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bookmarkIdSeed="4">
  <p:sldMasterIdLst>
    <p:sldMasterId id="2147483660" r:id="rId4"/>
  </p:sldMasterIdLst>
  <p:notesMasterIdLst>
    <p:notesMasterId r:id="rId111"/>
  </p:notesMasterIdLst>
  <p:handoutMasterIdLst>
    <p:handoutMasterId r:id="rId112"/>
  </p:handoutMasterIdLst>
  <p:sldIdLst>
    <p:sldId id="274" r:id="rId5"/>
    <p:sldId id="307" r:id="rId6"/>
    <p:sldId id="380" r:id="rId7"/>
    <p:sldId id="381" r:id="rId8"/>
    <p:sldId id="311" r:id="rId9"/>
    <p:sldId id="312" r:id="rId10"/>
    <p:sldId id="376" r:id="rId11"/>
    <p:sldId id="309" r:id="rId12"/>
    <p:sldId id="310" r:id="rId13"/>
    <p:sldId id="378" r:id="rId14"/>
    <p:sldId id="314" r:id="rId15"/>
    <p:sldId id="316" r:id="rId16"/>
    <p:sldId id="317" r:id="rId17"/>
    <p:sldId id="361" r:id="rId18"/>
    <p:sldId id="321" r:id="rId19"/>
    <p:sldId id="322" r:id="rId20"/>
    <p:sldId id="323" r:id="rId21"/>
    <p:sldId id="324" r:id="rId22"/>
    <p:sldId id="328" r:id="rId23"/>
    <p:sldId id="385" r:id="rId24"/>
    <p:sldId id="386" r:id="rId25"/>
    <p:sldId id="387" r:id="rId26"/>
    <p:sldId id="377" r:id="rId27"/>
    <p:sldId id="359" r:id="rId28"/>
    <p:sldId id="373" r:id="rId29"/>
    <p:sldId id="360" r:id="rId30"/>
    <p:sldId id="374" r:id="rId31"/>
    <p:sldId id="319" r:id="rId32"/>
    <p:sldId id="320" r:id="rId33"/>
    <p:sldId id="369" r:id="rId34"/>
    <p:sldId id="325" r:id="rId35"/>
    <p:sldId id="390" r:id="rId36"/>
    <p:sldId id="365" r:id="rId37"/>
    <p:sldId id="388" r:id="rId38"/>
    <p:sldId id="327" r:id="rId39"/>
    <p:sldId id="334" r:id="rId40"/>
    <p:sldId id="371" r:id="rId41"/>
    <p:sldId id="335" r:id="rId42"/>
    <p:sldId id="336" r:id="rId43"/>
    <p:sldId id="337" r:id="rId44"/>
    <p:sldId id="338" r:id="rId45"/>
    <p:sldId id="391" r:id="rId46"/>
    <p:sldId id="392" r:id="rId47"/>
    <p:sldId id="393" r:id="rId48"/>
    <p:sldId id="326" r:id="rId49"/>
    <p:sldId id="389" r:id="rId50"/>
    <p:sldId id="410" r:id="rId51"/>
    <p:sldId id="394" r:id="rId52"/>
    <p:sldId id="444" r:id="rId53"/>
    <p:sldId id="395" r:id="rId54"/>
    <p:sldId id="396" r:id="rId55"/>
    <p:sldId id="397" r:id="rId56"/>
    <p:sldId id="398" r:id="rId57"/>
    <p:sldId id="399" r:id="rId58"/>
    <p:sldId id="400" r:id="rId59"/>
    <p:sldId id="401" r:id="rId60"/>
    <p:sldId id="403" r:id="rId61"/>
    <p:sldId id="411" r:id="rId62"/>
    <p:sldId id="404" r:id="rId63"/>
    <p:sldId id="405" r:id="rId64"/>
    <p:sldId id="406" r:id="rId65"/>
    <p:sldId id="409" r:id="rId66"/>
    <p:sldId id="407" r:id="rId67"/>
    <p:sldId id="412" r:id="rId68"/>
    <p:sldId id="366" r:id="rId69"/>
    <p:sldId id="413" r:id="rId70"/>
    <p:sldId id="414" r:id="rId71"/>
    <p:sldId id="415" r:id="rId72"/>
    <p:sldId id="416" r:id="rId73"/>
    <p:sldId id="418" r:id="rId74"/>
    <p:sldId id="419" r:id="rId75"/>
    <p:sldId id="450" r:id="rId76"/>
    <p:sldId id="451" r:id="rId77"/>
    <p:sldId id="452" r:id="rId78"/>
    <p:sldId id="453" r:id="rId79"/>
    <p:sldId id="454" r:id="rId80"/>
    <p:sldId id="455" r:id="rId81"/>
    <p:sldId id="460" r:id="rId82"/>
    <p:sldId id="461" r:id="rId83"/>
    <p:sldId id="462" r:id="rId84"/>
    <p:sldId id="463" r:id="rId85"/>
    <p:sldId id="464" r:id="rId86"/>
    <p:sldId id="465" r:id="rId87"/>
    <p:sldId id="466" r:id="rId88"/>
    <p:sldId id="467" r:id="rId89"/>
    <p:sldId id="468" r:id="rId90"/>
    <p:sldId id="262" r:id="rId91"/>
    <p:sldId id="263" r:id="rId92"/>
    <p:sldId id="264" r:id="rId93"/>
    <p:sldId id="265" r:id="rId94"/>
    <p:sldId id="266" r:id="rId95"/>
    <p:sldId id="260" r:id="rId96"/>
    <p:sldId id="261" r:id="rId97"/>
    <p:sldId id="259" r:id="rId98"/>
    <p:sldId id="445" r:id="rId99"/>
    <p:sldId id="446" r:id="rId100"/>
    <p:sldId id="447" r:id="rId101"/>
    <p:sldId id="448" r:id="rId102"/>
    <p:sldId id="281" r:id="rId103"/>
    <p:sldId id="449" r:id="rId104"/>
    <p:sldId id="456" r:id="rId105"/>
    <p:sldId id="457" r:id="rId106"/>
    <p:sldId id="458" r:id="rId107"/>
    <p:sldId id="459" r:id="rId108"/>
    <p:sldId id="441" r:id="rId109"/>
    <p:sldId id="443" r:id="rId110"/>
  </p:sldIdLst>
  <p:sldSz cx="17068800" cy="9601200"/>
  <p:notesSz cx="6858000" cy="9144000"/>
  <p:defaultTextStyle>
    <a:defPPr>
      <a:defRPr lang="en-US"/>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024">
          <p15:clr>
            <a:srgbClr val="A4A3A4"/>
          </p15:clr>
        </p15:guide>
        <p15:guide id="2" pos="537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hmad" initials="A" lastIdx="10"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68" autoAdjust="0"/>
    <p:restoredTop sz="93186" autoAdjust="0"/>
  </p:normalViewPr>
  <p:slideViewPr>
    <p:cSldViewPr snapToGrid="0">
      <p:cViewPr varScale="1">
        <p:scale>
          <a:sx n="49" d="100"/>
          <a:sy n="49" d="100"/>
        </p:scale>
        <p:origin x="672" y="36"/>
      </p:cViewPr>
      <p:guideLst>
        <p:guide orient="horz" pos="3024"/>
        <p:guide pos="5376"/>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117" Type="http://schemas.openxmlformats.org/officeDocument/2006/relationships/tableStyles" Target="tableStyles.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12" Type="http://schemas.openxmlformats.org/officeDocument/2006/relationships/handoutMaster" Target="handoutMasters/handoutMaster1.xml"/><Relationship Id="rId16" Type="http://schemas.openxmlformats.org/officeDocument/2006/relationships/slide" Target="slides/slide12.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slide" Target="slides/slide98.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113" Type="http://schemas.openxmlformats.org/officeDocument/2006/relationships/commentAuthors" Target="commentAuthors.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08" Type="http://schemas.openxmlformats.org/officeDocument/2006/relationships/slide" Target="slides/slide104.xml"/><Relationship Id="rId54" Type="http://schemas.openxmlformats.org/officeDocument/2006/relationships/slide" Target="slides/slide50.xml"/><Relationship Id="rId70" Type="http://schemas.openxmlformats.org/officeDocument/2006/relationships/slide" Target="slides/slide66.xml"/><Relationship Id="rId75" Type="http://schemas.openxmlformats.org/officeDocument/2006/relationships/slide" Target="slides/slide71.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customXml" Target="../customXml/item1.xml"/><Relationship Id="rId6" Type="http://schemas.openxmlformats.org/officeDocument/2006/relationships/slide" Target="slides/slide2.xml"/><Relationship Id="rId23" Type="http://schemas.openxmlformats.org/officeDocument/2006/relationships/slide" Target="slides/slide19.xml"/><Relationship Id="rId28" Type="http://schemas.openxmlformats.org/officeDocument/2006/relationships/slide" Target="slides/slide24.xml"/><Relationship Id="rId49" Type="http://schemas.openxmlformats.org/officeDocument/2006/relationships/slide" Target="slides/slide45.xml"/><Relationship Id="rId114" Type="http://schemas.openxmlformats.org/officeDocument/2006/relationships/presProps" Target="pres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slide" Target="slides/slide10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15" Type="http://schemas.openxmlformats.org/officeDocument/2006/relationships/viewProps" Target="viewProps.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11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notesMaster" Target="notesMasters/notesMaster1.xml"/><Relationship Id="rId15" Type="http://schemas.openxmlformats.org/officeDocument/2006/relationships/slide" Target="slides/slide11.xml"/><Relationship Id="rId36" Type="http://schemas.openxmlformats.org/officeDocument/2006/relationships/slide" Target="slides/slide32.xml"/><Relationship Id="rId57" Type="http://schemas.openxmlformats.org/officeDocument/2006/relationships/slide" Target="slides/slide53.xml"/><Relationship Id="rId106" Type="http://schemas.openxmlformats.org/officeDocument/2006/relationships/slide" Target="slides/slide10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E6E0ED2-A0CD-4B11-AE41-F5C054A3375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87E765D7-F261-4876-A01C-F576FA7F95C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742323D-B390-4CC0-84F2-86883442D3EF}" type="datetimeFigureOut">
              <a:rPr lang="en-GB" smtClean="0"/>
              <a:t>02/06/2021</a:t>
            </a:fld>
            <a:endParaRPr lang="en-GB"/>
          </a:p>
        </p:txBody>
      </p:sp>
      <p:sp>
        <p:nvSpPr>
          <p:cNvPr id="4" name="Footer Placeholder 3">
            <a:extLst>
              <a:ext uri="{FF2B5EF4-FFF2-40B4-BE49-F238E27FC236}">
                <a16:creationId xmlns:a16="http://schemas.microsoft.com/office/drawing/2014/main" id="{A53A566F-4737-4CF5-AE1F-82A86F5D292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20B200A-B2E2-425A-BF46-9CFE0398885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AEB3EEF-5E04-44A5-90D6-7CC279354C3A}" type="slidenum">
              <a:rPr lang="en-GB" smtClean="0"/>
              <a:t>‹#›</a:t>
            </a:fld>
            <a:endParaRPr lang="en-GB"/>
          </a:p>
        </p:txBody>
      </p:sp>
    </p:spTree>
    <p:extLst>
      <p:ext uri="{BB962C8B-B14F-4D97-AF65-F5344CB8AC3E}">
        <p14:creationId xmlns:p14="http://schemas.microsoft.com/office/powerpoint/2010/main" val="360534501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8DDDEA-63BC-40A0-8BC0-D6413F38691F}" type="datetimeFigureOut">
              <a:rPr lang="en-US" smtClean="0"/>
              <a:t>6/2/2021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06F76E-E60C-4C54-B47A-C2C406EC8F72}" type="slidenum">
              <a:rPr lang="en-US" smtClean="0"/>
              <a:t>‹#›</a:t>
            </a:fld>
            <a:endParaRPr lang="en-US"/>
          </a:p>
        </p:txBody>
      </p:sp>
    </p:spTree>
    <p:extLst>
      <p:ext uri="{BB962C8B-B14F-4D97-AF65-F5344CB8AC3E}">
        <p14:creationId xmlns:p14="http://schemas.microsoft.com/office/powerpoint/2010/main" val="2987483113"/>
      </p:ext>
    </p:extLst>
  </p:cSld>
  <p:clrMap bg1="lt1" tx1="dk1" bg2="lt2" tx2="dk2" accent1="accent1" accent2="accent2" accent3="accent3" accent4="accent4" accent5="accent5" accent6="accent6" hlink="hlink" folHlink="folHlink"/>
  <p:hf hdr="0" ftr="0" dt="0"/>
  <p:notesStyle>
    <a:lvl1pPr marL="0" algn="l" defTabSz="1075334" rtl="0" eaLnBrk="1" latinLnBrk="0" hangingPunct="1">
      <a:defRPr sz="1411" kern="1200">
        <a:solidFill>
          <a:schemeClr val="tx1"/>
        </a:solidFill>
        <a:latin typeface="+mn-lt"/>
        <a:ea typeface="+mn-ea"/>
        <a:cs typeface="+mn-cs"/>
      </a:defRPr>
    </a:lvl1pPr>
    <a:lvl2pPr marL="537667" algn="l" defTabSz="1075334" rtl="0" eaLnBrk="1" latinLnBrk="0" hangingPunct="1">
      <a:defRPr sz="1411" kern="1200">
        <a:solidFill>
          <a:schemeClr val="tx1"/>
        </a:solidFill>
        <a:latin typeface="+mn-lt"/>
        <a:ea typeface="+mn-ea"/>
        <a:cs typeface="+mn-cs"/>
      </a:defRPr>
    </a:lvl2pPr>
    <a:lvl3pPr marL="1075334" algn="l" defTabSz="1075334" rtl="0" eaLnBrk="1" latinLnBrk="0" hangingPunct="1">
      <a:defRPr sz="1411" kern="1200">
        <a:solidFill>
          <a:schemeClr val="tx1"/>
        </a:solidFill>
        <a:latin typeface="+mn-lt"/>
        <a:ea typeface="+mn-ea"/>
        <a:cs typeface="+mn-cs"/>
      </a:defRPr>
    </a:lvl3pPr>
    <a:lvl4pPr marL="1613002" algn="l" defTabSz="1075334" rtl="0" eaLnBrk="1" latinLnBrk="0" hangingPunct="1">
      <a:defRPr sz="1411" kern="1200">
        <a:solidFill>
          <a:schemeClr val="tx1"/>
        </a:solidFill>
        <a:latin typeface="+mn-lt"/>
        <a:ea typeface="+mn-ea"/>
        <a:cs typeface="+mn-cs"/>
      </a:defRPr>
    </a:lvl4pPr>
    <a:lvl5pPr marL="2150669" algn="l" defTabSz="1075334" rtl="0" eaLnBrk="1" latinLnBrk="0" hangingPunct="1">
      <a:defRPr sz="1411" kern="1200">
        <a:solidFill>
          <a:schemeClr val="tx1"/>
        </a:solidFill>
        <a:latin typeface="+mn-lt"/>
        <a:ea typeface="+mn-ea"/>
        <a:cs typeface="+mn-cs"/>
      </a:defRPr>
    </a:lvl5pPr>
    <a:lvl6pPr marL="2688336" algn="l" defTabSz="1075334" rtl="0" eaLnBrk="1" latinLnBrk="0" hangingPunct="1">
      <a:defRPr sz="1411" kern="1200">
        <a:solidFill>
          <a:schemeClr val="tx1"/>
        </a:solidFill>
        <a:latin typeface="+mn-lt"/>
        <a:ea typeface="+mn-ea"/>
        <a:cs typeface="+mn-cs"/>
      </a:defRPr>
    </a:lvl6pPr>
    <a:lvl7pPr marL="3226003" algn="l" defTabSz="1075334" rtl="0" eaLnBrk="1" latinLnBrk="0" hangingPunct="1">
      <a:defRPr sz="1411" kern="1200">
        <a:solidFill>
          <a:schemeClr val="tx1"/>
        </a:solidFill>
        <a:latin typeface="+mn-lt"/>
        <a:ea typeface="+mn-ea"/>
        <a:cs typeface="+mn-cs"/>
      </a:defRPr>
    </a:lvl7pPr>
    <a:lvl8pPr marL="3763670" algn="l" defTabSz="1075334" rtl="0" eaLnBrk="1" latinLnBrk="0" hangingPunct="1">
      <a:defRPr sz="1411" kern="1200">
        <a:solidFill>
          <a:schemeClr val="tx1"/>
        </a:solidFill>
        <a:latin typeface="+mn-lt"/>
        <a:ea typeface="+mn-ea"/>
        <a:cs typeface="+mn-cs"/>
      </a:defRPr>
    </a:lvl8pPr>
    <a:lvl9pPr marL="4301338" algn="l" defTabSz="1075334" rtl="0" eaLnBrk="1" latinLnBrk="0" hangingPunct="1">
      <a:defRPr sz="1411"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416896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306F76E-E60C-4C54-B47A-C2C406EC8F72}" type="slidenum">
              <a:rPr lang="en-US" smtClean="0"/>
              <a:t>9</a:t>
            </a:fld>
            <a:endParaRPr lang="en-US"/>
          </a:p>
        </p:txBody>
      </p:sp>
    </p:spTree>
    <p:extLst>
      <p:ext uri="{BB962C8B-B14F-4D97-AF65-F5344CB8AC3E}">
        <p14:creationId xmlns:p14="http://schemas.microsoft.com/office/powerpoint/2010/main" val="720177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306F76E-E60C-4C54-B47A-C2C406EC8F72}" type="slidenum">
              <a:rPr lang="en-US" smtClean="0"/>
              <a:t>15</a:t>
            </a:fld>
            <a:endParaRPr lang="en-US"/>
          </a:p>
        </p:txBody>
      </p:sp>
    </p:spTree>
    <p:extLst>
      <p:ext uri="{BB962C8B-B14F-4D97-AF65-F5344CB8AC3E}">
        <p14:creationId xmlns:p14="http://schemas.microsoft.com/office/powerpoint/2010/main" val="24995223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306F76E-E60C-4C54-B47A-C2C406EC8F72}" type="slidenum">
              <a:rPr lang="en-US" smtClean="0"/>
              <a:t>17</a:t>
            </a:fld>
            <a:endParaRPr lang="en-US"/>
          </a:p>
        </p:txBody>
      </p:sp>
    </p:spTree>
    <p:extLst>
      <p:ext uri="{BB962C8B-B14F-4D97-AF65-F5344CB8AC3E}">
        <p14:creationId xmlns:p14="http://schemas.microsoft.com/office/powerpoint/2010/main" val="19653349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306F76E-E60C-4C54-B47A-C2C406EC8F72}" type="slidenum">
              <a:rPr lang="en-US" smtClean="0"/>
              <a:t>18</a:t>
            </a:fld>
            <a:endParaRPr lang="en-US"/>
          </a:p>
        </p:txBody>
      </p:sp>
    </p:spTree>
    <p:extLst>
      <p:ext uri="{BB962C8B-B14F-4D97-AF65-F5344CB8AC3E}">
        <p14:creationId xmlns:p14="http://schemas.microsoft.com/office/powerpoint/2010/main" val="33337671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306F76E-E60C-4C54-B47A-C2C406EC8F72}" type="slidenum">
              <a:rPr lang="en-US" smtClean="0"/>
              <a:t>21</a:t>
            </a:fld>
            <a:endParaRPr lang="en-US"/>
          </a:p>
        </p:txBody>
      </p:sp>
    </p:spTree>
    <p:extLst>
      <p:ext uri="{BB962C8B-B14F-4D97-AF65-F5344CB8AC3E}">
        <p14:creationId xmlns:p14="http://schemas.microsoft.com/office/powerpoint/2010/main" val="23015952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306F76E-E60C-4C54-B47A-C2C406EC8F72}" type="slidenum">
              <a:rPr lang="en-US" smtClean="0"/>
              <a:t>30</a:t>
            </a:fld>
            <a:endParaRPr lang="en-US"/>
          </a:p>
        </p:txBody>
      </p:sp>
    </p:spTree>
    <p:extLst>
      <p:ext uri="{BB962C8B-B14F-4D97-AF65-F5344CB8AC3E}">
        <p14:creationId xmlns:p14="http://schemas.microsoft.com/office/powerpoint/2010/main" val="36439785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306F76E-E60C-4C54-B47A-C2C406EC8F72}" type="slidenum">
              <a:rPr lang="en-US" smtClean="0"/>
              <a:t>31</a:t>
            </a:fld>
            <a:endParaRPr lang="en-US"/>
          </a:p>
        </p:txBody>
      </p:sp>
    </p:spTree>
    <p:extLst>
      <p:ext uri="{BB962C8B-B14F-4D97-AF65-F5344CB8AC3E}">
        <p14:creationId xmlns:p14="http://schemas.microsoft.com/office/powerpoint/2010/main" val="4162279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306F76E-E60C-4C54-B47A-C2C406EC8F72}" type="slidenum">
              <a:rPr lang="en-US" smtClean="0"/>
              <a:t>36</a:t>
            </a:fld>
            <a:endParaRPr lang="en-US"/>
          </a:p>
        </p:txBody>
      </p:sp>
    </p:spTree>
    <p:extLst>
      <p:ext uri="{BB962C8B-B14F-4D97-AF65-F5344CB8AC3E}">
        <p14:creationId xmlns:p14="http://schemas.microsoft.com/office/powerpoint/2010/main" val="38422337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306F76E-E60C-4C54-B47A-C2C406EC8F72}" type="slidenum">
              <a:rPr lang="en-US" smtClean="0"/>
              <a:t>39</a:t>
            </a:fld>
            <a:endParaRPr lang="en-US"/>
          </a:p>
        </p:txBody>
      </p:sp>
    </p:spTree>
    <p:extLst>
      <p:ext uri="{BB962C8B-B14F-4D97-AF65-F5344CB8AC3E}">
        <p14:creationId xmlns:p14="http://schemas.microsoft.com/office/powerpoint/2010/main" val="26849985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306F76E-E60C-4C54-B47A-C2C406EC8F72}" type="slidenum">
              <a:rPr lang="en-US" smtClean="0"/>
              <a:t>40</a:t>
            </a:fld>
            <a:endParaRPr lang="en-US"/>
          </a:p>
        </p:txBody>
      </p:sp>
    </p:spTree>
    <p:extLst>
      <p:ext uri="{BB962C8B-B14F-4D97-AF65-F5344CB8AC3E}">
        <p14:creationId xmlns:p14="http://schemas.microsoft.com/office/powerpoint/2010/main" val="11728260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306F76E-E60C-4C54-B47A-C2C406EC8F72}" type="slidenum">
              <a:rPr lang="en-US" smtClean="0"/>
              <a:t>42</a:t>
            </a:fld>
            <a:endParaRPr lang="en-US"/>
          </a:p>
        </p:txBody>
      </p:sp>
    </p:spTree>
    <p:extLst>
      <p:ext uri="{BB962C8B-B14F-4D97-AF65-F5344CB8AC3E}">
        <p14:creationId xmlns:p14="http://schemas.microsoft.com/office/powerpoint/2010/main" val="10621268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306F76E-E60C-4C54-B47A-C2C406EC8F72}" type="slidenum">
              <a:rPr lang="en-US" smtClean="0"/>
              <a:t>45</a:t>
            </a:fld>
            <a:endParaRPr lang="en-US"/>
          </a:p>
        </p:txBody>
      </p:sp>
    </p:spTree>
    <p:extLst>
      <p:ext uri="{BB962C8B-B14F-4D97-AF65-F5344CB8AC3E}">
        <p14:creationId xmlns:p14="http://schemas.microsoft.com/office/powerpoint/2010/main" val="25361614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306F76E-E60C-4C54-B47A-C2C406EC8F72}" type="slidenum">
              <a:rPr lang="en-US" smtClean="0"/>
              <a:t>58</a:t>
            </a:fld>
            <a:endParaRPr lang="en-US"/>
          </a:p>
        </p:txBody>
      </p:sp>
    </p:spTree>
    <p:extLst>
      <p:ext uri="{BB962C8B-B14F-4D97-AF65-F5344CB8AC3E}">
        <p14:creationId xmlns:p14="http://schemas.microsoft.com/office/powerpoint/2010/main" val="12950364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306F76E-E60C-4C54-B47A-C2C406EC8F72}" type="slidenum">
              <a:rPr lang="en-US" smtClean="0"/>
              <a:t>69</a:t>
            </a:fld>
            <a:endParaRPr lang="en-US"/>
          </a:p>
        </p:txBody>
      </p:sp>
    </p:spTree>
    <p:extLst>
      <p:ext uri="{BB962C8B-B14F-4D97-AF65-F5344CB8AC3E}">
        <p14:creationId xmlns:p14="http://schemas.microsoft.com/office/powerpoint/2010/main" val="1330919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306F76E-E60C-4C54-B47A-C2C406EC8F72}" type="slidenum">
              <a:rPr lang="en-US" smtClean="0"/>
              <a:t>72</a:t>
            </a:fld>
            <a:endParaRPr lang="en-US"/>
          </a:p>
        </p:txBody>
      </p:sp>
    </p:spTree>
    <p:extLst>
      <p:ext uri="{BB962C8B-B14F-4D97-AF65-F5344CB8AC3E}">
        <p14:creationId xmlns:p14="http://schemas.microsoft.com/office/powerpoint/2010/main" val="23826527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306F76E-E60C-4C54-B47A-C2C406EC8F72}" type="slidenum">
              <a:rPr lang="en-US" smtClean="0"/>
              <a:t>73</a:t>
            </a:fld>
            <a:endParaRPr lang="en-US"/>
          </a:p>
        </p:txBody>
      </p:sp>
    </p:spTree>
    <p:extLst>
      <p:ext uri="{BB962C8B-B14F-4D97-AF65-F5344CB8AC3E}">
        <p14:creationId xmlns:p14="http://schemas.microsoft.com/office/powerpoint/2010/main" val="21060960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306F76E-E60C-4C54-B47A-C2C406EC8F72}" type="slidenum">
              <a:rPr lang="en-US" smtClean="0"/>
              <a:t>74</a:t>
            </a:fld>
            <a:endParaRPr lang="en-US"/>
          </a:p>
        </p:txBody>
      </p:sp>
    </p:spTree>
    <p:extLst>
      <p:ext uri="{BB962C8B-B14F-4D97-AF65-F5344CB8AC3E}">
        <p14:creationId xmlns:p14="http://schemas.microsoft.com/office/powerpoint/2010/main" val="36169553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306F76E-E60C-4C54-B47A-C2C406EC8F72}" type="slidenum">
              <a:rPr lang="en-US" smtClean="0"/>
              <a:t>75</a:t>
            </a:fld>
            <a:endParaRPr lang="en-US"/>
          </a:p>
        </p:txBody>
      </p:sp>
    </p:spTree>
    <p:extLst>
      <p:ext uri="{BB962C8B-B14F-4D97-AF65-F5344CB8AC3E}">
        <p14:creationId xmlns:p14="http://schemas.microsoft.com/office/powerpoint/2010/main" val="7110452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306F76E-E60C-4C54-B47A-C2C406EC8F72}" type="slidenum">
              <a:rPr lang="en-US" smtClean="0"/>
              <a:t>86</a:t>
            </a:fld>
            <a:endParaRPr lang="en-US"/>
          </a:p>
        </p:txBody>
      </p:sp>
    </p:spTree>
    <p:extLst>
      <p:ext uri="{BB962C8B-B14F-4D97-AF65-F5344CB8AC3E}">
        <p14:creationId xmlns:p14="http://schemas.microsoft.com/office/powerpoint/2010/main" val="35812923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625149" y="4320071"/>
            <a:ext cx="15818505" cy="467340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3668" y="1428604"/>
            <a:ext cx="15390968" cy="2065018"/>
          </a:xfrm>
          <a:effectLst/>
        </p:spPr>
        <p:txBody>
          <a:bodyPr anchor="b">
            <a:normAutofit/>
          </a:bodyPr>
          <a:lstStyle>
            <a:lvl1pPr>
              <a:defRPr sz="4800">
                <a:solidFill>
                  <a:schemeClr val="tx1">
                    <a:lumMod val="75000"/>
                    <a:lumOff val="25000"/>
                  </a:schemeClr>
                </a:solidFill>
              </a:defRPr>
            </a:lvl1pPr>
          </a:lstStyle>
          <a:p>
            <a:r>
              <a:rPr lang="en-US"/>
              <a:t>Click to edit Master title style</a:t>
            </a:r>
          </a:p>
        </p:txBody>
      </p:sp>
      <p:sp>
        <p:nvSpPr>
          <p:cNvPr id="3" name="Subtitle 2"/>
          <p:cNvSpPr>
            <a:spLocks noGrp="1"/>
          </p:cNvSpPr>
          <p:nvPr>
            <p:ph type="subTitle" idx="1"/>
          </p:nvPr>
        </p:nvSpPr>
        <p:spPr>
          <a:xfrm>
            <a:off x="813673" y="3493624"/>
            <a:ext cx="15390964" cy="826449"/>
          </a:xfrm>
        </p:spPr>
        <p:txBody>
          <a:bodyPr anchor="t">
            <a:normAutofit/>
          </a:bodyPr>
          <a:lstStyle>
            <a:lvl1pPr marL="0" indent="0" algn="l">
              <a:buNone/>
              <a:defRPr sz="2133" cap="all">
                <a:solidFill>
                  <a:schemeClr val="accent1"/>
                </a:solidFill>
              </a:defRPr>
            </a:lvl1pPr>
            <a:lvl2pPr marL="609585" indent="0" algn="ctr">
              <a:buNone/>
              <a:defRPr>
                <a:solidFill>
                  <a:schemeClr val="tx1">
                    <a:tint val="75000"/>
                  </a:schemeClr>
                </a:solidFill>
              </a:defRPr>
            </a:lvl2pPr>
            <a:lvl3pPr marL="1219170" indent="0" algn="ctr">
              <a:buNone/>
              <a:defRPr>
                <a:solidFill>
                  <a:schemeClr val="tx1">
                    <a:tint val="75000"/>
                  </a:schemeClr>
                </a:solidFill>
              </a:defRPr>
            </a:lvl3pPr>
            <a:lvl4pPr marL="1828754" indent="0" algn="ctr">
              <a:buNone/>
              <a:defRPr>
                <a:solidFill>
                  <a:schemeClr val="tx1">
                    <a:tint val="75000"/>
                  </a:schemeClr>
                </a:solidFill>
              </a:defRPr>
            </a:lvl4pPr>
            <a:lvl5pPr marL="2438339" indent="0" algn="ctr">
              <a:buNone/>
              <a:defRPr>
                <a:solidFill>
                  <a:schemeClr val="tx1">
                    <a:tint val="75000"/>
                  </a:schemeClr>
                </a:solidFill>
              </a:defRPr>
            </a:lvl5pPr>
            <a:lvl6pPr marL="3047924" indent="0" algn="ctr">
              <a:buNone/>
              <a:defRPr>
                <a:solidFill>
                  <a:schemeClr val="tx1">
                    <a:tint val="75000"/>
                  </a:schemeClr>
                </a:solidFill>
              </a:defRPr>
            </a:lvl6pPr>
            <a:lvl7pPr marL="3657509" indent="0" algn="ctr">
              <a:buNone/>
              <a:defRPr>
                <a:solidFill>
                  <a:schemeClr val="tx1">
                    <a:tint val="75000"/>
                  </a:schemeClr>
                </a:solidFill>
              </a:defRPr>
            </a:lvl7pPr>
            <a:lvl8pPr marL="4267093" indent="0" algn="ctr">
              <a:buNone/>
              <a:defRPr>
                <a:solidFill>
                  <a:schemeClr val="tx1">
                    <a:tint val="75000"/>
                  </a:schemeClr>
                </a:solidFill>
              </a:defRPr>
            </a:lvl8pPr>
            <a:lvl9pPr marL="4876678" indent="0" algn="ctr">
              <a:buNone/>
              <a:defRPr>
                <a:solidFill>
                  <a:schemeClr val="tx1">
                    <a:tint val="75000"/>
                  </a:schemeClr>
                </a:solidFill>
              </a:defRPr>
            </a:lvl9pPr>
          </a:lstStyle>
          <a:p>
            <a:r>
              <a:rPr lang="en-US"/>
              <a:t>Click to edit Master subtitle style</a:t>
            </a:r>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F5D9A4AB-48C6-4840-BF28-ED486B71C703}" type="datetime1">
              <a:rPr lang="en-US" smtClean="0"/>
              <a:t>6/2/2021</a:t>
            </a:fld>
            <a:endParaRPr lang="en-US"/>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335723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13670" y="983018"/>
            <a:ext cx="15441463" cy="1664208"/>
          </a:xfrm>
        </p:spPr>
        <p:txBody>
          <a:bodyPr/>
          <a:lstStyle/>
          <a:p>
            <a:r>
              <a:rPr lang="en-US"/>
              <a:t>Click to edit Master title style</a:t>
            </a:r>
          </a:p>
        </p:txBody>
      </p:sp>
      <p:sp>
        <p:nvSpPr>
          <p:cNvPr id="3" name="Content Placeholder 2"/>
          <p:cNvSpPr>
            <a:spLocks noGrp="1"/>
          </p:cNvSpPr>
          <p:nvPr>
            <p:ph idx="1"/>
          </p:nvPr>
        </p:nvSpPr>
        <p:spPr>
          <a:xfrm>
            <a:off x="813670" y="3277210"/>
            <a:ext cx="15441461" cy="5088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33A388F8-B2EB-4C1E-B78E-368E165E2ECC}" type="datetime1">
              <a:rPr lang="en-US" smtClean="0"/>
              <a:t>6/2/2021</a:t>
            </a:fld>
            <a:endParaRPr lang="en-US"/>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815620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626945" y="7198764"/>
            <a:ext cx="15807204" cy="176235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3671" y="3351531"/>
            <a:ext cx="15441461" cy="3006454"/>
          </a:xfrm>
        </p:spPr>
        <p:txBody>
          <a:bodyPr anchor="b">
            <a:normAutofit/>
          </a:bodyPr>
          <a:lstStyle>
            <a:lvl1pPr algn="l">
              <a:defRPr sz="4800" b="0" cap="all">
                <a:solidFill>
                  <a:schemeClr val="tx1">
                    <a:lumMod val="75000"/>
                    <a:lumOff val="25000"/>
                  </a:schemeClr>
                </a:solidFill>
              </a:defRPr>
            </a:lvl1pPr>
          </a:lstStyle>
          <a:p>
            <a:r>
              <a:rPr lang="en-US"/>
              <a:t>Click to edit Master title style</a:t>
            </a:r>
          </a:p>
        </p:txBody>
      </p:sp>
      <p:sp>
        <p:nvSpPr>
          <p:cNvPr id="3" name="Text Placeholder 2"/>
          <p:cNvSpPr>
            <a:spLocks noGrp="1"/>
          </p:cNvSpPr>
          <p:nvPr>
            <p:ph type="body" idx="1"/>
          </p:nvPr>
        </p:nvSpPr>
        <p:spPr>
          <a:xfrm>
            <a:off x="813670" y="6357984"/>
            <a:ext cx="15441461" cy="840778"/>
          </a:xfrm>
        </p:spPr>
        <p:txBody>
          <a:bodyPr anchor="t">
            <a:normAutofit/>
          </a:bodyPr>
          <a:lstStyle>
            <a:lvl1pPr marL="0" indent="0" algn="l">
              <a:buNone/>
              <a:defRPr sz="2400" cap="all">
                <a:solidFill>
                  <a:schemeClr val="accent1"/>
                </a:solidFill>
              </a:defRPr>
            </a:lvl1pPr>
            <a:lvl2pPr marL="609585" indent="0">
              <a:buNone/>
              <a:defRPr sz="2400">
                <a:solidFill>
                  <a:schemeClr val="tx1">
                    <a:tint val="75000"/>
                  </a:schemeClr>
                </a:solidFill>
              </a:defRPr>
            </a:lvl2pPr>
            <a:lvl3pPr marL="1219170" indent="0">
              <a:buNone/>
              <a:defRPr sz="2133">
                <a:solidFill>
                  <a:schemeClr val="tx1">
                    <a:tint val="75000"/>
                  </a:schemeClr>
                </a:solidFill>
              </a:defRPr>
            </a:lvl3pPr>
            <a:lvl4pPr marL="1828754" indent="0">
              <a:buNone/>
              <a:defRPr sz="1867">
                <a:solidFill>
                  <a:schemeClr val="tx1">
                    <a:tint val="75000"/>
                  </a:schemeClr>
                </a:solidFill>
              </a:defRPr>
            </a:lvl4pPr>
            <a:lvl5pPr marL="2438339" indent="0">
              <a:buNone/>
              <a:defRPr sz="1867">
                <a:solidFill>
                  <a:schemeClr val="tx1">
                    <a:tint val="75000"/>
                  </a:schemeClr>
                </a:solidFill>
              </a:defRPr>
            </a:lvl5pPr>
            <a:lvl6pPr marL="3047924" indent="0">
              <a:buNone/>
              <a:defRPr sz="1867">
                <a:solidFill>
                  <a:schemeClr val="tx1">
                    <a:tint val="75000"/>
                  </a:schemeClr>
                </a:solidFill>
              </a:defRPr>
            </a:lvl6pPr>
            <a:lvl7pPr marL="3657509" indent="0">
              <a:buNone/>
              <a:defRPr sz="1867">
                <a:solidFill>
                  <a:schemeClr val="tx1">
                    <a:tint val="75000"/>
                  </a:schemeClr>
                </a:solidFill>
              </a:defRPr>
            </a:lvl7pPr>
            <a:lvl8pPr marL="4267093" indent="0">
              <a:buNone/>
              <a:defRPr sz="1867">
                <a:solidFill>
                  <a:schemeClr val="tx1">
                    <a:tint val="75000"/>
                  </a:schemeClr>
                </a:solidFill>
              </a:defRPr>
            </a:lvl8pPr>
            <a:lvl9pPr marL="4876678" indent="0">
              <a:buNone/>
              <a:defRPr sz="1867">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8D5028D8-9363-4F3D-A660-BD7311EEB68D}" type="datetime1">
              <a:rPr lang="en-US" smtClean="0"/>
              <a:t>6/2/2021</a:t>
            </a:fld>
            <a:endParaRPr lang="en-US"/>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554859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13671" y="1021522"/>
            <a:ext cx="15441463" cy="1383665"/>
          </a:xfrm>
        </p:spPr>
        <p:txBody>
          <a:bodyPr/>
          <a:lstStyle/>
          <a:p>
            <a:r>
              <a:rPr lang="en-US"/>
              <a:t>Click to edit Master title style</a:t>
            </a:r>
          </a:p>
        </p:txBody>
      </p:sp>
      <p:sp>
        <p:nvSpPr>
          <p:cNvPr id="3" name="Content Placeholder 2"/>
          <p:cNvSpPr>
            <a:spLocks noGrp="1"/>
          </p:cNvSpPr>
          <p:nvPr>
            <p:ph sz="half" idx="1"/>
          </p:nvPr>
        </p:nvSpPr>
        <p:spPr>
          <a:xfrm>
            <a:off x="813672" y="3119205"/>
            <a:ext cx="7272673" cy="5086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8982457" y="3119205"/>
            <a:ext cx="7272676" cy="5086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A61788F-492E-4E9E-9414-AA74255AA0F1}" type="datetime1">
              <a:rPr lang="en-US" smtClean="0"/>
              <a:t>6/2/2021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0052354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813671" y="1021522"/>
            <a:ext cx="15441463" cy="1383665"/>
          </a:xfrm>
        </p:spPr>
        <p:txBody>
          <a:bodyPr/>
          <a:lstStyle/>
          <a:p>
            <a:r>
              <a:rPr lang="en-US"/>
              <a:t>Click to edit Master title style</a:t>
            </a:r>
          </a:p>
        </p:txBody>
      </p:sp>
      <p:sp>
        <p:nvSpPr>
          <p:cNvPr id="3" name="Text Placeholder 2"/>
          <p:cNvSpPr>
            <a:spLocks noGrp="1"/>
          </p:cNvSpPr>
          <p:nvPr>
            <p:ph type="body" idx="1"/>
          </p:nvPr>
        </p:nvSpPr>
        <p:spPr>
          <a:xfrm>
            <a:off x="813669" y="3151247"/>
            <a:ext cx="7272676" cy="780898"/>
          </a:xfrm>
        </p:spPr>
        <p:txBody>
          <a:bodyPr anchor="ctr">
            <a:noAutofit/>
          </a:bodyPr>
          <a:lstStyle>
            <a:lvl1pPr marL="0" indent="0">
              <a:buNone/>
              <a:defRPr sz="2667" b="0">
                <a:solidFill>
                  <a:schemeClr val="tx1">
                    <a:lumMod val="75000"/>
                    <a:lumOff val="25000"/>
                  </a:schemeClr>
                </a:solidFill>
              </a:defRPr>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4" name="Content Placeholder 3"/>
          <p:cNvSpPr>
            <a:spLocks noGrp="1"/>
          </p:cNvSpPr>
          <p:nvPr>
            <p:ph sz="half" idx="2"/>
          </p:nvPr>
        </p:nvSpPr>
        <p:spPr>
          <a:xfrm>
            <a:off x="813672" y="4096473"/>
            <a:ext cx="7272672" cy="4108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8982455" y="3151250"/>
            <a:ext cx="7272679" cy="774722"/>
          </a:xfrm>
        </p:spPr>
        <p:txBody>
          <a:bodyPr anchor="ctr">
            <a:noAutofit/>
          </a:bodyPr>
          <a:lstStyle>
            <a:lvl1pPr marL="0" marR="0" indent="0" algn="l" defTabSz="609585" rtl="0" eaLnBrk="1" fontAlgn="auto" latinLnBrk="0" hangingPunct="1">
              <a:lnSpc>
                <a:spcPct val="100000"/>
              </a:lnSpc>
              <a:spcBef>
                <a:spcPct val="20000"/>
              </a:spcBef>
              <a:spcAft>
                <a:spcPts val="800"/>
              </a:spcAft>
              <a:buClr>
                <a:schemeClr val="accent1"/>
              </a:buClr>
              <a:buSzPct val="92000"/>
              <a:buFont typeface="Wingdings 2" panose="05020102010507070707" pitchFamily="18" charset="2"/>
              <a:buNone/>
              <a:tabLst/>
              <a:defRPr sz="2667" b="0">
                <a:solidFill>
                  <a:schemeClr val="tx1">
                    <a:lumMod val="75000"/>
                    <a:lumOff val="25000"/>
                  </a:schemeClr>
                </a:solidFill>
              </a:defRPr>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marL="0" marR="0" lvl="0" indent="0" algn="l" defTabSz="609585" rtl="0" eaLnBrk="1" fontAlgn="auto" latinLnBrk="0" hangingPunct="1">
              <a:lnSpc>
                <a:spcPct val="100000"/>
              </a:lnSpc>
              <a:spcBef>
                <a:spcPct val="20000"/>
              </a:spcBef>
              <a:spcAft>
                <a:spcPts val="8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8982452" y="4096473"/>
            <a:ext cx="7272680" cy="4108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ABF3132-FE1A-4C08-BF27-93EF2FF3FF9B}" type="datetime1">
              <a:rPr lang="en-US" smtClean="0"/>
              <a:t>6/2/2021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4391145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806253" y="1021522"/>
            <a:ext cx="15441463" cy="1383665"/>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791B9208-2232-4FCA-B59D-6AF8270A25E9}" type="datetime1">
              <a:rPr lang="en-US" smtClean="0"/>
              <a:t>6/2/2021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5527730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95527B-D78F-42DB-983F-2C44D6AF8B64}" type="datetime1">
              <a:rPr lang="en-US" smtClean="0"/>
              <a:t>6/2/2021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2215862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626945" y="841682"/>
            <a:ext cx="5155812" cy="81416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5001" y="1306832"/>
            <a:ext cx="4244593" cy="2411387"/>
          </a:xfrm>
        </p:spPr>
        <p:txBody>
          <a:bodyPr anchor="b">
            <a:normAutofit/>
          </a:bodyPr>
          <a:lstStyle>
            <a:lvl1pPr algn="l">
              <a:defRPr sz="3200" b="0">
                <a:solidFill>
                  <a:srgbClr val="FFFFFF"/>
                </a:solidFill>
              </a:defRPr>
            </a:lvl1pPr>
          </a:lstStyle>
          <a:p>
            <a:r>
              <a:rPr lang="en-US"/>
              <a:t>Click to edit Master title style</a:t>
            </a:r>
          </a:p>
        </p:txBody>
      </p:sp>
      <p:sp>
        <p:nvSpPr>
          <p:cNvPr id="3" name="Content Placeholder 2"/>
          <p:cNvSpPr>
            <a:spLocks noGrp="1"/>
          </p:cNvSpPr>
          <p:nvPr>
            <p:ph idx="1"/>
          </p:nvPr>
        </p:nvSpPr>
        <p:spPr>
          <a:xfrm>
            <a:off x="6861301" y="1651761"/>
            <a:ext cx="9311388" cy="6521502"/>
          </a:xfrm>
        </p:spPr>
        <p:txBody>
          <a:bodyPr anchor="ctr">
            <a:normAutofit/>
          </a:bodyPr>
          <a:lstStyle>
            <a:lvl1pPr>
              <a:defRPr sz="2667">
                <a:solidFill>
                  <a:schemeClr val="tx2"/>
                </a:solidFill>
              </a:defRPr>
            </a:lvl1pPr>
            <a:lvl2pPr>
              <a:defRPr sz="2400">
                <a:solidFill>
                  <a:schemeClr val="tx2"/>
                </a:solidFill>
              </a:defRPr>
            </a:lvl2pPr>
            <a:lvl3pPr>
              <a:defRPr sz="2133">
                <a:solidFill>
                  <a:schemeClr val="tx2"/>
                </a:solidFill>
              </a:defRPr>
            </a:lvl3pPr>
            <a:lvl4pPr>
              <a:defRPr sz="1867">
                <a:solidFill>
                  <a:schemeClr val="tx2"/>
                </a:solidFill>
              </a:defRPr>
            </a:lvl4pPr>
            <a:lvl5pPr>
              <a:defRPr sz="1867">
                <a:solidFill>
                  <a:schemeClr val="tx2"/>
                </a:solidFill>
              </a:defRPr>
            </a:lvl5pPr>
            <a:lvl6pPr>
              <a:defRPr sz="1867">
                <a:solidFill>
                  <a:schemeClr val="tx2"/>
                </a:solidFill>
              </a:defRPr>
            </a:lvl6pPr>
            <a:lvl7pPr>
              <a:defRPr sz="1867">
                <a:solidFill>
                  <a:schemeClr val="tx2"/>
                </a:solidFill>
              </a:defRPr>
            </a:lvl7pPr>
            <a:lvl8pPr>
              <a:defRPr sz="1867">
                <a:solidFill>
                  <a:schemeClr val="tx2"/>
                </a:solidFill>
              </a:defRPr>
            </a:lvl8pPr>
            <a:lvl9pPr>
              <a:defRPr sz="1867">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075001" y="3971317"/>
            <a:ext cx="4244593" cy="4201949"/>
          </a:xfrm>
        </p:spPr>
        <p:txBody>
          <a:bodyPr anchor="t">
            <a:normAutofit/>
          </a:bodyPr>
          <a:lstStyle>
            <a:lvl1pPr marL="0" indent="0" algn="l">
              <a:buNone/>
              <a:defRPr sz="2133">
                <a:solidFill>
                  <a:srgbClr val="FFFFFF"/>
                </a:solidFill>
              </a:defRPr>
            </a:lvl1pPr>
            <a:lvl2pPr marL="609585" indent="0">
              <a:buNone/>
              <a:defRPr sz="1467"/>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10648333" y="9039684"/>
            <a:ext cx="3982719" cy="511175"/>
          </a:xfrm>
        </p:spPr>
        <p:txBody>
          <a:bodyPr/>
          <a:lstStyle/>
          <a:p>
            <a:fld id="{EE9470A6-A858-4F3C-B320-1DBD72E868DD}" type="datetime1">
              <a:rPr lang="en-US" smtClean="0"/>
              <a:t>6/2/2021</a:t>
            </a:fld>
            <a:endParaRPr lang="en-US"/>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813669" y="9033628"/>
            <a:ext cx="9684095" cy="511175"/>
          </a:xfrm>
        </p:spPr>
        <p:txBody>
          <a:bodyPr/>
          <a:lstStyle/>
          <a:p>
            <a:endParaRPr lang="en-US"/>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4781620" y="9039684"/>
            <a:ext cx="1473515" cy="511175"/>
          </a:xfrm>
        </p:spPr>
        <p:txBody>
          <a:bodyPr/>
          <a:lstStyle/>
          <a:p>
            <a:fld id="{3A98EE3D-8CD1-4C3F-BD1C-C98C9596463C}" type="slidenum">
              <a:rPr lang="en-US" smtClean="0"/>
              <a:pPr/>
              <a:t>‹#›</a:t>
            </a:fld>
            <a:endParaRPr lang="en-US"/>
          </a:p>
        </p:txBody>
      </p:sp>
    </p:spTree>
    <p:extLst>
      <p:ext uri="{BB962C8B-B14F-4D97-AF65-F5344CB8AC3E}">
        <p14:creationId xmlns:p14="http://schemas.microsoft.com/office/powerpoint/2010/main" val="26315306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3671" y="6570746"/>
            <a:ext cx="15441463" cy="793433"/>
          </a:xfrm>
        </p:spPr>
        <p:txBody>
          <a:bodyPr anchor="b">
            <a:normAutofit/>
          </a:bodyPr>
          <a:lstStyle>
            <a:lvl1pPr algn="l">
              <a:defRPr sz="3200" b="0">
                <a:solidFill>
                  <a:schemeClr val="tx1">
                    <a:lumMod val="75000"/>
                    <a:lumOff val="25000"/>
                  </a:schemeClr>
                </a:solidFill>
              </a:defRPr>
            </a:lvl1pPr>
          </a:lstStyle>
          <a:p>
            <a:r>
              <a:rPr lang="en-US"/>
              <a:t>Click to edit Master title style</a:t>
            </a:r>
          </a:p>
        </p:txBody>
      </p:sp>
      <p:sp>
        <p:nvSpPr>
          <p:cNvPr id="3" name="Picture Placeholder 2"/>
          <p:cNvSpPr>
            <a:spLocks noGrp="1" noChangeAspect="1"/>
          </p:cNvSpPr>
          <p:nvPr>
            <p:ph type="pic" idx="1"/>
          </p:nvPr>
        </p:nvSpPr>
        <p:spPr>
          <a:xfrm>
            <a:off x="626944" y="897892"/>
            <a:ext cx="15807203" cy="5111749"/>
          </a:xfrm>
        </p:spPr>
        <p:txBody>
          <a:bodyPr anchor="t">
            <a:normAutofit/>
          </a:bodyPr>
          <a:lstStyle>
            <a:lvl1pPr marL="0" indent="0" algn="ctr">
              <a:buNone/>
              <a:defRPr sz="2133"/>
            </a:lvl1pPr>
            <a:lvl2pPr marL="609585" indent="0">
              <a:buNone/>
              <a:defRPr sz="2133"/>
            </a:lvl2pPr>
            <a:lvl3pPr marL="1219170" indent="0">
              <a:buNone/>
              <a:defRPr sz="2133"/>
            </a:lvl3pPr>
            <a:lvl4pPr marL="1828754" indent="0">
              <a:buNone/>
              <a:defRPr sz="2133"/>
            </a:lvl4pPr>
            <a:lvl5pPr marL="2438339" indent="0">
              <a:buNone/>
              <a:defRPr sz="2133"/>
            </a:lvl5pPr>
            <a:lvl6pPr marL="3047924" indent="0">
              <a:buNone/>
              <a:defRPr sz="2133"/>
            </a:lvl6pPr>
            <a:lvl7pPr marL="3657509" indent="0">
              <a:buNone/>
              <a:defRPr sz="2133"/>
            </a:lvl7pPr>
            <a:lvl8pPr marL="4267093" indent="0">
              <a:buNone/>
              <a:defRPr sz="2133"/>
            </a:lvl8pPr>
            <a:lvl9pPr marL="4876678" indent="0">
              <a:buNone/>
              <a:defRPr sz="2133"/>
            </a:lvl9pPr>
          </a:lstStyle>
          <a:p>
            <a:r>
              <a:rPr lang="en-US"/>
              <a:t>Click icon to add picture</a:t>
            </a:r>
          </a:p>
        </p:txBody>
      </p:sp>
      <p:sp>
        <p:nvSpPr>
          <p:cNvPr id="4" name="Text Placeholder 3"/>
          <p:cNvSpPr>
            <a:spLocks noGrp="1"/>
          </p:cNvSpPr>
          <p:nvPr>
            <p:ph type="body" sz="half" idx="2"/>
          </p:nvPr>
        </p:nvSpPr>
        <p:spPr>
          <a:xfrm>
            <a:off x="813669" y="7364179"/>
            <a:ext cx="15441464" cy="1397407"/>
          </a:xfrm>
        </p:spPr>
        <p:txBody>
          <a:bodyPr anchor="t">
            <a:normAutofit/>
          </a:bodyPr>
          <a:lstStyle>
            <a:lvl1pPr marL="0" indent="0">
              <a:buNone/>
              <a:defRPr sz="2133"/>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F6E6C323-10C6-4613-BDB8-88AF55E98210}" type="datetime1">
              <a:rPr lang="en-US" smtClean="0"/>
              <a:t>6/2/2021</a:t>
            </a:fld>
            <a:endParaRPr lang="en-US"/>
          </a:p>
        </p:txBody>
      </p:sp>
      <p:sp>
        <p:nvSpPr>
          <p:cNvPr id="6" name="Footer Placeholder 5"/>
          <p:cNvSpPr>
            <a:spLocks noGrp="1"/>
          </p:cNvSpPr>
          <p:nvPr>
            <p:ph type="ftr" sz="quarter" idx="11"/>
          </p:nvPr>
        </p:nvSpPr>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92584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3670" y="987173"/>
            <a:ext cx="15441463" cy="1665376"/>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813670" y="3270403"/>
            <a:ext cx="15441463" cy="5112866"/>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648333" y="8993481"/>
            <a:ext cx="3982719" cy="511175"/>
          </a:xfrm>
          <a:prstGeom prst="rect">
            <a:avLst/>
          </a:prstGeom>
        </p:spPr>
        <p:txBody>
          <a:bodyPr vert="horz" lIns="91440" tIns="45720" rIns="91440" bIns="45720" rtlCol="0" anchor="ctr"/>
          <a:lstStyle>
            <a:lvl1pPr algn="r">
              <a:defRPr sz="1200">
                <a:solidFill>
                  <a:schemeClr val="tx1">
                    <a:lumMod val="75000"/>
                    <a:lumOff val="25000"/>
                  </a:schemeClr>
                </a:solidFill>
              </a:defRPr>
            </a:lvl1pPr>
          </a:lstStyle>
          <a:p>
            <a:fld id="{F6C9E97D-E5C0-4C52-A2A5-6C0EC14FCE96}" type="datetime1">
              <a:rPr lang="en-US" smtClean="0"/>
              <a:t>6/2/2021</a:t>
            </a:fld>
            <a:endParaRPr lang="en-US"/>
          </a:p>
        </p:txBody>
      </p:sp>
      <p:sp>
        <p:nvSpPr>
          <p:cNvPr id="5" name="Footer Placeholder 4"/>
          <p:cNvSpPr>
            <a:spLocks noGrp="1"/>
          </p:cNvSpPr>
          <p:nvPr>
            <p:ph type="ftr" sz="quarter" idx="3"/>
          </p:nvPr>
        </p:nvSpPr>
        <p:spPr>
          <a:xfrm>
            <a:off x="813669" y="8993481"/>
            <a:ext cx="9684095" cy="511175"/>
          </a:xfrm>
          <a:prstGeom prst="rect">
            <a:avLst/>
          </a:prstGeom>
        </p:spPr>
        <p:txBody>
          <a:bodyPr vert="horz" lIns="91440" tIns="45720" rIns="91440" bIns="45720" rtlCol="0" anchor="ctr"/>
          <a:lstStyle>
            <a:lvl1pPr algn="l">
              <a:defRPr sz="1200" cap="all">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4781620" y="8993481"/>
            <a:ext cx="1473515" cy="511175"/>
          </a:xfrm>
          <a:prstGeom prst="rect">
            <a:avLst/>
          </a:prstGeom>
        </p:spPr>
        <p:txBody>
          <a:bodyPr vert="horz" lIns="91440" tIns="45720" rIns="91440" bIns="45720" rtlCol="0" anchor="ctr"/>
          <a:lstStyle>
            <a:lvl1pPr algn="r">
              <a:defRPr sz="1200">
                <a:solidFill>
                  <a:schemeClr val="tx1">
                    <a:lumMod val="75000"/>
                    <a:lumOff val="25000"/>
                  </a:schemeClr>
                </a:solidFill>
              </a:defRPr>
            </a:lvl1pPr>
          </a:lstStyle>
          <a:p>
            <a:fld id="{3A98EE3D-8CD1-4C3F-BD1C-C98C9596463C}" type="slidenum">
              <a:rPr lang="en-US" smtClean="0"/>
              <a:t>‹#›</a:t>
            </a:fld>
            <a:endParaRPr lang="en-US"/>
          </a:p>
        </p:txBody>
      </p:sp>
      <p:sp>
        <p:nvSpPr>
          <p:cNvPr id="9" name="Rectangle 8"/>
          <p:cNvSpPr/>
          <p:nvPr/>
        </p:nvSpPr>
        <p:spPr>
          <a:xfrm>
            <a:off x="625148" y="640081"/>
            <a:ext cx="5184648" cy="132996"/>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11259005" y="635100"/>
            <a:ext cx="5184648" cy="137976"/>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938563" y="640080"/>
            <a:ext cx="5184648" cy="1280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96521980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hdr="0" ftr="0" dt="0"/>
  <p:txStyles>
    <p:titleStyle>
      <a:lvl1pPr algn="l" defTabSz="609585" rtl="0" eaLnBrk="1" latinLnBrk="0" hangingPunct="1">
        <a:lnSpc>
          <a:spcPct val="100000"/>
        </a:lnSpc>
        <a:spcBef>
          <a:spcPct val="0"/>
        </a:spcBef>
        <a:buNone/>
        <a:defRPr sz="3733"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407990" indent="-407990" algn="l" defTabSz="609585" rtl="0" eaLnBrk="1" latinLnBrk="0" hangingPunct="1">
        <a:lnSpc>
          <a:spcPct val="110000"/>
        </a:lnSpc>
        <a:spcBef>
          <a:spcPct val="20000"/>
        </a:spcBef>
        <a:spcAft>
          <a:spcPts val="800"/>
        </a:spcAft>
        <a:buClr>
          <a:schemeClr val="accent1"/>
        </a:buClr>
        <a:buSzPct val="92000"/>
        <a:buFont typeface="Wingdings 2" panose="05020102010507070707" pitchFamily="18" charset="2"/>
        <a:buChar char=""/>
        <a:defRPr sz="2267" kern="1200">
          <a:solidFill>
            <a:schemeClr val="tx1">
              <a:lumMod val="75000"/>
              <a:lumOff val="25000"/>
            </a:schemeClr>
          </a:solidFill>
          <a:latin typeface="+mn-lt"/>
          <a:ea typeface="+mn-ea"/>
          <a:cs typeface="+mn-cs"/>
        </a:defRPr>
      </a:lvl1pPr>
      <a:lvl2pPr marL="839979" indent="-407990"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867" kern="1200">
          <a:solidFill>
            <a:schemeClr val="tx1">
              <a:lumMod val="75000"/>
              <a:lumOff val="25000"/>
            </a:schemeClr>
          </a:solidFill>
          <a:latin typeface="+mn-lt"/>
          <a:ea typeface="+mn-ea"/>
          <a:cs typeface="+mn-cs"/>
        </a:defRPr>
      </a:lvl2pPr>
      <a:lvl3pPr marL="1199970" indent="-359991"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733" kern="1200">
          <a:solidFill>
            <a:schemeClr val="tx1">
              <a:lumMod val="75000"/>
              <a:lumOff val="25000"/>
            </a:schemeClr>
          </a:solidFill>
          <a:latin typeface="+mn-lt"/>
          <a:ea typeface="+mn-ea"/>
          <a:cs typeface="+mn-cs"/>
        </a:defRPr>
      </a:lvl3pPr>
      <a:lvl4pPr marL="1655959" indent="-311992"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467" kern="1200">
          <a:solidFill>
            <a:schemeClr val="tx1">
              <a:lumMod val="75000"/>
              <a:lumOff val="25000"/>
            </a:schemeClr>
          </a:solidFill>
          <a:latin typeface="+mn-lt"/>
          <a:ea typeface="+mn-ea"/>
          <a:cs typeface="+mn-cs"/>
        </a:defRPr>
      </a:lvl4pPr>
      <a:lvl5pPr marL="2135947" indent="-311992"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467" kern="1200">
          <a:solidFill>
            <a:schemeClr val="tx1">
              <a:lumMod val="75000"/>
              <a:lumOff val="25000"/>
            </a:schemeClr>
          </a:solidFill>
          <a:latin typeface="+mn-lt"/>
          <a:ea typeface="+mn-ea"/>
          <a:cs typeface="+mn-cs"/>
        </a:defRPr>
      </a:lvl5pPr>
      <a:lvl6pPr marL="253327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6pPr>
      <a:lvl7pPr marL="293326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7pPr>
      <a:lvl8pPr marL="333325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8pPr>
      <a:lvl9pPr marL="373324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9pPr>
    </p:bodyStyle>
    <p:other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7"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1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1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1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2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49.jpe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58.png"/><Relationship Id="rId4" Type="http://schemas.openxmlformats.org/officeDocument/2006/relationships/image" Target="../media/image57.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2.xml"/><Relationship Id="rId4" Type="http://schemas.openxmlformats.org/officeDocument/2006/relationships/image" Target="../media/image61.png"/></Relationships>
</file>

<file path=ppt/slides/_rels/slide39.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64.png"/><Relationship Id="rId4" Type="http://schemas.openxmlformats.org/officeDocument/2006/relationships/image" Target="../media/image63.pn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69.png"/><Relationship Id="rId4" Type="http://schemas.openxmlformats.org/officeDocument/2006/relationships/image" Target="../media/image68.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71.png"/></Relationships>
</file>

<file path=ppt/slides/_rels/slide46.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75.png"/><Relationship Id="rId7" Type="http://schemas.openxmlformats.org/officeDocument/2006/relationships/image" Target="../media/image79.png"/><Relationship Id="rId2" Type="http://schemas.openxmlformats.org/officeDocument/2006/relationships/image" Target="../media/image74.png"/><Relationship Id="rId1" Type="http://schemas.openxmlformats.org/officeDocument/2006/relationships/slideLayout" Target="../slideLayouts/slideLayout2.xml"/><Relationship Id="rId6" Type="http://schemas.openxmlformats.org/officeDocument/2006/relationships/image" Target="../media/image78.png"/><Relationship Id="rId5" Type="http://schemas.openxmlformats.org/officeDocument/2006/relationships/image" Target="../media/image77.png"/><Relationship Id="rId4" Type="http://schemas.openxmlformats.org/officeDocument/2006/relationships/image" Target="../media/image76.png"/></Relationships>
</file>

<file path=ppt/slides/_rels/slide48.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83.png"/><Relationship Id="rId1" Type="http://schemas.openxmlformats.org/officeDocument/2006/relationships/slideLayout" Target="../slideLayouts/slideLayout2.xml"/><Relationship Id="rId4" Type="http://schemas.openxmlformats.org/officeDocument/2006/relationships/image" Target="../media/image85.png"/></Relationships>
</file>

<file path=ppt/slides/_rels/slide51.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6.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88.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image" Target="../media/image90.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92.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94.png"/><Relationship Id="rId1" Type="http://schemas.openxmlformats.org/officeDocument/2006/relationships/slideLayout" Target="../slideLayouts/slideLayout2.xml"/><Relationship Id="rId5" Type="http://schemas.openxmlformats.org/officeDocument/2006/relationships/image" Target="../media/image97.png"/><Relationship Id="rId4" Type="http://schemas.openxmlformats.org/officeDocument/2006/relationships/image" Target="../media/image96.png"/></Relationships>
</file>

<file path=ppt/slides/_rels/slide56.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image" Target="../media/image98.png"/><Relationship Id="rId1" Type="http://schemas.openxmlformats.org/officeDocument/2006/relationships/slideLayout" Target="../slideLayouts/slideLayout2.xml"/><Relationship Id="rId4" Type="http://schemas.openxmlformats.org/officeDocument/2006/relationships/image" Target="../media/image100.png"/></Relationships>
</file>

<file path=ppt/slides/_rels/slide57.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image" Target="../media/image101.png"/><Relationship Id="rId1" Type="http://schemas.openxmlformats.org/officeDocument/2006/relationships/slideLayout" Target="../slideLayouts/slideLayout2.xml"/><Relationship Id="rId4" Type="http://schemas.openxmlformats.org/officeDocument/2006/relationships/image" Target="../media/image103.png"/></Relationships>
</file>

<file path=ppt/slides/_rels/slide58.xml.rels><?xml version="1.0" encoding="UTF-8" standalone="yes"?>
<Relationships xmlns="http://schemas.openxmlformats.org/package/2006/relationships"><Relationship Id="rId3" Type="http://schemas.openxmlformats.org/officeDocument/2006/relationships/image" Target="../media/image104.png"/><Relationship Id="rId7" Type="http://schemas.openxmlformats.org/officeDocument/2006/relationships/image" Target="../media/image108.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107.png"/><Relationship Id="rId5" Type="http://schemas.openxmlformats.org/officeDocument/2006/relationships/image" Target="../media/image106.png"/><Relationship Id="rId4" Type="http://schemas.openxmlformats.org/officeDocument/2006/relationships/image" Target="../media/image105.png"/></Relationships>
</file>

<file path=ppt/slides/_rels/slide59.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image" Target="../media/image109.png"/><Relationship Id="rId1" Type="http://schemas.openxmlformats.org/officeDocument/2006/relationships/slideLayout" Target="../slideLayouts/slideLayout2.xml"/><Relationship Id="rId4" Type="http://schemas.openxmlformats.org/officeDocument/2006/relationships/image" Target="../media/image111.png"/></Relationships>
</file>

<file path=ppt/slides/_rels/slide60.xml.rels><?xml version="1.0" encoding="UTF-8" standalone="yes"?>
<Relationships xmlns="http://schemas.openxmlformats.org/package/2006/relationships"><Relationship Id="rId2" Type="http://schemas.openxmlformats.org/officeDocument/2006/relationships/image" Target="../media/image112.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image" Target="../media/image113.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image" Target="../media/image115.png"/><Relationship Id="rId1" Type="http://schemas.openxmlformats.org/officeDocument/2006/relationships/slideLayout" Target="../slideLayouts/slideLayout2.xml"/><Relationship Id="rId5" Type="http://schemas.openxmlformats.org/officeDocument/2006/relationships/image" Target="../media/image118.png"/><Relationship Id="rId4" Type="http://schemas.openxmlformats.org/officeDocument/2006/relationships/image" Target="../media/image117.png"/></Relationships>
</file>

<file path=ppt/slides/_rels/slide63.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image" Target="../media/image119.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image" Target="../media/image121.png"/><Relationship Id="rId1" Type="http://schemas.openxmlformats.org/officeDocument/2006/relationships/slideLayout" Target="../slideLayouts/slideLayout2.xml"/><Relationship Id="rId4" Type="http://schemas.openxmlformats.org/officeDocument/2006/relationships/image" Target="../media/image123.png"/></Relationships>
</file>

<file path=ppt/slides/_rels/slide65.xml.rels><?xml version="1.0" encoding="UTF-8" standalone="yes"?>
<Relationships xmlns="http://schemas.openxmlformats.org/package/2006/relationships"><Relationship Id="rId3" Type="http://schemas.openxmlformats.org/officeDocument/2006/relationships/image" Target="../media/image125.jpeg"/><Relationship Id="rId2" Type="http://schemas.openxmlformats.org/officeDocument/2006/relationships/image" Target="../media/image124.jpeg"/><Relationship Id="rId1" Type="http://schemas.openxmlformats.org/officeDocument/2006/relationships/slideLayout" Target="../slideLayouts/slideLayout2.xml"/><Relationship Id="rId5" Type="http://schemas.openxmlformats.org/officeDocument/2006/relationships/image" Target="../media/image127.jpeg"/><Relationship Id="rId4" Type="http://schemas.openxmlformats.org/officeDocument/2006/relationships/image" Target="../media/image126.png"/></Relationships>
</file>

<file path=ppt/slides/_rels/slide66.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image" Target="../media/image128.png"/><Relationship Id="rId1" Type="http://schemas.openxmlformats.org/officeDocument/2006/relationships/slideLayout" Target="../slideLayouts/slideLayout2.xml"/><Relationship Id="rId4" Type="http://schemas.openxmlformats.org/officeDocument/2006/relationships/image" Target="../media/image130.png"/></Relationships>
</file>

<file path=ppt/slides/_rels/slide67.xml.rels><?xml version="1.0" encoding="UTF-8" standalone="yes"?>
<Relationships xmlns="http://schemas.openxmlformats.org/package/2006/relationships"><Relationship Id="rId3" Type="http://schemas.openxmlformats.org/officeDocument/2006/relationships/image" Target="../media/image132.png"/><Relationship Id="rId2" Type="http://schemas.openxmlformats.org/officeDocument/2006/relationships/image" Target="../media/image131.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134.png"/><Relationship Id="rId2" Type="http://schemas.openxmlformats.org/officeDocument/2006/relationships/image" Target="../media/image133.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135.pn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137.png"/><Relationship Id="rId4" Type="http://schemas.openxmlformats.org/officeDocument/2006/relationships/image" Target="../media/image136.png"/></Relationships>
</file>

<file path=ppt/slides/_rels/slide70.xml.rels><?xml version="1.0" encoding="UTF-8" standalone="yes"?>
<Relationships xmlns="http://schemas.openxmlformats.org/package/2006/relationships"><Relationship Id="rId3" Type="http://schemas.openxmlformats.org/officeDocument/2006/relationships/image" Target="../media/image139.png"/><Relationship Id="rId2" Type="http://schemas.openxmlformats.org/officeDocument/2006/relationships/image" Target="../media/image138.png"/><Relationship Id="rId1" Type="http://schemas.openxmlformats.org/officeDocument/2006/relationships/slideLayout" Target="../slideLayouts/slideLayout2.xml"/><Relationship Id="rId6" Type="http://schemas.openxmlformats.org/officeDocument/2006/relationships/image" Target="../media/image142.png"/><Relationship Id="rId5" Type="http://schemas.openxmlformats.org/officeDocument/2006/relationships/image" Target="../media/image141.png"/><Relationship Id="rId4" Type="http://schemas.openxmlformats.org/officeDocument/2006/relationships/image" Target="../media/image140.png"/></Relationships>
</file>

<file path=ppt/slides/_rels/slide71.xml.rels><?xml version="1.0" encoding="UTF-8" standalone="yes"?>
<Relationships xmlns="http://schemas.openxmlformats.org/package/2006/relationships"><Relationship Id="rId2" Type="http://schemas.openxmlformats.org/officeDocument/2006/relationships/image" Target="../media/image143.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144.jpe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45.jpeg"/></Relationships>
</file>

<file path=ppt/slides/_rels/slide73.xml.rels><?xml version="1.0" encoding="UTF-8" standalone="yes"?>
<Relationships xmlns="http://schemas.openxmlformats.org/package/2006/relationships"><Relationship Id="rId3" Type="http://schemas.openxmlformats.org/officeDocument/2006/relationships/image" Target="../media/image146.png"/><Relationship Id="rId7" Type="http://schemas.openxmlformats.org/officeDocument/2006/relationships/image" Target="../media/image150.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149.jpeg"/><Relationship Id="rId5" Type="http://schemas.openxmlformats.org/officeDocument/2006/relationships/image" Target="../media/image148.png"/><Relationship Id="rId4" Type="http://schemas.openxmlformats.org/officeDocument/2006/relationships/image" Target="../media/image147.jpeg"/></Relationships>
</file>

<file path=ppt/slides/_rels/slide74.xml.rels><?xml version="1.0" encoding="UTF-8" standalone="yes"?>
<Relationships xmlns="http://schemas.openxmlformats.org/package/2006/relationships"><Relationship Id="rId3" Type="http://schemas.openxmlformats.org/officeDocument/2006/relationships/image" Target="../media/image151.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152.png"/></Relationships>
</file>

<file path=ppt/slides/_rels/slide75.xml.rels><?xml version="1.0" encoding="UTF-8" standalone="yes"?>
<Relationships xmlns="http://schemas.openxmlformats.org/package/2006/relationships"><Relationship Id="rId3" Type="http://schemas.openxmlformats.org/officeDocument/2006/relationships/image" Target="../media/image153.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54.png"/></Relationships>
</file>

<file path=ppt/slides/_rels/slide76.xml.rels><?xml version="1.0" encoding="UTF-8" standalone="yes"?>
<Relationships xmlns="http://schemas.openxmlformats.org/package/2006/relationships"><Relationship Id="rId3" Type="http://schemas.openxmlformats.org/officeDocument/2006/relationships/image" Target="../media/image156.png"/><Relationship Id="rId2" Type="http://schemas.openxmlformats.org/officeDocument/2006/relationships/image" Target="../media/image155.png"/><Relationship Id="rId1" Type="http://schemas.openxmlformats.org/officeDocument/2006/relationships/slideLayout" Target="../slideLayouts/slideLayout2.xml"/><Relationship Id="rId4" Type="http://schemas.openxmlformats.org/officeDocument/2006/relationships/image" Target="../media/image157.png"/></Relationships>
</file>

<file path=ppt/slides/_rels/slide77.xml.rels><?xml version="1.0" encoding="UTF-8" standalone="yes"?>
<Relationships xmlns="http://schemas.openxmlformats.org/package/2006/relationships"><Relationship Id="rId3" Type="http://schemas.openxmlformats.org/officeDocument/2006/relationships/image" Target="../media/image159.png"/><Relationship Id="rId2" Type="http://schemas.openxmlformats.org/officeDocument/2006/relationships/image" Target="../media/image158.png"/><Relationship Id="rId1" Type="http://schemas.openxmlformats.org/officeDocument/2006/relationships/slideLayout" Target="../slideLayouts/slideLayout2.xml"/><Relationship Id="rId5" Type="http://schemas.openxmlformats.org/officeDocument/2006/relationships/image" Target="../media/image161.png"/><Relationship Id="rId4" Type="http://schemas.openxmlformats.org/officeDocument/2006/relationships/image" Target="../media/image160.png"/></Relationships>
</file>

<file path=ppt/slides/_rels/slide78.xml.rels><?xml version="1.0" encoding="UTF-8" standalone="yes"?>
<Relationships xmlns="http://schemas.openxmlformats.org/package/2006/relationships"><Relationship Id="rId2" Type="http://schemas.openxmlformats.org/officeDocument/2006/relationships/image" Target="../media/image162.pn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image" Target="../media/image164.png"/><Relationship Id="rId2" Type="http://schemas.openxmlformats.org/officeDocument/2006/relationships/image" Target="../media/image163.pn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image" Target="../media/image166.jpg"/><Relationship Id="rId2" Type="http://schemas.openxmlformats.org/officeDocument/2006/relationships/image" Target="../media/image165.png"/><Relationship Id="rId1" Type="http://schemas.openxmlformats.org/officeDocument/2006/relationships/slideLayout" Target="../slideLayouts/slideLayout2.xml"/><Relationship Id="rId5" Type="http://schemas.openxmlformats.org/officeDocument/2006/relationships/image" Target="../media/image168.png"/><Relationship Id="rId4" Type="http://schemas.openxmlformats.org/officeDocument/2006/relationships/image" Target="../media/image167.png"/></Relationships>
</file>

<file path=ppt/slides/_rels/slide81.xml.rels><?xml version="1.0" encoding="UTF-8" standalone="yes"?>
<Relationships xmlns="http://schemas.openxmlformats.org/package/2006/relationships"><Relationship Id="rId3" Type="http://schemas.openxmlformats.org/officeDocument/2006/relationships/image" Target="../media/image170.png"/><Relationship Id="rId2" Type="http://schemas.openxmlformats.org/officeDocument/2006/relationships/image" Target="../media/image169.png"/><Relationship Id="rId1" Type="http://schemas.openxmlformats.org/officeDocument/2006/relationships/slideLayout" Target="../slideLayouts/slideLayout2.xml"/><Relationship Id="rId4" Type="http://schemas.openxmlformats.org/officeDocument/2006/relationships/image" Target="../media/image171.png"/></Relationships>
</file>

<file path=ppt/slides/_rels/slide82.xml.rels><?xml version="1.0" encoding="UTF-8" standalone="yes"?>
<Relationships xmlns="http://schemas.openxmlformats.org/package/2006/relationships"><Relationship Id="rId3" Type="http://schemas.openxmlformats.org/officeDocument/2006/relationships/image" Target="../media/image173.png"/><Relationship Id="rId2" Type="http://schemas.openxmlformats.org/officeDocument/2006/relationships/image" Target="../media/image172.png"/><Relationship Id="rId1" Type="http://schemas.openxmlformats.org/officeDocument/2006/relationships/slideLayout" Target="../slideLayouts/slideLayout2.xml"/><Relationship Id="rId5" Type="http://schemas.openxmlformats.org/officeDocument/2006/relationships/image" Target="../media/image175.png"/><Relationship Id="rId4" Type="http://schemas.openxmlformats.org/officeDocument/2006/relationships/image" Target="../media/image174.png"/></Relationships>
</file>

<file path=ppt/slides/_rels/slide83.xml.rels><?xml version="1.0" encoding="UTF-8" standalone="yes"?>
<Relationships xmlns="http://schemas.openxmlformats.org/package/2006/relationships"><Relationship Id="rId3" Type="http://schemas.openxmlformats.org/officeDocument/2006/relationships/image" Target="../media/image177.png"/><Relationship Id="rId2" Type="http://schemas.openxmlformats.org/officeDocument/2006/relationships/image" Target="../media/image176.png"/><Relationship Id="rId1" Type="http://schemas.openxmlformats.org/officeDocument/2006/relationships/slideLayout" Target="../slideLayouts/slideLayout2.xml"/><Relationship Id="rId4" Type="http://schemas.openxmlformats.org/officeDocument/2006/relationships/image" Target="../media/image178.png"/></Relationships>
</file>

<file path=ppt/slides/_rels/slide84.xml.rels><?xml version="1.0" encoding="UTF-8" standalone="yes"?>
<Relationships xmlns="http://schemas.openxmlformats.org/package/2006/relationships"><Relationship Id="rId3" Type="http://schemas.openxmlformats.org/officeDocument/2006/relationships/image" Target="../media/image180.png"/><Relationship Id="rId2" Type="http://schemas.openxmlformats.org/officeDocument/2006/relationships/image" Target="../media/image179.png"/><Relationship Id="rId1" Type="http://schemas.openxmlformats.org/officeDocument/2006/relationships/slideLayout" Target="../slideLayouts/slideLayout2.xml"/><Relationship Id="rId4" Type="http://schemas.openxmlformats.org/officeDocument/2006/relationships/image" Target="../media/image181.png"/></Relationships>
</file>

<file path=ppt/slides/_rels/slide85.xml.rels><?xml version="1.0" encoding="UTF-8" standalone="yes"?>
<Relationships xmlns="http://schemas.openxmlformats.org/package/2006/relationships"><Relationship Id="rId3" Type="http://schemas.openxmlformats.org/officeDocument/2006/relationships/image" Target="../media/image183.png"/><Relationship Id="rId2" Type="http://schemas.openxmlformats.org/officeDocument/2006/relationships/image" Target="../media/image182.png"/><Relationship Id="rId1" Type="http://schemas.openxmlformats.org/officeDocument/2006/relationships/slideLayout" Target="../slideLayouts/slideLayout2.xml"/><Relationship Id="rId5" Type="http://schemas.openxmlformats.org/officeDocument/2006/relationships/image" Target="../media/image185.png"/><Relationship Id="rId4" Type="http://schemas.openxmlformats.org/officeDocument/2006/relationships/image" Target="../media/image184.png"/></Relationships>
</file>

<file path=ppt/slides/_rels/slide86.xml.rels><?xml version="1.0" encoding="UTF-8" standalone="yes"?>
<Relationships xmlns="http://schemas.openxmlformats.org/package/2006/relationships"><Relationship Id="rId3" Type="http://schemas.openxmlformats.org/officeDocument/2006/relationships/image" Target="../media/image186.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189.png"/><Relationship Id="rId5" Type="http://schemas.openxmlformats.org/officeDocument/2006/relationships/image" Target="../media/image188.png"/><Relationship Id="rId4" Type="http://schemas.openxmlformats.org/officeDocument/2006/relationships/image" Target="../media/image187.png"/></Relationships>
</file>

<file path=ppt/slides/_rels/slide87.xml.rels><?xml version="1.0" encoding="UTF-8" standalone="yes"?>
<Relationships xmlns="http://schemas.openxmlformats.org/package/2006/relationships"><Relationship Id="rId3" Type="http://schemas.openxmlformats.org/officeDocument/2006/relationships/image" Target="../media/image191.png"/><Relationship Id="rId2" Type="http://schemas.openxmlformats.org/officeDocument/2006/relationships/image" Target="../media/image190.png"/><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3" Type="http://schemas.openxmlformats.org/officeDocument/2006/relationships/image" Target="../media/image193.png"/><Relationship Id="rId2" Type="http://schemas.openxmlformats.org/officeDocument/2006/relationships/image" Target="../media/image192.png"/><Relationship Id="rId1" Type="http://schemas.openxmlformats.org/officeDocument/2006/relationships/slideLayout" Target="../slideLayouts/slideLayout7.xml"/></Relationships>
</file>

<file path=ppt/slides/_rels/slide89.xml.rels><?xml version="1.0" encoding="UTF-8" standalone="yes"?>
<Relationships xmlns="http://schemas.openxmlformats.org/package/2006/relationships"><Relationship Id="rId3" Type="http://schemas.openxmlformats.org/officeDocument/2006/relationships/image" Target="../media/image195.png"/><Relationship Id="rId2" Type="http://schemas.openxmlformats.org/officeDocument/2006/relationships/image" Target="../media/image194.png"/><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3" Type="http://schemas.openxmlformats.org/officeDocument/2006/relationships/image" Target="../media/image197.png"/><Relationship Id="rId2" Type="http://schemas.openxmlformats.org/officeDocument/2006/relationships/image" Target="../media/image196.png"/><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3" Type="http://schemas.openxmlformats.org/officeDocument/2006/relationships/image" Target="../media/image199.png"/><Relationship Id="rId2" Type="http://schemas.openxmlformats.org/officeDocument/2006/relationships/image" Target="../media/image198.png"/><Relationship Id="rId1" Type="http://schemas.openxmlformats.org/officeDocument/2006/relationships/slideLayout" Target="../slideLayouts/slideLayout7.xml"/><Relationship Id="rId5" Type="http://schemas.openxmlformats.org/officeDocument/2006/relationships/image" Target="../media/image201.png"/><Relationship Id="rId4" Type="http://schemas.openxmlformats.org/officeDocument/2006/relationships/image" Target="../media/image200.png"/></Relationships>
</file>

<file path=ppt/slides/_rels/slide92.xml.rels><?xml version="1.0" encoding="UTF-8" standalone="yes"?>
<Relationships xmlns="http://schemas.openxmlformats.org/package/2006/relationships"><Relationship Id="rId3" Type="http://schemas.openxmlformats.org/officeDocument/2006/relationships/image" Target="../media/image203.jpg"/><Relationship Id="rId2" Type="http://schemas.openxmlformats.org/officeDocument/2006/relationships/image" Target="../media/image202.jpg"/><Relationship Id="rId1" Type="http://schemas.openxmlformats.org/officeDocument/2006/relationships/slideLayout" Target="../slideLayouts/slideLayout7.xml"/></Relationships>
</file>

<file path=ppt/slides/_rels/slide93.xml.rels><?xml version="1.0" encoding="UTF-8" standalone="yes"?>
<Relationships xmlns="http://schemas.openxmlformats.org/package/2006/relationships"><Relationship Id="rId3" Type="http://schemas.openxmlformats.org/officeDocument/2006/relationships/image" Target="../media/image205.jpg"/><Relationship Id="rId2" Type="http://schemas.openxmlformats.org/officeDocument/2006/relationships/image" Target="../media/image204.jpg"/><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3" Type="http://schemas.openxmlformats.org/officeDocument/2006/relationships/image" Target="../media/image207.jpg"/><Relationship Id="rId2" Type="http://schemas.openxmlformats.org/officeDocument/2006/relationships/image" Target="../media/image206.jpg"/><Relationship Id="rId1" Type="http://schemas.openxmlformats.org/officeDocument/2006/relationships/slideLayout" Target="../slideLayouts/slideLayout7.xml"/></Relationships>
</file>

<file path=ppt/slides/_rels/slide95.xml.rels><?xml version="1.0" encoding="UTF-8" standalone="yes"?>
<Relationships xmlns="http://schemas.openxmlformats.org/package/2006/relationships"><Relationship Id="rId3" Type="http://schemas.openxmlformats.org/officeDocument/2006/relationships/image" Target="../media/image209.png"/><Relationship Id="rId2" Type="http://schemas.openxmlformats.org/officeDocument/2006/relationships/image" Target="../media/image208.png"/><Relationship Id="rId1" Type="http://schemas.openxmlformats.org/officeDocument/2006/relationships/slideLayout" Target="../slideLayouts/slideLayout7.xml"/></Relationships>
</file>

<file path=ppt/slides/_rels/slide96.xml.rels><?xml version="1.0" encoding="UTF-8" standalone="yes"?>
<Relationships xmlns="http://schemas.openxmlformats.org/package/2006/relationships"><Relationship Id="rId3" Type="http://schemas.openxmlformats.org/officeDocument/2006/relationships/image" Target="../media/image211.png"/><Relationship Id="rId2" Type="http://schemas.openxmlformats.org/officeDocument/2006/relationships/image" Target="../media/image210.png"/><Relationship Id="rId1" Type="http://schemas.openxmlformats.org/officeDocument/2006/relationships/slideLayout" Target="../slideLayouts/slideLayout7.xml"/></Relationships>
</file>

<file path=ppt/slides/_rels/slide97.xml.rels><?xml version="1.0" encoding="UTF-8" standalone="yes"?>
<Relationships xmlns="http://schemas.openxmlformats.org/package/2006/relationships"><Relationship Id="rId3" Type="http://schemas.openxmlformats.org/officeDocument/2006/relationships/image" Target="../media/image204.png"/><Relationship Id="rId2" Type="http://schemas.openxmlformats.org/officeDocument/2006/relationships/image" Target="../media/image212.png"/><Relationship Id="rId1" Type="http://schemas.openxmlformats.org/officeDocument/2006/relationships/slideLayout" Target="../slideLayouts/slideLayout7.xml"/></Relationships>
</file>

<file path=ppt/slides/_rels/slide98.xml.rels><?xml version="1.0" encoding="UTF-8" standalone="yes"?>
<Relationships xmlns="http://schemas.openxmlformats.org/package/2006/relationships"><Relationship Id="rId3" Type="http://schemas.openxmlformats.org/officeDocument/2006/relationships/image" Target="../media/image214.png"/><Relationship Id="rId2" Type="http://schemas.openxmlformats.org/officeDocument/2006/relationships/image" Target="../media/image213.png"/><Relationship Id="rId1" Type="http://schemas.openxmlformats.org/officeDocument/2006/relationships/slideLayout" Target="../slideLayouts/slideLayout7.xml"/><Relationship Id="rId5" Type="http://schemas.openxmlformats.org/officeDocument/2006/relationships/image" Target="../media/image216.png"/><Relationship Id="rId4" Type="http://schemas.openxmlformats.org/officeDocument/2006/relationships/image" Target="../media/image215.png"/></Relationships>
</file>

<file path=ppt/slides/_rels/slide99.xml.rels><?xml version="1.0" encoding="UTF-8" standalone="yes"?>
<Relationships xmlns="http://schemas.openxmlformats.org/package/2006/relationships"><Relationship Id="rId2" Type="http://schemas.openxmlformats.org/officeDocument/2006/relationships/image" Target="../media/image217.png"/><Relationship Id="rId1" Type="http://schemas.openxmlformats.org/officeDocument/2006/relationships/slideLayout" Target="../slideLayouts/slideLayout7.xml"/></Relationships>
</file>

<file path=ppt/slides/_rels/slide100.xml.rels><?xml version="1.0" encoding="UTF-8" standalone="yes"?>
<Relationships xmlns="http://schemas.openxmlformats.org/package/2006/relationships"><Relationship Id="rId3" Type="http://schemas.openxmlformats.org/officeDocument/2006/relationships/image" Target="../media/image219.png"/><Relationship Id="rId2" Type="http://schemas.openxmlformats.org/officeDocument/2006/relationships/image" Target="../media/image218.png"/><Relationship Id="rId1" Type="http://schemas.openxmlformats.org/officeDocument/2006/relationships/slideLayout" Target="../slideLayouts/slideLayout7.xml"/></Relationships>
</file>

<file path=ppt/slides/_rels/slide101.xml.rels><?xml version="1.0" encoding="UTF-8" standalone="yes"?>
<Relationships xmlns="http://schemas.openxmlformats.org/package/2006/relationships"><Relationship Id="rId3" Type="http://schemas.openxmlformats.org/officeDocument/2006/relationships/image" Target="../media/image221.png"/><Relationship Id="rId2" Type="http://schemas.openxmlformats.org/officeDocument/2006/relationships/image" Target="../media/image220.png"/><Relationship Id="rId1" Type="http://schemas.openxmlformats.org/officeDocument/2006/relationships/slideLayout" Target="../slideLayouts/slideLayout2.xml"/><Relationship Id="rId5" Type="http://schemas.openxmlformats.org/officeDocument/2006/relationships/image" Target="../media/image223.png"/><Relationship Id="rId4" Type="http://schemas.openxmlformats.org/officeDocument/2006/relationships/image" Target="../media/image222.png"/></Relationships>
</file>

<file path=ppt/slides/_rels/slide102.xml.rels><?xml version="1.0" encoding="UTF-8" standalone="yes"?>
<Relationships xmlns="http://schemas.openxmlformats.org/package/2006/relationships"><Relationship Id="rId3" Type="http://schemas.openxmlformats.org/officeDocument/2006/relationships/image" Target="../media/image225.png"/><Relationship Id="rId2" Type="http://schemas.openxmlformats.org/officeDocument/2006/relationships/image" Target="../media/image224.png"/><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3" Type="http://schemas.openxmlformats.org/officeDocument/2006/relationships/image" Target="../media/image227.png"/><Relationship Id="rId2" Type="http://schemas.openxmlformats.org/officeDocument/2006/relationships/image" Target="../media/image226.png"/><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2" Type="http://schemas.openxmlformats.org/officeDocument/2006/relationships/image" Target="../media/image228.png"/><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37">
            <a:extLst>
              <a:ext uri="{FF2B5EF4-FFF2-40B4-BE49-F238E27FC236}">
                <a16:creationId xmlns:a16="http://schemas.microsoft.com/office/drawing/2014/main" id="{6B695AA2-4B70-477F-AF90-536B720A1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400" y="228600"/>
            <a:ext cx="16256000" cy="9144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defRPr/>
            </a:pPr>
            <a:endParaRPr lang="en-US" sz="2400">
              <a:solidFill>
                <a:prstClr val="white"/>
              </a:solidFill>
              <a:latin typeface="Franklin Gothic Book" panose="020B0502020104020203"/>
            </a:endParaRPr>
          </a:p>
        </p:txBody>
      </p:sp>
      <p:pic>
        <p:nvPicPr>
          <p:cNvPr id="8" name="Picture 7">
            <a:extLst>
              <a:ext uri="{FF2B5EF4-FFF2-40B4-BE49-F238E27FC236}">
                <a16:creationId xmlns:a16="http://schemas.microsoft.com/office/drawing/2014/main" id="{F0B92F21-44D0-49F2-B59D-6723737D9B5C}"/>
              </a:ext>
            </a:extLst>
          </p:cNvPr>
          <p:cNvPicPr>
            <a:picLocks noChangeAspect="1"/>
          </p:cNvPicPr>
          <p:nvPr/>
        </p:nvPicPr>
        <p:blipFill>
          <a:blip r:embed="rId3"/>
          <a:srcRect/>
          <a:stretch/>
        </p:blipFill>
        <p:spPr>
          <a:xfrm>
            <a:off x="1" y="0"/>
            <a:ext cx="17068800" cy="9601199"/>
          </a:xfrm>
          <a:prstGeom prst="rect">
            <a:avLst/>
          </a:prstGeom>
        </p:spPr>
      </p:pic>
      <p:sp>
        <p:nvSpPr>
          <p:cNvPr id="9" name="Rectangle 8">
            <a:extLst>
              <a:ext uri="{FF2B5EF4-FFF2-40B4-BE49-F238E27FC236}">
                <a16:creationId xmlns:a16="http://schemas.microsoft.com/office/drawing/2014/main" id="{85A50ACB-3789-480E-8810-A2DD34C0548A}"/>
              </a:ext>
            </a:extLst>
          </p:cNvPr>
          <p:cNvSpPr/>
          <p:nvPr/>
        </p:nvSpPr>
        <p:spPr>
          <a:xfrm>
            <a:off x="0" y="0"/>
            <a:ext cx="17068800" cy="1586143"/>
          </a:xfrm>
          <a:prstGeom prst="rect">
            <a:avLst/>
          </a:prstGeom>
          <a:solidFill>
            <a:schemeClr val="dk1">
              <a:alpha val="77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sz="2823"/>
          </a:p>
        </p:txBody>
      </p:sp>
      <p:sp>
        <p:nvSpPr>
          <p:cNvPr id="10" name="TextBox 9">
            <a:extLst>
              <a:ext uri="{FF2B5EF4-FFF2-40B4-BE49-F238E27FC236}">
                <a16:creationId xmlns:a16="http://schemas.microsoft.com/office/drawing/2014/main" id="{5667B913-8C07-4D23-91FD-038EC71CB0C6}"/>
              </a:ext>
            </a:extLst>
          </p:cNvPr>
          <p:cNvSpPr txBox="1"/>
          <p:nvPr/>
        </p:nvSpPr>
        <p:spPr>
          <a:xfrm>
            <a:off x="406399" y="239127"/>
            <a:ext cx="15873273" cy="1415772"/>
          </a:xfrm>
          <a:prstGeom prst="rect">
            <a:avLst/>
          </a:prstGeom>
          <a:noFill/>
        </p:spPr>
        <p:txBody>
          <a:bodyPr wrap="square" lIns="91440" tIns="45720" rIns="91440" bIns="45720" rtlCol="0" anchor="t">
            <a:spAutoFit/>
          </a:bodyPr>
          <a:lstStyle/>
          <a:p>
            <a:pPr algn="ctr"/>
            <a:r>
              <a:rPr lang="en-US" sz="5400">
                <a:latin typeface="Times New Roman"/>
                <a:cs typeface="Times New Roman"/>
              </a:rPr>
              <a:t>Lighthouse for the Blind and Visually Impaired</a:t>
            </a:r>
          </a:p>
          <a:p>
            <a:pPr algn="ctr"/>
            <a:r>
              <a:rPr lang="en-US" sz="3200" b="0" i="0">
                <a:solidFill>
                  <a:schemeClr val="tx1">
                    <a:lumMod val="85000"/>
                  </a:schemeClr>
                </a:solidFill>
                <a:effectLst/>
                <a:latin typeface="Arial"/>
                <a:cs typeface="Arial"/>
              </a:rPr>
              <a:t>⠇⠊⠛⠓⠞⠓⠕⠥⠎⠑ ⠋⠕⠗ ⠠⠞⠓⠑ ⠠⠃⠇⠊⠝⠙ ⠁⠝⠙ ⠠⠧⠊⠎⠥⠁⠇⠇⠽ ⠠⠊⠍⠏⠁⠊⠗⠑⠙</a:t>
            </a:r>
            <a:r>
              <a:rPr lang="en-US" sz="3200" dirty="0">
                <a:solidFill>
                  <a:schemeClr val="tx1">
                    <a:lumMod val="85000"/>
                  </a:schemeClr>
                </a:solidFill>
                <a:latin typeface="Times New Roman"/>
                <a:cs typeface="Times New Roman"/>
              </a:rPr>
              <a:t> </a:t>
            </a:r>
            <a:endParaRPr lang="en-US" sz="3200" dirty="0">
              <a:solidFill>
                <a:schemeClr val="tx1">
                  <a:lumMod val="85000"/>
                </a:schemeClr>
              </a:solidFill>
              <a:latin typeface="Times New Roman" panose="02020603050405020304" pitchFamily="18" charset="0"/>
              <a:cs typeface="Times New Roman" panose="02020603050405020304" pitchFamily="18" charset="0"/>
            </a:endParaRPr>
          </a:p>
        </p:txBody>
      </p:sp>
      <p:sp>
        <p:nvSpPr>
          <p:cNvPr id="12" name="Rectangle 11">
            <a:extLst>
              <a:ext uri="{FF2B5EF4-FFF2-40B4-BE49-F238E27FC236}">
                <a16:creationId xmlns:a16="http://schemas.microsoft.com/office/drawing/2014/main" id="{E681D4DC-F6E1-412F-8AB4-F8B24CC57820}"/>
              </a:ext>
            </a:extLst>
          </p:cNvPr>
          <p:cNvSpPr/>
          <p:nvPr/>
        </p:nvSpPr>
        <p:spPr>
          <a:xfrm>
            <a:off x="0" y="2006110"/>
            <a:ext cx="5401571" cy="1359269"/>
          </a:xfrm>
          <a:prstGeom prst="rect">
            <a:avLst/>
          </a:prstGeom>
          <a:solidFill>
            <a:schemeClr val="dk1">
              <a:alpha val="77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sz="2823"/>
          </a:p>
        </p:txBody>
      </p:sp>
      <p:sp>
        <p:nvSpPr>
          <p:cNvPr id="13" name="TextBox 12">
            <a:extLst>
              <a:ext uri="{FF2B5EF4-FFF2-40B4-BE49-F238E27FC236}">
                <a16:creationId xmlns:a16="http://schemas.microsoft.com/office/drawing/2014/main" id="{A649D2A2-3ECB-44E4-8968-4AAC45008EF9}"/>
              </a:ext>
            </a:extLst>
          </p:cNvPr>
          <p:cNvSpPr txBox="1"/>
          <p:nvPr/>
        </p:nvSpPr>
        <p:spPr>
          <a:xfrm>
            <a:off x="1901295" y="2123757"/>
            <a:ext cx="4059076" cy="666977"/>
          </a:xfrm>
          <a:prstGeom prst="rect">
            <a:avLst/>
          </a:prstGeom>
          <a:noFill/>
        </p:spPr>
        <p:txBody>
          <a:bodyPr wrap="square" rtlCol="0">
            <a:spAutoFit/>
          </a:bodyPr>
          <a:lstStyle/>
          <a:p>
            <a:pPr algn="ctr"/>
            <a:r>
              <a:rPr lang="en-US" sz="1867">
                <a:latin typeface="Times New Roman" panose="02020603050405020304" pitchFamily="18" charset="0"/>
                <a:cs typeface="Times New Roman" panose="02020603050405020304" pitchFamily="18" charset="0"/>
              </a:rPr>
              <a:t>Supervisor :</a:t>
            </a:r>
          </a:p>
          <a:p>
            <a:pPr algn="ctr"/>
            <a:r>
              <a:rPr lang="en-US" sz="1867">
                <a:latin typeface="Times New Roman" panose="02020603050405020304" pitchFamily="18" charset="0"/>
                <a:cs typeface="Times New Roman" panose="02020603050405020304" pitchFamily="18" charset="0"/>
              </a:rPr>
              <a:t>Dr.Ahmad Haj Hamad</a:t>
            </a:r>
          </a:p>
        </p:txBody>
      </p:sp>
      <p:sp>
        <p:nvSpPr>
          <p:cNvPr id="11" name="TextBox 10">
            <a:extLst>
              <a:ext uri="{FF2B5EF4-FFF2-40B4-BE49-F238E27FC236}">
                <a16:creationId xmlns:a16="http://schemas.microsoft.com/office/drawing/2014/main" id="{C084E510-ACE1-4AF6-8BA0-CBB5970CA0F0}"/>
              </a:ext>
            </a:extLst>
          </p:cNvPr>
          <p:cNvSpPr txBox="1"/>
          <p:nvPr/>
        </p:nvSpPr>
        <p:spPr>
          <a:xfrm>
            <a:off x="108056" y="2122152"/>
            <a:ext cx="2592729" cy="1241622"/>
          </a:xfrm>
          <a:prstGeom prst="rect">
            <a:avLst/>
          </a:prstGeom>
          <a:noFill/>
        </p:spPr>
        <p:txBody>
          <a:bodyPr wrap="square" rtlCol="0">
            <a:spAutoFit/>
          </a:bodyPr>
          <a:lstStyle/>
          <a:p>
            <a:pPr algn="ctr"/>
            <a:r>
              <a:rPr lang="en-US" sz="1867">
                <a:latin typeface="Times New Roman" panose="02020603050405020304" pitchFamily="18" charset="0"/>
                <a:cs typeface="Times New Roman" panose="02020603050405020304" pitchFamily="18" charset="0"/>
              </a:rPr>
              <a:t>Prepared by:</a:t>
            </a:r>
          </a:p>
          <a:p>
            <a:pPr algn="ctr"/>
            <a:r>
              <a:rPr lang="en-US" sz="1867">
                <a:latin typeface="Times New Roman" panose="02020603050405020304" pitchFamily="18" charset="0"/>
                <a:cs typeface="Times New Roman" panose="02020603050405020304" pitchFamily="18" charset="0"/>
              </a:rPr>
              <a:t>Asma Abubaker</a:t>
            </a:r>
          </a:p>
          <a:p>
            <a:pPr algn="ctr"/>
            <a:r>
              <a:rPr lang="en-US" sz="1867">
                <a:latin typeface="Times New Roman" panose="02020603050405020304" pitchFamily="18" charset="0"/>
                <a:cs typeface="Times New Roman" panose="02020603050405020304" pitchFamily="18" charset="0"/>
              </a:rPr>
              <a:t>Alaa Omar</a:t>
            </a:r>
          </a:p>
          <a:p>
            <a:pPr algn="ctr"/>
            <a:r>
              <a:rPr lang="en-US" sz="1867">
                <a:latin typeface="Times New Roman" panose="02020603050405020304" pitchFamily="18" charset="0"/>
                <a:cs typeface="Times New Roman" panose="02020603050405020304" pitchFamily="18" charset="0"/>
              </a:rPr>
              <a:t>Raghad Massad </a:t>
            </a:r>
          </a:p>
        </p:txBody>
      </p:sp>
      <p:sp>
        <p:nvSpPr>
          <p:cNvPr id="2" name="Slide Number Placeholder 1">
            <a:extLst>
              <a:ext uri="{FF2B5EF4-FFF2-40B4-BE49-F238E27FC236}">
                <a16:creationId xmlns:a16="http://schemas.microsoft.com/office/drawing/2014/main" id="{56D98215-3B1B-43ED-9BEF-45DA75735396}"/>
              </a:ext>
            </a:extLst>
          </p:cNvPr>
          <p:cNvSpPr>
            <a:spLocks noGrp="1"/>
          </p:cNvSpPr>
          <p:nvPr>
            <p:ph type="sldNum" sz="quarter" idx="12"/>
          </p:nvPr>
        </p:nvSpPr>
        <p:spPr/>
        <p:txBody>
          <a:bodyPr/>
          <a:lstStyle/>
          <a:p>
            <a:fld id="{3A98EE3D-8CD1-4C3F-BD1C-C98C9596463C}" type="slidenum">
              <a:rPr lang="en-US" smtClean="0"/>
              <a:t>1</a:t>
            </a:fld>
            <a:endParaRPr lang="en-US"/>
          </a:p>
        </p:txBody>
      </p:sp>
    </p:spTree>
    <p:extLst>
      <p:ext uri="{BB962C8B-B14F-4D97-AF65-F5344CB8AC3E}">
        <p14:creationId xmlns:p14="http://schemas.microsoft.com/office/powerpoint/2010/main" val="120524881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D4D1E-BA60-4A23-8EBC-1159C82F9571}"/>
              </a:ext>
            </a:extLst>
          </p:cNvPr>
          <p:cNvSpPr>
            <a:spLocks noGrp="1"/>
          </p:cNvSpPr>
          <p:nvPr>
            <p:ph type="title"/>
          </p:nvPr>
        </p:nvSpPr>
        <p:spPr>
          <a:xfrm>
            <a:off x="813668" y="1217796"/>
            <a:ext cx="15441463" cy="1664208"/>
          </a:xfrm>
        </p:spPr>
        <p:txBody>
          <a:bodyPr>
            <a:normAutofit/>
          </a:bodyPr>
          <a:lstStyle/>
          <a:p>
            <a:r>
              <a:rPr lang="en-US" sz="6400" cap="none">
                <a:latin typeface="Times New Roman" panose="02020603050405020304" pitchFamily="18" charset="0"/>
                <a:cs typeface="Times New Roman" panose="02020603050405020304" pitchFamily="18" charset="0"/>
              </a:rPr>
              <a:t>The Outline</a:t>
            </a:r>
            <a:br>
              <a:rPr lang="en-US" sz="6400" cap="none">
                <a:latin typeface="Times New Roman" panose="02020603050405020304" pitchFamily="18" charset="0"/>
                <a:cs typeface="Times New Roman" panose="02020603050405020304" pitchFamily="18" charset="0"/>
              </a:rPr>
            </a:br>
            <a:r>
              <a:rPr lang="en-US" sz="3200" b="0" i="0">
                <a:solidFill>
                  <a:srgbClr val="000000"/>
                </a:solidFill>
                <a:effectLst/>
                <a:latin typeface="Arial" panose="020B0604020202020204" pitchFamily="34" charset="0"/>
              </a:rPr>
              <a:t>⠠⠞⠓⠑ ⠠⠕⠥⠞⠇⠊⠝⠑</a:t>
            </a:r>
            <a:endParaRPr lang="en-US" sz="6400" cap="none">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AF42E58E-8722-4235-8E4D-F3CFF5183B07}"/>
              </a:ext>
            </a:extLst>
          </p:cNvPr>
          <p:cNvPicPr>
            <a:picLocks noChangeAspect="1"/>
          </p:cNvPicPr>
          <p:nvPr/>
        </p:nvPicPr>
        <p:blipFill>
          <a:blip r:embed="rId4"/>
          <a:stretch>
            <a:fillRect/>
          </a:stretch>
        </p:blipFill>
        <p:spPr>
          <a:xfrm>
            <a:off x="3430228" y="4174629"/>
            <a:ext cx="1622376" cy="1622376"/>
          </a:xfrm>
          <a:prstGeom prst="rect">
            <a:avLst/>
          </a:prstGeom>
        </p:spPr>
      </p:pic>
      <p:pic>
        <p:nvPicPr>
          <p:cNvPr id="6" name="Picture 5">
            <a:extLst>
              <a:ext uri="{FF2B5EF4-FFF2-40B4-BE49-F238E27FC236}">
                <a16:creationId xmlns:a16="http://schemas.microsoft.com/office/drawing/2014/main" id="{7535C93B-F76E-4873-8871-0398E91FEB72}"/>
              </a:ext>
            </a:extLst>
          </p:cNvPr>
          <p:cNvPicPr>
            <a:picLocks noChangeAspect="1"/>
          </p:cNvPicPr>
          <p:nvPr/>
        </p:nvPicPr>
        <p:blipFill>
          <a:blip r:embed="rId5"/>
          <a:stretch>
            <a:fillRect/>
          </a:stretch>
        </p:blipFill>
        <p:spPr>
          <a:xfrm>
            <a:off x="6827869" y="4637529"/>
            <a:ext cx="1400511" cy="1233057"/>
          </a:xfrm>
          <a:prstGeom prst="rect">
            <a:avLst/>
          </a:prstGeom>
        </p:spPr>
      </p:pic>
      <p:pic>
        <p:nvPicPr>
          <p:cNvPr id="7" name="Picture 6">
            <a:extLst>
              <a:ext uri="{FF2B5EF4-FFF2-40B4-BE49-F238E27FC236}">
                <a16:creationId xmlns:a16="http://schemas.microsoft.com/office/drawing/2014/main" id="{05561C2B-312A-4D6F-82AD-EDC9C024E5F3}"/>
              </a:ext>
            </a:extLst>
          </p:cNvPr>
          <p:cNvPicPr>
            <a:picLocks noChangeAspect="1"/>
          </p:cNvPicPr>
          <p:nvPr/>
        </p:nvPicPr>
        <p:blipFill>
          <a:blip r:embed="rId6"/>
          <a:stretch>
            <a:fillRect/>
          </a:stretch>
        </p:blipFill>
        <p:spPr>
          <a:xfrm>
            <a:off x="9566962" y="4217870"/>
            <a:ext cx="1659644" cy="1584960"/>
          </a:xfrm>
          <a:prstGeom prst="rect">
            <a:avLst/>
          </a:prstGeom>
        </p:spPr>
      </p:pic>
      <p:pic>
        <p:nvPicPr>
          <p:cNvPr id="8" name="Picture 7">
            <a:extLst>
              <a:ext uri="{FF2B5EF4-FFF2-40B4-BE49-F238E27FC236}">
                <a16:creationId xmlns:a16="http://schemas.microsoft.com/office/drawing/2014/main" id="{22CA75AC-6F5A-4A48-BD10-E7A01DD3631A}"/>
              </a:ext>
            </a:extLst>
          </p:cNvPr>
          <p:cNvPicPr>
            <a:picLocks noChangeAspect="1"/>
          </p:cNvPicPr>
          <p:nvPr/>
        </p:nvPicPr>
        <p:blipFill>
          <a:blip r:embed="rId7"/>
          <a:stretch>
            <a:fillRect/>
          </a:stretch>
        </p:blipFill>
        <p:spPr>
          <a:xfrm>
            <a:off x="12565188" y="4758305"/>
            <a:ext cx="1112281" cy="1112281"/>
          </a:xfrm>
          <a:prstGeom prst="rect">
            <a:avLst/>
          </a:prstGeom>
        </p:spPr>
      </p:pic>
      <p:sp>
        <p:nvSpPr>
          <p:cNvPr id="11" name="TextBox 10">
            <a:extLst>
              <a:ext uri="{FF2B5EF4-FFF2-40B4-BE49-F238E27FC236}">
                <a16:creationId xmlns:a16="http://schemas.microsoft.com/office/drawing/2014/main" id="{52ED7568-19D6-4804-B430-884C63639F2B}"/>
              </a:ext>
            </a:extLst>
          </p:cNvPr>
          <p:cNvSpPr txBox="1"/>
          <p:nvPr/>
        </p:nvSpPr>
        <p:spPr>
          <a:xfrm>
            <a:off x="2830358" y="5938613"/>
            <a:ext cx="3438762" cy="896079"/>
          </a:xfrm>
          <a:prstGeom prst="rect">
            <a:avLst/>
          </a:prstGeom>
          <a:noFill/>
        </p:spPr>
        <p:txBody>
          <a:bodyPr wrap="none" rtlCol="0">
            <a:spAutoFit/>
          </a:bodyPr>
          <a:lstStyle/>
          <a:p>
            <a:pPr algn="ctr"/>
            <a:r>
              <a:rPr lang="en-US" sz="2823" dirty="0">
                <a:latin typeface="Times New Roman" panose="02020603050405020304" pitchFamily="18" charset="0"/>
                <a:cs typeface="Times New Roman" panose="02020603050405020304" pitchFamily="18" charset="0"/>
              </a:rPr>
              <a:t>Architectural</a:t>
            </a:r>
          </a:p>
          <a:p>
            <a:pPr algn="ctr"/>
            <a:r>
              <a:rPr lang="en-US" sz="2400" b="0" i="0" dirty="0">
                <a:solidFill>
                  <a:srgbClr val="000000"/>
                </a:solidFill>
                <a:effectLst/>
                <a:latin typeface="Arial" panose="020B0604020202020204" pitchFamily="34" charset="0"/>
              </a:rPr>
              <a:t>⠠⠁⠗⠉⠓⠊⠞⠑⠉⠞⠥⠗⠁⠇</a:t>
            </a:r>
            <a:endParaRPr lang="en-US" sz="2823"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BA7D796F-38DF-4F3A-A413-A61DE90D4767}"/>
              </a:ext>
            </a:extLst>
          </p:cNvPr>
          <p:cNvSpPr txBox="1"/>
          <p:nvPr/>
        </p:nvSpPr>
        <p:spPr>
          <a:xfrm>
            <a:off x="6329966" y="5938613"/>
            <a:ext cx="2741456" cy="896079"/>
          </a:xfrm>
          <a:prstGeom prst="rect">
            <a:avLst/>
          </a:prstGeom>
          <a:noFill/>
        </p:spPr>
        <p:txBody>
          <a:bodyPr wrap="none" rtlCol="0">
            <a:spAutoFit/>
          </a:bodyPr>
          <a:lstStyle/>
          <a:p>
            <a:pPr algn="ctr"/>
            <a:r>
              <a:rPr lang="en-US" sz="2823">
                <a:latin typeface="Times New Roman" panose="02020603050405020304" pitchFamily="18" charset="0"/>
                <a:cs typeface="Times New Roman" panose="02020603050405020304" pitchFamily="18" charset="0"/>
              </a:rPr>
              <a:t>Structural</a:t>
            </a:r>
          </a:p>
          <a:p>
            <a:pPr algn="ctr"/>
            <a:r>
              <a:rPr lang="en-US" sz="2400" b="0" i="0">
                <a:solidFill>
                  <a:srgbClr val="000000"/>
                </a:solidFill>
                <a:effectLst/>
                <a:latin typeface="Arial" panose="020B0604020202020204" pitchFamily="34" charset="0"/>
              </a:rPr>
              <a:t>⠠⠎⠞⠗⠥⠉⠞⠥⠗⠁⠇</a:t>
            </a:r>
            <a:endParaRPr lang="en-US" sz="2823">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9439A9CE-3D84-476F-B827-0B00A5388FDE}"/>
              </a:ext>
            </a:extLst>
          </p:cNvPr>
          <p:cNvSpPr txBox="1"/>
          <p:nvPr/>
        </p:nvSpPr>
        <p:spPr>
          <a:xfrm>
            <a:off x="9153158" y="5971153"/>
            <a:ext cx="2973891" cy="896079"/>
          </a:xfrm>
          <a:prstGeom prst="rect">
            <a:avLst/>
          </a:prstGeom>
          <a:noFill/>
        </p:spPr>
        <p:txBody>
          <a:bodyPr wrap="none" rtlCol="0">
            <a:spAutoFit/>
          </a:bodyPr>
          <a:lstStyle/>
          <a:p>
            <a:pPr algn="ctr"/>
            <a:r>
              <a:rPr lang="en-US" sz="2823">
                <a:latin typeface="Times New Roman" panose="02020603050405020304" pitchFamily="18" charset="0"/>
                <a:cs typeface="Times New Roman" panose="02020603050405020304" pitchFamily="18" charset="0"/>
              </a:rPr>
              <a:t>Environment</a:t>
            </a:r>
          </a:p>
          <a:p>
            <a:pPr algn="ctr"/>
            <a:r>
              <a:rPr lang="en-US" sz="2400" b="0" i="0">
                <a:solidFill>
                  <a:srgbClr val="000000"/>
                </a:solidFill>
                <a:effectLst/>
                <a:latin typeface="Arial" panose="020B0604020202020204" pitchFamily="34" charset="0"/>
              </a:rPr>
              <a:t>⠠⠑⠝⠧⠊⠗⠕⠝⠍⠑⠝⠞</a:t>
            </a:r>
            <a:endParaRPr lang="en-US" sz="2823">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8FB91193-7665-4F36-AFEE-7C856216BE20}"/>
              </a:ext>
            </a:extLst>
          </p:cNvPr>
          <p:cNvSpPr txBox="1"/>
          <p:nvPr/>
        </p:nvSpPr>
        <p:spPr>
          <a:xfrm>
            <a:off x="12696371" y="6003695"/>
            <a:ext cx="1114408" cy="896079"/>
          </a:xfrm>
          <a:prstGeom prst="rect">
            <a:avLst/>
          </a:prstGeom>
          <a:noFill/>
        </p:spPr>
        <p:txBody>
          <a:bodyPr wrap="none" rtlCol="0">
            <a:spAutoFit/>
          </a:bodyPr>
          <a:lstStyle/>
          <a:p>
            <a:pPr algn="ctr"/>
            <a:r>
              <a:rPr lang="en-US" sz="2823">
                <a:latin typeface="Times New Roman" panose="02020603050405020304" pitchFamily="18" charset="0"/>
                <a:cs typeface="Times New Roman" panose="02020603050405020304" pitchFamily="18" charset="0"/>
              </a:rPr>
              <a:t>Cost</a:t>
            </a:r>
          </a:p>
          <a:p>
            <a:pPr algn="ctr"/>
            <a:r>
              <a:rPr lang="en-US" sz="2400" b="0" i="0">
                <a:solidFill>
                  <a:srgbClr val="000000"/>
                </a:solidFill>
                <a:effectLst/>
                <a:latin typeface="Arial" panose="020B0604020202020204" pitchFamily="34" charset="0"/>
              </a:rPr>
              <a:t>⠉⠕⠎⠞</a:t>
            </a:r>
            <a:endParaRPr lang="en-US" sz="2823">
              <a:latin typeface="Times New Roman" panose="02020603050405020304" pitchFamily="18" charset="0"/>
              <a:cs typeface="Times New Roman" panose="02020603050405020304" pitchFamily="18" charset="0"/>
            </a:endParaRPr>
          </a:p>
        </p:txBody>
      </p:sp>
      <p:sp>
        <p:nvSpPr>
          <p:cNvPr id="3" name="Slide Number Placeholder 2">
            <a:extLst>
              <a:ext uri="{FF2B5EF4-FFF2-40B4-BE49-F238E27FC236}">
                <a16:creationId xmlns:a16="http://schemas.microsoft.com/office/drawing/2014/main" id="{B56A28E6-ED1B-41CC-A457-E6A035C2F603}"/>
              </a:ext>
            </a:extLst>
          </p:cNvPr>
          <p:cNvSpPr>
            <a:spLocks noGrp="1"/>
          </p:cNvSpPr>
          <p:nvPr>
            <p:ph type="sldNum" sz="quarter" idx="12"/>
          </p:nvPr>
        </p:nvSpPr>
        <p:spPr/>
        <p:txBody>
          <a:bodyPr/>
          <a:lstStyle/>
          <a:p>
            <a:fld id="{3A98EE3D-8CD1-4C3F-BD1C-C98C9596463C}" type="slidenum">
              <a:rPr lang="en-US" smtClean="0"/>
              <a:t>2</a:t>
            </a:fld>
            <a:endParaRPr lang="en-US"/>
          </a:p>
        </p:txBody>
      </p:sp>
    </p:spTree>
    <p:extLst>
      <p:ext uri="{BB962C8B-B14F-4D97-AF65-F5344CB8AC3E}">
        <p14:creationId xmlns:p14="http://schemas.microsoft.com/office/powerpoint/2010/main" val="26332717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48DDD570-5148-4905-BBCE-6AC18D4940EF}"/>
              </a:ext>
            </a:extLst>
          </p:cNvPr>
          <p:cNvPicPr>
            <a:picLocks noGrp="1" noChangeAspect="1"/>
          </p:cNvPicPr>
          <p:nvPr>
            <p:ph idx="1"/>
          </p:nvPr>
        </p:nvPicPr>
        <p:blipFill>
          <a:blip r:embed="rId2"/>
          <a:stretch>
            <a:fillRect/>
          </a:stretch>
        </p:blipFill>
        <p:spPr>
          <a:xfrm>
            <a:off x="3186829" y="2994688"/>
            <a:ext cx="11054738" cy="6216447"/>
          </a:xfrm>
        </p:spPr>
      </p:pic>
      <p:sp>
        <p:nvSpPr>
          <p:cNvPr id="4" name="TextBox 3">
            <a:extLst>
              <a:ext uri="{FF2B5EF4-FFF2-40B4-BE49-F238E27FC236}">
                <a16:creationId xmlns:a16="http://schemas.microsoft.com/office/drawing/2014/main" id="{44EA36CA-FE38-4C60-B67A-AB711087C3D2}"/>
              </a:ext>
            </a:extLst>
          </p:cNvPr>
          <p:cNvSpPr txBox="1"/>
          <p:nvPr/>
        </p:nvSpPr>
        <p:spPr>
          <a:xfrm>
            <a:off x="0" y="1148028"/>
            <a:ext cx="6200906" cy="1015663"/>
          </a:xfrm>
          <a:prstGeom prst="rect">
            <a:avLst/>
          </a:prstGeom>
          <a:noFill/>
        </p:spPr>
        <p:txBody>
          <a:bodyPr wrap="square" rtlCol="0">
            <a:spAutoFit/>
          </a:bodyPr>
          <a:lstStyle/>
          <a:p>
            <a:pPr algn="ctr"/>
            <a:r>
              <a:rPr lang="en-US" sz="3200" dirty="0">
                <a:latin typeface="Times New Roman" panose="02020603050405020304" pitchFamily="18" charset="0"/>
                <a:cs typeface="Times New Roman" panose="02020603050405020304" pitchFamily="18" charset="0"/>
              </a:rPr>
              <a:t>Architectural</a:t>
            </a:r>
          </a:p>
          <a:p>
            <a:pPr algn="ctr"/>
            <a:r>
              <a:rPr lang="en-US" sz="2800" b="0" i="0" dirty="0">
                <a:solidFill>
                  <a:srgbClr val="000000"/>
                </a:solidFill>
                <a:effectLst/>
                <a:latin typeface="Arial" panose="020B0604020202020204" pitchFamily="34" charset="0"/>
              </a:rPr>
              <a:t>⠠⠁⠗⠉⠓⠊⠞⠑⠉⠞⠥⠗⠁⠇</a:t>
            </a:r>
            <a:endParaRPr lang="en-US" sz="3200"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6869D9B3-8226-4B33-806C-8CD1A9670153}"/>
              </a:ext>
            </a:extLst>
          </p:cNvPr>
          <p:cNvSpPr txBox="1"/>
          <p:nvPr/>
        </p:nvSpPr>
        <p:spPr>
          <a:xfrm>
            <a:off x="-957345" y="2163691"/>
            <a:ext cx="8115595" cy="830997"/>
          </a:xfrm>
          <a:prstGeom prst="rect">
            <a:avLst/>
          </a:prstGeom>
          <a:noFill/>
        </p:spPr>
        <p:txBody>
          <a:bodyPr wrap="square" rtlCol="0">
            <a:spAutoFit/>
          </a:bodyPr>
          <a:lstStyle/>
          <a:p>
            <a:pPr algn="ctr"/>
            <a:r>
              <a:rPr lang="en-US" sz="2400" dirty="0">
                <a:latin typeface="Times New Roman" panose="02020603050405020304" pitchFamily="18" charset="0"/>
                <a:cs typeface="Times New Roman" panose="02020603050405020304" pitchFamily="18" charset="0"/>
              </a:rPr>
              <a:t>3D Shots from Revit</a:t>
            </a:r>
          </a:p>
          <a:p>
            <a:pPr algn="ctr"/>
            <a:r>
              <a:rPr lang="en-US" sz="2400" dirty="0">
                <a:latin typeface="Times New Roman" panose="02020603050405020304" pitchFamily="18" charset="0"/>
                <a:cs typeface="Times New Roman" panose="02020603050405020304" pitchFamily="18" charset="0"/>
              </a:rPr>
              <a:t>⠉⠠⠙ ⠠⠎⠓⠕⠞⠎ ⠋⠗⠕⠍ ⠠⠗⠑⠧⠊⠞</a:t>
            </a:r>
          </a:p>
        </p:txBody>
      </p:sp>
      <p:sp>
        <p:nvSpPr>
          <p:cNvPr id="2" name="Slide Number Placeholder 1">
            <a:extLst>
              <a:ext uri="{FF2B5EF4-FFF2-40B4-BE49-F238E27FC236}">
                <a16:creationId xmlns:a16="http://schemas.microsoft.com/office/drawing/2014/main" id="{499E9444-54A1-4061-B1FD-C31BAA48B88B}"/>
              </a:ext>
            </a:extLst>
          </p:cNvPr>
          <p:cNvSpPr>
            <a:spLocks noGrp="1"/>
          </p:cNvSpPr>
          <p:nvPr>
            <p:ph type="sldNum" sz="quarter" idx="12"/>
          </p:nvPr>
        </p:nvSpPr>
        <p:spPr/>
        <p:txBody>
          <a:bodyPr/>
          <a:lstStyle/>
          <a:p>
            <a:fld id="{3A98EE3D-8CD1-4C3F-BD1C-C98C9596463C}" type="slidenum">
              <a:rPr lang="en-US" smtClean="0"/>
              <a:t>3</a:t>
            </a:fld>
            <a:endParaRPr lang="en-US"/>
          </a:p>
        </p:txBody>
      </p:sp>
    </p:spTree>
    <p:extLst>
      <p:ext uri="{BB962C8B-B14F-4D97-AF65-F5344CB8AC3E}">
        <p14:creationId xmlns:p14="http://schemas.microsoft.com/office/powerpoint/2010/main" val="28733245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outdoor, building, sky, grass&#10;&#10;Description automatically generated">
            <a:extLst>
              <a:ext uri="{FF2B5EF4-FFF2-40B4-BE49-F238E27FC236}">
                <a16:creationId xmlns:a16="http://schemas.microsoft.com/office/drawing/2014/main" id="{68FC5773-9D29-4D6C-8BF4-C8509269D9A1}"/>
              </a:ext>
            </a:extLst>
          </p:cNvPr>
          <p:cNvPicPr>
            <a:picLocks noGrp="1" noChangeAspect="1"/>
          </p:cNvPicPr>
          <p:nvPr>
            <p:ph idx="1"/>
          </p:nvPr>
        </p:nvPicPr>
        <p:blipFill rotWithShape="1">
          <a:blip r:embed="rId2"/>
          <a:srcRect b="8265"/>
          <a:stretch/>
        </p:blipFill>
        <p:spPr>
          <a:xfrm>
            <a:off x="8234446" y="4228579"/>
            <a:ext cx="8696568" cy="4486188"/>
          </a:xfrm>
        </p:spPr>
      </p:pic>
      <p:pic>
        <p:nvPicPr>
          <p:cNvPr id="7" name="Picture 6">
            <a:extLst>
              <a:ext uri="{FF2B5EF4-FFF2-40B4-BE49-F238E27FC236}">
                <a16:creationId xmlns:a16="http://schemas.microsoft.com/office/drawing/2014/main" id="{437414F6-C869-4C66-B1B0-8AAA1A0237C6}"/>
              </a:ext>
            </a:extLst>
          </p:cNvPr>
          <p:cNvPicPr>
            <a:picLocks noChangeAspect="1"/>
          </p:cNvPicPr>
          <p:nvPr/>
        </p:nvPicPr>
        <p:blipFill>
          <a:blip r:embed="rId3"/>
          <a:stretch>
            <a:fillRect/>
          </a:stretch>
        </p:blipFill>
        <p:spPr>
          <a:xfrm>
            <a:off x="137786" y="2557506"/>
            <a:ext cx="7977809" cy="4486188"/>
          </a:xfrm>
          <a:prstGeom prst="rect">
            <a:avLst/>
          </a:prstGeom>
        </p:spPr>
      </p:pic>
      <p:sp>
        <p:nvSpPr>
          <p:cNvPr id="8" name="TextBox 7">
            <a:extLst>
              <a:ext uri="{FF2B5EF4-FFF2-40B4-BE49-F238E27FC236}">
                <a16:creationId xmlns:a16="http://schemas.microsoft.com/office/drawing/2014/main" id="{060591F4-5C78-49BE-B21A-B43865917F6D}"/>
              </a:ext>
            </a:extLst>
          </p:cNvPr>
          <p:cNvSpPr txBox="1"/>
          <p:nvPr/>
        </p:nvSpPr>
        <p:spPr>
          <a:xfrm>
            <a:off x="8234446" y="2800775"/>
            <a:ext cx="8115595" cy="830997"/>
          </a:xfrm>
          <a:prstGeom prst="rect">
            <a:avLst/>
          </a:prstGeom>
          <a:noFill/>
        </p:spPr>
        <p:txBody>
          <a:bodyPr wrap="square" rtlCol="0">
            <a:spAutoFit/>
          </a:bodyPr>
          <a:lstStyle/>
          <a:p>
            <a:pPr algn="ctr"/>
            <a:r>
              <a:rPr lang="en-US" sz="2000" dirty="0">
                <a:latin typeface="Times New Roman" panose="02020603050405020304" pitchFamily="18" charset="0"/>
                <a:cs typeface="Times New Roman" panose="02020603050405020304" pitchFamily="18" charset="0"/>
              </a:rPr>
              <a:t>3D</a:t>
            </a:r>
            <a:r>
              <a:rPr lang="en-US" sz="2400" dirty="0">
                <a:latin typeface="Times New Roman" panose="02020603050405020304" pitchFamily="18" charset="0"/>
                <a:cs typeface="Times New Roman" panose="02020603050405020304" pitchFamily="18" charset="0"/>
              </a:rPr>
              <a:t> Shots from Revit</a:t>
            </a:r>
          </a:p>
          <a:p>
            <a:pPr algn="ctr"/>
            <a:r>
              <a:rPr lang="en-US" sz="2400" dirty="0">
                <a:latin typeface="Times New Roman" panose="02020603050405020304" pitchFamily="18" charset="0"/>
                <a:cs typeface="Times New Roman" panose="02020603050405020304" pitchFamily="18" charset="0"/>
              </a:rPr>
              <a:t>⠉⠠⠙ ⠠⠎⠓⠕⠞⠎ ⠋⠗⠕⠍ ⠠⠗⠑⠧⠊⠞</a:t>
            </a:r>
          </a:p>
        </p:txBody>
      </p:sp>
      <p:sp>
        <p:nvSpPr>
          <p:cNvPr id="2" name="Slide Number Placeholder 1">
            <a:extLst>
              <a:ext uri="{FF2B5EF4-FFF2-40B4-BE49-F238E27FC236}">
                <a16:creationId xmlns:a16="http://schemas.microsoft.com/office/drawing/2014/main" id="{E93EE782-0632-4007-BC8D-00281E3DF7E0}"/>
              </a:ext>
            </a:extLst>
          </p:cNvPr>
          <p:cNvSpPr>
            <a:spLocks noGrp="1"/>
          </p:cNvSpPr>
          <p:nvPr>
            <p:ph type="sldNum" sz="quarter" idx="12"/>
          </p:nvPr>
        </p:nvSpPr>
        <p:spPr/>
        <p:txBody>
          <a:bodyPr/>
          <a:lstStyle/>
          <a:p>
            <a:fld id="{3A98EE3D-8CD1-4C3F-BD1C-C98C9596463C}" type="slidenum">
              <a:rPr lang="en-US" smtClean="0"/>
              <a:t>4</a:t>
            </a:fld>
            <a:endParaRPr lang="en-US"/>
          </a:p>
        </p:txBody>
      </p:sp>
    </p:spTree>
    <p:extLst>
      <p:ext uri="{BB962C8B-B14F-4D97-AF65-F5344CB8AC3E}">
        <p14:creationId xmlns:p14="http://schemas.microsoft.com/office/powerpoint/2010/main" val="21642530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5DC6825-75FB-4DC3-89F3-215870FCFEB0}"/>
              </a:ext>
            </a:extLst>
          </p:cNvPr>
          <p:cNvSpPr>
            <a:spLocks noGrp="1"/>
          </p:cNvSpPr>
          <p:nvPr>
            <p:ph idx="1"/>
          </p:nvPr>
        </p:nvSpPr>
        <p:spPr>
          <a:xfrm>
            <a:off x="772551" y="2530461"/>
            <a:ext cx="5189838" cy="898826"/>
          </a:xfrm>
        </p:spPr>
        <p:txBody>
          <a:bodyPr>
            <a:noAutofit/>
          </a:bodyPr>
          <a:lstStyle/>
          <a:p>
            <a:pPr marL="0" indent="0" algn="ctr">
              <a:lnSpc>
                <a:spcPct val="100000"/>
              </a:lnSpc>
              <a:buNone/>
            </a:pPr>
            <a:r>
              <a:rPr lang="en-US" sz="2400" dirty="0">
                <a:latin typeface="Times New Roman" panose="02020603050405020304" pitchFamily="18" charset="0"/>
                <a:cs typeface="Times New Roman" panose="02020603050405020304" pitchFamily="18" charset="0"/>
              </a:rPr>
              <a:t>3D Render from Lumion</a:t>
            </a:r>
          </a:p>
          <a:p>
            <a:pPr marL="0" indent="0" algn="ctr">
              <a:lnSpc>
                <a:spcPct val="100000"/>
              </a:lnSpc>
              <a:buNone/>
            </a:pPr>
            <a:r>
              <a:rPr lang="en-US" sz="2400" dirty="0">
                <a:latin typeface="Times New Roman" panose="02020603050405020304" pitchFamily="18" charset="0"/>
                <a:cs typeface="Times New Roman" panose="02020603050405020304" pitchFamily="18" charset="0"/>
              </a:rPr>
              <a:t>⠉⠠⠙ ⠠⠎⠓⠕⠞⠎ ⠋⠗⠕⠍ ⠇⠥⠍⠊⠕⠝</a:t>
            </a:r>
          </a:p>
        </p:txBody>
      </p:sp>
      <p:pic>
        <p:nvPicPr>
          <p:cNvPr id="5" name="Picture 4">
            <a:extLst>
              <a:ext uri="{FF2B5EF4-FFF2-40B4-BE49-F238E27FC236}">
                <a16:creationId xmlns:a16="http://schemas.microsoft.com/office/drawing/2014/main" id="{0C26A740-E65C-41DB-BEF2-2EB50AD4EF48}"/>
              </a:ext>
            </a:extLst>
          </p:cNvPr>
          <p:cNvPicPr>
            <a:picLocks noChangeAspect="1"/>
          </p:cNvPicPr>
          <p:nvPr/>
        </p:nvPicPr>
        <p:blipFill rotWithShape="1">
          <a:blip r:embed="rId2"/>
          <a:srcRect t="16459"/>
          <a:stretch/>
        </p:blipFill>
        <p:spPr>
          <a:xfrm>
            <a:off x="0" y="5375115"/>
            <a:ext cx="8993282" cy="4226085"/>
          </a:xfrm>
          <a:prstGeom prst="rect">
            <a:avLst/>
          </a:prstGeom>
        </p:spPr>
      </p:pic>
      <p:pic>
        <p:nvPicPr>
          <p:cNvPr id="7" name="Picture 6">
            <a:extLst>
              <a:ext uri="{FF2B5EF4-FFF2-40B4-BE49-F238E27FC236}">
                <a16:creationId xmlns:a16="http://schemas.microsoft.com/office/drawing/2014/main" id="{620539CA-AFE9-4D6E-8E25-9EDF5F63617A}"/>
              </a:ext>
            </a:extLst>
          </p:cNvPr>
          <p:cNvPicPr>
            <a:picLocks noChangeAspect="1"/>
          </p:cNvPicPr>
          <p:nvPr/>
        </p:nvPicPr>
        <p:blipFill rotWithShape="1">
          <a:blip r:embed="rId3"/>
          <a:srcRect t="6424" b="11343"/>
          <a:stretch/>
        </p:blipFill>
        <p:spPr>
          <a:xfrm>
            <a:off x="7300053" y="856511"/>
            <a:ext cx="9768748" cy="4518604"/>
          </a:xfrm>
          <a:prstGeom prst="rect">
            <a:avLst/>
          </a:prstGeom>
        </p:spPr>
      </p:pic>
      <p:sp>
        <p:nvSpPr>
          <p:cNvPr id="2" name="Slide Number Placeholder 1">
            <a:extLst>
              <a:ext uri="{FF2B5EF4-FFF2-40B4-BE49-F238E27FC236}">
                <a16:creationId xmlns:a16="http://schemas.microsoft.com/office/drawing/2014/main" id="{2B8FC0EC-7AEC-4A79-AE1F-1EA1D4F14D71}"/>
              </a:ext>
            </a:extLst>
          </p:cNvPr>
          <p:cNvSpPr>
            <a:spLocks noGrp="1"/>
          </p:cNvSpPr>
          <p:nvPr>
            <p:ph type="sldNum" sz="quarter" idx="12"/>
          </p:nvPr>
        </p:nvSpPr>
        <p:spPr/>
        <p:txBody>
          <a:bodyPr/>
          <a:lstStyle/>
          <a:p>
            <a:fld id="{3A98EE3D-8CD1-4C3F-BD1C-C98C9596463C}" type="slidenum">
              <a:rPr lang="en-US" smtClean="0"/>
              <a:t>5</a:t>
            </a:fld>
            <a:endParaRPr lang="en-US"/>
          </a:p>
        </p:txBody>
      </p:sp>
    </p:spTree>
    <p:extLst>
      <p:ext uri="{BB962C8B-B14F-4D97-AF65-F5344CB8AC3E}">
        <p14:creationId xmlns:p14="http://schemas.microsoft.com/office/powerpoint/2010/main" val="459151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76EB8BD-B1BD-44F6-BB83-92FB102AF2FE}"/>
              </a:ext>
            </a:extLst>
          </p:cNvPr>
          <p:cNvPicPr>
            <a:picLocks noChangeAspect="1"/>
          </p:cNvPicPr>
          <p:nvPr/>
        </p:nvPicPr>
        <p:blipFill>
          <a:blip r:embed="rId2"/>
          <a:stretch>
            <a:fillRect/>
          </a:stretch>
        </p:blipFill>
        <p:spPr>
          <a:xfrm>
            <a:off x="304799" y="3220499"/>
            <a:ext cx="8229601" cy="4629151"/>
          </a:xfrm>
          <a:prstGeom prst="rect">
            <a:avLst/>
          </a:prstGeom>
        </p:spPr>
      </p:pic>
      <p:pic>
        <p:nvPicPr>
          <p:cNvPr id="5" name="Picture 4">
            <a:extLst>
              <a:ext uri="{FF2B5EF4-FFF2-40B4-BE49-F238E27FC236}">
                <a16:creationId xmlns:a16="http://schemas.microsoft.com/office/drawing/2014/main" id="{F2E2AC79-9F45-4B02-87F2-9B3704FCF65B}"/>
              </a:ext>
            </a:extLst>
          </p:cNvPr>
          <p:cNvPicPr>
            <a:picLocks noChangeAspect="1"/>
          </p:cNvPicPr>
          <p:nvPr/>
        </p:nvPicPr>
        <p:blipFill>
          <a:blip r:embed="rId3"/>
          <a:stretch>
            <a:fillRect/>
          </a:stretch>
        </p:blipFill>
        <p:spPr>
          <a:xfrm>
            <a:off x="8737600" y="3220499"/>
            <a:ext cx="8229601" cy="4629151"/>
          </a:xfrm>
          <a:prstGeom prst="rect">
            <a:avLst/>
          </a:prstGeom>
        </p:spPr>
      </p:pic>
      <p:sp>
        <p:nvSpPr>
          <p:cNvPr id="4" name="Content Placeholder 2">
            <a:extLst>
              <a:ext uri="{FF2B5EF4-FFF2-40B4-BE49-F238E27FC236}">
                <a16:creationId xmlns:a16="http://schemas.microsoft.com/office/drawing/2014/main" id="{174DF177-83B7-4A62-B7A8-5906CCCF6EF7}"/>
              </a:ext>
            </a:extLst>
          </p:cNvPr>
          <p:cNvSpPr>
            <a:spLocks noGrp="1"/>
          </p:cNvSpPr>
          <p:nvPr>
            <p:ph idx="1"/>
          </p:nvPr>
        </p:nvSpPr>
        <p:spPr>
          <a:xfrm>
            <a:off x="304799" y="1751550"/>
            <a:ext cx="5189838" cy="898826"/>
          </a:xfrm>
        </p:spPr>
        <p:txBody>
          <a:bodyPr>
            <a:noAutofit/>
          </a:bodyPr>
          <a:lstStyle/>
          <a:p>
            <a:pPr marL="0" indent="0" algn="ctr">
              <a:lnSpc>
                <a:spcPct val="100000"/>
              </a:lnSpc>
              <a:buNone/>
            </a:pPr>
            <a:r>
              <a:rPr lang="en-US" sz="2400" dirty="0">
                <a:latin typeface="Times New Roman" panose="02020603050405020304" pitchFamily="18" charset="0"/>
                <a:cs typeface="Times New Roman" panose="02020603050405020304" pitchFamily="18" charset="0"/>
              </a:rPr>
              <a:t>3D Render from Lumion</a:t>
            </a:r>
          </a:p>
          <a:p>
            <a:pPr marL="0" indent="0" algn="ctr">
              <a:lnSpc>
                <a:spcPct val="100000"/>
              </a:lnSpc>
              <a:buNone/>
            </a:pPr>
            <a:r>
              <a:rPr lang="en-US" sz="2400" dirty="0">
                <a:latin typeface="Times New Roman" panose="02020603050405020304" pitchFamily="18" charset="0"/>
                <a:cs typeface="Times New Roman" panose="02020603050405020304" pitchFamily="18" charset="0"/>
              </a:rPr>
              <a:t>⠉⠠⠙ ⠠⠎⠓⠕⠞⠎ ⠋⠗⠕⠍ ⠇⠥⠍⠊⠕⠝</a:t>
            </a:r>
          </a:p>
        </p:txBody>
      </p:sp>
      <p:sp>
        <p:nvSpPr>
          <p:cNvPr id="2" name="Slide Number Placeholder 1">
            <a:extLst>
              <a:ext uri="{FF2B5EF4-FFF2-40B4-BE49-F238E27FC236}">
                <a16:creationId xmlns:a16="http://schemas.microsoft.com/office/drawing/2014/main" id="{A381019A-EECF-4788-8DAA-424743186B10}"/>
              </a:ext>
            </a:extLst>
          </p:cNvPr>
          <p:cNvSpPr>
            <a:spLocks noGrp="1"/>
          </p:cNvSpPr>
          <p:nvPr>
            <p:ph type="sldNum" sz="quarter" idx="12"/>
          </p:nvPr>
        </p:nvSpPr>
        <p:spPr/>
        <p:txBody>
          <a:bodyPr/>
          <a:lstStyle/>
          <a:p>
            <a:fld id="{3A98EE3D-8CD1-4C3F-BD1C-C98C9596463C}" type="slidenum">
              <a:rPr lang="en-US" smtClean="0"/>
              <a:t>6</a:t>
            </a:fld>
            <a:endParaRPr lang="en-US"/>
          </a:p>
        </p:txBody>
      </p:sp>
    </p:spTree>
    <p:extLst>
      <p:ext uri="{BB962C8B-B14F-4D97-AF65-F5344CB8AC3E}">
        <p14:creationId xmlns:p14="http://schemas.microsoft.com/office/powerpoint/2010/main" val="15999761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D4F13CF-6EA6-4A9E-AB94-6BBEE985E466}"/>
              </a:ext>
            </a:extLst>
          </p:cNvPr>
          <p:cNvPicPr>
            <a:picLocks noChangeAspect="1"/>
          </p:cNvPicPr>
          <p:nvPr/>
        </p:nvPicPr>
        <p:blipFill>
          <a:blip r:embed="rId2"/>
          <a:stretch>
            <a:fillRect/>
          </a:stretch>
        </p:blipFill>
        <p:spPr>
          <a:xfrm>
            <a:off x="2020711" y="1377244"/>
            <a:ext cx="13614400" cy="7658100"/>
          </a:xfrm>
          <a:prstGeom prst="rect">
            <a:avLst/>
          </a:prstGeom>
        </p:spPr>
      </p:pic>
      <p:sp>
        <p:nvSpPr>
          <p:cNvPr id="2" name="Slide Number Placeholder 1">
            <a:extLst>
              <a:ext uri="{FF2B5EF4-FFF2-40B4-BE49-F238E27FC236}">
                <a16:creationId xmlns:a16="http://schemas.microsoft.com/office/drawing/2014/main" id="{92151ECB-786E-4E89-B5AC-1B05865D62AD}"/>
              </a:ext>
            </a:extLst>
          </p:cNvPr>
          <p:cNvSpPr>
            <a:spLocks noGrp="1"/>
          </p:cNvSpPr>
          <p:nvPr>
            <p:ph type="sldNum" sz="quarter" idx="12"/>
          </p:nvPr>
        </p:nvSpPr>
        <p:spPr/>
        <p:txBody>
          <a:bodyPr/>
          <a:lstStyle/>
          <a:p>
            <a:fld id="{3A98EE3D-8CD1-4C3F-BD1C-C98C9596463C}" type="slidenum">
              <a:rPr lang="en-US" smtClean="0"/>
              <a:t>7</a:t>
            </a:fld>
            <a:endParaRPr lang="en-US"/>
          </a:p>
        </p:txBody>
      </p:sp>
    </p:spTree>
    <p:extLst>
      <p:ext uri="{BB962C8B-B14F-4D97-AF65-F5344CB8AC3E}">
        <p14:creationId xmlns:p14="http://schemas.microsoft.com/office/powerpoint/2010/main" val="40379001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000DCF-EE23-4A83-95EA-D886C94A3B74}"/>
              </a:ext>
            </a:extLst>
          </p:cNvPr>
          <p:cNvSpPr>
            <a:spLocks noGrp="1"/>
          </p:cNvSpPr>
          <p:nvPr>
            <p:ph idx="1"/>
          </p:nvPr>
        </p:nvSpPr>
        <p:spPr>
          <a:xfrm>
            <a:off x="1149868" y="1015603"/>
            <a:ext cx="14706153" cy="3784999"/>
          </a:xfrm>
        </p:spPr>
        <p:txBody>
          <a:bodyPr/>
          <a:lstStyle/>
          <a:p>
            <a:r>
              <a:rPr lang="en-US" sz="2133" dirty="0">
                <a:ln w="0"/>
                <a:latin typeface="Times New Roman" panose="02020603050405020304" pitchFamily="18" charset="0"/>
                <a:cs typeface="Times New Roman" panose="02020603050405020304" pitchFamily="18" charset="0"/>
              </a:rPr>
              <a:t>Location of the project</a:t>
            </a:r>
          </a:p>
          <a:p>
            <a:pPr marL="0" indent="0">
              <a:buNone/>
            </a:pPr>
            <a:r>
              <a:rPr lang="en-US" sz="2133" dirty="0">
                <a:ln w="0"/>
                <a:latin typeface="Times New Roman" panose="02020603050405020304" pitchFamily="18" charset="0"/>
                <a:cs typeface="Times New Roman" panose="02020603050405020304" pitchFamily="18" charset="0"/>
              </a:rPr>
              <a:t>It is in the Faisal Street in the eastern region of Nablus, total</a:t>
            </a:r>
            <a:r>
              <a:rPr lang="en-US" sz="2133" dirty="0">
                <a:latin typeface="Times New Roman" panose="02020603050405020304" pitchFamily="18" charset="0"/>
                <a:ea typeface="Calibri" panose="020F0502020204030204" pitchFamily="34" charset="0"/>
                <a:cs typeface="Times New Roman" panose="02020603050405020304" pitchFamily="18" charset="0"/>
              </a:rPr>
              <a:t> area of the site is: 7246.5 m</a:t>
            </a:r>
            <a:r>
              <a:rPr lang="en-US" sz="2133" baseline="30000" dirty="0">
                <a:latin typeface="Times New Roman" panose="02020603050405020304" pitchFamily="18" charset="0"/>
                <a:ea typeface="Calibri" panose="020F0502020204030204" pitchFamily="34" charset="0"/>
                <a:cs typeface="Times New Roman" panose="02020603050405020304" pitchFamily="18" charset="0"/>
              </a:rPr>
              <a:t>2</a:t>
            </a:r>
            <a:endParaRPr lang="en-US" sz="2133" dirty="0">
              <a:latin typeface="Times New Roman" panose="02020603050405020304" pitchFamily="18" charset="0"/>
              <a:ea typeface="Calibri" panose="020F0502020204030204" pitchFamily="34" charset="0"/>
              <a:cs typeface="Arial" panose="020B0604020202020204" pitchFamily="34" charset="0"/>
            </a:endParaRPr>
          </a:p>
          <a:p>
            <a:pPr marL="0" indent="0">
              <a:buNone/>
            </a:pPr>
            <a:endParaRPr lang="en-US" sz="2133" dirty="0">
              <a:ln w="0"/>
              <a:latin typeface="Times New Roman" panose="02020603050405020304" pitchFamily="18" charset="0"/>
              <a:cs typeface="Times New Roman" panose="02020603050405020304" pitchFamily="18" charset="0"/>
            </a:endParaRPr>
          </a:p>
          <a:p>
            <a:endParaRPr lang="en-US" sz="2133" dirty="0">
              <a:ln w="0"/>
              <a:latin typeface="Times New Roman" panose="02020603050405020304" pitchFamily="18" charset="0"/>
              <a:cs typeface="Times New Roman" panose="02020603050405020304" pitchFamily="18" charset="0"/>
            </a:endParaRPr>
          </a:p>
          <a:p>
            <a:endParaRPr lang="en-US" dirty="0"/>
          </a:p>
        </p:txBody>
      </p:sp>
      <p:pic>
        <p:nvPicPr>
          <p:cNvPr id="4" name="Picture 3">
            <a:extLst>
              <a:ext uri="{FF2B5EF4-FFF2-40B4-BE49-F238E27FC236}">
                <a16:creationId xmlns:a16="http://schemas.microsoft.com/office/drawing/2014/main" id="{5E932570-5701-4F45-95DF-1D6410A4BC39}"/>
              </a:ext>
            </a:extLst>
          </p:cNvPr>
          <p:cNvPicPr/>
          <p:nvPr/>
        </p:nvPicPr>
        <p:blipFill>
          <a:blip r:embed="rId2">
            <a:extLst>
              <a:ext uri="{28A0092B-C50C-407E-A947-70E740481C1C}">
                <a14:useLocalDpi xmlns:a14="http://schemas.microsoft.com/office/drawing/2010/main" val="0"/>
              </a:ext>
            </a:extLst>
          </a:blip>
          <a:stretch>
            <a:fillRect/>
          </a:stretch>
        </p:blipFill>
        <p:spPr>
          <a:xfrm>
            <a:off x="8312532" y="3129243"/>
            <a:ext cx="7543489" cy="4322555"/>
          </a:xfrm>
          <a:prstGeom prst="rect">
            <a:avLst/>
          </a:prstGeom>
        </p:spPr>
      </p:pic>
      <p:pic>
        <p:nvPicPr>
          <p:cNvPr id="5" name="Picture 4">
            <a:extLst>
              <a:ext uri="{FF2B5EF4-FFF2-40B4-BE49-F238E27FC236}">
                <a16:creationId xmlns:a16="http://schemas.microsoft.com/office/drawing/2014/main" id="{027EE27E-8E38-4BDA-BCE1-4177CB4B63E6}"/>
              </a:ext>
            </a:extLst>
          </p:cNvPr>
          <p:cNvPicPr/>
          <p:nvPr/>
        </p:nvPicPr>
        <p:blipFill>
          <a:blip r:embed="rId3"/>
          <a:stretch>
            <a:fillRect/>
          </a:stretch>
        </p:blipFill>
        <p:spPr>
          <a:xfrm>
            <a:off x="1149866" y="2960834"/>
            <a:ext cx="6954245" cy="4659373"/>
          </a:xfrm>
          <a:prstGeom prst="rect">
            <a:avLst/>
          </a:prstGeom>
        </p:spPr>
      </p:pic>
      <p:sp>
        <p:nvSpPr>
          <p:cNvPr id="6" name="TextBox 5">
            <a:extLst>
              <a:ext uri="{FF2B5EF4-FFF2-40B4-BE49-F238E27FC236}">
                <a16:creationId xmlns:a16="http://schemas.microsoft.com/office/drawing/2014/main" id="{7D95216B-F9CD-4672-9DB7-FC6251B311D6}"/>
              </a:ext>
            </a:extLst>
          </p:cNvPr>
          <p:cNvSpPr txBox="1"/>
          <p:nvPr/>
        </p:nvSpPr>
        <p:spPr>
          <a:xfrm>
            <a:off x="3296576" y="7809599"/>
            <a:ext cx="2436427" cy="379656"/>
          </a:xfrm>
          <a:prstGeom prst="rect">
            <a:avLst/>
          </a:prstGeom>
          <a:noFill/>
        </p:spPr>
        <p:txBody>
          <a:bodyPr wrap="square">
            <a:spAutoFit/>
          </a:bodyPr>
          <a:lstStyle/>
          <a:p>
            <a:pPr algn="ctr">
              <a:spcAft>
                <a:spcPts val="1333"/>
              </a:spcAft>
            </a:pPr>
            <a:r>
              <a:rPr lang="en-US" sz="1867">
                <a:solidFill>
                  <a:srgbClr val="44546A"/>
                </a:solidFill>
                <a:latin typeface="Times New Roman" panose="02020603050405020304" pitchFamily="18" charset="0"/>
                <a:ea typeface="Calibri" panose="020F0502020204030204" pitchFamily="34" charset="0"/>
                <a:cs typeface="Arial" panose="020B0604020202020204" pitchFamily="34" charset="0"/>
              </a:rPr>
              <a:t>Geometry of Site</a:t>
            </a:r>
            <a:endParaRPr lang="en-US" sz="1600">
              <a:solidFill>
                <a:srgbClr val="44546A"/>
              </a:solidFill>
              <a:latin typeface="Times New Roman" panose="02020603050405020304" pitchFamily="18" charset="0"/>
              <a:ea typeface="Calibri" panose="020F0502020204030204" pitchFamily="34" charset="0"/>
              <a:cs typeface="Arial" panose="020B0604020202020204" pitchFamily="34" charset="0"/>
            </a:endParaRPr>
          </a:p>
        </p:txBody>
      </p:sp>
      <p:sp>
        <p:nvSpPr>
          <p:cNvPr id="7" name="TextBox 6">
            <a:extLst>
              <a:ext uri="{FF2B5EF4-FFF2-40B4-BE49-F238E27FC236}">
                <a16:creationId xmlns:a16="http://schemas.microsoft.com/office/drawing/2014/main" id="{13B2BD74-3B11-413F-B6A5-82740DDDD8EF}"/>
              </a:ext>
            </a:extLst>
          </p:cNvPr>
          <p:cNvSpPr txBox="1"/>
          <p:nvPr/>
        </p:nvSpPr>
        <p:spPr>
          <a:xfrm>
            <a:off x="10842386" y="7809599"/>
            <a:ext cx="3235625" cy="379656"/>
          </a:xfrm>
          <a:prstGeom prst="rect">
            <a:avLst/>
          </a:prstGeom>
          <a:noFill/>
        </p:spPr>
        <p:txBody>
          <a:bodyPr wrap="square">
            <a:spAutoFit/>
          </a:bodyPr>
          <a:lstStyle/>
          <a:p>
            <a:pPr algn="ctr">
              <a:spcAft>
                <a:spcPts val="1333"/>
              </a:spcAft>
            </a:pPr>
            <a:r>
              <a:rPr lang="en-US" sz="1867">
                <a:solidFill>
                  <a:srgbClr val="44546A"/>
                </a:solidFill>
                <a:latin typeface="Times New Roman" panose="02020603050405020304" pitchFamily="18" charset="0"/>
                <a:ea typeface="Calibri" panose="020F0502020204030204" pitchFamily="34" charset="0"/>
                <a:cs typeface="Arial" panose="020B0604020202020204" pitchFamily="34" charset="0"/>
              </a:rPr>
              <a:t>Aerial photograph of the site </a:t>
            </a:r>
          </a:p>
        </p:txBody>
      </p:sp>
      <p:sp>
        <p:nvSpPr>
          <p:cNvPr id="2" name="Slide Number Placeholder 1">
            <a:extLst>
              <a:ext uri="{FF2B5EF4-FFF2-40B4-BE49-F238E27FC236}">
                <a16:creationId xmlns:a16="http://schemas.microsoft.com/office/drawing/2014/main" id="{3C99BCB0-2BEF-4639-B22A-2A88CB3D0A6A}"/>
              </a:ext>
            </a:extLst>
          </p:cNvPr>
          <p:cNvSpPr>
            <a:spLocks noGrp="1"/>
          </p:cNvSpPr>
          <p:nvPr>
            <p:ph type="sldNum" sz="quarter" idx="12"/>
          </p:nvPr>
        </p:nvSpPr>
        <p:spPr/>
        <p:txBody>
          <a:bodyPr/>
          <a:lstStyle/>
          <a:p>
            <a:fld id="{3A98EE3D-8CD1-4C3F-BD1C-C98C9596463C}" type="slidenum">
              <a:rPr lang="en-US" smtClean="0"/>
              <a:t>8</a:t>
            </a:fld>
            <a:endParaRPr lang="en-US"/>
          </a:p>
        </p:txBody>
      </p:sp>
    </p:spTree>
    <p:extLst>
      <p:ext uri="{BB962C8B-B14F-4D97-AF65-F5344CB8AC3E}">
        <p14:creationId xmlns:p14="http://schemas.microsoft.com/office/powerpoint/2010/main" val="40861572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038794-437E-435E-938A-A887510E577B}"/>
              </a:ext>
            </a:extLst>
          </p:cNvPr>
          <p:cNvSpPr>
            <a:spLocks noGrp="1"/>
          </p:cNvSpPr>
          <p:nvPr>
            <p:ph idx="1"/>
          </p:nvPr>
        </p:nvSpPr>
        <p:spPr/>
        <p:txBody>
          <a:bodyPr/>
          <a:lstStyle/>
          <a:p>
            <a:endParaRPr lang="en-US" sz="2400" dirty="0">
              <a:latin typeface="Times New Roman" panose="02020603050405020304" pitchFamily="18" charset="0"/>
              <a:cs typeface="Times New Roman" panose="02020603050405020304" pitchFamily="18" charset="0"/>
            </a:endParaRPr>
          </a:p>
          <a:p>
            <a:r>
              <a:rPr lang="en-US" sz="2400" dirty="0">
                <a:ln w="0"/>
                <a:latin typeface="Times New Roman" panose="02020603050405020304" pitchFamily="18" charset="0"/>
                <a:cs typeface="Times New Roman" panose="02020603050405020304" pitchFamily="18" charset="0"/>
              </a:rPr>
              <a:t> Before  </a:t>
            </a:r>
            <a:r>
              <a:rPr lang="en-US" sz="2400" dirty="0" err="1">
                <a:ln w="0"/>
                <a:latin typeface="Times New Roman" panose="02020603050405020304" pitchFamily="18" charset="0"/>
                <a:cs typeface="Times New Roman" panose="02020603050405020304" pitchFamily="18" charset="0"/>
              </a:rPr>
              <a:t>Before</a:t>
            </a:r>
            <a:r>
              <a:rPr lang="en-US" sz="2400" dirty="0">
                <a:ln w="0"/>
                <a:latin typeface="Times New Roman" panose="02020603050405020304" pitchFamily="18" charset="0"/>
                <a:cs typeface="Times New Roman" panose="02020603050405020304" pitchFamily="18" charset="0"/>
              </a:rPr>
              <a:t> </a:t>
            </a:r>
            <a:endParaRPr lang="en-US" dirty="0"/>
          </a:p>
        </p:txBody>
      </p:sp>
      <p:pic>
        <p:nvPicPr>
          <p:cNvPr id="4" name="Picture 3">
            <a:extLst>
              <a:ext uri="{FF2B5EF4-FFF2-40B4-BE49-F238E27FC236}">
                <a16:creationId xmlns:a16="http://schemas.microsoft.com/office/drawing/2014/main" id="{530B19D2-40B1-4560-AC37-42B1C00EAE35}"/>
              </a:ext>
            </a:extLst>
          </p:cNvPr>
          <p:cNvPicPr>
            <a:picLocks noChangeAspect="1"/>
          </p:cNvPicPr>
          <p:nvPr/>
        </p:nvPicPr>
        <p:blipFill>
          <a:blip r:embed="rId3"/>
          <a:stretch>
            <a:fillRect/>
          </a:stretch>
        </p:blipFill>
        <p:spPr>
          <a:xfrm>
            <a:off x="595605" y="2592889"/>
            <a:ext cx="7508735" cy="5047080"/>
          </a:xfrm>
          <a:prstGeom prst="rect">
            <a:avLst/>
          </a:prstGeom>
        </p:spPr>
      </p:pic>
      <p:sp>
        <p:nvSpPr>
          <p:cNvPr id="7" name="Content Placeholder 2">
            <a:extLst>
              <a:ext uri="{FF2B5EF4-FFF2-40B4-BE49-F238E27FC236}">
                <a16:creationId xmlns:a16="http://schemas.microsoft.com/office/drawing/2014/main" id="{E6E5523A-D52E-4E3E-804B-B7E2219C2162}"/>
              </a:ext>
            </a:extLst>
          </p:cNvPr>
          <p:cNvSpPr txBox="1">
            <a:spLocks/>
          </p:cNvSpPr>
          <p:nvPr/>
        </p:nvSpPr>
        <p:spPr>
          <a:xfrm>
            <a:off x="1548194" y="1873629"/>
            <a:ext cx="9914033" cy="946154"/>
          </a:xfrm>
          <a:prstGeom prst="rect">
            <a:avLst/>
          </a:prstGeom>
        </p:spPr>
        <p:txBody>
          <a:bodyPr vert="horz" lIns="91440" tIns="45720" rIns="91440" bIns="45720" rtlCol="0" anchor="ctr">
            <a:normAutofit/>
          </a:bodyPr>
          <a:lstStyle>
            <a:lvl1pPr marL="407990" indent="-407990" algn="l" defTabSz="609585" rtl="0" eaLnBrk="1" latinLnBrk="0" hangingPunct="1">
              <a:lnSpc>
                <a:spcPct val="110000"/>
              </a:lnSpc>
              <a:spcBef>
                <a:spcPct val="20000"/>
              </a:spcBef>
              <a:spcAft>
                <a:spcPts val="800"/>
              </a:spcAft>
              <a:buClr>
                <a:schemeClr val="accent1"/>
              </a:buClr>
              <a:buSzPct val="92000"/>
              <a:buFont typeface="Wingdings 2" panose="05020102010507070707" pitchFamily="18" charset="2"/>
              <a:buChar char=""/>
              <a:defRPr sz="2267" kern="1200">
                <a:solidFill>
                  <a:schemeClr val="tx1">
                    <a:lumMod val="75000"/>
                    <a:lumOff val="25000"/>
                  </a:schemeClr>
                </a:solidFill>
                <a:latin typeface="+mn-lt"/>
                <a:ea typeface="+mn-ea"/>
                <a:cs typeface="+mn-cs"/>
              </a:defRPr>
            </a:lvl1pPr>
            <a:lvl2pPr marL="839979" indent="-407990"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867" kern="1200">
                <a:solidFill>
                  <a:schemeClr val="tx1">
                    <a:lumMod val="75000"/>
                    <a:lumOff val="25000"/>
                  </a:schemeClr>
                </a:solidFill>
                <a:latin typeface="+mn-lt"/>
                <a:ea typeface="+mn-ea"/>
                <a:cs typeface="+mn-cs"/>
              </a:defRPr>
            </a:lvl2pPr>
            <a:lvl3pPr marL="1199970" indent="-359991"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733" kern="1200">
                <a:solidFill>
                  <a:schemeClr val="tx1">
                    <a:lumMod val="75000"/>
                    <a:lumOff val="25000"/>
                  </a:schemeClr>
                </a:solidFill>
                <a:latin typeface="+mn-lt"/>
                <a:ea typeface="+mn-ea"/>
                <a:cs typeface="+mn-cs"/>
              </a:defRPr>
            </a:lvl3pPr>
            <a:lvl4pPr marL="1655959" indent="-311992"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467" kern="1200">
                <a:solidFill>
                  <a:schemeClr val="tx1">
                    <a:lumMod val="75000"/>
                    <a:lumOff val="25000"/>
                  </a:schemeClr>
                </a:solidFill>
                <a:latin typeface="+mn-lt"/>
                <a:ea typeface="+mn-ea"/>
                <a:cs typeface="+mn-cs"/>
              </a:defRPr>
            </a:lvl4pPr>
            <a:lvl5pPr marL="2135947" indent="-311992"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467" kern="1200">
                <a:solidFill>
                  <a:schemeClr val="tx1">
                    <a:lumMod val="75000"/>
                    <a:lumOff val="25000"/>
                  </a:schemeClr>
                </a:solidFill>
                <a:latin typeface="+mn-lt"/>
                <a:ea typeface="+mn-ea"/>
                <a:cs typeface="+mn-cs"/>
              </a:defRPr>
            </a:lvl5pPr>
            <a:lvl6pPr marL="253327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6pPr>
            <a:lvl7pPr marL="293326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7pPr>
            <a:lvl8pPr marL="333325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8pPr>
            <a:lvl9pPr marL="373324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9pPr>
          </a:lstStyle>
          <a:p>
            <a:r>
              <a:rPr lang="en-US" sz="2800" dirty="0">
                <a:ln w="0"/>
                <a:latin typeface="Times New Roman" panose="02020603050405020304" pitchFamily="18" charset="0"/>
                <a:cs typeface="Times New Roman" panose="02020603050405020304" pitchFamily="18" charset="0"/>
              </a:rPr>
              <a:t>Site Plan Before and After </a:t>
            </a:r>
          </a:p>
          <a:p>
            <a:pPr marL="0" indent="0">
              <a:buFont typeface="Wingdings 2" panose="05020102010507070707" pitchFamily="18" charset="2"/>
              <a:buNone/>
            </a:pPr>
            <a:endParaRPr lang="en-US" sz="2800" dirty="0">
              <a:ln w="0"/>
              <a:latin typeface="Times New Roman" panose="02020603050405020304" pitchFamily="18" charset="0"/>
              <a:cs typeface="Times New Roman" panose="02020603050405020304" pitchFamily="18" charset="0"/>
            </a:endParaRPr>
          </a:p>
          <a:p>
            <a:endParaRPr lang="en-US" sz="2800" dirty="0">
              <a:ln w="0"/>
              <a:latin typeface="Times New Roman" panose="02020603050405020304" pitchFamily="18" charset="0"/>
              <a:cs typeface="Times New Roman" panose="02020603050405020304" pitchFamily="18" charset="0"/>
            </a:endParaRPr>
          </a:p>
          <a:p>
            <a:endParaRPr lang="en-US" sz="2800" dirty="0"/>
          </a:p>
        </p:txBody>
      </p:sp>
      <p:sp>
        <p:nvSpPr>
          <p:cNvPr id="9" name="TextBox 8">
            <a:extLst>
              <a:ext uri="{FF2B5EF4-FFF2-40B4-BE49-F238E27FC236}">
                <a16:creationId xmlns:a16="http://schemas.microsoft.com/office/drawing/2014/main" id="{F0678588-250F-49AC-A999-31C27F153D44}"/>
              </a:ext>
            </a:extLst>
          </p:cNvPr>
          <p:cNvSpPr txBox="1"/>
          <p:nvPr/>
        </p:nvSpPr>
        <p:spPr>
          <a:xfrm>
            <a:off x="3101686" y="8117900"/>
            <a:ext cx="1657350" cy="523220"/>
          </a:xfrm>
          <a:prstGeom prst="rect">
            <a:avLst/>
          </a:prstGeom>
          <a:noFill/>
        </p:spPr>
        <p:txBody>
          <a:bodyPr wrap="square">
            <a:spAutoFit/>
          </a:bodyPr>
          <a:lstStyle/>
          <a:p>
            <a:r>
              <a:rPr lang="en-US" sz="2800" dirty="0">
                <a:ln w="0"/>
                <a:latin typeface="Times New Roman" panose="02020603050405020304" pitchFamily="18" charset="0"/>
                <a:cs typeface="Times New Roman" panose="02020603050405020304" pitchFamily="18" charset="0"/>
              </a:rPr>
              <a:t>Before</a:t>
            </a:r>
            <a:endParaRPr lang="en-GB" sz="2800" dirty="0"/>
          </a:p>
        </p:txBody>
      </p:sp>
      <p:sp>
        <p:nvSpPr>
          <p:cNvPr id="11" name="TextBox 10">
            <a:extLst>
              <a:ext uri="{FF2B5EF4-FFF2-40B4-BE49-F238E27FC236}">
                <a16:creationId xmlns:a16="http://schemas.microsoft.com/office/drawing/2014/main" id="{27D908CD-61ED-4F42-A33E-BACA5664704C}"/>
              </a:ext>
            </a:extLst>
          </p:cNvPr>
          <p:cNvSpPr txBox="1"/>
          <p:nvPr/>
        </p:nvSpPr>
        <p:spPr>
          <a:xfrm>
            <a:off x="11653643" y="8351667"/>
            <a:ext cx="1899520" cy="523220"/>
          </a:xfrm>
          <a:prstGeom prst="rect">
            <a:avLst/>
          </a:prstGeom>
          <a:noFill/>
        </p:spPr>
        <p:txBody>
          <a:bodyPr wrap="square">
            <a:spAutoFit/>
          </a:bodyPr>
          <a:lstStyle/>
          <a:p>
            <a:r>
              <a:rPr lang="en-US" sz="2400" dirty="0">
                <a:ln w="0"/>
                <a:latin typeface="Times New Roman" panose="02020603050405020304" pitchFamily="18" charset="0"/>
                <a:cs typeface="Times New Roman" panose="02020603050405020304" pitchFamily="18" charset="0"/>
              </a:rPr>
              <a:t> </a:t>
            </a:r>
            <a:r>
              <a:rPr lang="en-US" sz="2800" dirty="0">
                <a:ln w="0"/>
                <a:latin typeface="Times New Roman" panose="02020603050405020304" pitchFamily="18" charset="0"/>
                <a:cs typeface="Times New Roman" panose="02020603050405020304" pitchFamily="18" charset="0"/>
              </a:rPr>
              <a:t>After </a:t>
            </a:r>
            <a:endParaRPr lang="en-GB" sz="3200" dirty="0"/>
          </a:p>
        </p:txBody>
      </p:sp>
      <p:pic>
        <p:nvPicPr>
          <p:cNvPr id="2" name="Picture 1">
            <a:extLst>
              <a:ext uri="{FF2B5EF4-FFF2-40B4-BE49-F238E27FC236}">
                <a16:creationId xmlns:a16="http://schemas.microsoft.com/office/drawing/2014/main" id="{29FDF753-FA35-4E6F-B930-F38FF61BB2F2}"/>
              </a:ext>
            </a:extLst>
          </p:cNvPr>
          <p:cNvPicPr>
            <a:picLocks noChangeAspect="1"/>
          </p:cNvPicPr>
          <p:nvPr/>
        </p:nvPicPr>
        <p:blipFill>
          <a:blip r:embed="rId4"/>
          <a:stretch>
            <a:fillRect/>
          </a:stretch>
        </p:blipFill>
        <p:spPr>
          <a:xfrm>
            <a:off x="8379911" y="2542160"/>
            <a:ext cx="7926673" cy="5385586"/>
          </a:xfrm>
          <a:prstGeom prst="rect">
            <a:avLst/>
          </a:prstGeom>
        </p:spPr>
      </p:pic>
      <p:sp>
        <p:nvSpPr>
          <p:cNvPr id="5" name="Slide Number Placeholder 4">
            <a:extLst>
              <a:ext uri="{FF2B5EF4-FFF2-40B4-BE49-F238E27FC236}">
                <a16:creationId xmlns:a16="http://schemas.microsoft.com/office/drawing/2014/main" id="{49D51B10-C57F-4562-BE12-95C2EAE45F50}"/>
              </a:ext>
            </a:extLst>
          </p:cNvPr>
          <p:cNvSpPr>
            <a:spLocks noGrp="1"/>
          </p:cNvSpPr>
          <p:nvPr>
            <p:ph type="sldNum" sz="quarter" idx="12"/>
          </p:nvPr>
        </p:nvSpPr>
        <p:spPr/>
        <p:txBody>
          <a:bodyPr/>
          <a:lstStyle/>
          <a:p>
            <a:fld id="{3A98EE3D-8CD1-4C3F-BD1C-C98C9596463C}" type="slidenum">
              <a:rPr lang="en-US" smtClean="0"/>
              <a:t>9</a:t>
            </a:fld>
            <a:endParaRPr lang="en-US"/>
          </a:p>
        </p:txBody>
      </p:sp>
    </p:spTree>
    <p:extLst>
      <p:ext uri="{BB962C8B-B14F-4D97-AF65-F5344CB8AC3E}">
        <p14:creationId xmlns:p14="http://schemas.microsoft.com/office/powerpoint/2010/main" val="13482690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555EF-F9E5-481E-B54D-6D52E69D2F6B}"/>
              </a:ext>
            </a:extLst>
          </p:cNvPr>
          <p:cNvSpPr>
            <a:spLocks noGrp="1"/>
          </p:cNvSpPr>
          <p:nvPr>
            <p:ph type="title"/>
          </p:nvPr>
        </p:nvSpPr>
        <p:spPr>
          <a:xfrm>
            <a:off x="1181323" y="1093789"/>
            <a:ext cx="14706155" cy="945857"/>
          </a:xfrm>
        </p:spPr>
        <p:txBody>
          <a:bodyPr>
            <a:normAutofit fontScale="90000"/>
          </a:bodyPr>
          <a:lstStyle/>
          <a:p>
            <a:r>
              <a:rPr lang="en-US" sz="4267" cap="none" dirty="0">
                <a:latin typeface="Times New Roman" panose="02020603050405020304" pitchFamily="18" charset="0"/>
                <a:cs typeface="Times New Roman" panose="02020603050405020304" pitchFamily="18" charset="0"/>
              </a:rPr>
              <a:t>Sensors Design </a:t>
            </a:r>
            <a:br>
              <a:rPr lang="en-US" sz="4267" cap="none" dirty="0">
                <a:latin typeface="Times New Roman" panose="02020603050405020304" pitchFamily="18" charset="0"/>
                <a:cs typeface="Times New Roman" panose="02020603050405020304" pitchFamily="18" charset="0"/>
              </a:rPr>
            </a:br>
            <a:r>
              <a:rPr lang="en-US" sz="2000" b="0" i="0" dirty="0">
                <a:solidFill>
                  <a:srgbClr val="000000"/>
                </a:solidFill>
                <a:effectLst/>
                <a:latin typeface="Arial" panose="020B0604020202020204" pitchFamily="34" charset="0"/>
              </a:rPr>
              <a:t>⠠⠎⠑⠝⠎⠕⠗⠎ ⠠⠙⠑⠎⠊⠛⠝</a:t>
            </a:r>
            <a:endParaRPr lang="en-US" sz="4267" cap="none"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C1B37B9-1E21-4DD2-879C-8A2F504D57F9}"/>
              </a:ext>
            </a:extLst>
          </p:cNvPr>
          <p:cNvSpPr>
            <a:spLocks noGrp="1"/>
          </p:cNvSpPr>
          <p:nvPr>
            <p:ph idx="1"/>
          </p:nvPr>
        </p:nvSpPr>
        <p:spPr>
          <a:xfrm>
            <a:off x="1310842" y="2168762"/>
            <a:ext cx="13063092" cy="2177988"/>
          </a:xfrm>
        </p:spPr>
        <p:txBody>
          <a:bodyPr>
            <a:normAutofit/>
          </a:bodyPr>
          <a:lstStyle/>
          <a:p>
            <a:r>
              <a:rPr lang="en-US" sz="2133">
                <a:latin typeface="Times New Roman" panose="02020603050405020304" pitchFamily="18" charset="0"/>
                <a:cs typeface="Times New Roman" panose="02020603050405020304" pitchFamily="18" charset="0"/>
              </a:rPr>
              <a:t>Seeing Sensors </a:t>
            </a:r>
          </a:p>
          <a:p>
            <a:r>
              <a:rPr lang="en-US" sz="2133">
                <a:latin typeface="Times New Roman" panose="02020603050405020304" pitchFamily="18" charset="0"/>
                <a:cs typeface="Times New Roman" panose="02020603050405020304" pitchFamily="18" charset="0"/>
              </a:rPr>
              <a:t>Touching Sensors </a:t>
            </a:r>
          </a:p>
          <a:p>
            <a:r>
              <a:rPr lang="en-US" sz="2133">
                <a:latin typeface="Times New Roman" panose="02020603050405020304" pitchFamily="18" charset="0"/>
                <a:cs typeface="Times New Roman" panose="02020603050405020304" pitchFamily="18" charset="0"/>
              </a:rPr>
              <a:t>Hearing Sensors</a:t>
            </a:r>
          </a:p>
          <a:p>
            <a:r>
              <a:rPr lang="en-US" sz="2133">
                <a:latin typeface="Times New Roman" panose="02020603050405020304" pitchFamily="18" charset="0"/>
                <a:cs typeface="Times New Roman" panose="02020603050405020304" pitchFamily="18" charset="0"/>
              </a:rPr>
              <a:t>Smelling Sensors</a:t>
            </a:r>
          </a:p>
        </p:txBody>
      </p:sp>
      <p:pic>
        <p:nvPicPr>
          <p:cNvPr id="6" name="Picture 5">
            <a:extLst>
              <a:ext uri="{FF2B5EF4-FFF2-40B4-BE49-F238E27FC236}">
                <a16:creationId xmlns:a16="http://schemas.microsoft.com/office/drawing/2014/main" id="{EE060DD0-0346-42CF-A48C-1E4C5ECC744E}"/>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75513" y="1110998"/>
            <a:ext cx="9982449" cy="8024321"/>
          </a:xfrm>
          <a:prstGeom prst="rect">
            <a:avLst/>
          </a:prstGeom>
          <a:noFill/>
          <a:ln>
            <a:noFill/>
          </a:ln>
        </p:spPr>
      </p:pic>
      <p:pic>
        <p:nvPicPr>
          <p:cNvPr id="7" name="Content Placeholder 6">
            <a:extLst>
              <a:ext uri="{FF2B5EF4-FFF2-40B4-BE49-F238E27FC236}">
                <a16:creationId xmlns:a16="http://schemas.microsoft.com/office/drawing/2014/main" id="{4C496513-4D9E-49B5-8914-4B6CD23B87C0}"/>
              </a:ext>
            </a:extLst>
          </p:cNvPr>
          <p:cNvPicPr>
            <a:picLocks/>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71018" y="4346748"/>
            <a:ext cx="3904495" cy="4805779"/>
          </a:xfrm>
          <a:prstGeom prst="rect">
            <a:avLst/>
          </a:prstGeom>
          <a:noFill/>
          <a:ln>
            <a:noFill/>
          </a:ln>
        </p:spPr>
      </p:pic>
      <p:sp>
        <p:nvSpPr>
          <p:cNvPr id="4" name="Slide Number Placeholder 3">
            <a:extLst>
              <a:ext uri="{FF2B5EF4-FFF2-40B4-BE49-F238E27FC236}">
                <a16:creationId xmlns:a16="http://schemas.microsoft.com/office/drawing/2014/main" id="{5C461E14-C07E-43B1-8798-5E0FDABAEF19}"/>
              </a:ext>
            </a:extLst>
          </p:cNvPr>
          <p:cNvSpPr>
            <a:spLocks noGrp="1"/>
          </p:cNvSpPr>
          <p:nvPr>
            <p:ph type="sldNum" sz="quarter" idx="12"/>
          </p:nvPr>
        </p:nvSpPr>
        <p:spPr/>
        <p:txBody>
          <a:bodyPr/>
          <a:lstStyle/>
          <a:p>
            <a:fld id="{3A98EE3D-8CD1-4C3F-BD1C-C98C9596463C}" type="slidenum">
              <a:rPr lang="en-US" smtClean="0"/>
              <a:t>10</a:t>
            </a:fld>
            <a:endParaRPr lang="en-US"/>
          </a:p>
        </p:txBody>
      </p:sp>
    </p:spTree>
    <p:extLst>
      <p:ext uri="{BB962C8B-B14F-4D97-AF65-F5344CB8AC3E}">
        <p14:creationId xmlns:p14="http://schemas.microsoft.com/office/powerpoint/2010/main" val="1054554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033D2F0-BE86-474D-B559-158547C4EC38}"/>
              </a:ext>
            </a:extLst>
          </p:cNvPr>
          <p:cNvPicPr>
            <a:picLocks noChangeAspect="1"/>
          </p:cNvPicPr>
          <p:nvPr/>
        </p:nvPicPr>
        <p:blipFill rotWithShape="1">
          <a:blip r:embed="rId2"/>
          <a:srcRect t="13455" b="13161"/>
          <a:stretch/>
        </p:blipFill>
        <p:spPr>
          <a:xfrm>
            <a:off x="3332205" y="952093"/>
            <a:ext cx="11044590" cy="4559019"/>
          </a:xfrm>
          <a:prstGeom prst="rect">
            <a:avLst/>
          </a:prstGeom>
        </p:spPr>
      </p:pic>
      <p:pic>
        <p:nvPicPr>
          <p:cNvPr id="3" name="Content Placeholder 4">
            <a:extLst>
              <a:ext uri="{FF2B5EF4-FFF2-40B4-BE49-F238E27FC236}">
                <a16:creationId xmlns:a16="http://schemas.microsoft.com/office/drawing/2014/main" id="{62A3BD97-03D6-4CA9-AB3B-91D997F0D7E1}"/>
              </a:ext>
            </a:extLst>
          </p:cNvPr>
          <p:cNvPicPr>
            <a:picLocks noGrp="1" noChangeAspect="1"/>
          </p:cNvPicPr>
          <p:nvPr>
            <p:ph idx="1"/>
          </p:nvPr>
        </p:nvPicPr>
        <p:blipFill rotWithShape="1">
          <a:blip r:embed="rId3"/>
          <a:srcRect t="19740" b="16650"/>
          <a:stretch/>
        </p:blipFill>
        <p:spPr>
          <a:xfrm>
            <a:off x="3391326" y="5691758"/>
            <a:ext cx="10926348" cy="3909442"/>
          </a:xfrm>
        </p:spPr>
      </p:pic>
      <p:sp>
        <p:nvSpPr>
          <p:cNvPr id="4" name="Content Placeholder 2">
            <a:extLst>
              <a:ext uri="{FF2B5EF4-FFF2-40B4-BE49-F238E27FC236}">
                <a16:creationId xmlns:a16="http://schemas.microsoft.com/office/drawing/2014/main" id="{34026D2F-8294-472C-B58A-EBC10553B9D2}"/>
              </a:ext>
            </a:extLst>
          </p:cNvPr>
          <p:cNvSpPr txBox="1">
            <a:spLocks/>
          </p:cNvSpPr>
          <p:nvPr/>
        </p:nvSpPr>
        <p:spPr>
          <a:xfrm>
            <a:off x="-405530" y="1121410"/>
            <a:ext cx="4755066" cy="1182596"/>
          </a:xfrm>
          <a:prstGeom prst="rect">
            <a:avLst/>
          </a:prstGeom>
        </p:spPr>
        <p:txBody>
          <a:bodyPr vert="horz" lIns="91440" tIns="45720" rIns="91440" bIns="45720" rtlCol="0" anchor="ctr">
            <a:normAutofit/>
          </a:bodyPr>
          <a:lstStyle>
            <a:lvl1pPr marL="407990" indent="-407990" algn="l" defTabSz="609585" rtl="0" eaLnBrk="1" latinLnBrk="0" hangingPunct="1">
              <a:lnSpc>
                <a:spcPct val="110000"/>
              </a:lnSpc>
              <a:spcBef>
                <a:spcPct val="20000"/>
              </a:spcBef>
              <a:spcAft>
                <a:spcPts val="800"/>
              </a:spcAft>
              <a:buClr>
                <a:schemeClr val="accent1"/>
              </a:buClr>
              <a:buSzPct val="92000"/>
              <a:buFont typeface="Wingdings 2" panose="05020102010507070707" pitchFamily="18" charset="2"/>
              <a:buChar char=""/>
              <a:defRPr sz="2267" kern="1200">
                <a:solidFill>
                  <a:schemeClr val="tx1">
                    <a:lumMod val="75000"/>
                    <a:lumOff val="25000"/>
                  </a:schemeClr>
                </a:solidFill>
                <a:latin typeface="+mn-lt"/>
                <a:ea typeface="+mn-ea"/>
                <a:cs typeface="+mn-cs"/>
              </a:defRPr>
            </a:lvl1pPr>
            <a:lvl2pPr marL="839979" indent="-407990"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867" kern="1200">
                <a:solidFill>
                  <a:schemeClr val="tx1">
                    <a:lumMod val="75000"/>
                    <a:lumOff val="25000"/>
                  </a:schemeClr>
                </a:solidFill>
                <a:latin typeface="+mn-lt"/>
                <a:ea typeface="+mn-ea"/>
                <a:cs typeface="+mn-cs"/>
              </a:defRPr>
            </a:lvl2pPr>
            <a:lvl3pPr marL="1199970" indent="-359991"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733" kern="1200">
                <a:solidFill>
                  <a:schemeClr val="tx1">
                    <a:lumMod val="75000"/>
                    <a:lumOff val="25000"/>
                  </a:schemeClr>
                </a:solidFill>
                <a:latin typeface="+mn-lt"/>
                <a:ea typeface="+mn-ea"/>
                <a:cs typeface="+mn-cs"/>
              </a:defRPr>
            </a:lvl3pPr>
            <a:lvl4pPr marL="1655959" indent="-311992"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467" kern="1200">
                <a:solidFill>
                  <a:schemeClr val="tx1">
                    <a:lumMod val="75000"/>
                    <a:lumOff val="25000"/>
                  </a:schemeClr>
                </a:solidFill>
                <a:latin typeface="+mn-lt"/>
                <a:ea typeface="+mn-ea"/>
                <a:cs typeface="+mn-cs"/>
              </a:defRPr>
            </a:lvl4pPr>
            <a:lvl5pPr marL="2135947" indent="-311992"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467" kern="1200">
                <a:solidFill>
                  <a:schemeClr val="tx1">
                    <a:lumMod val="75000"/>
                    <a:lumOff val="25000"/>
                  </a:schemeClr>
                </a:solidFill>
                <a:latin typeface="+mn-lt"/>
                <a:ea typeface="+mn-ea"/>
                <a:cs typeface="+mn-cs"/>
              </a:defRPr>
            </a:lvl5pPr>
            <a:lvl6pPr marL="253327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6pPr>
            <a:lvl7pPr marL="293326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7pPr>
            <a:lvl8pPr marL="333325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8pPr>
            <a:lvl9pPr marL="373324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9pPr>
          </a:lstStyle>
          <a:p>
            <a:pPr algn="ctr">
              <a:lnSpc>
                <a:spcPct val="100000"/>
              </a:lnSpc>
            </a:pPr>
            <a:r>
              <a:rPr lang="en-US" sz="2400">
                <a:latin typeface="Times New Roman" panose="02020603050405020304" pitchFamily="18" charset="0"/>
                <a:cs typeface="Times New Roman" panose="02020603050405020304" pitchFamily="18" charset="0"/>
              </a:rPr>
              <a:t>Basement</a:t>
            </a:r>
          </a:p>
        </p:txBody>
      </p:sp>
      <p:sp>
        <p:nvSpPr>
          <p:cNvPr id="2" name="Slide Number Placeholder 1">
            <a:extLst>
              <a:ext uri="{FF2B5EF4-FFF2-40B4-BE49-F238E27FC236}">
                <a16:creationId xmlns:a16="http://schemas.microsoft.com/office/drawing/2014/main" id="{D6A231C4-2C99-40F2-A857-20B52841A674}"/>
              </a:ext>
            </a:extLst>
          </p:cNvPr>
          <p:cNvSpPr>
            <a:spLocks noGrp="1"/>
          </p:cNvSpPr>
          <p:nvPr>
            <p:ph type="sldNum" sz="quarter" idx="12"/>
          </p:nvPr>
        </p:nvSpPr>
        <p:spPr/>
        <p:txBody>
          <a:bodyPr/>
          <a:lstStyle/>
          <a:p>
            <a:fld id="{3A98EE3D-8CD1-4C3F-BD1C-C98C9596463C}" type="slidenum">
              <a:rPr lang="en-US" smtClean="0"/>
              <a:t>11</a:t>
            </a:fld>
            <a:endParaRPr lang="en-US"/>
          </a:p>
        </p:txBody>
      </p:sp>
    </p:spTree>
    <p:extLst>
      <p:ext uri="{BB962C8B-B14F-4D97-AF65-F5344CB8AC3E}">
        <p14:creationId xmlns:p14="http://schemas.microsoft.com/office/powerpoint/2010/main" val="6296062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Content Placeholder 10">
            <a:extLst>
              <a:ext uri="{FF2B5EF4-FFF2-40B4-BE49-F238E27FC236}">
                <a16:creationId xmlns:a16="http://schemas.microsoft.com/office/drawing/2014/main" id="{C6932634-0762-438D-B0AE-3814E88A471A}"/>
              </a:ext>
            </a:extLst>
          </p:cNvPr>
          <p:cNvPicPr>
            <a:picLocks noGrp="1" noChangeAspect="1"/>
          </p:cNvPicPr>
          <p:nvPr>
            <p:ph idx="1"/>
          </p:nvPr>
        </p:nvPicPr>
        <p:blipFill>
          <a:blip r:embed="rId2"/>
          <a:stretch>
            <a:fillRect/>
          </a:stretch>
        </p:blipFill>
        <p:spPr>
          <a:xfrm>
            <a:off x="0" y="1598015"/>
            <a:ext cx="8801896" cy="4951066"/>
          </a:xfrm>
        </p:spPr>
      </p:pic>
      <p:pic>
        <p:nvPicPr>
          <p:cNvPr id="4" name="Picture 3">
            <a:extLst>
              <a:ext uri="{FF2B5EF4-FFF2-40B4-BE49-F238E27FC236}">
                <a16:creationId xmlns:a16="http://schemas.microsoft.com/office/drawing/2014/main" id="{88C33107-8883-4341-B0A1-F290BB024F37}"/>
              </a:ext>
            </a:extLst>
          </p:cNvPr>
          <p:cNvPicPr>
            <a:picLocks noChangeAspect="1"/>
          </p:cNvPicPr>
          <p:nvPr/>
        </p:nvPicPr>
        <p:blipFill>
          <a:blip r:embed="rId3"/>
          <a:stretch>
            <a:fillRect/>
          </a:stretch>
        </p:blipFill>
        <p:spPr>
          <a:xfrm>
            <a:off x="8787601" y="4932853"/>
            <a:ext cx="8281199" cy="4658175"/>
          </a:xfrm>
          <a:prstGeom prst="rect">
            <a:avLst/>
          </a:prstGeom>
        </p:spPr>
      </p:pic>
      <p:sp>
        <p:nvSpPr>
          <p:cNvPr id="5" name="Content Placeholder 2">
            <a:extLst>
              <a:ext uri="{FF2B5EF4-FFF2-40B4-BE49-F238E27FC236}">
                <a16:creationId xmlns:a16="http://schemas.microsoft.com/office/drawing/2014/main" id="{B85A4B4C-898A-409C-982A-B76BA6261391}"/>
              </a:ext>
            </a:extLst>
          </p:cNvPr>
          <p:cNvSpPr txBox="1">
            <a:spLocks/>
          </p:cNvSpPr>
          <p:nvPr/>
        </p:nvSpPr>
        <p:spPr>
          <a:xfrm>
            <a:off x="10173570" y="2082838"/>
            <a:ext cx="4755066" cy="1182596"/>
          </a:xfrm>
          <a:prstGeom prst="rect">
            <a:avLst/>
          </a:prstGeom>
        </p:spPr>
        <p:txBody>
          <a:bodyPr vert="horz" lIns="91440" tIns="45720" rIns="91440" bIns="45720" rtlCol="0" anchor="ctr">
            <a:normAutofit/>
          </a:bodyPr>
          <a:lstStyle>
            <a:lvl1pPr marL="407990" indent="-407990" algn="l" defTabSz="609585" rtl="0" eaLnBrk="1" latinLnBrk="0" hangingPunct="1">
              <a:lnSpc>
                <a:spcPct val="110000"/>
              </a:lnSpc>
              <a:spcBef>
                <a:spcPct val="20000"/>
              </a:spcBef>
              <a:spcAft>
                <a:spcPts val="800"/>
              </a:spcAft>
              <a:buClr>
                <a:schemeClr val="accent1"/>
              </a:buClr>
              <a:buSzPct val="92000"/>
              <a:buFont typeface="Wingdings 2" panose="05020102010507070707" pitchFamily="18" charset="2"/>
              <a:buChar char=""/>
              <a:defRPr sz="2267" kern="1200">
                <a:solidFill>
                  <a:schemeClr val="tx1">
                    <a:lumMod val="75000"/>
                    <a:lumOff val="25000"/>
                  </a:schemeClr>
                </a:solidFill>
                <a:latin typeface="+mn-lt"/>
                <a:ea typeface="+mn-ea"/>
                <a:cs typeface="+mn-cs"/>
              </a:defRPr>
            </a:lvl1pPr>
            <a:lvl2pPr marL="839979" indent="-407990"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867" kern="1200">
                <a:solidFill>
                  <a:schemeClr val="tx1">
                    <a:lumMod val="75000"/>
                    <a:lumOff val="25000"/>
                  </a:schemeClr>
                </a:solidFill>
                <a:latin typeface="+mn-lt"/>
                <a:ea typeface="+mn-ea"/>
                <a:cs typeface="+mn-cs"/>
              </a:defRPr>
            </a:lvl2pPr>
            <a:lvl3pPr marL="1199970" indent="-359991"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733" kern="1200">
                <a:solidFill>
                  <a:schemeClr val="tx1">
                    <a:lumMod val="75000"/>
                    <a:lumOff val="25000"/>
                  </a:schemeClr>
                </a:solidFill>
                <a:latin typeface="+mn-lt"/>
                <a:ea typeface="+mn-ea"/>
                <a:cs typeface="+mn-cs"/>
              </a:defRPr>
            </a:lvl3pPr>
            <a:lvl4pPr marL="1655959" indent="-311992"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467" kern="1200">
                <a:solidFill>
                  <a:schemeClr val="tx1">
                    <a:lumMod val="75000"/>
                    <a:lumOff val="25000"/>
                  </a:schemeClr>
                </a:solidFill>
                <a:latin typeface="+mn-lt"/>
                <a:ea typeface="+mn-ea"/>
                <a:cs typeface="+mn-cs"/>
              </a:defRPr>
            </a:lvl4pPr>
            <a:lvl5pPr marL="2135947" indent="-311992"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467" kern="1200">
                <a:solidFill>
                  <a:schemeClr val="tx1">
                    <a:lumMod val="75000"/>
                    <a:lumOff val="25000"/>
                  </a:schemeClr>
                </a:solidFill>
                <a:latin typeface="+mn-lt"/>
                <a:ea typeface="+mn-ea"/>
                <a:cs typeface="+mn-cs"/>
              </a:defRPr>
            </a:lvl5pPr>
            <a:lvl6pPr marL="253327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6pPr>
            <a:lvl7pPr marL="293326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7pPr>
            <a:lvl8pPr marL="333325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8pPr>
            <a:lvl9pPr marL="373324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9pPr>
          </a:lstStyle>
          <a:p>
            <a:pPr algn="ctr">
              <a:lnSpc>
                <a:spcPct val="100000"/>
              </a:lnSpc>
            </a:pPr>
            <a:r>
              <a:rPr lang="en-US" sz="2400">
                <a:latin typeface="Times New Roman" panose="02020603050405020304" pitchFamily="18" charset="0"/>
                <a:cs typeface="Times New Roman" panose="02020603050405020304" pitchFamily="18" charset="0"/>
              </a:rPr>
              <a:t>First Floor</a:t>
            </a:r>
          </a:p>
        </p:txBody>
      </p:sp>
      <p:sp>
        <p:nvSpPr>
          <p:cNvPr id="2" name="Slide Number Placeholder 1">
            <a:extLst>
              <a:ext uri="{FF2B5EF4-FFF2-40B4-BE49-F238E27FC236}">
                <a16:creationId xmlns:a16="http://schemas.microsoft.com/office/drawing/2014/main" id="{833A6FE6-F4C8-4EAF-8B68-91073F876225}"/>
              </a:ext>
            </a:extLst>
          </p:cNvPr>
          <p:cNvSpPr>
            <a:spLocks noGrp="1"/>
          </p:cNvSpPr>
          <p:nvPr>
            <p:ph type="sldNum" sz="quarter" idx="12"/>
          </p:nvPr>
        </p:nvSpPr>
        <p:spPr/>
        <p:txBody>
          <a:bodyPr/>
          <a:lstStyle/>
          <a:p>
            <a:fld id="{3A98EE3D-8CD1-4C3F-BD1C-C98C9596463C}" type="slidenum">
              <a:rPr lang="en-US" smtClean="0"/>
              <a:t>12</a:t>
            </a:fld>
            <a:endParaRPr lang="en-US"/>
          </a:p>
        </p:txBody>
      </p:sp>
    </p:spTree>
    <p:extLst>
      <p:ext uri="{BB962C8B-B14F-4D97-AF65-F5344CB8AC3E}">
        <p14:creationId xmlns:p14="http://schemas.microsoft.com/office/powerpoint/2010/main" val="9273685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6193DDB-06E1-4DE8-AA0E-2E2D99B07082}"/>
              </a:ext>
            </a:extLst>
          </p:cNvPr>
          <p:cNvPicPr>
            <a:picLocks noGrp="1" noChangeAspect="1"/>
          </p:cNvPicPr>
          <p:nvPr>
            <p:ph idx="1"/>
          </p:nvPr>
        </p:nvPicPr>
        <p:blipFill>
          <a:blip r:embed="rId2"/>
          <a:stretch>
            <a:fillRect/>
          </a:stretch>
        </p:blipFill>
        <p:spPr>
          <a:xfrm>
            <a:off x="2019737" y="2029275"/>
            <a:ext cx="12750363" cy="7172079"/>
          </a:xfrm>
        </p:spPr>
      </p:pic>
      <p:sp>
        <p:nvSpPr>
          <p:cNvPr id="3" name="Content Placeholder 2">
            <a:extLst>
              <a:ext uri="{FF2B5EF4-FFF2-40B4-BE49-F238E27FC236}">
                <a16:creationId xmlns:a16="http://schemas.microsoft.com/office/drawing/2014/main" id="{A8478762-DB31-46FE-9AF6-742F6929797D}"/>
              </a:ext>
            </a:extLst>
          </p:cNvPr>
          <p:cNvSpPr txBox="1">
            <a:spLocks/>
          </p:cNvSpPr>
          <p:nvPr/>
        </p:nvSpPr>
        <p:spPr>
          <a:xfrm>
            <a:off x="737470" y="846679"/>
            <a:ext cx="4755066" cy="1182596"/>
          </a:xfrm>
          <a:prstGeom prst="rect">
            <a:avLst/>
          </a:prstGeom>
        </p:spPr>
        <p:txBody>
          <a:bodyPr vert="horz" lIns="91440" tIns="45720" rIns="91440" bIns="45720" rtlCol="0" anchor="ctr">
            <a:normAutofit/>
          </a:bodyPr>
          <a:lstStyle>
            <a:lvl1pPr marL="407990" indent="-407990" algn="l" defTabSz="609585" rtl="0" eaLnBrk="1" latinLnBrk="0" hangingPunct="1">
              <a:lnSpc>
                <a:spcPct val="110000"/>
              </a:lnSpc>
              <a:spcBef>
                <a:spcPct val="20000"/>
              </a:spcBef>
              <a:spcAft>
                <a:spcPts val="800"/>
              </a:spcAft>
              <a:buClr>
                <a:schemeClr val="accent1"/>
              </a:buClr>
              <a:buSzPct val="92000"/>
              <a:buFont typeface="Wingdings 2" panose="05020102010507070707" pitchFamily="18" charset="2"/>
              <a:buChar char=""/>
              <a:defRPr sz="2267" kern="1200">
                <a:solidFill>
                  <a:schemeClr val="tx1">
                    <a:lumMod val="75000"/>
                    <a:lumOff val="25000"/>
                  </a:schemeClr>
                </a:solidFill>
                <a:latin typeface="+mn-lt"/>
                <a:ea typeface="+mn-ea"/>
                <a:cs typeface="+mn-cs"/>
              </a:defRPr>
            </a:lvl1pPr>
            <a:lvl2pPr marL="839979" indent="-407990"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867" kern="1200">
                <a:solidFill>
                  <a:schemeClr val="tx1">
                    <a:lumMod val="75000"/>
                    <a:lumOff val="25000"/>
                  </a:schemeClr>
                </a:solidFill>
                <a:latin typeface="+mn-lt"/>
                <a:ea typeface="+mn-ea"/>
                <a:cs typeface="+mn-cs"/>
              </a:defRPr>
            </a:lvl2pPr>
            <a:lvl3pPr marL="1199970" indent="-359991"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733" kern="1200">
                <a:solidFill>
                  <a:schemeClr val="tx1">
                    <a:lumMod val="75000"/>
                    <a:lumOff val="25000"/>
                  </a:schemeClr>
                </a:solidFill>
                <a:latin typeface="+mn-lt"/>
                <a:ea typeface="+mn-ea"/>
                <a:cs typeface="+mn-cs"/>
              </a:defRPr>
            </a:lvl3pPr>
            <a:lvl4pPr marL="1655959" indent="-311992"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467" kern="1200">
                <a:solidFill>
                  <a:schemeClr val="tx1">
                    <a:lumMod val="75000"/>
                    <a:lumOff val="25000"/>
                  </a:schemeClr>
                </a:solidFill>
                <a:latin typeface="+mn-lt"/>
                <a:ea typeface="+mn-ea"/>
                <a:cs typeface="+mn-cs"/>
              </a:defRPr>
            </a:lvl4pPr>
            <a:lvl5pPr marL="2135947" indent="-311992"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467" kern="1200">
                <a:solidFill>
                  <a:schemeClr val="tx1">
                    <a:lumMod val="75000"/>
                    <a:lumOff val="25000"/>
                  </a:schemeClr>
                </a:solidFill>
                <a:latin typeface="+mn-lt"/>
                <a:ea typeface="+mn-ea"/>
                <a:cs typeface="+mn-cs"/>
              </a:defRPr>
            </a:lvl5pPr>
            <a:lvl6pPr marL="253327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6pPr>
            <a:lvl7pPr marL="293326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7pPr>
            <a:lvl8pPr marL="333325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8pPr>
            <a:lvl9pPr marL="373324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9pPr>
          </a:lstStyle>
          <a:p>
            <a:pPr algn="ctr">
              <a:lnSpc>
                <a:spcPct val="100000"/>
              </a:lnSpc>
            </a:pPr>
            <a:r>
              <a:rPr lang="en-US" sz="2400">
                <a:latin typeface="Times New Roman" panose="02020603050405020304" pitchFamily="18" charset="0"/>
                <a:cs typeface="Times New Roman" panose="02020603050405020304" pitchFamily="18" charset="0"/>
              </a:rPr>
              <a:t>Second Floor</a:t>
            </a:r>
          </a:p>
        </p:txBody>
      </p:sp>
      <p:sp>
        <p:nvSpPr>
          <p:cNvPr id="2" name="Slide Number Placeholder 1">
            <a:extLst>
              <a:ext uri="{FF2B5EF4-FFF2-40B4-BE49-F238E27FC236}">
                <a16:creationId xmlns:a16="http://schemas.microsoft.com/office/drawing/2014/main" id="{C475F172-5F81-4878-98CF-3A8F31A9D0F5}"/>
              </a:ext>
            </a:extLst>
          </p:cNvPr>
          <p:cNvSpPr>
            <a:spLocks noGrp="1"/>
          </p:cNvSpPr>
          <p:nvPr>
            <p:ph type="sldNum" sz="quarter" idx="12"/>
          </p:nvPr>
        </p:nvSpPr>
        <p:spPr/>
        <p:txBody>
          <a:bodyPr/>
          <a:lstStyle/>
          <a:p>
            <a:fld id="{3A98EE3D-8CD1-4C3F-BD1C-C98C9596463C}" type="slidenum">
              <a:rPr lang="en-US" smtClean="0"/>
              <a:t>13</a:t>
            </a:fld>
            <a:endParaRPr lang="en-US"/>
          </a:p>
        </p:txBody>
      </p:sp>
    </p:spTree>
    <p:extLst>
      <p:ext uri="{BB962C8B-B14F-4D97-AF65-F5344CB8AC3E}">
        <p14:creationId xmlns:p14="http://schemas.microsoft.com/office/powerpoint/2010/main" val="22951010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F2FBC-E8B2-42D2-BC8A-5A0047B05886}"/>
              </a:ext>
            </a:extLst>
          </p:cNvPr>
          <p:cNvSpPr>
            <a:spLocks noGrp="1"/>
          </p:cNvSpPr>
          <p:nvPr>
            <p:ph type="title"/>
          </p:nvPr>
        </p:nvSpPr>
        <p:spPr>
          <a:xfrm>
            <a:off x="609910" y="3298201"/>
            <a:ext cx="5848386" cy="965525"/>
          </a:xfrm>
        </p:spPr>
        <p:txBody>
          <a:bodyPr>
            <a:normAutofit fontScale="90000"/>
          </a:bodyPr>
          <a:lstStyle/>
          <a:p>
            <a:r>
              <a:rPr lang="en-US" sz="4000" cap="none" dirty="0">
                <a:latin typeface="Times New Roman" panose="02020603050405020304" pitchFamily="18" charset="0"/>
                <a:cs typeface="Times New Roman" panose="02020603050405020304" pitchFamily="18" charset="0"/>
              </a:rPr>
              <a:t>Master Plan </a:t>
            </a:r>
            <a:br>
              <a:rPr lang="en-US" sz="4000" cap="none" dirty="0">
                <a:latin typeface="Times New Roman" panose="02020603050405020304" pitchFamily="18" charset="0"/>
                <a:cs typeface="Times New Roman" panose="02020603050405020304" pitchFamily="18" charset="0"/>
              </a:rPr>
            </a:br>
            <a:r>
              <a:rPr lang="en-US" sz="2200" b="0" i="0" dirty="0">
                <a:solidFill>
                  <a:srgbClr val="000000"/>
                </a:solidFill>
                <a:effectLst/>
                <a:latin typeface="Arial" panose="020B0604020202020204" pitchFamily="34" charset="0"/>
              </a:rPr>
              <a:t>⠠⠍⠁⠎⠞⠑⠗ ⠠⠏⠇⠁⠝</a:t>
            </a:r>
            <a:endParaRPr lang="en-US" sz="2200" dirty="0"/>
          </a:p>
        </p:txBody>
      </p:sp>
      <p:pic>
        <p:nvPicPr>
          <p:cNvPr id="5" name="Content Placeholder 4">
            <a:extLst>
              <a:ext uri="{FF2B5EF4-FFF2-40B4-BE49-F238E27FC236}">
                <a16:creationId xmlns:a16="http://schemas.microsoft.com/office/drawing/2014/main" id="{93F91C90-4E5B-4DC1-8E77-A1AA80BC61A6}"/>
              </a:ext>
            </a:extLst>
          </p:cNvPr>
          <p:cNvPicPr>
            <a:picLocks noGrp="1" noChangeAspect="1"/>
          </p:cNvPicPr>
          <p:nvPr>
            <p:ph idx="1"/>
          </p:nvPr>
        </p:nvPicPr>
        <p:blipFill>
          <a:blip r:embed="rId2"/>
          <a:stretch>
            <a:fillRect/>
          </a:stretch>
        </p:blipFill>
        <p:spPr>
          <a:xfrm>
            <a:off x="3696370" y="2412644"/>
            <a:ext cx="9676059" cy="7188556"/>
          </a:xfrm>
        </p:spPr>
      </p:pic>
      <p:sp>
        <p:nvSpPr>
          <p:cNvPr id="6" name="TextBox 5">
            <a:extLst>
              <a:ext uri="{FF2B5EF4-FFF2-40B4-BE49-F238E27FC236}">
                <a16:creationId xmlns:a16="http://schemas.microsoft.com/office/drawing/2014/main" id="{5C6F7ECB-6C63-4740-BED9-8D075AD7AD7B}"/>
              </a:ext>
            </a:extLst>
          </p:cNvPr>
          <p:cNvSpPr txBox="1"/>
          <p:nvPr/>
        </p:nvSpPr>
        <p:spPr>
          <a:xfrm>
            <a:off x="783077" y="1084316"/>
            <a:ext cx="8531156" cy="1138773"/>
          </a:xfrm>
          <a:prstGeom prst="rect">
            <a:avLst/>
          </a:prstGeom>
          <a:noFill/>
        </p:spPr>
        <p:txBody>
          <a:bodyPr wrap="square">
            <a:spAutoFit/>
          </a:bodyPr>
          <a:lstStyle/>
          <a:p>
            <a:r>
              <a:rPr lang="en-US" sz="4400" cap="none" dirty="0">
                <a:latin typeface="Times New Roman" panose="02020603050405020304" pitchFamily="18" charset="0"/>
                <a:cs typeface="Times New Roman" panose="02020603050405020304" pitchFamily="18" charset="0"/>
              </a:rPr>
              <a:t>Architectural Modification</a:t>
            </a:r>
            <a:br>
              <a:rPr lang="en-US" sz="4400" cap="none" dirty="0">
                <a:latin typeface="Times New Roman" panose="02020603050405020304" pitchFamily="18" charset="0"/>
                <a:cs typeface="Times New Roman" panose="02020603050405020304" pitchFamily="18" charset="0"/>
              </a:rPr>
            </a:br>
            <a:r>
              <a:rPr lang="en-US" sz="2400" b="0" i="0" dirty="0">
                <a:solidFill>
                  <a:srgbClr val="000000"/>
                </a:solidFill>
                <a:effectLst/>
                <a:latin typeface="Times New Roman" panose="02020603050405020304" pitchFamily="18" charset="0"/>
                <a:cs typeface="Times New Roman" panose="02020603050405020304" pitchFamily="18" charset="0"/>
              </a:rPr>
              <a:t>⠠⠁⠗⠉⠓⠊⠞⠑⠉⠞⠥⠗⠁⠇ ⠠⠍⠕⠙⠊⠋⠊⠉⠁⠞⠊⠕⠝</a:t>
            </a:r>
            <a:endParaRPr lang="en-GB" dirty="0"/>
          </a:p>
        </p:txBody>
      </p:sp>
      <p:sp>
        <p:nvSpPr>
          <p:cNvPr id="3" name="Slide Number Placeholder 2">
            <a:extLst>
              <a:ext uri="{FF2B5EF4-FFF2-40B4-BE49-F238E27FC236}">
                <a16:creationId xmlns:a16="http://schemas.microsoft.com/office/drawing/2014/main" id="{C6147899-4710-4DEE-9FE3-7B8CE190A70C}"/>
              </a:ext>
            </a:extLst>
          </p:cNvPr>
          <p:cNvSpPr>
            <a:spLocks noGrp="1"/>
          </p:cNvSpPr>
          <p:nvPr>
            <p:ph type="sldNum" sz="quarter" idx="12"/>
          </p:nvPr>
        </p:nvSpPr>
        <p:spPr/>
        <p:txBody>
          <a:bodyPr/>
          <a:lstStyle/>
          <a:p>
            <a:fld id="{3A98EE3D-8CD1-4C3F-BD1C-C98C9596463C}" type="slidenum">
              <a:rPr lang="en-US" smtClean="0"/>
              <a:t>14</a:t>
            </a:fld>
            <a:endParaRPr lang="en-US"/>
          </a:p>
        </p:txBody>
      </p:sp>
    </p:spTree>
    <p:extLst>
      <p:ext uri="{BB962C8B-B14F-4D97-AF65-F5344CB8AC3E}">
        <p14:creationId xmlns:p14="http://schemas.microsoft.com/office/powerpoint/2010/main" val="32915343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2B231F2-B703-464D-BE0A-6F0FADDC5D4B}"/>
              </a:ext>
            </a:extLst>
          </p:cNvPr>
          <p:cNvSpPr>
            <a:spLocks noGrp="1"/>
          </p:cNvSpPr>
          <p:nvPr>
            <p:ph type="title"/>
          </p:nvPr>
        </p:nvSpPr>
        <p:spPr>
          <a:xfrm>
            <a:off x="1137780" y="1105501"/>
            <a:ext cx="5713747" cy="945857"/>
          </a:xfrm>
        </p:spPr>
        <p:txBody>
          <a:bodyPr>
            <a:normAutofit/>
          </a:bodyPr>
          <a:lstStyle/>
          <a:p>
            <a:r>
              <a:rPr lang="en-US" sz="3200" cap="none" dirty="0">
                <a:latin typeface="Times New Roman" panose="02020603050405020304" pitchFamily="18" charset="0"/>
                <a:cs typeface="Times New Roman" panose="02020603050405020304" pitchFamily="18" charset="0"/>
              </a:rPr>
              <a:t>Basement Before and After</a:t>
            </a:r>
            <a:br>
              <a:rPr lang="en-US" sz="3200" cap="none" dirty="0">
                <a:latin typeface="Times New Roman" panose="02020603050405020304" pitchFamily="18" charset="0"/>
                <a:cs typeface="Times New Roman" panose="02020603050405020304" pitchFamily="18" charset="0"/>
              </a:rPr>
            </a:br>
            <a:r>
              <a:rPr lang="en-US" sz="1600" b="0" i="0" dirty="0">
                <a:solidFill>
                  <a:srgbClr val="000000"/>
                </a:solidFill>
                <a:effectLst/>
                <a:latin typeface="Arial" panose="020B0604020202020204" pitchFamily="34" charset="0"/>
              </a:rPr>
              <a:t>⠠⠃⠁⠎⠑⠍⠑⠝⠞ ⠠⠃⠑⠋⠕⠗⠑ ⠁⠝⠙ ⠠⠁⠋⠞⠑⠗</a:t>
            </a:r>
            <a:endParaRPr lang="en-US" sz="1600" cap="none" dirty="0">
              <a:latin typeface="Times New Roman" panose="02020603050405020304" pitchFamily="18" charset="0"/>
              <a:cs typeface="Times New Roman" panose="02020603050405020304" pitchFamily="18" charset="0"/>
            </a:endParaRPr>
          </a:p>
        </p:txBody>
      </p:sp>
      <p:pic>
        <p:nvPicPr>
          <p:cNvPr id="8" name="Picture 7">
            <a:extLst>
              <a:ext uri="{FF2B5EF4-FFF2-40B4-BE49-F238E27FC236}">
                <a16:creationId xmlns:a16="http://schemas.microsoft.com/office/drawing/2014/main" id="{437248C2-46A3-4260-BBEE-51CE00B9FF11}"/>
              </a:ext>
            </a:extLst>
          </p:cNvPr>
          <p:cNvPicPr>
            <a:picLocks noChangeAspect="1"/>
          </p:cNvPicPr>
          <p:nvPr/>
        </p:nvPicPr>
        <p:blipFill>
          <a:blip r:embed="rId3"/>
          <a:stretch>
            <a:fillRect/>
          </a:stretch>
        </p:blipFill>
        <p:spPr>
          <a:xfrm>
            <a:off x="644998" y="2734717"/>
            <a:ext cx="7749702" cy="4568327"/>
          </a:xfrm>
          <a:prstGeom prst="rect">
            <a:avLst/>
          </a:prstGeom>
        </p:spPr>
      </p:pic>
      <p:sp>
        <p:nvSpPr>
          <p:cNvPr id="9" name="TextBox 8">
            <a:extLst>
              <a:ext uri="{FF2B5EF4-FFF2-40B4-BE49-F238E27FC236}">
                <a16:creationId xmlns:a16="http://schemas.microsoft.com/office/drawing/2014/main" id="{C96BD140-69CC-4FB7-BF05-BA5FE0C9CADE}"/>
              </a:ext>
            </a:extLst>
          </p:cNvPr>
          <p:cNvSpPr txBox="1"/>
          <p:nvPr/>
        </p:nvSpPr>
        <p:spPr>
          <a:xfrm>
            <a:off x="3134286" y="7986404"/>
            <a:ext cx="8531156" cy="954107"/>
          </a:xfrm>
          <a:prstGeom prst="rect">
            <a:avLst/>
          </a:prstGeom>
          <a:noFill/>
        </p:spPr>
        <p:txBody>
          <a:bodyPr wrap="square">
            <a:spAutoFit/>
          </a:bodyPr>
          <a:lstStyle/>
          <a:p>
            <a:r>
              <a:rPr lang="en-US" sz="2800" cap="none" dirty="0">
                <a:latin typeface="Times New Roman" panose="02020603050405020304" pitchFamily="18" charset="0"/>
                <a:cs typeface="Times New Roman" panose="02020603050405020304" pitchFamily="18" charset="0"/>
              </a:rPr>
              <a:t>Basement Before</a:t>
            </a:r>
            <a:br>
              <a:rPr lang="en-US" sz="2800" cap="none" dirty="0">
                <a:latin typeface="Times New Roman" panose="02020603050405020304" pitchFamily="18" charset="0"/>
                <a:cs typeface="Times New Roman" panose="02020603050405020304" pitchFamily="18" charset="0"/>
              </a:rPr>
            </a:br>
            <a:r>
              <a:rPr lang="en-US" sz="2800" b="0" i="0" dirty="0">
                <a:solidFill>
                  <a:srgbClr val="000000"/>
                </a:solidFill>
                <a:effectLst/>
                <a:latin typeface="Arial" panose="020B0604020202020204" pitchFamily="34" charset="0"/>
              </a:rPr>
              <a:t>⠠⠃⠁⠎⠑⠍⠑⠝⠞</a:t>
            </a:r>
            <a:endParaRPr lang="en-GB" sz="2800" dirty="0"/>
          </a:p>
        </p:txBody>
      </p:sp>
      <p:sp>
        <p:nvSpPr>
          <p:cNvPr id="10" name="TextBox 9">
            <a:extLst>
              <a:ext uri="{FF2B5EF4-FFF2-40B4-BE49-F238E27FC236}">
                <a16:creationId xmlns:a16="http://schemas.microsoft.com/office/drawing/2014/main" id="{DF370DEE-DB86-4589-B113-5E5D6476A233}"/>
              </a:ext>
            </a:extLst>
          </p:cNvPr>
          <p:cNvSpPr txBox="1"/>
          <p:nvPr/>
        </p:nvSpPr>
        <p:spPr>
          <a:xfrm>
            <a:off x="11665442" y="7776441"/>
            <a:ext cx="8531156" cy="954107"/>
          </a:xfrm>
          <a:prstGeom prst="rect">
            <a:avLst/>
          </a:prstGeom>
          <a:noFill/>
        </p:spPr>
        <p:txBody>
          <a:bodyPr wrap="square">
            <a:spAutoFit/>
          </a:bodyPr>
          <a:lstStyle/>
          <a:p>
            <a:r>
              <a:rPr lang="en-US" sz="2800" cap="none" dirty="0">
                <a:latin typeface="Times New Roman" panose="02020603050405020304" pitchFamily="18" charset="0"/>
                <a:cs typeface="Times New Roman" panose="02020603050405020304" pitchFamily="18" charset="0"/>
              </a:rPr>
              <a:t>Basement After</a:t>
            </a:r>
            <a:br>
              <a:rPr lang="en-US" sz="2800" cap="none" dirty="0">
                <a:latin typeface="Times New Roman" panose="02020603050405020304" pitchFamily="18" charset="0"/>
                <a:cs typeface="Times New Roman" panose="02020603050405020304" pitchFamily="18" charset="0"/>
              </a:rPr>
            </a:br>
            <a:r>
              <a:rPr lang="en-US" sz="2800" b="0" i="0" dirty="0">
                <a:solidFill>
                  <a:srgbClr val="000000"/>
                </a:solidFill>
                <a:effectLst/>
                <a:latin typeface="Arial" panose="020B0604020202020204" pitchFamily="34" charset="0"/>
              </a:rPr>
              <a:t>⠠⠃⠁⠎⠑⠍⠑⠝⠞</a:t>
            </a:r>
            <a:endParaRPr lang="en-GB" sz="2800" dirty="0"/>
          </a:p>
        </p:txBody>
      </p:sp>
      <p:sp>
        <p:nvSpPr>
          <p:cNvPr id="2" name="Oval 1">
            <a:extLst>
              <a:ext uri="{FF2B5EF4-FFF2-40B4-BE49-F238E27FC236}">
                <a16:creationId xmlns:a16="http://schemas.microsoft.com/office/drawing/2014/main" id="{F179284D-00CC-4675-AD40-61AF165C0F06}"/>
              </a:ext>
            </a:extLst>
          </p:cNvPr>
          <p:cNvSpPr/>
          <p:nvPr/>
        </p:nvSpPr>
        <p:spPr>
          <a:xfrm>
            <a:off x="689113" y="3419061"/>
            <a:ext cx="1457739" cy="1381539"/>
          </a:xfrm>
          <a:prstGeom prst="ellipse">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endParaRPr lang="en-US"/>
          </a:p>
        </p:txBody>
      </p:sp>
      <p:sp>
        <p:nvSpPr>
          <p:cNvPr id="11" name="Oval 10">
            <a:extLst>
              <a:ext uri="{FF2B5EF4-FFF2-40B4-BE49-F238E27FC236}">
                <a16:creationId xmlns:a16="http://schemas.microsoft.com/office/drawing/2014/main" id="{B41C494A-9419-41A5-87B7-E5B502AB954A}"/>
              </a:ext>
            </a:extLst>
          </p:cNvPr>
          <p:cNvSpPr/>
          <p:nvPr/>
        </p:nvSpPr>
        <p:spPr>
          <a:xfrm>
            <a:off x="1098023" y="4670282"/>
            <a:ext cx="1275028" cy="1381540"/>
          </a:xfrm>
          <a:prstGeom prst="ellipse">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endParaRPr lang="en-US"/>
          </a:p>
        </p:txBody>
      </p:sp>
      <p:sp>
        <p:nvSpPr>
          <p:cNvPr id="12" name="Oval 11">
            <a:extLst>
              <a:ext uri="{FF2B5EF4-FFF2-40B4-BE49-F238E27FC236}">
                <a16:creationId xmlns:a16="http://schemas.microsoft.com/office/drawing/2014/main" id="{1551662E-2442-4E80-9E53-65EAFAF81E61}"/>
              </a:ext>
            </a:extLst>
          </p:cNvPr>
          <p:cNvSpPr/>
          <p:nvPr/>
        </p:nvSpPr>
        <p:spPr>
          <a:xfrm>
            <a:off x="6604301" y="3288742"/>
            <a:ext cx="1275028" cy="1381540"/>
          </a:xfrm>
          <a:prstGeom prst="ellipse">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endParaRPr lang="en-US"/>
          </a:p>
        </p:txBody>
      </p:sp>
      <p:pic>
        <p:nvPicPr>
          <p:cNvPr id="3" name="Picture 2">
            <a:extLst>
              <a:ext uri="{FF2B5EF4-FFF2-40B4-BE49-F238E27FC236}">
                <a16:creationId xmlns:a16="http://schemas.microsoft.com/office/drawing/2014/main" id="{83792840-61DE-4A35-95DE-DB9DA97B820F}"/>
              </a:ext>
            </a:extLst>
          </p:cNvPr>
          <p:cNvPicPr>
            <a:picLocks noChangeAspect="1"/>
          </p:cNvPicPr>
          <p:nvPr/>
        </p:nvPicPr>
        <p:blipFill>
          <a:blip r:embed="rId4"/>
          <a:stretch>
            <a:fillRect/>
          </a:stretch>
        </p:blipFill>
        <p:spPr>
          <a:xfrm>
            <a:off x="8532550" y="1800959"/>
            <a:ext cx="8509456" cy="6185445"/>
          </a:xfrm>
          <a:prstGeom prst="rect">
            <a:avLst/>
          </a:prstGeom>
        </p:spPr>
      </p:pic>
      <p:sp>
        <p:nvSpPr>
          <p:cNvPr id="5" name="Slide Number Placeholder 4">
            <a:extLst>
              <a:ext uri="{FF2B5EF4-FFF2-40B4-BE49-F238E27FC236}">
                <a16:creationId xmlns:a16="http://schemas.microsoft.com/office/drawing/2014/main" id="{245EEBEE-997E-41AE-BE39-5C93EB0E660B}"/>
              </a:ext>
            </a:extLst>
          </p:cNvPr>
          <p:cNvSpPr>
            <a:spLocks noGrp="1"/>
          </p:cNvSpPr>
          <p:nvPr>
            <p:ph type="sldNum" sz="quarter" idx="12"/>
          </p:nvPr>
        </p:nvSpPr>
        <p:spPr/>
        <p:txBody>
          <a:bodyPr/>
          <a:lstStyle/>
          <a:p>
            <a:fld id="{3A98EE3D-8CD1-4C3F-BD1C-C98C9596463C}" type="slidenum">
              <a:rPr lang="en-US" smtClean="0"/>
              <a:t>15</a:t>
            </a:fld>
            <a:endParaRPr lang="en-US"/>
          </a:p>
        </p:txBody>
      </p:sp>
    </p:spTree>
    <p:extLst>
      <p:ext uri="{BB962C8B-B14F-4D97-AF65-F5344CB8AC3E}">
        <p14:creationId xmlns:p14="http://schemas.microsoft.com/office/powerpoint/2010/main" val="13978343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1A04524-01B8-475E-8929-5ABE766F2819}"/>
              </a:ext>
            </a:extLst>
          </p:cNvPr>
          <p:cNvSpPr txBox="1">
            <a:spLocks/>
          </p:cNvSpPr>
          <p:nvPr/>
        </p:nvSpPr>
        <p:spPr>
          <a:xfrm>
            <a:off x="1181322" y="952275"/>
            <a:ext cx="14706155" cy="945857"/>
          </a:xfrm>
          <a:prstGeom prst="rect">
            <a:avLst/>
          </a:prstGeom>
        </p:spPr>
        <p:txBody>
          <a:bodyPr vert="horz" lIns="121920" tIns="60960" rIns="121920" bIns="60960" rtlCol="0" anchor="b">
            <a:normAutofit/>
          </a:bodyPr>
          <a:lst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3200" cap="none" dirty="0">
                <a:latin typeface="Times New Roman" panose="02020603050405020304" pitchFamily="18" charset="0"/>
                <a:cs typeface="Times New Roman" panose="02020603050405020304" pitchFamily="18" charset="0"/>
              </a:rPr>
              <a:t>Ground Floor Before and After</a:t>
            </a:r>
          </a:p>
          <a:p>
            <a:r>
              <a:rPr lang="en-US" sz="1800" b="0" i="0" dirty="0">
                <a:solidFill>
                  <a:srgbClr val="000000"/>
                </a:solidFill>
                <a:effectLst/>
                <a:latin typeface="Arial" panose="020B0604020202020204" pitchFamily="34" charset="0"/>
              </a:rPr>
              <a:t>⠠⠛⠗⠕⠥⠝⠙ ⠠⠋⠇⠕⠕⠗ ⠠⠃⠑⠋⠕⠗⠑ ⠁⠝⠙ ⠠⠁⠋⠞⠑⠗</a:t>
            </a:r>
            <a:endParaRPr lang="en-US" cap="none" dirty="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098507C0-0651-48CE-BF52-B6C919F94606}"/>
              </a:ext>
            </a:extLst>
          </p:cNvPr>
          <p:cNvPicPr>
            <a:picLocks noChangeAspect="1"/>
          </p:cNvPicPr>
          <p:nvPr/>
        </p:nvPicPr>
        <p:blipFill rotWithShape="1">
          <a:blip r:embed="rId2"/>
          <a:srcRect l="3105" t="1106"/>
          <a:stretch/>
        </p:blipFill>
        <p:spPr>
          <a:xfrm>
            <a:off x="787008" y="2222501"/>
            <a:ext cx="7747392" cy="5591394"/>
          </a:xfrm>
          <a:prstGeom prst="rect">
            <a:avLst/>
          </a:prstGeom>
        </p:spPr>
      </p:pic>
      <p:sp>
        <p:nvSpPr>
          <p:cNvPr id="6" name="TextBox 5">
            <a:extLst>
              <a:ext uri="{FF2B5EF4-FFF2-40B4-BE49-F238E27FC236}">
                <a16:creationId xmlns:a16="http://schemas.microsoft.com/office/drawing/2014/main" id="{3D4F1EF4-0033-451D-8F27-38EA107E3704}"/>
              </a:ext>
            </a:extLst>
          </p:cNvPr>
          <p:cNvSpPr txBox="1"/>
          <p:nvPr/>
        </p:nvSpPr>
        <p:spPr>
          <a:xfrm>
            <a:off x="2514599" y="8062231"/>
            <a:ext cx="8530936" cy="954107"/>
          </a:xfrm>
          <a:prstGeom prst="rect">
            <a:avLst/>
          </a:prstGeom>
          <a:noFill/>
        </p:spPr>
        <p:txBody>
          <a:bodyPr wrap="square">
            <a:spAutoFit/>
          </a:bodyPr>
          <a:lstStyle/>
          <a:p>
            <a:r>
              <a:rPr lang="en-US" sz="2800" cap="none" dirty="0">
                <a:latin typeface="Times New Roman" panose="02020603050405020304" pitchFamily="18" charset="0"/>
                <a:cs typeface="Times New Roman" panose="02020603050405020304" pitchFamily="18" charset="0"/>
              </a:rPr>
              <a:t>Ground Floor Before</a:t>
            </a:r>
          </a:p>
          <a:p>
            <a:r>
              <a:rPr lang="en-US" sz="2800" b="0" i="0" dirty="0">
                <a:solidFill>
                  <a:srgbClr val="000000"/>
                </a:solidFill>
                <a:effectLst/>
                <a:latin typeface="Arial" panose="020B0604020202020204" pitchFamily="34" charset="0"/>
              </a:rPr>
              <a:t>⠠⠛⠗⠕⠥⠝⠙ ⠠⠋⠇⠕</a:t>
            </a:r>
            <a:endParaRPr lang="en-GB" sz="2800" dirty="0"/>
          </a:p>
        </p:txBody>
      </p:sp>
      <p:sp>
        <p:nvSpPr>
          <p:cNvPr id="8" name="TextBox 7">
            <a:extLst>
              <a:ext uri="{FF2B5EF4-FFF2-40B4-BE49-F238E27FC236}">
                <a16:creationId xmlns:a16="http://schemas.microsoft.com/office/drawing/2014/main" id="{452AE505-E17D-4CC6-B06A-762104F2F410}"/>
              </a:ext>
            </a:extLst>
          </p:cNvPr>
          <p:cNvSpPr txBox="1"/>
          <p:nvPr/>
        </p:nvSpPr>
        <p:spPr>
          <a:xfrm>
            <a:off x="11045535" y="8216499"/>
            <a:ext cx="8530936" cy="954107"/>
          </a:xfrm>
          <a:prstGeom prst="rect">
            <a:avLst/>
          </a:prstGeom>
          <a:noFill/>
        </p:spPr>
        <p:txBody>
          <a:bodyPr wrap="square">
            <a:spAutoFit/>
          </a:bodyPr>
          <a:lstStyle/>
          <a:p>
            <a:r>
              <a:rPr lang="en-US" sz="2800" cap="none" dirty="0">
                <a:latin typeface="Times New Roman" panose="02020603050405020304" pitchFamily="18" charset="0"/>
                <a:cs typeface="Times New Roman" panose="02020603050405020304" pitchFamily="18" charset="0"/>
              </a:rPr>
              <a:t>Ground Floor After</a:t>
            </a:r>
          </a:p>
          <a:p>
            <a:r>
              <a:rPr lang="en-US" sz="2800" b="0" i="0" dirty="0">
                <a:solidFill>
                  <a:srgbClr val="000000"/>
                </a:solidFill>
                <a:effectLst/>
                <a:latin typeface="Arial" panose="020B0604020202020204" pitchFamily="34" charset="0"/>
              </a:rPr>
              <a:t>⠠⠛⠗⠕⠥⠝⠙ ⠠⠋⠇</a:t>
            </a:r>
            <a:endParaRPr lang="en-GB" sz="2800" dirty="0"/>
          </a:p>
        </p:txBody>
      </p:sp>
      <p:sp>
        <p:nvSpPr>
          <p:cNvPr id="9" name="Oval 8">
            <a:extLst>
              <a:ext uri="{FF2B5EF4-FFF2-40B4-BE49-F238E27FC236}">
                <a16:creationId xmlns:a16="http://schemas.microsoft.com/office/drawing/2014/main" id="{ABF26DBB-74E9-4574-9579-75CD272CA2C9}"/>
              </a:ext>
            </a:extLst>
          </p:cNvPr>
          <p:cNvSpPr/>
          <p:nvPr/>
        </p:nvSpPr>
        <p:spPr>
          <a:xfrm>
            <a:off x="1098023" y="4670282"/>
            <a:ext cx="1275028" cy="1381540"/>
          </a:xfrm>
          <a:prstGeom prst="ellipse">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endParaRPr lang="en-US"/>
          </a:p>
        </p:txBody>
      </p:sp>
      <p:pic>
        <p:nvPicPr>
          <p:cNvPr id="2" name="Picture 1">
            <a:extLst>
              <a:ext uri="{FF2B5EF4-FFF2-40B4-BE49-F238E27FC236}">
                <a16:creationId xmlns:a16="http://schemas.microsoft.com/office/drawing/2014/main" id="{51D04428-A0DC-4260-9374-60471DF25B37}"/>
              </a:ext>
            </a:extLst>
          </p:cNvPr>
          <p:cNvPicPr>
            <a:picLocks noChangeAspect="1"/>
          </p:cNvPicPr>
          <p:nvPr/>
        </p:nvPicPr>
        <p:blipFill>
          <a:blip r:embed="rId3"/>
          <a:stretch>
            <a:fillRect/>
          </a:stretch>
        </p:blipFill>
        <p:spPr>
          <a:xfrm>
            <a:off x="9051925" y="1963737"/>
            <a:ext cx="7753350" cy="6029325"/>
          </a:xfrm>
          <a:prstGeom prst="rect">
            <a:avLst/>
          </a:prstGeom>
        </p:spPr>
      </p:pic>
      <p:sp>
        <p:nvSpPr>
          <p:cNvPr id="3" name="Slide Number Placeholder 2">
            <a:extLst>
              <a:ext uri="{FF2B5EF4-FFF2-40B4-BE49-F238E27FC236}">
                <a16:creationId xmlns:a16="http://schemas.microsoft.com/office/drawing/2014/main" id="{C937C2F2-39C5-4713-A816-650233A9D753}"/>
              </a:ext>
            </a:extLst>
          </p:cNvPr>
          <p:cNvSpPr>
            <a:spLocks noGrp="1"/>
          </p:cNvSpPr>
          <p:nvPr>
            <p:ph type="sldNum" sz="quarter" idx="12"/>
          </p:nvPr>
        </p:nvSpPr>
        <p:spPr/>
        <p:txBody>
          <a:bodyPr/>
          <a:lstStyle/>
          <a:p>
            <a:fld id="{3A98EE3D-8CD1-4C3F-BD1C-C98C9596463C}" type="slidenum">
              <a:rPr lang="en-US" smtClean="0"/>
              <a:t>16</a:t>
            </a:fld>
            <a:endParaRPr lang="en-US"/>
          </a:p>
        </p:txBody>
      </p:sp>
    </p:spTree>
    <p:extLst>
      <p:ext uri="{BB962C8B-B14F-4D97-AF65-F5344CB8AC3E}">
        <p14:creationId xmlns:p14="http://schemas.microsoft.com/office/powerpoint/2010/main" val="17083824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9FCB90D-43C4-4B47-9B6C-AD4A18958476}"/>
              </a:ext>
            </a:extLst>
          </p:cNvPr>
          <p:cNvSpPr txBox="1">
            <a:spLocks/>
          </p:cNvSpPr>
          <p:nvPr/>
        </p:nvSpPr>
        <p:spPr>
          <a:xfrm>
            <a:off x="1181323" y="1093789"/>
            <a:ext cx="14706155" cy="945857"/>
          </a:xfrm>
          <a:prstGeom prst="rect">
            <a:avLst/>
          </a:prstGeom>
        </p:spPr>
        <p:txBody>
          <a:bodyPr vert="horz" lIns="121920" tIns="60960" rIns="121920" bIns="60960" rtlCol="0" anchor="b">
            <a:normAutofit/>
          </a:bodyPr>
          <a:lst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3200" cap="none" dirty="0">
                <a:latin typeface="Times New Roman" panose="02020603050405020304" pitchFamily="18" charset="0"/>
                <a:cs typeface="Times New Roman" panose="02020603050405020304" pitchFamily="18" charset="0"/>
              </a:rPr>
              <a:t>First Floor Before and After </a:t>
            </a:r>
          </a:p>
          <a:p>
            <a:r>
              <a:rPr lang="en-US" sz="1800" b="0" i="0" dirty="0">
                <a:solidFill>
                  <a:srgbClr val="000000"/>
                </a:solidFill>
                <a:effectLst/>
                <a:latin typeface="Times New Roman" panose="02020603050405020304" pitchFamily="18" charset="0"/>
                <a:cs typeface="Times New Roman" panose="02020603050405020304" pitchFamily="18" charset="0"/>
              </a:rPr>
              <a:t>⠋⠊⠗⠎⠞ ⠠⠋⠇⠕⠕⠗ ⠠⠃⠑⠋⠕⠗⠑ ⠁⠝⠙ ⠠⠁⠋⠞⠑⠗</a:t>
            </a:r>
            <a:endParaRPr lang="en-US" cap="none" dirty="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786486BE-0970-4E5F-9BDC-A409259076CF}"/>
              </a:ext>
            </a:extLst>
          </p:cNvPr>
          <p:cNvPicPr>
            <a:picLocks noChangeAspect="1"/>
          </p:cNvPicPr>
          <p:nvPr/>
        </p:nvPicPr>
        <p:blipFill rotWithShape="1">
          <a:blip r:embed="rId3"/>
          <a:srcRect r="5987"/>
          <a:stretch/>
        </p:blipFill>
        <p:spPr>
          <a:xfrm>
            <a:off x="570387" y="2303351"/>
            <a:ext cx="7089037" cy="5572125"/>
          </a:xfrm>
          <a:prstGeom prst="rect">
            <a:avLst/>
          </a:prstGeom>
        </p:spPr>
      </p:pic>
      <p:sp>
        <p:nvSpPr>
          <p:cNvPr id="8" name="TextBox 7">
            <a:extLst>
              <a:ext uri="{FF2B5EF4-FFF2-40B4-BE49-F238E27FC236}">
                <a16:creationId xmlns:a16="http://schemas.microsoft.com/office/drawing/2014/main" id="{958A99E3-CD4D-4B5F-8823-6BF9C784F8CC}"/>
              </a:ext>
            </a:extLst>
          </p:cNvPr>
          <p:cNvSpPr txBox="1"/>
          <p:nvPr/>
        </p:nvSpPr>
        <p:spPr>
          <a:xfrm>
            <a:off x="1501487" y="8165825"/>
            <a:ext cx="8530936" cy="954107"/>
          </a:xfrm>
          <a:prstGeom prst="rect">
            <a:avLst/>
          </a:prstGeom>
          <a:noFill/>
        </p:spPr>
        <p:txBody>
          <a:bodyPr wrap="square">
            <a:spAutoFit/>
          </a:bodyPr>
          <a:lstStyle/>
          <a:p>
            <a:r>
              <a:rPr lang="en-US" sz="2800" cap="none" dirty="0">
                <a:latin typeface="Times New Roman" panose="02020603050405020304" pitchFamily="18" charset="0"/>
                <a:cs typeface="Times New Roman" panose="02020603050405020304" pitchFamily="18" charset="0"/>
              </a:rPr>
              <a:t>First Floor Before</a:t>
            </a:r>
          </a:p>
          <a:p>
            <a:r>
              <a:rPr lang="en-US" sz="2800" b="0" i="0" dirty="0">
                <a:solidFill>
                  <a:srgbClr val="000000"/>
                </a:solidFill>
                <a:effectLst/>
                <a:latin typeface="Times New Roman" panose="02020603050405020304" pitchFamily="18" charset="0"/>
                <a:cs typeface="Times New Roman" panose="02020603050405020304" pitchFamily="18" charset="0"/>
              </a:rPr>
              <a:t>⠋⠊⠗⠎⠞ ⠠⠋⠇⠕</a:t>
            </a:r>
            <a:endParaRPr lang="en-US" sz="2800" cap="none"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C6B7B91-22DA-44A9-8827-670BCDF9B19B}"/>
              </a:ext>
            </a:extLst>
          </p:cNvPr>
          <p:cNvSpPr txBox="1"/>
          <p:nvPr/>
        </p:nvSpPr>
        <p:spPr>
          <a:xfrm>
            <a:off x="11301845" y="8240891"/>
            <a:ext cx="8530936" cy="830997"/>
          </a:xfrm>
          <a:prstGeom prst="rect">
            <a:avLst/>
          </a:prstGeom>
          <a:noFill/>
        </p:spPr>
        <p:txBody>
          <a:bodyPr wrap="square">
            <a:spAutoFit/>
          </a:bodyPr>
          <a:lstStyle/>
          <a:p>
            <a:r>
              <a:rPr lang="en-US" sz="2400" cap="none" dirty="0">
                <a:latin typeface="Times New Roman" panose="02020603050405020304" pitchFamily="18" charset="0"/>
                <a:cs typeface="Times New Roman" panose="02020603050405020304" pitchFamily="18" charset="0"/>
              </a:rPr>
              <a:t>First Floor After</a:t>
            </a:r>
          </a:p>
          <a:p>
            <a:r>
              <a:rPr lang="en-US" sz="2400" b="0" i="0" dirty="0">
                <a:solidFill>
                  <a:srgbClr val="000000"/>
                </a:solidFill>
                <a:effectLst/>
                <a:latin typeface="Times New Roman" panose="02020603050405020304" pitchFamily="18" charset="0"/>
                <a:cs typeface="Times New Roman" panose="02020603050405020304" pitchFamily="18" charset="0"/>
              </a:rPr>
              <a:t>⠋⠊⠗⠎⠞ ⠠⠋⠇⠕</a:t>
            </a:r>
            <a:endParaRPr lang="en-US" sz="2400" cap="none" dirty="0">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386BAF39-04EA-4D9A-9AD6-4E08C0E1EA75}"/>
              </a:ext>
            </a:extLst>
          </p:cNvPr>
          <p:cNvPicPr>
            <a:picLocks noChangeAspect="1"/>
          </p:cNvPicPr>
          <p:nvPr/>
        </p:nvPicPr>
        <p:blipFill>
          <a:blip r:embed="rId4"/>
          <a:stretch>
            <a:fillRect/>
          </a:stretch>
        </p:blipFill>
        <p:spPr>
          <a:xfrm>
            <a:off x="8534400" y="2231750"/>
            <a:ext cx="7896225" cy="5934075"/>
          </a:xfrm>
          <a:prstGeom prst="rect">
            <a:avLst/>
          </a:prstGeom>
        </p:spPr>
      </p:pic>
      <p:sp>
        <p:nvSpPr>
          <p:cNvPr id="3" name="Slide Number Placeholder 2">
            <a:extLst>
              <a:ext uri="{FF2B5EF4-FFF2-40B4-BE49-F238E27FC236}">
                <a16:creationId xmlns:a16="http://schemas.microsoft.com/office/drawing/2014/main" id="{C8798A40-00C9-4DC2-9019-988EDFB761F6}"/>
              </a:ext>
            </a:extLst>
          </p:cNvPr>
          <p:cNvSpPr>
            <a:spLocks noGrp="1"/>
          </p:cNvSpPr>
          <p:nvPr>
            <p:ph type="sldNum" sz="quarter" idx="12"/>
          </p:nvPr>
        </p:nvSpPr>
        <p:spPr/>
        <p:txBody>
          <a:bodyPr/>
          <a:lstStyle/>
          <a:p>
            <a:fld id="{3A98EE3D-8CD1-4C3F-BD1C-C98C9596463C}" type="slidenum">
              <a:rPr lang="en-US" smtClean="0"/>
              <a:t>17</a:t>
            </a:fld>
            <a:endParaRPr lang="en-US"/>
          </a:p>
        </p:txBody>
      </p:sp>
    </p:spTree>
    <p:extLst>
      <p:ext uri="{BB962C8B-B14F-4D97-AF65-F5344CB8AC3E}">
        <p14:creationId xmlns:p14="http://schemas.microsoft.com/office/powerpoint/2010/main" val="40066016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1673C2F-60F9-417A-86A9-1F77EB5CF3E9}"/>
              </a:ext>
            </a:extLst>
          </p:cNvPr>
          <p:cNvSpPr txBox="1">
            <a:spLocks/>
          </p:cNvSpPr>
          <p:nvPr/>
        </p:nvSpPr>
        <p:spPr>
          <a:xfrm>
            <a:off x="898294" y="1044268"/>
            <a:ext cx="14706155" cy="945857"/>
          </a:xfrm>
          <a:prstGeom prst="rect">
            <a:avLst/>
          </a:prstGeom>
        </p:spPr>
        <p:txBody>
          <a:bodyPr vert="horz" lIns="121920" tIns="60960" rIns="121920" bIns="60960" rtlCol="0" anchor="b">
            <a:normAutofit/>
          </a:bodyPr>
          <a:lst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3200" cap="none" dirty="0">
                <a:latin typeface="Times New Roman" panose="02020603050405020304" pitchFamily="18" charset="0"/>
                <a:cs typeface="Times New Roman" panose="02020603050405020304" pitchFamily="18" charset="0"/>
              </a:rPr>
              <a:t>Second Floor Before and After </a:t>
            </a:r>
          </a:p>
          <a:p>
            <a:r>
              <a:rPr lang="en-US" sz="1800" b="0" i="0" dirty="0">
                <a:solidFill>
                  <a:srgbClr val="000000"/>
                </a:solidFill>
                <a:effectLst/>
                <a:latin typeface="Arial" panose="020B0604020202020204" pitchFamily="34" charset="0"/>
              </a:rPr>
              <a:t>⠠⠎⠑⠉⠕⠝⠙ ⠠⠋⠇⠕⠕⠗ ⠠⠃⠑⠋⠕⠗⠑ ⠁⠝⠙ ⠠⠁⠋⠞⠑⠗</a:t>
            </a:r>
            <a:endParaRPr lang="en-US" cap="none" dirty="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63045348-1324-448B-9A83-8BE4E5CCB10D}"/>
              </a:ext>
            </a:extLst>
          </p:cNvPr>
          <p:cNvPicPr>
            <a:picLocks noChangeAspect="1"/>
          </p:cNvPicPr>
          <p:nvPr/>
        </p:nvPicPr>
        <p:blipFill>
          <a:blip r:embed="rId3"/>
          <a:stretch>
            <a:fillRect/>
          </a:stretch>
        </p:blipFill>
        <p:spPr>
          <a:xfrm>
            <a:off x="723035" y="2301823"/>
            <a:ext cx="7501802" cy="5760040"/>
          </a:xfrm>
          <a:prstGeom prst="rect">
            <a:avLst/>
          </a:prstGeom>
        </p:spPr>
      </p:pic>
      <p:sp>
        <p:nvSpPr>
          <p:cNvPr id="6" name="TextBox 5">
            <a:extLst>
              <a:ext uri="{FF2B5EF4-FFF2-40B4-BE49-F238E27FC236}">
                <a16:creationId xmlns:a16="http://schemas.microsoft.com/office/drawing/2014/main" id="{6FB0F034-BFFD-4FB6-A843-E6B370180390}"/>
              </a:ext>
            </a:extLst>
          </p:cNvPr>
          <p:cNvSpPr txBox="1"/>
          <p:nvPr/>
        </p:nvSpPr>
        <p:spPr>
          <a:xfrm>
            <a:off x="1373948" y="8079878"/>
            <a:ext cx="3257550" cy="954107"/>
          </a:xfrm>
          <a:prstGeom prst="rect">
            <a:avLst/>
          </a:prstGeom>
          <a:noFill/>
        </p:spPr>
        <p:txBody>
          <a:bodyPr wrap="square">
            <a:spAutoFit/>
          </a:bodyPr>
          <a:lstStyle/>
          <a:p>
            <a:r>
              <a:rPr lang="en-US" sz="2800" cap="none" dirty="0">
                <a:latin typeface="Times New Roman" panose="02020603050405020304" pitchFamily="18" charset="0"/>
                <a:cs typeface="Times New Roman" panose="02020603050405020304" pitchFamily="18" charset="0"/>
              </a:rPr>
              <a:t>Second Floor Before</a:t>
            </a:r>
          </a:p>
          <a:p>
            <a:r>
              <a:rPr lang="en-US" sz="2800" b="0" i="0" dirty="0">
                <a:solidFill>
                  <a:srgbClr val="000000"/>
                </a:solidFill>
                <a:effectLst/>
                <a:latin typeface="Arial" panose="020B0604020202020204" pitchFamily="34" charset="0"/>
              </a:rPr>
              <a:t>⠠⠎⠑⠉⠕⠝⠙ ⠠⠋⠇⠕</a:t>
            </a:r>
            <a:endParaRPr lang="en-US" sz="2800" cap="none" dirty="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36EA6D10-AE1B-403F-8162-148FA81D4ED5}"/>
              </a:ext>
            </a:extLst>
          </p:cNvPr>
          <p:cNvSpPr txBox="1"/>
          <p:nvPr/>
        </p:nvSpPr>
        <p:spPr>
          <a:xfrm>
            <a:off x="11096627" y="8113802"/>
            <a:ext cx="3257550" cy="954107"/>
          </a:xfrm>
          <a:prstGeom prst="rect">
            <a:avLst/>
          </a:prstGeom>
          <a:noFill/>
        </p:spPr>
        <p:txBody>
          <a:bodyPr wrap="square">
            <a:spAutoFit/>
          </a:bodyPr>
          <a:lstStyle/>
          <a:p>
            <a:r>
              <a:rPr lang="en-US" sz="2800" cap="none" dirty="0">
                <a:latin typeface="Times New Roman" panose="02020603050405020304" pitchFamily="18" charset="0"/>
                <a:cs typeface="Times New Roman" panose="02020603050405020304" pitchFamily="18" charset="0"/>
              </a:rPr>
              <a:t>Second Floor After</a:t>
            </a:r>
          </a:p>
          <a:p>
            <a:r>
              <a:rPr lang="en-US" sz="2800" b="0" i="0" dirty="0">
                <a:solidFill>
                  <a:srgbClr val="000000"/>
                </a:solidFill>
                <a:effectLst/>
                <a:latin typeface="Arial" panose="020B0604020202020204" pitchFamily="34" charset="0"/>
              </a:rPr>
              <a:t>⠠⠎⠑⠉⠕⠝⠙ ⠠⠋⠇⠕</a:t>
            </a:r>
            <a:endParaRPr lang="en-US" sz="2800" cap="none" dirty="0">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BBE5A3C2-6841-4B3A-9122-469170CA40D9}"/>
              </a:ext>
            </a:extLst>
          </p:cNvPr>
          <p:cNvPicPr>
            <a:picLocks noChangeAspect="1"/>
          </p:cNvPicPr>
          <p:nvPr/>
        </p:nvPicPr>
        <p:blipFill>
          <a:blip r:embed="rId4"/>
          <a:stretch>
            <a:fillRect/>
          </a:stretch>
        </p:blipFill>
        <p:spPr>
          <a:xfrm>
            <a:off x="8843964" y="2042063"/>
            <a:ext cx="7762875" cy="6019800"/>
          </a:xfrm>
          <a:prstGeom prst="rect">
            <a:avLst/>
          </a:prstGeom>
        </p:spPr>
      </p:pic>
      <p:sp>
        <p:nvSpPr>
          <p:cNvPr id="3" name="Slide Number Placeholder 2">
            <a:extLst>
              <a:ext uri="{FF2B5EF4-FFF2-40B4-BE49-F238E27FC236}">
                <a16:creationId xmlns:a16="http://schemas.microsoft.com/office/drawing/2014/main" id="{786D9CF6-F069-4F3A-ADC6-27E3CE928C9C}"/>
              </a:ext>
            </a:extLst>
          </p:cNvPr>
          <p:cNvSpPr>
            <a:spLocks noGrp="1"/>
          </p:cNvSpPr>
          <p:nvPr>
            <p:ph type="sldNum" sz="quarter" idx="12"/>
          </p:nvPr>
        </p:nvSpPr>
        <p:spPr/>
        <p:txBody>
          <a:bodyPr/>
          <a:lstStyle/>
          <a:p>
            <a:fld id="{3A98EE3D-8CD1-4C3F-BD1C-C98C9596463C}" type="slidenum">
              <a:rPr lang="en-US" smtClean="0"/>
              <a:t>18</a:t>
            </a:fld>
            <a:endParaRPr lang="en-US"/>
          </a:p>
        </p:txBody>
      </p:sp>
    </p:spTree>
    <p:extLst>
      <p:ext uri="{BB962C8B-B14F-4D97-AF65-F5344CB8AC3E}">
        <p14:creationId xmlns:p14="http://schemas.microsoft.com/office/powerpoint/2010/main" val="42179059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89387638-4DE9-4596-BA17-80401D8E5B1B}"/>
              </a:ext>
            </a:extLst>
          </p:cNvPr>
          <p:cNvSpPr txBox="1">
            <a:spLocks/>
          </p:cNvSpPr>
          <p:nvPr/>
        </p:nvSpPr>
        <p:spPr>
          <a:xfrm>
            <a:off x="1181323" y="1296989"/>
            <a:ext cx="1774820" cy="945857"/>
          </a:xfrm>
          <a:prstGeom prst="rect">
            <a:avLst/>
          </a:prstGeom>
        </p:spPr>
        <p:txBody>
          <a:bodyPr vert="horz" lIns="121920" tIns="60960" rIns="121920" bIns="60960" rtlCol="0" anchor="b">
            <a:normAutofit/>
          </a:bodyPr>
          <a:lst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3200" cap="none" dirty="0">
                <a:latin typeface="Times New Roman" panose="02020603050405020304" pitchFamily="18" charset="0"/>
                <a:cs typeface="Times New Roman" panose="02020603050405020304" pitchFamily="18" charset="0"/>
              </a:rPr>
              <a:t>Section</a:t>
            </a:r>
          </a:p>
          <a:p>
            <a:r>
              <a:rPr lang="en-US" sz="1800" b="0" i="0" dirty="0">
                <a:solidFill>
                  <a:srgbClr val="000000"/>
                </a:solidFill>
                <a:effectLst/>
                <a:latin typeface="Arial" panose="020B0604020202020204" pitchFamily="34" charset="0"/>
              </a:rPr>
              <a:t>⠠⠎⠑⠉⠞⠊⠕⠝</a:t>
            </a:r>
            <a:endParaRPr lang="en-US" sz="4000" cap="none" dirty="0">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1909F59D-AEBD-49F9-A4B6-94E6EBB12275}"/>
              </a:ext>
            </a:extLst>
          </p:cNvPr>
          <p:cNvPicPr>
            <a:picLocks noChangeAspect="1"/>
          </p:cNvPicPr>
          <p:nvPr/>
        </p:nvPicPr>
        <p:blipFill>
          <a:blip r:embed="rId2"/>
          <a:stretch>
            <a:fillRect/>
          </a:stretch>
        </p:blipFill>
        <p:spPr>
          <a:xfrm>
            <a:off x="1448648" y="2242846"/>
            <a:ext cx="13445440" cy="5895062"/>
          </a:xfrm>
          <a:prstGeom prst="rect">
            <a:avLst/>
          </a:prstGeom>
        </p:spPr>
      </p:pic>
      <p:sp>
        <p:nvSpPr>
          <p:cNvPr id="3" name="Slide Number Placeholder 2">
            <a:extLst>
              <a:ext uri="{FF2B5EF4-FFF2-40B4-BE49-F238E27FC236}">
                <a16:creationId xmlns:a16="http://schemas.microsoft.com/office/drawing/2014/main" id="{FC70BA8D-1624-47F9-9722-4E07E8C5B8D6}"/>
              </a:ext>
            </a:extLst>
          </p:cNvPr>
          <p:cNvSpPr>
            <a:spLocks noGrp="1"/>
          </p:cNvSpPr>
          <p:nvPr>
            <p:ph type="sldNum" sz="quarter" idx="12"/>
          </p:nvPr>
        </p:nvSpPr>
        <p:spPr/>
        <p:txBody>
          <a:bodyPr/>
          <a:lstStyle/>
          <a:p>
            <a:fld id="{3A98EE3D-8CD1-4C3F-BD1C-C98C9596463C}" type="slidenum">
              <a:rPr lang="en-US" smtClean="0"/>
              <a:t>19</a:t>
            </a:fld>
            <a:endParaRPr lang="en-US"/>
          </a:p>
        </p:txBody>
      </p:sp>
    </p:spTree>
    <p:extLst>
      <p:ext uri="{BB962C8B-B14F-4D97-AF65-F5344CB8AC3E}">
        <p14:creationId xmlns:p14="http://schemas.microsoft.com/office/powerpoint/2010/main" val="37863150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79F46D65-89D9-4D95-AA99-FEFA8AD45A99}"/>
              </a:ext>
            </a:extLst>
          </p:cNvPr>
          <p:cNvPicPr>
            <a:picLocks noGrp="1" noChangeAspect="1"/>
          </p:cNvPicPr>
          <p:nvPr>
            <p:ph idx="1"/>
          </p:nvPr>
        </p:nvPicPr>
        <p:blipFill>
          <a:blip r:embed="rId2"/>
          <a:stretch>
            <a:fillRect/>
          </a:stretch>
        </p:blipFill>
        <p:spPr>
          <a:xfrm>
            <a:off x="814387" y="2448037"/>
            <a:ext cx="15440025" cy="4942903"/>
          </a:xfrm>
          <a:prstGeom prst="rect">
            <a:avLst/>
          </a:prstGeom>
        </p:spPr>
      </p:pic>
      <p:sp>
        <p:nvSpPr>
          <p:cNvPr id="5" name="Title 1">
            <a:extLst>
              <a:ext uri="{FF2B5EF4-FFF2-40B4-BE49-F238E27FC236}">
                <a16:creationId xmlns:a16="http://schemas.microsoft.com/office/drawing/2014/main" id="{84A60712-0E97-47A8-8ED2-5449D3ED8F29}"/>
              </a:ext>
            </a:extLst>
          </p:cNvPr>
          <p:cNvSpPr txBox="1">
            <a:spLocks/>
          </p:cNvSpPr>
          <p:nvPr/>
        </p:nvSpPr>
        <p:spPr>
          <a:xfrm>
            <a:off x="1181323" y="1296989"/>
            <a:ext cx="1774820" cy="945857"/>
          </a:xfrm>
          <a:prstGeom prst="rect">
            <a:avLst/>
          </a:prstGeom>
        </p:spPr>
        <p:txBody>
          <a:bodyPr vert="horz" lIns="121920" tIns="60960" rIns="121920" bIns="60960" rtlCol="0" anchor="b">
            <a:normAutofit/>
          </a:bodyPr>
          <a:lst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3200" cap="none" dirty="0">
                <a:latin typeface="Times New Roman" panose="02020603050405020304" pitchFamily="18" charset="0"/>
                <a:cs typeface="Times New Roman" panose="02020603050405020304" pitchFamily="18" charset="0"/>
              </a:rPr>
              <a:t>Section</a:t>
            </a:r>
          </a:p>
          <a:p>
            <a:r>
              <a:rPr lang="en-US" sz="1800" b="0" i="0" dirty="0">
                <a:solidFill>
                  <a:srgbClr val="000000"/>
                </a:solidFill>
                <a:effectLst/>
                <a:latin typeface="Arial" panose="020B0604020202020204" pitchFamily="34" charset="0"/>
              </a:rPr>
              <a:t>⠠⠎⠑⠉⠞⠊⠕⠝</a:t>
            </a:r>
            <a:endParaRPr lang="en-US" sz="4000" cap="none" dirty="0">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B722C0D3-469D-407B-B91E-0C882F08C89F}"/>
              </a:ext>
            </a:extLst>
          </p:cNvPr>
          <p:cNvSpPr>
            <a:spLocks noGrp="1"/>
          </p:cNvSpPr>
          <p:nvPr>
            <p:ph type="sldNum" sz="quarter" idx="12"/>
          </p:nvPr>
        </p:nvSpPr>
        <p:spPr/>
        <p:txBody>
          <a:bodyPr/>
          <a:lstStyle/>
          <a:p>
            <a:fld id="{3A98EE3D-8CD1-4C3F-BD1C-C98C9596463C}" type="slidenum">
              <a:rPr lang="en-US" smtClean="0"/>
              <a:t>20</a:t>
            </a:fld>
            <a:endParaRPr lang="en-US"/>
          </a:p>
        </p:txBody>
      </p:sp>
    </p:spTree>
    <p:extLst>
      <p:ext uri="{BB962C8B-B14F-4D97-AF65-F5344CB8AC3E}">
        <p14:creationId xmlns:p14="http://schemas.microsoft.com/office/powerpoint/2010/main" val="40738513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96A32ACE-D105-48FB-BECC-850AE14C3655}"/>
              </a:ext>
            </a:extLst>
          </p:cNvPr>
          <p:cNvPicPr>
            <a:picLocks noGrp="1" noChangeAspect="1"/>
          </p:cNvPicPr>
          <p:nvPr>
            <p:ph idx="1"/>
          </p:nvPr>
        </p:nvPicPr>
        <p:blipFill>
          <a:blip r:embed="rId3"/>
          <a:stretch>
            <a:fillRect/>
          </a:stretch>
        </p:blipFill>
        <p:spPr>
          <a:xfrm>
            <a:off x="1924050" y="1750655"/>
            <a:ext cx="13220700" cy="3228848"/>
          </a:xfrm>
          <a:prstGeom prst="rect">
            <a:avLst/>
          </a:prstGeom>
        </p:spPr>
      </p:pic>
      <p:sp>
        <p:nvSpPr>
          <p:cNvPr id="5" name="Title 1">
            <a:extLst>
              <a:ext uri="{FF2B5EF4-FFF2-40B4-BE49-F238E27FC236}">
                <a16:creationId xmlns:a16="http://schemas.microsoft.com/office/drawing/2014/main" id="{F559752E-7EF0-4947-8136-6E5F91E238F5}"/>
              </a:ext>
            </a:extLst>
          </p:cNvPr>
          <p:cNvSpPr txBox="1">
            <a:spLocks/>
          </p:cNvSpPr>
          <p:nvPr/>
        </p:nvSpPr>
        <p:spPr>
          <a:xfrm>
            <a:off x="889348" y="992688"/>
            <a:ext cx="2855934" cy="945857"/>
          </a:xfrm>
          <a:prstGeom prst="rect">
            <a:avLst/>
          </a:prstGeom>
        </p:spPr>
        <p:txBody>
          <a:bodyPr vert="horz" lIns="121920" tIns="60960" rIns="121920" bIns="60960" rtlCol="0" anchor="b">
            <a:normAutofit/>
          </a:bodyPr>
          <a:lst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3200" cap="none" dirty="0">
                <a:latin typeface="Times New Roman" panose="02020603050405020304" pitchFamily="18" charset="0"/>
                <a:cs typeface="Times New Roman" panose="02020603050405020304" pitchFamily="18" charset="0"/>
              </a:rPr>
              <a:t>North Elevation</a:t>
            </a:r>
          </a:p>
          <a:p>
            <a:r>
              <a:rPr lang="en-US" sz="1600" b="0" i="0" dirty="0">
                <a:solidFill>
                  <a:srgbClr val="000000"/>
                </a:solidFill>
                <a:effectLst/>
                <a:latin typeface="Arial" panose="020B0604020202020204" pitchFamily="34" charset="0"/>
              </a:rPr>
              <a:t>⠠⠝⠕⠗⠞⠓ ⠠⠑⠇⠑⠧⠁⠞⠊⠕⠝</a:t>
            </a:r>
            <a:endParaRPr lang="en-US" sz="8800" cap="none"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64E6A417-27BC-4E9A-9D57-A2FD6F9B5B82}"/>
              </a:ext>
            </a:extLst>
          </p:cNvPr>
          <p:cNvPicPr>
            <a:picLocks noChangeAspect="1"/>
          </p:cNvPicPr>
          <p:nvPr/>
        </p:nvPicPr>
        <p:blipFill>
          <a:blip r:embed="rId4"/>
          <a:stretch>
            <a:fillRect/>
          </a:stretch>
        </p:blipFill>
        <p:spPr>
          <a:xfrm>
            <a:off x="2412565" y="5556598"/>
            <a:ext cx="12549905" cy="3725188"/>
          </a:xfrm>
          <a:prstGeom prst="rect">
            <a:avLst/>
          </a:prstGeom>
        </p:spPr>
      </p:pic>
      <p:sp>
        <p:nvSpPr>
          <p:cNvPr id="7" name="Title 1">
            <a:extLst>
              <a:ext uri="{FF2B5EF4-FFF2-40B4-BE49-F238E27FC236}">
                <a16:creationId xmlns:a16="http://schemas.microsoft.com/office/drawing/2014/main" id="{D3F5CD3E-3A13-42B5-B472-42D0461B5A6C}"/>
              </a:ext>
            </a:extLst>
          </p:cNvPr>
          <p:cNvSpPr txBox="1">
            <a:spLocks/>
          </p:cNvSpPr>
          <p:nvPr/>
        </p:nvSpPr>
        <p:spPr>
          <a:xfrm>
            <a:off x="807928" y="4760675"/>
            <a:ext cx="3018773" cy="945857"/>
          </a:xfrm>
          <a:prstGeom prst="rect">
            <a:avLst/>
          </a:prstGeom>
        </p:spPr>
        <p:txBody>
          <a:bodyPr vert="horz" lIns="121920" tIns="60960" rIns="121920" bIns="60960" rtlCol="0" anchor="b">
            <a:normAutofit/>
          </a:bodyPr>
          <a:lst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3200" cap="none" dirty="0">
                <a:latin typeface="Times New Roman" panose="02020603050405020304" pitchFamily="18" charset="0"/>
                <a:cs typeface="Times New Roman" panose="02020603050405020304" pitchFamily="18" charset="0"/>
              </a:rPr>
              <a:t>South Elevation </a:t>
            </a:r>
          </a:p>
          <a:p>
            <a:r>
              <a:rPr lang="en-US" sz="1600" b="0" i="0" dirty="0">
                <a:solidFill>
                  <a:srgbClr val="000000"/>
                </a:solidFill>
                <a:effectLst/>
                <a:latin typeface="Arial" panose="020B0604020202020204" pitchFamily="34" charset="0"/>
              </a:rPr>
              <a:t>⠠⠎⠕⠥⠞⠓ ⠠⠑⠇⠑⠧⠁⠞⠊⠕⠝</a:t>
            </a:r>
            <a:endParaRPr lang="en-US" sz="6600" cap="none" dirty="0">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2497A966-8016-4E6C-89AE-531C17C5B791}"/>
              </a:ext>
            </a:extLst>
          </p:cNvPr>
          <p:cNvSpPr>
            <a:spLocks noGrp="1"/>
          </p:cNvSpPr>
          <p:nvPr>
            <p:ph type="sldNum" sz="quarter" idx="12"/>
          </p:nvPr>
        </p:nvSpPr>
        <p:spPr/>
        <p:txBody>
          <a:bodyPr/>
          <a:lstStyle/>
          <a:p>
            <a:fld id="{3A98EE3D-8CD1-4C3F-BD1C-C98C9596463C}" type="slidenum">
              <a:rPr lang="en-US" smtClean="0"/>
              <a:t>21</a:t>
            </a:fld>
            <a:endParaRPr lang="en-US"/>
          </a:p>
        </p:txBody>
      </p:sp>
    </p:spTree>
    <p:extLst>
      <p:ext uri="{BB962C8B-B14F-4D97-AF65-F5344CB8AC3E}">
        <p14:creationId xmlns:p14="http://schemas.microsoft.com/office/powerpoint/2010/main" val="32500236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44D7B012-BB64-47EC-944A-75621668EB73}"/>
              </a:ext>
            </a:extLst>
          </p:cNvPr>
          <p:cNvPicPr>
            <a:picLocks noGrp="1" noChangeAspect="1"/>
          </p:cNvPicPr>
          <p:nvPr>
            <p:ph idx="1"/>
          </p:nvPr>
        </p:nvPicPr>
        <p:blipFill>
          <a:blip r:embed="rId2"/>
          <a:stretch>
            <a:fillRect/>
          </a:stretch>
        </p:blipFill>
        <p:spPr>
          <a:xfrm>
            <a:off x="3205963" y="1317452"/>
            <a:ext cx="10397864" cy="4025420"/>
          </a:xfrm>
          <a:prstGeom prst="rect">
            <a:avLst/>
          </a:prstGeom>
        </p:spPr>
      </p:pic>
      <p:pic>
        <p:nvPicPr>
          <p:cNvPr id="5" name="Picture 4">
            <a:extLst>
              <a:ext uri="{FF2B5EF4-FFF2-40B4-BE49-F238E27FC236}">
                <a16:creationId xmlns:a16="http://schemas.microsoft.com/office/drawing/2014/main" id="{273F5069-96D5-4BC3-85D5-3DBA7028AE39}"/>
              </a:ext>
            </a:extLst>
          </p:cNvPr>
          <p:cNvPicPr>
            <a:picLocks noChangeAspect="1"/>
          </p:cNvPicPr>
          <p:nvPr/>
        </p:nvPicPr>
        <p:blipFill>
          <a:blip r:embed="rId3"/>
          <a:stretch>
            <a:fillRect/>
          </a:stretch>
        </p:blipFill>
        <p:spPr>
          <a:xfrm>
            <a:off x="3511019" y="5631740"/>
            <a:ext cx="10046761" cy="3673921"/>
          </a:xfrm>
          <a:prstGeom prst="rect">
            <a:avLst/>
          </a:prstGeom>
        </p:spPr>
      </p:pic>
      <p:sp>
        <p:nvSpPr>
          <p:cNvPr id="6" name="Title 1">
            <a:extLst>
              <a:ext uri="{FF2B5EF4-FFF2-40B4-BE49-F238E27FC236}">
                <a16:creationId xmlns:a16="http://schemas.microsoft.com/office/drawing/2014/main" id="{4513D3CE-FAD6-4A88-94E7-DE6A6B931E9B}"/>
              </a:ext>
            </a:extLst>
          </p:cNvPr>
          <p:cNvSpPr txBox="1">
            <a:spLocks/>
          </p:cNvSpPr>
          <p:nvPr/>
        </p:nvSpPr>
        <p:spPr>
          <a:xfrm>
            <a:off x="254897" y="6522843"/>
            <a:ext cx="2951066" cy="945857"/>
          </a:xfrm>
          <a:prstGeom prst="rect">
            <a:avLst/>
          </a:prstGeom>
        </p:spPr>
        <p:txBody>
          <a:bodyPr vert="horz" lIns="121920" tIns="60960" rIns="121920" bIns="60960" rtlCol="0" anchor="b">
            <a:normAutofit/>
          </a:bodyPr>
          <a:lst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3200" cap="none" dirty="0">
                <a:latin typeface="Times New Roman" panose="02020603050405020304" pitchFamily="18" charset="0"/>
                <a:cs typeface="Times New Roman" panose="02020603050405020304" pitchFamily="18" charset="0"/>
              </a:rPr>
              <a:t>East Elevation</a:t>
            </a:r>
          </a:p>
          <a:p>
            <a:pPr algn="ctr"/>
            <a:r>
              <a:rPr lang="en-US" sz="1800" b="0" i="0" dirty="0">
                <a:solidFill>
                  <a:srgbClr val="000000"/>
                </a:solidFill>
                <a:effectLst/>
                <a:latin typeface="Arial" panose="020B0604020202020204" pitchFamily="34" charset="0"/>
              </a:rPr>
              <a:t>⠠⠑⠁⠎⠞ ⠠⠑⠇⠑⠧⠁⠞⠊⠕⠝</a:t>
            </a:r>
            <a:endParaRPr lang="en-US" sz="4000" cap="none" dirty="0">
              <a:latin typeface="Times New Roman" panose="02020603050405020304" pitchFamily="18" charset="0"/>
              <a:cs typeface="Times New Roman" panose="02020603050405020304" pitchFamily="18" charset="0"/>
            </a:endParaRPr>
          </a:p>
        </p:txBody>
      </p:sp>
      <p:sp>
        <p:nvSpPr>
          <p:cNvPr id="7" name="Title 1">
            <a:extLst>
              <a:ext uri="{FF2B5EF4-FFF2-40B4-BE49-F238E27FC236}">
                <a16:creationId xmlns:a16="http://schemas.microsoft.com/office/drawing/2014/main" id="{420164A2-CFEA-4F5B-874C-5CBAD898EC58}"/>
              </a:ext>
            </a:extLst>
          </p:cNvPr>
          <p:cNvSpPr txBox="1">
            <a:spLocks/>
          </p:cNvSpPr>
          <p:nvPr/>
        </p:nvSpPr>
        <p:spPr>
          <a:xfrm>
            <a:off x="352567" y="3078357"/>
            <a:ext cx="2755726" cy="945857"/>
          </a:xfrm>
          <a:prstGeom prst="rect">
            <a:avLst/>
          </a:prstGeom>
        </p:spPr>
        <p:txBody>
          <a:bodyPr vert="horz" lIns="121920" tIns="60960" rIns="121920" bIns="60960" rtlCol="0" anchor="b">
            <a:normAutofit/>
          </a:bodyPr>
          <a:lst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cap="none" dirty="0">
                <a:latin typeface="Times New Roman" panose="02020603050405020304" pitchFamily="18" charset="0"/>
                <a:cs typeface="Times New Roman" panose="02020603050405020304" pitchFamily="18" charset="0"/>
              </a:rPr>
              <a:t>West Elevation</a:t>
            </a:r>
          </a:p>
          <a:p>
            <a:pPr algn="ctr"/>
            <a:r>
              <a:rPr lang="en-US" sz="1600" b="0" i="0" dirty="0">
                <a:solidFill>
                  <a:srgbClr val="000000"/>
                </a:solidFill>
                <a:effectLst/>
                <a:latin typeface="Arial" panose="020B0604020202020204" pitchFamily="34" charset="0"/>
              </a:rPr>
              <a:t>⠠⠺⠑⠎⠞ ⠠⠑⠇⠑⠧⠁⠞⠊⠕⠝</a:t>
            </a:r>
            <a:endParaRPr lang="en-US" sz="4800" cap="none" dirty="0">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0B9EC204-9351-4245-B644-CE160B5DA3F1}"/>
              </a:ext>
            </a:extLst>
          </p:cNvPr>
          <p:cNvSpPr>
            <a:spLocks noGrp="1"/>
          </p:cNvSpPr>
          <p:nvPr>
            <p:ph type="sldNum" sz="quarter" idx="12"/>
          </p:nvPr>
        </p:nvSpPr>
        <p:spPr/>
        <p:txBody>
          <a:bodyPr/>
          <a:lstStyle/>
          <a:p>
            <a:fld id="{3A98EE3D-8CD1-4C3F-BD1C-C98C9596463C}" type="slidenum">
              <a:rPr lang="en-US" smtClean="0"/>
              <a:t>22</a:t>
            </a:fld>
            <a:endParaRPr lang="en-US"/>
          </a:p>
        </p:txBody>
      </p:sp>
    </p:spTree>
    <p:extLst>
      <p:ext uri="{BB962C8B-B14F-4D97-AF65-F5344CB8AC3E}">
        <p14:creationId xmlns:p14="http://schemas.microsoft.com/office/powerpoint/2010/main" val="3975578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BA40F0E-6274-46D6-8F9B-E43CF95F1116}"/>
              </a:ext>
            </a:extLst>
          </p:cNvPr>
          <p:cNvPicPr>
            <a:picLocks noGrp="1" noChangeAspect="1"/>
          </p:cNvPicPr>
          <p:nvPr>
            <p:ph idx="1"/>
          </p:nvPr>
        </p:nvPicPr>
        <p:blipFill>
          <a:blip r:embed="rId2"/>
          <a:stretch>
            <a:fillRect/>
          </a:stretch>
        </p:blipFill>
        <p:spPr>
          <a:xfrm>
            <a:off x="0" y="2647224"/>
            <a:ext cx="8539451" cy="4803441"/>
          </a:xfrm>
        </p:spPr>
      </p:pic>
      <p:pic>
        <p:nvPicPr>
          <p:cNvPr id="7" name="Picture 6">
            <a:extLst>
              <a:ext uri="{FF2B5EF4-FFF2-40B4-BE49-F238E27FC236}">
                <a16:creationId xmlns:a16="http://schemas.microsoft.com/office/drawing/2014/main" id="{49B40561-6E84-45ED-85BF-B902F665E12C}"/>
              </a:ext>
            </a:extLst>
          </p:cNvPr>
          <p:cNvPicPr>
            <a:picLocks noChangeAspect="1"/>
          </p:cNvPicPr>
          <p:nvPr/>
        </p:nvPicPr>
        <p:blipFill>
          <a:blip r:embed="rId3"/>
          <a:stretch>
            <a:fillRect/>
          </a:stretch>
        </p:blipFill>
        <p:spPr>
          <a:xfrm>
            <a:off x="8609624" y="2647224"/>
            <a:ext cx="8459175" cy="4758286"/>
          </a:xfrm>
          <a:prstGeom prst="rect">
            <a:avLst/>
          </a:prstGeom>
        </p:spPr>
      </p:pic>
      <p:sp>
        <p:nvSpPr>
          <p:cNvPr id="2" name="Slide Number Placeholder 1">
            <a:extLst>
              <a:ext uri="{FF2B5EF4-FFF2-40B4-BE49-F238E27FC236}">
                <a16:creationId xmlns:a16="http://schemas.microsoft.com/office/drawing/2014/main" id="{06E16C48-5B73-4233-A76E-A1184D191FED}"/>
              </a:ext>
            </a:extLst>
          </p:cNvPr>
          <p:cNvSpPr>
            <a:spLocks noGrp="1"/>
          </p:cNvSpPr>
          <p:nvPr>
            <p:ph type="sldNum" sz="quarter" idx="12"/>
          </p:nvPr>
        </p:nvSpPr>
        <p:spPr/>
        <p:txBody>
          <a:bodyPr/>
          <a:lstStyle/>
          <a:p>
            <a:fld id="{3A98EE3D-8CD1-4C3F-BD1C-C98C9596463C}" type="slidenum">
              <a:rPr lang="en-US" smtClean="0"/>
              <a:t>23</a:t>
            </a:fld>
            <a:endParaRPr lang="en-US"/>
          </a:p>
        </p:txBody>
      </p:sp>
    </p:spTree>
    <p:extLst>
      <p:ext uri="{BB962C8B-B14F-4D97-AF65-F5344CB8AC3E}">
        <p14:creationId xmlns:p14="http://schemas.microsoft.com/office/powerpoint/2010/main" val="6572379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33BC10FC-1BBE-49BA-8F62-488DC390D254}"/>
              </a:ext>
            </a:extLst>
          </p:cNvPr>
          <p:cNvPicPr>
            <a:picLocks noGrp="1" noChangeAspect="1"/>
          </p:cNvPicPr>
          <p:nvPr>
            <p:ph idx="1"/>
          </p:nvPr>
        </p:nvPicPr>
        <p:blipFill>
          <a:blip r:embed="rId2"/>
          <a:stretch>
            <a:fillRect/>
          </a:stretch>
        </p:blipFill>
        <p:spPr>
          <a:xfrm>
            <a:off x="2880078" y="2888206"/>
            <a:ext cx="11031100" cy="6204994"/>
          </a:xfrm>
        </p:spPr>
      </p:pic>
      <p:sp>
        <p:nvSpPr>
          <p:cNvPr id="4" name="Content Placeholder 2">
            <a:extLst>
              <a:ext uri="{FF2B5EF4-FFF2-40B4-BE49-F238E27FC236}">
                <a16:creationId xmlns:a16="http://schemas.microsoft.com/office/drawing/2014/main" id="{26FD545D-F936-4FF7-B647-C258AACE6C2C}"/>
              </a:ext>
            </a:extLst>
          </p:cNvPr>
          <p:cNvSpPr txBox="1">
            <a:spLocks/>
          </p:cNvSpPr>
          <p:nvPr/>
        </p:nvSpPr>
        <p:spPr>
          <a:xfrm>
            <a:off x="813670" y="1705610"/>
            <a:ext cx="4755066" cy="1182596"/>
          </a:xfrm>
          <a:prstGeom prst="rect">
            <a:avLst/>
          </a:prstGeom>
        </p:spPr>
        <p:txBody>
          <a:bodyPr vert="horz" lIns="91440" tIns="45720" rIns="91440" bIns="45720" rtlCol="0" anchor="ctr">
            <a:normAutofit/>
          </a:bodyPr>
          <a:lstStyle>
            <a:lvl1pPr marL="407990" indent="-407990" algn="l" defTabSz="609585" rtl="0" eaLnBrk="1" latinLnBrk="0" hangingPunct="1">
              <a:lnSpc>
                <a:spcPct val="110000"/>
              </a:lnSpc>
              <a:spcBef>
                <a:spcPct val="20000"/>
              </a:spcBef>
              <a:spcAft>
                <a:spcPts val="800"/>
              </a:spcAft>
              <a:buClr>
                <a:schemeClr val="accent1"/>
              </a:buClr>
              <a:buSzPct val="92000"/>
              <a:buFont typeface="Wingdings 2" panose="05020102010507070707" pitchFamily="18" charset="2"/>
              <a:buChar char=""/>
              <a:defRPr sz="2267" kern="1200">
                <a:solidFill>
                  <a:schemeClr val="tx1">
                    <a:lumMod val="75000"/>
                    <a:lumOff val="25000"/>
                  </a:schemeClr>
                </a:solidFill>
                <a:latin typeface="+mn-lt"/>
                <a:ea typeface="+mn-ea"/>
                <a:cs typeface="+mn-cs"/>
              </a:defRPr>
            </a:lvl1pPr>
            <a:lvl2pPr marL="839979" indent="-407990"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867" kern="1200">
                <a:solidFill>
                  <a:schemeClr val="tx1">
                    <a:lumMod val="75000"/>
                    <a:lumOff val="25000"/>
                  </a:schemeClr>
                </a:solidFill>
                <a:latin typeface="+mn-lt"/>
                <a:ea typeface="+mn-ea"/>
                <a:cs typeface="+mn-cs"/>
              </a:defRPr>
            </a:lvl2pPr>
            <a:lvl3pPr marL="1199970" indent="-359991"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733" kern="1200">
                <a:solidFill>
                  <a:schemeClr val="tx1">
                    <a:lumMod val="75000"/>
                    <a:lumOff val="25000"/>
                  </a:schemeClr>
                </a:solidFill>
                <a:latin typeface="+mn-lt"/>
                <a:ea typeface="+mn-ea"/>
                <a:cs typeface="+mn-cs"/>
              </a:defRPr>
            </a:lvl3pPr>
            <a:lvl4pPr marL="1655959" indent="-311992"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467" kern="1200">
                <a:solidFill>
                  <a:schemeClr val="tx1">
                    <a:lumMod val="75000"/>
                    <a:lumOff val="25000"/>
                  </a:schemeClr>
                </a:solidFill>
                <a:latin typeface="+mn-lt"/>
                <a:ea typeface="+mn-ea"/>
                <a:cs typeface="+mn-cs"/>
              </a:defRPr>
            </a:lvl4pPr>
            <a:lvl5pPr marL="2135947" indent="-311992"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467" kern="1200">
                <a:solidFill>
                  <a:schemeClr val="tx1">
                    <a:lumMod val="75000"/>
                    <a:lumOff val="25000"/>
                  </a:schemeClr>
                </a:solidFill>
                <a:latin typeface="+mn-lt"/>
                <a:ea typeface="+mn-ea"/>
                <a:cs typeface="+mn-cs"/>
              </a:defRPr>
            </a:lvl5pPr>
            <a:lvl6pPr marL="253327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6pPr>
            <a:lvl7pPr marL="293326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7pPr>
            <a:lvl8pPr marL="333325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8pPr>
            <a:lvl9pPr marL="373324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9pPr>
          </a:lstStyle>
          <a:p>
            <a:pPr algn="ctr">
              <a:lnSpc>
                <a:spcPct val="100000"/>
              </a:lnSpc>
            </a:pPr>
            <a:r>
              <a:rPr lang="en-US" sz="2400">
                <a:latin typeface="Times New Roman" panose="02020603050405020304" pitchFamily="18" charset="0"/>
                <a:cs typeface="Times New Roman" panose="02020603050405020304" pitchFamily="18" charset="0"/>
              </a:rPr>
              <a:t>Brille learning classroom</a:t>
            </a:r>
          </a:p>
        </p:txBody>
      </p:sp>
      <p:sp>
        <p:nvSpPr>
          <p:cNvPr id="2" name="Slide Number Placeholder 1">
            <a:extLst>
              <a:ext uri="{FF2B5EF4-FFF2-40B4-BE49-F238E27FC236}">
                <a16:creationId xmlns:a16="http://schemas.microsoft.com/office/drawing/2014/main" id="{E8F22695-F6A8-4F74-8195-C338337B195A}"/>
              </a:ext>
            </a:extLst>
          </p:cNvPr>
          <p:cNvSpPr>
            <a:spLocks noGrp="1"/>
          </p:cNvSpPr>
          <p:nvPr>
            <p:ph type="sldNum" sz="quarter" idx="12"/>
          </p:nvPr>
        </p:nvSpPr>
        <p:spPr/>
        <p:txBody>
          <a:bodyPr/>
          <a:lstStyle/>
          <a:p>
            <a:fld id="{3A98EE3D-8CD1-4C3F-BD1C-C98C9596463C}" type="slidenum">
              <a:rPr lang="en-US" smtClean="0"/>
              <a:t>24</a:t>
            </a:fld>
            <a:endParaRPr lang="en-US"/>
          </a:p>
        </p:txBody>
      </p:sp>
    </p:spTree>
    <p:extLst>
      <p:ext uri="{BB962C8B-B14F-4D97-AF65-F5344CB8AC3E}">
        <p14:creationId xmlns:p14="http://schemas.microsoft.com/office/powerpoint/2010/main" val="1806248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B90B652A-899E-4CB1-8322-848E5EA476BC}"/>
              </a:ext>
            </a:extLst>
          </p:cNvPr>
          <p:cNvPicPr>
            <a:picLocks noGrp="1" noChangeAspect="1"/>
          </p:cNvPicPr>
          <p:nvPr>
            <p:ph idx="1"/>
          </p:nvPr>
        </p:nvPicPr>
        <p:blipFill>
          <a:blip r:embed="rId2"/>
          <a:stretch>
            <a:fillRect/>
          </a:stretch>
        </p:blipFill>
        <p:spPr>
          <a:xfrm>
            <a:off x="2732730" y="2418306"/>
            <a:ext cx="11603339" cy="6526879"/>
          </a:xfrm>
        </p:spPr>
      </p:pic>
      <p:sp>
        <p:nvSpPr>
          <p:cNvPr id="4" name="Content Placeholder 2">
            <a:extLst>
              <a:ext uri="{FF2B5EF4-FFF2-40B4-BE49-F238E27FC236}">
                <a16:creationId xmlns:a16="http://schemas.microsoft.com/office/drawing/2014/main" id="{8DBE1507-43FD-40EA-B1AF-8D50B63CC24F}"/>
              </a:ext>
            </a:extLst>
          </p:cNvPr>
          <p:cNvSpPr txBox="1">
            <a:spLocks/>
          </p:cNvSpPr>
          <p:nvPr/>
        </p:nvSpPr>
        <p:spPr>
          <a:xfrm>
            <a:off x="813670" y="1235710"/>
            <a:ext cx="3085230" cy="1182596"/>
          </a:xfrm>
          <a:prstGeom prst="rect">
            <a:avLst/>
          </a:prstGeom>
        </p:spPr>
        <p:txBody>
          <a:bodyPr vert="horz" lIns="91440" tIns="45720" rIns="91440" bIns="45720" rtlCol="0" anchor="ctr">
            <a:normAutofit/>
          </a:bodyPr>
          <a:lstStyle>
            <a:lvl1pPr marL="407990" indent="-407990" algn="l" defTabSz="609585" rtl="0" eaLnBrk="1" latinLnBrk="0" hangingPunct="1">
              <a:lnSpc>
                <a:spcPct val="110000"/>
              </a:lnSpc>
              <a:spcBef>
                <a:spcPct val="20000"/>
              </a:spcBef>
              <a:spcAft>
                <a:spcPts val="800"/>
              </a:spcAft>
              <a:buClr>
                <a:schemeClr val="accent1"/>
              </a:buClr>
              <a:buSzPct val="92000"/>
              <a:buFont typeface="Wingdings 2" panose="05020102010507070707" pitchFamily="18" charset="2"/>
              <a:buChar char=""/>
              <a:defRPr sz="2267" kern="1200">
                <a:solidFill>
                  <a:schemeClr val="tx1">
                    <a:lumMod val="75000"/>
                    <a:lumOff val="25000"/>
                  </a:schemeClr>
                </a:solidFill>
                <a:latin typeface="+mn-lt"/>
                <a:ea typeface="+mn-ea"/>
                <a:cs typeface="+mn-cs"/>
              </a:defRPr>
            </a:lvl1pPr>
            <a:lvl2pPr marL="839979" indent="-407990"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867" kern="1200">
                <a:solidFill>
                  <a:schemeClr val="tx1">
                    <a:lumMod val="75000"/>
                    <a:lumOff val="25000"/>
                  </a:schemeClr>
                </a:solidFill>
                <a:latin typeface="+mn-lt"/>
                <a:ea typeface="+mn-ea"/>
                <a:cs typeface="+mn-cs"/>
              </a:defRPr>
            </a:lvl2pPr>
            <a:lvl3pPr marL="1199970" indent="-359991"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733" kern="1200">
                <a:solidFill>
                  <a:schemeClr val="tx1">
                    <a:lumMod val="75000"/>
                    <a:lumOff val="25000"/>
                  </a:schemeClr>
                </a:solidFill>
                <a:latin typeface="+mn-lt"/>
                <a:ea typeface="+mn-ea"/>
                <a:cs typeface="+mn-cs"/>
              </a:defRPr>
            </a:lvl3pPr>
            <a:lvl4pPr marL="1655959" indent="-311992"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467" kern="1200">
                <a:solidFill>
                  <a:schemeClr val="tx1">
                    <a:lumMod val="75000"/>
                    <a:lumOff val="25000"/>
                  </a:schemeClr>
                </a:solidFill>
                <a:latin typeface="+mn-lt"/>
                <a:ea typeface="+mn-ea"/>
                <a:cs typeface="+mn-cs"/>
              </a:defRPr>
            </a:lvl4pPr>
            <a:lvl5pPr marL="2135947" indent="-311992"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467" kern="1200">
                <a:solidFill>
                  <a:schemeClr val="tx1">
                    <a:lumMod val="75000"/>
                    <a:lumOff val="25000"/>
                  </a:schemeClr>
                </a:solidFill>
                <a:latin typeface="+mn-lt"/>
                <a:ea typeface="+mn-ea"/>
                <a:cs typeface="+mn-cs"/>
              </a:defRPr>
            </a:lvl5pPr>
            <a:lvl6pPr marL="253327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6pPr>
            <a:lvl7pPr marL="293326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7pPr>
            <a:lvl8pPr marL="333325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8pPr>
            <a:lvl9pPr marL="373324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9pPr>
          </a:lstStyle>
          <a:p>
            <a:pPr algn="ctr">
              <a:lnSpc>
                <a:spcPct val="100000"/>
              </a:lnSpc>
            </a:pPr>
            <a:r>
              <a:rPr lang="en-US" sz="2400">
                <a:latin typeface="Times New Roman" panose="02020603050405020304" pitchFamily="18" charset="0"/>
                <a:cs typeface="Times New Roman" panose="02020603050405020304" pitchFamily="18" charset="0"/>
              </a:rPr>
              <a:t>Fitness room</a:t>
            </a:r>
          </a:p>
        </p:txBody>
      </p:sp>
      <p:sp>
        <p:nvSpPr>
          <p:cNvPr id="2" name="Slide Number Placeholder 1">
            <a:extLst>
              <a:ext uri="{FF2B5EF4-FFF2-40B4-BE49-F238E27FC236}">
                <a16:creationId xmlns:a16="http://schemas.microsoft.com/office/drawing/2014/main" id="{375D215A-A4FB-4E2F-82C0-F51CFE8A0CD8}"/>
              </a:ext>
            </a:extLst>
          </p:cNvPr>
          <p:cNvSpPr>
            <a:spLocks noGrp="1"/>
          </p:cNvSpPr>
          <p:nvPr>
            <p:ph type="sldNum" sz="quarter" idx="12"/>
          </p:nvPr>
        </p:nvSpPr>
        <p:spPr/>
        <p:txBody>
          <a:bodyPr/>
          <a:lstStyle/>
          <a:p>
            <a:fld id="{3A98EE3D-8CD1-4C3F-BD1C-C98C9596463C}" type="slidenum">
              <a:rPr lang="en-US" smtClean="0"/>
              <a:t>25</a:t>
            </a:fld>
            <a:endParaRPr lang="en-US"/>
          </a:p>
        </p:txBody>
      </p:sp>
    </p:spTree>
    <p:extLst>
      <p:ext uri="{BB962C8B-B14F-4D97-AF65-F5344CB8AC3E}">
        <p14:creationId xmlns:p14="http://schemas.microsoft.com/office/powerpoint/2010/main" val="8686230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15EE4C5-1867-4C43-8EA8-49E1766B5BA2}"/>
              </a:ext>
            </a:extLst>
          </p:cNvPr>
          <p:cNvPicPr>
            <a:picLocks noGrp="1" noChangeAspect="1"/>
          </p:cNvPicPr>
          <p:nvPr>
            <p:ph idx="1"/>
          </p:nvPr>
        </p:nvPicPr>
        <p:blipFill>
          <a:blip r:embed="rId2"/>
          <a:stretch>
            <a:fillRect/>
          </a:stretch>
        </p:blipFill>
        <p:spPr>
          <a:xfrm>
            <a:off x="2656351" y="2418306"/>
            <a:ext cx="11756097" cy="6612805"/>
          </a:xfrm>
        </p:spPr>
      </p:pic>
      <p:sp>
        <p:nvSpPr>
          <p:cNvPr id="4" name="Content Placeholder 2">
            <a:extLst>
              <a:ext uri="{FF2B5EF4-FFF2-40B4-BE49-F238E27FC236}">
                <a16:creationId xmlns:a16="http://schemas.microsoft.com/office/drawing/2014/main" id="{42CF1820-14F2-4F28-A8DC-DA3B7C9E5503}"/>
              </a:ext>
            </a:extLst>
          </p:cNvPr>
          <p:cNvSpPr txBox="1">
            <a:spLocks/>
          </p:cNvSpPr>
          <p:nvPr/>
        </p:nvSpPr>
        <p:spPr>
          <a:xfrm>
            <a:off x="813670" y="1235710"/>
            <a:ext cx="2882030" cy="1182596"/>
          </a:xfrm>
          <a:prstGeom prst="rect">
            <a:avLst/>
          </a:prstGeom>
        </p:spPr>
        <p:txBody>
          <a:bodyPr vert="horz" lIns="91440" tIns="45720" rIns="91440" bIns="45720" rtlCol="0" anchor="ctr">
            <a:normAutofit/>
          </a:bodyPr>
          <a:lstStyle>
            <a:lvl1pPr marL="407990" indent="-407990" algn="l" defTabSz="609585" rtl="0" eaLnBrk="1" latinLnBrk="0" hangingPunct="1">
              <a:lnSpc>
                <a:spcPct val="110000"/>
              </a:lnSpc>
              <a:spcBef>
                <a:spcPct val="20000"/>
              </a:spcBef>
              <a:spcAft>
                <a:spcPts val="800"/>
              </a:spcAft>
              <a:buClr>
                <a:schemeClr val="accent1"/>
              </a:buClr>
              <a:buSzPct val="92000"/>
              <a:buFont typeface="Wingdings 2" panose="05020102010507070707" pitchFamily="18" charset="2"/>
              <a:buChar char=""/>
              <a:defRPr sz="2267" kern="1200">
                <a:solidFill>
                  <a:schemeClr val="tx1">
                    <a:lumMod val="75000"/>
                    <a:lumOff val="25000"/>
                  </a:schemeClr>
                </a:solidFill>
                <a:latin typeface="+mn-lt"/>
                <a:ea typeface="+mn-ea"/>
                <a:cs typeface="+mn-cs"/>
              </a:defRPr>
            </a:lvl1pPr>
            <a:lvl2pPr marL="839979" indent="-407990"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867" kern="1200">
                <a:solidFill>
                  <a:schemeClr val="tx1">
                    <a:lumMod val="75000"/>
                    <a:lumOff val="25000"/>
                  </a:schemeClr>
                </a:solidFill>
                <a:latin typeface="+mn-lt"/>
                <a:ea typeface="+mn-ea"/>
                <a:cs typeface="+mn-cs"/>
              </a:defRPr>
            </a:lvl2pPr>
            <a:lvl3pPr marL="1199970" indent="-359991"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733" kern="1200">
                <a:solidFill>
                  <a:schemeClr val="tx1">
                    <a:lumMod val="75000"/>
                    <a:lumOff val="25000"/>
                  </a:schemeClr>
                </a:solidFill>
                <a:latin typeface="+mn-lt"/>
                <a:ea typeface="+mn-ea"/>
                <a:cs typeface="+mn-cs"/>
              </a:defRPr>
            </a:lvl3pPr>
            <a:lvl4pPr marL="1655959" indent="-311992"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467" kern="1200">
                <a:solidFill>
                  <a:schemeClr val="tx1">
                    <a:lumMod val="75000"/>
                    <a:lumOff val="25000"/>
                  </a:schemeClr>
                </a:solidFill>
                <a:latin typeface="+mn-lt"/>
                <a:ea typeface="+mn-ea"/>
                <a:cs typeface="+mn-cs"/>
              </a:defRPr>
            </a:lvl4pPr>
            <a:lvl5pPr marL="2135947" indent="-311992"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467" kern="1200">
                <a:solidFill>
                  <a:schemeClr val="tx1">
                    <a:lumMod val="75000"/>
                    <a:lumOff val="25000"/>
                  </a:schemeClr>
                </a:solidFill>
                <a:latin typeface="+mn-lt"/>
                <a:ea typeface="+mn-ea"/>
                <a:cs typeface="+mn-cs"/>
              </a:defRPr>
            </a:lvl5pPr>
            <a:lvl6pPr marL="253327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6pPr>
            <a:lvl7pPr marL="293326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7pPr>
            <a:lvl8pPr marL="333325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8pPr>
            <a:lvl9pPr marL="373324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9pPr>
          </a:lstStyle>
          <a:p>
            <a:pPr algn="ctr">
              <a:lnSpc>
                <a:spcPct val="100000"/>
              </a:lnSpc>
            </a:pPr>
            <a:r>
              <a:rPr lang="en-US" sz="2400">
                <a:latin typeface="Times New Roman" panose="02020603050405020304" pitchFamily="18" charset="0"/>
                <a:cs typeface="Times New Roman" panose="02020603050405020304" pitchFamily="18" charset="0"/>
              </a:rPr>
              <a:t>Trainee Room</a:t>
            </a:r>
          </a:p>
        </p:txBody>
      </p:sp>
      <p:sp>
        <p:nvSpPr>
          <p:cNvPr id="2" name="Slide Number Placeholder 1">
            <a:extLst>
              <a:ext uri="{FF2B5EF4-FFF2-40B4-BE49-F238E27FC236}">
                <a16:creationId xmlns:a16="http://schemas.microsoft.com/office/drawing/2014/main" id="{C9927851-726B-46BE-A6F2-4E153442C65F}"/>
              </a:ext>
            </a:extLst>
          </p:cNvPr>
          <p:cNvSpPr>
            <a:spLocks noGrp="1"/>
          </p:cNvSpPr>
          <p:nvPr>
            <p:ph type="sldNum" sz="quarter" idx="12"/>
          </p:nvPr>
        </p:nvSpPr>
        <p:spPr/>
        <p:txBody>
          <a:bodyPr/>
          <a:lstStyle/>
          <a:p>
            <a:fld id="{3A98EE3D-8CD1-4C3F-BD1C-C98C9596463C}" type="slidenum">
              <a:rPr lang="en-US" smtClean="0"/>
              <a:t>26</a:t>
            </a:fld>
            <a:endParaRPr lang="en-US"/>
          </a:p>
        </p:txBody>
      </p:sp>
    </p:spTree>
    <p:extLst>
      <p:ext uri="{BB962C8B-B14F-4D97-AF65-F5344CB8AC3E}">
        <p14:creationId xmlns:p14="http://schemas.microsoft.com/office/powerpoint/2010/main" val="38563159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FEFA71D7-A1F0-4AEB-90B8-845EA54B8FCA}"/>
              </a:ext>
            </a:extLst>
          </p:cNvPr>
          <p:cNvPicPr>
            <a:picLocks noGrp="1" noChangeAspect="1"/>
          </p:cNvPicPr>
          <p:nvPr>
            <p:ph idx="1"/>
          </p:nvPr>
        </p:nvPicPr>
        <p:blipFill>
          <a:blip r:embed="rId2"/>
          <a:stretch>
            <a:fillRect/>
          </a:stretch>
        </p:blipFill>
        <p:spPr>
          <a:xfrm>
            <a:off x="2758016" y="2283179"/>
            <a:ext cx="11552767" cy="6498432"/>
          </a:xfrm>
        </p:spPr>
      </p:pic>
      <p:sp>
        <p:nvSpPr>
          <p:cNvPr id="4" name="Content Placeholder 2">
            <a:extLst>
              <a:ext uri="{FF2B5EF4-FFF2-40B4-BE49-F238E27FC236}">
                <a16:creationId xmlns:a16="http://schemas.microsoft.com/office/drawing/2014/main" id="{E6074FCA-AA00-4A80-81DB-600C63F76E0B}"/>
              </a:ext>
            </a:extLst>
          </p:cNvPr>
          <p:cNvSpPr txBox="1">
            <a:spLocks/>
          </p:cNvSpPr>
          <p:nvPr/>
        </p:nvSpPr>
        <p:spPr>
          <a:xfrm>
            <a:off x="813670" y="1235710"/>
            <a:ext cx="2374030" cy="885190"/>
          </a:xfrm>
          <a:prstGeom prst="rect">
            <a:avLst/>
          </a:prstGeom>
        </p:spPr>
        <p:txBody>
          <a:bodyPr vert="horz" lIns="91440" tIns="45720" rIns="91440" bIns="45720" rtlCol="0" anchor="ctr">
            <a:normAutofit/>
          </a:bodyPr>
          <a:lstStyle>
            <a:lvl1pPr marL="407990" indent="-407990" algn="l" defTabSz="609585" rtl="0" eaLnBrk="1" latinLnBrk="0" hangingPunct="1">
              <a:lnSpc>
                <a:spcPct val="110000"/>
              </a:lnSpc>
              <a:spcBef>
                <a:spcPct val="20000"/>
              </a:spcBef>
              <a:spcAft>
                <a:spcPts val="800"/>
              </a:spcAft>
              <a:buClr>
                <a:schemeClr val="accent1"/>
              </a:buClr>
              <a:buSzPct val="92000"/>
              <a:buFont typeface="Wingdings 2" panose="05020102010507070707" pitchFamily="18" charset="2"/>
              <a:buChar char=""/>
              <a:defRPr sz="2267" kern="1200">
                <a:solidFill>
                  <a:schemeClr val="tx1">
                    <a:lumMod val="75000"/>
                    <a:lumOff val="25000"/>
                  </a:schemeClr>
                </a:solidFill>
                <a:latin typeface="+mn-lt"/>
                <a:ea typeface="+mn-ea"/>
                <a:cs typeface="+mn-cs"/>
              </a:defRPr>
            </a:lvl1pPr>
            <a:lvl2pPr marL="839979" indent="-407990"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867" kern="1200">
                <a:solidFill>
                  <a:schemeClr val="tx1">
                    <a:lumMod val="75000"/>
                    <a:lumOff val="25000"/>
                  </a:schemeClr>
                </a:solidFill>
                <a:latin typeface="+mn-lt"/>
                <a:ea typeface="+mn-ea"/>
                <a:cs typeface="+mn-cs"/>
              </a:defRPr>
            </a:lvl2pPr>
            <a:lvl3pPr marL="1199970" indent="-359991"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733" kern="1200">
                <a:solidFill>
                  <a:schemeClr val="tx1">
                    <a:lumMod val="75000"/>
                    <a:lumOff val="25000"/>
                  </a:schemeClr>
                </a:solidFill>
                <a:latin typeface="+mn-lt"/>
                <a:ea typeface="+mn-ea"/>
                <a:cs typeface="+mn-cs"/>
              </a:defRPr>
            </a:lvl3pPr>
            <a:lvl4pPr marL="1655959" indent="-311992"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467" kern="1200">
                <a:solidFill>
                  <a:schemeClr val="tx1">
                    <a:lumMod val="75000"/>
                    <a:lumOff val="25000"/>
                  </a:schemeClr>
                </a:solidFill>
                <a:latin typeface="+mn-lt"/>
                <a:ea typeface="+mn-ea"/>
                <a:cs typeface="+mn-cs"/>
              </a:defRPr>
            </a:lvl4pPr>
            <a:lvl5pPr marL="2135947" indent="-311992"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467" kern="1200">
                <a:solidFill>
                  <a:schemeClr val="tx1">
                    <a:lumMod val="75000"/>
                    <a:lumOff val="25000"/>
                  </a:schemeClr>
                </a:solidFill>
                <a:latin typeface="+mn-lt"/>
                <a:ea typeface="+mn-ea"/>
                <a:cs typeface="+mn-cs"/>
              </a:defRPr>
            </a:lvl5pPr>
            <a:lvl6pPr marL="253327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6pPr>
            <a:lvl7pPr marL="293326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7pPr>
            <a:lvl8pPr marL="333325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8pPr>
            <a:lvl9pPr marL="373324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9pPr>
          </a:lstStyle>
          <a:p>
            <a:pPr algn="ctr">
              <a:lnSpc>
                <a:spcPct val="100000"/>
              </a:lnSpc>
            </a:pPr>
            <a:r>
              <a:rPr lang="en-US" sz="2400">
                <a:latin typeface="Times New Roman" panose="02020603050405020304" pitchFamily="18" charset="0"/>
                <a:cs typeface="Times New Roman" panose="02020603050405020304" pitchFamily="18" charset="0"/>
              </a:rPr>
              <a:t>Cafeteria </a:t>
            </a:r>
          </a:p>
        </p:txBody>
      </p:sp>
      <p:sp>
        <p:nvSpPr>
          <p:cNvPr id="2" name="Slide Number Placeholder 1">
            <a:extLst>
              <a:ext uri="{FF2B5EF4-FFF2-40B4-BE49-F238E27FC236}">
                <a16:creationId xmlns:a16="http://schemas.microsoft.com/office/drawing/2014/main" id="{17D562A6-A17B-4644-9902-E1CF6E84D579}"/>
              </a:ext>
            </a:extLst>
          </p:cNvPr>
          <p:cNvSpPr>
            <a:spLocks noGrp="1"/>
          </p:cNvSpPr>
          <p:nvPr>
            <p:ph type="sldNum" sz="quarter" idx="12"/>
          </p:nvPr>
        </p:nvSpPr>
        <p:spPr/>
        <p:txBody>
          <a:bodyPr/>
          <a:lstStyle/>
          <a:p>
            <a:fld id="{3A98EE3D-8CD1-4C3F-BD1C-C98C9596463C}" type="slidenum">
              <a:rPr lang="en-US" smtClean="0"/>
              <a:t>27</a:t>
            </a:fld>
            <a:endParaRPr lang="en-US"/>
          </a:p>
        </p:txBody>
      </p:sp>
    </p:spTree>
    <p:extLst>
      <p:ext uri="{BB962C8B-B14F-4D97-AF65-F5344CB8AC3E}">
        <p14:creationId xmlns:p14="http://schemas.microsoft.com/office/powerpoint/2010/main" val="35780164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2E656BB-DCF2-4170-BE81-E7CBB40D11F6}"/>
              </a:ext>
            </a:extLst>
          </p:cNvPr>
          <p:cNvPicPr>
            <a:picLocks noChangeAspect="1"/>
          </p:cNvPicPr>
          <p:nvPr/>
        </p:nvPicPr>
        <p:blipFill>
          <a:blip r:embed="rId2"/>
          <a:stretch>
            <a:fillRect/>
          </a:stretch>
        </p:blipFill>
        <p:spPr>
          <a:xfrm>
            <a:off x="1962324" y="1779998"/>
            <a:ext cx="13144152" cy="7393584"/>
          </a:xfrm>
          <a:prstGeom prst="rect">
            <a:avLst/>
          </a:prstGeom>
        </p:spPr>
      </p:pic>
      <p:sp>
        <p:nvSpPr>
          <p:cNvPr id="3" name="Content Placeholder 2">
            <a:extLst>
              <a:ext uri="{FF2B5EF4-FFF2-40B4-BE49-F238E27FC236}">
                <a16:creationId xmlns:a16="http://schemas.microsoft.com/office/drawing/2014/main" id="{756943D6-73F8-4A85-8A22-0D3E43AF0AA7}"/>
              </a:ext>
            </a:extLst>
          </p:cNvPr>
          <p:cNvSpPr txBox="1">
            <a:spLocks/>
          </p:cNvSpPr>
          <p:nvPr/>
        </p:nvSpPr>
        <p:spPr>
          <a:xfrm>
            <a:off x="788270" y="765810"/>
            <a:ext cx="4755066" cy="1182596"/>
          </a:xfrm>
          <a:prstGeom prst="rect">
            <a:avLst/>
          </a:prstGeom>
        </p:spPr>
        <p:txBody>
          <a:bodyPr vert="horz" lIns="91440" tIns="45720" rIns="91440" bIns="45720" rtlCol="0" anchor="ctr">
            <a:normAutofit/>
          </a:bodyPr>
          <a:lstStyle>
            <a:lvl1pPr marL="407990" indent="-407990" algn="l" defTabSz="609585" rtl="0" eaLnBrk="1" latinLnBrk="0" hangingPunct="1">
              <a:lnSpc>
                <a:spcPct val="110000"/>
              </a:lnSpc>
              <a:spcBef>
                <a:spcPct val="20000"/>
              </a:spcBef>
              <a:spcAft>
                <a:spcPts val="800"/>
              </a:spcAft>
              <a:buClr>
                <a:schemeClr val="accent1"/>
              </a:buClr>
              <a:buSzPct val="92000"/>
              <a:buFont typeface="Wingdings 2" panose="05020102010507070707" pitchFamily="18" charset="2"/>
              <a:buChar char=""/>
              <a:defRPr sz="2267" kern="1200">
                <a:solidFill>
                  <a:schemeClr val="tx1">
                    <a:lumMod val="75000"/>
                    <a:lumOff val="25000"/>
                  </a:schemeClr>
                </a:solidFill>
                <a:latin typeface="+mn-lt"/>
                <a:ea typeface="+mn-ea"/>
                <a:cs typeface="+mn-cs"/>
              </a:defRPr>
            </a:lvl1pPr>
            <a:lvl2pPr marL="839979" indent="-407990"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867" kern="1200">
                <a:solidFill>
                  <a:schemeClr val="tx1">
                    <a:lumMod val="75000"/>
                    <a:lumOff val="25000"/>
                  </a:schemeClr>
                </a:solidFill>
                <a:latin typeface="+mn-lt"/>
                <a:ea typeface="+mn-ea"/>
                <a:cs typeface="+mn-cs"/>
              </a:defRPr>
            </a:lvl2pPr>
            <a:lvl3pPr marL="1199970" indent="-359991"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733" kern="1200">
                <a:solidFill>
                  <a:schemeClr val="tx1">
                    <a:lumMod val="75000"/>
                    <a:lumOff val="25000"/>
                  </a:schemeClr>
                </a:solidFill>
                <a:latin typeface="+mn-lt"/>
                <a:ea typeface="+mn-ea"/>
                <a:cs typeface="+mn-cs"/>
              </a:defRPr>
            </a:lvl3pPr>
            <a:lvl4pPr marL="1655959" indent="-311992"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467" kern="1200">
                <a:solidFill>
                  <a:schemeClr val="tx1">
                    <a:lumMod val="75000"/>
                    <a:lumOff val="25000"/>
                  </a:schemeClr>
                </a:solidFill>
                <a:latin typeface="+mn-lt"/>
                <a:ea typeface="+mn-ea"/>
                <a:cs typeface="+mn-cs"/>
              </a:defRPr>
            </a:lvl4pPr>
            <a:lvl5pPr marL="2135947" indent="-311992"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467" kern="1200">
                <a:solidFill>
                  <a:schemeClr val="tx1">
                    <a:lumMod val="75000"/>
                    <a:lumOff val="25000"/>
                  </a:schemeClr>
                </a:solidFill>
                <a:latin typeface="+mn-lt"/>
                <a:ea typeface="+mn-ea"/>
                <a:cs typeface="+mn-cs"/>
              </a:defRPr>
            </a:lvl5pPr>
            <a:lvl6pPr marL="253327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6pPr>
            <a:lvl7pPr marL="293326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7pPr>
            <a:lvl8pPr marL="333325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8pPr>
            <a:lvl9pPr marL="373324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9pPr>
          </a:lstStyle>
          <a:p>
            <a:pPr algn="ctr">
              <a:lnSpc>
                <a:spcPct val="100000"/>
              </a:lnSpc>
            </a:pPr>
            <a:r>
              <a:rPr lang="en-US" sz="2400">
                <a:latin typeface="Times New Roman" panose="02020603050405020304" pitchFamily="18" charset="0"/>
                <a:cs typeface="Times New Roman" panose="02020603050405020304" pitchFamily="18" charset="0"/>
              </a:rPr>
              <a:t>Plaza</a:t>
            </a:r>
          </a:p>
        </p:txBody>
      </p:sp>
      <p:sp>
        <p:nvSpPr>
          <p:cNvPr id="2" name="Slide Number Placeholder 1">
            <a:extLst>
              <a:ext uri="{FF2B5EF4-FFF2-40B4-BE49-F238E27FC236}">
                <a16:creationId xmlns:a16="http://schemas.microsoft.com/office/drawing/2014/main" id="{E24D8CEC-522C-437B-898F-D0BF8518DCB4}"/>
              </a:ext>
            </a:extLst>
          </p:cNvPr>
          <p:cNvSpPr>
            <a:spLocks noGrp="1"/>
          </p:cNvSpPr>
          <p:nvPr>
            <p:ph type="sldNum" sz="quarter" idx="12"/>
          </p:nvPr>
        </p:nvSpPr>
        <p:spPr/>
        <p:txBody>
          <a:bodyPr/>
          <a:lstStyle/>
          <a:p>
            <a:fld id="{3A98EE3D-8CD1-4C3F-BD1C-C98C9596463C}" type="slidenum">
              <a:rPr lang="en-US" smtClean="0"/>
              <a:t>28</a:t>
            </a:fld>
            <a:endParaRPr lang="en-US"/>
          </a:p>
        </p:txBody>
      </p:sp>
    </p:spTree>
    <p:extLst>
      <p:ext uri="{BB962C8B-B14F-4D97-AF65-F5344CB8AC3E}">
        <p14:creationId xmlns:p14="http://schemas.microsoft.com/office/powerpoint/2010/main" val="14542162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6504BDB0-D1EC-4E8A-9407-6880BCFDDFAF}"/>
              </a:ext>
            </a:extLst>
          </p:cNvPr>
          <p:cNvPicPr>
            <a:picLocks noGrp="1" noChangeAspect="1"/>
          </p:cNvPicPr>
          <p:nvPr>
            <p:ph idx="1"/>
          </p:nvPr>
        </p:nvPicPr>
        <p:blipFill>
          <a:blip r:embed="rId2"/>
          <a:stretch>
            <a:fillRect/>
          </a:stretch>
        </p:blipFill>
        <p:spPr>
          <a:xfrm>
            <a:off x="2063173" y="1824023"/>
            <a:ext cx="12942454" cy="7280131"/>
          </a:xfrm>
        </p:spPr>
      </p:pic>
      <p:sp>
        <p:nvSpPr>
          <p:cNvPr id="3" name="Content Placeholder 2">
            <a:extLst>
              <a:ext uri="{FF2B5EF4-FFF2-40B4-BE49-F238E27FC236}">
                <a16:creationId xmlns:a16="http://schemas.microsoft.com/office/drawing/2014/main" id="{03C24A58-D592-4FF6-A452-C290779A7A02}"/>
              </a:ext>
            </a:extLst>
          </p:cNvPr>
          <p:cNvSpPr txBox="1">
            <a:spLocks/>
          </p:cNvSpPr>
          <p:nvPr/>
        </p:nvSpPr>
        <p:spPr>
          <a:xfrm>
            <a:off x="775570" y="641427"/>
            <a:ext cx="4755066" cy="1182596"/>
          </a:xfrm>
          <a:prstGeom prst="rect">
            <a:avLst/>
          </a:prstGeom>
        </p:spPr>
        <p:txBody>
          <a:bodyPr vert="horz" lIns="91440" tIns="45720" rIns="91440" bIns="45720" rtlCol="0" anchor="ctr">
            <a:normAutofit/>
          </a:bodyPr>
          <a:lstStyle>
            <a:lvl1pPr marL="407990" indent="-407990" algn="l" defTabSz="609585" rtl="0" eaLnBrk="1" latinLnBrk="0" hangingPunct="1">
              <a:lnSpc>
                <a:spcPct val="110000"/>
              </a:lnSpc>
              <a:spcBef>
                <a:spcPct val="20000"/>
              </a:spcBef>
              <a:spcAft>
                <a:spcPts val="800"/>
              </a:spcAft>
              <a:buClr>
                <a:schemeClr val="accent1"/>
              </a:buClr>
              <a:buSzPct val="92000"/>
              <a:buFont typeface="Wingdings 2" panose="05020102010507070707" pitchFamily="18" charset="2"/>
              <a:buChar char=""/>
              <a:defRPr sz="2267" kern="1200">
                <a:solidFill>
                  <a:schemeClr val="tx1">
                    <a:lumMod val="75000"/>
                    <a:lumOff val="25000"/>
                  </a:schemeClr>
                </a:solidFill>
                <a:latin typeface="+mn-lt"/>
                <a:ea typeface="+mn-ea"/>
                <a:cs typeface="+mn-cs"/>
              </a:defRPr>
            </a:lvl1pPr>
            <a:lvl2pPr marL="839979" indent="-407990"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867" kern="1200">
                <a:solidFill>
                  <a:schemeClr val="tx1">
                    <a:lumMod val="75000"/>
                    <a:lumOff val="25000"/>
                  </a:schemeClr>
                </a:solidFill>
                <a:latin typeface="+mn-lt"/>
                <a:ea typeface="+mn-ea"/>
                <a:cs typeface="+mn-cs"/>
              </a:defRPr>
            </a:lvl2pPr>
            <a:lvl3pPr marL="1199970" indent="-359991"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733" kern="1200">
                <a:solidFill>
                  <a:schemeClr val="tx1">
                    <a:lumMod val="75000"/>
                    <a:lumOff val="25000"/>
                  </a:schemeClr>
                </a:solidFill>
                <a:latin typeface="+mn-lt"/>
                <a:ea typeface="+mn-ea"/>
                <a:cs typeface="+mn-cs"/>
              </a:defRPr>
            </a:lvl3pPr>
            <a:lvl4pPr marL="1655959" indent="-311992"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467" kern="1200">
                <a:solidFill>
                  <a:schemeClr val="tx1">
                    <a:lumMod val="75000"/>
                    <a:lumOff val="25000"/>
                  </a:schemeClr>
                </a:solidFill>
                <a:latin typeface="+mn-lt"/>
                <a:ea typeface="+mn-ea"/>
                <a:cs typeface="+mn-cs"/>
              </a:defRPr>
            </a:lvl4pPr>
            <a:lvl5pPr marL="2135947" indent="-311992"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467" kern="1200">
                <a:solidFill>
                  <a:schemeClr val="tx1">
                    <a:lumMod val="75000"/>
                    <a:lumOff val="25000"/>
                  </a:schemeClr>
                </a:solidFill>
                <a:latin typeface="+mn-lt"/>
                <a:ea typeface="+mn-ea"/>
                <a:cs typeface="+mn-cs"/>
              </a:defRPr>
            </a:lvl5pPr>
            <a:lvl6pPr marL="253327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6pPr>
            <a:lvl7pPr marL="293326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7pPr>
            <a:lvl8pPr marL="333325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8pPr>
            <a:lvl9pPr marL="373324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9pPr>
          </a:lstStyle>
          <a:p>
            <a:pPr algn="ctr">
              <a:lnSpc>
                <a:spcPct val="100000"/>
              </a:lnSpc>
            </a:pPr>
            <a:r>
              <a:rPr lang="en-US" sz="2400">
                <a:latin typeface="Times New Roman" panose="02020603050405020304" pitchFamily="18" charset="0"/>
                <a:cs typeface="Times New Roman" panose="02020603050405020304" pitchFamily="18" charset="0"/>
              </a:rPr>
              <a:t>Plaza</a:t>
            </a:r>
          </a:p>
        </p:txBody>
      </p:sp>
      <p:sp>
        <p:nvSpPr>
          <p:cNvPr id="2" name="Slide Number Placeholder 1">
            <a:extLst>
              <a:ext uri="{FF2B5EF4-FFF2-40B4-BE49-F238E27FC236}">
                <a16:creationId xmlns:a16="http://schemas.microsoft.com/office/drawing/2014/main" id="{65E0827F-712D-4A76-AD5A-84BB2374686E}"/>
              </a:ext>
            </a:extLst>
          </p:cNvPr>
          <p:cNvSpPr>
            <a:spLocks noGrp="1"/>
          </p:cNvSpPr>
          <p:nvPr>
            <p:ph type="sldNum" sz="quarter" idx="12"/>
          </p:nvPr>
        </p:nvSpPr>
        <p:spPr/>
        <p:txBody>
          <a:bodyPr/>
          <a:lstStyle/>
          <a:p>
            <a:fld id="{3A98EE3D-8CD1-4C3F-BD1C-C98C9596463C}" type="slidenum">
              <a:rPr lang="en-US" smtClean="0"/>
              <a:t>29</a:t>
            </a:fld>
            <a:endParaRPr lang="en-US"/>
          </a:p>
        </p:txBody>
      </p:sp>
    </p:spTree>
    <p:extLst>
      <p:ext uri="{BB962C8B-B14F-4D97-AF65-F5344CB8AC3E}">
        <p14:creationId xmlns:p14="http://schemas.microsoft.com/office/powerpoint/2010/main" val="22012019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EAAF81D-4872-49EA-B6DA-23B6F182F2C1}"/>
              </a:ext>
            </a:extLst>
          </p:cNvPr>
          <p:cNvPicPr>
            <a:picLocks noGrp="1" noChangeAspect="1"/>
          </p:cNvPicPr>
          <p:nvPr>
            <p:ph idx="1"/>
          </p:nvPr>
        </p:nvPicPr>
        <p:blipFill>
          <a:blip r:embed="rId3"/>
          <a:stretch>
            <a:fillRect/>
          </a:stretch>
        </p:blipFill>
        <p:spPr>
          <a:xfrm>
            <a:off x="369704" y="2624739"/>
            <a:ext cx="7995588" cy="4497518"/>
          </a:xfrm>
        </p:spPr>
      </p:pic>
      <p:pic>
        <p:nvPicPr>
          <p:cNvPr id="12" name="Picture 11">
            <a:extLst>
              <a:ext uri="{FF2B5EF4-FFF2-40B4-BE49-F238E27FC236}">
                <a16:creationId xmlns:a16="http://schemas.microsoft.com/office/drawing/2014/main" id="{1A80C75C-42FD-4A03-9E49-65F84BE9C35C}"/>
              </a:ext>
            </a:extLst>
          </p:cNvPr>
          <p:cNvPicPr>
            <a:picLocks noChangeAspect="1"/>
          </p:cNvPicPr>
          <p:nvPr/>
        </p:nvPicPr>
        <p:blipFill>
          <a:blip r:embed="rId4"/>
          <a:stretch>
            <a:fillRect/>
          </a:stretch>
        </p:blipFill>
        <p:spPr>
          <a:xfrm>
            <a:off x="8576508" y="2624739"/>
            <a:ext cx="7995588" cy="4497518"/>
          </a:xfrm>
          <a:prstGeom prst="rect">
            <a:avLst/>
          </a:prstGeom>
        </p:spPr>
      </p:pic>
      <p:sp>
        <p:nvSpPr>
          <p:cNvPr id="4" name="Content Placeholder 2">
            <a:extLst>
              <a:ext uri="{FF2B5EF4-FFF2-40B4-BE49-F238E27FC236}">
                <a16:creationId xmlns:a16="http://schemas.microsoft.com/office/drawing/2014/main" id="{4BCE4AF3-F775-41DF-B59E-4EA97DB030A1}"/>
              </a:ext>
            </a:extLst>
          </p:cNvPr>
          <p:cNvSpPr txBox="1">
            <a:spLocks/>
          </p:cNvSpPr>
          <p:nvPr/>
        </p:nvSpPr>
        <p:spPr>
          <a:xfrm>
            <a:off x="572370" y="1299210"/>
            <a:ext cx="4755066" cy="1182596"/>
          </a:xfrm>
          <a:prstGeom prst="rect">
            <a:avLst/>
          </a:prstGeom>
        </p:spPr>
        <p:txBody>
          <a:bodyPr vert="horz" lIns="91440" tIns="45720" rIns="91440" bIns="45720" rtlCol="0" anchor="ctr">
            <a:normAutofit/>
          </a:bodyPr>
          <a:lstStyle>
            <a:lvl1pPr marL="407990" indent="-407990" algn="l" defTabSz="609585" rtl="0" eaLnBrk="1" latinLnBrk="0" hangingPunct="1">
              <a:lnSpc>
                <a:spcPct val="110000"/>
              </a:lnSpc>
              <a:spcBef>
                <a:spcPct val="20000"/>
              </a:spcBef>
              <a:spcAft>
                <a:spcPts val="800"/>
              </a:spcAft>
              <a:buClr>
                <a:schemeClr val="accent1"/>
              </a:buClr>
              <a:buSzPct val="92000"/>
              <a:buFont typeface="Wingdings 2" panose="05020102010507070707" pitchFamily="18" charset="2"/>
              <a:buChar char=""/>
              <a:defRPr sz="2267" kern="1200">
                <a:solidFill>
                  <a:schemeClr val="tx1">
                    <a:lumMod val="75000"/>
                    <a:lumOff val="25000"/>
                  </a:schemeClr>
                </a:solidFill>
                <a:latin typeface="+mn-lt"/>
                <a:ea typeface="+mn-ea"/>
                <a:cs typeface="+mn-cs"/>
              </a:defRPr>
            </a:lvl1pPr>
            <a:lvl2pPr marL="839979" indent="-407990"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867" kern="1200">
                <a:solidFill>
                  <a:schemeClr val="tx1">
                    <a:lumMod val="75000"/>
                    <a:lumOff val="25000"/>
                  </a:schemeClr>
                </a:solidFill>
                <a:latin typeface="+mn-lt"/>
                <a:ea typeface="+mn-ea"/>
                <a:cs typeface="+mn-cs"/>
              </a:defRPr>
            </a:lvl2pPr>
            <a:lvl3pPr marL="1199970" indent="-359991"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733" kern="1200">
                <a:solidFill>
                  <a:schemeClr val="tx1">
                    <a:lumMod val="75000"/>
                    <a:lumOff val="25000"/>
                  </a:schemeClr>
                </a:solidFill>
                <a:latin typeface="+mn-lt"/>
                <a:ea typeface="+mn-ea"/>
                <a:cs typeface="+mn-cs"/>
              </a:defRPr>
            </a:lvl3pPr>
            <a:lvl4pPr marL="1655959" indent="-311992"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467" kern="1200">
                <a:solidFill>
                  <a:schemeClr val="tx1">
                    <a:lumMod val="75000"/>
                    <a:lumOff val="25000"/>
                  </a:schemeClr>
                </a:solidFill>
                <a:latin typeface="+mn-lt"/>
                <a:ea typeface="+mn-ea"/>
                <a:cs typeface="+mn-cs"/>
              </a:defRPr>
            </a:lvl4pPr>
            <a:lvl5pPr marL="2135947" indent="-311992"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467" kern="1200">
                <a:solidFill>
                  <a:schemeClr val="tx1">
                    <a:lumMod val="75000"/>
                    <a:lumOff val="25000"/>
                  </a:schemeClr>
                </a:solidFill>
                <a:latin typeface="+mn-lt"/>
                <a:ea typeface="+mn-ea"/>
                <a:cs typeface="+mn-cs"/>
              </a:defRPr>
            </a:lvl5pPr>
            <a:lvl6pPr marL="253327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6pPr>
            <a:lvl7pPr marL="293326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7pPr>
            <a:lvl8pPr marL="333325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8pPr>
            <a:lvl9pPr marL="373324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9pPr>
          </a:lstStyle>
          <a:p>
            <a:pPr algn="ctr">
              <a:lnSpc>
                <a:spcPct val="100000"/>
              </a:lnSpc>
            </a:pPr>
            <a:r>
              <a:rPr lang="en-US" sz="2400">
                <a:latin typeface="Times New Roman" panose="02020603050405020304" pitchFamily="18" charset="0"/>
                <a:cs typeface="Times New Roman" panose="02020603050405020304" pitchFamily="18" charset="0"/>
              </a:rPr>
              <a:t>Ramp</a:t>
            </a:r>
          </a:p>
        </p:txBody>
      </p:sp>
      <p:sp>
        <p:nvSpPr>
          <p:cNvPr id="2" name="Slide Number Placeholder 1">
            <a:extLst>
              <a:ext uri="{FF2B5EF4-FFF2-40B4-BE49-F238E27FC236}">
                <a16:creationId xmlns:a16="http://schemas.microsoft.com/office/drawing/2014/main" id="{CBF23835-F44D-49E2-B31A-5990E395EE8A}"/>
              </a:ext>
            </a:extLst>
          </p:cNvPr>
          <p:cNvSpPr>
            <a:spLocks noGrp="1"/>
          </p:cNvSpPr>
          <p:nvPr>
            <p:ph type="sldNum" sz="quarter" idx="12"/>
          </p:nvPr>
        </p:nvSpPr>
        <p:spPr/>
        <p:txBody>
          <a:bodyPr/>
          <a:lstStyle/>
          <a:p>
            <a:fld id="{3A98EE3D-8CD1-4C3F-BD1C-C98C9596463C}" type="slidenum">
              <a:rPr lang="en-US" smtClean="0"/>
              <a:t>30</a:t>
            </a:fld>
            <a:endParaRPr lang="en-US"/>
          </a:p>
        </p:txBody>
      </p:sp>
    </p:spTree>
    <p:extLst>
      <p:ext uri="{BB962C8B-B14F-4D97-AF65-F5344CB8AC3E}">
        <p14:creationId xmlns:p14="http://schemas.microsoft.com/office/powerpoint/2010/main" val="188532645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00138BE-BD8A-45C9-9630-9959B3C609B8}"/>
              </a:ext>
            </a:extLst>
          </p:cNvPr>
          <p:cNvSpPr>
            <a:spLocks noGrp="1"/>
          </p:cNvSpPr>
          <p:nvPr>
            <p:ph idx="1"/>
          </p:nvPr>
        </p:nvSpPr>
        <p:spPr>
          <a:xfrm>
            <a:off x="1181323" y="2874303"/>
            <a:ext cx="14706153" cy="4845981"/>
          </a:xfrm>
        </p:spPr>
        <p:txBody>
          <a:bodyPr>
            <a:normAutofit/>
          </a:bodyPr>
          <a:lstStyle/>
          <a:p>
            <a:r>
              <a:rPr lang="en-US" sz="2000" dirty="0">
                <a:latin typeface="Times New Roman" panose="02020603050405020304" pitchFamily="18" charset="0"/>
                <a:cs typeface="Times New Roman" panose="02020603050405020304" pitchFamily="18" charset="0"/>
              </a:rPr>
              <a:t>General Information :</a:t>
            </a:r>
          </a:p>
          <a:p>
            <a:pPr marL="457189" indent="-457189">
              <a:buFont typeface="+mj-lt"/>
              <a:buAutoNum type="arabicPeriod"/>
            </a:pPr>
            <a:r>
              <a:rPr lang="en-US" sz="2000" dirty="0">
                <a:latin typeface="Times New Roman" panose="02020603050405020304" pitchFamily="18" charset="0"/>
                <a:cs typeface="Times New Roman" panose="02020603050405020304" pitchFamily="18" charset="0"/>
              </a:rPr>
              <a:t>Codes :</a:t>
            </a:r>
          </a:p>
          <a:p>
            <a:pPr marL="0" indent="0">
              <a:buNone/>
            </a:pPr>
            <a:r>
              <a:rPr lang="en-US" sz="2000" dirty="0">
                <a:latin typeface="Times New Roman" panose="02020603050405020304" pitchFamily="18" charset="0"/>
                <a:cs typeface="Times New Roman" panose="02020603050405020304" pitchFamily="18" charset="0"/>
              </a:rPr>
              <a:t>ACI -314 </a:t>
            </a:r>
          </a:p>
          <a:p>
            <a:pPr marL="0" indent="0">
              <a:buNone/>
            </a:pPr>
            <a:r>
              <a:rPr lang="en-US" sz="2000" dirty="0">
                <a:latin typeface="Times New Roman" panose="02020603050405020304" pitchFamily="18" charset="0"/>
                <a:cs typeface="Times New Roman" panose="02020603050405020304" pitchFamily="18" charset="0"/>
              </a:rPr>
              <a:t>ASCE 7-98</a:t>
            </a:r>
          </a:p>
          <a:p>
            <a:pPr marL="0" indent="0">
              <a:buNone/>
            </a:pPr>
            <a:r>
              <a:rPr lang="en-US" sz="2000" dirty="0">
                <a:latin typeface="Times New Roman" panose="02020603050405020304" pitchFamily="18" charset="0"/>
                <a:cs typeface="Times New Roman" panose="02020603050405020304" pitchFamily="18" charset="0"/>
              </a:rPr>
              <a:t>IBC</a:t>
            </a:r>
          </a:p>
          <a:p>
            <a:pPr marL="0" indent="0">
              <a:buNone/>
            </a:pPr>
            <a:r>
              <a:rPr lang="en-US" sz="2000" dirty="0">
                <a:latin typeface="Times New Roman" panose="02020603050405020304" pitchFamily="18" charset="0"/>
                <a:cs typeface="Times New Roman" panose="02020603050405020304" pitchFamily="18" charset="0"/>
              </a:rPr>
              <a:t>Jordanian code</a:t>
            </a:r>
          </a:p>
          <a:p>
            <a:pPr marL="457189" indent="-457189">
              <a:buFont typeface="+mj-lt"/>
              <a:buAutoNum type="arabicPeriod" startAt="2"/>
            </a:pPr>
            <a:r>
              <a:rPr lang="en-US" sz="2000" dirty="0">
                <a:latin typeface="Times New Roman" panose="02020603050405020304" pitchFamily="18" charset="0"/>
                <a:cs typeface="Times New Roman" panose="02020603050405020304" pitchFamily="18" charset="0"/>
              </a:rPr>
              <a:t>Materials </a:t>
            </a:r>
          </a:p>
          <a:p>
            <a:pPr marL="0" indent="0">
              <a:buNone/>
            </a:pPr>
            <a:r>
              <a:rPr lang="en-US" sz="2000" dirty="0">
                <a:latin typeface="Times New Roman" panose="02020603050405020304" pitchFamily="18" charset="0"/>
                <a:cs typeface="Times New Roman" panose="02020603050405020304" pitchFamily="18" charset="0"/>
              </a:rPr>
              <a:t>Concrete 30 mpa for all structural element</a:t>
            </a:r>
          </a:p>
          <a:p>
            <a:pPr marL="0" indent="0">
              <a:buNone/>
            </a:pPr>
            <a:r>
              <a:rPr lang="en-US" sz="2000" dirty="0">
                <a:latin typeface="Times New Roman" panose="02020603050405020304" pitchFamily="18" charset="0"/>
                <a:cs typeface="Times New Roman" panose="02020603050405020304" pitchFamily="18" charset="0"/>
              </a:rPr>
              <a:t>Steel 420 mpa</a:t>
            </a:r>
          </a:p>
          <a:p>
            <a:pPr marL="0" indent="0">
              <a:buNone/>
            </a:pPr>
            <a:endParaRPr lang="en-US" sz="2000" dirty="0">
              <a:latin typeface="Times New Roman" panose="02020603050405020304" pitchFamily="18" charset="0"/>
              <a:cs typeface="Times New Roman" panose="02020603050405020304" pitchFamily="18" charset="0"/>
            </a:endParaRPr>
          </a:p>
        </p:txBody>
      </p:sp>
      <p:sp>
        <p:nvSpPr>
          <p:cNvPr id="4" name="Title 1">
            <a:extLst>
              <a:ext uri="{FF2B5EF4-FFF2-40B4-BE49-F238E27FC236}">
                <a16:creationId xmlns:a16="http://schemas.microsoft.com/office/drawing/2014/main" id="{81187FA2-E87B-491C-9D8E-7BB73CA49127}"/>
              </a:ext>
            </a:extLst>
          </p:cNvPr>
          <p:cNvSpPr>
            <a:spLocks noGrp="1"/>
          </p:cNvSpPr>
          <p:nvPr>
            <p:ph type="title"/>
          </p:nvPr>
        </p:nvSpPr>
        <p:spPr>
          <a:xfrm>
            <a:off x="1015331" y="885024"/>
            <a:ext cx="14706600" cy="1585384"/>
          </a:xfrm>
        </p:spPr>
        <p:txBody>
          <a:bodyPr/>
          <a:lstStyle/>
          <a:p>
            <a:r>
              <a:rPr lang="en-US" sz="4400" cap="none" dirty="0">
                <a:latin typeface="Times New Roman" panose="02020603050405020304" pitchFamily="18" charset="0"/>
                <a:cs typeface="Times New Roman" panose="02020603050405020304" pitchFamily="18" charset="0"/>
              </a:rPr>
              <a:t>Structural Design</a:t>
            </a:r>
            <a:br>
              <a:rPr lang="en-US" cap="none" dirty="0">
                <a:latin typeface="Times New Roman" panose="02020603050405020304" pitchFamily="18" charset="0"/>
                <a:cs typeface="Times New Roman" panose="02020603050405020304" pitchFamily="18" charset="0"/>
              </a:rPr>
            </a:br>
            <a:r>
              <a:rPr lang="en-US" sz="2000" b="0" i="0" dirty="0">
                <a:solidFill>
                  <a:srgbClr val="000000"/>
                </a:solidFill>
                <a:effectLst/>
                <a:latin typeface="Arial" panose="020B0604020202020204" pitchFamily="34" charset="0"/>
              </a:rPr>
              <a:t>⠠⠎⠞⠗⠥⠉⠞⠥⠗⠁⠇ ⠠⠙⠑⠎⠊⠛⠝</a:t>
            </a:r>
            <a:endParaRPr lang="en-US" sz="2000" cap="none" dirty="0">
              <a:latin typeface="Times New Roman" panose="02020603050405020304" pitchFamily="18" charset="0"/>
              <a:cs typeface="Times New Roman" panose="02020603050405020304" pitchFamily="18" charset="0"/>
            </a:endParaRPr>
          </a:p>
        </p:txBody>
      </p:sp>
      <p:sp>
        <p:nvSpPr>
          <p:cNvPr id="6" name="Content Placeholder 2">
            <a:extLst>
              <a:ext uri="{FF2B5EF4-FFF2-40B4-BE49-F238E27FC236}">
                <a16:creationId xmlns:a16="http://schemas.microsoft.com/office/drawing/2014/main" id="{5EB9E2E6-FA8F-4CD3-B99D-27D6AFA267BC}"/>
              </a:ext>
            </a:extLst>
          </p:cNvPr>
          <p:cNvSpPr txBox="1">
            <a:spLocks/>
          </p:cNvSpPr>
          <p:nvPr/>
        </p:nvSpPr>
        <p:spPr>
          <a:xfrm>
            <a:off x="8368631" y="2874303"/>
            <a:ext cx="7123830" cy="6069281"/>
          </a:xfrm>
          <a:prstGeom prst="rect">
            <a:avLst/>
          </a:prstGeom>
        </p:spPr>
        <p:txBody>
          <a:bodyPr vert="horz" lIns="91440" tIns="45720" rIns="91440" bIns="45720" rtlCol="0" anchor="ctr">
            <a:noAutofit/>
          </a:bodyPr>
          <a:lstStyle>
            <a:lvl1pPr marL="407990" indent="-407990" algn="l" defTabSz="609585" rtl="0" eaLnBrk="1" latinLnBrk="0" hangingPunct="1">
              <a:lnSpc>
                <a:spcPct val="110000"/>
              </a:lnSpc>
              <a:spcBef>
                <a:spcPct val="20000"/>
              </a:spcBef>
              <a:spcAft>
                <a:spcPts val="800"/>
              </a:spcAft>
              <a:buClr>
                <a:schemeClr val="accent1"/>
              </a:buClr>
              <a:buSzPct val="92000"/>
              <a:buFont typeface="Wingdings 2" panose="05020102010507070707" pitchFamily="18" charset="2"/>
              <a:buChar char=""/>
              <a:defRPr sz="2267" kern="1200">
                <a:solidFill>
                  <a:schemeClr val="tx1">
                    <a:lumMod val="75000"/>
                    <a:lumOff val="25000"/>
                  </a:schemeClr>
                </a:solidFill>
                <a:latin typeface="+mn-lt"/>
                <a:ea typeface="+mn-ea"/>
                <a:cs typeface="+mn-cs"/>
              </a:defRPr>
            </a:lvl1pPr>
            <a:lvl2pPr marL="839979" indent="-407990"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867" kern="1200">
                <a:solidFill>
                  <a:schemeClr val="tx1">
                    <a:lumMod val="75000"/>
                    <a:lumOff val="25000"/>
                  </a:schemeClr>
                </a:solidFill>
                <a:latin typeface="+mn-lt"/>
                <a:ea typeface="+mn-ea"/>
                <a:cs typeface="+mn-cs"/>
              </a:defRPr>
            </a:lvl2pPr>
            <a:lvl3pPr marL="1199970" indent="-359991"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733" kern="1200">
                <a:solidFill>
                  <a:schemeClr val="tx1">
                    <a:lumMod val="75000"/>
                    <a:lumOff val="25000"/>
                  </a:schemeClr>
                </a:solidFill>
                <a:latin typeface="+mn-lt"/>
                <a:ea typeface="+mn-ea"/>
                <a:cs typeface="+mn-cs"/>
              </a:defRPr>
            </a:lvl3pPr>
            <a:lvl4pPr marL="1655959" indent="-311992"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467" kern="1200">
                <a:solidFill>
                  <a:schemeClr val="tx1">
                    <a:lumMod val="75000"/>
                    <a:lumOff val="25000"/>
                  </a:schemeClr>
                </a:solidFill>
                <a:latin typeface="+mn-lt"/>
                <a:ea typeface="+mn-ea"/>
                <a:cs typeface="+mn-cs"/>
              </a:defRPr>
            </a:lvl4pPr>
            <a:lvl5pPr marL="2135947" indent="-311992"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467" kern="1200">
                <a:solidFill>
                  <a:schemeClr val="tx1">
                    <a:lumMod val="75000"/>
                    <a:lumOff val="25000"/>
                  </a:schemeClr>
                </a:solidFill>
                <a:latin typeface="+mn-lt"/>
                <a:ea typeface="+mn-ea"/>
                <a:cs typeface="+mn-cs"/>
              </a:defRPr>
            </a:lvl5pPr>
            <a:lvl6pPr marL="253327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6pPr>
            <a:lvl7pPr marL="293326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7pPr>
            <a:lvl8pPr marL="333325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8pPr>
            <a:lvl9pPr marL="373324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9pPr>
          </a:lstStyle>
          <a:p>
            <a:pPr marL="457189" indent="-457189">
              <a:buFont typeface="+mj-lt"/>
              <a:buAutoNum type="arabicPeriod" startAt="3"/>
            </a:pPr>
            <a:r>
              <a:rPr lang="en-US" sz="2000" dirty="0">
                <a:latin typeface="Times New Roman" panose="02020603050405020304" pitchFamily="18" charset="0"/>
                <a:cs typeface="Times New Roman" panose="02020603050405020304" pitchFamily="18" charset="0"/>
              </a:rPr>
              <a:t>Loads </a:t>
            </a:r>
          </a:p>
          <a:p>
            <a:pPr marL="0" indent="0">
              <a:buFont typeface="Wingdings 2" panose="05020102010507070707" pitchFamily="18" charset="2"/>
              <a:buNone/>
            </a:pPr>
            <a:r>
              <a:rPr lang="en-US" sz="2000" dirty="0">
                <a:latin typeface="Times New Roman" panose="02020603050405020304" pitchFamily="18" charset="0"/>
                <a:cs typeface="Times New Roman" panose="02020603050405020304" pitchFamily="18" charset="0"/>
              </a:rPr>
              <a:t>Live load = 3kN/m2</a:t>
            </a:r>
          </a:p>
          <a:p>
            <a:pPr marL="0" indent="0">
              <a:buFont typeface="Wingdings 2" panose="05020102010507070707" pitchFamily="18" charset="2"/>
              <a:buNone/>
            </a:pPr>
            <a:r>
              <a:rPr lang="en-US" sz="2000" dirty="0">
                <a:latin typeface="Times New Roman" panose="02020603050405020304" pitchFamily="18" charset="0"/>
                <a:cs typeface="Times New Roman" panose="02020603050405020304" pitchFamily="18" charset="0"/>
              </a:rPr>
              <a:t>Super imposed load = 4.1 kN/m2</a:t>
            </a:r>
          </a:p>
          <a:p>
            <a:pPr marL="0" indent="0">
              <a:buFont typeface="Wingdings 2" panose="05020102010507070707" pitchFamily="18" charset="2"/>
              <a:buNone/>
            </a:pPr>
            <a:r>
              <a:rPr lang="en-US" sz="2000" dirty="0">
                <a:latin typeface="Times New Roman" panose="02020603050405020304" pitchFamily="18" charset="0"/>
                <a:cs typeface="Times New Roman" panose="02020603050405020304" pitchFamily="18" charset="0"/>
              </a:rPr>
              <a:t>Glass walls weight = 2.4 kN/m</a:t>
            </a:r>
          </a:p>
          <a:p>
            <a:pPr marL="0" indent="0">
              <a:buFont typeface="Wingdings 2" panose="05020102010507070707" pitchFamily="18" charset="2"/>
              <a:buNone/>
            </a:pPr>
            <a:r>
              <a:rPr lang="en-US" sz="2000" dirty="0">
                <a:latin typeface="Times New Roman" panose="02020603050405020304" pitchFamily="18" charset="0"/>
                <a:cs typeface="Times New Roman" panose="02020603050405020304" pitchFamily="18" charset="0"/>
              </a:rPr>
              <a:t>Exterior walls weight = 20 kN/m</a:t>
            </a:r>
          </a:p>
          <a:p>
            <a:r>
              <a:rPr lang="en-US" sz="2000" dirty="0">
                <a:latin typeface="Times New Roman" panose="02020603050405020304" pitchFamily="18" charset="0"/>
                <a:cs typeface="Times New Roman" panose="02020603050405020304" pitchFamily="18" charset="0"/>
              </a:rPr>
              <a:t>Structural Element </a:t>
            </a:r>
          </a:p>
          <a:p>
            <a:pPr marL="457189" indent="-457189">
              <a:buFont typeface="+mj-lt"/>
              <a:buAutoNum type="arabicPeriod"/>
            </a:pPr>
            <a:r>
              <a:rPr lang="en-US" sz="2000" dirty="0">
                <a:latin typeface="Times New Roman" panose="02020603050405020304" pitchFamily="18" charset="0"/>
                <a:cs typeface="Times New Roman" panose="02020603050405020304" pitchFamily="18" charset="0"/>
              </a:rPr>
              <a:t>U-Boot slab with thickness 40 cm </a:t>
            </a:r>
          </a:p>
          <a:p>
            <a:pPr marL="457189" indent="-457189">
              <a:buFont typeface="+mj-lt"/>
              <a:buAutoNum type="arabicPeriod"/>
            </a:pPr>
            <a:r>
              <a:rPr lang="en-US" sz="2000" dirty="0">
                <a:latin typeface="Times New Roman" panose="02020603050405020304" pitchFamily="18" charset="0"/>
                <a:cs typeface="Times New Roman" panose="02020603050405020304" pitchFamily="18" charset="0"/>
              </a:rPr>
              <a:t>Exterior Drop beam </a:t>
            </a:r>
          </a:p>
          <a:p>
            <a:pPr marL="457189" indent="-457189">
              <a:buFont typeface="+mj-lt"/>
              <a:buAutoNum type="arabicPeriod"/>
            </a:pPr>
            <a:r>
              <a:rPr lang="en-US" sz="2000" dirty="0">
                <a:latin typeface="Times New Roman" panose="02020603050405020304" pitchFamily="18" charset="0"/>
                <a:cs typeface="Times New Roman" panose="02020603050405020304" pitchFamily="18" charset="0"/>
              </a:rPr>
              <a:t>Tied Columns</a:t>
            </a:r>
          </a:p>
          <a:p>
            <a:pPr marL="457189" indent="-457189">
              <a:buFont typeface="+mj-lt"/>
              <a:buAutoNum type="arabicPeriod"/>
            </a:pPr>
            <a:r>
              <a:rPr lang="en-US" sz="2000" dirty="0">
                <a:latin typeface="Times New Roman" panose="02020603050405020304" pitchFamily="18" charset="0"/>
                <a:cs typeface="Times New Roman" panose="02020603050405020304" pitchFamily="18" charset="0"/>
              </a:rPr>
              <a:t>Circular Columns</a:t>
            </a:r>
          </a:p>
          <a:p>
            <a:pPr marL="457189" indent="-457189">
              <a:buFont typeface="+mj-lt"/>
              <a:buAutoNum type="arabicPeriod"/>
            </a:pPr>
            <a:r>
              <a:rPr lang="en-US" sz="2000" dirty="0">
                <a:latin typeface="Times New Roman" panose="02020603050405020304" pitchFamily="18" charset="0"/>
                <a:cs typeface="Times New Roman" panose="02020603050405020304" pitchFamily="18" charset="0"/>
              </a:rPr>
              <a:t>Mat Foundation </a:t>
            </a:r>
          </a:p>
          <a:p>
            <a:pPr marL="457189" indent="-457189">
              <a:buFont typeface="+mj-lt"/>
              <a:buAutoNum type="arabicPeriod"/>
            </a:pPr>
            <a:r>
              <a:rPr lang="en-US" sz="2000" dirty="0">
                <a:latin typeface="Times New Roman" panose="02020603050405020304" pitchFamily="18" charset="0"/>
                <a:cs typeface="Times New Roman" panose="02020603050405020304" pitchFamily="18" charset="0"/>
              </a:rPr>
              <a:t>Shear walls </a:t>
            </a:r>
          </a:p>
          <a:p>
            <a:pPr marL="457189" indent="-457189">
              <a:buFont typeface="+mj-lt"/>
              <a:buAutoNum type="arabicPeriod"/>
            </a:pPr>
            <a:r>
              <a:rPr lang="en-US" sz="2000" dirty="0">
                <a:latin typeface="Times New Roman" panose="02020603050405020304" pitchFamily="18" charset="0"/>
                <a:cs typeface="Times New Roman" panose="02020603050405020304" pitchFamily="18" charset="0"/>
              </a:rPr>
              <a:t>Water Tank </a:t>
            </a:r>
          </a:p>
          <a:p>
            <a:pPr marL="0" indent="0">
              <a:buFont typeface="Wingdings 2" panose="05020102010507070707" pitchFamily="18" charset="2"/>
              <a:buNone/>
            </a:pPr>
            <a:endParaRPr lang="en-US" sz="2000" dirty="0">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47204F01-28D7-410E-9E95-617E32B98E1D}"/>
              </a:ext>
            </a:extLst>
          </p:cNvPr>
          <p:cNvSpPr>
            <a:spLocks noGrp="1"/>
          </p:cNvSpPr>
          <p:nvPr>
            <p:ph type="sldNum" sz="quarter" idx="12"/>
          </p:nvPr>
        </p:nvSpPr>
        <p:spPr/>
        <p:txBody>
          <a:bodyPr/>
          <a:lstStyle/>
          <a:p>
            <a:fld id="{3A98EE3D-8CD1-4C3F-BD1C-C98C9596463C}" type="slidenum">
              <a:rPr lang="en-US" smtClean="0"/>
              <a:t>31</a:t>
            </a:fld>
            <a:endParaRPr lang="en-US"/>
          </a:p>
        </p:txBody>
      </p:sp>
    </p:spTree>
    <p:extLst>
      <p:ext uri="{BB962C8B-B14F-4D97-AF65-F5344CB8AC3E}">
        <p14:creationId xmlns:p14="http://schemas.microsoft.com/office/powerpoint/2010/main" val="111506627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38E40CC-E3AA-4E8F-83B8-5FC5A7602564}"/>
              </a:ext>
            </a:extLst>
          </p:cNvPr>
          <p:cNvSpPr>
            <a:spLocks noGrp="1"/>
          </p:cNvSpPr>
          <p:nvPr>
            <p:ph idx="1"/>
          </p:nvPr>
        </p:nvSpPr>
        <p:spPr>
          <a:xfrm>
            <a:off x="813669" y="3269293"/>
            <a:ext cx="15441461" cy="7313304"/>
          </a:xfrm>
        </p:spPr>
        <p:txBody>
          <a:bodyPr>
            <a:normAutofit/>
          </a:bodyPr>
          <a:lstStyle/>
          <a:p>
            <a:r>
              <a:rPr lang="en-US" sz="2400" dirty="0">
                <a:latin typeface="Times New Roman" panose="02020603050405020304" pitchFamily="18" charset="0"/>
                <a:cs typeface="Times New Roman" panose="02020603050405020304" pitchFamily="18" charset="0"/>
              </a:rPr>
              <a:t>factor z for Nablus which is in zone 2b = 0.2.</a:t>
            </a:r>
          </a:p>
          <a:p>
            <a:r>
              <a:rPr lang="en-US" sz="2400" dirty="0">
                <a:latin typeface="Times New Roman" panose="02020603050405020304" pitchFamily="18" charset="0"/>
                <a:cs typeface="Times New Roman" panose="02020603050405020304" pitchFamily="18" charset="0"/>
              </a:rPr>
              <a:t>soil type is C.</a:t>
            </a:r>
          </a:p>
          <a:p>
            <a:r>
              <a:rPr lang="en-US" sz="2400" dirty="0">
                <a:latin typeface="Times New Roman" panose="02020603050405020304" pitchFamily="18" charset="0"/>
                <a:cs typeface="Times New Roman" panose="02020603050405020304" pitchFamily="18" charset="0"/>
              </a:rPr>
              <a:t>Structural system is moment resisting frame-special moment resisting frame.</a:t>
            </a:r>
          </a:p>
          <a:p>
            <a:r>
              <a:rPr lang="en-US" sz="2400" dirty="0">
                <a:latin typeface="Times New Roman" panose="02020603050405020304" pitchFamily="18" charset="0"/>
                <a:cs typeface="Times New Roman" panose="02020603050405020304" pitchFamily="18" charset="0"/>
              </a:rPr>
              <a:t>Response factor R is 8.5</a:t>
            </a:r>
          </a:p>
          <a:p>
            <a:r>
              <a:rPr lang="en-US" sz="2400" dirty="0">
                <a:latin typeface="Times New Roman" panose="02020603050405020304" pitchFamily="18" charset="0"/>
                <a:cs typeface="Times New Roman" panose="02020603050405020304" pitchFamily="18" charset="0"/>
              </a:rPr>
              <a:t>Seismic important factor (I) is 1. t</a:t>
            </a:r>
          </a:p>
          <a:p>
            <a:r>
              <a:rPr lang="en-US" sz="2400" dirty="0">
                <a:latin typeface="Times New Roman" panose="02020603050405020304" pitchFamily="18" charset="0"/>
                <a:cs typeface="Times New Roman" panose="02020603050405020304" pitchFamily="18" charset="0"/>
              </a:rPr>
              <a:t>spectral response </a:t>
            </a:r>
            <a:r>
              <a:rPr lang="en-US" sz="2400" dirty="0" err="1">
                <a:latin typeface="Times New Roman" panose="02020603050405020304" pitchFamily="18" charset="0"/>
                <a:cs typeface="Times New Roman" panose="02020603050405020304" pitchFamily="18" charset="0"/>
              </a:rPr>
              <a:t>acceleraion</a:t>
            </a:r>
            <a:r>
              <a:rPr lang="en-US" sz="2400" dirty="0">
                <a:latin typeface="Times New Roman" panose="02020603050405020304" pitchFamily="18" charset="0"/>
                <a:cs typeface="Times New Roman" panose="02020603050405020304" pitchFamily="18" charset="0"/>
              </a:rPr>
              <a:t> parameter at short periods, SS=0.75</a:t>
            </a:r>
          </a:p>
          <a:p>
            <a:r>
              <a:rPr lang="en-US" sz="2400" dirty="0">
                <a:latin typeface="Times New Roman" panose="02020603050405020304" pitchFamily="18" charset="0"/>
                <a:cs typeface="Times New Roman" panose="02020603050405020304" pitchFamily="18" charset="0"/>
              </a:rPr>
              <a:t>spectral response acceleration parameter at a period of 1 s, S1=0.375</a:t>
            </a:r>
          </a:p>
          <a:p>
            <a:r>
              <a:rPr lang="en-US" sz="2400" dirty="0">
                <a:latin typeface="Times New Roman" panose="02020603050405020304" pitchFamily="18" charset="0"/>
                <a:cs typeface="Times New Roman" panose="02020603050405020304" pitchFamily="18" charset="0"/>
              </a:rPr>
              <a:t>spectral response acceleration parameter at short periods adjusted for site class, SMS=0.9</a:t>
            </a:r>
          </a:p>
          <a:p>
            <a:r>
              <a:rPr lang="en-US" sz="2400" dirty="0">
                <a:latin typeface="Times New Roman" panose="02020603050405020304" pitchFamily="18" charset="0"/>
                <a:cs typeface="Times New Roman" panose="02020603050405020304" pitchFamily="18" charset="0"/>
              </a:rPr>
              <a:t>spectral response acceleration parameter at a period of 1 s adjusted for site class effects, SM1=0.5625</a:t>
            </a:r>
          </a:p>
          <a:p>
            <a:r>
              <a:rPr lang="en-US" sz="2400" dirty="0">
                <a:latin typeface="Times New Roman" panose="02020603050405020304" pitchFamily="18" charset="0"/>
                <a:cs typeface="Times New Roman" panose="02020603050405020304" pitchFamily="18" charset="0"/>
              </a:rPr>
              <a:t>spectral response acceleration parameter at a period of 1 s,SD1=0.32</a:t>
            </a:r>
          </a:p>
          <a:p>
            <a:r>
              <a:rPr lang="en-US" sz="2400" dirty="0">
                <a:latin typeface="Times New Roman" panose="02020603050405020304" pitchFamily="18" charset="0"/>
                <a:cs typeface="Times New Roman" panose="02020603050405020304" pitchFamily="18" charset="0"/>
              </a:rPr>
              <a:t>spectral response acceleration parameter at short periods SDS=0.6</a:t>
            </a:r>
          </a:p>
          <a:p>
            <a:r>
              <a:rPr lang="en-US" sz="2400" dirty="0">
                <a:latin typeface="Times New Roman" panose="02020603050405020304" pitchFamily="18" charset="0"/>
                <a:cs typeface="Times New Roman" panose="02020603050405020304" pitchFamily="18" charset="0"/>
              </a:rPr>
              <a:t>Fundamental time period Ta=0.71 sec</a:t>
            </a:r>
          </a:p>
          <a:p>
            <a:pPr marL="0" indent="0">
              <a:buNone/>
            </a:pPr>
            <a:endParaRPr lang="en-US" sz="2400" dirty="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p:txBody>
      </p:sp>
      <p:sp>
        <p:nvSpPr>
          <p:cNvPr id="4" name="Title 1">
            <a:extLst>
              <a:ext uri="{FF2B5EF4-FFF2-40B4-BE49-F238E27FC236}">
                <a16:creationId xmlns:a16="http://schemas.microsoft.com/office/drawing/2014/main" id="{BA9C38F8-3DD0-430B-A2E8-4E71B508C7F2}"/>
              </a:ext>
            </a:extLst>
          </p:cNvPr>
          <p:cNvSpPr>
            <a:spLocks noGrp="1"/>
          </p:cNvSpPr>
          <p:nvPr>
            <p:ph type="title"/>
          </p:nvPr>
        </p:nvSpPr>
        <p:spPr>
          <a:xfrm>
            <a:off x="813669" y="1215026"/>
            <a:ext cx="6011770" cy="791920"/>
          </a:xfrm>
        </p:spPr>
        <p:txBody>
          <a:bodyPr>
            <a:normAutofit fontScale="90000"/>
          </a:bodyPr>
          <a:lstStyle/>
          <a:p>
            <a:r>
              <a:rPr lang="en-US" sz="3200" cap="none" dirty="0">
                <a:latin typeface="Times New Roman" panose="02020603050405020304" pitchFamily="18" charset="0"/>
                <a:cs typeface="Times New Roman" panose="02020603050405020304" pitchFamily="18" charset="0"/>
              </a:rPr>
              <a:t>Seismic Factor</a:t>
            </a:r>
            <a:br>
              <a:rPr lang="en-US" cap="none" dirty="0">
                <a:latin typeface="Times New Roman" panose="02020603050405020304" pitchFamily="18" charset="0"/>
                <a:cs typeface="Times New Roman" panose="02020603050405020304" pitchFamily="18" charset="0"/>
              </a:rPr>
            </a:br>
            <a:r>
              <a:rPr lang="en-US" sz="1600" b="0" i="0" dirty="0">
                <a:solidFill>
                  <a:srgbClr val="000000"/>
                </a:solidFill>
                <a:effectLst/>
                <a:latin typeface="Arial" panose="020B0604020202020204" pitchFamily="34" charset="0"/>
              </a:rPr>
              <a:t>⠠⠑⠭⠏⠁⠝⠎⠊⠕⠝ ⠠⠚⠕⠊⠝⠞</a:t>
            </a:r>
            <a:endParaRPr lang="en-US" sz="2000" cap="none" dirty="0">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51A6A01A-1719-430B-AB7D-82BAE5E5E2E1}"/>
              </a:ext>
            </a:extLst>
          </p:cNvPr>
          <p:cNvSpPr>
            <a:spLocks noGrp="1"/>
          </p:cNvSpPr>
          <p:nvPr>
            <p:ph type="sldNum" sz="quarter" idx="12"/>
          </p:nvPr>
        </p:nvSpPr>
        <p:spPr/>
        <p:txBody>
          <a:bodyPr/>
          <a:lstStyle/>
          <a:p>
            <a:fld id="{3A98EE3D-8CD1-4C3F-BD1C-C98C9596463C}" type="slidenum">
              <a:rPr lang="en-US" smtClean="0"/>
              <a:t>32</a:t>
            </a:fld>
            <a:endParaRPr lang="en-US"/>
          </a:p>
        </p:txBody>
      </p:sp>
    </p:spTree>
    <p:extLst>
      <p:ext uri="{BB962C8B-B14F-4D97-AF65-F5344CB8AC3E}">
        <p14:creationId xmlns:p14="http://schemas.microsoft.com/office/powerpoint/2010/main" val="3725991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4E4F099-6296-4C56-B555-FAE988C4F9ED}"/>
              </a:ext>
            </a:extLst>
          </p:cNvPr>
          <p:cNvSpPr>
            <a:spLocks noGrp="1"/>
          </p:cNvSpPr>
          <p:nvPr>
            <p:ph type="title"/>
          </p:nvPr>
        </p:nvSpPr>
        <p:spPr>
          <a:xfrm>
            <a:off x="990279" y="885024"/>
            <a:ext cx="2917842" cy="1585384"/>
          </a:xfrm>
        </p:spPr>
        <p:txBody>
          <a:bodyPr/>
          <a:lstStyle/>
          <a:p>
            <a:r>
              <a:rPr lang="en-US" sz="3200" cap="none" dirty="0">
                <a:latin typeface="Times New Roman" panose="02020603050405020304" pitchFamily="18" charset="0"/>
                <a:cs typeface="Times New Roman" panose="02020603050405020304" pitchFamily="18" charset="0"/>
              </a:rPr>
              <a:t>Expansion Joint</a:t>
            </a:r>
            <a:br>
              <a:rPr lang="en-US" cap="none" dirty="0">
                <a:latin typeface="Times New Roman" panose="02020603050405020304" pitchFamily="18" charset="0"/>
                <a:cs typeface="Times New Roman" panose="02020603050405020304" pitchFamily="18" charset="0"/>
              </a:rPr>
            </a:br>
            <a:r>
              <a:rPr lang="en-US" sz="1600" b="0" i="0" dirty="0">
                <a:solidFill>
                  <a:srgbClr val="000000"/>
                </a:solidFill>
                <a:effectLst/>
                <a:latin typeface="Arial" panose="020B0604020202020204" pitchFamily="34" charset="0"/>
              </a:rPr>
              <a:t>⠠⠑⠭⠏⠁⠝⠎⠊⠕⠝ ⠠⠚⠕⠊⠝⠞</a:t>
            </a:r>
            <a:endParaRPr lang="en-US" sz="2000" cap="none" dirty="0">
              <a:latin typeface="Times New Roman" panose="02020603050405020304" pitchFamily="18" charset="0"/>
              <a:cs typeface="Times New Roman" panose="02020603050405020304" pitchFamily="18" charset="0"/>
            </a:endParaRPr>
          </a:p>
        </p:txBody>
      </p:sp>
      <p:pic>
        <p:nvPicPr>
          <p:cNvPr id="7" name="Content Placeholder 6">
            <a:extLst>
              <a:ext uri="{FF2B5EF4-FFF2-40B4-BE49-F238E27FC236}">
                <a16:creationId xmlns:a16="http://schemas.microsoft.com/office/drawing/2014/main" id="{5FC5100D-04F0-4F4B-AAE8-B5AB91CA7D26}"/>
              </a:ext>
            </a:extLst>
          </p:cNvPr>
          <p:cNvPicPr>
            <a:picLocks noGrp="1"/>
          </p:cNvPicPr>
          <p:nvPr>
            <p:ph idx="1"/>
          </p:nvPr>
        </p:nvPicPr>
        <p:blipFill>
          <a:blip r:embed="rId2"/>
          <a:stretch>
            <a:fillRect/>
          </a:stretch>
        </p:blipFill>
        <p:spPr>
          <a:xfrm>
            <a:off x="8534400" y="2470408"/>
            <a:ext cx="7746920" cy="5972134"/>
          </a:xfrm>
          <a:prstGeom prst="rect">
            <a:avLst/>
          </a:prstGeom>
        </p:spPr>
      </p:pic>
      <p:pic>
        <p:nvPicPr>
          <p:cNvPr id="8" name="Picture 7">
            <a:extLst>
              <a:ext uri="{FF2B5EF4-FFF2-40B4-BE49-F238E27FC236}">
                <a16:creationId xmlns:a16="http://schemas.microsoft.com/office/drawing/2014/main" id="{ED71A7DE-BD67-47DC-956E-613F4254AAFF}"/>
              </a:ext>
            </a:extLst>
          </p:cNvPr>
          <p:cNvPicPr/>
          <p:nvPr/>
        </p:nvPicPr>
        <p:blipFill>
          <a:blip r:embed="rId3"/>
          <a:stretch>
            <a:fillRect/>
          </a:stretch>
        </p:blipFill>
        <p:spPr>
          <a:xfrm>
            <a:off x="787480" y="2756759"/>
            <a:ext cx="7302674" cy="5399432"/>
          </a:xfrm>
          <a:prstGeom prst="rect">
            <a:avLst/>
          </a:prstGeom>
        </p:spPr>
      </p:pic>
      <p:sp>
        <p:nvSpPr>
          <p:cNvPr id="2" name="Slide Number Placeholder 1">
            <a:extLst>
              <a:ext uri="{FF2B5EF4-FFF2-40B4-BE49-F238E27FC236}">
                <a16:creationId xmlns:a16="http://schemas.microsoft.com/office/drawing/2014/main" id="{6CAF5259-81D5-4A34-89D1-148812B5BF55}"/>
              </a:ext>
            </a:extLst>
          </p:cNvPr>
          <p:cNvSpPr>
            <a:spLocks noGrp="1"/>
          </p:cNvSpPr>
          <p:nvPr>
            <p:ph type="sldNum" sz="quarter" idx="12"/>
          </p:nvPr>
        </p:nvSpPr>
        <p:spPr/>
        <p:txBody>
          <a:bodyPr/>
          <a:lstStyle/>
          <a:p>
            <a:fld id="{3A98EE3D-8CD1-4C3F-BD1C-C98C9596463C}" type="slidenum">
              <a:rPr lang="en-US" smtClean="0"/>
              <a:t>33</a:t>
            </a:fld>
            <a:endParaRPr lang="en-US"/>
          </a:p>
        </p:txBody>
      </p:sp>
    </p:spTree>
    <p:extLst>
      <p:ext uri="{BB962C8B-B14F-4D97-AF65-F5344CB8AC3E}">
        <p14:creationId xmlns:p14="http://schemas.microsoft.com/office/powerpoint/2010/main" val="4250270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5ACAEED-74A8-4B3B-8E1A-EFFD28FAFF40}"/>
              </a:ext>
            </a:extLst>
          </p:cNvPr>
          <p:cNvPicPr>
            <a:picLocks noGrp="1"/>
          </p:cNvPicPr>
          <p:nvPr>
            <p:ph idx="1"/>
          </p:nvPr>
        </p:nvPicPr>
        <p:blipFill>
          <a:blip r:embed="rId2"/>
          <a:stretch>
            <a:fillRect/>
          </a:stretch>
        </p:blipFill>
        <p:spPr>
          <a:xfrm>
            <a:off x="158663" y="1441016"/>
            <a:ext cx="9072731" cy="6719168"/>
          </a:xfrm>
          <a:prstGeom prst="rect">
            <a:avLst/>
          </a:prstGeom>
        </p:spPr>
      </p:pic>
      <p:pic>
        <p:nvPicPr>
          <p:cNvPr id="3" name="Picture 2">
            <a:extLst>
              <a:ext uri="{FF2B5EF4-FFF2-40B4-BE49-F238E27FC236}">
                <a16:creationId xmlns:a16="http://schemas.microsoft.com/office/drawing/2014/main" id="{F4EC0015-78E9-4E77-9074-D27FDA69E08B}"/>
              </a:ext>
            </a:extLst>
          </p:cNvPr>
          <p:cNvPicPr>
            <a:picLocks noChangeAspect="1"/>
          </p:cNvPicPr>
          <p:nvPr/>
        </p:nvPicPr>
        <p:blipFill>
          <a:blip r:embed="rId3"/>
          <a:stretch>
            <a:fillRect/>
          </a:stretch>
        </p:blipFill>
        <p:spPr>
          <a:xfrm>
            <a:off x="9115621" y="2406976"/>
            <a:ext cx="7506417" cy="4450707"/>
          </a:xfrm>
          <a:prstGeom prst="rect">
            <a:avLst/>
          </a:prstGeom>
        </p:spPr>
      </p:pic>
      <p:sp>
        <p:nvSpPr>
          <p:cNvPr id="2" name="Slide Number Placeholder 1">
            <a:extLst>
              <a:ext uri="{FF2B5EF4-FFF2-40B4-BE49-F238E27FC236}">
                <a16:creationId xmlns:a16="http://schemas.microsoft.com/office/drawing/2014/main" id="{075D32ED-ED77-49E3-9C95-B3C9D22E1ECD}"/>
              </a:ext>
            </a:extLst>
          </p:cNvPr>
          <p:cNvSpPr>
            <a:spLocks noGrp="1"/>
          </p:cNvSpPr>
          <p:nvPr>
            <p:ph type="sldNum" sz="quarter" idx="12"/>
          </p:nvPr>
        </p:nvSpPr>
        <p:spPr/>
        <p:txBody>
          <a:bodyPr/>
          <a:lstStyle/>
          <a:p>
            <a:fld id="{3A98EE3D-8CD1-4C3F-BD1C-C98C9596463C}" type="slidenum">
              <a:rPr lang="en-US" smtClean="0"/>
              <a:t>34</a:t>
            </a:fld>
            <a:endParaRPr lang="en-US"/>
          </a:p>
        </p:txBody>
      </p:sp>
    </p:spTree>
    <p:extLst>
      <p:ext uri="{BB962C8B-B14F-4D97-AF65-F5344CB8AC3E}">
        <p14:creationId xmlns:p14="http://schemas.microsoft.com/office/powerpoint/2010/main" val="1624274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A7B1266D-7CD8-422E-8F14-6E23AB0B9787}"/>
              </a:ext>
            </a:extLst>
          </p:cNvPr>
          <p:cNvSpPr>
            <a:spLocks noGrp="1"/>
          </p:cNvSpPr>
          <p:nvPr>
            <p:ph type="title"/>
          </p:nvPr>
        </p:nvSpPr>
        <p:spPr>
          <a:xfrm>
            <a:off x="1398640" y="1184159"/>
            <a:ext cx="5461352" cy="792692"/>
          </a:xfrm>
        </p:spPr>
        <p:txBody>
          <a:bodyPr>
            <a:normAutofit fontScale="90000"/>
          </a:bodyPr>
          <a:lstStyle/>
          <a:p>
            <a:pPr algn="ctr"/>
            <a:r>
              <a:rPr lang="en-US" sz="3200" cap="none" dirty="0">
                <a:latin typeface="Times New Roman" panose="02020603050405020304" pitchFamily="18" charset="0"/>
                <a:cs typeface="Times New Roman" panose="02020603050405020304" pitchFamily="18" charset="0"/>
              </a:rPr>
              <a:t>Column Center Layout</a:t>
            </a:r>
            <a:br>
              <a:rPr lang="en-US" cap="none" dirty="0">
                <a:latin typeface="Times New Roman" panose="02020603050405020304" pitchFamily="18" charset="0"/>
                <a:cs typeface="Times New Roman" panose="02020603050405020304" pitchFamily="18" charset="0"/>
              </a:rPr>
            </a:br>
            <a:r>
              <a:rPr lang="en-US" sz="1800" b="0" i="0" dirty="0">
                <a:solidFill>
                  <a:srgbClr val="000000"/>
                </a:solidFill>
                <a:effectLst/>
                <a:latin typeface="Arial" panose="020B0604020202020204" pitchFamily="34" charset="0"/>
              </a:rPr>
              <a:t>⠠⠉⠕⠇⠥⠍⠝ ⠠⠉⠑⠝⠞⠑⠗ ⠠⠇⠁⠽⠕⠥⠞</a:t>
            </a:r>
            <a:endParaRPr lang="en-US" sz="2000" cap="none" dirty="0">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33E18A1F-F440-499D-A974-ABB8119D6B41}"/>
              </a:ext>
            </a:extLst>
          </p:cNvPr>
          <p:cNvPicPr>
            <a:picLocks noChangeAspect="1"/>
          </p:cNvPicPr>
          <p:nvPr/>
        </p:nvPicPr>
        <p:blipFill>
          <a:blip r:embed="rId2"/>
          <a:stretch>
            <a:fillRect/>
          </a:stretch>
        </p:blipFill>
        <p:spPr>
          <a:xfrm>
            <a:off x="208670" y="1976851"/>
            <a:ext cx="8851010" cy="7361977"/>
          </a:xfrm>
          <a:prstGeom prst="rect">
            <a:avLst/>
          </a:prstGeom>
        </p:spPr>
      </p:pic>
      <p:pic>
        <p:nvPicPr>
          <p:cNvPr id="3" name="Picture 2">
            <a:extLst>
              <a:ext uri="{FF2B5EF4-FFF2-40B4-BE49-F238E27FC236}">
                <a16:creationId xmlns:a16="http://schemas.microsoft.com/office/drawing/2014/main" id="{A5DC4413-F00F-4AF9-9B44-F2600E671984}"/>
              </a:ext>
            </a:extLst>
          </p:cNvPr>
          <p:cNvPicPr>
            <a:picLocks noChangeAspect="1"/>
          </p:cNvPicPr>
          <p:nvPr/>
        </p:nvPicPr>
        <p:blipFill>
          <a:blip r:embed="rId3"/>
          <a:stretch>
            <a:fillRect/>
          </a:stretch>
        </p:blipFill>
        <p:spPr>
          <a:xfrm>
            <a:off x="8655485" y="2399059"/>
            <a:ext cx="8204645" cy="6517560"/>
          </a:xfrm>
          <a:prstGeom prst="rect">
            <a:avLst/>
          </a:prstGeom>
        </p:spPr>
      </p:pic>
      <p:sp>
        <p:nvSpPr>
          <p:cNvPr id="4" name="Slide Number Placeholder 3">
            <a:extLst>
              <a:ext uri="{FF2B5EF4-FFF2-40B4-BE49-F238E27FC236}">
                <a16:creationId xmlns:a16="http://schemas.microsoft.com/office/drawing/2014/main" id="{63B5043B-4A9E-4E87-B707-36F53F2D8391}"/>
              </a:ext>
            </a:extLst>
          </p:cNvPr>
          <p:cNvSpPr>
            <a:spLocks noGrp="1"/>
          </p:cNvSpPr>
          <p:nvPr>
            <p:ph type="sldNum" sz="quarter" idx="12"/>
          </p:nvPr>
        </p:nvSpPr>
        <p:spPr/>
        <p:txBody>
          <a:bodyPr/>
          <a:lstStyle/>
          <a:p>
            <a:fld id="{3A98EE3D-8CD1-4C3F-BD1C-C98C9596463C}" type="slidenum">
              <a:rPr lang="en-US" smtClean="0"/>
              <a:t>35</a:t>
            </a:fld>
            <a:endParaRPr lang="en-US"/>
          </a:p>
        </p:txBody>
      </p:sp>
    </p:spTree>
    <p:extLst>
      <p:ext uri="{BB962C8B-B14F-4D97-AF65-F5344CB8AC3E}">
        <p14:creationId xmlns:p14="http://schemas.microsoft.com/office/powerpoint/2010/main" val="334367981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F30B3D4E-218D-443D-A883-6EAE73B485C9}"/>
              </a:ext>
            </a:extLst>
          </p:cNvPr>
          <p:cNvSpPr>
            <a:spLocks noGrp="1"/>
          </p:cNvSpPr>
          <p:nvPr>
            <p:ph type="title"/>
          </p:nvPr>
        </p:nvSpPr>
        <p:spPr>
          <a:xfrm>
            <a:off x="1438275" y="814658"/>
            <a:ext cx="5461352" cy="1585384"/>
          </a:xfrm>
        </p:spPr>
        <p:txBody>
          <a:bodyPr/>
          <a:lstStyle/>
          <a:p>
            <a:r>
              <a:rPr lang="en-US" sz="3200" cap="none">
                <a:latin typeface="Times New Roman" panose="02020603050405020304" pitchFamily="18" charset="0"/>
                <a:cs typeface="Times New Roman" panose="02020603050405020304" pitchFamily="18" charset="0"/>
              </a:rPr>
              <a:t>Etabs Structural Modeling </a:t>
            </a:r>
            <a:br>
              <a:rPr lang="en-US" cap="none">
                <a:latin typeface="Times New Roman" panose="02020603050405020304" pitchFamily="18" charset="0"/>
                <a:cs typeface="Times New Roman" panose="02020603050405020304" pitchFamily="18" charset="0"/>
              </a:rPr>
            </a:br>
            <a:r>
              <a:rPr lang="en-US" sz="1800" b="0" i="0">
                <a:solidFill>
                  <a:srgbClr val="000000"/>
                </a:solidFill>
                <a:effectLst/>
                <a:latin typeface="Arial" panose="020B0604020202020204" pitchFamily="34" charset="0"/>
              </a:rPr>
              <a:t>⠠⠑⠞⠁⠃⠎ ⠠⠎⠞⠗⠥⠉⠞⠥⠗⠁⠇ ⠠⠍⠕⠙⠑⠇⠊⠝⠛</a:t>
            </a:r>
            <a:endParaRPr lang="en-US" sz="2000" cap="none">
              <a:latin typeface="Times New Roman" panose="02020603050405020304" pitchFamily="18" charset="0"/>
              <a:cs typeface="Times New Roman" panose="02020603050405020304" pitchFamily="18" charset="0"/>
            </a:endParaRPr>
          </a:p>
        </p:txBody>
      </p:sp>
      <p:sp>
        <p:nvSpPr>
          <p:cNvPr id="7" name="Title 1">
            <a:extLst>
              <a:ext uri="{FF2B5EF4-FFF2-40B4-BE49-F238E27FC236}">
                <a16:creationId xmlns:a16="http://schemas.microsoft.com/office/drawing/2014/main" id="{AF820C1E-AACF-4131-92A9-4E51CDB70461}"/>
              </a:ext>
            </a:extLst>
          </p:cNvPr>
          <p:cNvSpPr txBox="1">
            <a:spLocks/>
          </p:cNvSpPr>
          <p:nvPr/>
        </p:nvSpPr>
        <p:spPr>
          <a:xfrm>
            <a:off x="492148" y="6685425"/>
            <a:ext cx="5461352" cy="817310"/>
          </a:xfrm>
          <a:prstGeom prst="rect">
            <a:avLst/>
          </a:prstGeom>
        </p:spPr>
        <p:txBody>
          <a:bodyPr vert="horz" lIns="91440" tIns="45720" rIns="91440" bIns="45720" rtlCol="0" anchor="b">
            <a:normAutofit/>
          </a:bodyPr>
          <a:lstStyle>
            <a:lvl1pPr algn="l" defTabSz="609585" rtl="0" eaLnBrk="1" latinLnBrk="0" hangingPunct="1">
              <a:lnSpc>
                <a:spcPct val="100000"/>
              </a:lnSpc>
              <a:spcBef>
                <a:spcPct val="0"/>
              </a:spcBef>
              <a:buNone/>
              <a:defRPr sz="3733"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2400" cap="none" dirty="0">
                <a:latin typeface="Times New Roman" panose="02020603050405020304" pitchFamily="18" charset="0"/>
                <a:cs typeface="Times New Roman" panose="02020603050405020304" pitchFamily="18" charset="0"/>
              </a:rPr>
              <a:t>Etabs modeling of block 1</a:t>
            </a:r>
            <a:endParaRPr lang="en-US" sz="1600" cap="none" dirty="0">
              <a:latin typeface="Times New Roman" panose="02020603050405020304" pitchFamily="18" charset="0"/>
              <a:cs typeface="Times New Roman" panose="02020603050405020304" pitchFamily="18" charset="0"/>
            </a:endParaRPr>
          </a:p>
        </p:txBody>
      </p:sp>
      <p:sp>
        <p:nvSpPr>
          <p:cNvPr id="9" name="Title 1">
            <a:extLst>
              <a:ext uri="{FF2B5EF4-FFF2-40B4-BE49-F238E27FC236}">
                <a16:creationId xmlns:a16="http://schemas.microsoft.com/office/drawing/2014/main" id="{77418897-30AE-4E70-A226-1C7A8F2BD6B8}"/>
              </a:ext>
            </a:extLst>
          </p:cNvPr>
          <p:cNvSpPr txBox="1">
            <a:spLocks/>
          </p:cNvSpPr>
          <p:nvPr/>
        </p:nvSpPr>
        <p:spPr>
          <a:xfrm>
            <a:off x="6692184" y="6685425"/>
            <a:ext cx="5461352" cy="817310"/>
          </a:xfrm>
          <a:prstGeom prst="rect">
            <a:avLst/>
          </a:prstGeom>
        </p:spPr>
        <p:txBody>
          <a:bodyPr vert="horz" lIns="91440" tIns="45720" rIns="91440" bIns="45720" rtlCol="0" anchor="b">
            <a:normAutofit/>
          </a:bodyPr>
          <a:lstStyle>
            <a:lvl1pPr algn="l" defTabSz="609585" rtl="0" eaLnBrk="1" latinLnBrk="0" hangingPunct="1">
              <a:lnSpc>
                <a:spcPct val="100000"/>
              </a:lnSpc>
              <a:spcBef>
                <a:spcPct val="0"/>
              </a:spcBef>
              <a:buNone/>
              <a:defRPr sz="3733"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2400" cap="none" dirty="0">
                <a:latin typeface="Times New Roman" panose="02020603050405020304" pitchFamily="18" charset="0"/>
                <a:cs typeface="Times New Roman" panose="02020603050405020304" pitchFamily="18" charset="0"/>
              </a:rPr>
              <a:t>Etabs modeling of block 2</a:t>
            </a:r>
            <a:endParaRPr lang="en-US" sz="1600" cap="none" dirty="0">
              <a:latin typeface="Times New Roman" panose="02020603050405020304" pitchFamily="18" charset="0"/>
              <a:cs typeface="Times New Roman" panose="02020603050405020304" pitchFamily="18" charset="0"/>
            </a:endParaRPr>
          </a:p>
        </p:txBody>
      </p:sp>
      <p:pic>
        <p:nvPicPr>
          <p:cNvPr id="8" name="Picture 7">
            <a:extLst>
              <a:ext uri="{FF2B5EF4-FFF2-40B4-BE49-F238E27FC236}">
                <a16:creationId xmlns:a16="http://schemas.microsoft.com/office/drawing/2014/main" id="{773ED7D3-FD5F-4F54-A5D5-B163CD5C271C}"/>
              </a:ext>
            </a:extLst>
          </p:cNvPr>
          <p:cNvPicPr/>
          <p:nvPr/>
        </p:nvPicPr>
        <p:blipFill>
          <a:blip r:embed="rId3"/>
          <a:stretch>
            <a:fillRect/>
          </a:stretch>
        </p:blipFill>
        <p:spPr>
          <a:xfrm>
            <a:off x="492148" y="2400042"/>
            <a:ext cx="6006645" cy="4060257"/>
          </a:xfrm>
          <a:prstGeom prst="rect">
            <a:avLst/>
          </a:prstGeom>
        </p:spPr>
      </p:pic>
      <p:pic>
        <p:nvPicPr>
          <p:cNvPr id="10" name="Picture 9">
            <a:extLst>
              <a:ext uri="{FF2B5EF4-FFF2-40B4-BE49-F238E27FC236}">
                <a16:creationId xmlns:a16="http://schemas.microsoft.com/office/drawing/2014/main" id="{C958C69F-D2DA-4692-8250-1C105970E8EC}"/>
              </a:ext>
            </a:extLst>
          </p:cNvPr>
          <p:cNvPicPr/>
          <p:nvPr/>
        </p:nvPicPr>
        <p:blipFill>
          <a:blip r:embed="rId4"/>
          <a:stretch>
            <a:fillRect/>
          </a:stretch>
        </p:blipFill>
        <p:spPr>
          <a:xfrm>
            <a:off x="7330000" y="3303270"/>
            <a:ext cx="4438015" cy="2994660"/>
          </a:xfrm>
          <a:prstGeom prst="rect">
            <a:avLst/>
          </a:prstGeom>
        </p:spPr>
      </p:pic>
      <p:pic>
        <p:nvPicPr>
          <p:cNvPr id="11" name="Picture 10">
            <a:extLst>
              <a:ext uri="{FF2B5EF4-FFF2-40B4-BE49-F238E27FC236}">
                <a16:creationId xmlns:a16="http://schemas.microsoft.com/office/drawing/2014/main" id="{C72041BA-E663-4AA0-AFE2-04947D1FC8C9}"/>
              </a:ext>
            </a:extLst>
          </p:cNvPr>
          <p:cNvPicPr/>
          <p:nvPr/>
        </p:nvPicPr>
        <p:blipFill>
          <a:blip r:embed="rId5"/>
          <a:stretch>
            <a:fillRect/>
          </a:stretch>
        </p:blipFill>
        <p:spPr>
          <a:xfrm>
            <a:off x="12038307" y="3036570"/>
            <a:ext cx="4538345" cy="3528060"/>
          </a:xfrm>
          <a:prstGeom prst="rect">
            <a:avLst/>
          </a:prstGeom>
        </p:spPr>
      </p:pic>
      <p:sp>
        <p:nvSpPr>
          <p:cNvPr id="12" name="Title 1">
            <a:extLst>
              <a:ext uri="{FF2B5EF4-FFF2-40B4-BE49-F238E27FC236}">
                <a16:creationId xmlns:a16="http://schemas.microsoft.com/office/drawing/2014/main" id="{14D793EB-5E6D-4FC8-9080-2A832EDF8BE6}"/>
              </a:ext>
            </a:extLst>
          </p:cNvPr>
          <p:cNvSpPr txBox="1">
            <a:spLocks/>
          </p:cNvSpPr>
          <p:nvPr/>
        </p:nvSpPr>
        <p:spPr>
          <a:xfrm>
            <a:off x="11576803" y="6685425"/>
            <a:ext cx="5461352" cy="817310"/>
          </a:xfrm>
          <a:prstGeom prst="rect">
            <a:avLst/>
          </a:prstGeom>
        </p:spPr>
        <p:txBody>
          <a:bodyPr vert="horz" lIns="91440" tIns="45720" rIns="91440" bIns="45720" rtlCol="0" anchor="b">
            <a:normAutofit/>
          </a:bodyPr>
          <a:lstStyle>
            <a:lvl1pPr algn="l" defTabSz="609585" rtl="0" eaLnBrk="1" latinLnBrk="0" hangingPunct="1">
              <a:lnSpc>
                <a:spcPct val="100000"/>
              </a:lnSpc>
              <a:spcBef>
                <a:spcPct val="0"/>
              </a:spcBef>
              <a:buNone/>
              <a:defRPr sz="3733"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2400" cap="none" dirty="0">
                <a:latin typeface="Times New Roman" panose="02020603050405020304" pitchFamily="18" charset="0"/>
                <a:cs typeface="Times New Roman" panose="02020603050405020304" pitchFamily="18" charset="0"/>
              </a:rPr>
              <a:t>Etabs modeling of block 3</a:t>
            </a:r>
            <a:endParaRPr lang="en-US" sz="1600" cap="none" dirty="0">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AFBCDF9B-1514-43DE-84B4-511AA5FA1D26}"/>
              </a:ext>
            </a:extLst>
          </p:cNvPr>
          <p:cNvSpPr>
            <a:spLocks noGrp="1"/>
          </p:cNvSpPr>
          <p:nvPr>
            <p:ph type="sldNum" sz="quarter" idx="12"/>
          </p:nvPr>
        </p:nvSpPr>
        <p:spPr/>
        <p:txBody>
          <a:bodyPr/>
          <a:lstStyle/>
          <a:p>
            <a:fld id="{3A98EE3D-8CD1-4C3F-BD1C-C98C9596463C}" type="slidenum">
              <a:rPr lang="en-US" smtClean="0"/>
              <a:t>36</a:t>
            </a:fld>
            <a:endParaRPr lang="en-US"/>
          </a:p>
        </p:txBody>
      </p:sp>
    </p:spTree>
    <p:extLst>
      <p:ext uri="{BB962C8B-B14F-4D97-AF65-F5344CB8AC3E}">
        <p14:creationId xmlns:p14="http://schemas.microsoft.com/office/powerpoint/2010/main" val="13810589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C5E1D71-70E8-4A98-984C-3DA7925E64F7}"/>
              </a:ext>
            </a:extLst>
          </p:cNvPr>
          <p:cNvSpPr>
            <a:spLocks noGrp="1"/>
          </p:cNvSpPr>
          <p:nvPr>
            <p:ph idx="1"/>
          </p:nvPr>
        </p:nvSpPr>
        <p:spPr>
          <a:xfrm>
            <a:off x="812951" y="2442324"/>
            <a:ext cx="15441461" cy="5088280"/>
          </a:xfrm>
        </p:spPr>
        <p:txBody>
          <a:bodyPr>
            <a:normAutofit/>
          </a:bodyPr>
          <a:lstStyle/>
          <a:p>
            <a:r>
              <a:rPr lang="en-US" sz="2400" dirty="0">
                <a:latin typeface="Times New Roman" panose="02020603050405020304" pitchFamily="18" charset="0"/>
                <a:cs typeface="Times New Roman" panose="02020603050405020304" pitchFamily="18" charset="0"/>
              </a:rPr>
              <a:t>Compatibility Check </a:t>
            </a:r>
          </a:p>
          <a:p>
            <a:r>
              <a:rPr lang="en-US" sz="2400" dirty="0">
                <a:latin typeface="Times New Roman" panose="02020603050405020304" pitchFamily="18" charset="0"/>
                <a:cs typeface="Times New Roman" panose="02020603050405020304" pitchFamily="18" charset="0"/>
              </a:rPr>
              <a:t>Deflection Check </a:t>
            </a:r>
          </a:p>
          <a:p>
            <a:r>
              <a:rPr lang="en-US" sz="2400" dirty="0">
                <a:latin typeface="Times New Roman" panose="02020603050405020304" pitchFamily="18" charset="0"/>
                <a:cs typeface="Times New Roman" panose="02020603050405020304" pitchFamily="18" charset="0"/>
              </a:rPr>
              <a:t>Equilibrium Check</a:t>
            </a:r>
          </a:p>
          <a:p>
            <a:r>
              <a:rPr lang="en-US" sz="2400" dirty="0">
                <a:latin typeface="Times New Roman" panose="02020603050405020304" pitchFamily="18" charset="0"/>
                <a:cs typeface="Times New Roman" panose="02020603050405020304" pitchFamily="18" charset="0"/>
              </a:rPr>
              <a:t>Internal Forces Check</a:t>
            </a:r>
          </a:p>
          <a:p>
            <a:r>
              <a:rPr lang="en-US" sz="2400" dirty="0">
                <a:latin typeface="Times New Roman" panose="02020603050405020304" pitchFamily="18" charset="0"/>
                <a:cs typeface="Times New Roman" panose="02020603050405020304" pitchFamily="18" charset="0"/>
              </a:rPr>
              <a:t>Seismic Analysis Check</a:t>
            </a:r>
          </a:p>
          <a:p>
            <a:r>
              <a:rPr lang="en-US" sz="2400" dirty="0">
                <a:latin typeface="Times New Roman" panose="02020603050405020304" pitchFamily="18" charset="0"/>
                <a:cs typeface="Times New Roman" panose="02020603050405020304" pitchFamily="18" charset="0"/>
              </a:rPr>
              <a:t>Punching Shear</a:t>
            </a:r>
          </a:p>
          <a:p>
            <a:r>
              <a:rPr lang="en-US" sz="2400" dirty="0">
                <a:latin typeface="Times New Roman" panose="02020603050405020304" pitchFamily="18" charset="0"/>
                <a:cs typeface="Times New Roman" panose="02020603050405020304" pitchFamily="18" charset="0"/>
              </a:rPr>
              <a:t>Column Steel Ratio</a:t>
            </a:r>
          </a:p>
        </p:txBody>
      </p:sp>
      <p:sp>
        <p:nvSpPr>
          <p:cNvPr id="4" name="Title 1">
            <a:extLst>
              <a:ext uri="{FF2B5EF4-FFF2-40B4-BE49-F238E27FC236}">
                <a16:creationId xmlns:a16="http://schemas.microsoft.com/office/drawing/2014/main" id="{4D30BD1F-87F6-4681-8EC1-58CB7A15F833}"/>
              </a:ext>
            </a:extLst>
          </p:cNvPr>
          <p:cNvSpPr>
            <a:spLocks noGrp="1"/>
          </p:cNvSpPr>
          <p:nvPr>
            <p:ph type="title"/>
          </p:nvPr>
        </p:nvSpPr>
        <p:spPr>
          <a:xfrm>
            <a:off x="814388" y="982663"/>
            <a:ext cx="15440025" cy="1665287"/>
          </a:xfrm>
        </p:spPr>
        <p:txBody>
          <a:bodyPr/>
          <a:lstStyle/>
          <a:p>
            <a:r>
              <a:rPr lang="en-US" sz="3200" cap="none">
                <a:latin typeface="Times New Roman" panose="02020603050405020304" pitchFamily="18" charset="0"/>
                <a:cs typeface="Times New Roman" panose="02020603050405020304" pitchFamily="18" charset="0"/>
              </a:rPr>
              <a:t>Structural Analysis</a:t>
            </a:r>
            <a:br>
              <a:rPr lang="en-US" cap="none">
                <a:latin typeface="Times New Roman" panose="02020603050405020304" pitchFamily="18" charset="0"/>
                <a:cs typeface="Times New Roman" panose="02020603050405020304" pitchFamily="18" charset="0"/>
              </a:rPr>
            </a:br>
            <a:r>
              <a:rPr lang="en-US" sz="1800" b="0" i="0">
                <a:solidFill>
                  <a:srgbClr val="000000"/>
                </a:solidFill>
                <a:effectLst/>
                <a:latin typeface="Arial" panose="020B0604020202020204" pitchFamily="34" charset="0"/>
              </a:rPr>
              <a:t>⠠⠎⠞⠗⠥⠉⠞⠥⠗⠁⠇ ⠠⠁⠝⠁⠇⠽⠎⠊⠎</a:t>
            </a:r>
            <a:endParaRPr lang="en-US" sz="2000" cap="none">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3FC29D0E-017B-48B2-8BF4-99582F7BEDDB}"/>
              </a:ext>
            </a:extLst>
          </p:cNvPr>
          <p:cNvSpPr>
            <a:spLocks noGrp="1"/>
          </p:cNvSpPr>
          <p:nvPr>
            <p:ph type="sldNum" sz="quarter" idx="12"/>
          </p:nvPr>
        </p:nvSpPr>
        <p:spPr/>
        <p:txBody>
          <a:bodyPr/>
          <a:lstStyle/>
          <a:p>
            <a:fld id="{3A98EE3D-8CD1-4C3F-BD1C-C98C9596463C}" type="slidenum">
              <a:rPr lang="en-US" smtClean="0"/>
              <a:t>37</a:t>
            </a:fld>
            <a:endParaRPr lang="en-US"/>
          </a:p>
        </p:txBody>
      </p:sp>
    </p:spTree>
    <p:extLst>
      <p:ext uri="{BB962C8B-B14F-4D97-AF65-F5344CB8AC3E}">
        <p14:creationId xmlns:p14="http://schemas.microsoft.com/office/powerpoint/2010/main" val="40427509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FB4835CC-3FB5-4086-A96B-E39A546AC975}"/>
              </a:ext>
            </a:extLst>
          </p:cNvPr>
          <p:cNvSpPr>
            <a:spLocks noGrp="1"/>
          </p:cNvSpPr>
          <p:nvPr>
            <p:ph type="title"/>
          </p:nvPr>
        </p:nvSpPr>
        <p:spPr>
          <a:xfrm>
            <a:off x="1411771" y="947179"/>
            <a:ext cx="5461352" cy="1585384"/>
          </a:xfrm>
        </p:spPr>
        <p:txBody>
          <a:bodyPr/>
          <a:lstStyle/>
          <a:p>
            <a:r>
              <a:rPr lang="en-US" sz="3200" cap="none" dirty="0">
                <a:latin typeface="Times New Roman" panose="02020603050405020304" pitchFamily="18" charset="0"/>
                <a:cs typeface="Times New Roman" panose="02020603050405020304" pitchFamily="18" charset="0"/>
              </a:rPr>
              <a:t>Compatibility Check </a:t>
            </a:r>
            <a:br>
              <a:rPr lang="en-US" cap="none" dirty="0">
                <a:latin typeface="Times New Roman" panose="02020603050405020304" pitchFamily="18" charset="0"/>
                <a:cs typeface="Times New Roman" panose="02020603050405020304" pitchFamily="18" charset="0"/>
              </a:rPr>
            </a:br>
            <a:r>
              <a:rPr lang="en-US" sz="1800" b="0" i="0" dirty="0">
                <a:solidFill>
                  <a:srgbClr val="000000"/>
                </a:solidFill>
                <a:effectLst/>
                <a:latin typeface="Arial" panose="020B0604020202020204" pitchFamily="34" charset="0"/>
              </a:rPr>
              <a:t>⠠⠉⠕⠍⠏⠁⠞⠊⠃⠊⠇⠊⠞⠽ ⠠⠉⠓⠑⠉⠅</a:t>
            </a:r>
            <a:endParaRPr lang="en-US" sz="2000" cap="none" dirty="0">
              <a:latin typeface="Times New Roman" panose="02020603050405020304" pitchFamily="18" charset="0"/>
              <a:cs typeface="Times New Roman" panose="02020603050405020304" pitchFamily="18" charset="0"/>
            </a:endParaRPr>
          </a:p>
        </p:txBody>
      </p:sp>
      <p:pic>
        <p:nvPicPr>
          <p:cNvPr id="7" name="Content Placeholder 6">
            <a:extLst>
              <a:ext uri="{FF2B5EF4-FFF2-40B4-BE49-F238E27FC236}">
                <a16:creationId xmlns:a16="http://schemas.microsoft.com/office/drawing/2014/main" id="{58B03BE0-4685-436E-8BE1-C9B96A55920F}"/>
              </a:ext>
            </a:extLst>
          </p:cNvPr>
          <p:cNvPicPr>
            <a:picLocks noGrp="1"/>
          </p:cNvPicPr>
          <p:nvPr>
            <p:ph idx="1"/>
          </p:nvPr>
        </p:nvPicPr>
        <p:blipFill>
          <a:blip r:embed="rId2"/>
          <a:stretch>
            <a:fillRect/>
          </a:stretch>
        </p:blipFill>
        <p:spPr>
          <a:xfrm>
            <a:off x="379791" y="3372935"/>
            <a:ext cx="6159152" cy="4486883"/>
          </a:xfrm>
          <a:prstGeom prst="rect">
            <a:avLst/>
          </a:prstGeom>
        </p:spPr>
      </p:pic>
      <p:pic>
        <p:nvPicPr>
          <p:cNvPr id="8" name="Picture 7">
            <a:extLst>
              <a:ext uri="{FF2B5EF4-FFF2-40B4-BE49-F238E27FC236}">
                <a16:creationId xmlns:a16="http://schemas.microsoft.com/office/drawing/2014/main" id="{5F42EB11-E9AF-4DBE-A46D-D0482533110A}"/>
              </a:ext>
            </a:extLst>
          </p:cNvPr>
          <p:cNvPicPr/>
          <p:nvPr/>
        </p:nvPicPr>
        <p:blipFill>
          <a:blip r:embed="rId3"/>
          <a:stretch>
            <a:fillRect/>
          </a:stretch>
        </p:blipFill>
        <p:spPr>
          <a:xfrm>
            <a:off x="6538943" y="4128928"/>
            <a:ext cx="4746625" cy="3093720"/>
          </a:xfrm>
          <a:prstGeom prst="rect">
            <a:avLst/>
          </a:prstGeom>
        </p:spPr>
      </p:pic>
      <p:pic>
        <p:nvPicPr>
          <p:cNvPr id="9" name="Picture 8">
            <a:extLst>
              <a:ext uri="{FF2B5EF4-FFF2-40B4-BE49-F238E27FC236}">
                <a16:creationId xmlns:a16="http://schemas.microsoft.com/office/drawing/2014/main" id="{5779F436-F4C7-416A-9419-1DAFD36B0CE4}"/>
              </a:ext>
            </a:extLst>
          </p:cNvPr>
          <p:cNvPicPr/>
          <p:nvPr/>
        </p:nvPicPr>
        <p:blipFill>
          <a:blip r:embed="rId4"/>
          <a:stretch>
            <a:fillRect/>
          </a:stretch>
        </p:blipFill>
        <p:spPr>
          <a:xfrm>
            <a:off x="11285567" y="4128927"/>
            <a:ext cx="5403441" cy="3289303"/>
          </a:xfrm>
          <a:prstGeom prst="rect">
            <a:avLst/>
          </a:prstGeom>
        </p:spPr>
      </p:pic>
      <p:sp>
        <p:nvSpPr>
          <p:cNvPr id="2" name="Slide Number Placeholder 1">
            <a:extLst>
              <a:ext uri="{FF2B5EF4-FFF2-40B4-BE49-F238E27FC236}">
                <a16:creationId xmlns:a16="http://schemas.microsoft.com/office/drawing/2014/main" id="{483F6933-B13E-4B8E-AF54-C869C52121C4}"/>
              </a:ext>
            </a:extLst>
          </p:cNvPr>
          <p:cNvSpPr>
            <a:spLocks noGrp="1"/>
          </p:cNvSpPr>
          <p:nvPr>
            <p:ph type="sldNum" sz="quarter" idx="12"/>
          </p:nvPr>
        </p:nvSpPr>
        <p:spPr/>
        <p:txBody>
          <a:bodyPr/>
          <a:lstStyle/>
          <a:p>
            <a:fld id="{3A98EE3D-8CD1-4C3F-BD1C-C98C9596463C}" type="slidenum">
              <a:rPr lang="en-US" smtClean="0"/>
              <a:t>38</a:t>
            </a:fld>
            <a:endParaRPr lang="en-US"/>
          </a:p>
        </p:txBody>
      </p:sp>
    </p:spTree>
    <p:extLst>
      <p:ext uri="{BB962C8B-B14F-4D97-AF65-F5344CB8AC3E}">
        <p14:creationId xmlns:p14="http://schemas.microsoft.com/office/powerpoint/2010/main" val="235010604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EB735A6-CD57-4083-AED3-3E7E00ACDA90}"/>
              </a:ext>
            </a:extLst>
          </p:cNvPr>
          <p:cNvSpPr txBox="1">
            <a:spLocks/>
          </p:cNvSpPr>
          <p:nvPr/>
        </p:nvSpPr>
        <p:spPr>
          <a:xfrm>
            <a:off x="-175364" y="8708709"/>
            <a:ext cx="5461352" cy="998474"/>
          </a:xfrm>
          <a:prstGeom prst="rect">
            <a:avLst/>
          </a:prstGeom>
        </p:spPr>
        <p:txBody>
          <a:bodyPr vert="horz" lIns="91440" tIns="45720" rIns="91440" bIns="45720" rtlCol="0" anchor="b">
            <a:normAutofit fontScale="85000" lnSpcReduction="20000"/>
          </a:bodyPr>
          <a:lstStyle>
            <a:lvl1pPr algn="l" defTabSz="609585" rtl="0" eaLnBrk="1" latinLnBrk="0" hangingPunct="1">
              <a:lnSpc>
                <a:spcPct val="100000"/>
              </a:lnSpc>
              <a:spcBef>
                <a:spcPct val="0"/>
              </a:spcBef>
              <a:buNone/>
              <a:defRPr sz="3733"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lnSpc>
                <a:spcPct val="150000"/>
              </a:lnSpc>
              <a:spcBef>
                <a:spcPts val="0"/>
              </a:spcBef>
              <a:spcAft>
                <a:spcPts val="800"/>
              </a:spcAft>
            </a:pPr>
            <a:r>
              <a:rPr lang="en-US" sz="2000" cap="none" dirty="0">
                <a:effectLst/>
                <a:latin typeface="Times New Roman" panose="02020603050405020304" pitchFamily="18" charset="0"/>
                <a:ea typeface="Times New Roman" panose="02020603050405020304" pitchFamily="18" charset="0"/>
                <a:cs typeface="Times New Roman" panose="02020603050405020304" pitchFamily="18" charset="0"/>
              </a:rPr>
              <a:t>13/240= 0.05467m ,from Etabs20.4 mm</a:t>
            </a:r>
          </a:p>
          <a:p>
            <a:pPr algn="ctr">
              <a:lnSpc>
                <a:spcPct val="150000"/>
              </a:lnSpc>
              <a:spcBef>
                <a:spcPts val="0"/>
              </a:spcBef>
              <a:spcAft>
                <a:spcPts val="800"/>
              </a:spcAft>
            </a:pPr>
            <a:r>
              <a:rPr lang="en-US" sz="2000" cap="none" dirty="0">
                <a:effectLst/>
                <a:latin typeface="Times New Roman" panose="02020603050405020304" pitchFamily="18" charset="0"/>
                <a:ea typeface="Times New Roman" panose="02020603050405020304" pitchFamily="18" charset="0"/>
                <a:cs typeface="Times New Roman" panose="02020603050405020304" pitchFamily="18" charset="0"/>
              </a:rPr>
              <a:t> its less than the maximum.</a:t>
            </a:r>
            <a:endParaRPr lang="en-US" sz="2000" cap="none" dirty="0">
              <a:effectLst/>
              <a:latin typeface="Times New Roman" panose="02020603050405020304" pitchFamily="18" charset="0"/>
              <a:ea typeface="Calibri" panose="020F0502020204030204" pitchFamily="34" charset="0"/>
              <a:cs typeface="Arial" panose="020B0604020202020204" pitchFamily="34" charset="0"/>
            </a:endParaRPr>
          </a:p>
          <a:p>
            <a:pPr marL="0" marR="0" algn="ctr">
              <a:lnSpc>
                <a:spcPct val="150000"/>
              </a:lnSpc>
              <a:spcBef>
                <a:spcPts val="0"/>
              </a:spcBef>
              <a:spcAft>
                <a:spcPts val="800"/>
              </a:spcAft>
            </a:pPr>
            <a:endParaRPr lang="en-US" sz="2000" cap="none" dirty="0">
              <a:effectLst/>
              <a:latin typeface="Times New Roman" panose="02020603050405020304" pitchFamily="18" charset="0"/>
              <a:ea typeface="Calibri" panose="020F0502020204030204" pitchFamily="34" charset="0"/>
              <a:cs typeface="Arial" panose="020B0604020202020204" pitchFamily="34" charset="0"/>
            </a:endParaRPr>
          </a:p>
          <a:p>
            <a:pPr algn="ctr"/>
            <a:endParaRPr lang="en-US" sz="2400" cap="none" dirty="0">
              <a:latin typeface="Times New Roman" panose="02020603050405020304" pitchFamily="18" charset="0"/>
              <a:cs typeface="Times New Roman" panose="02020603050405020304" pitchFamily="18" charset="0"/>
            </a:endParaRPr>
          </a:p>
        </p:txBody>
      </p:sp>
      <p:sp>
        <p:nvSpPr>
          <p:cNvPr id="7" name="Title 1">
            <a:extLst>
              <a:ext uri="{FF2B5EF4-FFF2-40B4-BE49-F238E27FC236}">
                <a16:creationId xmlns:a16="http://schemas.microsoft.com/office/drawing/2014/main" id="{1C9FB91D-B226-4C5B-8D9C-BF12FEB1961D}"/>
              </a:ext>
            </a:extLst>
          </p:cNvPr>
          <p:cNvSpPr>
            <a:spLocks noGrp="1"/>
          </p:cNvSpPr>
          <p:nvPr>
            <p:ph type="title"/>
          </p:nvPr>
        </p:nvSpPr>
        <p:spPr>
          <a:xfrm>
            <a:off x="624202" y="1283389"/>
            <a:ext cx="5461352" cy="998474"/>
          </a:xfrm>
        </p:spPr>
        <p:txBody>
          <a:bodyPr/>
          <a:lstStyle/>
          <a:p>
            <a:r>
              <a:rPr lang="en-US" sz="3200" cap="none" dirty="0">
                <a:latin typeface="Times New Roman" panose="02020603050405020304" pitchFamily="18" charset="0"/>
                <a:cs typeface="Times New Roman" panose="02020603050405020304" pitchFamily="18" charset="0"/>
              </a:rPr>
              <a:t>Deflection Check </a:t>
            </a:r>
            <a:br>
              <a:rPr lang="en-US" cap="none" dirty="0">
                <a:latin typeface="Times New Roman" panose="02020603050405020304" pitchFamily="18" charset="0"/>
                <a:cs typeface="Times New Roman" panose="02020603050405020304" pitchFamily="18" charset="0"/>
              </a:rPr>
            </a:br>
            <a:r>
              <a:rPr lang="en-US" sz="1800" b="0" i="0" dirty="0">
                <a:solidFill>
                  <a:srgbClr val="000000"/>
                </a:solidFill>
                <a:effectLst/>
                <a:latin typeface="Arial" panose="020B0604020202020204" pitchFamily="34" charset="0"/>
              </a:rPr>
              <a:t>⠠⠙⠑⠋⠇⠑⠉⠞⠊⠕⠝ ⠠⠉⠓⠑⠉⠅</a:t>
            </a:r>
            <a:endParaRPr lang="en-US" sz="2000" cap="none" dirty="0">
              <a:latin typeface="Times New Roman" panose="02020603050405020304" pitchFamily="18" charset="0"/>
              <a:cs typeface="Times New Roman" panose="02020603050405020304" pitchFamily="18" charset="0"/>
            </a:endParaRPr>
          </a:p>
        </p:txBody>
      </p:sp>
      <p:pic>
        <p:nvPicPr>
          <p:cNvPr id="8" name="Picture 7">
            <a:extLst>
              <a:ext uri="{FF2B5EF4-FFF2-40B4-BE49-F238E27FC236}">
                <a16:creationId xmlns:a16="http://schemas.microsoft.com/office/drawing/2014/main" id="{D8949D5B-E4C0-4F26-947F-AC221F7E7E63}"/>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6472" y="2450364"/>
            <a:ext cx="4591742" cy="5469277"/>
          </a:xfrm>
          <a:prstGeom prst="rect">
            <a:avLst/>
          </a:prstGeom>
          <a:noFill/>
          <a:ln>
            <a:noFill/>
          </a:ln>
        </p:spPr>
      </p:pic>
      <p:pic>
        <p:nvPicPr>
          <p:cNvPr id="9" name="Picture 8">
            <a:extLst>
              <a:ext uri="{FF2B5EF4-FFF2-40B4-BE49-F238E27FC236}">
                <a16:creationId xmlns:a16="http://schemas.microsoft.com/office/drawing/2014/main" id="{5E8D7408-7116-4E86-9ADC-A85E239F8A4D}"/>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085554" y="2562568"/>
            <a:ext cx="4591742" cy="5244867"/>
          </a:xfrm>
          <a:prstGeom prst="rect">
            <a:avLst/>
          </a:prstGeom>
          <a:noFill/>
          <a:ln>
            <a:noFill/>
          </a:ln>
        </p:spPr>
      </p:pic>
      <p:pic>
        <p:nvPicPr>
          <p:cNvPr id="11" name="Picture 10">
            <a:extLst>
              <a:ext uri="{FF2B5EF4-FFF2-40B4-BE49-F238E27FC236}">
                <a16:creationId xmlns:a16="http://schemas.microsoft.com/office/drawing/2014/main" id="{061C2B85-D32F-498C-AB6E-91A581333402}"/>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11866502" y="3123746"/>
            <a:ext cx="4326443" cy="4683689"/>
          </a:xfrm>
          <a:prstGeom prst="rect">
            <a:avLst/>
          </a:prstGeom>
          <a:noFill/>
          <a:ln>
            <a:noFill/>
          </a:ln>
        </p:spPr>
      </p:pic>
      <p:sp>
        <p:nvSpPr>
          <p:cNvPr id="12" name="Title 1">
            <a:extLst>
              <a:ext uri="{FF2B5EF4-FFF2-40B4-BE49-F238E27FC236}">
                <a16:creationId xmlns:a16="http://schemas.microsoft.com/office/drawing/2014/main" id="{40C9F794-3675-463E-8D51-F86B7CC3AEFC}"/>
              </a:ext>
            </a:extLst>
          </p:cNvPr>
          <p:cNvSpPr txBox="1">
            <a:spLocks/>
          </p:cNvSpPr>
          <p:nvPr/>
        </p:nvSpPr>
        <p:spPr>
          <a:xfrm>
            <a:off x="5285988" y="8751495"/>
            <a:ext cx="5461352" cy="998474"/>
          </a:xfrm>
          <a:prstGeom prst="rect">
            <a:avLst/>
          </a:prstGeom>
        </p:spPr>
        <p:txBody>
          <a:bodyPr vert="horz" lIns="91440" tIns="45720" rIns="91440" bIns="45720" rtlCol="0" anchor="b">
            <a:normAutofit fontScale="85000" lnSpcReduction="20000"/>
          </a:bodyPr>
          <a:lstStyle>
            <a:lvl1pPr algn="l" defTabSz="609585" rtl="0" eaLnBrk="1" latinLnBrk="0" hangingPunct="1">
              <a:lnSpc>
                <a:spcPct val="100000"/>
              </a:lnSpc>
              <a:spcBef>
                <a:spcPct val="0"/>
              </a:spcBef>
              <a:buNone/>
              <a:defRPr sz="3733"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lnSpc>
                <a:spcPct val="150000"/>
              </a:lnSpc>
              <a:spcBef>
                <a:spcPts val="0"/>
              </a:spcBef>
              <a:spcAft>
                <a:spcPts val="800"/>
              </a:spcAft>
            </a:pPr>
            <a:r>
              <a:rPr lang="en-US" sz="2000" cap="none" dirty="0">
                <a:effectLst/>
                <a:latin typeface="Times New Roman" panose="02020603050405020304" pitchFamily="18" charset="0"/>
                <a:ea typeface="Times New Roman" panose="02020603050405020304" pitchFamily="18" charset="0"/>
                <a:cs typeface="Times New Roman" panose="02020603050405020304" pitchFamily="18" charset="0"/>
              </a:rPr>
              <a:t>16/240= 0.0667m ,from Etabs 33mm</a:t>
            </a:r>
          </a:p>
          <a:p>
            <a:pPr algn="ctr">
              <a:lnSpc>
                <a:spcPct val="150000"/>
              </a:lnSpc>
              <a:spcBef>
                <a:spcPts val="0"/>
              </a:spcBef>
              <a:spcAft>
                <a:spcPts val="800"/>
              </a:spcAft>
            </a:pPr>
            <a:r>
              <a:rPr lang="en-US" sz="2000" cap="none" dirty="0">
                <a:effectLst/>
                <a:latin typeface="Times New Roman" panose="02020603050405020304" pitchFamily="18" charset="0"/>
                <a:ea typeface="Times New Roman" panose="02020603050405020304" pitchFamily="18" charset="0"/>
                <a:cs typeface="Times New Roman" panose="02020603050405020304" pitchFamily="18" charset="0"/>
              </a:rPr>
              <a:t> its less than the maximum.</a:t>
            </a:r>
            <a:endParaRPr lang="en-US" sz="2000" cap="none" dirty="0">
              <a:effectLst/>
              <a:latin typeface="Times New Roman" panose="02020603050405020304" pitchFamily="18" charset="0"/>
              <a:ea typeface="Calibri" panose="020F0502020204030204" pitchFamily="34" charset="0"/>
              <a:cs typeface="Arial" panose="020B0604020202020204" pitchFamily="34" charset="0"/>
            </a:endParaRPr>
          </a:p>
          <a:p>
            <a:pPr marL="0" marR="0" algn="ctr">
              <a:lnSpc>
                <a:spcPct val="150000"/>
              </a:lnSpc>
              <a:spcBef>
                <a:spcPts val="0"/>
              </a:spcBef>
              <a:spcAft>
                <a:spcPts val="800"/>
              </a:spcAft>
            </a:pPr>
            <a:endParaRPr lang="en-US" sz="2000" cap="none" dirty="0">
              <a:effectLst/>
              <a:latin typeface="Times New Roman" panose="02020603050405020304" pitchFamily="18" charset="0"/>
              <a:ea typeface="Calibri" panose="020F0502020204030204" pitchFamily="34" charset="0"/>
              <a:cs typeface="Arial" panose="020B0604020202020204" pitchFamily="34" charset="0"/>
            </a:endParaRPr>
          </a:p>
          <a:p>
            <a:pPr algn="ctr"/>
            <a:endParaRPr lang="en-US" sz="2400" cap="none" dirty="0">
              <a:latin typeface="Times New Roman" panose="02020603050405020304" pitchFamily="18" charset="0"/>
              <a:cs typeface="Times New Roman" panose="02020603050405020304" pitchFamily="18" charset="0"/>
            </a:endParaRPr>
          </a:p>
        </p:txBody>
      </p:sp>
      <p:sp>
        <p:nvSpPr>
          <p:cNvPr id="13" name="Title 1">
            <a:extLst>
              <a:ext uri="{FF2B5EF4-FFF2-40B4-BE49-F238E27FC236}">
                <a16:creationId xmlns:a16="http://schemas.microsoft.com/office/drawing/2014/main" id="{3FEB21BF-5528-4088-93A6-2BA461D231E9}"/>
              </a:ext>
            </a:extLst>
          </p:cNvPr>
          <p:cNvSpPr txBox="1">
            <a:spLocks/>
          </p:cNvSpPr>
          <p:nvPr/>
        </p:nvSpPr>
        <p:spPr>
          <a:xfrm>
            <a:off x="11012470" y="8751495"/>
            <a:ext cx="5461352" cy="998474"/>
          </a:xfrm>
          <a:prstGeom prst="rect">
            <a:avLst/>
          </a:prstGeom>
        </p:spPr>
        <p:txBody>
          <a:bodyPr vert="horz" lIns="91440" tIns="45720" rIns="91440" bIns="45720" rtlCol="0" anchor="b">
            <a:normAutofit fontScale="85000" lnSpcReduction="20000"/>
          </a:bodyPr>
          <a:lstStyle>
            <a:lvl1pPr algn="l" defTabSz="609585" rtl="0" eaLnBrk="1" latinLnBrk="0" hangingPunct="1">
              <a:lnSpc>
                <a:spcPct val="100000"/>
              </a:lnSpc>
              <a:spcBef>
                <a:spcPct val="0"/>
              </a:spcBef>
              <a:buNone/>
              <a:defRPr sz="3733"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lnSpc>
                <a:spcPct val="150000"/>
              </a:lnSpc>
              <a:spcBef>
                <a:spcPts val="0"/>
              </a:spcBef>
              <a:spcAft>
                <a:spcPts val="800"/>
              </a:spcAft>
            </a:pPr>
            <a:r>
              <a:rPr lang="en-US" sz="2000" cap="none" dirty="0">
                <a:effectLst/>
                <a:latin typeface="Times New Roman" panose="02020603050405020304" pitchFamily="18" charset="0"/>
                <a:ea typeface="Times New Roman" panose="02020603050405020304" pitchFamily="18" charset="0"/>
                <a:cs typeface="Times New Roman" panose="02020603050405020304" pitchFamily="18" charset="0"/>
              </a:rPr>
              <a:t>6/240= 0.025m ,from Etabs 18.679mm</a:t>
            </a:r>
          </a:p>
          <a:p>
            <a:pPr algn="ctr">
              <a:lnSpc>
                <a:spcPct val="150000"/>
              </a:lnSpc>
              <a:spcBef>
                <a:spcPts val="0"/>
              </a:spcBef>
              <a:spcAft>
                <a:spcPts val="800"/>
              </a:spcAft>
            </a:pPr>
            <a:r>
              <a:rPr lang="en-US" sz="2000" cap="none" dirty="0">
                <a:effectLst/>
                <a:latin typeface="Times New Roman" panose="02020603050405020304" pitchFamily="18" charset="0"/>
                <a:ea typeface="Times New Roman" panose="02020603050405020304" pitchFamily="18" charset="0"/>
                <a:cs typeface="Times New Roman" panose="02020603050405020304" pitchFamily="18" charset="0"/>
              </a:rPr>
              <a:t> its less than the maximum.</a:t>
            </a:r>
            <a:endParaRPr lang="en-US" sz="2000" cap="none" dirty="0">
              <a:effectLst/>
              <a:latin typeface="Times New Roman" panose="02020603050405020304" pitchFamily="18" charset="0"/>
              <a:ea typeface="Calibri" panose="020F0502020204030204" pitchFamily="34" charset="0"/>
              <a:cs typeface="Arial" panose="020B0604020202020204" pitchFamily="34" charset="0"/>
            </a:endParaRPr>
          </a:p>
          <a:p>
            <a:pPr marL="0" marR="0" algn="ctr">
              <a:lnSpc>
                <a:spcPct val="150000"/>
              </a:lnSpc>
              <a:spcBef>
                <a:spcPts val="0"/>
              </a:spcBef>
              <a:spcAft>
                <a:spcPts val="800"/>
              </a:spcAft>
            </a:pPr>
            <a:endParaRPr lang="en-US" sz="2000" cap="none" dirty="0">
              <a:effectLst/>
              <a:latin typeface="Times New Roman" panose="02020603050405020304" pitchFamily="18" charset="0"/>
              <a:ea typeface="Calibri" panose="020F0502020204030204" pitchFamily="34" charset="0"/>
              <a:cs typeface="Arial" panose="020B0604020202020204" pitchFamily="34" charset="0"/>
            </a:endParaRPr>
          </a:p>
          <a:p>
            <a:pPr algn="ctr"/>
            <a:endParaRPr lang="en-US" sz="2400" cap="none" dirty="0">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466A74E1-D2A3-4D94-9D39-35894F94E173}"/>
              </a:ext>
            </a:extLst>
          </p:cNvPr>
          <p:cNvSpPr>
            <a:spLocks noGrp="1"/>
          </p:cNvSpPr>
          <p:nvPr>
            <p:ph type="sldNum" sz="quarter" idx="12"/>
          </p:nvPr>
        </p:nvSpPr>
        <p:spPr/>
        <p:txBody>
          <a:bodyPr/>
          <a:lstStyle/>
          <a:p>
            <a:fld id="{3A98EE3D-8CD1-4C3F-BD1C-C98C9596463C}" type="slidenum">
              <a:rPr lang="en-US" smtClean="0"/>
              <a:t>39</a:t>
            </a:fld>
            <a:endParaRPr lang="en-US"/>
          </a:p>
        </p:txBody>
      </p:sp>
    </p:spTree>
    <p:extLst>
      <p:ext uri="{BB962C8B-B14F-4D97-AF65-F5344CB8AC3E}">
        <p14:creationId xmlns:p14="http://schemas.microsoft.com/office/powerpoint/2010/main" val="152835301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C843B8F1-746F-482D-B828-4BC17BA6CA47}"/>
              </a:ext>
            </a:extLst>
          </p:cNvPr>
          <p:cNvSpPr>
            <a:spLocks noGrp="1"/>
          </p:cNvSpPr>
          <p:nvPr>
            <p:ph type="title"/>
          </p:nvPr>
        </p:nvSpPr>
        <p:spPr>
          <a:xfrm>
            <a:off x="587453" y="1199389"/>
            <a:ext cx="5461352" cy="913578"/>
          </a:xfrm>
        </p:spPr>
        <p:txBody>
          <a:bodyPr/>
          <a:lstStyle/>
          <a:p>
            <a:r>
              <a:rPr lang="en-US" sz="3200" cap="none" dirty="0">
                <a:latin typeface="Times New Roman" panose="02020603050405020304" pitchFamily="18" charset="0"/>
                <a:cs typeface="Times New Roman" panose="02020603050405020304" pitchFamily="18" charset="0"/>
              </a:rPr>
              <a:t>Equilibrium Check </a:t>
            </a:r>
            <a:br>
              <a:rPr lang="en-US" cap="none" dirty="0">
                <a:latin typeface="Times New Roman" panose="02020603050405020304" pitchFamily="18" charset="0"/>
                <a:cs typeface="Times New Roman" panose="02020603050405020304" pitchFamily="18" charset="0"/>
              </a:rPr>
            </a:br>
            <a:r>
              <a:rPr lang="en-US" sz="1800" b="0" i="0" dirty="0">
                <a:solidFill>
                  <a:srgbClr val="000000"/>
                </a:solidFill>
                <a:effectLst/>
                <a:latin typeface="Arial" panose="020B0604020202020204" pitchFamily="34" charset="0"/>
              </a:rPr>
              <a:t>⠠⠑⠟⠥⠊⠇⠊⠃⠗⠊⠥⠍ ⠠⠉⠓⠑⠉⠅</a:t>
            </a:r>
            <a:endParaRPr lang="en-US" sz="2000" cap="none" dirty="0">
              <a:latin typeface="Times New Roman" panose="02020603050405020304" pitchFamily="18" charset="0"/>
              <a:cs typeface="Times New Roman" panose="02020603050405020304" pitchFamily="18" charset="0"/>
            </a:endParaRPr>
          </a:p>
        </p:txBody>
      </p:sp>
      <p:graphicFrame>
        <p:nvGraphicFramePr>
          <p:cNvPr id="9" name="Content Placeholder 8">
            <a:extLst>
              <a:ext uri="{FF2B5EF4-FFF2-40B4-BE49-F238E27FC236}">
                <a16:creationId xmlns:a16="http://schemas.microsoft.com/office/drawing/2014/main" id="{5CD227C1-4D60-49FE-BC24-33445C4CB636}"/>
              </a:ext>
            </a:extLst>
          </p:cNvPr>
          <p:cNvGraphicFramePr>
            <a:graphicFrameLocks noGrp="1"/>
          </p:cNvGraphicFramePr>
          <p:nvPr>
            <p:ph idx="1"/>
            <p:extLst>
              <p:ext uri="{D42A27DB-BD31-4B8C-83A1-F6EECF244321}">
                <p14:modId xmlns:p14="http://schemas.microsoft.com/office/powerpoint/2010/main" val="1058915003"/>
              </p:ext>
            </p:extLst>
          </p:nvPr>
        </p:nvGraphicFramePr>
        <p:xfrm>
          <a:off x="3933173" y="3525385"/>
          <a:ext cx="9182850" cy="1216408"/>
        </p:xfrm>
        <a:graphic>
          <a:graphicData uri="http://schemas.openxmlformats.org/drawingml/2006/table">
            <a:tbl>
              <a:tblPr firstRow="1" firstCol="1" bandRow="1">
                <a:tableStyleId>{9D7B26C5-4107-4FEC-AEDC-1716B250A1EF}</a:tableStyleId>
              </a:tblPr>
              <a:tblGrid>
                <a:gridCol w="2368690">
                  <a:extLst>
                    <a:ext uri="{9D8B030D-6E8A-4147-A177-3AD203B41FA5}">
                      <a16:colId xmlns:a16="http://schemas.microsoft.com/office/drawing/2014/main" val="2198669613"/>
                    </a:ext>
                  </a:extLst>
                </a:gridCol>
                <a:gridCol w="3457184">
                  <a:extLst>
                    <a:ext uri="{9D8B030D-6E8A-4147-A177-3AD203B41FA5}">
                      <a16:colId xmlns:a16="http://schemas.microsoft.com/office/drawing/2014/main" val="2821005774"/>
                    </a:ext>
                  </a:extLst>
                </a:gridCol>
                <a:gridCol w="1853852">
                  <a:extLst>
                    <a:ext uri="{9D8B030D-6E8A-4147-A177-3AD203B41FA5}">
                      <a16:colId xmlns:a16="http://schemas.microsoft.com/office/drawing/2014/main" val="1770687747"/>
                    </a:ext>
                  </a:extLst>
                </a:gridCol>
                <a:gridCol w="1503124">
                  <a:extLst>
                    <a:ext uri="{9D8B030D-6E8A-4147-A177-3AD203B41FA5}">
                      <a16:colId xmlns:a16="http://schemas.microsoft.com/office/drawing/2014/main" val="3730038593"/>
                    </a:ext>
                  </a:extLst>
                </a:gridCol>
              </a:tblGrid>
              <a:tr h="0">
                <a:tc>
                  <a:txBody>
                    <a:bodyPr/>
                    <a:lstStyle/>
                    <a:p>
                      <a:pPr marL="0" marR="0" algn="ctr">
                        <a:lnSpc>
                          <a:spcPct val="107000"/>
                        </a:lnSpc>
                        <a:spcBef>
                          <a:spcPts val="0"/>
                        </a:spcBef>
                        <a:spcAft>
                          <a:spcPts val="0"/>
                        </a:spcAft>
                      </a:pPr>
                      <a:r>
                        <a:rPr lang="en-US" sz="2000" b="0">
                          <a:effectLst/>
                          <a:latin typeface="Times New Roman" panose="02020603050405020304" pitchFamily="18" charset="0"/>
                          <a:cs typeface="Times New Roman" panose="02020603050405020304" pitchFamily="18" charset="0"/>
                        </a:rPr>
                        <a:t>Loads </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b="0" dirty="0">
                          <a:effectLst/>
                          <a:latin typeface="Times New Roman" panose="02020603050405020304" pitchFamily="18" charset="0"/>
                          <a:cs typeface="Times New Roman" panose="02020603050405020304" pitchFamily="18" charset="0"/>
                        </a:rPr>
                        <a:t>Hand of calculation</a:t>
                      </a:r>
                      <a:endParaRPr lang="en-US" sz="20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b="0">
                          <a:effectLst/>
                          <a:latin typeface="Times New Roman" panose="02020603050405020304" pitchFamily="18" charset="0"/>
                          <a:cs typeface="Times New Roman" panose="02020603050405020304" pitchFamily="18" charset="0"/>
                        </a:rPr>
                        <a:t>Etabs</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b="0" dirty="0">
                          <a:effectLst/>
                          <a:latin typeface="Times New Roman" panose="02020603050405020304" pitchFamily="18" charset="0"/>
                          <a:cs typeface="Times New Roman" panose="02020603050405020304" pitchFamily="18" charset="0"/>
                        </a:rPr>
                        <a:t>%error</a:t>
                      </a:r>
                      <a:endParaRPr lang="en-US" sz="20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639196140"/>
                  </a:ext>
                </a:extLst>
              </a:tr>
              <a:tr h="0">
                <a:tc>
                  <a:txBody>
                    <a:bodyPr/>
                    <a:lstStyle/>
                    <a:p>
                      <a:pPr marL="0" marR="0" algn="ctr">
                        <a:lnSpc>
                          <a:spcPct val="107000"/>
                        </a:lnSpc>
                        <a:spcBef>
                          <a:spcPts val="0"/>
                        </a:spcBef>
                        <a:spcAft>
                          <a:spcPts val="0"/>
                        </a:spcAft>
                      </a:pPr>
                      <a:r>
                        <a:rPr lang="en-US" sz="2000" b="0">
                          <a:effectLst/>
                          <a:latin typeface="Times New Roman" panose="02020603050405020304" pitchFamily="18" charset="0"/>
                          <a:cs typeface="Times New Roman" panose="02020603050405020304" pitchFamily="18" charset="0"/>
                        </a:rPr>
                        <a:t>Live load</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b="0">
                          <a:effectLst/>
                          <a:latin typeface="Times New Roman" panose="02020603050405020304" pitchFamily="18" charset="0"/>
                          <a:cs typeface="Times New Roman" panose="02020603050405020304" pitchFamily="18" charset="0"/>
                        </a:rPr>
                        <a:t>9481.89</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b="0">
                          <a:effectLst/>
                          <a:latin typeface="Times New Roman" panose="02020603050405020304" pitchFamily="18" charset="0"/>
                          <a:cs typeface="Times New Roman" panose="02020603050405020304" pitchFamily="18" charset="0"/>
                        </a:rPr>
                        <a:t>9488.4359</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b="0">
                          <a:effectLst/>
                          <a:latin typeface="Times New Roman" panose="02020603050405020304" pitchFamily="18" charset="0"/>
                          <a:cs typeface="Times New Roman" panose="02020603050405020304" pitchFamily="18" charset="0"/>
                        </a:rPr>
                        <a:t>0</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4108412239"/>
                  </a:ext>
                </a:extLst>
              </a:tr>
              <a:tr h="0">
                <a:tc>
                  <a:txBody>
                    <a:bodyPr/>
                    <a:lstStyle/>
                    <a:p>
                      <a:pPr marL="0" marR="0" algn="ctr">
                        <a:lnSpc>
                          <a:spcPct val="107000"/>
                        </a:lnSpc>
                        <a:spcBef>
                          <a:spcPts val="0"/>
                        </a:spcBef>
                        <a:spcAft>
                          <a:spcPts val="0"/>
                        </a:spcAft>
                      </a:pPr>
                      <a:r>
                        <a:rPr lang="en-US" sz="2000" b="0">
                          <a:effectLst/>
                          <a:latin typeface="Times New Roman" panose="02020603050405020304" pitchFamily="18" charset="0"/>
                          <a:cs typeface="Times New Roman" panose="02020603050405020304" pitchFamily="18" charset="0"/>
                        </a:rPr>
                        <a:t>Super imposed load</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b="0" dirty="0">
                          <a:effectLst/>
                          <a:latin typeface="Times New Roman" panose="02020603050405020304" pitchFamily="18" charset="0"/>
                          <a:cs typeface="Times New Roman" panose="02020603050405020304" pitchFamily="18" charset="0"/>
                        </a:rPr>
                        <a:t>12958.583</a:t>
                      </a:r>
                      <a:endParaRPr lang="en-US" sz="20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b="0">
                          <a:effectLst/>
                          <a:latin typeface="Times New Roman" panose="02020603050405020304" pitchFamily="18" charset="0"/>
                          <a:cs typeface="Times New Roman" panose="02020603050405020304" pitchFamily="18" charset="0"/>
                        </a:rPr>
                        <a:t>12967.529</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b="0">
                          <a:effectLst/>
                          <a:latin typeface="Times New Roman" panose="02020603050405020304" pitchFamily="18" charset="0"/>
                          <a:cs typeface="Times New Roman" panose="02020603050405020304" pitchFamily="18" charset="0"/>
                        </a:rPr>
                        <a:t>0</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246070768"/>
                  </a:ext>
                </a:extLst>
              </a:tr>
              <a:tr h="0">
                <a:tc>
                  <a:txBody>
                    <a:bodyPr/>
                    <a:lstStyle/>
                    <a:p>
                      <a:pPr marL="0" marR="0" algn="ctr">
                        <a:lnSpc>
                          <a:spcPct val="107000"/>
                        </a:lnSpc>
                        <a:spcBef>
                          <a:spcPts val="0"/>
                        </a:spcBef>
                        <a:spcAft>
                          <a:spcPts val="0"/>
                        </a:spcAft>
                      </a:pPr>
                      <a:r>
                        <a:rPr lang="en-US" sz="2000" b="0">
                          <a:effectLst/>
                          <a:latin typeface="Times New Roman" panose="02020603050405020304" pitchFamily="18" charset="0"/>
                          <a:cs typeface="Times New Roman" panose="02020603050405020304" pitchFamily="18" charset="0"/>
                        </a:rPr>
                        <a:t>Dead load</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b="0" dirty="0">
                          <a:effectLst/>
                          <a:latin typeface="Times New Roman" panose="02020603050405020304" pitchFamily="18" charset="0"/>
                          <a:cs typeface="Times New Roman" panose="02020603050405020304" pitchFamily="18" charset="0"/>
                        </a:rPr>
                        <a:t>33167.48</a:t>
                      </a:r>
                      <a:endParaRPr lang="en-US" sz="20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b="0">
                          <a:effectLst/>
                          <a:latin typeface="Times New Roman" panose="02020603050405020304" pitchFamily="18" charset="0"/>
                          <a:cs typeface="Times New Roman" panose="02020603050405020304" pitchFamily="18" charset="0"/>
                        </a:rPr>
                        <a:t>34261.0519</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b="0" dirty="0">
                          <a:effectLst/>
                          <a:latin typeface="Times New Roman" panose="02020603050405020304" pitchFamily="18" charset="0"/>
                          <a:cs typeface="Times New Roman" panose="02020603050405020304" pitchFamily="18" charset="0"/>
                        </a:rPr>
                        <a:t>3</a:t>
                      </a:r>
                      <a:endParaRPr lang="en-US" sz="20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201410001"/>
                  </a:ext>
                </a:extLst>
              </a:tr>
            </a:tbl>
          </a:graphicData>
        </a:graphic>
      </p:graphicFrame>
      <p:sp>
        <p:nvSpPr>
          <p:cNvPr id="10" name="Title 1">
            <a:extLst>
              <a:ext uri="{FF2B5EF4-FFF2-40B4-BE49-F238E27FC236}">
                <a16:creationId xmlns:a16="http://schemas.microsoft.com/office/drawing/2014/main" id="{9C4D4BBD-495B-495C-B18D-E61D9786BE24}"/>
              </a:ext>
            </a:extLst>
          </p:cNvPr>
          <p:cNvSpPr txBox="1">
            <a:spLocks/>
          </p:cNvSpPr>
          <p:nvPr/>
        </p:nvSpPr>
        <p:spPr>
          <a:xfrm>
            <a:off x="2004165" y="2398958"/>
            <a:ext cx="5461352" cy="1734631"/>
          </a:xfrm>
          <a:prstGeom prst="rect">
            <a:avLst/>
          </a:prstGeom>
        </p:spPr>
        <p:txBody>
          <a:bodyPr vert="horz" lIns="91440" tIns="45720" rIns="91440" bIns="45720" rtlCol="0" anchor="b">
            <a:normAutofit/>
          </a:bodyPr>
          <a:lstStyle>
            <a:lvl1pPr algn="l" defTabSz="609585" rtl="0" eaLnBrk="1" latinLnBrk="0" hangingPunct="1">
              <a:lnSpc>
                <a:spcPct val="100000"/>
              </a:lnSpc>
              <a:spcBef>
                <a:spcPct val="0"/>
              </a:spcBef>
              <a:buNone/>
              <a:defRPr sz="3733"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lnSpc>
                <a:spcPct val="150000"/>
              </a:lnSpc>
              <a:spcBef>
                <a:spcPts val="0"/>
              </a:spcBef>
              <a:spcAft>
                <a:spcPts val="800"/>
              </a:spcAft>
            </a:pPr>
            <a:r>
              <a:rPr lang="en-US" sz="2000" cap="none" dirty="0">
                <a:effectLst/>
                <a:latin typeface="Times New Roman" panose="02020603050405020304" pitchFamily="18" charset="0"/>
                <a:ea typeface="Times New Roman" panose="02020603050405020304" pitchFamily="18" charset="0"/>
                <a:cs typeface="Times New Roman" panose="02020603050405020304" pitchFamily="18" charset="0"/>
              </a:rPr>
              <a:t>Block 1</a:t>
            </a:r>
            <a:endParaRPr lang="en-US" sz="2000" cap="none" dirty="0">
              <a:effectLst/>
              <a:latin typeface="Times New Roman" panose="02020603050405020304" pitchFamily="18" charset="0"/>
              <a:ea typeface="Calibri" panose="020F0502020204030204" pitchFamily="34" charset="0"/>
              <a:cs typeface="Arial" panose="020B0604020202020204" pitchFamily="34" charset="0"/>
            </a:endParaRPr>
          </a:p>
          <a:p>
            <a:pPr marL="0" marR="0" algn="ctr">
              <a:lnSpc>
                <a:spcPct val="150000"/>
              </a:lnSpc>
              <a:spcBef>
                <a:spcPts val="0"/>
              </a:spcBef>
              <a:spcAft>
                <a:spcPts val="800"/>
              </a:spcAft>
            </a:pPr>
            <a:endParaRPr lang="en-US" sz="2000" cap="none" dirty="0">
              <a:effectLst/>
              <a:latin typeface="Times New Roman" panose="02020603050405020304" pitchFamily="18" charset="0"/>
              <a:ea typeface="Calibri" panose="020F0502020204030204" pitchFamily="34" charset="0"/>
              <a:cs typeface="Arial" panose="020B0604020202020204" pitchFamily="34" charset="0"/>
            </a:endParaRPr>
          </a:p>
          <a:p>
            <a:pPr algn="ctr"/>
            <a:endParaRPr lang="en-US" sz="2400" cap="none" dirty="0">
              <a:latin typeface="Times New Roman" panose="02020603050405020304" pitchFamily="18" charset="0"/>
              <a:cs typeface="Times New Roman" panose="02020603050405020304" pitchFamily="18" charset="0"/>
            </a:endParaRPr>
          </a:p>
        </p:txBody>
      </p:sp>
      <p:sp>
        <p:nvSpPr>
          <p:cNvPr id="11" name="Title 1">
            <a:extLst>
              <a:ext uri="{FF2B5EF4-FFF2-40B4-BE49-F238E27FC236}">
                <a16:creationId xmlns:a16="http://schemas.microsoft.com/office/drawing/2014/main" id="{8142EF59-33CA-4127-9330-082F913FCAE3}"/>
              </a:ext>
            </a:extLst>
          </p:cNvPr>
          <p:cNvSpPr txBox="1">
            <a:spLocks/>
          </p:cNvSpPr>
          <p:nvPr/>
        </p:nvSpPr>
        <p:spPr>
          <a:xfrm>
            <a:off x="1830888" y="4600296"/>
            <a:ext cx="5461352" cy="1734631"/>
          </a:xfrm>
          <a:prstGeom prst="rect">
            <a:avLst/>
          </a:prstGeom>
        </p:spPr>
        <p:txBody>
          <a:bodyPr vert="horz" lIns="91440" tIns="45720" rIns="91440" bIns="45720" rtlCol="0" anchor="b">
            <a:normAutofit/>
          </a:bodyPr>
          <a:lstStyle>
            <a:lvl1pPr algn="l" defTabSz="609585" rtl="0" eaLnBrk="1" latinLnBrk="0" hangingPunct="1">
              <a:lnSpc>
                <a:spcPct val="100000"/>
              </a:lnSpc>
              <a:spcBef>
                <a:spcPct val="0"/>
              </a:spcBef>
              <a:buNone/>
              <a:defRPr sz="3733"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lnSpc>
                <a:spcPct val="150000"/>
              </a:lnSpc>
              <a:spcBef>
                <a:spcPts val="0"/>
              </a:spcBef>
              <a:spcAft>
                <a:spcPts val="800"/>
              </a:spcAft>
            </a:pPr>
            <a:r>
              <a:rPr lang="en-US" sz="2000" cap="none" dirty="0">
                <a:effectLst/>
                <a:latin typeface="Times New Roman" panose="02020603050405020304" pitchFamily="18" charset="0"/>
                <a:ea typeface="Times New Roman" panose="02020603050405020304" pitchFamily="18" charset="0"/>
                <a:cs typeface="Times New Roman" panose="02020603050405020304" pitchFamily="18" charset="0"/>
              </a:rPr>
              <a:t>Block 2</a:t>
            </a:r>
            <a:endParaRPr lang="en-US" sz="2000" cap="none" dirty="0">
              <a:effectLst/>
              <a:latin typeface="Times New Roman" panose="02020603050405020304" pitchFamily="18" charset="0"/>
              <a:ea typeface="Calibri" panose="020F0502020204030204" pitchFamily="34" charset="0"/>
              <a:cs typeface="Arial" panose="020B0604020202020204" pitchFamily="34" charset="0"/>
            </a:endParaRPr>
          </a:p>
          <a:p>
            <a:pPr marL="0" marR="0" algn="ctr">
              <a:lnSpc>
                <a:spcPct val="150000"/>
              </a:lnSpc>
              <a:spcBef>
                <a:spcPts val="0"/>
              </a:spcBef>
              <a:spcAft>
                <a:spcPts val="800"/>
              </a:spcAft>
            </a:pPr>
            <a:endParaRPr lang="en-US" sz="2000" cap="none" dirty="0">
              <a:effectLst/>
              <a:latin typeface="Times New Roman" panose="02020603050405020304" pitchFamily="18" charset="0"/>
              <a:ea typeface="Calibri" panose="020F0502020204030204" pitchFamily="34" charset="0"/>
              <a:cs typeface="Arial" panose="020B0604020202020204" pitchFamily="34" charset="0"/>
            </a:endParaRPr>
          </a:p>
          <a:p>
            <a:pPr algn="ctr"/>
            <a:endParaRPr lang="en-US" sz="2400" cap="none" dirty="0">
              <a:latin typeface="Times New Roman" panose="02020603050405020304" pitchFamily="18" charset="0"/>
              <a:cs typeface="Times New Roman" panose="02020603050405020304" pitchFamily="18" charset="0"/>
            </a:endParaRPr>
          </a:p>
        </p:txBody>
      </p:sp>
      <p:graphicFrame>
        <p:nvGraphicFramePr>
          <p:cNvPr id="12" name="Table 11">
            <a:extLst>
              <a:ext uri="{FF2B5EF4-FFF2-40B4-BE49-F238E27FC236}">
                <a16:creationId xmlns:a16="http://schemas.microsoft.com/office/drawing/2014/main" id="{E9718617-5908-4AA8-85A0-5BE7A5CE5E7C}"/>
              </a:ext>
            </a:extLst>
          </p:cNvPr>
          <p:cNvGraphicFramePr>
            <a:graphicFrameLocks noGrp="1"/>
          </p:cNvGraphicFramePr>
          <p:nvPr>
            <p:extLst>
              <p:ext uri="{D42A27DB-BD31-4B8C-83A1-F6EECF244321}">
                <p14:modId xmlns:p14="http://schemas.microsoft.com/office/powerpoint/2010/main" val="3309179773"/>
              </p:ext>
            </p:extLst>
          </p:nvPr>
        </p:nvGraphicFramePr>
        <p:xfrm>
          <a:off x="3933173" y="5467611"/>
          <a:ext cx="9594937" cy="1216408"/>
        </p:xfrm>
        <a:graphic>
          <a:graphicData uri="http://schemas.openxmlformats.org/drawingml/2006/table">
            <a:tbl>
              <a:tblPr firstRow="1" firstCol="1" bandRow="1">
                <a:tableStyleId>{9D7B26C5-4107-4FEC-AEDC-1716B250A1EF}</a:tableStyleId>
              </a:tblPr>
              <a:tblGrid>
                <a:gridCol w="2500465">
                  <a:extLst>
                    <a:ext uri="{9D8B030D-6E8A-4147-A177-3AD203B41FA5}">
                      <a16:colId xmlns:a16="http://schemas.microsoft.com/office/drawing/2014/main" val="2580484739"/>
                    </a:ext>
                  </a:extLst>
                </a:gridCol>
                <a:gridCol w="3213854">
                  <a:extLst>
                    <a:ext uri="{9D8B030D-6E8A-4147-A177-3AD203B41FA5}">
                      <a16:colId xmlns:a16="http://schemas.microsoft.com/office/drawing/2014/main" val="3399541841"/>
                    </a:ext>
                  </a:extLst>
                </a:gridCol>
                <a:gridCol w="1515794">
                  <a:extLst>
                    <a:ext uri="{9D8B030D-6E8A-4147-A177-3AD203B41FA5}">
                      <a16:colId xmlns:a16="http://schemas.microsoft.com/office/drawing/2014/main" val="1426365979"/>
                    </a:ext>
                  </a:extLst>
                </a:gridCol>
                <a:gridCol w="2364824">
                  <a:extLst>
                    <a:ext uri="{9D8B030D-6E8A-4147-A177-3AD203B41FA5}">
                      <a16:colId xmlns:a16="http://schemas.microsoft.com/office/drawing/2014/main" val="61232767"/>
                    </a:ext>
                  </a:extLst>
                </a:gridCol>
              </a:tblGrid>
              <a:tr h="125833">
                <a:tc>
                  <a:txBody>
                    <a:bodyPr/>
                    <a:lstStyle/>
                    <a:p>
                      <a:pPr marL="0" marR="0" algn="ctr">
                        <a:lnSpc>
                          <a:spcPct val="107000"/>
                        </a:lnSpc>
                        <a:spcBef>
                          <a:spcPts val="0"/>
                        </a:spcBef>
                        <a:spcAft>
                          <a:spcPts val="0"/>
                        </a:spcAft>
                      </a:pPr>
                      <a:r>
                        <a:rPr lang="en-US" sz="2000" b="0">
                          <a:effectLst/>
                          <a:latin typeface="Times New Roman" panose="02020603050405020304" pitchFamily="18" charset="0"/>
                          <a:cs typeface="Times New Roman" panose="02020603050405020304" pitchFamily="18" charset="0"/>
                        </a:rPr>
                        <a:t>Loads </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b="0" dirty="0">
                          <a:effectLst/>
                          <a:latin typeface="Times New Roman" panose="02020603050405020304" pitchFamily="18" charset="0"/>
                          <a:cs typeface="Times New Roman" panose="02020603050405020304" pitchFamily="18" charset="0"/>
                        </a:rPr>
                        <a:t>Hand of calculation</a:t>
                      </a:r>
                      <a:endParaRPr lang="en-US" sz="20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b="0">
                          <a:effectLst/>
                          <a:latin typeface="Times New Roman" panose="02020603050405020304" pitchFamily="18" charset="0"/>
                          <a:cs typeface="Times New Roman" panose="02020603050405020304" pitchFamily="18" charset="0"/>
                        </a:rPr>
                        <a:t>Etabs</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b="0">
                          <a:effectLst/>
                          <a:latin typeface="Times New Roman" panose="02020603050405020304" pitchFamily="18" charset="0"/>
                          <a:cs typeface="Times New Roman" panose="02020603050405020304" pitchFamily="18" charset="0"/>
                        </a:rPr>
                        <a:t>%error</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72131993"/>
                  </a:ext>
                </a:extLst>
              </a:tr>
              <a:tr h="0">
                <a:tc>
                  <a:txBody>
                    <a:bodyPr/>
                    <a:lstStyle/>
                    <a:p>
                      <a:pPr marL="0" marR="0" algn="ctr">
                        <a:lnSpc>
                          <a:spcPct val="107000"/>
                        </a:lnSpc>
                        <a:spcBef>
                          <a:spcPts val="0"/>
                        </a:spcBef>
                        <a:spcAft>
                          <a:spcPts val="0"/>
                        </a:spcAft>
                      </a:pPr>
                      <a:r>
                        <a:rPr lang="en-US" sz="2000" b="0">
                          <a:effectLst/>
                          <a:latin typeface="Times New Roman" panose="02020603050405020304" pitchFamily="18" charset="0"/>
                          <a:cs typeface="Times New Roman" panose="02020603050405020304" pitchFamily="18" charset="0"/>
                        </a:rPr>
                        <a:t>Live load</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b="0">
                          <a:effectLst/>
                          <a:latin typeface="Times New Roman" panose="02020603050405020304" pitchFamily="18" charset="0"/>
                          <a:cs typeface="Times New Roman" panose="02020603050405020304" pitchFamily="18" charset="0"/>
                        </a:rPr>
                        <a:t>5244.9</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b="0">
                          <a:effectLst/>
                          <a:latin typeface="Times New Roman" panose="02020603050405020304" pitchFamily="18" charset="0"/>
                          <a:cs typeface="Times New Roman" panose="02020603050405020304" pitchFamily="18" charset="0"/>
                        </a:rPr>
                        <a:t>4050.8105</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b="0">
                          <a:effectLst/>
                          <a:latin typeface="Times New Roman" panose="02020603050405020304" pitchFamily="18" charset="0"/>
                          <a:cs typeface="Times New Roman" panose="02020603050405020304" pitchFamily="18" charset="0"/>
                        </a:rPr>
                        <a:t>0</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83444217"/>
                  </a:ext>
                </a:extLst>
              </a:tr>
              <a:tr h="0">
                <a:tc>
                  <a:txBody>
                    <a:bodyPr/>
                    <a:lstStyle/>
                    <a:p>
                      <a:pPr marL="0" marR="0" algn="ctr">
                        <a:lnSpc>
                          <a:spcPct val="107000"/>
                        </a:lnSpc>
                        <a:spcBef>
                          <a:spcPts val="0"/>
                        </a:spcBef>
                        <a:spcAft>
                          <a:spcPts val="0"/>
                        </a:spcAft>
                      </a:pPr>
                      <a:r>
                        <a:rPr lang="en-US" sz="2000" b="0">
                          <a:effectLst/>
                          <a:latin typeface="Times New Roman" panose="02020603050405020304" pitchFamily="18" charset="0"/>
                          <a:cs typeface="Times New Roman" panose="02020603050405020304" pitchFamily="18" charset="0"/>
                        </a:rPr>
                        <a:t>Super imposed load</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b="0">
                          <a:effectLst/>
                          <a:latin typeface="Times New Roman" panose="02020603050405020304" pitchFamily="18" charset="0"/>
                          <a:cs typeface="Times New Roman" panose="02020603050405020304" pitchFamily="18" charset="0"/>
                        </a:rPr>
                        <a:t>7168.03</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b="0">
                          <a:effectLst/>
                          <a:latin typeface="Times New Roman" panose="02020603050405020304" pitchFamily="18" charset="0"/>
                          <a:cs typeface="Times New Roman" panose="02020603050405020304" pitchFamily="18" charset="0"/>
                        </a:rPr>
                        <a:t>5536.1077</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b="0">
                          <a:effectLst/>
                          <a:latin typeface="Times New Roman" panose="02020603050405020304" pitchFamily="18" charset="0"/>
                          <a:cs typeface="Times New Roman" panose="02020603050405020304" pitchFamily="18" charset="0"/>
                        </a:rPr>
                        <a:t>0</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420393805"/>
                  </a:ext>
                </a:extLst>
              </a:tr>
              <a:tr h="0">
                <a:tc>
                  <a:txBody>
                    <a:bodyPr/>
                    <a:lstStyle/>
                    <a:p>
                      <a:pPr marL="0" marR="0" algn="ctr">
                        <a:lnSpc>
                          <a:spcPct val="107000"/>
                        </a:lnSpc>
                        <a:spcBef>
                          <a:spcPts val="0"/>
                        </a:spcBef>
                        <a:spcAft>
                          <a:spcPts val="0"/>
                        </a:spcAft>
                      </a:pPr>
                      <a:r>
                        <a:rPr lang="en-US" sz="2000" b="0" dirty="0">
                          <a:effectLst/>
                          <a:latin typeface="Times New Roman" panose="02020603050405020304" pitchFamily="18" charset="0"/>
                          <a:cs typeface="Times New Roman" panose="02020603050405020304" pitchFamily="18" charset="0"/>
                        </a:rPr>
                        <a:t>Dead load</a:t>
                      </a:r>
                      <a:endParaRPr lang="en-US" sz="20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b="0">
                          <a:effectLst/>
                          <a:latin typeface="Times New Roman" panose="02020603050405020304" pitchFamily="18" charset="0"/>
                          <a:cs typeface="Times New Roman" panose="02020603050405020304" pitchFamily="18" charset="0"/>
                        </a:rPr>
                        <a:t>20429.9995</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b="0">
                          <a:effectLst/>
                          <a:latin typeface="Times New Roman" panose="02020603050405020304" pitchFamily="18" charset="0"/>
                          <a:cs typeface="Times New Roman" panose="02020603050405020304" pitchFamily="18" charset="0"/>
                        </a:rPr>
                        <a:t>20178.3174</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b="0" dirty="0">
                          <a:effectLst/>
                          <a:latin typeface="Times New Roman" panose="02020603050405020304" pitchFamily="18" charset="0"/>
                          <a:cs typeface="Times New Roman" panose="02020603050405020304" pitchFamily="18" charset="0"/>
                        </a:rPr>
                        <a:t>1.2</a:t>
                      </a:r>
                      <a:endParaRPr lang="en-US" sz="20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553520748"/>
                  </a:ext>
                </a:extLst>
              </a:tr>
            </a:tbl>
          </a:graphicData>
        </a:graphic>
      </p:graphicFrame>
      <p:graphicFrame>
        <p:nvGraphicFramePr>
          <p:cNvPr id="13" name="Table 12">
            <a:extLst>
              <a:ext uri="{FF2B5EF4-FFF2-40B4-BE49-F238E27FC236}">
                <a16:creationId xmlns:a16="http://schemas.microsoft.com/office/drawing/2014/main" id="{D7F6DDEB-3EAB-4FAE-9E45-B2E0DEDE080E}"/>
              </a:ext>
            </a:extLst>
          </p:cNvPr>
          <p:cNvGraphicFramePr>
            <a:graphicFrameLocks noGrp="1"/>
          </p:cNvGraphicFramePr>
          <p:nvPr>
            <p:extLst>
              <p:ext uri="{D42A27DB-BD31-4B8C-83A1-F6EECF244321}">
                <p14:modId xmlns:p14="http://schemas.microsoft.com/office/powerpoint/2010/main" val="122058136"/>
              </p:ext>
            </p:extLst>
          </p:nvPr>
        </p:nvGraphicFramePr>
        <p:xfrm>
          <a:off x="3933173" y="7409837"/>
          <a:ext cx="9594937" cy="1216408"/>
        </p:xfrm>
        <a:graphic>
          <a:graphicData uri="http://schemas.openxmlformats.org/drawingml/2006/table">
            <a:tbl>
              <a:tblPr firstRow="1" firstCol="1" bandRow="1">
                <a:tableStyleId>{9D7B26C5-4107-4FEC-AEDC-1716B250A1EF}</a:tableStyleId>
              </a:tblPr>
              <a:tblGrid>
                <a:gridCol w="2500465">
                  <a:extLst>
                    <a:ext uri="{9D8B030D-6E8A-4147-A177-3AD203B41FA5}">
                      <a16:colId xmlns:a16="http://schemas.microsoft.com/office/drawing/2014/main" val="1795302881"/>
                    </a:ext>
                  </a:extLst>
                </a:gridCol>
                <a:gridCol w="2802879">
                  <a:extLst>
                    <a:ext uri="{9D8B030D-6E8A-4147-A177-3AD203B41FA5}">
                      <a16:colId xmlns:a16="http://schemas.microsoft.com/office/drawing/2014/main" val="2004582406"/>
                    </a:ext>
                  </a:extLst>
                </a:gridCol>
                <a:gridCol w="1926770">
                  <a:extLst>
                    <a:ext uri="{9D8B030D-6E8A-4147-A177-3AD203B41FA5}">
                      <a16:colId xmlns:a16="http://schemas.microsoft.com/office/drawing/2014/main" val="3444500402"/>
                    </a:ext>
                  </a:extLst>
                </a:gridCol>
                <a:gridCol w="2364823">
                  <a:extLst>
                    <a:ext uri="{9D8B030D-6E8A-4147-A177-3AD203B41FA5}">
                      <a16:colId xmlns:a16="http://schemas.microsoft.com/office/drawing/2014/main" val="536787546"/>
                    </a:ext>
                  </a:extLst>
                </a:gridCol>
              </a:tblGrid>
              <a:tr h="0">
                <a:tc>
                  <a:txBody>
                    <a:bodyPr/>
                    <a:lstStyle/>
                    <a:p>
                      <a:pPr marL="0" marR="0" algn="ctr">
                        <a:lnSpc>
                          <a:spcPct val="107000"/>
                        </a:lnSpc>
                        <a:spcBef>
                          <a:spcPts val="0"/>
                        </a:spcBef>
                        <a:spcAft>
                          <a:spcPts val="0"/>
                        </a:spcAft>
                      </a:pPr>
                      <a:r>
                        <a:rPr lang="en-US" sz="2000" b="0">
                          <a:effectLst/>
                          <a:latin typeface="Times New Roman" panose="02020603050405020304" pitchFamily="18" charset="0"/>
                          <a:cs typeface="Times New Roman" panose="02020603050405020304" pitchFamily="18" charset="0"/>
                        </a:rPr>
                        <a:t>Loads </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b="0">
                          <a:effectLst/>
                          <a:latin typeface="Times New Roman" panose="02020603050405020304" pitchFamily="18" charset="0"/>
                          <a:cs typeface="Times New Roman" panose="02020603050405020304" pitchFamily="18" charset="0"/>
                        </a:rPr>
                        <a:t>Hand of calculation</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b="0">
                          <a:effectLst/>
                          <a:latin typeface="Times New Roman" panose="02020603050405020304" pitchFamily="18" charset="0"/>
                          <a:cs typeface="Times New Roman" panose="02020603050405020304" pitchFamily="18" charset="0"/>
                        </a:rPr>
                        <a:t>Etabs</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b="0">
                          <a:effectLst/>
                          <a:latin typeface="Times New Roman" panose="02020603050405020304" pitchFamily="18" charset="0"/>
                          <a:cs typeface="Times New Roman" panose="02020603050405020304" pitchFamily="18" charset="0"/>
                        </a:rPr>
                        <a:t>%error</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80345431"/>
                  </a:ext>
                </a:extLst>
              </a:tr>
              <a:tr h="0">
                <a:tc>
                  <a:txBody>
                    <a:bodyPr/>
                    <a:lstStyle/>
                    <a:p>
                      <a:pPr marL="0" marR="0" algn="ctr">
                        <a:lnSpc>
                          <a:spcPct val="107000"/>
                        </a:lnSpc>
                        <a:spcBef>
                          <a:spcPts val="0"/>
                        </a:spcBef>
                        <a:spcAft>
                          <a:spcPts val="0"/>
                        </a:spcAft>
                      </a:pPr>
                      <a:r>
                        <a:rPr lang="en-US" sz="2000" b="0">
                          <a:effectLst/>
                          <a:latin typeface="Times New Roman" panose="02020603050405020304" pitchFamily="18" charset="0"/>
                          <a:cs typeface="Times New Roman" panose="02020603050405020304" pitchFamily="18" charset="0"/>
                        </a:rPr>
                        <a:t>Live load</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b="0">
                          <a:effectLst/>
                          <a:latin typeface="Times New Roman" panose="02020603050405020304" pitchFamily="18" charset="0"/>
                          <a:cs typeface="Times New Roman" panose="02020603050405020304" pitchFamily="18" charset="0"/>
                        </a:rPr>
                        <a:t>5244.9</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b="0">
                          <a:effectLst/>
                          <a:latin typeface="Times New Roman" panose="02020603050405020304" pitchFamily="18" charset="0"/>
                          <a:cs typeface="Times New Roman" panose="02020603050405020304" pitchFamily="18" charset="0"/>
                        </a:rPr>
                        <a:t>4050.8105</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b="0">
                          <a:effectLst/>
                          <a:latin typeface="Times New Roman" panose="02020603050405020304" pitchFamily="18" charset="0"/>
                          <a:cs typeface="Times New Roman" panose="02020603050405020304" pitchFamily="18" charset="0"/>
                        </a:rPr>
                        <a:t>0</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467610272"/>
                  </a:ext>
                </a:extLst>
              </a:tr>
              <a:tr h="0">
                <a:tc>
                  <a:txBody>
                    <a:bodyPr/>
                    <a:lstStyle/>
                    <a:p>
                      <a:pPr marL="0" marR="0" algn="ctr">
                        <a:lnSpc>
                          <a:spcPct val="107000"/>
                        </a:lnSpc>
                        <a:spcBef>
                          <a:spcPts val="0"/>
                        </a:spcBef>
                        <a:spcAft>
                          <a:spcPts val="0"/>
                        </a:spcAft>
                      </a:pPr>
                      <a:r>
                        <a:rPr lang="en-US" sz="2000" b="0">
                          <a:effectLst/>
                          <a:latin typeface="Times New Roman" panose="02020603050405020304" pitchFamily="18" charset="0"/>
                          <a:cs typeface="Times New Roman" panose="02020603050405020304" pitchFamily="18" charset="0"/>
                        </a:rPr>
                        <a:t>Super imposed load</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b="0">
                          <a:effectLst/>
                          <a:latin typeface="Times New Roman" panose="02020603050405020304" pitchFamily="18" charset="0"/>
                          <a:cs typeface="Times New Roman" panose="02020603050405020304" pitchFamily="18" charset="0"/>
                        </a:rPr>
                        <a:t>7168.03</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b="0">
                          <a:effectLst/>
                          <a:latin typeface="Times New Roman" panose="02020603050405020304" pitchFamily="18" charset="0"/>
                          <a:cs typeface="Times New Roman" panose="02020603050405020304" pitchFamily="18" charset="0"/>
                        </a:rPr>
                        <a:t>5536.1077</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b="0">
                          <a:effectLst/>
                          <a:latin typeface="Times New Roman" panose="02020603050405020304" pitchFamily="18" charset="0"/>
                          <a:cs typeface="Times New Roman" panose="02020603050405020304" pitchFamily="18" charset="0"/>
                        </a:rPr>
                        <a:t>0</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776386217"/>
                  </a:ext>
                </a:extLst>
              </a:tr>
              <a:tr h="0">
                <a:tc>
                  <a:txBody>
                    <a:bodyPr/>
                    <a:lstStyle/>
                    <a:p>
                      <a:pPr marL="0" marR="0" algn="ctr">
                        <a:lnSpc>
                          <a:spcPct val="107000"/>
                        </a:lnSpc>
                        <a:spcBef>
                          <a:spcPts val="0"/>
                        </a:spcBef>
                        <a:spcAft>
                          <a:spcPts val="0"/>
                        </a:spcAft>
                      </a:pPr>
                      <a:r>
                        <a:rPr lang="en-US" sz="2000" b="0">
                          <a:effectLst/>
                          <a:latin typeface="Times New Roman" panose="02020603050405020304" pitchFamily="18" charset="0"/>
                          <a:cs typeface="Times New Roman" panose="02020603050405020304" pitchFamily="18" charset="0"/>
                        </a:rPr>
                        <a:t>Dead load</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b="0">
                          <a:effectLst/>
                          <a:latin typeface="Times New Roman" panose="02020603050405020304" pitchFamily="18" charset="0"/>
                          <a:cs typeface="Times New Roman" panose="02020603050405020304" pitchFamily="18" charset="0"/>
                        </a:rPr>
                        <a:t>17120.26875</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b="0">
                          <a:effectLst/>
                          <a:latin typeface="Times New Roman" panose="02020603050405020304" pitchFamily="18" charset="0"/>
                          <a:cs typeface="Times New Roman" panose="02020603050405020304" pitchFamily="18" charset="0"/>
                        </a:rPr>
                        <a:t>17777.6308</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rtl="1">
                        <a:lnSpc>
                          <a:spcPct val="107000"/>
                        </a:lnSpc>
                        <a:spcBef>
                          <a:spcPts val="0"/>
                        </a:spcBef>
                        <a:spcAft>
                          <a:spcPts val="0"/>
                        </a:spcAft>
                      </a:pPr>
                      <a:r>
                        <a:rPr lang="ar-SA" sz="2000" b="0" dirty="0">
                          <a:effectLst/>
                          <a:latin typeface="Times New Roman" panose="02020603050405020304" pitchFamily="18" charset="0"/>
                          <a:cs typeface="Times New Roman" panose="02020603050405020304" pitchFamily="18" charset="0"/>
                        </a:rPr>
                        <a:t>3.69</a:t>
                      </a:r>
                      <a:endParaRPr lang="en-US" sz="20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49527307"/>
                  </a:ext>
                </a:extLst>
              </a:tr>
            </a:tbl>
          </a:graphicData>
        </a:graphic>
      </p:graphicFrame>
      <p:sp>
        <p:nvSpPr>
          <p:cNvPr id="14" name="Title 1">
            <a:extLst>
              <a:ext uri="{FF2B5EF4-FFF2-40B4-BE49-F238E27FC236}">
                <a16:creationId xmlns:a16="http://schemas.microsoft.com/office/drawing/2014/main" id="{FFD680B9-5AD8-443C-870D-9D460E1E0E6E}"/>
              </a:ext>
            </a:extLst>
          </p:cNvPr>
          <p:cNvSpPr txBox="1">
            <a:spLocks/>
          </p:cNvSpPr>
          <p:nvPr/>
        </p:nvSpPr>
        <p:spPr>
          <a:xfrm>
            <a:off x="1830888" y="6620918"/>
            <a:ext cx="5461352" cy="1734631"/>
          </a:xfrm>
          <a:prstGeom prst="rect">
            <a:avLst/>
          </a:prstGeom>
        </p:spPr>
        <p:txBody>
          <a:bodyPr vert="horz" lIns="91440" tIns="45720" rIns="91440" bIns="45720" rtlCol="0" anchor="b">
            <a:normAutofit/>
          </a:bodyPr>
          <a:lstStyle>
            <a:lvl1pPr algn="l" defTabSz="609585" rtl="0" eaLnBrk="1" latinLnBrk="0" hangingPunct="1">
              <a:lnSpc>
                <a:spcPct val="100000"/>
              </a:lnSpc>
              <a:spcBef>
                <a:spcPct val="0"/>
              </a:spcBef>
              <a:buNone/>
              <a:defRPr sz="3733"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lnSpc>
                <a:spcPct val="150000"/>
              </a:lnSpc>
              <a:spcBef>
                <a:spcPts val="0"/>
              </a:spcBef>
              <a:spcAft>
                <a:spcPts val="800"/>
              </a:spcAft>
            </a:pPr>
            <a:r>
              <a:rPr lang="en-US" sz="2000" cap="none" dirty="0">
                <a:effectLst/>
                <a:latin typeface="Times New Roman" panose="02020603050405020304" pitchFamily="18" charset="0"/>
                <a:ea typeface="Times New Roman" panose="02020603050405020304" pitchFamily="18" charset="0"/>
                <a:cs typeface="Times New Roman" panose="02020603050405020304" pitchFamily="18" charset="0"/>
              </a:rPr>
              <a:t>Block 3</a:t>
            </a:r>
            <a:endParaRPr lang="en-US" sz="2000" cap="none" dirty="0">
              <a:effectLst/>
              <a:latin typeface="Times New Roman" panose="02020603050405020304" pitchFamily="18" charset="0"/>
              <a:ea typeface="Calibri" panose="020F0502020204030204" pitchFamily="34" charset="0"/>
              <a:cs typeface="Arial" panose="020B0604020202020204" pitchFamily="34" charset="0"/>
            </a:endParaRPr>
          </a:p>
          <a:p>
            <a:pPr marL="0" marR="0" algn="ctr">
              <a:lnSpc>
                <a:spcPct val="150000"/>
              </a:lnSpc>
              <a:spcBef>
                <a:spcPts val="0"/>
              </a:spcBef>
              <a:spcAft>
                <a:spcPts val="800"/>
              </a:spcAft>
            </a:pPr>
            <a:endParaRPr lang="en-US" sz="2000" cap="none" dirty="0">
              <a:effectLst/>
              <a:latin typeface="Times New Roman" panose="02020603050405020304" pitchFamily="18" charset="0"/>
              <a:ea typeface="Calibri" panose="020F0502020204030204" pitchFamily="34" charset="0"/>
              <a:cs typeface="Arial" panose="020B0604020202020204" pitchFamily="34" charset="0"/>
            </a:endParaRPr>
          </a:p>
          <a:p>
            <a:pPr algn="ctr"/>
            <a:endParaRPr lang="en-US" sz="2400" cap="none" dirty="0">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3EE785AD-8384-4D61-8A6A-8B04AA200F10}"/>
              </a:ext>
            </a:extLst>
          </p:cNvPr>
          <p:cNvSpPr>
            <a:spLocks noGrp="1"/>
          </p:cNvSpPr>
          <p:nvPr>
            <p:ph type="sldNum" sz="quarter" idx="12"/>
          </p:nvPr>
        </p:nvSpPr>
        <p:spPr/>
        <p:txBody>
          <a:bodyPr/>
          <a:lstStyle/>
          <a:p>
            <a:fld id="{3A98EE3D-8CD1-4C3F-BD1C-C98C9596463C}" type="slidenum">
              <a:rPr lang="en-US" smtClean="0"/>
              <a:t>40</a:t>
            </a:fld>
            <a:endParaRPr lang="en-US"/>
          </a:p>
        </p:txBody>
      </p:sp>
    </p:spTree>
    <p:extLst>
      <p:ext uri="{BB962C8B-B14F-4D97-AF65-F5344CB8AC3E}">
        <p14:creationId xmlns:p14="http://schemas.microsoft.com/office/powerpoint/2010/main" val="149177631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E68F88A-4864-441C-B333-8246DAC0F0D6}"/>
              </a:ext>
            </a:extLst>
          </p:cNvPr>
          <p:cNvPicPr>
            <a:picLocks noGrp="1"/>
          </p:cNvPicPr>
          <p:nvPr>
            <p:ph idx="1"/>
          </p:nvPr>
        </p:nvPicPr>
        <p:blipFill>
          <a:blip r:embed="rId2"/>
          <a:stretch>
            <a:fillRect/>
          </a:stretch>
        </p:blipFill>
        <p:spPr>
          <a:xfrm>
            <a:off x="10336696" y="1732826"/>
            <a:ext cx="6379174" cy="3727070"/>
          </a:xfrm>
          <a:prstGeom prst="rect">
            <a:avLst/>
          </a:prstGeom>
        </p:spPr>
      </p:pic>
      <p:pic>
        <p:nvPicPr>
          <p:cNvPr id="6" name="Picture 5">
            <a:extLst>
              <a:ext uri="{FF2B5EF4-FFF2-40B4-BE49-F238E27FC236}">
                <a16:creationId xmlns:a16="http://schemas.microsoft.com/office/drawing/2014/main" id="{C49C03CA-FFE3-4AF3-AC5A-1500C425B95A}"/>
              </a:ext>
            </a:extLst>
          </p:cNvPr>
          <p:cNvPicPr/>
          <p:nvPr/>
        </p:nvPicPr>
        <p:blipFill>
          <a:blip r:embed="rId3"/>
          <a:stretch>
            <a:fillRect/>
          </a:stretch>
        </p:blipFill>
        <p:spPr>
          <a:xfrm>
            <a:off x="3637889" y="1732826"/>
            <a:ext cx="5943434" cy="3727070"/>
          </a:xfrm>
          <a:prstGeom prst="rect">
            <a:avLst/>
          </a:prstGeom>
        </p:spPr>
      </p:pic>
      <p:graphicFrame>
        <p:nvGraphicFramePr>
          <p:cNvPr id="7" name="Table 6">
            <a:extLst>
              <a:ext uri="{FF2B5EF4-FFF2-40B4-BE49-F238E27FC236}">
                <a16:creationId xmlns:a16="http://schemas.microsoft.com/office/drawing/2014/main" id="{1DE7B080-20AD-4863-8AF7-FC1F41449C0E}"/>
              </a:ext>
            </a:extLst>
          </p:cNvPr>
          <p:cNvGraphicFramePr>
            <a:graphicFrameLocks noGrp="1"/>
          </p:cNvGraphicFramePr>
          <p:nvPr>
            <p:extLst>
              <p:ext uri="{D42A27DB-BD31-4B8C-83A1-F6EECF244321}">
                <p14:modId xmlns:p14="http://schemas.microsoft.com/office/powerpoint/2010/main" val="2804108625"/>
              </p:ext>
            </p:extLst>
          </p:nvPr>
        </p:nvGraphicFramePr>
        <p:xfrm>
          <a:off x="4028829" y="6102326"/>
          <a:ext cx="5161554" cy="1332143"/>
        </p:xfrm>
        <a:graphic>
          <a:graphicData uri="http://schemas.openxmlformats.org/drawingml/2006/table">
            <a:tbl>
              <a:tblPr firstRow="1" firstCol="1" bandRow="1">
                <a:tableStyleId>{C083E6E3-FA7D-4D7B-A595-EF9225AFEA82}</a:tableStyleId>
              </a:tblPr>
              <a:tblGrid>
                <a:gridCol w="2533854">
                  <a:extLst>
                    <a:ext uri="{9D8B030D-6E8A-4147-A177-3AD203B41FA5}">
                      <a16:colId xmlns:a16="http://schemas.microsoft.com/office/drawing/2014/main" val="1619960568"/>
                    </a:ext>
                  </a:extLst>
                </a:gridCol>
                <a:gridCol w="931165">
                  <a:extLst>
                    <a:ext uri="{9D8B030D-6E8A-4147-A177-3AD203B41FA5}">
                      <a16:colId xmlns:a16="http://schemas.microsoft.com/office/drawing/2014/main" val="2659695145"/>
                    </a:ext>
                  </a:extLst>
                </a:gridCol>
                <a:gridCol w="1696535">
                  <a:extLst>
                    <a:ext uri="{9D8B030D-6E8A-4147-A177-3AD203B41FA5}">
                      <a16:colId xmlns:a16="http://schemas.microsoft.com/office/drawing/2014/main" val="2984058973"/>
                    </a:ext>
                  </a:extLst>
                </a:gridCol>
              </a:tblGrid>
              <a:tr h="433126">
                <a:tc>
                  <a:txBody>
                    <a:bodyPr/>
                    <a:lstStyle/>
                    <a:p>
                      <a:pPr marL="0" marR="0" algn="ctr">
                        <a:lnSpc>
                          <a:spcPct val="150000"/>
                        </a:lnSpc>
                        <a:spcBef>
                          <a:spcPts val="0"/>
                        </a:spcBef>
                        <a:spcAft>
                          <a:spcPts val="0"/>
                        </a:spcAft>
                      </a:pPr>
                      <a:r>
                        <a:rPr lang="en-US" sz="2000">
                          <a:effectLst/>
                          <a:latin typeface="Times New Roman" panose="02020603050405020304" pitchFamily="18" charset="0"/>
                          <a:cs typeface="Times New Roman" panose="02020603050405020304" pitchFamily="18" charset="0"/>
                        </a:rPr>
                        <a:t>Hand of calculation</a:t>
                      </a:r>
                      <a:endParaRPr lang="en-US" sz="20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Bef>
                          <a:spcPts val="0"/>
                        </a:spcBef>
                        <a:spcAft>
                          <a:spcPts val="0"/>
                        </a:spcAft>
                      </a:pPr>
                      <a:r>
                        <a:rPr lang="en-US" sz="2000">
                          <a:effectLst/>
                          <a:latin typeface="Times New Roman" panose="02020603050405020304" pitchFamily="18" charset="0"/>
                          <a:cs typeface="Times New Roman" panose="02020603050405020304" pitchFamily="18" charset="0"/>
                        </a:rPr>
                        <a:t>Etabs</a:t>
                      </a:r>
                      <a:endParaRPr lang="en-US" sz="20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Bef>
                          <a:spcPts val="0"/>
                        </a:spcBef>
                        <a:spcAft>
                          <a:spcPts val="0"/>
                        </a:spcAft>
                      </a:pPr>
                      <a:r>
                        <a:rPr lang="en-US" sz="2000">
                          <a:effectLst/>
                          <a:latin typeface="Times New Roman" panose="02020603050405020304" pitchFamily="18" charset="0"/>
                          <a:cs typeface="Times New Roman" panose="02020603050405020304" pitchFamily="18" charset="0"/>
                        </a:rPr>
                        <a:t>%Error</a:t>
                      </a:r>
                      <a:endParaRPr lang="en-US" sz="20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154683399"/>
                  </a:ext>
                </a:extLst>
              </a:tr>
              <a:tr h="899017">
                <a:tc>
                  <a:txBody>
                    <a:bodyPr/>
                    <a:lstStyle/>
                    <a:p>
                      <a:pPr marL="0" marR="0" algn="ctr">
                        <a:lnSpc>
                          <a:spcPct val="150000"/>
                        </a:lnSpc>
                        <a:spcBef>
                          <a:spcPts val="0"/>
                        </a:spcBef>
                        <a:spcAft>
                          <a:spcPts val="0"/>
                        </a:spcAft>
                      </a:pPr>
                      <a:r>
                        <a:rPr lang="en-US" sz="2000" b="0">
                          <a:effectLst/>
                          <a:latin typeface="Times New Roman" panose="02020603050405020304" pitchFamily="18" charset="0"/>
                          <a:cs typeface="Times New Roman" panose="02020603050405020304" pitchFamily="18" charset="0"/>
                        </a:rPr>
                        <a:t>1207.8</a:t>
                      </a:r>
                      <a:endParaRPr lang="en-US" sz="2000" b="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Bef>
                          <a:spcPts val="0"/>
                        </a:spcBef>
                        <a:spcAft>
                          <a:spcPts val="0"/>
                        </a:spcAft>
                      </a:pPr>
                      <a:r>
                        <a:rPr lang="en-US" sz="2000" b="0">
                          <a:effectLst/>
                          <a:latin typeface="Times New Roman" panose="02020603050405020304" pitchFamily="18" charset="0"/>
                          <a:cs typeface="Times New Roman" panose="02020603050405020304" pitchFamily="18" charset="0"/>
                        </a:rPr>
                        <a:t>1130.7</a:t>
                      </a:r>
                      <a:endParaRPr lang="en-US" sz="2000" b="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Bef>
                          <a:spcPts val="0"/>
                        </a:spcBef>
                        <a:spcAft>
                          <a:spcPts val="0"/>
                        </a:spcAft>
                      </a:pPr>
                      <a:r>
                        <a:rPr lang="en-US" sz="2000" b="0" dirty="0">
                          <a:effectLst/>
                          <a:latin typeface="Times New Roman" panose="02020603050405020304" pitchFamily="18" charset="0"/>
                          <a:cs typeface="Times New Roman" panose="02020603050405020304" pitchFamily="18" charset="0"/>
                        </a:rPr>
                        <a:t>6.82</a:t>
                      </a:r>
                      <a:endParaRPr lang="en-US" sz="2000" b="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306164522"/>
                  </a:ext>
                </a:extLst>
              </a:tr>
            </a:tbl>
          </a:graphicData>
        </a:graphic>
      </p:graphicFrame>
      <p:graphicFrame>
        <p:nvGraphicFramePr>
          <p:cNvPr id="8" name="Table 7">
            <a:extLst>
              <a:ext uri="{FF2B5EF4-FFF2-40B4-BE49-F238E27FC236}">
                <a16:creationId xmlns:a16="http://schemas.microsoft.com/office/drawing/2014/main" id="{39BAFE1C-BF9C-4528-BA19-90E009720411}"/>
              </a:ext>
            </a:extLst>
          </p:cNvPr>
          <p:cNvGraphicFramePr>
            <a:graphicFrameLocks noGrp="1"/>
          </p:cNvGraphicFramePr>
          <p:nvPr>
            <p:extLst>
              <p:ext uri="{D42A27DB-BD31-4B8C-83A1-F6EECF244321}">
                <p14:modId xmlns:p14="http://schemas.microsoft.com/office/powerpoint/2010/main" val="3493907913"/>
              </p:ext>
            </p:extLst>
          </p:nvPr>
        </p:nvGraphicFramePr>
        <p:xfrm>
          <a:off x="10482471" y="6102326"/>
          <a:ext cx="5161554" cy="1358648"/>
        </p:xfrm>
        <a:graphic>
          <a:graphicData uri="http://schemas.openxmlformats.org/drawingml/2006/table">
            <a:tbl>
              <a:tblPr firstRow="1" firstCol="1" bandRow="1">
                <a:tableStyleId>{C083E6E3-FA7D-4D7B-A595-EF9225AFEA82}</a:tableStyleId>
              </a:tblPr>
              <a:tblGrid>
                <a:gridCol w="2533854">
                  <a:extLst>
                    <a:ext uri="{9D8B030D-6E8A-4147-A177-3AD203B41FA5}">
                      <a16:colId xmlns:a16="http://schemas.microsoft.com/office/drawing/2014/main" val="1619960568"/>
                    </a:ext>
                  </a:extLst>
                </a:gridCol>
                <a:gridCol w="931165">
                  <a:extLst>
                    <a:ext uri="{9D8B030D-6E8A-4147-A177-3AD203B41FA5}">
                      <a16:colId xmlns:a16="http://schemas.microsoft.com/office/drawing/2014/main" val="2659695145"/>
                    </a:ext>
                  </a:extLst>
                </a:gridCol>
                <a:gridCol w="1696535">
                  <a:extLst>
                    <a:ext uri="{9D8B030D-6E8A-4147-A177-3AD203B41FA5}">
                      <a16:colId xmlns:a16="http://schemas.microsoft.com/office/drawing/2014/main" val="2984058973"/>
                    </a:ext>
                  </a:extLst>
                </a:gridCol>
              </a:tblGrid>
              <a:tr h="433126">
                <a:tc>
                  <a:txBody>
                    <a:bodyPr/>
                    <a:lstStyle/>
                    <a:p>
                      <a:pPr marL="0" marR="0" algn="ctr">
                        <a:lnSpc>
                          <a:spcPct val="150000"/>
                        </a:lnSpc>
                        <a:spcBef>
                          <a:spcPts val="0"/>
                        </a:spcBef>
                        <a:spcAft>
                          <a:spcPts val="0"/>
                        </a:spcAft>
                      </a:pPr>
                      <a:r>
                        <a:rPr lang="en-US" sz="2000">
                          <a:effectLst/>
                          <a:latin typeface="Times New Roman" panose="02020603050405020304" pitchFamily="18" charset="0"/>
                          <a:cs typeface="Times New Roman" panose="02020603050405020304" pitchFamily="18" charset="0"/>
                        </a:rPr>
                        <a:t>Hand of calculation</a:t>
                      </a:r>
                      <a:endParaRPr lang="en-US" sz="20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Bef>
                          <a:spcPts val="0"/>
                        </a:spcBef>
                        <a:spcAft>
                          <a:spcPts val="0"/>
                        </a:spcAft>
                      </a:pPr>
                      <a:r>
                        <a:rPr lang="en-US" sz="2000">
                          <a:effectLst/>
                          <a:latin typeface="Times New Roman" panose="02020603050405020304" pitchFamily="18" charset="0"/>
                          <a:cs typeface="Times New Roman" panose="02020603050405020304" pitchFamily="18" charset="0"/>
                        </a:rPr>
                        <a:t>Etabs</a:t>
                      </a:r>
                      <a:endParaRPr lang="en-US" sz="20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Bef>
                          <a:spcPts val="0"/>
                        </a:spcBef>
                        <a:spcAft>
                          <a:spcPts val="0"/>
                        </a:spcAft>
                      </a:pPr>
                      <a:r>
                        <a:rPr lang="en-US" sz="2000">
                          <a:effectLst/>
                          <a:latin typeface="Times New Roman" panose="02020603050405020304" pitchFamily="18" charset="0"/>
                          <a:cs typeface="Times New Roman" panose="02020603050405020304" pitchFamily="18" charset="0"/>
                        </a:rPr>
                        <a:t>%Error</a:t>
                      </a:r>
                      <a:endParaRPr lang="en-US" sz="20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154683399"/>
                  </a:ext>
                </a:extLst>
              </a:tr>
              <a:tr h="925522">
                <a:tc>
                  <a:txBody>
                    <a:bodyPr/>
                    <a:lstStyle/>
                    <a:p>
                      <a:pPr marL="0" marR="0" algn="ctr">
                        <a:lnSpc>
                          <a:spcPct val="150000"/>
                        </a:lnSpc>
                        <a:spcBef>
                          <a:spcPts val="0"/>
                        </a:spcBef>
                        <a:spcAft>
                          <a:spcPts val="0"/>
                        </a:spcAft>
                      </a:pPr>
                      <a:r>
                        <a:rPr lang="en-US" sz="2000" b="0">
                          <a:effectLst/>
                          <a:latin typeface="Times New Roman" panose="02020603050405020304" pitchFamily="18" charset="0"/>
                          <a:cs typeface="Times New Roman" panose="02020603050405020304" pitchFamily="18" charset="0"/>
                        </a:rPr>
                        <a:t>114</a:t>
                      </a:r>
                      <a:endParaRPr lang="en-US" sz="2000" b="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Bef>
                          <a:spcPts val="0"/>
                        </a:spcBef>
                        <a:spcAft>
                          <a:spcPts val="0"/>
                        </a:spcAft>
                      </a:pPr>
                      <a:r>
                        <a:rPr lang="en-US" sz="2000" b="0">
                          <a:effectLst/>
                          <a:latin typeface="Times New Roman" panose="02020603050405020304" pitchFamily="18" charset="0"/>
                          <a:cs typeface="Times New Roman" panose="02020603050405020304" pitchFamily="18" charset="0"/>
                        </a:rPr>
                        <a:t>106.8</a:t>
                      </a:r>
                      <a:endParaRPr lang="en-US" sz="2000" b="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Bef>
                          <a:spcPts val="0"/>
                        </a:spcBef>
                        <a:spcAft>
                          <a:spcPts val="0"/>
                        </a:spcAft>
                      </a:pPr>
                      <a:r>
                        <a:rPr lang="en-US" sz="2000" b="0">
                          <a:effectLst/>
                          <a:latin typeface="Times New Roman" panose="02020603050405020304" pitchFamily="18" charset="0"/>
                          <a:cs typeface="Times New Roman" panose="02020603050405020304" pitchFamily="18" charset="0"/>
                        </a:rPr>
                        <a:t>6.7</a:t>
                      </a:r>
                      <a:endParaRPr lang="en-US" sz="2000" b="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306164522"/>
                  </a:ext>
                </a:extLst>
              </a:tr>
            </a:tbl>
          </a:graphicData>
        </a:graphic>
      </p:graphicFrame>
      <p:sp>
        <p:nvSpPr>
          <p:cNvPr id="9" name="Title 1">
            <a:extLst>
              <a:ext uri="{FF2B5EF4-FFF2-40B4-BE49-F238E27FC236}">
                <a16:creationId xmlns:a16="http://schemas.microsoft.com/office/drawing/2014/main" id="{37097F3A-D62F-40BB-9643-A7CF4A5AE849}"/>
              </a:ext>
            </a:extLst>
          </p:cNvPr>
          <p:cNvSpPr>
            <a:spLocks noGrp="1"/>
          </p:cNvSpPr>
          <p:nvPr>
            <p:ph type="title"/>
          </p:nvPr>
        </p:nvSpPr>
        <p:spPr>
          <a:xfrm>
            <a:off x="178343" y="1347534"/>
            <a:ext cx="5461352" cy="1585384"/>
          </a:xfrm>
        </p:spPr>
        <p:txBody>
          <a:bodyPr/>
          <a:lstStyle/>
          <a:p>
            <a:r>
              <a:rPr lang="en-US" sz="3200" cap="none" dirty="0">
                <a:latin typeface="Times New Roman" panose="02020603050405020304" pitchFamily="18" charset="0"/>
                <a:cs typeface="Times New Roman" panose="02020603050405020304" pitchFamily="18" charset="0"/>
              </a:rPr>
              <a:t>Internal Forces Check </a:t>
            </a:r>
            <a:br>
              <a:rPr lang="en-US" cap="none" dirty="0">
                <a:latin typeface="Times New Roman" panose="02020603050405020304" pitchFamily="18" charset="0"/>
                <a:cs typeface="Times New Roman" panose="02020603050405020304" pitchFamily="18" charset="0"/>
              </a:rPr>
            </a:br>
            <a:r>
              <a:rPr lang="en-US" sz="1800" b="0" i="0" dirty="0">
                <a:solidFill>
                  <a:srgbClr val="000000"/>
                </a:solidFill>
                <a:effectLst/>
                <a:latin typeface="Arial" panose="020B0604020202020204" pitchFamily="34" charset="0"/>
              </a:rPr>
              <a:t>⠠⠊⠝⠞⠑⠗⠝⠁⠇ ⠠⠋⠕⠗⠉⠑⠎ ⠠⠉⠓⠑⠉⠅</a:t>
            </a:r>
            <a:endParaRPr lang="en-US" sz="2000" cap="none" dirty="0">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A9EDE3DF-B636-4932-80F9-80D20CC6EDE9}"/>
              </a:ext>
            </a:extLst>
          </p:cNvPr>
          <p:cNvSpPr>
            <a:spLocks noGrp="1"/>
          </p:cNvSpPr>
          <p:nvPr>
            <p:ph type="sldNum" sz="quarter" idx="12"/>
          </p:nvPr>
        </p:nvSpPr>
        <p:spPr/>
        <p:txBody>
          <a:bodyPr/>
          <a:lstStyle/>
          <a:p>
            <a:fld id="{3A98EE3D-8CD1-4C3F-BD1C-C98C9596463C}" type="slidenum">
              <a:rPr lang="en-US" smtClean="0"/>
              <a:t>41</a:t>
            </a:fld>
            <a:endParaRPr lang="en-US"/>
          </a:p>
        </p:txBody>
      </p:sp>
    </p:spTree>
    <p:extLst>
      <p:ext uri="{BB962C8B-B14F-4D97-AF65-F5344CB8AC3E}">
        <p14:creationId xmlns:p14="http://schemas.microsoft.com/office/powerpoint/2010/main" val="94577685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E339DAB-B0C9-45EF-A1F6-D8B1211E3457}"/>
              </a:ext>
            </a:extLst>
          </p:cNvPr>
          <p:cNvPicPr/>
          <p:nvPr/>
        </p:nvPicPr>
        <p:blipFill>
          <a:blip r:embed="rId3"/>
          <a:stretch>
            <a:fillRect/>
          </a:stretch>
        </p:blipFill>
        <p:spPr>
          <a:xfrm>
            <a:off x="542793" y="2649537"/>
            <a:ext cx="5486400" cy="4302125"/>
          </a:xfrm>
          <a:prstGeom prst="rect">
            <a:avLst/>
          </a:prstGeom>
        </p:spPr>
      </p:pic>
      <p:pic>
        <p:nvPicPr>
          <p:cNvPr id="7" name="Picture 6">
            <a:extLst>
              <a:ext uri="{FF2B5EF4-FFF2-40B4-BE49-F238E27FC236}">
                <a16:creationId xmlns:a16="http://schemas.microsoft.com/office/drawing/2014/main" id="{E758B5EA-8A17-4E7E-B006-18CEE1243EBE}"/>
              </a:ext>
            </a:extLst>
          </p:cNvPr>
          <p:cNvPicPr/>
          <p:nvPr/>
        </p:nvPicPr>
        <p:blipFill>
          <a:blip r:embed="rId4"/>
          <a:stretch>
            <a:fillRect/>
          </a:stretch>
        </p:blipFill>
        <p:spPr>
          <a:xfrm>
            <a:off x="6489438" y="2649536"/>
            <a:ext cx="3958723" cy="4039362"/>
          </a:xfrm>
          <a:prstGeom prst="rect">
            <a:avLst/>
          </a:prstGeom>
        </p:spPr>
      </p:pic>
      <p:pic>
        <p:nvPicPr>
          <p:cNvPr id="8" name="Picture 7">
            <a:extLst>
              <a:ext uri="{FF2B5EF4-FFF2-40B4-BE49-F238E27FC236}">
                <a16:creationId xmlns:a16="http://schemas.microsoft.com/office/drawing/2014/main" id="{D8CFF2B9-CB07-4255-BB41-E14ABFA06222}"/>
              </a:ext>
            </a:extLst>
          </p:cNvPr>
          <p:cNvPicPr/>
          <p:nvPr/>
        </p:nvPicPr>
        <p:blipFill>
          <a:blip r:embed="rId5"/>
          <a:stretch>
            <a:fillRect/>
          </a:stretch>
        </p:blipFill>
        <p:spPr>
          <a:xfrm>
            <a:off x="10908406" y="2649536"/>
            <a:ext cx="5486400" cy="5052029"/>
          </a:xfrm>
          <a:prstGeom prst="rect">
            <a:avLst/>
          </a:prstGeom>
        </p:spPr>
      </p:pic>
      <p:sp>
        <p:nvSpPr>
          <p:cNvPr id="9" name="Title 1">
            <a:extLst>
              <a:ext uri="{FF2B5EF4-FFF2-40B4-BE49-F238E27FC236}">
                <a16:creationId xmlns:a16="http://schemas.microsoft.com/office/drawing/2014/main" id="{AEAD5CAC-D1E6-40CF-A39A-2D824A95BD86}"/>
              </a:ext>
            </a:extLst>
          </p:cNvPr>
          <p:cNvSpPr>
            <a:spLocks noGrp="1"/>
          </p:cNvSpPr>
          <p:nvPr>
            <p:ph type="title"/>
          </p:nvPr>
        </p:nvSpPr>
        <p:spPr>
          <a:xfrm>
            <a:off x="542793" y="858137"/>
            <a:ext cx="5461352" cy="1585384"/>
          </a:xfrm>
        </p:spPr>
        <p:txBody>
          <a:bodyPr/>
          <a:lstStyle/>
          <a:p>
            <a:r>
              <a:rPr lang="en-US" sz="3200" cap="none" dirty="0">
                <a:latin typeface="Times New Roman" panose="02020603050405020304" pitchFamily="18" charset="0"/>
                <a:cs typeface="Times New Roman" panose="02020603050405020304" pitchFamily="18" charset="0"/>
              </a:rPr>
              <a:t>Time Period Check </a:t>
            </a:r>
            <a:br>
              <a:rPr lang="en-US" cap="none" dirty="0">
                <a:latin typeface="Times New Roman" panose="02020603050405020304" pitchFamily="18" charset="0"/>
                <a:cs typeface="Times New Roman" panose="02020603050405020304" pitchFamily="18" charset="0"/>
              </a:rPr>
            </a:br>
            <a:r>
              <a:rPr lang="en-US" sz="1800" b="0" i="0" dirty="0">
                <a:solidFill>
                  <a:srgbClr val="000000"/>
                </a:solidFill>
                <a:effectLst/>
                <a:latin typeface="Arial" panose="020B0604020202020204" pitchFamily="34" charset="0"/>
              </a:rPr>
              <a:t>⠠⠊⠝⠞⠑⠗⠝⠁⠇ ⠠⠋⠕⠗⠉⠑⠎ ⠠⠉⠓⠑⠉⠅</a:t>
            </a:r>
            <a:endParaRPr lang="en-US" sz="2000" cap="none"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A1038180-17B1-49AF-A8FB-5A96A86A678F}"/>
              </a:ext>
            </a:extLst>
          </p:cNvPr>
          <p:cNvSpPr txBox="1"/>
          <p:nvPr/>
        </p:nvSpPr>
        <p:spPr>
          <a:xfrm flipH="1">
            <a:off x="100208" y="7391027"/>
            <a:ext cx="5299014" cy="923330"/>
          </a:xfrm>
          <a:prstGeom prst="rect">
            <a:avLst/>
          </a:prstGeom>
          <a:noFill/>
        </p:spPr>
        <p:txBody>
          <a:bodyPr wrap="square" rtlCol="0">
            <a:spAutoFit/>
          </a:bodyPr>
          <a:lstStyle/>
          <a:p>
            <a:pPr algn="ct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Block 1</a:t>
            </a:r>
          </a:p>
          <a:p>
            <a:pPr algn="ctr"/>
            <a:r>
              <a:rPr lang="en-US" sz="1800" dirty="0">
                <a:latin typeface="Times New Roman" panose="02020603050405020304" pitchFamily="18" charset="0"/>
                <a:cs typeface="Times New Roman" panose="02020603050405020304" pitchFamily="18" charset="0"/>
              </a:rPr>
              <a:t>Period from Etabs is 0.59 sec less than 0.71 sec</a:t>
            </a:r>
          </a:p>
        </p:txBody>
      </p:sp>
      <p:sp>
        <p:nvSpPr>
          <p:cNvPr id="11" name="TextBox 10">
            <a:extLst>
              <a:ext uri="{FF2B5EF4-FFF2-40B4-BE49-F238E27FC236}">
                <a16:creationId xmlns:a16="http://schemas.microsoft.com/office/drawing/2014/main" id="{4C5E357D-377E-43F4-8B38-3C383CB5C13A}"/>
              </a:ext>
            </a:extLst>
          </p:cNvPr>
          <p:cNvSpPr txBox="1"/>
          <p:nvPr/>
        </p:nvSpPr>
        <p:spPr>
          <a:xfrm flipH="1">
            <a:off x="5379270" y="7668026"/>
            <a:ext cx="5299014" cy="646331"/>
          </a:xfrm>
          <a:prstGeom prst="rect">
            <a:avLst/>
          </a:prstGeom>
          <a:noFill/>
        </p:spPr>
        <p:txBody>
          <a:bodyPr wrap="square" rtlCol="0">
            <a:spAutoFit/>
          </a:bodyPr>
          <a:lstStyle/>
          <a:p>
            <a:pPr algn="ctr"/>
            <a:r>
              <a:rPr lang="en-US" sz="1800" dirty="0">
                <a:latin typeface="Times New Roman" panose="02020603050405020304" pitchFamily="18" charset="0"/>
                <a:cs typeface="Times New Roman" panose="02020603050405020304" pitchFamily="18" charset="0"/>
              </a:rPr>
              <a:t>Block 2</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Period from Etabs is 0.59 sec less than 0.84 sec</a:t>
            </a:r>
          </a:p>
        </p:txBody>
      </p:sp>
      <p:sp>
        <p:nvSpPr>
          <p:cNvPr id="12" name="TextBox 11">
            <a:extLst>
              <a:ext uri="{FF2B5EF4-FFF2-40B4-BE49-F238E27FC236}">
                <a16:creationId xmlns:a16="http://schemas.microsoft.com/office/drawing/2014/main" id="{00947DE2-A6D6-4874-BBC3-35080F6872F1}"/>
              </a:ext>
            </a:extLst>
          </p:cNvPr>
          <p:cNvSpPr txBox="1"/>
          <p:nvPr/>
        </p:nvSpPr>
        <p:spPr>
          <a:xfrm flipH="1">
            <a:off x="10847230" y="7668025"/>
            <a:ext cx="5299014" cy="646331"/>
          </a:xfrm>
          <a:prstGeom prst="rect">
            <a:avLst/>
          </a:prstGeom>
          <a:noFill/>
        </p:spPr>
        <p:txBody>
          <a:bodyPr wrap="square" rtlCol="0">
            <a:spAutoFit/>
          </a:bodyPr>
          <a:lstStyle/>
          <a:p>
            <a:pPr algn="ctr"/>
            <a:r>
              <a:rPr lang="en-US" sz="1800" dirty="0">
                <a:latin typeface="Times New Roman" panose="02020603050405020304" pitchFamily="18" charset="0"/>
                <a:cs typeface="Times New Roman" panose="02020603050405020304" pitchFamily="18" charset="0"/>
              </a:rPr>
              <a:t>Block 3</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Period from Etabs is 1.09 sec more than 0.84 sec</a:t>
            </a:r>
          </a:p>
        </p:txBody>
      </p:sp>
      <p:sp>
        <p:nvSpPr>
          <p:cNvPr id="2" name="Slide Number Placeholder 1">
            <a:extLst>
              <a:ext uri="{FF2B5EF4-FFF2-40B4-BE49-F238E27FC236}">
                <a16:creationId xmlns:a16="http://schemas.microsoft.com/office/drawing/2014/main" id="{40652FB4-5695-4157-8179-75DCF1FF4E8D}"/>
              </a:ext>
            </a:extLst>
          </p:cNvPr>
          <p:cNvSpPr>
            <a:spLocks noGrp="1"/>
          </p:cNvSpPr>
          <p:nvPr>
            <p:ph type="sldNum" sz="quarter" idx="12"/>
          </p:nvPr>
        </p:nvSpPr>
        <p:spPr/>
        <p:txBody>
          <a:bodyPr/>
          <a:lstStyle/>
          <a:p>
            <a:fld id="{3A98EE3D-8CD1-4C3F-BD1C-C98C9596463C}" type="slidenum">
              <a:rPr lang="en-US" smtClean="0"/>
              <a:t>42</a:t>
            </a:fld>
            <a:endParaRPr lang="en-US"/>
          </a:p>
        </p:txBody>
      </p:sp>
    </p:spTree>
    <p:extLst>
      <p:ext uri="{BB962C8B-B14F-4D97-AF65-F5344CB8AC3E}">
        <p14:creationId xmlns:p14="http://schemas.microsoft.com/office/powerpoint/2010/main" val="4906078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able 8">
            <a:extLst>
              <a:ext uri="{FF2B5EF4-FFF2-40B4-BE49-F238E27FC236}">
                <a16:creationId xmlns:a16="http://schemas.microsoft.com/office/drawing/2014/main" id="{F6DB436A-DD47-4500-993F-43E8C2CD974C}"/>
              </a:ext>
            </a:extLst>
          </p:cNvPr>
          <p:cNvGraphicFramePr>
            <a:graphicFrameLocks noGrp="1"/>
          </p:cNvGraphicFramePr>
          <p:nvPr>
            <p:extLst>
              <p:ext uri="{D42A27DB-BD31-4B8C-83A1-F6EECF244321}">
                <p14:modId xmlns:p14="http://schemas.microsoft.com/office/powerpoint/2010/main" val="2113242508"/>
              </p:ext>
            </p:extLst>
          </p:nvPr>
        </p:nvGraphicFramePr>
        <p:xfrm>
          <a:off x="3982720" y="2870200"/>
          <a:ext cx="9103360" cy="1193823"/>
        </p:xfrm>
        <a:graphic>
          <a:graphicData uri="http://schemas.openxmlformats.org/drawingml/2006/table">
            <a:tbl>
              <a:tblPr firstRow="1" bandRow="1">
                <a:tableStyleId>{9D7B26C5-4107-4FEC-AEDC-1716B250A1EF}</a:tableStyleId>
              </a:tblPr>
              <a:tblGrid>
                <a:gridCol w="2275840">
                  <a:extLst>
                    <a:ext uri="{9D8B030D-6E8A-4147-A177-3AD203B41FA5}">
                      <a16:colId xmlns:a16="http://schemas.microsoft.com/office/drawing/2014/main" val="2272116159"/>
                    </a:ext>
                  </a:extLst>
                </a:gridCol>
                <a:gridCol w="2275840">
                  <a:extLst>
                    <a:ext uri="{9D8B030D-6E8A-4147-A177-3AD203B41FA5}">
                      <a16:colId xmlns:a16="http://schemas.microsoft.com/office/drawing/2014/main" val="1519521148"/>
                    </a:ext>
                  </a:extLst>
                </a:gridCol>
                <a:gridCol w="2275840">
                  <a:extLst>
                    <a:ext uri="{9D8B030D-6E8A-4147-A177-3AD203B41FA5}">
                      <a16:colId xmlns:a16="http://schemas.microsoft.com/office/drawing/2014/main" val="3930890588"/>
                    </a:ext>
                  </a:extLst>
                </a:gridCol>
                <a:gridCol w="2275840">
                  <a:extLst>
                    <a:ext uri="{9D8B030D-6E8A-4147-A177-3AD203B41FA5}">
                      <a16:colId xmlns:a16="http://schemas.microsoft.com/office/drawing/2014/main" val="586634735"/>
                    </a:ext>
                  </a:extLst>
                </a:gridCol>
              </a:tblGrid>
              <a:tr h="401343">
                <a:tc>
                  <a:txBody>
                    <a:bodyPr/>
                    <a:lstStyle/>
                    <a:p>
                      <a:pPr algn="ctr"/>
                      <a:endParaRPr lang="en-US" sz="2000" b="0" dirty="0">
                        <a:latin typeface="Times New Roman" panose="02020603050405020304" pitchFamily="18" charset="0"/>
                        <a:cs typeface="Times New Roman" panose="02020603050405020304" pitchFamily="18" charset="0"/>
                      </a:endParaRPr>
                    </a:p>
                  </a:txBody>
                  <a:tcPr/>
                </a:tc>
                <a:tc>
                  <a:txBody>
                    <a:bodyPr/>
                    <a:lstStyle/>
                    <a:p>
                      <a:pPr algn="ctr"/>
                      <a:r>
                        <a:rPr lang="en-US" sz="2000" b="0" dirty="0">
                          <a:latin typeface="Times New Roman" panose="02020603050405020304" pitchFamily="18" charset="0"/>
                          <a:cs typeface="Times New Roman" panose="02020603050405020304" pitchFamily="18" charset="0"/>
                        </a:rPr>
                        <a:t>V manual </a:t>
                      </a:r>
                    </a:p>
                  </a:txBody>
                  <a:tcPr/>
                </a:tc>
                <a:tc>
                  <a:txBody>
                    <a:bodyPr/>
                    <a:lstStyle/>
                    <a:p>
                      <a:pPr algn="ctr"/>
                      <a:r>
                        <a:rPr lang="en-US" sz="2000" b="0" dirty="0">
                          <a:latin typeface="Times New Roman" panose="02020603050405020304" pitchFamily="18" charset="0"/>
                          <a:cs typeface="Times New Roman" panose="02020603050405020304" pitchFamily="18" charset="0"/>
                        </a:rPr>
                        <a:t>V Etabs</a:t>
                      </a:r>
                    </a:p>
                  </a:txBody>
                  <a:tcPr/>
                </a:tc>
                <a:tc>
                  <a:txBody>
                    <a:bodyPr/>
                    <a:lstStyle/>
                    <a:p>
                      <a:pPr algn="ctr"/>
                      <a:r>
                        <a:rPr lang="en-US" sz="2000" b="0" dirty="0">
                          <a:latin typeface="Times New Roman" panose="02020603050405020304" pitchFamily="18" charset="0"/>
                          <a:cs typeface="Times New Roman" panose="02020603050405020304" pitchFamily="18" charset="0"/>
                        </a:rPr>
                        <a:t>New factor</a:t>
                      </a:r>
                    </a:p>
                  </a:txBody>
                  <a:tcPr/>
                </a:tc>
                <a:extLst>
                  <a:ext uri="{0D108BD9-81ED-4DB2-BD59-A6C34878D82A}">
                    <a16:rowId xmlns:a16="http://schemas.microsoft.com/office/drawing/2014/main" val="793805536"/>
                  </a:ext>
                </a:extLst>
              </a:tr>
              <a:tr h="370840">
                <a:tc>
                  <a:txBody>
                    <a:bodyPr/>
                    <a:lstStyle/>
                    <a:p>
                      <a:pPr algn="ctr"/>
                      <a:r>
                        <a:rPr lang="en-US" sz="2000" b="0" dirty="0">
                          <a:latin typeface="Times New Roman" panose="02020603050405020304" pitchFamily="18" charset="0"/>
                          <a:cs typeface="Times New Roman" panose="02020603050405020304" pitchFamily="18" charset="0"/>
                        </a:rPr>
                        <a:t>Fx</a:t>
                      </a:r>
                    </a:p>
                  </a:txBody>
                  <a:tcPr/>
                </a:tc>
                <a:tc>
                  <a:txBody>
                    <a:bodyPr/>
                    <a:lstStyle/>
                    <a:p>
                      <a:pPr algn="ctr"/>
                      <a:r>
                        <a:rPr lang="en-US" sz="2000" b="0" kern="1200" dirty="0">
                          <a:solidFill>
                            <a:schemeClr val="dk1"/>
                          </a:solidFill>
                          <a:effectLst/>
                          <a:latin typeface="Times New Roman" panose="02020603050405020304" pitchFamily="18" charset="0"/>
                          <a:cs typeface="Times New Roman" panose="02020603050405020304" pitchFamily="18" charset="0"/>
                        </a:rPr>
                        <a:t>6557.2</a:t>
                      </a:r>
                      <a:endParaRPr lang="en-US" sz="2000" b="0" dirty="0">
                        <a:latin typeface="Times New Roman" panose="02020603050405020304" pitchFamily="18" charset="0"/>
                        <a:cs typeface="Times New Roman" panose="02020603050405020304" pitchFamily="18" charset="0"/>
                      </a:endParaRPr>
                    </a:p>
                  </a:txBody>
                  <a:tcPr/>
                </a:tc>
                <a:tc>
                  <a:txBody>
                    <a:bodyPr/>
                    <a:lstStyle/>
                    <a:p>
                      <a:pPr algn="ctr"/>
                      <a:r>
                        <a:rPr lang="en-US" sz="2000" b="0" dirty="0">
                          <a:latin typeface="Times New Roman" panose="02020603050405020304" pitchFamily="18" charset="0"/>
                          <a:cs typeface="Times New Roman" panose="02020603050405020304" pitchFamily="18" charset="0"/>
                        </a:rPr>
                        <a:t>5865.3 </a:t>
                      </a:r>
                    </a:p>
                  </a:txBody>
                  <a:tcPr/>
                </a:tc>
                <a:tc>
                  <a:txBody>
                    <a:bodyPr/>
                    <a:lstStyle/>
                    <a:p>
                      <a:pPr algn="ctr"/>
                      <a:r>
                        <a:rPr lang="en-US" sz="2000" b="0" kern="1200" dirty="0">
                          <a:solidFill>
                            <a:schemeClr val="dk1"/>
                          </a:solidFill>
                          <a:effectLst/>
                          <a:latin typeface="Times New Roman" panose="02020603050405020304" pitchFamily="18" charset="0"/>
                          <a:cs typeface="Times New Roman" panose="02020603050405020304" pitchFamily="18" charset="0"/>
                        </a:rPr>
                        <a:t>1.117 </a:t>
                      </a:r>
                      <a:endParaRPr lang="en-US" sz="2000" b="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765736784"/>
                  </a:ext>
                </a:extLst>
              </a:tr>
              <a:tr h="370840">
                <a:tc>
                  <a:txBody>
                    <a:bodyPr/>
                    <a:lstStyle/>
                    <a:p>
                      <a:pPr algn="ctr"/>
                      <a:r>
                        <a:rPr lang="en-US" sz="2000" b="0" dirty="0">
                          <a:latin typeface="Times New Roman" panose="02020603050405020304" pitchFamily="18" charset="0"/>
                          <a:cs typeface="Times New Roman" panose="02020603050405020304" pitchFamily="18" charset="0"/>
                        </a:rPr>
                        <a:t>Fy</a:t>
                      </a:r>
                    </a:p>
                  </a:txBody>
                  <a:tcPr/>
                </a:tc>
                <a:tc>
                  <a:txBody>
                    <a:bodyPr/>
                    <a:lstStyle/>
                    <a:p>
                      <a:pPr algn="ctr"/>
                      <a:r>
                        <a:rPr lang="en-US" sz="2000" b="0" dirty="0">
                          <a:latin typeface="Times New Roman" panose="02020603050405020304" pitchFamily="18" charset="0"/>
                          <a:cs typeface="Times New Roman" panose="02020603050405020304" pitchFamily="18" charset="0"/>
                        </a:rPr>
                        <a:t>6557.2</a:t>
                      </a:r>
                    </a:p>
                  </a:txBody>
                  <a:tcPr/>
                </a:tc>
                <a:tc>
                  <a:txBody>
                    <a:bodyPr/>
                    <a:lstStyle/>
                    <a:p>
                      <a:pPr algn="ctr"/>
                      <a:r>
                        <a:rPr lang="en-US" sz="2000" b="0" kern="1200" dirty="0">
                          <a:solidFill>
                            <a:schemeClr val="dk1"/>
                          </a:solidFill>
                          <a:effectLst/>
                          <a:latin typeface="Times New Roman" panose="02020603050405020304" pitchFamily="18" charset="0"/>
                          <a:cs typeface="Times New Roman" panose="02020603050405020304" pitchFamily="18" charset="0"/>
                        </a:rPr>
                        <a:t>1084.4 </a:t>
                      </a:r>
                      <a:endParaRPr lang="en-US" sz="2000" b="0" dirty="0">
                        <a:latin typeface="Times New Roman" panose="02020603050405020304" pitchFamily="18" charset="0"/>
                        <a:cs typeface="Times New Roman" panose="02020603050405020304" pitchFamily="18" charset="0"/>
                      </a:endParaRPr>
                    </a:p>
                  </a:txBody>
                  <a:tcPr/>
                </a:tc>
                <a:tc>
                  <a:txBody>
                    <a:bodyPr/>
                    <a:lstStyle/>
                    <a:p>
                      <a:pPr algn="ctr"/>
                      <a:r>
                        <a:rPr lang="en-US" sz="2000" b="0" kern="1200" dirty="0">
                          <a:solidFill>
                            <a:schemeClr val="dk1"/>
                          </a:solidFill>
                          <a:effectLst/>
                          <a:latin typeface="Times New Roman" panose="02020603050405020304" pitchFamily="18" charset="0"/>
                          <a:cs typeface="Times New Roman" panose="02020603050405020304" pitchFamily="18" charset="0"/>
                        </a:rPr>
                        <a:t>6</a:t>
                      </a:r>
                      <a:endParaRPr lang="en-US" sz="2000" b="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419239399"/>
                  </a:ext>
                </a:extLst>
              </a:tr>
            </a:tbl>
          </a:graphicData>
        </a:graphic>
      </p:graphicFrame>
      <p:graphicFrame>
        <p:nvGraphicFramePr>
          <p:cNvPr id="3" name="Table 8">
            <a:extLst>
              <a:ext uri="{FF2B5EF4-FFF2-40B4-BE49-F238E27FC236}">
                <a16:creationId xmlns:a16="http://schemas.microsoft.com/office/drawing/2014/main" id="{7FC09C65-7FFD-480E-933D-88011C6D9B16}"/>
              </a:ext>
            </a:extLst>
          </p:cNvPr>
          <p:cNvGraphicFramePr>
            <a:graphicFrameLocks noGrp="1"/>
          </p:cNvGraphicFramePr>
          <p:nvPr>
            <p:extLst>
              <p:ext uri="{D42A27DB-BD31-4B8C-83A1-F6EECF244321}">
                <p14:modId xmlns:p14="http://schemas.microsoft.com/office/powerpoint/2010/main" val="1728730750"/>
              </p:ext>
            </p:extLst>
          </p:nvPr>
        </p:nvGraphicFramePr>
        <p:xfrm>
          <a:off x="3982720" y="4940266"/>
          <a:ext cx="9103360" cy="1193823"/>
        </p:xfrm>
        <a:graphic>
          <a:graphicData uri="http://schemas.openxmlformats.org/drawingml/2006/table">
            <a:tbl>
              <a:tblPr firstRow="1" bandRow="1">
                <a:tableStyleId>{9D7B26C5-4107-4FEC-AEDC-1716B250A1EF}</a:tableStyleId>
              </a:tblPr>
              <a:tblGrid>
                <a:gridCol w="2275840">
                  <a:extLst>
                    <a:ext uri="{9D8B030D-6E8A-4147-A177-3AD203B41FA5}">
                      <a16:colId xmlns:a16="http://schemas.microsoft.com/office/drawing/2014/main" val="2272116159"/>
                    </a:ext>
                  </a:extLst>
                </a:gridCol>
                <a:gridCol w="2275840">
                  <a:extLst>
                    <a:ext uri="{9D8B030D-6E8A-4147-A177-3AD203B41FA5}">
                      <a16:colId xmlns:a16="http://schemas.microsoft.com/office/drawing/2014/main" val="1519521148"/>
                    </a:ext>
                  </a:extLst>
                </a:gridCol>
                <a:gridCol w="2275840">
                  <a:extLst>
                    <a:ext uri="{9D8B030D-6E8A-4147-A177-3AD203B41FA5}">
                      <a16:colId xmlns:a16="http://schemas.microsoft.com/office/drawing/2014/main" val="3930890588"/>
                    </a:ext>
                  </a:extLst>
                </a:gridCol>
                <a:gridCol w="2275840">
                  <a:extLst>
                    <a:ext uri="{9D8B030D-6E8A-4147-A177-3AD203B41FA5}">
                      <a16:colId xmlns:a16="http://schemas.microsoft.com/office/drawing/2014/main" val="586634735"/>
                    </a:ext>
                  </a:extLst>
                </a:gridCol>
              </a:tblGrid>
              <a:tr h="401343">
                <a:tc>
                  <a:txBody>
                    <a:bodyPr/>
                    <a:lstStyle/>
                    <a:p>
                      <a:pPr algn="ctr"/>
                      <a:endParaRPr lang="en-US" sz="2000" b="0" dirty="0">
                        <a:latin typeface="Times New Roman" panose="02020603050405020304" pitchFamily="18" charset="0"/>
                        <a:cs typeface="Times New Roman" panose="02020603050405020304" pitchFamily="18" charset="0"/>
                      </a:endParaRPr>
                    </a:p>
                  </a:txBody>
                  <a:tcPr/>
                </a:tc>
                <a:tc>
                  <a:txBody>
                    <a:bodyPr/>
                    <a:lstStyle/>
                    <a:p>
                      <a:pPr algn="ctr"/>
                      <a:r>
                        <a:rPr lang="en-US" sz="2000" b="0" dirty="0">
                          <a:latin typeface="Times New Roman" panose="02020603050405020304" pitchFamily="18" charset="0"/>
                          <a:cs typeface="Times New Roman" panose="02020603050405020304" pitchFamily="18" charset="0"/>
                        </a:rPr>
                        <a:t>V manual </a:t>
                      </a:r>
                    </a:p>
                  </a:txBody>
                  <a:tcPr/>
                </a:tc>
                <a:tc>
                  <a:txBody>
                    <a:bodyPr/>
                    <a:lstStyle/>
                    <a:p>
                      <a:pPr algn="ctr"/>
                      <a:r>
                        <a:rPr lang="en-US" sz="2000" b="0" dirty="0">
                          <a:latin typeface="Times New Roman" panose="02020603050405020304" pitchFamily="18" charset="0"/>
                          <a:cs typeface="Times New Roman" panose="02020603050405020304" pitchFamily="18" charset="0"/>
                        </a:rPr>
                        <a:t>V Etabs</a:t>
                      </a:r>
                    </a:p>
                  </a:txBody>
                  <a:tcPr/>
                </a:tc>
                <a:tc>
                  <a:txBody>
                    <a:bodyPr/>
                    <a:lstStyle/>
                    <a:p>
                      <a:pPr algn="ctr"/>
                      <a:r>
                        <a:rPr lang="en-US" sz="2000" b="0" dirty="0">
                          <a:latin typeface="Times New Roman" panose="02020603050405020304" pitchFamily="18" charset="0"/>
                          <a:cs typeface="Times New Roman" panose="02020603050405020304" pitchFamily="18" charset="0"/>
                        </a:rPr>
                        <a:t>New factor</a:t>
                      </a:r>
                    </a:p>
                  </a:txBody>
                  <a:tcPr/>
                </a:tc>
                <a:extLst>
                  <a:ext uri="{0D108BD9-81ED-4DB2-BD59-A6C34878D82A}">
                    <a16:rowId xmlns:a16="http://schemas.microsoft.com/office/drawing/2014/main" val="793805536"/>
                  </a:ext>
                </a:extLst>
              </a:tr>
              <a:tr h="370840">
                <a:tc>
                  <a:txBody>
                    <a:bodyPr/>
                    <a:lstStyle/>
                    <a:p>
                      <a:pPr algn="ctr"/>
                      <a:r>
                        <a:rPr lang="en-US" sz="2000" b="0" dirty="0">
                          <a:latin typeface="Times New Roman" panose="02020603050405020304" pitchFamily="18" charset="0"/>
                          <a:cs typeface="Times New Roman" panose="02020603050405020304" pitchFamily="18" charset="0"/>
                        </a:rPr>
                        <a:t>Fx</a:t>
                      </a:r>
                    </a:p>
                  </a:txBody>
                  <a:tcPr/>
                </a:tc>
                <a:tc>
                  <a:txBody>
                    <a:bodyPr/>
                    <a:lstStyle/>
                    <a:p>
                      <a:pPr algn="ctr"/>
                      <a:r>
                        <a:rPr lang="en-US" sz="2000" kern="1200" dirty="0">
                          <a:solidFill>
                            <a:schemeClr val="tx1"/>
                          </a:solidFill>
                          <a:effectLst/>
                          <a:latin typeface="Times New Roman" panose="02020603050405020304" pitchFamily="18" charset="0"/>
                          <a:ea typeface="+mn-ea"/>
                          <a:cs typeface="Times New Roman" panose="02020603050405020304" pitchFamily="18" charset="0"/>
                        </a:rPr>
                        <a:t>3455.64</a:t>
                      </a:r>
                      <a:endParaRPr lang="en-US" sz="1800" b="0" dirty="0">
                        <a:latin typeface="Times New Roman" panose="02020603050405020304" pitchFamily="18" charset="0"/>
                        <a:cs typeface="Times New Roman" panose="02020603050405020304" pitchFamily="18" charset="0"/>
                      </a:endParaRPr>
                    </a:p>
                  </a:txBody>
                  <a:tcPr/>
                </a:tc>
                <a:tc>
                  <a:txBody>
                    <a:bodyPr/>
                    <a:lstStyle/>
                    <a:p>
                      <a:pPr algn="ctr"/>
                      <a:r>
                        <a:rPr lang="en-US" sz="2000" kern="1200" dirty="0">
                          <a:solidFill>
                            <a:schemeClr val="tx1"/>
                          </a:solidFill>
                          <a:effectLst/>
                          <a:latin typeface="Times New Roman" panose="02020603050405020304" pitchFamily="18" charset="0"/>
                          <a:ea typeface="+mn-ea"/>
                          <a:cs typeface="Times New Roman" panose="02020603050405020304" pitchFamily="18" charset="0"/>
                        </a:rPr>
                        <a:t>3455.6612</a:t>
                      </a:r>
                      <a:endParaRPr lang="en-US" sz="1800" b="0" dirty="0">
                        <a:latin typeface="Times New Roman" panose="02020603050405020304" pitchFamily="18" charset="0"/>
                        <a:cs typeface="Times New Roman" panose="02020603050405020304" pitchFamily="18" charset="0"/>
                      </a:endParaRPr>
                    </a:p>
                  </a:txBody>
                  <a:tcPr/>
                </a:tc>
                <a:tc>
                  <a:txBody>
                    <a:bodyPr/>
                    <a:lstStyle/>
                    <a:p>
                      <a:pPr algn="ctr"/>
                      <a:r>
                        <a:rPr lang="en-US" sz="2000" b="0" kern="1200" dirty="0">
                          <a:solidFill>
                            <a:schemeClr val="dk1"/>
                          </a:solidFill>
                          <a:effectLst/>
                          <a:latin typeface="Times New Roman" panose="02020603050405020304" pitchFamily="18" charset="0"/>
                          <a:cs typeface="Times New Roman" panose="02020603050405020304" pitchFamily="18" charset="0"/>
                        </a:rPr>
                        <a:t>1</a:t>
                      </a:r>
                      <a:endParaRPr lang="en-US" sz="2000" b="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765736784"/>
                  </a:ext>
                </a:extLst>
              </a:tr>
              <a:tr h="370840">
                <a:tc>
                  <a:txBody>
                    <a:bodyPr/>
                    <a:lstStyle/>
                    <a:p>
                      <a:pPr algn="ctr"/>
                      <a:r>
                        <a:rPr lang="en-US" sz="2000" b="0" dirty="0">
                          <a:latin typeface="Times New Roman" panose="02020603050405020304" pitchFamily="18" charset="0"/>
                          <a:cs typeface="Times New Roman" panose="02020603050405020304" pitchFamily="18" charset="0"/>
                        </a:rPr>
                        <a:t>Fy</a:t>
                      </a:r>
                    </a:p>
                  </a:txBody>
                  <a:tcPr/>
                </a:tc>
                <a:tc>
                  <a:txBody>
                    <a:bodyPr/>
                    <a:lstStyle/>
                    <a:p>
                      <a:pPr algn="ctr"/>
                      <a:r>
                        <a:rPr lang="en-US" sz="2000" b="0" dirty="0">
                          <a:latin typeface="Times New Roman" panose="02020603050405020304" pitchFamily="18" charset="0"/>
                          <a:cs typeface="Times New Roman" panose="02020603050405020304" pitchFamily="18" charset="0"/>
                        </a:rPr>
                        <a:t>3455.64</a:t>
                      </a:r>
                    </a:p>
                  </a:txBody>
                  <a:tcPr/>
                </a:tc>
                <a:tc>
                  <a:txBody>
                    <a:bodyPr/>
                    <a:lstStyle/>
                    <a:p>
                      <a:pPr algn="ctr"/>
                      <a:r>
                        <a:rPr lang="en-US" sz="2000" b="0" dirty="0">
                          <a:latin typeface="Times New Roman" panose="02020603050405020304" pitchFamily="18" charset="0"/>
                          <a:cs typeface="Times New Roman" panose="02020603050405020304" pitchFamily="18" charset="0"/>
                        </a:rPr>
                        <a:t>3455.6612</a:t>
                      </a:r>
                    </a:p>
                  </a:txBody>
                  <a:tcPr/>
                </a:tc>
                <a:tc>
                  <a:txBody>
                    <a:bodyPr/>
                    <a:lstStyle/>
                    <a:p>
                      <a:pPr algn="ctr"/>
                      <a:r>
                        <a:rPr lang="en-US" sz="2000" b="0" kern="1200" dirty="0">
                          <a:solidFill>
                            <a:schemeClr val="dk1"/>
                          </a:solidFill>
                          <a:effectLst/>
                          <a:latin typeface="Times New Roman" panose="02020603050405020304" pitchFamily="18" charset="0"/>
                          <a:cs typeface="Times New Roman" panose="02020603050405020304" pitchFamily="18" charset="0"/>
                        </a:rPr>
                        <a:t>1</a:t>
                      </a:r>
                      <a:endParaRPr lang="en-US" sz="2000" b="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419239399"/>
                  </a:ext>
                </a:extLst>
              </a:tr>
            </a:tbl>
          </a:graphicData>
        </a:graphic>
      </p:graphicFrame>
      <p:graphicFrame>
        <p:nvGraphicFramePr>
          <p:cNvPr id="4" name="Table 8">
            <a:extLst>
              <a:ext uri="{FF2B5EF4-FFF2-40B4-BE49-F238E27FC236}">
                <a16:creationId xmlns:a16="http://schemas.microsoft.com/office/drawing/2014/main" id="{7BF4C64E-3E29-4E09-9135-A24F78017CEB}"/>
              </a:ext>
            </a:extLst>
          </p:cNvPr>
          <p:cNvGraphicFramePr>
            <a:graphicFrameLocks noGrp="1"/>
          </p:cNvGraphicFramePr>
          <p:nvPr>
            <p:extLst>
              <p:ext uri="{D42A27DB-BD31-4B8C-83A1-F6EECF244321}">
                <p14:modId xmlns:p14="http://schemas.microsoft.com/office/powerpoint/2010/main" val="2096145082"/>
              </p:ext>
            </p:extLst>
          </p:nvPr>
        </p:nvGraphicFramePr>
        <p:xfrm>
          <a:off x="3982720" y="7010332"/>
          <a:ext cx="9103360" cy="1193823"/>
        </p:xfrm>
        <a:graphic>
          <a:graphicData uri="http://schemas.openxmlformats.org/drawingml/2006/table">
            <a:tbl>
              <a:tblPr firstRow="1" bandRow="1">
                <a:tableStyleId>{9D7B26C5-4107-4FEC-AEDC-1716B250A1EF}</a:tableStyleId>
              </a:tblPr>
              <a:tblGrid>
                <a:gridCol w="2275840">
                  <a:extLst>
                    <a:ext uri="{9D8B030D-6E8A-4147-A177-3AD203B41FA5}">
                      <a16:colId xmlns:a16="http://schemas.microsoft.com/office/drawing/2014/main" val="2272116159"/>
                    </a:ext>
                  </a:extLst>
                </a:gridCol>
                <a:gridCol w="2275840">
                  <a:extLst>
                    <a:ext uri="{9D8B030D-6E8A-4147-A177-3AD203B41FA5}">
                      <a16:colId xmlns:a16="http://schemas.microsoft.com/office/drawing/2014/main" val="1519521148"/>
                    </a:ext>
                  </a:extLst>
                </a:gridCol>
                <a:gridCol w="2275840">
                  <a:extLst>
                    <a:ext uri="{9D8B030D-6E8A-4147-A177-3AD203B41FA5}">
                      <a16:colId xmlns:a16="http://schemas.microsoft.com/office/drawing/2014/main" val="3930890588"/>
                    </a:ext>
                  </a:extLst>
                </a:gridCol>
                <a:gridCol w="2275840">
                  <a:extLst>
                    <a:ext uri="{9D8B030D-6E8A-4147-A177-3AD203B41FA5}">
                      <a16:colId xmlns:a16="http://schemas.microsoft.com/office/drawing/2014/main" val="586634735"/>
                    </a:ext>
                  </a:extLst>
                </a:gridCol>
              </a:tblGrid>
              <a:tr h="401343">
                <a:tc>
                  <a:txBody>
                    <a:bodyPr/>
                    <a:lstStyle/>
                    <a:p>
                      <a:pPr algn="ctr"/>
                      <a:endParaRPr lang="en-US" sz="2000" b="0" dirty="0">
                        <a:latin typeface="Times New Roman" panose="02020603050405020304" pitchFamily="18" charset="0"/>
                        <a:cs typeface="Times New Roman" panose="02020603050405020304" pitchFamily="18" charset="0"/>
                      </a:endParaRPr>
                    </a:p>
                  </a:txBody>
                  <a:tcPr/>
                </a:tc>
                <a:tc>
                  <a:txBody>
                    <a:bodyPr/>
                    <a:lstStyle/>
                    <a:p>
                      <a:pPr algn="ctr"/>
                      <a:r>
                        <a:rPr lang="en-US" sz="2000" b="0" dirty="0">
                          <a:latin typeface="Times New Roman" panose="02020603050405020304" pitchFamily="18" charset="0"/>
                          <a:cs typeface="Times New Roman" panose="02020603050405020304" pitchFamily="18" charset="0"/>
                        </a:rPr>
                        <a:t>V manual </a:t>
                      </a:r>
                    </a:p>
                  </a:txBody>
                  <a:tcPr/>
                </a:tc>
                <a:tc>
                  <a:txBody>
                    <a:bodyPr/>
                    <a:lstStyle/>
                    <a:p>
                      <a:pPr algn="ctr"/>
                      <a:r>
                        <a:rPr lang="en-US" sz="2000" b="0" dirty="0">
                          <a:latin typeface="Times New Roman" panose="02020603050405020304" pitchFamily="18" charset="0"/>
                          <a:cs typeface="Times New Roman" panose="02020603050405020304" pitchFamily="18" charset="0"/>
                        </a:rPr>
                        <a:t>V Etabs</a:t>
                      </a:r>
                    </a:p>
                  </a:txBody>
                  <a:tcPr/>
                </a:tc>
                <a:tc>
                  <a:txBody>
                    <a:bodyPr/>
                    <a:lstStyle/>
                    <a:p>
                      <a:pPr algn="ctr"/>
                      <a:r>
                        <a:rPr lang="en-US" sz="2000" b="0" dirty="0">
                          <a:latin typeface="Times New Roman" panose="02020603050405020304" pitchFamily="18" charset="0"/>
                          <a:cs typeface="Times New Roman" panose="02020603050405020304" pitchFamily="18" charset="0"/>
                        </a:rPr>
                        <a:t>New factor</a:t>
                      </a:r>
                    </a:p>
                  </a:txBody>
                  <a:tcPr/>
                </a:tc>
                <a:extLst>
                  <a:ext uri="{0D108BD9-81ED-4DB2-BD59-A6C34878D82A}">
                    <a16:rowId xmlns:a16="http://schemas.microsoft.com/office/drawing/2014/main" val="793805536"/>
                  </a:ext>
                </a:extLst>
              </a:tr>
              <a:tr h="370840">
                <a:tc>
                  <a:txBody>
                    <a:bodyPr/>
                    <a:lstStyle/>
                    <a:p>
                      <a:pPr algn="ctr"/>
                      <a:r>
                        <a:rPr lang="en-US" sz="2000" b="0" dirty="0">
                          <a:latin typeface="Times New Roman" panose="02020603050405020304" pitchFamily="18" charset="0"/>
                          <a:cs typeface="Times New Roman" panose="02020603050405020304" pitchFamily="18" charset="0"/>
                        </a:rPr>
                        <a:t>Fx</a:t>
                      </a:r>
                    </a:p>
                  </a:txBody>
                  <a:tcPr/>
                </a:tc>
                <a:tc>
                  <a:txBody>
                    <a:bodyPr/>
                    <a:lstStyle/>
                    <a:p>
                      <a:pPr algn="ctr"/>
                      <a:r>
                        <a:rPr lang="en-US" sz="2000" dirty="0">
                          <a:effectLst/>
                          <a:latin typeface="Times New Roman" panose="02020603050405020304" pitchFamily="18" charset="0"/>
                          <a:ea typeface="Times New Roman" panose="02020603050405020304" pitchFamily="18" charset="0"/>
                          <a:cs typeface="Arial" panose="020B0604020202020204" pitchFamily="34" charset="0"/>
                        </a:rPr>
                        <a:t>1222.725</a:t>
                      </a:r>
                      <a:endParaRPr lang="en-US" sz="2000" b="0" dirty="0">
                        <a:latin typeface="Times New Roman" panose="02020603050405020304" pitchFamily="18" charset="0"/>
                        <a:cs typeface="Times New Roman" panose="02020603050405020304" pitchFamily="18" charset="0"/>
                      </a:endParaRPr>
                    </a:p>
                  </a:txBody>
                  <a:tcPr/>
                </a:tc>
                <a:tc>
                  <a:txBody>
                    <a:bodyPr/>
                    <a:lstStyle/>
                    <a:p>
                      <a:pPr algn="ctr"/>
                      <a:r>
                        <a:rPr lang="en-US" sz="2000" b="0" dirty="0">
                          <a:latin typeface="Times New Roman" panose="02020603050405020304" pitchFamily="18" charset="0"/>
                          <a:cs typeface="Times New Roman" panose="02020603050405020304" pitchFamily="18" charset="0"/>
                        </a:rPr>
                        <a:t>809.5  </a:t>
                      </a:r>
                    </a:p>
                  </a:txBody>
                  <a:tcPr/>
                </a:tc>
                <a:tc>
                  <a:txBody>
                    <a:bodyPr/>
                    <a:lstStyle/>
                    <a:p>
                      <a:pPr algn="ctr"/>
                      <a:r>
                        <a:rPr lang="en-US" sz="2000" b="0" kern="1200" dirty="0">
                          <a:solidFill>
                            <a:schemeClr val="dk1"/>
                          </a:solidFill>
                          <a:effectLst/>
                          <a:latin typeface="Times New Roman" panose="02020603050405020304" pitchFamily="18" charset="0"/>
                          <a:cs typeface="Times New Roman" panose="02020603050405020304" pitchFamily="18" charset="0"/>
                        </a:rPr>
                        <a:t>1.51</a:t>
                      </a:r>
                      <a:endParaRPr lang="en-US" sz="2000" b="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765736784"/>
                  </a:ext>
                </a:extLst>
              </a:tr>
              <a:tr h="370840">
                <a:tc>
                  <a:txBody>
                    <a:bodyPr/>
                    <a:lstStyle/>
                    <a:p>
                      <a:pPr algn="ctr"/>
                      <a:r>
                        <a:rPr lang="en-US" sz="2000" b="0" dirty="0">
                          <a:latin typeface="Times New Roman" panose="02020603050405020304" pitchFamily="18" charset="0"/>
                          <a:cs typeface="Times New Roman" panose="02020603050405020304" pitchFamily="18" charset="0"/>
                        </a:rPr>
                        <a:t>Fy</a:t>
                      </a:r>
                    </a:p>
                  </a:txBody>
                  <a:tcPr/>
                </a:tc>
                <a:tc>
                  <a:txBody>
                    <a:bodyPr/>
                    <a:lstStyle/>
                    <a:p>
                      <a:pPr algn="ctr"/>
                      <a:r>
                        <a:rPr lang="en-US" sz="2000" dirty="0">
                          <a:effectLst/>
                          <a:latin typeface="Times New Roman" panose="02020603050405020304" pitchFamily="18" charset="0"/>
                          <a:ea typeface="Times New Roman" panose="02020603050405020304" pitchFamily="18" charset="0"/>
                          <a:cs typeface="Arial" panose="020B0604020202020204" pitchFamily="34" charset="0"/>
                        </a:rPr>
                        <a:t>1222.725</a:t>
                      </a:r>
                      <a:endParaRPr lang="en-US" sz="2000" b="0" dirty="0">
                        <a:latin typeface="Times New Roman" panose="02020603050405020304" pitchFamily="18" charset="0"/>
                        <a:cs typeface="Times New Roman" panose="02020603050405020304" pitchFamily="18" charset="0"/>
                      </a:endParaRPr>
                    </a:p>
                  </a:txBody>
                  <a:tcPr/>
                </a:tc>
                <a:tc>
                  <a:txBody>
                    <a:bodyPr/>
                    <a:lstStyle/>
                    <a:p>
                      <a:pPr algn="ctr"/>
                      <a:r>
                        <a:rPr lang="en-US" sz="2000" b="0" kern="1200" dirty="0">
                          <a:solidFill>
                            <a:schemeClr val="dk1"/>
                          </a:solidFill>
                          <a:effectLst/>
                          <a:latin typeface="Times New Roman" panose="02020603050405020304" pitchFamily="18" charset="0"/>
                          <a:cs typeface="Times New Roman" panose="02020603050405020304" pitchFamily="18" charset="0"/>
                        </a:rPr>
                        <a:t>1084.4 </a:t>
                      </a:r>
                      <a:endParaRPr lang="en-US" sz="2000" b="0" dirty="0">
                        <a:latin typeface="Times New Roman" panose="02020603050405020304" pitchFamily="18" charset="0"/>
                        <a:cs typeface="Times New Roman" panose="02020603050405020304" pitchFamily="18" charset="0"/>
                      </a:endParaRPr>
                    </a:p>
                  </a:txBody>
                  <a:tcPr/>
                </a:tc>
                <a:tc>
                  <a:txBody>
                    <a:bodyPr/>
                    <a:lstStyle/>
                    <a:p>
                      <a:pPr algn="ctr"/>
                      <a:r>
                        <a:rPr lang="en-US" sz="2000" b="0" kern="1200" dirty="0">
                          <a:solidFill>
                            <a:schemeClr val="dk1"/>
                          </a:solidFill>
                          <a:effectLst/>
                          <a:latin typeface="Times New Roman" panose="02020603050405020304" pitchFamily="18" charset="0"/>
                          <a:cs typeface="Times New Roman" panose="02020603050405020304" pitchFamily="18" charset="0"/>
                        </a:rPr>
                        <a:t>1.1</a:t>
                      </a:r>
                      <a:endParaRPr lang="en-US" sz="2000" b="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419239399"/>
                  </a:ext>
                </a:extLst>
              </a:tr>
            </a:tbl>
          </a:graphicData>
        </a:graphic>
      </p:graphicFrame>
      <p:sp>
        <p:nvSpPr>
          <p:cNvPr id="5" name="TextBox 4">
            <a:extLst>
              <a:ext uri="{FF2B5EF4-FFF2-40B4-BE49-F238E27FC236}">
                <a16:creationId xmlns:a16="http://schemas.microsoft.com/office/drawing/2014/main" id="{486ED498-1B7C-4D2E-A3B6-4DAA83B368E1}"/>
              </a:ext>
            </a:extLst>
          </p:cNvPr>
          <p:cNvSpPr txBox="1"/>
          <p:nvPr/>
        </p:nvSpPr>
        <p:spPr>
          <a:xfrm flipH="1">
            <a:off x="2132208" y="1601081"/>
            <a:ext cx="5299014" cy="830997"/>
          </a:xfrm>
          <a:prstGeom prst="rect">
            <a:avLst/>
          </a:prstGeom>
          <a:noFill/>
        </p:spPr>
        <p:txBody>
          <a:bodyPr wrap="square" rtlCol="0">
            <a:spAutoFit/>
          </a:bodyPr>
          <a:lstStyle/>
          <a:p>
            <a:pPr algn="ct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Block 1</a:t>
            </a:r>
          </a:p>
        </p:txBody>
      </p:sp>
      <p:sp>
        <p:nvSpPr>
          <p:cNvPr id="6" name="TextBox 5">
            <a:extLst>
              <a:ext uri="{FF2B5EF4-FFF2-40B4-BE49-F238E27FC236}">
                <a16:creationId xmlns:a16="http://schemas.microsoft.com/office/drawing/2014/main" id="{FFCFC7BA-80D7-4434-A3F2-120263ADC3AE}"/>
              </a:ext>
            </a:extLst>
          </p:cNvPr>
          <p:cNvSpPr txBox="1"/>
          <p:nvPr/>
        </p:nvSpPr>
        <p:spPr>
          <a:xfrm flipH="1">
            <a:off x="2132208" y="3890207"/>
            <a:ext cx="5299014" cy="830997"/>
          </a:xfrm>
          <a:prstGeom prst="rect">
            <a:avLst/>
          </a:prstGeom>
          <a:noFill/>
        </p:spPr>
        <p:txBody>
          <a:bodyPr wrap="square" rtlCol="0">
            <a:spAutoFit/>
          </a:bodyPr>
          <a:lstStyle/>
          <a:p>
            <a:pPr algn="ct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Block 2</a:t>
            </a:r>
          </a:p>
        </p:txBody>
      </p:sp>
      <p:sp>
        <p:nvSpPr>
          <p:cNvPr id="7" name="TextBox 6">
            <a:extLst>
              <a:ext uri="{FF2B5EF4-FFF2-40B4-BE49-F238E27FC236}">
                <a16:creationId xmlns:a16="http://schemas.microsoft.com/office/drawing/2014/main" id="{9B541B3B-E1D9-416F-A371-093707460907}"/>
              </a:ext>
            </a:extLst>
          </p:cNvPr>
          <p:cNvSpPr txBox="1"/>
          <p:nvPr/>
        </p:nvSpPr>
        <p:spPr>
          <a:xfrm flipH="1">
            <a:off x="2030608" y="5937652"/>
            <a:ext cx="5299014" cy="830997"/>
          </a:xfrm>
          <a:prstGeom prst="rect">
            <a:avLst/>
          </a:prstGeom>
          <a:noFill/>
        </p:spPr>
        <p:txBody>
          <a:bodyPr wrap="square" rtlCol="0">
            <a:spAutoFit/>
          </a:bodyPr>
          <a:lstStyle/>
          <a:p>
            <a:pPr algn="ct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Block 3</a:t>
            </a:r>
          </a:p>
        </p:txBody>
      </p:sp>
      <p:sp>
        <p:nvSpPr>
          <p:cNvPr id="9" name="Title 1">
            <a:extLst>
              <a:ext uri="{FF2B5EF4-FFF2-40B4-BE49-F238E27FC236}">
                <a16:creationId xmlns:a16="http://schemas.microsoft.com/office/drawing/2014/main" id="{D3160471-DC7C-4042-B3A7-7A378E14BA26}"/>
              </a:ext>
            </a:extLst>
          </p:cNvPr>
          <p:cNvSpPr>
            <a:spLocks noGrp="1"/>
          </p:cNvSpPr>
          <p:nvPr>
            <p:ph type="title"/>
          </p:nvPr>
        </p:nvSpPr>
        <p:spPr>
          <a:xfrm>
            <a:off x="530093" y="431195"/>
            <a:ext cx="5461352" cy="1585384"/>
          </a:xfrm>
        </p:spPr>
        <p:txBody>
          <a:bodyPr/>
          <a:lstStyle/>
          <a:p>
            <a:r>
              <a:rPr lang="en-US" sz="3200" cap="none" dirty="0">
                <a:latin typeface="Times New Roman" panose="02020603050405020304" pitchFamily="18" charset="0"/>
                <a:cs typeface="Times New Roman" panose="02020603050405020304" pitchFamily="18" charset="0"/>
              </a:rPr>
              <a:t>Base Shear Check </a:t>
            </a:r>
            <a:br>
              <a:rPr lang="en-US" cap="none" dirty="0">
                <a:latin typeface="Times New Roman" panose="02020603050405020304" pitchFamily="18" charset="0"/>
                <a:cs typeface="Times New Roman" panose="02020603050405020304" pitchFamily="18" charset="0"/>
              </a:rPr>
            </a:br>
            <a:r>
              <a:rPr lang="en-US" sz="1800" b="0" i="0" dirty="0">
                <a:solidFill>
                  <a:srgbClr val="000000"/>
                </a:solidFill>
                <a:effectLst/>
                <a:latin typeface="Arial" panose="020B0604020202020204" pitchFamily="34" charset="0"/>
              </a:rPr>
              <a:t>⠠⠊⠝⠞⠑⠗⠝⠁⠇ ⠠⠋⠕⠗⠉⠑⠎ ⠠⠉⠓⠑⠉⠅</a:t>
            </a:r>
            <a:endParaRPr lang="en-US" sz="2000" cap="none" dirty="0">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50BF87CC-A44E-45AA-80EC-C222AB7198CC}"/>
              </a:ext>
            </a:extLst>
          </p:cNvPr>
          <p:cNvSpPr>
            <a:spLocks noGrp="1"/>
          </p:cNvSpPr>
          <p:nvPr>
            <p:ph type="sldNum" sz="quarter" idx="12"/>
          </p:nvPr>
        </p:nvSpPr>
        <p:spPr/>
        <p:txBody>
          <a:bodyPr/>
          <a:lstStyle/>
          <a:p>
            <a:fld id="{3A98EE3D-8CD1-4C3F-BD1C-C98C9596463C}" type="slidenum">
              <a:rPr lang="en-US" smtClean="0"/>
              <a:t>43</a:t>
            </a:fld>
            <a:endParaRPr lang="en-US"/>
          </a:p>
        </p:txBody>
      </p:sp>
    </p:spTree>
    <p:extLst>
      <p:ext uri="{BB962C8B-B14F-4D97-AF65-F5344CB8AC3E}">
        <p14:creationId xmlns:p14="http://schemas.microsoft.com/office/powerpoint/2010/main" val="71423803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3D94A9AA-735A-4B41-B8B3-2A7730B4A671}"/>
              </a:ext>
            </a:extLst>
          </p:cNvPr>
          <p:cNvGraphicFramePr>
            <a:graphicFrameLocks noGrp="1"/>
          </p:cNvGraphicFramePr>
          <p:nvPr>
            <p:ph idx="1"/>
            <p:extLst>
              <p:ext uri="{D42A27DB-BD31-4B8C-83A1-F6EECF244321}">
                <p14:modId xmlns:p14="http://schemas.microsoft.com/office/powerpoint/2010/main" val="2453956997"/>
              </p:ext>
            </p:extLst>
          </p:nvPr>
        </p:nvGraphicFramePr>
        <p:xfrm>
          <a:off x="393413" y="1244600"/>
          <a:ext cx="4969394" cy="5494728"/>
        </p:xfrm>
        <a:graphic>
          <a:graphicData uri="http://schemas.openxmlformats.org/drawingml/2006/table">
            <a:tbl>
              <a:tblPr firstRow="1" firstCol="1" bandRow="1">
                <a:tableStyleId>{9D7B26C5-4107-4FEC-AEDC-1716B250A1EF}</a:tableStyleId>
              </a:tblPr>
              <a:tblGrid>
                <a:gridCol w="832008">
                  <a:extLst>
                    <a:ext uri="{9D8B030D-6E8A-4147-A177-3AD203B41FA5}">
                      <a16:colId xmlns:a16="http://schemas.microsoft.com/office/drawing/2014/main" val="329471147"/>
                    </a:ext>
                  </a:extLst>
                </a:gridCol>
                <a:gridCol w="782791">
                  <a:extLst>
                    <a:ext uri="{9D8B030D-6E8A-4147-A177-3AD203B41FA5}">
                      <a16:colId xmlns:a16="http://schemas.microsoft.com/office/drawing/2014/main" val="735994100"/>
                    </a:ext>
                  </a:extLst>
                </a:gridCol>
                <a:gridCol w="860914">
                  <a:extLst>
                    <a:ext uri="{9D8B030D-6E8A-4147-A177-3AD203B41FA5}">
                      <a16:colId xmlns:a16="http://schemas.microsoft.com/office/drawing/2014/main" val="835895856"/>
                    </a:ext>
                  </a:extLst>
                </a:gridCol>
                <a:gridCol w="884351">
                  <a:extLst>
                    <a:ext uri="{9D8B030D-6E8A-4147-A177-3AD203B41FA5}">
                      <a16:colId xmlns:a16="http://schemas.microsoft.com/office/drawing/2014/main" val="3603829688"/>
                    </a:ext>
                  </a:extLst>
                </a:gridCol>
                <a:gridCol w="804665">
                  <a:extLst>
                    <a:ext uri="{9D8B030D-6E8A-4147-A177-3AD203B41FA5}">
                      <a16:colId xmlns:a16="http://schemas.microsoft.com/office/drawing/2014/main" val="886553009"/>
                    </a:ext>
                  </a:extLst>
                </a:gridCol>
                <a:gridCol w="804665">
                  <a:extLst>
                    <a:ext uri="{9D8B030D-6E8A-4147-A177-3AD203B41FA5}">
                      <a16:colId xmlns:a16="http://schemas.microsoft.com/office/drawing/2014/main" val="3221629548"/>
                    </a:ext>
                  </a:extLst>
                </a:gridCol>
              </a:tblGrid>
              <a:tr h="182880">
                <a:tc gridSpan="6">
                  <a:txBody>
                    <a:bodyPr/>
                    <a:lstStyle/>
                    <a:p>
                      <a:pPr marL="0" marR="0" algn="ctr">
                        <a:lnSpc>
                          <a:spcPct val="107000"/>
                        </a:lnSpc>
                        <a:spcBef>
                          <a:spcPts val="0"/>
                        </a:spcBef>
                        <a:spcAft>
                          <a:spcPts val="0"/>
                        </a:spcAft>
                      </a:pPr>
                      <a:r>
                        <a:rPr lang="en-US" sz="1800" b="0" dirty="0">
                          <a:effectLst/>
                          <a:latin typeface="Times New Roman" panose="02020603050405020304" pitchFamily="18" charset="0"/>
                          <a:cs typeface="Times New Roman" panose="02020603050405020304" pitchFamily="18" charset="0"/>
                        </a:rPr>
                        <a:t>TABLE:  Modal Participating Mass Ratios</a:t>
                      </a:r>
                      <a:endParaRPr lang="en-US" sz="18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8886646"/>
                  </a:ext>
                </a:extLst>
              </a:tr>
              <a:tr h="182880">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Case</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dirty="0">
                          <a:effectLst/>
                          <a:latin typeface="Times New Roman" panose="02020603050405020304" pitchFamily="18" charset="0"/>
                          <a:cs typeface="Times New Roman" panose="02020603050405020304" pitchFamily="18" charset="0"/>
                        </a:rPr>
                        <a:t>Mode</a:t>
                      </a:r>
                      <a:endParaRPr lang="en-US" sz="18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Period</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UX</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SumUX</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SumUY</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542424276"/>
                  </a:ext>
                </a:extLst>
              </a:tr>
              <a:tr h="182880">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Modal</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1</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0.588</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0.1119</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0.1119</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0.3071</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020998118"/>
                  </a:ext>
                </a:extLst>
              </a:tr>
              <a:tr h="182880">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Modal</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2</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0.23</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0.5435</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0.6554</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0.4236</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903018585"/>
                  </a:ext>
                </a:extLst>
              </a:tr>
              <a:tr h="182880">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Modal</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3</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0.197</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0.0096</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0.665</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0.6529</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871624653"/>
                  </a:ext>
                </a:extLst>
              </a:tr>
              <a:tr h="182880">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Modal</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4</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0.173</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0.0234</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0.6883</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0.7273</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913916902"/>
                  </a:ext>
                </a:extLst>
              </a:tr>
              <a:tr h="182880">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Modal</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5</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0.097</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0.003</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0.6914</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0.7384</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816479047"/>
                  </a:ext>
                </a:extLst>
              </a:tr>
              <a:tr h="182880">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Modal</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6</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0.068</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0.0007</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0.6921</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0.7398</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369191972"/>
                  </a:ext>
                </a:extLst>
              </a:tr>
              <a:tr h="182880">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Modal</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7</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0.067</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0.0002</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0.6924</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0.7398</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16914534"/>
                  </a:ext>
                </a:extLst>
              </a:tr>
              <a:tr h="182880">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Modal</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8</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0.066</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0.0003</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0.6927</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0.74</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438951210"/>
                  </a:ext>
                </a:extLst>
              </a:tr>
              <a:tr h="182880">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Modal</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9</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0.065</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0.0012</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0.6939</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0.7428</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423623403"/>
                  </a:ext>
                </a:extLst>
              </a:tr>
              <a:tr h="182880">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Modal</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10</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0.061</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0.0538</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0.7477</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0.8512</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57310533"/>
                  </a:ext>
                </a:extLst>
              </a:tr>
              <a:tr h="182880">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Modal</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11</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0.061</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0.0112</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0.7589</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0.8661</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785581051"/>
                  </a:ext>
                </a:extLst>
              </a:tr>
              <a:tr h="182880">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Modal</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12</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0.06</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0.0028</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0.7616</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0.8752</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252526507"/>
                  </a:ext>
                </a:extLst>
              </a:tr>
              <a:tr h="182880">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Modal</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13</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0.053</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0.101</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0.8627</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0.9476</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093606465"/>
                  </a:ext>
                </a:extLst>
              </a:tr>
              <a:tr h="182880">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Modal</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14</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0.048</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0.0213</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0.884</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0.9599</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876530175"/>
                  </a:ext>
                </a:extLst>
              </a:tr>
              <a:tr h="182880">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Modal</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15</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0.038</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0.0002</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0.8842</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0.9599</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824172180"/>
                  </a:ext>
                </a:extLst>
              </a:tr>
              <a:tr h="182880">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Modal</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16</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0.034</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0.0005</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0.8846</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0.9599</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301669428"/>
                  </a:ext>
                </a:extLst>
              </a:tr>
              <a:tr h="182880">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Modal</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17</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0.032</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dirty="0">
                          <a:effectLst/>
                          <a:latin typeface="Times New Roman" panose="02020603050405020304" pitchFamily="18" charset="0"/>
                          <a:cs typeface="Times New Roman" panose="02020603050405020304" pitchFamily="18" charset="0"/>
                        </a:rPr>
                        <a:t>0.059</a:t>
                      </a:r>
                      <a:endParaRPr lang="en-US" sz="18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0.9436</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0" dirty="0">
                          <a:effectLst/>
                          <a:latin typeface="Times New Roman" panose="02020603050405020304" pitchFamily="18" charset="0"/>
                          <a:cs typeface="Times New Roman" panose="02020603050405020304" pitchFamily="18" charset="0"/>
                        </a:rPr>
                        <a:t>0.9652</a:t>
                      </a:r>
                      <a:endParaRPr lang="en-US" sz="18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45545815"/>
                  </a:ext>
                </a:extLst>
              </a:tr>
            </a:tbl>
          </a:graphicData>
        </a:graphic>
      </p:graphicFrame>
      <p:graphicFrame>
        <p:nvGraphicFramePr>
          <p:cNvPr id="5" name="Table 4">
            <a:extLst>
              <a:ext uri="{FF2B5EF4-FFF2-40B4-BE49-F238E27FC236}">
                <a16:creationId xmlns:a16="http://schemas.microsoft.com/office/drawing/2014/main" id="{E9558873-793A-4754-A7B4-DB30B82CA772}"/>
              </a:ext>
            </a:extLst>
          </p:cNvPr>
          <p:cNvGraphicFramePr>
            <a:graphicFrameLocks noGrp="1"/>
          </p:cNvGraphicFramePr>
          <p:nvPr>
            <p:extLst>
              <p:ext uri="{D42A27DB-BD31-4B8C-83A1-F6EECF244321}">
                <p14:modId xmlns:p14="http://schemas.microsoft.com/office/powerpoint/2010/main" val="4200370533"/>
              </p:ext>
            </p:extLst>
          </p:nvPr>
        </p:nvGraphicFramePr>
        <p:xfrm>
          <a:off x="5438718" y="1244600"/>
          <a:ext cx="5332730" cy="4125983"/>
        </p:xfrm>
        <a:graphic>
          <a:graphicData uri="http://schemas.openxmlformats.org/drawingml/2006/table">
            <a:tbl>
              <a:tblPr firstRow="1" firstCol="1" bandRow="1">
                <a:tableStyleId>{9D7B26C5-4107-4FEC-AEDC-1716B250A1EF}</a:tableStyleId>
              </a:tblPr>
              <a:tblGrid>
                <a:gridCol w="867503">
                  <a:extLst>
                    <a:ext uri="{9D8B030D-6E8A-4147-A177-3AD203B41FA5}">
                      <a16:colId xmlns:a16="http://schemas.microsoft.com/office/drawing/2014/main" val="1603685751"/>
                    </a:ext>
                  </a:extLst>
                </a:gridCol>
                <a:gridCol w="815508">
                  <a:extLst>
                    <a:ext uri="{9D8B030D-6E8A-4147-A177-3AD203B41FA5}">
                      <a16:colId xmlns:a16="http://schemas.microsoft.com/office/drawing/2014/main" val="4082052564"/>
                    </a:ext>
                  </a:extLst>
                </a:gridCol>
                <a:gridCol w="897607">
                  <a:extLst>
                    <a:ext uri="{9D8B030D-6E8A-4147-A177-3AD203B41FA5}">
                      <a16:colId xmlns:a16="http://schemas.microsoft.com/office/drawing/2014/main" val="314427002"/>
                    </a:ext>
                  </a:extLst>
                </a:gridCol>
                <a:gridCol w="922236">
                  <a:extLst>
                    <a:ext uri="{9D8B030D-6E8A-4147-A177-3AD203B41FA5}">
                      <a16:colId xmlns:a16="http://schemas.microsoft.com/office/drawing/2014/main" val="2181461833"/>
                    </a:ext>
                  </a:extLst>
                </a:gridCol>
                <a:gridCol w="914938">
                  <a:extLst>
                    <a:ext uri="{9D8B030D-6E8A-4147-A177-3AD203B41FA5}">
                      <a16:colId xmlns:a16="http://schemas.microsoft.com/office/drawing/2014/main" val="1830823654"/>
                    </a:ext>
                  </a:extLst>
                </a:gridCol>
                <a:gridCol w="914938">
                  <a:extLst>
                    <a:ext uri="{9D8B030D-6E8A-4147-A177-3AD203B41FA5}">
                      <a16:colId xmlns:a16="http://schemas.microsoft.com/office/drawing/2014/main" val="2265682290"/>
                    </a:ext>
                  </a:extLst>
                </a:gridCol>
              </a:tblGrid>
              <a:tr h="310198">
                <a:tc gridSpan="6">
                  <a:txBody>
                    <a:bodyPr/>
                    <a:lstStyle/>
                    <a:p>
                      <a:pPr marL="0" marR="0" algn="ctr">
                        <a:lnSpc>
                          <a:spcPct val="107000"/>
                        </a:lnSpc>
                        <a:spcBef>
                          <a:spcPts val="0"/>
                        </a:spcBef>
                        <a:spcAft>
                          <a:spcPts val="0"/>
                        </a:spcAft>
                      </a:pPr>
                      <a:r>
                        <a:rPr lang="en-US" sz="1800" b="0" dirty="0">
                          <a:effectLst/>
                          <a:latin typeface="Times New Roman" panose="02020603050405020304" pitchFamily="18" charset="0"/>
                          <a:cs typeface="Times New Roman" panose="02020603050405020304" pitchFamily="18" charset="0"/>
                        </a:rPr>
                        <a:t>Modal Participating Mass Ratios</a:t>
                      </a:r>
                    </a:p>
                    <a:p>
                      <a:pPr marL="0" marR="0" algn="ctr">
                        <a:lnSpc>
                          <a:spcPct val="107000"/>
                        </a:lnSpc>
                        <a:spcBef>
                          <a:spcPts val="0"/>
                        </a:spcBef>
                        <a:spcAft>
                          <a:spcPts val="0"/>
                        </a:spcAft>
                      </a:pPr>
                      <a:r>
                        <a:rPr lang="en-US" sz="1800" b="0" dirty="0">
                          <a:effectLst/>
                          <a:latin typeface="Times New Roman" panose="02020603050405020304" pitchFamily="18" charset="0"/>
                          <a:cs typeface="Times New Roman" panose="02020603050405020304" pitchFamily="18" charset="0"/>
                        </a:rPr>
                        <a:t> </a:t>
                      </a:r>
                      <a:endParaRPr lang="en-US" sz="18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837705880"/>
                  </a:ext>
                </a:extLst>
              </a:tr>
              <a:tr h="231885">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Case</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Mode</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Period</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UX</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SumUX</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0"/>
                        </a:spcBef>
                        <a:spcAft>
                          <a:spcPts val="0"/>
                        </a:spcAft>
                      </a:pPr>
                      <a:r>
                        <a:rPr lang="en-US" sz="1800" b="0" dirty="0">
                          <a:effectLst/>
                          <a:latin typeface="Times New Roman" panose="02020603050405020304" pitchFamily="18" charset="0"/>
                          <a:cs typeface="Times New Roman" panose="02020603050405020304" pitchFamily="18" charset="0"/>
                        </a:rPr>
                        <a:t>SumUY</a:t>
                      </a:r>
                      <a:endParaRPr lang="en-US" sz="18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96264348"/>
                  </a:ext>
                </a:extLst>
              </a:tr>
              <a:tr h="231885">
                <a:tc>
                  <a:txBody>
                    <a:bodyPr/>
                    <a:lstStyle/>
                    <a:p>
                      <a:pPr marL="0" marR="0">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Modal</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1</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0.514</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dirty="0">
                          <a:effectLst/>
                          <a:latin typeface="Times New Roman" panose="02020603050405020304" pitchFamily="18" charset="0"/>
                          <a:cs typeface="Times New Roman" panose="02020603050405020304" pitchFamily="18" charset="0"/>
                        </a:rPr>
                        <a:t>0.1209</a:t>
                      </a:r>
                      <a:endParaRPr lang="en-US" sz="18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0.1209</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0.4717</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97006540"/>
                  </a:ext>
                </a:extLst>
              </a:tr>
              <a:tr h="231885">
                <a:tc>
                  <a:txBody>
                    <a:bodyPr/>
                    <a:lstStyle/>
                    <a:p>
                      <a:pPr marL="0" marR="0">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Modal</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2</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0.376</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0.1633</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0.2842</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0.6645</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80900867"/>
                  </a:ext>
                </a:extLst>
              </a:tr>
              <a:tr h="231885">
                <a:tc>
                  <a:txBody>
                    <a:bodyPr/>
                    <a:lstStyle/>
                    <a:p>
                      <a:pPr marL="0" marR="0">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Modal</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3</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0.247</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0.4167</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0.7009</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0.6713</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55503672"/>
                  </a:ext>
                </a:extLst>
              </a:tr>
              <a:tr h="231885">
                <a:tc>
                  <a:txBody>
                    <a:bodyPr/>
                    <a:lstStyle/>
                    <a:p>
                      <a:pPr marL="0" marR="0">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Modal</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4</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0.151</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0.0026</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0.7036</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0.6721</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69642881"/>
                  </a:ext>
                </a:extLst>
              </a:tr>
              <a:tr h="231885">
                <a:tc>
                  <a:txBody>
                    <a:bodyPr/>
                    <a:lstStyle/>
                    <a:p>
                      <a:pPr marL="0" marR="0">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Modal</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5</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0.143</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0.0065</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0.7101</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0.7068</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32981043"/>
                  </a:ext>
                </a:extLst>
              </a:tr>
              <a:tr h="231885">
                <a:tc>
                  <a:txBody>
                    <a:bodyPr/>
                    <a:lstStyle/>
                    <a:p>
                      <a:pPr marL="0" marR="0">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Modal</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6</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0.137</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0.0175</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0.7276</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0.7508</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4153514"/>
                  </a:ext>
                </a:extLst>
              </a:tr>
              <a:tr h="231885">
                <a:tc>
                  <a:txBody>
                    <a:bodyPr/>
                    <a:lstStyle/>
                    <a:p>
                      <a:pPr marL="0" marR="0">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Modal</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7</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0.125</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0.0035</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0.731</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0.756</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99729032"/>
                  </a:ext>
                </a:extLst>
              </a:tr>
              <a:tr h="231885">
                <a:tc>
                  <a:txBody>
                    <a:bodyPr/>
                    <a:lstStyle/>
                    <a:p>
                      <a:pPr marL="0" marR="0">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Modal</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8</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0.111</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0.0099</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0.7409</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0.8482</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16776882"/>
                  </a:ext>
                </a:extLst>
              </a:tr>
              <a:tr h="231885">
                <a:tc>
                  <a:txBody>
                    <a:bodyPr/>
                    <a:lstStyle/>
                    <a:p>
                      <a:pPr marL="0" marR="0">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Modal</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b="0" dirty="0">
                          <a:effectLst/>
                          <a:latin typeface="Times New Roman" panose="02020603050405020304" pitchFamily="18" charset="0"/>
                          <a:cs typeface="Times New Roman" panose="02020603050405020304" pitchFamily="18" charset="0"/>
                        </a:rPr>
                        <a:t>9</a:t>
                      </a:r>
                      <a:endParaRPr lang="en-US" sz="18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0.09</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0.002</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0.743</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0.8482</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03020434"/>
                  </a:ext>
                </a:extLst>
              </a:tr>
              <a:tr h="231885">
                <a:tc>
                  <a:txBody>
                    <a:bodyPr/>
                    <a:lstStyle/>
                    <a:p>
                      <a:pPr marL="0" marR="0">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Modal</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10</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0.087</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0.089</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0.832</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0.8507</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21759049"/>
                  </a:ext>
                </a:extLst>
              </a:tr>
              <a:tr h="231885">
                <a:tc>
                  <a:txBody>
                    <a:bodyPr/>
                    <a:lstStyle/>
                    <a:p>
                      <a:pPr marL="0" marR="0">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Modal</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11</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0.071</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0.0021</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0.8341</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0.9075</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89112725"/>
                  </a:ext>
                </a:extLst>
              </a:tr>
              <a:tr h="231885">
                <a:tc>
                  <a:txBody>
                    <a:bodyPr/>
                    <a:lstStyle/>
                    <a:p>
                      <a:pPr marL="0" marR="0">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Modal</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b="0" dirty="0">
                          <a:effectLst/>
                          <a:latin typeface="Times New Roman" panose="02020603050405020304" pitchFamily="18" charset="0"/>
                          <a:cs typeface="Times New Roman" panose="02020603050405020304" pitchFamily="18" charset="0"/>
                        </a:rPr>
                        <a:t>12</a:t>
                      </a:r>
                      <a:endParaRPr lang="en-US" sz="18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0.065</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a:effectLst/>
                          <a:latin typeface="Times New Roman" panose="02020603050405020304" pitchFamily="18" charset="0"/>
                          <a:cs typeface="Times New Roman" panose="02020603050405020304" pitchFamily="18" charset="0"/>
                        </a:rPr>
                        <a:t>0.0748</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dirty="0">
                          <a:effectLst/>
                          <a:latin typeface="Times New Roman" panose="02020603050405020304" pitchFamily="18" charset="0"/>
                          <a:cs typeface="Times New Roman" panose="02020603050405020304" pitchFamily="18" charset="0"/>
                        </a:rPr>
                        <a:t>0.9089</a:t>
                      </a:r>
                      <a:endParaRPr lang="en-US" sz="18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800" b="0" dirty="0">
                          <a:effectLst/>
                          <a:latin typeface="Times New Roman" panose="02020603050405020304" pitchFamily="18" charset="0"/>
                          <a:cs typeface="Times New Roman" panose="02020603050405020304" pitchFamily="18" charset="0"/>
                        </a:rPr>
                        <a:t>0.9123</a:t>
                      </a:r>
                      <a:endParaRPr lang="en-US" sz="18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56784207"/>
                  </a:ext>
                </a:extLst>
              </a:tr>
            </a:tbl>
          </a:graphicData>
        </a:graphic>
      </p:graphicFrame>
      <p:graphicFrame>
        <p:nvGraphicFramePr>
          <p:cNvPr id="6" name="Table 5">
            <a:extLst>
              <a:ext uri="{FF2B5EF4-FFF2-40B4-BE49-F238E27FC236}">
                <a16:creationId xmlns:a16="http://schemas.microsoft.com/office/drawing/2014/main" id="{CDAE9DC5-FC36-4559-99C0-CD56EBEBDA92}"/>
              </a:ext>
            </a:extLst>
          </p:cNvPr>
          <p:cNvGraphicFramePr>
            <a:graphicFrameLocks noGrp="1"/>
          </p:cNvGraphicFramePr>
          <p:nvPr>
            <p:extLst>
              <p:ext uri="{D42A27DB-BD31-4B8C-83A1-F6EECF244321}">
                <p14:modId xmlns:p14="http://schemas.microsoft.com/office/powerpoint/2010/main" val="1096189107"/>
              </p:ext>
            </p:extLst>
          </p:nvPr>
        </p:nvGraphicFramePr>
        <p:xfrm>
          <a:off x="10923271" y="1244600"/>
          <a:ext cx="5739128" cy="7292237"/>
        </p:xfrm>
        <a:graphic>
          <a:graphicData uri="http://schemas.openxmlformats.org/drawingml/2006/table">
            <a:tbl>
              <a:tblPr firstRow="1" firstCol="1" bandRow="1">
                <a:tableStyleId>{9D7B26C5-4107-4FEC-AEDC-1716B250A1EF}</a:tableStyleId>
              </a:tblPr>
              <a:tblGrid>
                <a:gridCol w="1614796">
                  <a:extLst>
                    <a:ext uri="{9D8B030D-6E8A-4147-A177-3AD203B41FA5}">
                      <a16:colId xmlns:a16="http://schemas.microsoft.com/office/drawing/2014/main" val="4044633785"/>
                    </a:ext>
                  </a:extLst>
                </a:gridCol>
                <a:gridCol w="1114432">
                  <a:extLst>
                    <a:ext uri="{9D8B030D-6E8A-4147-A177-3AD203B41FA5}">
                      <a16:colId xmlns:a16="http://schemas.microsoft.com/office/drawing/2014/main" val="2642958917"/>
                    </a:ext>
                  </a:extLst>
                </a:gridCol>
                <a:gridCol w="1028702">
                  <a:extLst>
                    <a:ext uri="{9D8B030D-6E8A-4147-A177-3AD203B41FA5}">
                      <a16:colId xmlns:a16="http://schemas.microsoft.com/office/drawing/2014/main" val="4281960388"/>
                    </a:ext>
                  </a:extLst>
                </a:gridCol>
                <a:gridCol w="1092199">
                  <a:extLst>
                    <a:ext uri="{9D8B030D-6E8A-4147-A177-3AD203B41FA5}">
                      <a16:colId xmlns:a16="http://schemas.microsoft.com/office/drawing/2014/main" val="3054018953"/>
                    </a:ext>
                  </a:extLst>
                </a:gridCol>
                <a:gridCol w="627231">
                  <a:extLst>
                    <a:ext uri="{9D8B030D-6E8A-4147-A177-3AD203B41FA5}">
                      <a16:colId xmlns:a16="http://schemas.microsoft.com/office/drawing/2014/main" val="1406703397"/>
                    </a:ext>
                  </a:extLst>
                </a:gridCol>
                <a:gridCol w="261768">
                  <a:extLst>
                    <a:ext uri="{9D8B030D-6E8A-4147-A177-3AD203B41FA5}">
                      <a16:colId xmlns:a16="http://schemas.microsoft.com/office/drawing/2014/main" val="1692779537"/>
                    </a:ext>
                  </a:extLst>
                </a:gridCol>
              </a:tblGrid>
              <a:tr h="249617">
                <a:tc gridSpan="5">
                  <a:txBody>
                    <a:bodyPr/>
                    <a:lstStyle/>
                    <a:p>
                      <a:pPr marL="0" marR="0" algn="ctr">
                        <a:lnSpc>
                          <a:spcPct val="100000"/>
                        </a:lnSpc>
                        <a:spcBef>
                          <a:spcPts val="0"/>
                        </a:spcBef>
                        <a:spcAft>
                          <a:spcPts val="0"/>
                        </a:spcAft>
                      </a:pPr>
                      <a:r>
                        <a:rPr lang="en-US" sz="1800" b="0" dirty="0">
                          <a:effectLst/>
                          <a:latin typeface="Times New Roman" panose="02020603050405020304" pitchFamily="18" charset="0"/>
                          <a:cs typeface="Times New Roman" panose="02020603050405020304" pitchFamily="18" charset="0"/>
                        </a:rPr>
                        <a:t>Modal Participating Mass Ratios</a:t>
                      </a:r>
                      <a:endParaRPr lang="en-US" sz="18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marL="0" marR="0" algn="ctr">
                        <a:lnSpc>
                          <a:spcPct val="100000"/>
                        </a:lnSpc>
                        <a:spcBef>
                          <a:spcPts val="0"/>
                        </a:spcBef>
                        <a:spcAft>
                          <a:spcPts val="800"/>
                        </a:spcAft>
                      </a:pPr>
                      <a:r>
                        <a:rPr lang="en-US" sz="1800" b="0">
                          <a:effectLst/>
                          <a:latin typeface="Times New Roman" panose="02020603050405020304" pitchFamily="18" charset="0"/>
                          <a:cs typeface="Times New Roman" panose="02020603050405020304" pitchFamily="18" charset="0"/>
                        </a:rPr>
                        <a:t> </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1058375480"/>
                  </a:ext>
                </a:extLst>
              </a:tr>
              <a:tr h="517278">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Case</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Mode</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Period</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SumUX</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gridSpan="2">
                  <a:txBody>
                    <a:bodyPr/>
                    <a:lstStyle/>
                    <a:p>
                      <a:pPr marL="0" marR="0" algn="ctr">
                        <a:lnSpc>
                          <a:spcPct val="100000"/>
                        </a:lnSpc>
                        <a:spcBef>
                          <a:spcPts val="0"/>
                        </a:spcBef>
                        <a:spcAft>
                          <a:spcPts val="0"/>
                        </a:spcAft>
                      </a:pPr>
                      <a:r>
                        <a:rPr lang="en-US" sz="1800" b="0" dirty="0">
                          <a:effectLst/>
                          <a:latin typeface="Times New Roman" panose="02020603050405020304" pitchFamily="18" charset="0"/>
                          <a:cs typeface="Times New Roman" panose="02020603050405020304" pitchFamily="18" charset="0"/>
                        </a:rPr>
                        <a:t>SumUY</a:t>
                      </a:r>
                      <a:endParaRPr lang="en-US" sz="18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hMerge="1">
                  <a:txBody>
                    <a:bodyPr/>
                    <a:lstStyle/>
                    <a:p>
                      <a:endParaRPr lang="en-US"/>
                    </a:p>
                  </a:txBody>
                  <a:tcPr/>
                </a:tc>
                <a:extLst>
                  <a:ext uri="{0D108BD9-81ED-4DB2-BD59-A6C34878D82A}">
                    <a16:rowId xmlns:a16="http://schemas.microsoft.com/office/drawing/2014/main" val="1971715106"/>
                  </a:ext>
                </a:extLst>
              </a:tr>
              <a:tr h="296366">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Modal</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1</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1.1</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0.377</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gridSpan="2">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0.057</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hMerge="1">
                  <a:txBody>
                    <a:bodyPr/>
                    <a:lstStyle/>
                    <a:p>
                      <a:endParaRPr lang="en-US"/>
                    </a:p>
                  </a:txBody>
                  <a:tcPr/>
                </a:tc>
                <a:extLst>
                  <a:ext uri="{0D108BD9-81ED-4DB2-BD59-A6C34878D82A}">
                    <a16:rowId xmlns:a16="http://schemas.microsoft.com/office/drawing/2014/main" val="2727910480"/>
                  </a:ext>
                </a:extLst>
              </a:tr>
              <a:tr h="517278">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Modal</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2</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0.966</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0.3858</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gridSpan="2">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0.6195</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hMerge="1">
                  <a:txBody>
                    <a:bodyPr/>
                    <a:lstStyle/>
                    <a:p>
                      <a:endParaRPr lang="en-US"/>
                    </a:p>
                  </a:txBody>
                  <a:tcPr/>
                </a:tc>
                <a:extLst>
                  <a:ext uri="{0D108BD9-81ED-4DB2-BD59-A6C34878D82A}">
                    <a16:rowId xmlns:a16="http://schemas.microsoft.com/office/drawing/2014/main" val="564142030"/>
                  </a:ext>
                </a:extLst>
              </a:tr>
              <a:tr h="438761">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Modal</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a:txBody>
                    <a:bodyPr/>
                    <a:lstStyle/>
                    <a:p>
                      <a:pPr marL="0" marR="0" algn="ctr">
                        <a:lnSpc>
                          <a:spcPct val="100000"/>
                        </a:lnSpc>
                        <a:spcBef>
                          <a:spcPts val="0"/>
                        </a:spcBef>
                        <a:spcAft>
                          <a:spcPts val="0"/>
                        </a:spcAft>
                      </a:pPr>
                      <a:r>
                        <a:rPr lang="en-US" sz="1800" b="0" dirty="0">
                          <a:effectLst/>
                          <a:latin typeface="Times New Roman" panose="02020603050405020304" pitchFamily="18" charset="0"/>
                          <a:cs typeface="Times New Roman" panose="02020603050405020304" pitchFamily="18" charset="0"/>
                        </a:rPr>
                        <a:t>3</a:t>
                      </a:r>
                      <a:endParaRPr lang="en-US" sz="18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0.491</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0.4869</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gridSpan="2">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0.6318</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hMerge="1">
                  <a:txBody>
                    <a:bodyPr/>
                    <a:lstStyle/>
                    <a:p>
                      <a:endParaRPr lang="en-US"/>
                    </a:p>
                  </a:txBody>
                  <a:tcPr/>
                </a:tc>
                <a:extLst>
                  <a:ext uri="{0D108BD9-81ED-4DB2-BD59-A6C34878D82A}">
                    <a16:rowId xmlns:a16="http://schemas.microsoft.com/office/drawing/2014/main" val="2327431443"/>
                  </a:ext>
                </a:extLst>
              </a:tr>
              <a:tr h="517278">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Modal</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4</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0.302</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0.4967</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gridSpan="2">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0.6318</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hMerge="1">
                  <a:txBody>
                    <a:bodyPr/>
                    <a:lstStyle/>
                    <a:p>
                      <a:endParaRPr lang="en-US"/>
                    </a:p>
                  </a:txBody>
                  <a:tcPr/>
                </a:tc>
                <a:extLst>
                  <a:ext uri="{0D108BD9-81ED-4DB2-BD59-A6C34878D82A}">
                    <a16:rowId xmlns:a16="http://schemas.microsoft.com/office/drawing/2014/main" val="3028391384"/>
                  </a:ext>
                </a:extLst>
              </a:tr>
              <a:tr h="517278">
                <a:tc>
                  <a:txBody>
                    <a:bodyPr/>
                    <a:lstStyle/>
                    <a:p>
                      <a:pPr marL="0" marR="0" algn="ctr">
                        <a:lnSpc>
                          <a:spcPct val="100000"/>
                        </a:lnSpc>
                        <a:spcBef>
                          <a:spcPts val="0"/>
                        </a:spcBef>
                        <a:spcAft>
                          <a:spcPts val="0"/>
                        </a:spcAft>
                      </a:pPr>
                      <a:r>
                        <a:rPr lang="en-US" sz="1800" b="0" dirty="0">
                          <a:effectLst/>
                          <a:latin typeface="Times New Roman" panose="02020603050405020304" pitchFamily="18" charset="0"/>
                          <a:cs typeface="Times New Roman" panose="02020603050405020304" pitchFamily="18" charset="0"/>
                        </a:rPr>
                        <a:t>Modal</a:t>
                      </a:r>
                      <a:endParaRPr lang="en-US" sz="18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5</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0.276</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0.6307</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gridSpan="2">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0.6371</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hMerge="1">
                  <a:txBody>
                    <a:bodyPr/>
                    <a:lstStyle/>
                    <a:p>
                      <a:endParaRPr lang="en-US"/>
                    </a:p>
                  </a:txBody>
                  <a:tcPr/>
                </a:tc>
                <a:extLst>
                  <a:ext uri="{0D108BD9-81ED-4DB2-BD59-A6C34878D82A}">
                    <a16:rowId xmlns:a16="http://schemas.microsoft.com/office/drawing/2014/main" val="1349864114"/>
                  </a:ext>
                </a:extLst>
              </a:tr>
              <a:tr h="517278">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Modal</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6</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0.23</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0.6378</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gridSpan="2">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0.6658</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hMerge="1">
                  <a:txBody>
                    <a:bodyPr/>
                    <a:lstStyle/>
                    <a:p>
                      <a:endParaRPr lang="en-US"/>
                    </a:p>
                  </a:txBody>
                  <a:tcPr/>
                </a:tc>
                <a:extLst>
                  <a:ext uri="{0D108BD9-81ED-4DB2-BD59-A6C34878D82A}">
                    <a16:rowId xmlns:a16="http://schemas.microsoft.com/office/drawing/2014/main" val="3488058274"/>
                  </a:ext>
                </a:extLst>
              </a:tr>
              <a:tr h="296366">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Modal</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7</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0.161</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0.6491</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gridSpan="2">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0.672</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hMerge="1">
                  <a:txBody>
                    <a:bodyPr/>
                    <a:lstStyle/>
                    <a:p>
                      <a:endParaRPr lang="en-US"/>
                    </a:p>
                  </a:txBody>
                  <a:tcPr/>
                </a:tc>
                <a:extLst>
                  <a:ext uri="{0D108BD9-81ED-4DB2-BD59-A6C34878D82A}">
                    <a16:rowId xmlns:a16="http://schemas.microsoft.com/office/drawing/2014/main" val="3741833178"/>
                  </a:ext>
                </a:extLst>
              </a:tr>
              <a:tr h="296366">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Modal</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8</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0.156</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0.6559</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gridSpan="2">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0.675</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hMerge="1">
                  <a:txBody>
                    <a:bodyPr/>
                    <a:lstStyle/>
                    <a:p>
                      <a:endParaRPr lang="en-US"/>
                    </a:p>
                  </a:txBody>
                  <a:tcPr/>
                </a:tc>
                <a:extLst>
                  <a:ext uri="{0D108BD9-81ED-4DB2-BD59-A6C34878D82A}">
                    <a16:rowId xmlns:a16="http://schemas.microsoft.com/office/drawing/2014/main" val="4233792379"/>
                  </a:ext>
                </a:extLst>
              </a:tr>
              <a:tr h="517278">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Modal</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41</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0.044</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0.8104</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gridSpan="2">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0.9018</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hMerge="1">
                  <a:txBody>
                    <a:bodyPr/>
                    <a:lstStyle/>
                    <a:p>
                      <a:endParaRPr lang="en-US"/>
                    </a:p>
                  </a:txBody>
                  <a:tcPr/>
                </a:tc>
                <a:extLst>
                  <a:ext uri="{0D108BD9-81ED-4DB2-BD59-A6C34878D82A}">
                    <a16:rowId xmlns:a16="http://schemas.microsoft.com/office/drawing/2014/main" val="2077950070"/>
                  </a:ext>
                </a:extLst>
              </a:tr>
              <a:tr h="517278">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Modal</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42</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0.043</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0.8165</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gridSpan="2">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0.9021</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hMerge="1">
                  <a:txBody>
                    <a:bodyPr/>
                    <a:lstStyle/>
                    <a:p>
                      <a:endParaRPr lang="en-US"/>
                    </a:p>
                  </a:txBody>
                  <a:tcPr/>
                </a:tc>
                <a:extLst>
                  <a:ext uri="{0D108BD9-81ED-4DB2-BD59-A6C34878D82A}">
                    <a16:rowId xmlns:a16="http://schemas.microsoft.com/office/drawing/2014/main" val="2046516660"/>
                  </a:ext>
                </a:extLst>
              </a:tr>
              <a:tr h="517278">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Modal</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43</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0.04</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0.8752</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gridSpan="2">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0.9268</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hMerge="1">
                  <a:txBody>
                    <a:bodyPr/>
                    <a:lstStyle/>
                    <a:p>
                      <a:endParaRPr lang="en-US"/>
                    </a:p>
                  </a:txBody>
                  <a:tcPr/>
                </a:tc>
                <a:extLst>
                  <a:ext uri="{0D108BD9-81ED-4DB2-BD59-A6C34878D82A}">
                    <a16:rowId xmlns:a16="http://schemas.microsoft.com/office/drawing/2014/main" val="3317644664"/>
                  </a:ext>
                </a:extLst>
              </a:tr>
              <a:tr h="517278">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Modal</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44</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0.039</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0.9166</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gridSpan="2">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0.9315</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hMerge="1">
                  <a:txBody>
                    <a:bodyPr/>
                    <a:lstStyle/>
                    <a:p>
                      <a:endParaRPr lang="en-US"/>
                    </a:p>
                  </a:txBody>
                  <a:tcPr/>
                </a:tc>
                <a:extLst>
                  <a:ext uri="{0D108BD9-81ED-4DB2-BD59-A6C34878D82A}">
                    <a16:rowId xmlns:a16="http://schemas.microsoft.com/office/drawing/2014/main" val="125383449"/>
                  </a:ext>
                </a:extLst>
              </a:tr>
              <a:tr h="517278">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Modal </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45</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0.038</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0.9178</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gridSpan="2">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0.9335</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hMerge="1">
                  <a:txBody>
                    <a:bodyPr/>
                    <a:lstStyle/>
                    <a:p>
                      <a:endParaRPr lang="en-US"/>
                    </a:p>
                  </a:txBody>
                  <a:tcPr/>
                </a:tc>
                <a:extLst>
                  <a:ext uri="{0D108BD9-81ED-4DB2-BD59-A6C34878D82A}">
                    <a16:rowId xmlns:a16="http://schemas.microsoft.com/office/drawing/2014/main" val="2237970565"/>
                  </a:ext>
                </a:extLst>
              </a:tr>
              <a:tr h="517278">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Modal</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46</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0.036</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a:txBody>
                    <a:bodyPr/>
                    <a:lstStyle/>
                    <a:p>
                      <a:pPr marL="0" marR="0" algn="ctr">
                        <a:lnSpc>
                          <a:spcPct val="100000"/>
                        </a:lnSpc>
                        <a:spcBef>
                          <a:spcPts val="0"/>
                        </a:spcBef>
                        <a:spcAft>
                          <a:spcPts val="0"/>
                        </a:spcAft>
                      </a:pPr>
                      <a:r>
                        <a:rPr lang="en-US" sz="1800" b="0">
                          <a:effectLst/>
                          <a:latin typeface="Times New Roman" panose="02020603050405020304" pitchFamily="18" charset="0"/>
                          <a:cs typeface="Times New Roman" panose="02020603050405020304" pitchFamily="18" charset="0"/>
                        </a:rPr>
                        <a:t>0.9191</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gridSpan="2">
                  <a:txBody>
                    <a:bodyPr/>
                    <a:lstStyle/>
                    <a:p>
                      <a:pPr marL="0" marR="0" algn="ctr">
                        <a:lnSpc>
                          <a:spcPct val="100000"/>
                        </a:lnSpc>
                        <a:spcBef>
                          <a:spcPts val="0"/>
                        </a:spcBef>
                        <a:spcAft>
                          <a:spcPts val="0"/>
                        </a:spcAft>
                      </a:pPr>
                      <a:r>
                        <a:rPr lang="en-US" sz="1800" b="0" dirty="0">
                          <a:effectLst/>
                          <a:latin typeface="Times New Roman" panose="02020603050405020304" pitchFamily="18" charset="0"/>
                          <a:cs typeface="Times New Roman" panose="02020603050405020304" pitchFamily="18" charset="0"/>
                        </a:rPr>
                        <a:t>0.9366</a:t>
                      </a:r>
                      <a:endParaRPr lang="en-US" sz="18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0525" marR="20525" marT="0" marB="0" anchor="ctr"/>
                </a:tc>
                <a:tc hMerge="1">
                  <a:txBody>
                    <a:bodyPr/>
                    <a:lstStyle/>
                    <a:p>
                      <a:endParaRPr lang="en-US"/>
                    </a:p>
                  </a:txBody>
                  <a:tcPr/>
                </a:tc>
                <a:extLst>
                  <a:ext uri="{0D108BD9-81ED-4DB2-BD59-A6C34878D82A}">
                    <a16:rowId xmlns:a16="http://schemas.microsoft.com/office/drawing/2014/main" val="1588276348"/>
                  </a:ext>
                </a:extLst>
              </a:tr>
            </a:tbl>
          </a:graphicData>
        </a:graphic>
      </p:graphicFrame>
      <p:sp>
        <p:nvSpPr>
          <p:cNvPr id="7" name="TextBox 6">
            <a:extLst>
              <a:ext uri="{FF2B5EF4-FFF2-40B4-BE49-F238E27FC236}">
                <a16:creationId xmlns:a16="http://schemas.microsoft.com/office/drawing/2014/main" id="{C6A068C2-925E-4A4B-8ABD-E1663F6F1AB7}"/>
              </a:ext>
            </a:extLst>
          </p:cNvPr>
          <p:cNvSpPr txBox="1"/>
          <p:nvPr/>
        </p:nvSpPr>
        <p:spPr>
          <a:xfrm flipH="1">
            <a:off x="-242692" y="7184118"/>
            <a:ext cx="5299014" cy="830997"/>
          </a:xfrm>
          <a:prstGeom prst="rect">
            <a:avLst/>
          </a:prstGeom>
          <a:noFill/>
        </p:spPr>
        <p:txBody>
          <a:bodyPr wrap="square" rtlCol="0">
            <a:spAutoFit/>
          </a:bodyPr>
          <a:lstStyle/>
          <a:p>
            <a:pPr algn="ct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Block 1</a:t>
            </a:r>
          </a:p>
        </p:txBody>
      </p:sp>
      <p:sp>
        <p:nvSpPr>
          <p:cNvPr id="8" name="TextBox 7">
            <a:extLst>
              <a:ext uri="{FF2B5EF4-FFF2-40B4-BE49-F238E27FC236}">
                <a16:creationId xmlns:a16="http://schemas.microsoft.com/office/drawing/2014/main" id="{058B5627-AD70-4873-BF06-6ED5D2278B70}"/>
              </a:ext>
            </a:extLst>
          </p:cNvPr>
          <p:cNvSpPr txBox="1"/>
          <p:nvPr/>
        </p:nvSpPr>
        <p:spPr>
          <a:xfrm flipH="1">
            <a:off x="5493532" y="5370583"/>
            <a:ext cx="5299014" cy="830997"/>
          </a:xfrm>
          <a:prstGeom prst="rect">
            <a:avLst/>
          </a:prstGeom>
          <a:noFill/>
        </p:spPr>
        <p:txBody>
          <a:bodyPr wrap="square" rtlCol="0">
            <a:spAutoFit/>
          </a:bodyPr>
          <a:lstStyle/>
          <a:p>
            <a:pPr algn="ct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Block 2</a:t>
            </a:r>
          </a:p>
        </p:txBody>
      </p:sp>
      <p:sp>
        <p:nvSpPr>
          <p:cNvPr id="9" name="TextBox 8">
            <a:extLst>
              <a:ext uri="{FF2B5EF4-FFF2-40B4-BE49-F238E27FC236}">
                <a16:creationId xmlns:a16="http://schemas.microsoft.com/office/drawing/2014/main" id="{FFACD5DE-E673-41B3-8B09-578C4A70ADA4}"/>
              </a:ext>
            </a:extLst>
          </p:cNvPr>
          <p:cNvSpPr txBox="1"/>
          <p:nvPr/>
        </p:nvSpPr>
        <p:spPr>
          <a:xfrm flipH="1">
            <a:off x="11363385" y="8356600"/>
            <a:ext cx="5299014" cy="830997"/>
          </a:xfrm>
          <a:prstGeom prst="rect">
            <a:avLst/>
          </a:prstGeom>
          <a:noFill/>
        </p:spPr>
        <p:txBody>
          <a:bodyPr wrap="square" rtlCol="0">
            <a:spAutoFit/>
          </a:bodyPr>
          <a:lstStyle/>
          <a:p>
            <a:pPr algn="ct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Block 3</a:t>
            </a:r>
          </a:p>
        </p:txBody>
      </p:sp>
      <p:sp>
        <p:nvSpPr>
          <p:cNvPr id="2" name="Slide Number Placeholder 1">
            <a:extLst>
              <a:ext uri="{FF2B5EF4-FFF2-40B4-BE49-F238E27FC236}">
                <a16:creationId xmlns:a16="http://schemas.microsoft.com/office/drawing/2014/main" id="{CF4E189F-EC5A-437C-AC19-CEAE9A7E4E9A}"/>
              </a:ext>
            </a:extLst>
          </p:cNvPr>
          <p:cNvSpPr>
            <a:spLocks noGrp="1"/>
          </p:cNvSpPr>
          <p:nvPr>
            <p:ph type="sldNum" sz="quarter" idx="12"/>
          </p:nvPr>
        </p:nvSpPr>
        <p:spPr/>
        <p:txBody>
          <a:bodyPr/>
          <a:lstStyle/>
          <a:p>
            <a:fld id="{3A98EE3D-8CD1-4C3F-BD1C-C98C9596463C}" type="slidenum">
              <a:rPr lang="en-US" smtClean="0"/>
              <a:t>44</a:t>
            </a:fld>
            <a:endParaRPr lang="en-US"/>
          </a:p>
        </p:txBody>
      </p:sp>
    </p:spTree>
    <p:extLst>
      <p:ext uri="{BB962C8B-B14F-4D97-AF65-F5344CB8AC3E}">
        <p14:creationId xmlns:p14="http://schemas.microsoft.com/office/powerpoint/2010/main" val="189506947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6C0B586-5DAE-400F-9450-C265359A7ADC}"/>
              </a:ext>
            </a:extLst>
          </p:cNvPr>
          <p:cNvSpPr>
            <a:spLocks noGrp="1"/>
          </p:cNvSpPr>
          <p:nvPr>
            <p:ph type="title"/>
          </p:nvPr>
        </p:nvSpPr>
        <p:spPr>
          <a:xfrm>
            <a:off x="6176523" y="788153"/>
            <a:ext cx="5461352" cy="1585384"/>
          </a:xfrm>
        </p:spPr>
        <p:txBody>
          <a:bodyPr/>
          <a:lstStyle/>
          <a:p>
            <a:pPr algn="ctr"/>
            <a:r>
              <a:rPr lang="en-US" sz="3200" cap="none" dirty="0">
                <a:latin typeface="Times New Roman" panose="02020603050405020304" pitchFamily="18" charset="0"/>
                <a:cs typeface="Times New Roman" panose="02020603050405020304" pitchFamily="18" charset="0"/>
              </a:rPr>
              <a:t>U-Boot Slab Layout</a:t>
            </a:r>
            <a:br>
              <a:rPr lang="en-US" cap="none" dirty="0">
                <a:latin typeface="Times New Roman" panose="02020603050405020304" pitchFamily="18" charset="0"/>
                <a:cs typeface="Times New Roman" panose="02020603050405020304" pitchFamily="18" charset="0"/>
              </a:rPr>
            </a:br>
            <a:r>
              <a:rPr lang="en-US" sz="1800" b="0" i="0" dirty="0">
                <a:solidFill>
                  <a:srgbClr val="000000"/>
                </a:solidFill>
                <a:effectLst/>
                <a:latin typeface="Arial" panose="020B0604020202020204" pitchFamily="34" charset="0"/>
              </a:rPr>
              <a:t>⠠⠥⠤⠠⠃⠕⠕⠞ ⠠⠎⠇⠁⠃ ⠠⠇⠁⠽⠕⠥⠞</a:t>
            </a:r>
            <a:endParaRPr lang="en-US" sz="2000" cap="none" dirty="0">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89BDD6A6-7EEC-44DE-A78B-3097F7288F9E}"/>
              </a:ext>
            </a:extLst>
          </p:cNvPr>
          <p:cNvPicPr>
            <a:picLocks noChangeAspect="1"/>
          </p:cNvPicPr>
          <p:nvPr/>
        </p:nvPicPr>
        <p:blipFill>
          <a:blip r:embed="rId3"/>
          <a:stretch>
            <a:fillRect/>
          </a:stretch>
        </p:blipFill>
        <p:spPr>
          <a:xfrm>
            <a:off x="8959104" y="2830882"/>
            <a:ext cx="7707429" cy="5982165"/>
          </a:xfrm>
          <a:prstGeom prst="rect">
            <a:avLst/>
          </a:prstGeom>
        </p:spPr>
      </p:pic>
      <p:pic>
        <p:nvPicPr>
          <p:cNvPr id="3" name="Picture 2">
            <a:extLst>
              <a:ext uri="{FF2B5EF4-FFF2-40B4-BE49-F238E27FC236}">
                <a16:creationId xmlns:a16="http://schemas.microsoft.com/office/drawing/2014/main" id="{FBCC0500-710E-49AB-979B-777109754FE9}"/>
              </a:ext>
            </a:extLst>
          </p:cNvPr>
          <p:cNvPicPr>
            <a:picLocks noChangeAspect="1"/>
          </p:cNvPicPr>
          <p:nvPr/>
        </p:nvPicPr>
        <p:blipFill>
          <a:blip r:embed="rId4"/>
          <a:stretch>
            <a:fillRect/>
          </a:stretch>
        </p:blipFill>
        <p:spPr>
          <a:xfrm>
            <a:off x="402267" y="2475022"/>
            <a:ext cx="8383274" cy="6338025"/>
          </a:xfrm>
          <a:prstGeom prst="rect">
            <a:avLst/>
          </a:prstGeom>
        </p:spPr>
      </p:pic>
      <p:sp>
        <p:nvSpPr>
          <p:cNvPr id="4" name="Slide Number Placeholder 3">
            <a:extLst>
              <a:ext uri="{FF2B5EF4-FFF2-40B4-BE49-F238E27FC236}">
                <a16:creationId xmlns:a16="http://schemas.microsoft.com/office/drawing/2014/main" id="{ABC5966A-C71E-4548-9866-F3765A2ED295}"/>
              </a:ext>
            </a:extLst>
          </p:cNvPr>
          <p:cNvSpPr>
            <a:spLocks noGrp="1"/>
          </p:cNvSpPr>
          <p:nvPr>
            <p:ph type="sldNum" sz="quarter" idx="12"/>
          </p:nvPr>
        </p:nvSpPr>
        <p:spPr/>
        <p:txBody>
          <a:bodyPr/>
          <a:lstStyle/>
          <a:p>
            <a:fld id="{3A98EE3D-8CD1-4C3F-BD1C-C98C9596463C}" type="slidenum">
              <a:rPr lang="en-US" smtClean="0"/>
              <a:t>45</a:t>
            </a:fld>
            <a:endParaRPr lang="en-US"/>
          </a:p>
        </p:txBody>
      </p:sp>
    </p:spTree>
    <p:extLst>
      <p:ext uri="{BB962C8B-B14F-4D97-AF65-F5344CB8AC3E}">
        <p14:creationId xmlns:p14="http://schemas.microsoft.com/office/powerpoint/2010/main" val="186528460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07088B96-B94A-4C93-903C-8577ED07B46D}"/>
              </a:ext>
            </a:extLst>
          </p:cNvPr>
          <p:cNvPicPr>
            <a:picLocks noGrp="1" noChangeAspect="1"/>
          </p:cNvPicPr>
          <p:nvPr>
            <p:ph idx="1"/>
          </p:nvPr>
        </p:nvPicPr>
        <p:blipFill>
          <a:blip r:embed="rId2"/>
          <a:stretch>
            <a:fillRect/>
          </a:stretch>
        </p:blipFill>
        <p:spPr>
          <a:xfrm>
            <a:off x="8930785" y="2719300"/>
            <a:ext cx="7894869" cy="4858947"/>
          </a:xfrm>
          <a:prstGeom prst="rect">
            <a:avLst/>
          </a:prstGeom>
        </p:spPr>
      </p:pic>
      <p:pic>
        <p:nvPicPr>
          <p:cNvPr id="5" name="Picture 4">
            <a:extLst>
              <a:ext uri="{FF2B5EF4-FFF2-40B4-BE49-F238E27FC236}">
                <a16:creationId xmlns:a16="http://schemas.microsoft.com/office/drawing/2014/main" id="{99CA8FD9-D6A7-40F2-AEA8-2A5656EA0D2C}"/>
              </a:ext>
            </a:extLst>
          </p:cNvPr>
          <p:cNvPicPr>
            <a:picLocks noChangeAspect="1"/>
          </p:cNvPicPr>
          <p:nvPr/>
        </p:nvPicPr>
        <p:blipFill>
          <a:blip r:embed="rId3"/>
          <a:stretch>
            <a:fillRect/>
          </a:stretch>
        </p:blipFill>
        <p:spPr>
          <a:xfrm>
            <a:off x="701457" y="1675604"/>
            <a:ext cx="8229328" cy="6428735"/>
          </a:xfrm>
          <a:prstGeom prst="rect">
            <a:avLst/>
          </a:prstGeom>
        </p:spPr>
      </p:pic>
      <p:sp>
        <p:nvSpPr>
          <p:cNvPr id="2" name="Slide Number Placeholder 1">
            <a:extLst>
              <a:ext uri="{FF2B5EF4-FFF2-40B4-BE49-F238E27FC236}">
                <a16:creationId xmlns:a16="http://schemas.microsoft.com/office/drawing/2014/main" id="{157D77E5-8DF6-4553-8CD2-D0A6012C9A71}"/>
              </a:ext>
            </a:extLst>
          </p:cNvPr>
          <p:cNvSpPr>
            <a:spLocks noGrp="1"/>
          </p:cNvSpPr>
          <p:nvPr>
            <p:ph type="sldNum" sz="quarter" idx="12"/>
          </p:nvPr>
        </p:nvSpPr>
        <p:spPr/>
        <p:txBody>
          <a:bodyPr/>
          <a:lstStyle/>
          <a:p>
            <a:fld id="{3A98EE3D-8CD1-4C3F-BD1C-C98C9596463C}" type="slidenum">
              <a:rPr lang="en-US" smtClean="0"/>
              <a:t>46</a:t>
            </a:fld>
            <a:endParaRPr lang="en-US"/>
          </a:p>
        </p:txBody>
      </p:sp>
    </p:spTree>
    <p:extLst>
      <p:ext uri="{BB962C8B-B14F-4D97-AF65-F5344CB8AC3E}">
        <p14:creationId xmlns:p14="http://schemas.microsoft.com/office/powerpoint/2010/main" val="232291685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719F615-DC1C-4B4B-BA9B-B97EC19FAD36}"/>
              </a:ext>
            </a:extLst>
          </p:cNvPr>
          <p:cNvPicPr>
            <a:picLocks noGrp="1"/>
          </p:cNvPicPr>
          <p:nvPr>
            <p:ph idx="1"/>
          </p:nvPr>
        </p:nvPicPr>
        <p:blipFill>
          <a:blip r:embed="rId2"/>
          <a:stretch>
            <a:fillRect/>
          </a:stretch>
        </p:blipFill>
        <p:spPr>
          <a:xfrm>
            <a:off x="826318" y="2184950"/>
            <a:ext cx="5085967" cy="3551972"/>
          </a:xfrm>
          <a:prstGeom prst="rect">
            <a:avLst/>
          </a:prstGeom>
        </p:spPr>
      </p:pic>
      <p:pic>
        <p:nvPicPr>
          <p:cNvPr id="5" name="Picture 4">
            <a:extLst>
              <a:ext uri="{FF2B5EF4-FFF2-40B4-BE49-F238E27FC236}">
                <a16:creationId xmlns:a16="http://schemas.microsoft.com/office/drawing/2014/main" id="{3107A5EF-3059-4D1F-A045-F08F709A6DDD}"/>
              </a:ext>
            </a:extLst>
          </p:cNvPr>
          <p:cNvPicPr/>
          <p:nvPr/>
        </p:nvPicPr>
        <p:blipFill>
          <a:blip r:embed="rId3"/>
          <a:stretch>
            <a:fillRect/>
          </a:stretch>
        </p:blipFill>
        <p:spPr>
          <a:xfrm>
            <a:off x="500641" y="5736922"/>
            <a:ext cx="5085967" cy="3701958"/>
          </a:xfrm>
          <a:prstGeom prst="rect">
            <a:avLst/>
          </a:prstGeom>
        </p:spPr>
      </p:pic>
      <p:sp>
        <p:nvSpPr>
          <p:cNvPr id="7" name="Title 1">
            <a:extLst>
              <a:ext uri="{FF2B5EF4-FFF2-40B4-BE49-F238E27FC236}">
                <a16:creationId xmlns:a16="http://schemas.microsoft.com/office/drawing/2014/main" id="{A85A544A-79B5-4E54-8082-97A50A9C0846}"/>
              </a:ext>
            </a:extLst>
          </p:cNvPr>
          <p:cNvSpPr txBox="1">
            <a:spLocks/>
          </p:cNvSpPr>
          <p:nvPr/>
        </p:nvSpPr>
        <p:spPr>
          <a:xfrm>
            <a:off x="1174253" y="425383"/>
            <a:ext cx="5461352" cy="1585384"/>
          </a:xfrm>
          <a:prstGeom prst="rect">
            <a:avLst/>
          </a:prstGeom>
        </p:spPr>
        <p:txBody>
          <a:bodyPr vert="horz" lIns="91440" tIns="45720" rIns="91440" bIns="45720" rtlCol="0" anchor="b">
            <a:normAutofit/>
          </a:bodyPr>
          <a:lstStyle>
            <a:lvl1pPr algn="l" defTabSz="609585" rtl="0" eaLnBrk="1" latinLnBrk="0" hangingPunct="1">
              <a:lnSpc>
                <a:spcPct val="100000"/>
              </a:lnSpc>
              <a:spcBef>
                <a:spcPct val="0"/>
              </a:spcBef>
              <a:buNone/>
              <a:defRPr sz="3733"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800" cap="none" dirty="0">
                <a:latin typeface="Times New Roman" panose="02020603050405020304" pitchFamily="18" charset="0"/>
                <a:cs typeface="Times New Roman" panose="02020603050405020304" pitchFamily="18" charset="0"/>
              </a:rPr>
              <a:t>Slab Design</a:t>
            </a:r>
            <a:br>
              <a:rPr lang="en-US" sz="3600" cap="none" dirty="0">
                <a:latin typeface="Times New Roman" panose="02020603050405020304" pitchFamily="18" charset="0"/>
                <a:cs typeface="Times New Roman" panose="02020603050405020304" pitchFamily="18" charset="0"/>
              </a:rPr>
            </a:br>
            <a:r>
              <a:rPr lang="en-US" sz="1600" dirty="0">
                <a:solidFill>
                  <a:srgbClr val="000000"/>
                </a:solidFill>
                <a:latin typeface="Arial" panose="020B0604020202020204" pitchFamily="34" charset="0"/>
              </a:rPr>
              <a:t>⠠⠏⠥⠝⠉⠓⠊⠝⠛ ⠠⠎⠓</a:t>
            </a:r>
            <a:endParaRPr lang="en-US" sz="1800" cap="none" dirty="0">
              <a:latin typeface="Times New Roman" panose="02020603050405020304" pitchFamily="18" charset="0"/>
              <a:cs typeface="Times New Roman" panose="02020603050405020304" pitchFamily="18" charset="0"/>
            </a:endParaRPr>
          </a:p>
        </p:txBody>
      </p:sp>
      <p:pic>
        <p:nvPicPr>
          <p:cNvPr id="9" name="Picture 8">
            <a:extLst>
              <a:ext uri="{FF2B5EF4-FFF2-40B4-BE49-F238E27FC236}">
                <a16:creationId xmlns:a16="http://schemas.microsoft.com/office/drawing/2014/main" id="{2377F5DA-2976-4C48-9B90-A4611CFEA112}"/>
              </a:ext>
            </a:extLst>
          </p:cNvPr>
          <p:cNvPicPr/>
          <p:nvPr/>
        </p:nvPicPr>
        <p:blipFill>
          <a:blip r:embed="rId4"/>
          <a:stretch>
            <a:fillRect/>
          </a:stretch>
        </p:blipFill>
        <p:spPr>
          <a:xfrm>
            <a:off x="6237962" y="2184950"/>
            <a:ext cx="4135107" cy="3464288"/>
          </a:xfrm>
          <a:prstGeom prst="rect">
            <a:avLst/>
          </a:prstGeom>
        </p:spPr>
      </p:pic>
      <p:pic>
        <p:nvPicPr>
          <p:cNvPr id="10" name="Picture 9">
            <a:extLst>
              <a:ext uri="{FF2B5EF4-FFF2-40B4-BE49-F238E27FC236}">
                <a16:creationId xmlns:a16="http://schemas.microsoft.com/office/drawing/2014/main" id="{1DAA8CFE-2CCC-4FE6-870D-3D2A6EEFD47C}"/>
              </a:ext>
            </a:extLst>
          </p:cNvPr>
          <p:cNvPicPr/>
          <p:nvPr/>
        </p:nvPicPr>
        <p:blipFill>
          <a:blip r:embed="rId5"/>
          <a:stretch>
            <a:fillRect/>
          </a:stretch>
        </p:blipFill>
        <p:spPr>
          <a:xfrm>
            <a:off x="6411004" y="5867601"/>
            <a:ext cx="3659922" cy="3364603"/>
          </a:xfrm>
          <a:prstGeom prst="rect">
            <a:avLst/>
          </a:prstGeom>
        </p:spPr>
      </p:pic>
      <p:pic>
        <p:nvPicPr>
          <p:cNvPr id="11" name="Picture 10">
            <a:extLst>
              <a:ext uri="{FF2B5EF4-FFF2-40B4-BE49-F238E27FC236}">
                <a16:creationId xmlns:a16="http://schemas.microsoft.com/office/drawing/2014/main" id="{B47C76C7-4FF6-44AC-B530-3CAB9864B61F}"/>
              </a:ext>
            </a:extLst>
          </p:cNvPr>
          <p:cNvPicPr/>
          <p:nvPr/>
        </p:nvPicPr>
        <p:blipFill>
          <a:blip r:embed="rId6"/>
          <a:stretch>
            <a:fillRect/>
          </a:stretch>
        </p:blipFill>
        <p:spPr>
          <a:xfrm>
            <a:off x="10963957" y="2213134"/>
            <a:ext cx="5182092" cy="3523788"/>
          </a:xfrm>
          <a:prstGeom prst="rect">
            <a:avLst/>
          </a:prstGeom>
        </p:spPr>
      </p:pic>
      <p:pic>
        <p:nvPicPr>
          <p:cNvPr id="12" name="Picture 11">
            <a:extLst>
              <a:ext uri="{FF2B5EF4-FFF2-40B4-BE49-F238E27FC236}">
                <a16:creationId xmlns:a16="http://schemas.microsoft.com/office/drawing/2014/main" id="{567D304E-9656-4279-B90E-E4E26E6609CB}"/>
              </a:ext>
            </a:extLst>
          </p:cNvPr>
          <p:cNvPicPr/>
          <p:nvPr/>
        </p:nvPicPr>
        <p:blipFill>
          <a:blip r:embed="rId7"/>
          <a:stretch>
            <a:fillRect/>
          </a:stretch>
        </p:blipFill>
        <p:spPr>
          <a:xfrm>
            <a:off x="11482194" y="5915093"/>
            <a:ext cx="4427233" cy="3523787"/>
          </a:xfrm>
          <a:prstGeom prst="rect">
            <a:avLst/>
          </a:prstGeom>
        </p:spPr>
      </p:pic>
      <p:sp>
        <p:nvSpPr>
          <p:cNvPr id="2" name="Slide Number Placeholder 1">
            <a:extLst>
              <a:ext uri="{FF2B5EF4-FFF2-40B4-BE49-F238E27FC236}">
                <a16:creationId xmlns:a16="http://schemas.microsoft.com/office/drawing/2014/main" id="{0535E54D-77DC-4402-926B-68B37853B3F0}"/>
              </a:ext>
            </a:extLst>
          </p:cNvPr>
          <p:cNvSpPr>
            <a:spLocks noGrp="1"/>
          </p:cNvSpPr>
          <p:nvPr>
            <p:ph type="sldNum" sz="quarter" idx="12"/>
          </p:nvPr>
        </p:nvSpPr>
        <p:spPr/>
        <p:txBody>
          <a:bodyPr/>
          <a:lstStyle/>
          <a:p>
            <a:fld id="{3A98EE3D-8CD1-4C3F-BD1C-C98C9596463C}" type="slidenum">
              <a:rPr lang="en-US" smtClean="0"/>
              <a:t>47</a:t>
            </a:fld>
            <a:endParaRPr lang="en-US"/>
          </a:p>
        </p:txBody>
      </p:sp>
    </p:spTree>
    <p:extLst>
      <p:ext uri="{BB962C8B-B14F-4D97-AF65-F5344CB8AC3E}">
        <p14:creationId xmlns:p14="http://schemas.microsoft.com/office/powerpoint/2010/main" val="343881968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F6EDDDA0-539D-4BB6-B86D-C12A7D5706A7}"/>
              </a:ext>
            </a:extLst>
          </p:cNvPr>
          <p:cNvPicPr>
            <a:picLocks noGrp="1" noChangeAspect="1"/>
          </p:cNvPicPr>
          <p:nvPr>
            <p:ph idx="1"/>
          </p:nvPr>
        </p:nvPicPr>
        <p:blipFill rotWithShape="1">
          <a:blip r:embed="rId2"/>
          <a:srcRect b="746"/>
          <a:stretch/>
        </p:blipFill>
        <p:spPr>
          <a:xfrm>
            <a:off x="791895" y="1430456"/>
            <a:ext cx="10950585" cy="7751122"/>
          </a:xfrm>
        </p:spPr>
      </p:pic>
      <p:pic>
        <p:nvPicPr>
          <p:cNvPr id="8" name="Picture 7">
            <a:extLst>
              <a:ext uri="{FF2B5EF4-FFF2-40B4-BE49-F238E27FC236}">
                <a16:creationId xmlns:a16="http://schemas.microsoft.com/office/drawing/2014/main" id="{6E842AB8-4FA6-4BD9-BE07-7F81A443B412}"/>
              </a:ext>
            </a:extLst>
          </p:cNvPr>
          <p:cNvPicPr/>
          <p:nvPr/>
        </p:nvPicPr>
        <p:blipFill>
          <a:blip r:embed="rId3"/>
          <a:stretch>
            <a:fillRect/>
          </a:stretch>
        </p:blipFill>
        <p:spPr>
          <a:xfrm>
            <a:off x="11543224" y="4800600"/>
            <a:ext cx="5204074" cy="2164466"/>
          </a:xfrm>
          <a:prstGeom prst="rect">
            <a:avLst/>
          </a:prstGeom>
        </p:spPr>
      </p:pic>
      <p:sp>
        <p:nvSpPr>
          <p:cNvPr id="9" name="Title 1">
            <a:extLst>
              <a:ext uri="{FF2B5EF4-FFF2-40B4-BE49-F238E27FC236}">
                <a16:creationId xmlns:a16="http://schemas.microsoft.com/office/drawing/2014/main" id="{443988A9-0160-4481-A78D-CB5454EABB1D}"/>
              </a:ext>
            </a:extLst>
          </p:cNvPr>
          <p:cNvSpPr txBox="1">
            <a:spLocks/>
          </p:cNvSpPr>
          <p:nvPr/>
        </p:nvSpPr>
        <p:spPr>
          <a:xfrm>
            <a:off x="12547886" y="998704"/>
            <a:ext cx="5461352" cy="1585384"/>
          </a:xfrm>
          <a:prstGeom prst="rect">
            <a:avLst/>
          </a:prstGeom>
        </p:spPr>
        <p:txBody>
          <a:bodyPr vert="horz" lIns="91440" tIns="45720" rIns="91440" bIns="45720" rtlCol="0" anchor="b">
            <a:normAutofit/>
          </a:bodyPr>
          <a:lstStyle>
            <a:lvl1pPr algn="l" defTabSz="609585" rtl="0" eaLnBrk="1" latinLnBrk="0" hangingPunct="1">
              <a:lnSpc>
                <a:spcPct val="100000"/>
              </a:lnSpc>
              <a:spcBef>
                <a:spcPct val="0"/>
              </a:spcBef>
              <a:buNone/>
              <a:defRPr sz="3733"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800" cap="none" dirty="0">
                <a:latin typeface="Times New Roman" panose="02020603050405020304" pitchFamily="18" charset="0"/>
                <a:cs typeface="Times New Roman" panose="02020603050405020304" pitchFamily="18" charset="0"/>
              </a:rPr>
              <a:t>Slab Detailing</a:t>
            </a:r>
            <a:br>
              <a:rPr lang="en-US" sz="3600" cap="none" dirty="0">
                <a:latin typeface="Times New Roman" panose="02020603050405020304" pitchFamily="18" charset="0"/>
                <a:cs typeface="Times New Roman" panose="02020603050405020304" pitchFamily="18" charset="0"/>
              </a:rPr>
            </a:br>
            <a:r>
              <a:rPr lang="en-US" sz="1600" dirty="0">
                <a:solidFill>
                  <a:srgbClr val="000000"/>
                </a:solidFill>
                <a:latin typeface="Arial" panose="020B0604020202020204" pitchFamily="34" charset="0"/>
              </a:rPr>
              <a:t>⠠⠏⠥⠝⠉⠓⠊⠝⠛ ⠠⠎⠓⠑⠁⠗</a:t>
            </a:r>
            <a:endParaRPr lang="en-US" sz="1800" cap="none" dirty="0">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7F621409-98B8-4AA7-ABCD-70184BAE7DDD}"/>
              </a:ext>
            </a:extLst>
          </p:cNvPr>
          <p:cNvSpPr>
            <a:spLocks noGrp="1"/>
          </p:cNvSpPr>
          <p:nvPr>
            <p:ph type="sldNum" sz="quarter" idx="12"/>
          </p:nvPr>
        </p:nvSpPr>
        <p:spPr/>
        <p:txBody>
          <a:bodyPr/>
          <a:lstStyle/>
          <a:p>
            <a:fld id="{3A98EE3D-8CD1-4C3F-BD1C-C98C9596463C}" type="slidenum">
              <a:rPr lang="en-US" smtClean="0"/>
              <a:t>48</a:t>
            </a:fld>
            <a:endParaRPr lang="en-US"/>
          </a:p>
        </p:txBody>
      </p:sp>
    </p:spTree>
    <p:extLst>
      <p:ext uri="{BB962C8B-B14F-4D97-AF65-F5344CB8AC3E}">
        <p14:creationId xmlns:p14="http://schemas.microsoft.com/office/powerpoint/2010/main" val="88769860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CB02AB9-7E21-4202-9925-4614498107BA}"/>
              </a:ext>
            </a:extLst>
          </p:cNvPr>
          <p:cNvPicPr>
            <a:picLocks noGrp="1" noChangeAspect="1"/>
          </p:cNvPicPr>
          <p:nvPr>
            <p:ph idx="1"/>
          </p:nvPr>
        </p:nvPicPr>
        <p:blipFill>
          <a:blip r:embed="rId2"/>
          <a:stretch>
            <a:fillRect/>
          </a:stretch>
        </p:blipFill>
        <p:spPr>
          <a:xfrm>
            <a:off x="3189147" y="1184752"/>
            <a:ext cx="11253362" cy="8261473"/>
          </a:xfrm>
        </p:spPr>
      </p:pic>
      <p:sp>
        <p:nvSpPr>
          <p:cNvPr id="2" name="Slide Number Placeholder 1">
            <a:extLst>
              <a:ext uri="{FF2B5EF4-FFF2-40B4-BE49-F238E27FC236}">
                <a16:creationId xmlns:a16="http://schemas.microsoft.com/office/drawing/2014/main" id="{39E2BE1F-DD50-48E7-B557-32D52366916E}"/>
              </a:ext>
            </a:extLst>
          </p:cNvPr>
          <p:cNvSpPr>
            <a:spLocks noGrp="1"/>
          </p:cNvSpPr>
          <p:nvPr>
            <p:ph type="sldNum" sz="quarter" idx="12"/>
          </p:nvPr>
        </p:nvSpPr>
        <p:spPr/>
        <p:txBody>
          <a:bodyPr/>
          <a:lstStyle/>
          <a:p>
            <a:fld id="{3A98EE3D-8CD1-4C3F-BD1C-C98C9596463C}" type="slidenum">
              <a:rPr lang="en-US" smtClean="0"/>
              <a:t>49</a:t>
            </a:fld>
            <a:endParaRPr lang="en-US"/>
          </a:p>
        </p:txBody>
      </p:sp>
    </p:spTree>
    <p:extLst>
      <p:ext uri="{BB962C8B-B14F-4D97-AF65-F5344CB8AC3E}">
        <p14:creationId xmlns:p14="http://schemas.microsoft.com/office/powerpoint/2010/main" val="240456851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AA444B0-367F-4192-A9D2-13FEBF0F9B79}"/>
              </a:ext>
            </a:extLst>
          </p:cNvPr>
          <p:cNvPicPr/>
          <p:nvPr/>
        </p:nvPicPr>
        <p:blipFill>
          <a:blip r:embed="rId2"/>
          <a:stretch>
            <a:fillRect/>
          </a:stretch>
        </p:blipFill>
        <p:spPr>
          <a:xfrm>
            <a:off x="11302653" y="5946941"/>
            <a:ext cx="5486400" cy="1493520"/>
          </a:xfrm>
          <a:prstGeom prst="rect">
            <a:avLst/>
          </a:prstGeom>
        </p:spPr>
      </p:pic>
      <p:pic>
        <p:nvPicPr>
          <p:cNvPr id="5" name="Picture 4">
            <a:extLst>
              <a:ext uri="{FF2B5EF4-FFF2-40B4-BE49-F238E27FC236}">
                <a16:creationId xmlns:a16="http://schemas.microsoft.com/office/drawing/2014/main" id="{BE2D7214-704B-4CBA-BE6C-44123A485706}"/>
              </a:ext>
            </a:extLst>
          </p:cNvPr>
          <p:cNvPicPr/>
          <p:nvPr/>
        </p:nvPicPr>
        <p:blipFill>
          <a:blip r:embed="rId3"/>
          <a:stretch>
            <a:fillRect/>
          </a:stretch>
        </p:blipFill>
        <p:spPr>
          <a:xfrm>
            <a:off x="968679" y="1843730"/>
            <a:ext cx="9665917" cy="7362899"/>
          </a:xfrm>
          <a:prstGeom prst="rect">
            <a:avLst/>
          </a:prstGeom>
        </p:spPr>
      </p:pic>
      <p:pic>
        <p:nvPicPr>
          <p:cNvPr id="6" name="Picture 5">
            <a:extLst>
              <a:ext uri="{FF2B5EF4-FFF2-40B4-BE49-F238E27FC236}">
                <a16:creationId xmlns:a16="http://schemas.microsoft.com/office/drawing/2014/main" id="{F0487813-CBCB-40A6-90B8-7F7678D17E70}"/>
              </a:ext>
            </a:extLst>
          </p:cNvPr>
          <p:cNvPicPr/>
          <p:nvPr/>
        </p:nvPicPr>
        <p:blipFill>
          <a:blip r:embed="rId4"/>
          <a:stretch>
            <a:fillRect/>
          </a:stretch>
        </p:blipFill>
        <p:spPr>
          <a:xfrm>
            <a:off x="10864241" y="2020614"/>
            <a:ext cx="5486400" cy="3504565"/>
          </a:xfrm>
          <a:prstGeom prst="rect">
            <a:avLst/>
          </a:prstGeom>
        </p:spPr>
      </p:pic>
      <p:sp>
        <p:nvSpPr>
          <p:cNvPr id="7" name="Title 1">
            <a:extLst>
              <a:ext uri="{FF2B5EF4-FFF2-40B4-BE49-F238E27FC236}">
                <a16:creationId xmlns:a16="http://schemas.microsoft.com/office/drawing/2014/main" id="{9D71F2E2-2690-4B08-A0ED-E1A6F1B4C115}"/>
              </a:ext>
            </a:extLst>
          </p:cNvPr>
          <p:cNvSpPr txBox="1">
            <a:spLocks/>
          </p:cNvSpPr>
          <p:nvPr/>
        </p:nvSpPr>
        <p:spPr>
          <a:xfrm>
            <a:off x="535426" y="258346"/>
            <a:ext cx="5461352" cy="1585384"/>
          </a:xfrm>
          <a:prstGeom prst="rect">
            <a:avLst/>
          </a:prstGeom>
        </p:spPr>
        <p:txBody>
          <a:bodyPr vert="horz" lIns="91440" tIns="45720" rIns="91440" bIns="45720" rtlCol="0" anchor="b">
            <a:normAutofit/>
          </a:bodyPr>
          <a:lstStyle>
            <a:lvl1pPr algn="l" defTabSz="609585" rtl="0" eaLnBrk="1" latinLnBrk="0" hangingPunct="1">
              <a:lnSpc>
                <a:spcPct val="100000"/>
              </a:lnSpc>
              <a:spcBef>
                <a:spcPct val="0"/>
              </a:spcBef>
              <a:buNone/>
              <a:defRPr sz="3733"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800" cap="none" dirty="0">
                <a:latin typeface="Times New Roman" panose="02020603050405020304" pitchFamily="18" charset="0"/>
                <a:cs typeface="Times New Roman" panose="02020603050405020304" pitchFamily="18" charset="0"/>
              </a:rPr>
              <a:t>Punching Shear</a:t>
            </a:r>
            <a:br>
              <a:rPr lang="en-US" sz="3600" cap="none" dirty="0">
                <a:latin typeface="Times New Roman" panose="02020603050405020304" pitchFamily="18" charset="0"/>
                <a:cs typeface="Times New Roman" panose="02020603050405020304" pitchFamily="18" charset="0"/>
              </a:rPr>
            </a:br>
            <a:r>
              <a:rPr lang="en-US" sz="1600" dirty="0">
                <a:solidFill>
                  <a:srgbClr val="000000"/>
                </a:solidFill>
                <a:latin typeface="Arial" panose="020B0604020202020204" pitchFamily="34" charset="0"/>
              </a:rPr>
              <a:t>⠠⠏⠥⠝⠉⠓⠊⠝⠛ ⠠⠎⠓⠑⠁⠗</a:t>
            </a:r>
            <a:endParaRPr lang="en-US" sz="1800" cap="none" dirty="0">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F5C9D2A0-A949-4528-BFCE-6506FD49E8A9}"/>
              </a:ext>
            </a:extLst>
          </p:cNvPr>
          <p:cNvSpPr>
            <a:spLocks noGrp="1"/>
          </p:cNvSpPr>
          <p:nvPr>
            <p:ph type="sldNum" sz="quarter" idx="12"/>
          </p:nvPr>
        </p:nvSpPr>
        <p:spPr/>
        <p:txBody>
          <a:bodyPr/>
          <a:lstStyle/>
          <a:p>
            <a:fld id="{3A98EE3D-8CD1-4C3F-BD1C-C98C9596463C}" type="slidenum">
              <a:rPr lang="en-US" smtClean="0"/>
              <a:t>50</a:t>
            </a:fld>
            <a:endParaRPr lang="en-US"/>
          </a:p>
        </p:txBody>
      </p:sp>
    </p:spTree>
    <p:extLst>
      <p:ext uri="{BB962C8B-B14F-4D97-AF65-F5344CB8AC3E}">
        <p14:creationId xmlns:p14="http://schemas.microsoft.com/office/powerpoint/2010/main" val="143323424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EDEEE507-8894-4E83-9F3F-DD6EEDE0F74B}"/>
              </a:ext>
            </a:extLst>
          </p:cNvPr>
          <p:cNvPicPr>
            <a:picLocks noGrp="1"/>
          </p:cNvPicPr>
          <p:nvPr>
            <p:ph idx="1"/>
          </p:nvPr>
        </p:nvPicPr>
        <p:blipFill>
          <a:blip r:embed="rId2"/>
          <a:stretch>
            <a:fillRect/>
          </a:stretch>
        </p:blipFill>
        <p:spPr>
          <a:xfrm>
            <a:off x="6550460" y="2992829"/>
            <a:ext cx="2990850" cy="2400300"/>
          </a:xfrm>
          <a:prstGeom prst="rect">
            <a:avLst/>
          </a:prstGeom>
        </p:spPr>
      </p:pic>
      <p:pic>
        <p:nvPicPr>
          <p:cNvPr id="5" name="Picture 4">
            <a:extLst>
              <a:ext uri="{FF2B5EF4-FFF2-40B4-BE49-F238E27FC236}">
                <a16:creationId xmlns:a16="http://schemas.microsoft.com/office/drawing/2014/main" id="{7A86EE06-17B9-49B8-98B8-736720C5960D}"/>
              </a:ext>
            </a:extLst>
          </p:cNvPr>
          <p:cNvPicPr/>
          <p:nvPr/>
        </p:nvPicPr>
        <p:blipFill>
          <a:blip r:embed="rId3"/>
          <a:stretch>
            <a:fillRect/>
          </a:stretch>
        </p:blipFill>
        <p:spPr>
          <a:xfrm>
            <a:off x="4300601" y="5738732"/>
            <a:ext cx="8125217" cy="2400300"/>
          </a:xfrm>
          <a:prstGeom prst="rect">
            <a:avLst/>
          </a:prstGeom>
        </p:spPr>
      </p:pic>
      <p:sp>
        <p:nvSpPr>
          <p:cNvPr id="6" name="Title 1">
            <a:extLst>
              <a:ext uri="{FF2B5EF4-FFF2-40B4-BE49-F238E27FC236}">
                <a16:creationId xmlns:a16="http://schemas.microsoft.com/office/drawing/2014/main" id="{1E3702BA-6762-4FB7-B1BC-1B1DAE863C2B}"/>
              </a:ext>
            </a:extLst>
          </p:cNvPr>
          <p:cNvSpPr>
            <a:spLocks noGrp="1"/>
          </p:cNvSpPr>
          <p:nvPr>
            <p:ph type="title"/>
          </p:nvPr>
        </p:nvSpPr>
        <p:spPr>
          <a:xfrm>
            <a:off x="5315209" y="925939"/>
            <a:ext cx="5461352" cy="1585384"/>
          </a:xfrm>
        </p:spPr>
        <p:txBody>
          <a:bodyPr/>
          <a:lstStyle/>
          <a:p>
            <a:pPr algn="ctr"/>
            <a:r>
              <a:rPr lang="en-US" sz="3200" cap="none" dirty="0">
                <a:latin typeface="Times New Roman" panose="02020603050405020304" pitchFamily="18" charset="0"/>
                <a:cs typeface="Times New Roman" panose="02020603050405020304" pitchFamily="18" charset="0"/>
              </a:rPr>
              <a:t>Drop Beam Detailing</a:t>
            </a:r>
            <a:br>
              <a:rPr lang="en-US" cap="none" dirty="0">
                <a:latin typeface="Times New Roman" panose="02020603050405020304" pitchFamily="18" charset="0"/>
                <a:cs typeface="Times New Roman" panose="02020603050405020304" pitchFamily="18" charset="0"/>
              </a:rPr>
            </a:br>
            <a:r>
              <a:rPr lang="en-US" sz="1800" b="0" i="0" dirty="0">
                <a:solidFill>
                  <a:srgbClr val="000000"/>
                </a:solidFill>
                <a:effectLst/>
                <a:latin typeface="Arial" panose="020B0604020202020204" pitchFamily="34" charset="0"/>
              </a:rPr>
              <a:t>⠠⠥⠤⠠⠃⠕⠕⠞ ⠠⠎⠇⠁⠃ ⠠⠇⠁⠽⠕⠥⠞</a:t>
            </a:r>
            <a:endParaRPr lang="en-US" sz="2000" cap="none" dirty="0">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070E5C8D-6D2B-4F50-AD54-74E462DA0ED8}"/>
              </a:ext>
            </a:extLst>
          </p:cNvPr>
          <p:cNvSpPr>
            <a:spLocks noGrp="1"/>
          </p:cNvSpPr>
          <p:nvPr>
            <p:ph type="sldNum" sz="quarter" idx="12"/>
          </p:nvPr>
        </p:nvSpPr>
        <p:spPr/>
        <p:txBody>
          <a:bodyPr/>
          <a:lstStyle/>
          <a:p>
            <a:fld id="{3A98EE3D-8CD1-4C3F-BD1C-C98C9596463C}" type="slidenum">
              <a:rPr lang="en-US" smtClean="0"/>
              <a:t>51</a:t>
            </a:fld>
            <a:endParaRPr lang="en-US"/>
          </a:p>
        </p:txBody>
      </p:sp>
    </p:spTree>
    <p:extLst>
      <p:ext uri="{BB962C8B-B14F-4D97-AF65-F5344CB8AC3E}">
        <p14:creationId xmlns:p14="http://schemas.microsoft.com/office/powerpoint/2010/main" val="349500112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EC09E64F-A810-4973-866C-9DD4F626495F}"/>
              </a:ext>
            </a:extLst>
          </p:cNvPr>
          <p:cNvPicPr>
            <a:picLocks noGrp="1"/>
          </p:cNvPicPr>
          <p:nvPr>
            <p:ph idx="1"/>
          </p:nvPr>
        </p:nvPicPr>
        <p:blipFill>
          <a:blip r:embed="rId2"/>
          <a:stretch>
            <a:fillRect/>
          </a:stretch>
        </p:blipFill>
        <p:spPr>
          <a:xfrm>
            <a:off x="717784" y="2203051"/>
            <a:ext cx="8125591" cy="5835977"/>
          </a:xfrm>
          <a:prstGeom prst="rect">
            <a:avLst/>
          </a:prstGeom>
        </p:spPr>
      </p:pic>
      <p:pic>
        <p:nvPicPr>
          <p:cNvPr id="5" name="Picture 4">
            <a:extLst>
              <a:ext uri="{FF2B5EF4-FFF2-40B4-BE49-F238E27FC236}">
                <a16:creationId xmlns:a16="http://schemas.microsoft.com/office/drawing/2014/main" id="{26570DB1-7A05-42D6-B2AE-FDC79867E337}"/>
              </a:ext>
            </a:extLst>
          </p:cNvPr>
          <p:cNvPicPr/>
          <p:nvPr/>
        </p:nvPicPr>
        <p:blipFill rotWithShape="1">
          <a:blip r:embed="rId3"/>
          <a:srcRect t="2977" b="3368"/>
          <a:stretch/>
        </p:blipFill>
        <p:spPr bwMode="auto">
          <a:xfrm>
            <a:off x="9331890" y="2081687"/>
            <a:ext cx="7189940" cy="5437825"/>
          </a:xfrm>
          <a:prstGeom prst="rect">
            <a:avLst/>
          </a:prstGeom>
          <a:ln>
            <a:noFill/>
          </a:ln>
          <a:extLst>
            <a:ext uri="{53640926-AAD7-44D8-BBD7-CCE9431645EC}">
              <a14:shadowObscured xmlns:a14="http://schemas.microsoft.com/office/drawing/2010/main"/>
            </a:ext>
          </a:extLst>
        </p:spPr>
      </p:pic>
      <p:sp>
        <p:nvSpPr>
          <p:cNvPr id="6" name="Title 1">
            <a:extLst>
              <a:ext uri="{FF2B5EF4-FFF2-40B4-BE49-F238E27FC236}">
                <a16:creationId xmlns:a16="http://schemas.microsoft.com/office/drawing/2014/main" id="{36CFC389-DFB3-4020-B130-CF899256D3FF}"/>
              </a:ext>
            </a:extLst>
          </p:cNvPr>
          <p:cNvSpPr>
            <a:spLocks noGrp="1"/>
          </p:cNvSpPr>
          <p:nvPr>
            <p:ph type="title"/>
          </p:nvPr>
        </p:nvSpPr>
        <p:spPr>
          <a:xfrm>
            <a:off x="-221295" y="369370"/>
            <a:ext cx="5461352" cy="1585384"/>
          </a:xfrm>
        </p:spPr>
        <p:txBody>
          <a:bodyPr/>
          <a:lstStyle/>
          <a:p>
            <a:pPr algn="ctr"/>
            <a:r>
              <a:rPr lang="en-US" sz="3200" cap="none" dirty="0">
                <a:latin typeface="Times New Roman" panose="02020603050405020304" pitchFamily="18" charset="0"/>
                <a:cs typeface="Times New Roman" panose="02020603050405020304" pitchFamily="18" charset="0"/>
              </a:rPr>
              <a:t>Column design</a:t>
            </a:r>
            <a:br>
              <a:rPr lang="en-US" cap="none" dirty="0">
                <a:latin typeface="Times New Roman" panose="02020603050405020304" pitchFamily="18" charset="0"/>
                <a:cs typeface="Times New Roman" panose="02020603050405020304" pitchFamily="18" charset="0"/>
              </a:rPr>
            </a:br>
            <a:r>
              <a:rPr lang="en-US" sz="1800" b="0" i="0" dirty="0">
                <a:solidFill>
                  <a:srgbClr val="000000"/>
                </a:solidFill>
                <a:effectLst/>
                <a:latin typeface="Arial" panose="020B0604020202020204" pitchFamily="34" charset="0"/>
              </a:rPr>
              <a:t>⠠⠃⠕⠕⠞ ⠠⠎⠇⠁⠃ ⠠⠇⠁⠽⠕⠥</a:t>
            </a:r>
            <a:endParaRPr lang="en-US" sz="2000" cap="none"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7A53C6BC-29C6-4486-94D2-86866FA2653F}"/>
              </a:ext>
            </a:extLst>
          </p:cNvPr>
          <p:cNvSpPr txBox="1"/>
          <p:nvPr/>
        </p:nvSpPr>
        <p:spPr>
          <a:xfrm>
            <a:off x="3068962" y="8039028"/>
            <a:ext cx="1885453" cy="400110"/>
          </a:xfrm>
          <a:prstGeom prst="rect">
            <a:avLst/>
          </a:prstGeom>
          <a:noFill/>
        </p:spPr>
        <p:txBody>
          <a:bodyPr wrap="none" rtlCol="0">
            <a:spAutoFit/>
          </a:bodyPr>
          <a:lstStyle/>
          <a:p>
            <a:pPr algn="ctr"/>
            <a:r>
              <a:rPr lang="en-US" sz="2000" dirty="0">
                <a:latin typeface="Times New Roman" panose="02020603050405020304" pitchFamily="18" charset="0"/>
                <a:cs typeface="Times New Roman" panose="02020603050405020304" pitchFamily="18" charset="0"/>
              </a:rPr>
              <a:t>Block 1 column </a:t>
            </a:r>
          </a:p>
        </p:txBody>
      </p:sp>
      <p:sp>
        <p:nvSpPr>
          <p:cNvPr id="8" name="TextBox 7">
            <a:extLst>
              <a:ext uri="{FF2B5EF4-FFF2-40B4-BE49-F238E27FC236}">
                <a16:creationId xmlns:a16="http://schemas.microsoft.com/office/drawing/2014/main" id="{26511121-FD3D-4E38-9E59-2D5295EDD70B}"/>
              </a:ext>
            </a:extLst>
          </p:cNvPr>
          <p:cNvSpPr txBox="1"/>
          <p:nvPr/>
        </p:nvSpPr>
        <p:spPr>
          <a:xfrm>
            <a:off x="10652132" y="8039028"/>
            <a:ext cx="2831224" cy="400110"/>
          </a:xfrm>
          <a:prstGeom prst="rect">
            <a:avLst/>
          </a:prstGeom>
          <a:noFill/>
        </p:spPr>
        <p:txBody>
          <a:bodyPr wrap="none" rtlCol="0">
            <a:spAutoFit/>
          </a:bodyPr>
          <a:lstStyle/>
          <a:p>
            <a:pPr algn="ctr"/>
            <a:r>
              <a:rPr lang="en-US" sz="2000" dirty="0">
                <a:latin typeface="Times New Roman" panose="02020603050405020304" pitchFamily="18" charset="0"/>
                <a:cs typeface="Times New Roman" panose="02020603050405020304" pitchFamily="18" charset="0"/>
              </a:rPr>
              <a:t>Block 1 design of column</a:t>
            </a:r>
          </a:p>
        </p:txBody>
      </p:sp>
      <p:sp>
        <p:nvSpPr>
          <p:cNvPr id="2" name="Slide Number Placeholder 1">
            <a:extLst>
              <a:ext uri="{FF2B5EF4-FFF2-40B4-BE49-F238E27FC236}">
                <a16:creationId xmlns:a16="http://schemas.microsoft.com/office/drawing/2014/main" id="{9E51395E-57ED-41EF-85B5-23E33E5D45E2}"/>
              </a:ext>
            </a:extLst>
          </p:cNvPr>
          <p:cNvSpPr>
            <a:spLocks noGrp="1"/>
          </p:cNvSpPr>
          <p:nvPr>
            <p:ph type="sldNum" sz="quarter" idx="12"/>
          </p:nvPr>
        </p:nvSpPr>
        <p:spPr/>
        <p:txBody>
          <a:bodyPr/>
          <a:lstStyle/>
          <a:p>
            <a:fld id="{3A98EE3D-8CD1-4C3F-BD1C-C98C9596463C}" type="slidenum">
              <a:rPr lang="en-US" smtClean="0"/>
              <a:t>52</a:t>
            </a:fld>
            <a:endParaRPr lang="en-US"/>
          </a:p>
        </p:txBody>
      </p:sp>
    </p:spTree>
    <p:extLst>
      <p:ext uri="{BB962C8B-B14F-4D97-AF65-F5344CB8AC3E}">
        <p14:creationId xmlns:p14="http://schemas.microsoft.com/office/powerpoint/2010/main" val="216733904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6C6AAADF-1EF9-4893-ABFF-62EBEBDE3C63}"/>
              </a:ext>
            </a:extLst>
          </p:cNvPr>
          <p:cNvPicPr>
            <a:picLocks noGrp="1"/>
          </p:cNvPicPr>
          <p:nvPr>
            <p:ph idx="1"/>
          </p:nvPr>
        </p:nvPicPr>
        <p:blipFill>
          <a:blip r:embed="rId2"/>
          <a:stretch>
            <a:fillRect/>
          </a:stretch>
        </p:blipFill>
        <p:spPr>
          <a:xfrm>
            <a:off x="1553458" y="1992161"/>
            <a:ext cx="6793282" cy="6103411"/>
          </a:xfrm>
          <a:prstGeom prst="rect">
            <a:avLst/>
          </a:prstGeom>
        </p:spPr>
      </p:pic>
      <p:pic>
        <p:nvPicPr>
          <p:cNvPr id="5" name="Picture 4">
            <a:extLst>
              <a:ext uri="{FF2B5EF4-FFF2-40B4-BE49-F238E27FC236}">
                <a16:creationId xmlns:a16="http://schemas.microsoft.com/office/drawing/2014/main" id="{A2C6E781-46FF-48E0-9D52-21A1F871340A}"/>
              </a:ext>
            </a:extLst>
          </p:cNvPr>
          <p:cNvPicPr/>
          <p:nvPr/>
        </p:nvPicPr>
        <p:blipFill>
          <a:blip r:embed="rId3"/>
          <a:stretch>
            <a:fillRect/>
          </a:stretch>
        </p:blipFill>
        <p:spPr>
          <a:xfrm>
            <a:off x="9446843" y="2182034"/>
            <a:ext cx="6605622" cy="5913538"/>
          </a:xfrm>
          <a:prstGeom prst="rect">
            <a:avLst/>
          </a:prstGeom>
        </p:spPr>
      </p:pic>
      <p:sp>
        <p:nvSpPr>
          <p:cNvPr id="6" name="TextBox 5">
            <a:extLst>
              <a:ext uri="{FF2B5EF4-FFF2-40B4-BE49-F238E27FC236}">
                <a16:creationId xmlns:a16="http://schemas.microsoft.com/office/drawing/2014/main" id="{2C913BE5-9DCF-4F3D-8C03-62717AC223AD}"/>
              </a:ext>
            </a:extLst>
          </p:cNvPr>
          <p:cNvSpPr txBox="1"/>
          <p:nvPr/>
        </p:nvSpPr>
        <p:spPr>
          <a:xfrm>
            <a:off x="3068962" y="8039028"/>
            <a:ext cx="1885453" cy="400110"/>
          </a:xfrm>
          <a:prstGeom prst="rect">
            <a:avLst/>
          </a:prstGeom>
          <a:noFill/>
        </p:spPr>
        <p:txBody>
          <a:bodyPr wrap="none" rtlCol="0">
            <a:spAutoFit/>
          </a:bodyPr>
          <a:lstStyle/>
          <a:p>
            <a:pPr algn="ctr"/>
            <a:r>
              <a:rPr lang="en-US" sz="2000" dirty="0">
                <a:latin typeface="Times New Roman" panose="02020603050405020304" pitchFamily="18" charset="0"/>
                <a:cs typeface="Times New Roman" panose="02020603050405020304" pitchFamily="18" charset="0"/>
              </a:rPr>
              <a:t>Block 2 column </a:t>
            </a:r>
          </a:p>
        </p:txBody>
      </p:sp>
      <p:sp>
        <p:nvSpPr>
          <p:cNvPr id="7" name="TextBox 6">
            <a:extLst>
              <a:ext uri="{FF2B5EF4-FFF2-40B4-BE49-F238E27FC236}">
                <a16:creationId xmlns:a16="http://schemas.microsoft.com/office/drawing/2014/main" id="{64474444-35A8-4EE1-8E70-3C3E02BCB9E5}"/>
              </a:ext>
            </a:extLst>
          </p:cNvPr>
          <p:cNvSpPr txBox="1"/>
          <p:nvPr/>
        </p:nvSpPr>
        <p:spPr>
          <a:xfrm>
            <a:off x="10652132" y="8039028"/>
            <a:ext cx="2831224" cy="400110"/>
          </a:xfrm>
          <a:prstGeom prst="rect">
            <a:avLst/>
          </a:prstGeom>
          <a:noFill/>
        </p:spPr>
        <p:txBody>
          <a:bodyPr wrap="none" rtlCol="0">
            <a:spAutoFit/>
          </a:bodyPr>
          <a:lstStyle/>
          <a:p>
            <a:pPr algn="ctr"/>
            <a:r>
              <a:rPr lang="en-US" sz="2000" dirty="0">
                <a:latin typeface="Times New Roman" panose="02020603050405020304" pitchFamily="18" charset="0"/>
                <a:cs typeface="Times New Roman" panose="02020603050405020304" pitchFamily="18" charset="0"/>
              </a:rPr>
              <a:t>Block 2 design of column</a:t>
            </a:r>
          </a:p>
        </p:txBody>
      </p:sp>
      <p:sp>
        <p:nvSpPr>
          <p:cNvPr id="2" name="Slide Number Placeholder 1">
            <a:extLst>
              <a:ext uri="{FF2B5EF4-FFF2-40B4-BE49-F238E27FC236}">
                <a16:creationId xmlns:a16="http://schemas.microsoft.com/office/drawing/2014/main" id="{73528B8A-4B71-4D95-BFAC-CACDCFBE5C1D}"/>
              </a:ext>
            </a:extLst>
          </p:cNvPr>
          <p:cNvSpPr>
            <a:spLocks noGrp="1"/>
          </p:cNvSpPr>
          <p:nvPr>
            <p:ph type="sldNum" sz="quarter" idx="12"/>
          </p:nvPr>
        </p:nvSpPr>
        <p:spPr/>
        <p:txBody>
          <a:bodyPr/>
          <a:lstStyle/>
          <a:p>
            <a:fld id="{3A98EE3D-8CD1-4C3F-BD1C-C98C9596463C}" type="slidenum">
              <a:rPr lang="en-US" smtClean="0"/>
              <a:t>53</a:t>
            </a:fld>
            <a:endParaRPr lang="en-US"/>
          </a:p>
        </p:txBody>
      </p:sp>
    </p:spTree>
    <p:extLst>
      <p:ext uri="{BB962C8B-B14F-4D97-AF65-F5344CB8AC3E}">
        <p14:creationId xmlns:p14="http://schemas.microsoft.com/office/powerpoint/2010/main" val="420651484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442A86B-75C3-4BF6-80CE-C9E6885B7759}"/>
              </a:ext>
            </a:extLst>
          </p:cNvPr>
          <p:cNvPicPr>
            <a:picLocks noGrp="1"/>
          </p:cNvPicPr>
          <p:nvPr>
            <p:ph idx="1"/>
          </p:nvPr>
        </p:nvPicPr>
        <p:blipFill>
          <a:blip r:embed="rId2"/>
          <a:stretch>
            <a:fillRect/>
          </a:stretch>
        </p:blipFill>
        <p:spPr>
          <a:xfrm>
            <a:off x="266696" y="1733840"/>
            <a:ext cx="8150793" cy="6133519"/>
          </a:xfrm>
          <a:prstGeom prst="rect">
            <a:avLst/>
          </a:prstGeom>
        </p:spPr>
      </p:pic>
      <p:pic>
        <p:nvPicPr>
          <p:cNvPr id="5" name="Picture 4">
            <a:extLst>
              <a:ext uri="{FF2B5EF4-FFF2-40B4-BE49-F238E27FC236}">
                <a16:creationId xmlns:a16="http://schemas.microsoft.com/office/drawing/2014/main" id="{C90B5EA8-12F8-405C-B5A9-F222BF08E89E}"/>
              </a:ext>
            </a:extLst>
          </p:cNvPr>
          <p:cNvPicPr/>
          <p:nvPr/>
        </p:nvPicPr>
        <p:blipFill>
          <a:blip r:embed="rId3"/>
          <a:stretch>
            <a:fillRect/>
          </a:stretch>
        </p:blipFill>
        <p:spPr>
          <a:xfrm>
            <a:off x="8647140" y="2345358"/>
            <a:ext cx="7110601" cy="5683825"/>
          </a:xfrm>
          <a:prstGeom prst="rect">
            <a:avLst/>
          </a:prstGeom>
        </p:spPr>
      </p:pic>
      <p:sp>
        <p:nvSpPr>
          <p:cNvPr id="6" name="TextBox 5">
            <a:extLst>
              <a:ext uri="{FF2B5EF4-FFF2-40B4-BE49-F238E27FC236}">
                <a16:creationId xmlns:a16="http://schemas.microsoft.com/office/drawing/2014/main" id="{FC197E0E-1087-4631-8A72-8100F3F1B136}"/>
              </a:ext>
            </a:extLst>
          </p:cNvPr>
          <p:cNvSpPr txBox="1"/>
          <p:nvPr/>
        </p:nvSpPr>
        <p:spPr>
          <a:xfrm>
            <a:off x="3068962" y="8039028"/>
            <a:ext cx="1885453" cy="400110"/>
          </a:xfrm>
          <a:prstGeom prst="rect">
            <a:avLst/>
          </a:prstGeom>
          <a:noFill/>
        </p:spPr>
        <p:txBody>
          <a:bodyPr wrap="none" rtlCol="0">
            <a:spAutoFit/>
          </a:bodyPr>
          <a:lstStyle/>
          <a:p>
            <a:pPr algn="ctr"/>
            <a:r>
              <a:rPr lang="en-US" sz="2000" dirty="0">
                <a:latin typeface="Times New Roman" panose="02020603050405020304" pitchFamily="18" charset="0"/>
                <a:cs typeface="Times New Roman" panose="02020603050405020304" pitchFamily="18" charset="0"/>
              </a:rPr>
              <a:t>Block 3 column </a:t>
            </a:r>
          </a:p>
        </p:txBody>
      </p:sp>
      <p:sp>
        <p:nvSpPr>
          <p:cNvPr id="7" name="TextBox 6">
            <a:extLst>
              <a:ext uri="{FF2B5EF4-FFF2-40B4-BE49-F238E27FC236}">
                <a16:creationId xmlns:a16="http://schemas.microsoft.com/office/drawing/2014/main" id="{C7BC41D0-BE77-4C8A-94F3-50698DE2A26D}"/>
              </a:ext>
            </a:extLst>
          </p:cNvPr>
          <p:cNvSpPr txBox="1"/>
          <p:nvPr/>
        </p:nvSpPr>
        <p:spPr>
          <a:xfrm>
            <a:off x="10652132" y="8039028"/>
            <a:ext cx="2831224" cy="400110"/>
          </a:xfrm>
          <a:prstGeom prst="rect">
            <a:avLst/>
          </a:prstGeom>
          <a:noFill/>
        </p:spPr>
        <p:txBody>
          <a:bodyPr wrap="none" rtlCol="0">
            <a:spAutoFit/>
          </a:bodyPr>
          <a:lstStyle/>
          <a:p>
            <a:pPr algn="ctr"/>
            <a:r>
              <a:rPr lang="en-US" sz="2000" dirty="0">
                <a:latin typeface="Times New Roman" panose="02020603050405020304" pitchFamily="18" charset="0"/>
                <a:cs typeface="Times New Roman" panose="02020603050405020304" pitchFamily="18" charset="0"/>
              </a:rPr>
              <a:t>Block 3 design of column</a:t>
            </a:r>
          </a:p>
        </p:txBody>
      </p:sp>
      <p:sp>
        <p:nvSpPr>
          <p:cNvPr id="2" name="Slide Number Placeholder 1">
            <a:extLst>
              <a:ext uri="{FF2B5EF4-FFF2-40B4-BE49-F238E27FC236}">
                <a16:creationId xmlns:a16="http://schemas.microsoft.com/office/drawing/2014/main" id="{4205E0E1-4FDA-4346-87D4-3BC7F9F1BCF7}"/>
              </a:ext>
            </a:extLst>
          </p:cNvPr>
          <p:cNvSpPr>
            <a:spLocks noGrp="1"/>
          </p:cNvSpPr>
          <p:nvPr>
            <p:ph type="sldNum" sz="quarter" idx="12"/>
          </p:nvPr>
        </p:nvSpPr>
        <p:spPr/>
        <p:txBody>
          <a:bodyPr/>
          <a:lstStyle/>
          <a:p>
            <a:fld id="{3A98EE3D-8CD1-4C3F-BD1C-C98C9596463C}" type="slidenum">
              <a:rPr lang="en-US" smtClean="0"/>
              <a:t>54</a:t>
            </a:fld>
            <a:endParaRPr lang="en-US"/>
          </a:p>
        </p:txBody>
      </p:sp>
    </p:spTree>
    <p:extLst>
      <p:ext uri="{BB962C8B-B14F-4D97-AF65-F5344CB8AC3E}">
        <p14:creationId xmlns:p14="http://schemas.microsoft.com/office/powerpoint/2010/main" val="269146907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4EAEBD7C-B041-4B3A-B5FF-92F646ADDC4A}"/>
              </a:ext>
            </a:extLst>
          </p:cNvPr>
          <p:cNvPicPr>
            <a:picLocks noGrp="1"/>
          </p:cNvPicPr>
          <p:nvPr>
            <p:ph idx="1"/>
          </p:nvPr>
        </p:nvPicPr>
        <p:blipFill>
          <a:blip r:embed="rId2"/>
          <a:stretch>
            <a:fillRect/>
          </a:stretch>
        </p:blipFill>
        <p:spPr>
          <a:xfrm>
            <a:off x="4770180" y="3875792"/>
            <a:ext cx="3046061" cy="1849616"/>
          </a:xfrm>
          <a:prstGeom prst="rect">
            <a:avLst/>
          </a:prstGeom>
        </p:spPr>
      </p:pic>
      <p:pic>
        <p:nvPicPr>
          <p:cNvPr id="5" name="Picture 4">
            <a:extLst>
              <a:ext uri="{FF2B5EF4-FFF2-40B4-BE49-F238E27FC236}">
                <a16:creationId xmlns:a16="http://schemas.microsoft.com/office/drawing/2014/main" id="{D33CF85A-5EB2-490D-AE66-6F171AD0B20E}"/>
              </a:ext>
            </a:extLst>
          </p:cNvPr>
          <p:cNvPicPr/>
          <p:nvPr/>
        </p:nvPicPr>
        <p:blipFill>
          <a:blip r:embed="rId3"/>
          <a:stretch>
            <a:fillRect/>
          </a:stretch>
        </p:blipFill>
        <p:spPr>
          <a:xfrm>
            <a:off x="640348" y="2718149"/>
            <a:ext cx="3681131" cy="5444359"/>
          </a:xfrm>
          <a:prstGeom prst="rect">
            <a:avLst/>
          </a:prstGeom>
        </p:spPr>
      </p:pic>
      <p:pic>
        <p:nvPicPr>
          <p:cNvPr id="7" name="Picture 6">
            <a:extLst>
              <a:ext uri="{FF2B5EF4-FFF2-40B4-BE49-F238E27FC236}">
                <a16:creationId xmlns:a16="http://schemas.microsoft.com/office/drawing/2014/main" id="{DB12C4C3-2404-496D-9C80-1E02B300181F}"/>
              </a:ext>
            </a:extLst>
          </p:cNvPr>
          <p:cNvPicPr/>
          <p:nvPr/>
        </p:nvPicPr>
        <p:blipFill>
          <a:blip r:embed="rId4"/>
          <a:stretch>
            <a:fillRect/>
          </a:stretch>
        </p:blipFill>
        <p:spPr>
          <a:xfrm>
            <a:off x="12392418" y="2554236"/>
            <a:ext cx="3586617" cy="5772184"/>
          </a:xfrm>
          <a:prstGeom prst="rect">
            <a:avLst/>
          </a:prstGeom>
        </p:spPr>
      </p:pic>
      <p:pic>
        <p:nvPicPr>
          <p:cNvPr id="8" name="Picture 7">
            <a:extLst>
              <a:ext uri="{FF2B5EF4-FFF2-40B4-BE49-F238E27FC236}">
                <a16:creationId xmlns:a16="http://schemas.microsoft.com/office/drawing/2014/main" id="{72D372BF-97F2-43D8-BF3F-6FA6EBC874A1}"/>
              </a:ext>
            </a:extLst>
          </p:cNvPr>
          <p:cNvPicPr/>
          <p:nvPr/>
        </p:nvPicPr>
        <p:blipFill>
          <a:blip r:embed="rId5"/>
          <a:stretch>
            <a:fillRect/>
          </a:stretch>
        </p:blipFill>
        <p:spPr>
          <a:xfrm>
            <a:off x="9252561" y="4027118"/>
            <a:ext cx="3139857" cy="1698290"/>
          </a:xfrm>
          <a:prstGeom prst="rect">
            <a:avLst/>
          </a:prstGeom>
        </p:spPr>
      </p:pic>
      <p:sp>
        <p:nvSpPr>
          <p:cNvPr id="10" name="Title 1">
            <a:extLst>
              <a:ext uri="{FF2B5EF4-FFF2-40B4-BE49-F238E27FC236}">
                <a16:creationId xmlns:a16="http://schemas.microsoft.com/office/drawing/2014/main" id="{D537032A-2B48-40CA-B40B-E2B088DE93EF}"/>
              </a:ext>
            </a:extLst>
          </p:cNvPr>
          <p:cNvSpPr>
            <a:spLocks noGrp="1"/>
          </p:cNvSpPr>
          <p:nvPr>
            <p:ph type="title"/>
          </p:nvPr>
        </p:nvSpPr>
        <p:spPr>
          <a:xfrm>
            <a:off x="-221295" y="369370"/>
            <a:ext cx="5461352" cy="1585384"/>
          </a:xfrm>
        </p:spPr>
        <p:txBody>
          <a:bodyPr/>
          <a:lstStyle/>
          <a:p>
            <a:pPr algn="ctr"/>
            <a:r>
              <a:rPr lang="en-US" sz="3200" cap="none" dirty="0">
                <a:latin typeface="Times New Roman" panose="02020603050405020304" pitchFamily="18" charset="0"/>
                <a:cs typeface="Times New Roman" panose="02020603050405020304" pitchFamily="18" charset="0"/>
              </a:rPr>
              <a:t>Column Detailing</a:t>
            </a:r>
            <a:br>
              <a:rPr lang="en-US" cap="none" dirty="0">
                <a:latin typeface="Times New Roman" panose="02020603050405020304" pitchFamily="18" charset="0"/>
                <a:cs typeface="Times New Roman" panose="02020603050405020304" pitchFamily="18" charset="0"/>
              </a:rPr>
            </a:br>
            <a:r>
              <a:rPr lang="en-US" sz="1800" b="0" i="0" dirty="0">
                <a:solidFill>
                  <a:srgbClr val="000000"/>
                </a:solidFill>
                <a:effectLst/>
                <a:latin typeface="Arial" panose="020B0604020202020204" pitchFamily="34" charset="0"/>
              </a:rPr>
              <a:t>⠠⠃⠕⠕⠞ ⠠⠎⠇⠁⠃ ⠠⠇⠁⠽⠕⠥</a:t>
            </a:r>
            <a:endParaRPr lang="en-US" sz="2000" cap="none" dirty="0">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1A2B4195-660F-4C7E-9BC1-2DECFA94FF88}"/>
              </a:ext>
            </a:extLst>
          </p:cNvPr>
          <p:cNvSpPr>
            <a:spLocks noGrp="1"/>
          </p:cNvSpPr>
          <p:nvPr>
            <p:ph type="sldNum" sz="quarter" idx="12"/>
          </p:nvPr>
        </p:nvSpPr>
        <p:spPr/>
        <p:txBody>
          <a:bodyPr/>
          <a:lstStyle/>
          <a:p>
            <a:fld id="{3A98EE3D-8CD1-4C3F-BD1C-C98C9596463C}" type="slidenum">
              <a:rPr lang="en-US" smtClean="0"/>
              <a:t>55</a:t>
            </a:fld>
            <a:endParaRPr lang="en-US"/>
          </a:p>
        </p:txBody>
      </p:sp>
    </p:spTree>
    <p:extLst>
      <p:ext uri="{BB962C8B-B14F-4D97-AF65-F5344CB8AC3E}">
        <p14:creationId xmlns:p14="http://schemas.microsoft.com/office/powerpoint/2010/main" val="235042141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52E3137-F96B-43D3-848D-A89AC4F56F4B}"/>
              </a:ext>
            </a:extLst>
          </p:cNvPr>
          <p:cNvPicPr>
            <a:picLocks noGrp="1" noChangeAspect="1"/>
          </p:cNvPicPr>
          <p:nvPr>
            <p:ph idx="1"/>
          </p:nvPr>
        </p:nvPicPr>
        <p:blipFill>
          <a:blip r:embed="rId2"/>
          <a:stretch>
            <a:fillRect/>
          </a:stretch>
        </p:blipFill>
        <p:spPr>
          <a:xfrm>
            <a:off x="12147293" y="1614045"/>
            <a:ext cx="4399588" cy="6898341"/>
          </a:xfrm>
        </p:spPr>
      </p:pic>
      <p:pic>
        <p:nvPicPr>
          <p:cNvPr id="6" name="Picture 5">
            <a:extLst>
              <a:ext uri="{FF2B5EF4-FFF2-40B4-BE49-F238E27FC236}">
                <a16:creationId xmlns:a16="http://schemas.microsoft.com/office/drawing/2014/main" id="{42FF5146-2E91-407B-A9E0-FFE0A6D12A76}"/>
              </a:ext>
            </a:extLst>
          </p:cNvPr>
          <p:cNvPicPr/>
          <p:nvPr/>
        </p:nvPicPr>
        <p:blipFill>
          <a:blip r:embed="rId3"/>
          <a:stretch>
            <a:fillRect/>
          </a:stretch>
        </p:blipFill>
        <p:spPr>
          <a:xfrm>
            <a:off x="6897158" y="2865892"/>
            <a:ext cx="5517865" cy="2622884"/>
          </a:xfrm>
          <a:prstGeom prst="rect">
            <a:avLst/>
          </a:prstGeom>
        </p:spPr>
      </p:pic>
      <p:pic>
        <p:nvPicPr>
          <p:cNvPr id="7" name="Picture 6">
            <a:extLst>
              <a:ext uri="{FF2B5EF4-FFF2-40B4-BE49-F238E27FC236}">
                <a16:creationId xmlns:a16="http://schemas.microsoft.com/office/drawing/2014/main" id="{D80A0107-316C-41F7-805A-DB9C0F3CE98B}"/>
              </a:ext>
            </a:extLst>
          </p:cNvPr>
          <p:cNvPicPr/>
          <p:nvPr/>
        </p:nvPicPr>
        <p:blipFill>
          <a:blip r:embed="rId4"/>
          <a:stretch>
            <a:fillRect/>
          </a:stretch>
        </p:blipFill>
        <p:spPr>
          <a:xfrm>
            <a:off x="233820" y="2865892"/>
            <a:ext cx="6906016" cy="2820924"/>
          </a:xfrm>
          <a:prstGeom prst="rect">
            <a:avLst/>
          </a:prstGeom>
        </p:spPr>
      </p:pic>
      <p:sp>
        <p:nvSpPr>
          <p:cNvPr id="8" name="Title 1">
            <a:extLst>
              <a:ext uri="{FF2B5EF4-FFF2-40B4-BE49-F238E27FC236}">
                <a16:creationId xmlns:a16="http://schemas.microsoft.com/office/drawing/2014/main" id="{1AB8FFF0-6966-4F24-AEC7-35E4CE6C72DA}"/>
              </a:ext>
            </a:extLst>
          </p:cNvPr>
          <p:cNvSpPr>
            <a:spLocks noGrp="1"/>
          </p:cNvSpPr>
          <p:nvPr>
            <p:ph type="title"/>
          </p:nvPr>
        </p:nvSpPr>
        <p:spPr>
          <a:xfrm>
            <a:off x="-158665" y="592332"/>
            <a:ext cx="5461352" cy="1585384"/>
          </a:xfrm>
        </p:spPr>
        <p:txBody>
          <a:bodyPr/>
          <a:lstStyle/>
          <a:p>
            <a:pPr algn="ctr"/>
            <a:r>
              <a:rPr lang="en-US" sz="3200" cap="none" dirty="0">
                <a:latin typeface="Times New Roman" panose="02020603050405020304" pitchFamily="18" charset="0"/>
                <a:cs typeface="Times New Roman" panose="02020603050405020304" pitchFamily="18" charset="0"/>
              </a:rPr>
              <a:t>Shear wall Design</a:t>
            </a:r>
            <a:br>
              <a:rPr lang="en-US" sz="3200" cap="none" dirty="0">
                <a:latin typeface="Times New Roman" panose="02020603050405020304" pitchFamily="18" charset="0"/>
                <a:cs typeface="Times New Roman" panose="02020603050405020304" pitchFamily="18" charset="0"/>
              </a:rPr>
            </a:br>
            <a:r>
              <a:rPr lang="en-US" sz="1800" b="0" i="0" dirty="0">
                <a:solidFill>
                  <a:srgbClr val="000000"/>
                </a:solidFill>
                <a:effectLst/>
                <a:latin typeface="Arial" panose="020B0604020202020204" pitchFamily="34" charset="0"/>
              </a:rPr>
              <a:t>⠠⠃⠕⠕⠞ ⠠⠎⠇⠁⠃ ⠠⠇⠁⠽⠕⠥</a:t>
            </a:r>
            <a:endParaRPr lang="en-US" sz="2000" cap="none" dirty="0">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8EC9E390-1D45-4256-A413-3B44FF262D8A}"/>
              </a:ext>
            </a:extLst>
          </p:cNvPr>
          <p:cNvSpPr>
            <a:spLocks noGrp="1"/>
          </p:cNvSpPr>
          <p:nvPr>
            <p:ph type="sldNum" sz="quarter" idx="12"/>
          </p:nvPr>
        </p:nvSpPr>
        <p:spPr/>
        <p:txBody>
          <a:bodyPr/>
          <a:lstStyle/>
          <a:p>
            <a:fld id="{3A98EE3D-8CD1-4C3F-BD1C-C98C9596463C}" type="slidenum">
              <a:rPr lang="en-US" smtClean="0"/>
              <a:t>56</a:t>
            </a:fld>
            <a:endParaRPr lang="en-US"/>
          </a:p>
        </p:txBody>
      </p:sp>
    </p:spTree>
    <p:extLst>
      <p:ext uri="{BB962C8B-B14F-4D97-AF65-F5344CB8AC3E}">
        <p14:creationId xmlns:p14="http://schemas.microsoft.com/office/powerpoint/2010/main" val="294135520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A27D00B-2332-4409-B361-DC43CEEAF536}"/>
              </a:ext>
            </a:extLst>
          </p:cNvPr>
          <p:cNvPicPr>
            <a:picLocks noGrp="1"/>
          </p:cNvPicPr>
          <p:nvPr>
            <p:ph idx="1"/>
          </p:nvPr>
        </p:nvPicPr>
        <p:blipFill>
          <a:blip r:embed="rId2"/>
          <a:stretch>
            <a:fillRect/>
          </a:stretch>
        </p:blipFill>
        <p:spPr>
          <a:xfrm>
            <a:off x="12163239" y="2458999"/>
            <a:ext cx="4515660" cy="6318337"/>
          </a:xfrm>
          <a:prstGeom prst="rect">
            <a:avLst/>
          </a:prstGeom>
        </p:spPr>
      </p:pic>
      <p:pic>
        <p:nvPicPr>
          <p:cNvPr id="5" name="Picture 4">
            <a:extLst>
              <a:ext uri="{FF2B5EF4-FFF2-40B4-BE49-F238E27FC236}">
                <a16:creationId xmlns:a16="http://schemas.microsoft.com/office/drawing/2014/main" id="{47C9871D-7D91-4D7D-B751-178ADEED668E}"/>
              </a:ext>
            </a:extLst>
          </p:cNvPr>
          <p:cNvPicPr/>
          <p:nvPr/>
        </p:nvPicPr>
        <p:blipFill>
          <a:blip r:embed="rId3"/>
          <a:stretch>
            <a:fillRect/>
          </a:stretch>
        </p:blipFill>
        <p:spPr>
          <a:xfrm>
            <a:off x="1776943" y="4086009"/>
            <a:ext cx="5183919" cy="5274283"/>
          </a:xfrm>
          <a:prstGeom prst="rect">
            <a:avLst/>
          </a:prstGeom>
        </p:spPr>
      </p:pic>
      <p:pic>
        <p:nvPicPr>
          <p:cNvPr id="6" name="Picture 5">
            <a:extLst>
              <a:ext uri="{FF2B5EF4-FFF2-40B4-BE49-F238E27FC236}">
                <a16:creationId xmlns:a16="http://schemas.microsoft.com/office/drawing/2014/main" id="{B65E0C5D-8F54-4C8E-87FD-02A46621E17F}"/>
              </a:ext>
            </a:extLst>
          </p:cNvPr>
          <p:cNvPicPr/>
          <p:nvPr/>
        </p:nvPicPr>
        <p:blipFill>
          <a:blip r:embed="rId4"/>
          <a:stretch>
            <a:fillRect/>
          </a:stretch>
        </p:blipFill>
        <p:spPr>
          <a:xfrm>
            <a:off x="1638227" y="2458999"/>
            <a:ext cx="5461352" cy="1737221"/>
          </a:xfrm>
          <a:prstGeom prst="rect">
            <a:avLst/>
          </a:prstGeom>
        </p:spPr>
      </p:pic>
      <p:sp>
        <p:nvSpPr>
          <p:cNvPr id="7" name="Title 1">
            <a:extLst>
              <a:ext uri="{FF2B5EF4-FFF2-40B4-BE49-F238E27FC236}">
                <a16:creationId xmlns:a16="http://schemas.microsoft.com/office/drawing/2014/main" id="{597B3E8B-0EC2-46F3-8089-0C0B346A7983}"/>
              </a:ext>
            </a:extLst>
          </p:cNvPr>
          <p:cNvSpPr>
            <a:spLocks noGrp="1"/>
          </p:cNvSpPr>
          <p:nvPr>
            <p:ph type="title"/>
          </p:nvPr>
        </p:nvSpPr>
        <p:spPr>
          <a:xfrm>
            <a:off x="-308977" y="613976"/>
            <a:ext cx="5461352" cy="1585384"/>
          </a:xfrm>
        </p:spPr>
        <p:txBody>
          <a:bodyPr/>
          <a:lstStyle/>
          <a:p>
            <a:pPr algn="ctr"/>
            <a:r>
              <a:rPr lang="en-US" sz="3200" cap="none" dirty="0">
                <a:latin typeface="Times New Roman" panose="02020603050405020304" pitchFamily="18" charset="0"/>
                <a:cs typeface="Times New Roman" panose="02020603050405020304" pitchFamily="18" charset="0"/>
              </a:rPr>
              <a:t>Retaining wall Design</a:t>
            </a:r>
            <a:br>
              <a:rPr lang="en-US" sz="3200" cap="none" dirty="0">
                <a:latin typeface="Times New Roman" panose="02020603050405020304" pitchFamily="18" charset="0"/>
                <a:cs typeface="Times New Roman" panose="02020603050405020304" pitchFamily="18" charset="0"/>
              </a:rPr>
            </a:br>
            <a:r>
              <a:rPr lang="en-US" sz="1800" b="0" i="0" dirty="0">
                <a:solidFill>
                  <a:srgbClr val="000000"/>
                </a:solidFill>
                <a:effectLst/>
                <a:latin typeface="Arial" panose="020B0604020202020204" pitchFamily="34" charset="0"/>
              </a:rPr>
              <a:t>⠠⠃⠕⠕⠞ ⠠⠎⠇⠁⠃ ⠠⠇⠁⠽⠕⠥</a:t>
            </a:r>
            <a:endParaRPr lang="en-US" sz="2000" cap="none" dirty="0">
              <a:latin typeface="Times New Roman" panose="02020603050405020304" pitchFamily="18" charset="0"/>
              <a:cs typeface="Times New Roman" panose="02020603050405020304" pitchFamily="18" charset="0"/>
            </a:endParaRPr>
          </a:p>
        </p:txBody>
      </p:sp>
      <p:graphicFrame>
        <p:nvGraphicFramePr>
          <p:cNvPr id="2" name="Table 2">
            <a:extLst>
              <a:ext uri="{FF2B5EF4-FFF2-40B4-BE49-F238E27FC236}">
                <a16:creationId xmlns:a16="http://schemas.microsoft.com/office/drawing/2014/main" id="{7CB1349D-49A6-4AAF-AA7D-418B20D7CF32}"/>
              </a:ext>
            </a:extLst>
          </p:cNvPr>
          <p:cNvGraphicFramePr>
            <a:graphicFrameLocks noGrp="1"/>
          </p:cNvGraphicFramePr>
          <p:nvPr>
            <p:extLst>
              <p:ext uri="{D42A27DB-BD31-4B8C-83A1-F6EECF244321}">
                <p14:modId xmlns:p14="http://schemas.microsoft.com/office/powerpoint/2010/main" val="679361555"/>
              </p:ext>
            </p:extLst>
          </p:nvPr>
        </p:nvGraphicFramePr>
        <p:xfrm>
          <a:off x="7482380" y="2458999"/>
          <a:ext cx="4973686" cy="2966720"/>
        </p:xfrm>
        <a:graphic>
          <a:graphicData uri="http://schemas.openxmlformats.org/drawingml/2006/table">
            <a:tbl>
              <a:tblPr firstRow="1" bandRow="1">
                <a:tableStyleId>{9D7B26C5-4107-4FEC-AEDC-1716B250A1EF}</a:tableStyleId>
              </a:tblPr>
              <a:tblGrid>
                <a:gridCol w="1857461">
                  <a:extLst>
                    <a:ext uri="{9D8B030D-6E8A-4147-A177-3AD203B41FA5}">
                      <a16:colId xmlns:a16="http://schemas.microsoft.com/office/drawing/2014/main" val="2668677227"/>
                    </a:ext>
                  </a:extLst>
                </a:gridCol>
                <a:gridCol w="1432682">
                  <a:extLst>
                    <a:ext uri="{9D8B030D-6E8A-4147-A177-3AD203B41FA5}">
                      <a16:colId xmlns:a16="http://schemas.microsoft.com/office/drawing/2014/main" val="1672244289"/>
                    </a:ext>
                  </a:extLst>
                </a:gridCol>
                <a:gridCol w="1683543">
                  <a:extLst>
                    <a:ext uri="{9D8B030D-6E8A-4147-A177-3AD203B41FA5}">
                      <a16:colId xmlns:a16="http://schemas.microsoft.com/office/drawing/2014/main" val="1201381276"/>
                    </a:ext>
                  </a:extLst>
                </a:gridCol>
              </a:tblGrid>
              <a:tr h="370840">
                <a:tc>
                  <a:txBody>
                    <a:bodyPr/>
                    <a:lstStyle/>
                    <a:p>
                      <a:pPr algn="ctr"/>
                      <a:endParaRPr lang="en-US" sz="1600" b="0" i="0" dirty="0">
                        <a:latin typeface="Times New Roman" panose="02020603050405020304" pitchFamily="18" charset="0"/>
                        <a:cs typeface="Times New Roman" panose="02020603050405020304" pitchFamily="18" charset="0"/>
                      </a:endParaRPr>
                    </a:p>
                  </a:txBody>
                  <a:tcPr/>
                </a:tc>
                <a:tc>
                  <a:txBody>
                    <a:bodyPr/>
                    <a:lstStyle/>
                    <a:p>
                      <a:pPr algn="ctr"/>
                      <a:r>
                        <a:rPr lang="en-US" sz="1600" b="0" dirty="0">
                          <a:latin typeface="Times New Roman" panose="02020603050405020304" pitchFamily="18" charset="0"/>
                          <a:cs typeface="Times New Roman" panose="02020603050405020304" pitchFamily="18" charset="0"/>
                        </a:rPr>
                        <a:t>Area of steel</a:t>
                      </a:r>
                      <a:endParaRPr lang="en-US" sz="1600" b="0" i="0" dirty="0">
                        <a:latin typeface="Times New Roman" panose="02020603050405020304" pitchFamily="18" charset="0"/>
                        <a:cs typeface="Times New Roman" panose="02020603050405020304" pitchFamily="18" charset="0"/>
                      </a:endParaRPr>
                    </a:p>
                  </a:txBody>
                  <a:tcPr/>
                </a:tc>
                <a:tc>
                  <a:txBody>
                    <a:bodyPr/>
                    <a:lstStyle/>
                    <a:p>
                      <a:pPr algn="ctr"/>
                      <a:endParaRPr lang="en-US" sz="1600" b="0" i="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971758921"/>
                  </a:ext>
                </a:extLst>
              </a:tr>
              <a:tr h="370840">
                <a:tc>
                  <a:txBody>
                    <a:bodyPr/>
                    <a:lstStyle/>
                    <a:p>
                      <a:pPr marL="0" marR="0" algn="ctr">
                        <a:lnSpc>
                          <a:spcPct val="107000"/>
                        </a:lnSpc>
                        <a:spcBef>
                          <a:spcPts val="0"/>
                        </a:spcBef>
                        <a:spcAft>
                          <a:spcPts val="0"/>
                        </a:spcAft>
                      </a:pPr>
                      <a:r>
                        <a:rPr lang="en-US" sz="1600" b="0">
                          <a:effectLst/>
                          <a:latin typeface="Times New Roman" panose="02020603050405020304" pitchFamily="18" charset="0"/>
                          <a:cs typeface="Times New Roman" panose="02020603050405020304" pitchFamily="18" charset="0"/>
                        </a:rPr>
                        <a:t>Back vertical bars</a:t>
                      </a:r>
                      <a:endParaRPr lang="en-US" sz="1600" b="0" i="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b="0">
                          <a:effectLst/>
                          <a:latin typeface="Times New Roman" panose="02020603050405020304" pitchFamily="18" charset="0"/>
                          <a:cs typeface="Times New Roman" panose="02020603050405020304" pitchFamily="18" charset="0"/>
                        </a:rPr>
                        <a:t>546</a:t>
                      </a:r>
                      <a:endParaRPr lang="en-US" sz="1600" b="0" i="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b="0">
                          <a:effectLst/>
                          <a:latin typeface="Times New Roman" panose="02020603050405020304" pitchFamily="18" charset="0"/>
                          <a:cs typeface="Times New Roman" panose="02020603050405020304" pitchFamily="18" charset="0"/>
                        </a:rPr>
                        <a:t>1Ø12mm/200mm</a:t>
                      </a:r>
                      <a:endParaRPr lang="en-US" sz="1600" b="0" i="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673940125"/>
                  </a:ext>
                </a:extLst>
              </a:tr>
              <a:tr h="370840">
                <a:tc>
                  <a:txBody>
                    <a:bodyPr/>
                    <a:lstStyle/>
                    <a:p>
                      <a:pPr marL="0" marR="0" algn="ctr">
                        <a:lnSpc>
                          <a:spcPct val="107000"/>
                        </a:lnSpc>
                        <a:spcBef>
                          <a:spcPts val="0"/>
                        </a:spcBef>
                        <a:spcAft>
                          <a:spcPts val="0"/>
                        </a:spcAft>
                      </a:pPr>
                      <a:r>
                        <a:rPr lang="en-US" sz="1600" b="0">
                          <a:solidFill>
                            <a:srgbClr val="000000"/>
                          </a:solidFill>
                          <a:effectLst/>
                          <a:latin typeface="Times New Roman" panose="02020603050405020304" pitchFamily="18" charset="0"/>
                          <a:cs typeface="Times New Roman" panose="02020603050405020304" pitchFamily="18" charset="0"/>
                        </a:rPr>
                        <a:t>front vertical bars</a:t>
                      </a:r>
                      <a:endParaRPr lang="en-US" sz="1600" b="0" i="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b="0">
                          <a:solidFill>
                            <a:srgbClr val="000000"/>
                          </a:solidFill>
                          <a:effectLst/>
                          <a:latin typeface="Times New Roman" panose="02020603050405020304" pitchFamily="18" charset="0"/>
                          <a:cs typeface="Times New Roman" panose="02020603050405020304" pitchFamily="18" charset="0"/>
                        </a:rPr>
                        <a:t>420</a:t>
                      </a:r>
                      <a:endParaRPr lang="en-US" sz="1600" b="0" i="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b="0">
                          <a:solidFill>
                            <a:srgbClr val="000000"/>
                          </a:solidFill>
                          <a:effectLst/>
                          <a:latin typeface="Times New Roman" panose="02020603050405020304" pitchFamily="18" charset="0"/>
                          <a:cs typeface="Times New Roman" panose="02020603050405020304" pitchFamily="18" charset="0"/>
                        </a:rPr>
                        <a:t>1Ø12mm/200mm</a:t>
                      </a:r>
                      <a:endParaRPr lang="en-US" sz="1600" b="0" i="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722250949"/>
                  </a:ext>
                </a:extLst>
              </a:tr>
              <a:tr h="370840">
                <a:tc>
                  <a:txBody>
                    <a:bodyPr/>
                    <a:lstStyle/>
                    <a:p>
                      <a:pPr marL="0" marR="0" algn="ctr">
                        <a:lnSpc>
                          <a:spcPct val="107000"/>
                        </a:lnSpc>
                        <a:spcBef>
                          <a:spcPts val="0"/>
                        </a:spcBef>
                        <a:spcAft>
                          <a:spcPts val="0"/>
                        </a:spcAft>
                      </a:pPr>
                      <a:r>
                        <a:rPr lang="en-US" sz="1600" b="0">
                          <a:effectLst/>
                          <a:latin typeface="Times New Roman" panose="02020603050405020304" pitchFamily="18" charset="0"/>
                          <a:cs typeface="Times New Roman" panose="02020603050405020304" pitchFamily="18" charset="0"/>
                        </a:rPr>
                        <a:t>Back horizontal bars</a:t>
                      </a:r>
                      <a:endParaRPr lang="en-US" sz="1600" b="0" i="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b="0">
                          <a:effectLst/>
                          <a:latin typeface="Times New Roman" panose="02020603050405020304" pitchFamily="18" charset="0"/>
                          <a:cs typeface="Times New Roman" panose="02020603050405020304" pitchFamily="18" charset="0"/>
                        </a:rPr>
                        <a:t>767</a:t>
                      </a:r>
                      <a:endParaRPr lang="en-US" sz="1600" b="0" i="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b="0">
                          <a:effectLst/>
                          <a:latin typeface="Times New Roman" panose="02020603050405020304" pitchFamily="18" charset="0"/>
                          <a:cs typeface="Times New Roman" panose="02020603050405020304" pitchFamily="18" charset="0"/>
                        </a:rPr>
                        <a:t>1Ø14mm/200mm</a:t>
                      </a:r>
                      <a:endParaRPr lang="en-US" sz="1600" b="0" i="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105034374"/>
                  </a:ext>
                </a:extLst>
              </a:tr>
              <a:tr h="370840">
                <a:tc>
                  <a:txBody>
                    <a:bodyPr/>
                    <a:lstStyle/>
                    <a:p>
                      <a:pPr marL="0" marR="0" algn="ctr">
                        <a:lnSpc>
                          <a:spcPct val="107000"/>
                        </a:lnSpc>
                        <a:spcBef>
                          <a:spcPts val="0"/>
                        </a:spcBef>
                        <a:spcAft>
                          <a:spcPts val="0"/>
                        </a:spcAft>
                      </a:pPr>
                      <a:r>
                        <a:rPr lang="en-US" sz="1600" b="0">
                          <a:solidFill>
                            <a:srgbClr val="000000"/>
                          </a:solidFill>
                          <a:effectLst/>
                          <a:latin typeface="Times New Roman" panose="02020603050405020304" pitchFamily="18" charset="0"/>
                          <a:cs typeface="Times New Roman" panose="02020603050405020304" pitchFamily="18" charset="0"/>
                        </a:rPr>
                        <a:t>Front horizontal bars</a:t>
                      </a:r>
                      <a:endParaRPr lang="en-US" sz="1600" b="0" i="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b="0" dirty="0">
                          <a:solidFill>
                            <a:srgbClr val="000000"/>
                          </a:solidFill>
                          <a:effectLst/>
                          <a:latin typeface="Times New Roman" panose="02020603050405020304" pitchFamily="18" charset="0"/>
                          <a:cs typeface="Times New Roman" panose="02020603050405020304" pitchFamily="18" charset="0"/>
                        </a:rPr>
                        <a:t>767</a:t>
                      </a:r>
                      <a:endParaRPr lang="en-US" sz="1600" b="0" i="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b="0">
                          <a:solidFill>
                            <a:srgbClr val="000000"/>
                          </a:solidFill>
                          <a:effectLst/>
                          <a:latin typeface="Times New Roman" panose="02020603050405020304" pitchFamily="18" charset="0"/>
                          <a:cs typeface="Times New Roman" panose="02020603050405020304" pitchFamily="18" charset="0"/>
                        </a:rPr>
                        <a:t>1Ø14mm/200mm</a:t>
                      </a:r>
                      <a:endParaRPr lang="en-US" sz="1600" b="0" i="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30533106"/>
                  </a:ext>
                </a:extLst>
              </a:tr>
              <a:tr h="370840">
                <a:tc>
                  <a:txBody>
                    <a:bodyPr/>
                    <a:lstStyle/>
                    <a:p>
                      <a:pPr marL="0" marR="0" algn="ctr">
                        <a:lnSpc>
                          <a:spcPct val="107000"/>
                        </a:lnSpc>
                        <a:spcBef>
                          <a:spcPts val="0"/>
                        </a:spcBef>
                        <a:spcAft>
                          <a:spcPts val="0"/>
                        </a:spcAft>
                      </a:pPr>
                      <a:r>
                        <a:rPr lang="en-US" sz="1600" b="0">
                          <a:effectLst/>
                          <a:latin typeface="Times New Roman" panose="02020603050405020304" pitchFamily="18" charset="0"/>
                          <a:cs typeface="Times New Roman" panose="02020603050405020304" pitchFamily="18" charset="0"/>
                        </a:rPr>
                        <a:t>Back vertical bars</a:t>
                      </a:r>
                      <a:endParaRPr lang="en-US" sz="1600" b="0" i="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b="0">
                          <a:effectLst/>
                          <a:latin typeface="Times New Roman" panose="02020603050405020304" pitchFamily="18" charset="0"/>
                          <a:cs typeface="Times New Roman" panose="02020603050405020304" pitchFamily="18" charset="0"/>
                        </a:rPr>
                        <a:t>546</a:t>
                      </a:r>
                      <a:endParaRPr lang="en-US" sz="1600" b="0" i="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b="0">
                          <a:effectLst/>
                          <a:latin typeface="Times New Roman" panose="02020603050405020304" pitchFamily="18" charset="0"/>
                          <a:cs typeface="Times New Roman" panose="02020603050405020304" pitchFamily="18" charset="0"/>
                        </a:rPr>
                        <a:t>1Ø12mm/200mm</a:t>
                      </a:r>
                      <a:endParaRPr lang="en-US" sz="1600" b="0" i="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592975599"/>
                  </a:ext>
                </a:extLst>
              </a:tr>
              <a:tr h="370840">
                <a:tc>
                  <a:txBody>
                    <a:bodyPr/>
                    <a:lstStyle/>
                    <a:p>
                      <a:pPr marL="0" marR="0" algn="ctr">
                        <a:lnSpc>
                          <a:spcPct val="107000"/>
                        </a:lnSpc>
                        <a:spcBef>
                          <a:spcPts val="0"/>
                        </a:spcBef>
                        <a:spcAft>
                          <a:spcPts val="0"/>
                        </a:spcAft>
                      </a:pPr>
                      <a:r>
                        <a:rPr lang="en-US" sz="1600" b="0">
                          <a:solidFill>
                            <a:srgbClr val="000000"/>
                          </a:solidFill>
                          <a:effectLst/>
                          <a:latin typeface="Times New Roman" panose="02020603050405020304" pitchFamily="18" charset="0"/>
                          <a:cs typeface="Times New Roman" panose="02020603050405020304" pitchFamily="18" charset="0"/>
                        </a:rPr>
                        <a:t>front vertical bars</a:t>
                      </a:r>
                      <a:endParaRPr lang="en-US" sz="1600" b="0" i="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b="0">
                          <a:solidFill>
                            <a:srgbClr val="000000"/>
                          </a:solidFill>
                          <a:effectLst/>
                          <a:latin typeface="Times New Roman" panose="02020603050405020304" pitchFamily="18" charset="0"/>
                          <a:cs typeface="Times New Roman" panose="02020603050405020304" pitchFamily="18" charset="0"/>
                        </a:rPr>
                        <a:t>420</a:t>
                      </a:r>
                      <a:endParaRPr lang="en-US" sz="1600" b="0" i="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b="0">
                          <a:solidFill>
                            <a:srgbClr val="000000"/>
                          </a:solidFill>
                          <a:effectLst/>
                          <a:latin typeface="Times New Roman" panose="02020603050405020304" pitchFamily="18" charset="0"/>
                          <a:cs typeface="Times New Roman" panose="02020603050405020304" pitchFamily="18" charset="0"/>
                        </a:rPr>
                        <a:t>1Ø12mm/200mm</a:t>
                      </a:r>
                      <a:endParaRPr lang="en-US" sz="1600" b="0" i="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186004419"/>
                  </a:ext>
                </a:extLst>
              </a:tr>
              <a:tr h="370840">
                <a:tc>
                  <a:txBody>
                    <a:bodyPr/>
                    <a:lstStyle/>
                    <a:p>
                      <a:pPr marL="0" marR="0" algn="ctr">
                        <a:lnSpc>
                          <a:spcPct val="107000"/>
                        </a:lnSpc>
                        <a:spcBef>
                          <a:spcPts val="0"/>
                        </a:spcBef>
                        <a:spcAft>
                          <a:spcPts val="0"/>
                        </a:spcAft>
                      </a:pPr>
                      <a:r>
                        <a:rPr lang="en-US" sz="1600" b="0" dirty="0">
                          <a:effectLst/>
                          <a:latin typeface="Times New Roman" panose="02020603050405020304" pitchFamily="18" charset="0"/>
                          <a:cs typeface="Times New Roman" panose="02020603050405020304" pitchFamily="18" charset="0"/>
                        </a:rPr>
                        <a:t>Back horizontal bars</a:t>
                      </a:r>
                      <a:endParaRPr lang="en-US" sz="1600" b="0" i="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b="0" dirty="0">
                          <a:effectLst/>
                          <a:latin typeface="Times New Roman" panose="02020603050405020304" pitchFamily="18" charset="0"/>
                          <a:cs typeface="Times New Roman" panose="02020603050405020304" pitchFamily="18" charset="0"/>
                        </a:rPr>
                        <a:t>767</a:t>
                      </a:r>
                      <a:endParaRPr lang="en-US" sz="1600" b="0" i="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b="0" dirty="0">
                          <a:effectLst/>
                          <a:latin typeface="Times New Roman" panose="02020603050405020304" pitchFamily="18" charset="0"/>
                          <a:cs typeface="Times New Roman" panose="02020603050405020304" pitchFamily="18" charset="0"/>
                        </a:rPr>
                        <a:t>1Ø14mm/200mm</a:t>
                      </a:r>
                      <a:endParaRPr lang="en-US" sz="1600" b="0" i="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34616925"/>
                  </a:ext>
                </a:extLst>
              </a:tr>
            </a:tbl>
          </a:graphicData>
        </a:graphic>
      </p:graphicFrame>
      <p:sp>
        <p:nvSpPr>
          <p:cNvPr id="3" name="Slide Number Placeholder 2">
            <a:extLst>
              <a:ext uri="{FF2B5EF4-FFF2-40B4-BE49-F238E27FC236}">
                <a16:creationId xmlns:a16="http://schemas.microsoft.com/office/drawing/2014/main" id="{0BCF9953-4EFE-495F-B04B-E7255B0B85C2}"/>
              </a:ext>
            </a:extLst>
          </p:cNvPr>
          <p:cNvSpPr>
            <a:spLocks noGrp="1"/>
          </p:cNvSpPr>
          <p:nvPr>
            <p:ph type="sldNum" sz="quarter" idx="12"/>
          </p:nvPr>
        </p:nvSpPr>
        <p:spPr/>
        <p:txBody>
          <a:bodyPr/>
          <a:lstStyle/>
          <a:p>
            <a:fld id="{3A98EE3D-8CD1-4C3F-BD1C-C98C9596463C}" type="slidenum">
              <a:rPr lang="en-US" smtClean="0"/>
              <a:t>57</a:t>
            </a:fld>
            <a:endParaRPr lang="en-US"/>
          </a:p>
        </p:txBody>
      </p:sp>
    </p:spTree>
    <p:extLst>
      <p:ext uri="{BB962C8B-B14F-4D97-AF65-F5344CB8AC3E}">
        <p14:creationId xmlns:p14="http://schemas.microsoft.com/office/powerpoint/2010/main" val="330038321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092778F7-6B47-4A28-8626-43B88FC49B14}"/>
                  </a:ext>
                </a:extLst>
              </p:cNvPr>
              <p:cNvSpPr txBox="1"/>
              <p:nvPr/>
            </p:nvSpPr>
            <p:spPr>
              <a:xfrm>
                <a:off x="964505" y="2718148"/>
                <a:ext cx="4097597" cy="3013710"/>
              </a:xfrm>
              <a:prstGeom prst="rect">
                <a:avLst/>
              </a:prstGeom>
              <a:noFill/>
            </p:spPr>
            <p:txBody>
              <a:bodyPr wrap="none" rtlCol="0">
                <a:spAutoFit/>
              </a:bodyPr>
              <a:lstStyle/>
              <a:p>
                <a:pPr marL="342900" marR="0" lvl="0" indent="-342900" rtl="0">
                  <a:lnSpc>
                    <a:spcPct val="150000"/>
                  </a:lnSpc>
                  <a:spcBef>
                    <a:spcPts val="0"/>
                  </a:spcBef>
                  <a:spcAft>
                    <a:spcPts val="0"/>
                  </a:spcAft>
                  <a:buFont typeface="Wingdings" panose="05000000000000000000" pitchFamily="2" charset="2"/>
                  <a:buChar char=""/>
                </a:pPr>
                <a:r>
                  <a:rPr lang="en-US" sz="1800" dirty="0">
                    <a:effectLst/>
                    <a:latin typeface="Times New Roman" panose="02020603050405020304" pitchFamily="18" charset="0"/>
                    <a:ea typeface="Calibri" panose="020F0502020204030204" pitchFamily="34" charset="0"/>
                    <a:cs typeface="Arial" panose="020B0604020202020204" pitchFamily="34" charset="0"/>
                  </a:rPr>
                  <a:t>Unit weight of concrete = 25 kN/m</a:t>
                </a:r>
                <a:r>
                  <a:rPr lang="en-US" sz="1800" baseline="30000" dirty="0">
                    <a:effectLst/>
                    <a:latin typeface="Times New Roman" panose="02020603050405020304" pitchFamily="18" charset="0"/>
                    <a:ea typeface="Calibri" panose="020F0502020204030204" pitchFamily="34" charset="0"/>
                    <a:cs typeface="Arial" panose="020B0604020202020204" pitchFamily="34" charset="0"/>
                  </a:rPr>
                  <a:t>3</a:t>
                </a:r>
                <a:r>
                  <a:rPr lang="en-US" sz="1800" dirty="0">
                    <a:effectLst/>
                    <a:latin typeface="Times New Roman" panose="02020603050405020304" pitchFamily="18" charset="0"/>
                    <a:ea typeface="Calibri" panose="020F0502020204030204" pitchFamily="34" charset="0"/>
                    <a:cs typeface="Arial" panose="020B0604020202020204" pitchFamily="34" charset="0"/>
                  </a:rPr>
                  <a:t> . </a:t>
                </a:r>
              </a:p>
              <a:p>
                <a:pPr marL="342900" marR="0" lvl="0" indent="-342900">
                  <a:lnSpc>
                    <a:spcPct val="150000"/>
                  </a:lnSpc>
                  <a:spcBef>
                    <a:spcPts val="0"/>
                  </a:spcBef>
                  <a:spcAft>
                    <a:spcPts val="0"/>
                  </a:spcAft>
                  <a:buFont typeface="Wingdings" panose="05000000000000000000" pitchFamily="2" charset="2"/>
                  <a:buChar char=""/>
                </a:pPr>
                <a:r>
                  <a:rPr lang="en-US" sz="1800" dirty="0">
                    <a:effectLst/>
                    <a:latin typeface="Times New Roman" panose="02020603050405020304" pitchFamily="18" charset="0"/>
                    <a:ea typeface="Calibri" panose="020F0502020204030204" pitchFamily="34" charset="0"/>
                    <a:cs typeface="Arial" panose="020B0604020202020204" pitchFamily="34" charset="0"/>
                  </a:rPr>
                  <a:t>Unit weight of soil = 18 kN/m</a:t>
                </a:r>
                <a:r>
                  <a:rPr lang="en-US" sz="1800" baseline="30000" dirty="0">
                    <a:effectLst/>
                    <a:latin typeface="Times New Roman" panose="02020603050405020304" pitchFamily="18" charset="0"/>
                    <a:ea typeface="Calibri" panose="020F0502020204030204" pitchFamily="34" charset="0"/>
                    <a:cs typeface="Arial" panose="020B0604020202020204" pitchFamily="34" charset="0"/>
                  </a:rPr>
                  <a:t>3</a:t>
                </a:r>
                <a:r>
                  <a:rPr lang="en-US" sz="1800" dirty="0">
                    <a:effectLst/>
                    <a:latin typeface="Times New Roman" panose="02020603050405020304" pitchFamily="18" charset="0"/>
                    <a:ea typeface="Calibri" panose="020F0502020204030204" pitchFamily="34" charset="0"/>
                    <a:cs typeface="Arial" panose="020B0604020202020204" pitchFamily="34" charset="0"/>
                  </a:rPr>
                  <a:t> .</a:t>
                </a:r>
              </a:p>
              <a:p>
                <a:pPr marL="342900" marR="0" lvl="0" indent="-342900">
                  <a:lnSpc>
                    <a:spcPct val="150000"/>
                  </a:lnSpc>
                  <a:spcBef>
                    <a:spcPts val="0"/>
                  </a:spcBef>
                  <a:spcAft>
                    <a:spcPts val="0"/>
                  </a:spcAft>
                  <a:buFont typeface="Wingdings" panose="05000000000000000000" pitchFamily="2" charset="2"/>
                  <a:buChar char=""/>
                </a:pPr>
                <a:r>
                  <a:rPr lang="en-US" sz="1800" dirty="0">
                    <a:effectLst/>
                    <a:latin typeface="Times New Roman" panose="02020603050405020304" pitchFamily="18" charset="0"/>
                    <a:ea typeface="Calibri" panose="020F0502020204030204" pitchFamily="34" charset="0"/>
                    <a:cs typeface="Arial" panose="020B0604020202020204" pitchFamily="34" charset="0"/>
                  </a:rPr>
                  <a:t>Soil friction angle = 35 ̊. </a:t>
                </a:r>
              </a:p>
              <a:p>
                <a:pPr marL="342900" marR="0" lvl="0" indent="-342900">
                  <a:lnSpc>
                    <a:spcPct val="150000"/>
                  </a:lnSpc>
                  <a:spcBef>
                    <a:spcPts val="0"/>
                  </a:spcBef>
                  <a:spcAft>
                    <a:spcPts val="0"/>
                  </a:spcAft>
                  <a:buFont typeface="Wingdings" panose="05000000000000000000" pitchFamily="2" charset="2"/>
                  <a:buChar char=""/>
                </a:pPr>
                <a:r>
                  <a:rPr lang="en-US" sz="1800" dirty="0">
                    <a:effectLst/>
                    <a:latin typeface="Times New Roman" panose="02020603050405020304" pitchFamily="18" charset="0"/>
                    <a:ea typeface="Calibri" panose="020F0502020204030204" pitchFamily="34" charset="0"/>
                    <a:cs typeface="Arial" panose="020B0604020202020204" pitchFamily="34" charset="0"/>
                  </a:rPr>
                  <a:t>Bearing capacity of soil = 200 kN/m</a:t>
                </a:r>
                <a:r>
                  <a:rPr lang="en-US" sz="1800" baseline="30000" dirty="0">
                    <a:effectLst/>
                    <a:latin typeface="Times New Roman" panose="02020603050405020304" pitchFamily="18" charset="0"/>
                    <a:ea typeface="Calibri" panose="020F0502020204030204" pitchFamily="34" charset="0"/>
                    <a:cs typeface="Arial" panose="020B0604020202020204" pitchFamily="34" charset="0"/>
                  </a:rPr>
                  <a:t>3</a:t>
                </a:r>
                <a:r>
                  <a:rPr lang="en-US" sz="1800" dirty="0">
                    <a:effectLst/>
                    <a:latin typeface="Times New Roman" panose="02020603050405020304" pitchFamily="18" charset="0"/>
                    <a:ea typeface="Calibri" panose="020F0502020204030204" pitchFamily="34" charset="0"/>
                    <a:cs typeface="Arial" panose="020B0604020202020204" pitchFamily="34" charset="0"/>
                  </a:rPr>
                  <a:t> .</a:t>
                </a:r>
              </a:p>
              <a:p>
                <a:pPr marL="342900" marR="0" lvl="0" indent="-342900">
                  <a:lnSpc>
                    <a:spcPct val="150000"/>
                  </a:lnSpc>
                  <a:spcBef>
                    <a:spcPts val="0"/>
                  </a:spcBef>
                  <a:spcAft>
                    <a:spcPts val="0"/>
                  </a:spcAft>
                  <a:buFont typeface="Wingdings" panose="05000000000000000000" pitchFamily="2" charset="2"/>
                  <a:buChar char=""/>
                </a:pPr>
                <a:r>
                  <a:rPr lang="en-US" sz="1800" dirty="0">
                    <a:effectLst/>
                    <a:latin typeface="Times New Roman" panose="02020603050405020304" pitchFamily="18" charset="0"/>
                    <a:ea typeface="Calibri" panose="020F0502020204030204" pitchFamily="34" charset="0"/>
                    <a:cs typeface="Arial" panose="020B0604020202020204" pitchFamily="34" charset="0"/>
                  </a:rPr>
                  <a:t>Ka = </a:t>
                </a:r>
                <a14:m>
                  <m:oMath xmlns:m="http://schemas.openxmlformats.org/officeDocument/2006/math">
                    <m:r>
                      <a:rPr lang="en-US" sz="1800" i="1">
                        <a:effectLst/>
                        <a:latin typeface="Cambria Math" panose="02040503050406030204" pitchFamily="18" charset="0"/>
                        <a:ea typeface="Calibri" panose="020F0502020204030204" pitchFamily="34" charset="0"/>
                        <a:cs typeface="Arial" panose="020B0604020202020204" pitchFamily="34" charset="0"/>
                      </a:rPr>
                      <m:t>(</m:t>
                    </m:r>
                    <m:r>
                      <a:rPr lang="en-US" sz="1800" i="1">
                        <a:effectLst/>
                        <a:latin typeface="Cambria Math" panose="02040503050406030204" pitchFamily="18" charset="0"/>
                        <a:ea typeface="Calibri" panose="020F0502020204030204" pitchFamily="34" charset="0"/>
                        <a:cs typeface="Arial" panose="020B0604020202020204" pitchFamily="34" charset="0"/>
                      </a:rPr>
                      <m:t>1</m:t>
                    </m:r>
                    <m:r>
                      <a:rPr lang="en-US" sz="1800" i="1">
                        <a:effectLst/>
                        <a:latin typeface="Cambria Math" panose="02040503050406030204" pitchFamily="18" charset="0"/>
                        <a:ea typeface="Calibri" panose="020F0502020204030204" pitchFamily="34" charset="0"/>
                        <a:cs typeface="Arial" panose="020B0604020202020204" pitchFamily="34" charset="0"/>
                      </a:rPr>
                      <m:t>−</m:t>
                    </m:r>
                    <m:r>
                      <a:rPr lang="en-US" sz="1800" i="1">
                        <a:effectLst/>
                        <a:latin typeface="Cambria Math" panose="02040503050406030204" pitchFamily="18" charset="0"/>
                        <a:ea typeface="Calibri" panose="020F0502020204030204" pitchFamily="34" charset="0"/>
                        <a:cs typeface="Arial" panose="020B0604020202020204" pitchFamily="34" charset="0"/>
                      </a:rPr>
                      <m:t>𝑠𝑖𝑛</m:t>
                    </m:r>
                    <m:r>
                      <a:rPr lang="en-US" sz="1800" i="1">
                        <a:effectLst/>
                        <a:latin typeface="Cambria Math" panose="02040503050406030204" pitchFamily="18" charset="0"/>
                        <a:ea typeface="Calibri" panose="020F0502020204030204" pitchFamily="34" charset="0"/>
                        <a:cs typeface="Arial" panose="020B0604020202020204" pitchFamily="34" charset="0"/>
                      </a:rPr>
                      <m:t>35</m:t>
                    </m:r>
                    <m:r>
                      <a:rPr lang="en-US" sz="1800" i="1">
                        <a:effectLst/>
                        <a:latin typeface="Cambria Math" panose="02040503050406030204" pitchFamily="18" charset="0"/>
                        <a:ea typeface="Calibri" panose="020F0502020204030204" pitchFamily="34" charset="0"/>
                        <a:cs typeface="Arial" panose="020B0604020202020204" pitchFamily="34" charset="0"/>
                      </a:rPr>
                      <m:t>)/(</m:t>
                    </m:r>
                    <m:r>
                      <a:rPr lang="en-US" sz="1800" i="1">
                        <a:effectLst/>
                        <a:latin typeface="Cambria Math" panose="02040503050406030204" pitchFamily="18" charset="0"/>
                        <a:ea typeface="Calibri" panose="020F0502020204030204" pitchFamily="34" charset="0"/>
                        <a:cs typeface="Arial" panose="020B0604020202020204" pitchFamily="34" charset="0"/>
                      </a:rPr>
                      <m:t>1</m:t>
                    </m:r>
                    <m:r>
                      <a:rPr lang="en-US" sz="1800" i="1">
                        <a:effectLst/>
                        <a:latin typeface="Cambria Math" panose="02040503050406030204" pitchFamily="18" charset="0"/>
                        <a:ea typeface="Calibri" panose="020F0502020204030204" pitchFamily="34" charset="0"/>
                        <a:cs typeface="Arial" panose="020B0604020202020204" pitchFamily="34" charset="0"/>
                      </a:rPr>
                      <m:t>+</m:t>
                    </m:r>
                    <m:r>
                      <a:rPr lang="en-US" sz="1800" i="1">
                        <a:effectLst/>
                        <a:latin typeface="Cambria Math" panose="02040503050406030204" pitchFamily="18" charset="0"/>
                        <a:ea typeface="Calibri" panose="020F0502020204030204" pitchFamily="34" charset="0"/>
                        <a:cs typeface="Arial" panose="020B0604020202020204" pitchFamily="34" charset="0"/>
                      </a:rPr>
                      <m:t>𝑠𝑖𝑛</m:t>
                    </m:r>
                    <m:r>
                      <a:rPr lang="en-US" sz="1800" i="1">
                        <a:effectLst/>
                        <a:latin typeface="Cambria Math" panose="02040503050406030204" pitchFamily="18" charset="0"/>
                        <a:ea typeface="Calibri" panose="020F0502020204030204" pitchFamily="34" charset="0"/>
                        <a:cs typeface="Arial" panose="020B0604020202020204" pitchFamily="34" charset="0"/>
                      </a:rPr>
                      <m:t>35</m:t>
                    </m:r>
                    <m:r>
                      <a:rPr lang="en-US" sz="1800" i="1">
                        <a:effectLst/>
                        <a:latin typeface="Cambria Math" panose="02040503050406030204" pitchFamily="18" charset="0"/>
                        <a:ea typeface="Calibri" panose="020F0502020204030204" pitchFamily="34" charset="0"/>
                        <a:cs typeface="Arial" panose="020B0604020202020204" pitchFamily="34" charset="0"/>
                      </a:rPr>
                      <m:t>)</m:t>
                    </m:r>
                  </m:oMath>
                </a14:m>
                <a:r>
                  <a:rPr lang="en-US" sz="1800" dirty="0">
                    <a:effectLst/>
                    <a:latin typeface="Times New Roman" panose="02020603050405020304" pitchFamily="18" charset="0"/>
                    <a:ea typeface="Times New Roman" panose="02020603050405020304" pitchFamily="18" charset="0"/>
                    <a:cs typeface="Arial" panose="020B0604020202020204" pitchFamily="34" charset="0"/>
                  </a:rPr>
                  <a:t> =0.3</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342900" marR="0" lvl="0" indent="-342900">
                  <a:lnSpc>
                    <a:spcPct val="150000"/>
                  </a:lnSpc>
                  <a:spcBef>
                    <a:spcPts val="0"/>
                  </a:spcBef>
                  <a:spcAft>
                    <a:spcPts val="800"/>
                  </a:spcAft>
                  <a:buFont typeface="Wingdings" panose="05000000000000000000" pitchFamily="2" charset="2"/>
                  <a:buChar char=""/>
                </a:pPr>
                <a:r>
                  <a:rPr lang="en-US" sz="1800" dirty="0">
                    <a:effectLst/>
                    <a:latin typeface="Times New Roman" panose="02020603050405020304" pitchFamily="18" charset="0"/>
                    <a:ea typeface="Times New Roman" panose="02020603050405020304" pitchFamily="18" charset="0"/>
                    <a:cs typeface="Arial" panose="020B0604020202020204" pitchFamily="34" charset="0"/>
                  </a:rPr>
                  <a:t>Ko= 1-sin35 =0.43</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US" dirty="0"/>
              </a:p>
            </p:txBody>
          </p:sp>
        </mc:Choice>
        <mc:Fallback xmlns="">
          <p:sp>
            <p:nvSpPr>
              <p:cNvPr id="4" name="TextBox 3">
                <a:extLst>
                  <a:ext uri="{FF2B5EF4-FFF2-40B4-BE49-F238E27FC236}">
                    <a16:creationId xmlns:a16="http://schemas.microsoft.com/office/drawing/2014/main" id="{092778F7-6B47-4A28-8626-43B88FC49B14}"/>
                  </a:ext>
                </a:extLst>
              </p:cNvPr>
              <p:cNvSpPr txBox="1">
                <a:spLocks noRot="1" noChangeAspect="1" noMove="1" noResize="1" noEditPoints="1" noAdjustHandles="1" noChangeArrowheads="1" noChangeShapeType="1" noTextEdit="1"/>
              </p:cNvSpPr>
              <p:nvPr/>
            </p:nvSpPr>
            <p:spPr>
              <a:xfrm>
                <a:off x="964505" y="2718148"/>
                <a:ext cx="4097597" cy="3013710"/>
              </a:xfrm>
              <a:prstGeom prst="rect">
                <a:avLst/>
              </a:prstGeom>
              <a:blipFill>
                <a:blip r:embed="rId3"/>
                <a:stretch>
                  <a:fillRect l="-893" r="-446"/>
                </a:stretch>
              </a:blipFill>
            </p:spPr>
            <p:txBody>
              <a:bodyPr/>
              <a:lstStyle/>
              <a:p>
                <a:r>
                  <a:rPr lang="en-US">
                    <a:noFill/>
                  </a:rPr>
                  <a:t> </a:t>
                </a:r>
              </a:p>
            </p:txBody>
          </p:sp>
        </mc:Fallback>
      </mc:AlternateContent>
      <p:sp>
        <p:nvSpPr>
          <p:cNvPr id="5" name="TextBox 4">
            <a:extLst>
              <a:ext uri="{FF2B5EF4-FFF2-40B4-BE49-F238E27FC236}">
                <a16:creationId xmlns:a16="http://schemas.microsoft.com/office/drawing/2014/main" id="{2084C41C-4423-4681-8A94-4537154FE225}"/>
              </a:ext>
            </a:extLst>
          </p:cNvPr>
          <p:cNvSpPr txBox="1"/>
          <p:nvPr/>
        </p:nvSpPr>
        <p:spPr>
          <a:xfrm>
            <a:off x="776614" y="5731858"/>
            <a:ext cx="5218095" cy="2490490"/>
          </a:xfrm>
          <a:prstGeom prst="rect">
            <a:avLst/>
          </a:prstGeom>
          <a:noFill/>
        </p:spPr>
        <p:txBody>
          <a:bodyPr wrap="none" rtlCol="0">
            <a:spAutoFit/>
          </a:bodyPr>
          <a:lstStyle/>
          <a:p>
            <a:pPr marL="0" marR="0">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Two type of pressures applied on the walls, which are </a:t>
            </a:r>
          </a:p>
          <a:p>
            <a:pPr marL="0" marR="0">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soil pressure = 16 kN/m</a:t>
            </a:r>
          </a:p>
          <a:p>
            <a:pPr marL="0" marR="0">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water pressure = 25 kN/m</a:t>
            </a:r>
          </a:p>
          <a:p>
            <a:pPr marL="0" marR="0">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on the base, load from water = 60 kN/m</a:t>
            </a:r>
            <a:r>
              <a:rPr lang="en-US" sz="1800" baseline="30000" dirty="0">
                <a:effectLst/>
                <a:latin typeface="Times New Roman" panose="02020603050405020304" pitchFamily="18" charset="0"/>
                <a:ea typeface="Calibri" panose="020F0502020204030204" pitchFamily="34" charset="0"/>
                <a:cs typeface="Arial" panose="020B0604020202020204" pitchFamily="34" charset="0"/>
              </a:rPr>
              <a:t>2</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US" dirty="0"/>
          </a:p>
        </p:txBody>
      </p:sp>
      <p:pic>
        <p:nvPicPr>
          <p:cNvPr id="6" name="Picture 5">
            <a:extLst>
              <a:ext uri="{FF2B5EF4-FFF2-40B4-BE49-F238E27FC236}">
                <a16:creationId xmlns:a16="http://schemas.microsoft.com/office/drawing/2014/main" id="{04B96928-163D-416F-9839-B27A6B151FA2}"/>
              </a:ext>
            </a:extLst>
          </p:cNvPr>
          <p:cNvPicPr/>
          <p:nvPr/>
        </p:nvPicPr>
        <p:blipFill>
          <a:blip r:embed="rId4"/>
          <a:stretch>
            <a:fillRect/>
          </a:stretch>
        </p:blipFill>
        <p:spPr>
          <a:xfrm>
            <a:off x="7077206" y="1828799"/>
            <a:ext cx="5486400" cy="3314700"/>
          </a:xfrm>
          <a:prstGeom prst="rect">
            <a:avLst/>
          </a:prstGeom>
        </p:spPr>
      </p:pic>
      <p:pic>
        <p:nvPicPr>
          <p:cNvPr id="7" name="Picture 6">
            <a:extLst>
              <a:ext uri="{FF2B5EF4-FFF2-40B4-BE49-F238E27FC236}">
                <a16:creationId xmlns:a16="http://schemas.microsoft.com/office/drawing/2014/main" id="{9FC2D22B-7BAF-4568-82B7-ED67D61AA510}"/>
              </a:ext>
            </a:extLst>
          </p:cNvPr>
          <p:cNvPicPr/>
          <p:nvPr/>
        </p:nvPicPr>
        <p:blipFill>
          <a:blip r:embed="rId5"/>
          <a:stretch>
            <a:fillRect/>
          </a:stretch>
        </p:blipFill>
        <p:spPr>
          <a:xfrm>
            <a:off x="7519792" y="5461348"/>
            <a:ext cx="4843397" cy="3559914"/>
          </a:xfrm>
          <a:prstGeom prst="rect">
            <a:avLst/>
          </a:prstGeom>
        </p:spPr>
      </p:pic>
      <p:pic>
        <p:nvPicPr>
          <p:cNvPr id="8" name="Picture 7">
            <a:extLst>
              <a:ext uri="{FF2B5EF4-FFF2-40B4-BE49-F238E27FC236}">
                <a16:creationId xmlns:a16="http://schemas.microsoft.com/office/drawing/2014/main" id="{5A2286F1-6D3B-40F4-A7EF-05D139996431}"/>
              </a:ext>
            </a:extLst>
          </p:cNvPr>
          <p:cNvPicPr/>
          <p:nvPr/>
        </p:nvPicPr>
        <p:blipFill>
          <a:blip r:embed="rId6"/>
          <a:stretch>
            <a:fillRect/>
          </a:stretch>
        </p:blipFill>
        <p:spPr>
          <a:xfrm>
            <a:off x="11810696" y="1972309"/>
            <a:ext cx="4921250" cy="3027680"/>
          </a:xfrm>
          <a:prstGeom prst="rect">
            <a:avLst/>
          </a:prstGeom>
        </p:spPr>
      </p:pic>
      <p:pic>
        <p:nvPicPr>
          <p:cNvPr id="9" name="Picture 8">
            <a:extLst>
              <a:ext uri="{FF2B5EF4-FFF2-40B4-BE49-F238E27FC236}">
                <a16:creationId xmlns:a16="http://schemas.microsoft.com/office/drawing/2014/main" id="{972520EC-A5B3-43E1-B38C-3CD36AC0FA8D}"/>
              </a:ext>
            </a:extLst>
          </p:cNvPr>
          <p:cNvPicPr/>
          <p:nvPr/>
        </p:nvPicPr>
        <p:blipFill>
          <a:blip r:embed="rId7"/>
          <a:stretch>
            <a:fillRect/>
          </a:stretch>
        </p:blipFill>
        <p:spPr>
          <a:xfrm>
            <a:off x="12481447" y="5461348"/>
            <a:ext cx="4250499" cy="3459296"/>
          </a:xfrm>
          <a:prstGeom prst="rect">
            <a:avLst/>
          </a:prstGeom>
        </p:spPr>
      </p:pic>
      <p:sp>
        <p:nvSpPr>
          <p:cNvPr id="10" name="Title 1">
            <a:extLst>
              <a:ext uri="{FF2B5EF4-FFF2-40B4-BE49-F238E27FC236}">
                <a16:creationId xmlns:a16="http://schemas.microsoft.com/office/drawing/2014/main" id="{1913DE98-3C3B-4C06-A65E-88198387C52E}"/>
              </a:ext>
            </a:extLst>
          </p:cNvPr>
          <p:cNvSpPr>
            <a:spLocks noGrp="1"/>
          </p:cNvSpPr>
          <p:nvPr>
            <p:ph type="title"/>
          </p:nvPr>
        </p:nvSpPr>
        <p:spPr>
          <a:xfrm>
            <a:off x="0" y="689132"/>
            <a:ext cx="5461352" cy="1585384"/>
          </a:xfrm>
        </p:spPr>
        <p:txBody>
          <a:bodyPr/>
          <a:lstStyle/>
          <a:p>
            <a:pPr algn="ctr"/>
            <a:r>
              <a:rPr lang="en-US" sz="3200" cap="none" dirty="0">
                <a:latin typeface="Times New Roman" panose="02020603050405020304" pitchFamily="18" charset="0"/>
                <a:cs typeface="Times New Roman" panose="02020603050405020304" pitchFamily="18" charset="0"/>
              </a:rPr>
              <a:t>Water Tank Design</a:t>
            </a:r>
            <a:br>
              <a:rPr lang="en-US" sz="3200" cap="none" dirty="0">
                <a:latin typeface="Times New Roman" panose="02020603050405020304" pitchFamily="18" charset="0"/>
                <a:cs typeface="Times New Roman" panose="02020603050405020304" pitchFamily="18" charset="0"/>
              </a:rPr>
            </a:br>
            <a:r>
              <a:rPr lang="en-US" sz="1800" b="0" i="0" dirty="0">
                <a:solidFill>
                  <a:srgbClr val="000000"/>
                </a:solidFill>
                <a:effectLst/>
                <a:latin typeface="Arial" panose="020B0604020202020204" pitchFamily="34" charset="0"/>
              </a:rPr>
              <a:t>⠠⠃⠕⠕⠞ ⠠⠎⠇⠁⠃ ⠠⠇⠁⠽⠕⠥</a:t>
            </a:r>
            <a:endParaRPr lang="en-US" sz="2000" cap="none" dirty="0">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E1780555-AA68-4DDF-9D3F-98CB544441C4}"/>
              </a:ext>
            </a:extLst>
          </p:cNvPr>
          <p:cNvSpPr>
            <a:spLocks noGrp="1"/>
          </p:cNvSpPr>
          <p:nvPr>
            <p:ph type="sldNum" sz="quarter" idx="12"/>
          </p:nvPr>
        </p:nvSpPr>
        <p:spPr/>
        <p:txBody>
          <a:bodyPr/>
          <a:lstStyle/>
          <a:p>
            <a:fld id="{3A98EE3D-8CD1-4C3F-BD1C-C98C9596463C}" type="slidenum">
              <a:rPr lang="en-US" smtClean="0"/>
              <a:t>58</a:t>
            </a:fld>
            <a:endParaRPr lang="en-US"/>
          </a:p>
        </p:txBody>
      </p:sp>
    </p:spTree>
    <p:extLst>
      <p:ext uri="{BB962C8B-B14F-4D97-AF65-F5344CB8AC3E}">
        <p14:creationId xmlns:p14="http://schemas.microsoft.com/office/powerpoint/2010/main" val="379621125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65E09DD-B090-4AA1-A941-9922BBE0F0AA}"/>
              </a:ext>
            </a:extLst>
          </p:cNvPr>
          <p:cNvPicPr/>
          <p:nvPr/>
        </p:nvPicPr>
        <p:blipFill>
          <a:blip r:embed="rId2"/>
          <a:stretch>
            <a:fillRect/>
          </a:stretch>
        </p:blipFill>
        <p:spPr>
          <a:xfrm>
            <a:off x="685954" y="3270335"/>
            <a:ext cx="4881826" cy="3505203"/>
          </a:xfrm>
          <a:prstGeom prst="rect">
            <a:avLst/>
          </a:prstGeom>
        </p:spPr>
      </p:pic>
      <p:pic>
        <p:nvPicPr>
          <p:cNvPr id="7" name="Picture 6">
            <a:extLst>
              <a:ext uri="{FF2B5EF4-FFF2-40B4-BE49-F238E27FC236}">
                <a16:creationId xmlns:a16="http://schemas.microsoft.com/office/drawing/2014/main" id="{B428B6C6-56D2-4B8B-A5B4-A343DBB859EF}"/>
              </a:ext>
            </a:extLst>
          </p:cNvPr>
          <p:cNvPicPr/>
          <p:nvPr/>
        </p:nvPicPr>
        <p:blipFill>
          <a:blip r:embed="rId3"/>
          <a:stretch>
            <a:fillRect/>
          </a:stretch>
        </p:blipFill>
        <p:spPr>
          <a:xfrm>
            <a:off x="5620981" y="3049519"/>
            <a:ext cx="4881827" cy="3946836"/>
          </a:xfrm>
          <a:prstGeom prst="rect">
            <a:avLst/>
          </a:prstGeom>
        </p:spPr>
      </p:pic>
      <p:pic>
        <p:nvPicPr>
          <p:cNvPr id="8" name="Picture 7">
            <a:extLst>
              <a:ext uri="{FF2B5EF4-FFF2-40B4-BE49-F238E27FC236}">
                <a16:creationId xmlns:a16="http://schemas.microsoft.com/office/drawing/2014/main" id="{592A5CA7-8E21-4E06-B4AB-A99AF393B2C3}"/>
              </a:ext>
            </a:extLst>
          </p:cNvPr>
          <p:cNvPicPr/>
          <p:nvPr/>
        </p:nvPicPr>
        <p:blipFill>
          <a:blip r:embed="rId4"/>
          <a:stretch>
            <a:fillRect/>
          </a:stretch>
        </p:blipFill>
        <p:spPr>
          <a:xfrm>
            <a:off x="10609210" y="2943615"/>
            <a:ext cx="6163141" cy="4709788"/>
          </a:xfrm>
          <a:prstGeom prst="rect">
            <a:avLst/>
          </a:prstGeom>
        </p:spPr>
      </p:pic>
      <p:sp>
        <p:nvSpPr>
          <p:cNvPr id="9" name="Title 1">
            <a:extLst>
              <a:ext uri="{FF2B5EF4-FFF2-40B4-BE49-F238E27FC236}">
                <a16:creationId xmlns:a16="http://schemas.microsoft.com/office/drawing/2014/main" id="{550810E8-310D-43B7-BA42-A7F9AA1EC3EB}"/>
              </a:ext>
            </a:extLst>
          </p:cNvPr>
          <p:cNvSpPr>
            <a:spLocks noGrp="1"/>
          </p:cNvSpPr>
          <p:nvPr>
            <p:ph type="title"/>
          </p:nvPr>
        </p:nvSpPr>
        <p:spPr>
          <a:xfrm>
            <a:off x="0" y="689132"/>
            <a:ext cx="5461352" cy="1585384"/>
          </a:xfrm>
        </p:spPr>
        <p:txBody>
          <a:bodyPr/>
          <a:lstStyle/>
          <a:p>
            <a:pPr algn="ctr"/>
            <a:r>
              <a:rPr lang="en-US" sz="3200" cap="none" dirty="0">
                <a:latin typeface="Times New Roman" panose="02020603050405020304" pitchFamily="18" charset="0"/>
                <a:cs typeface="Times New Roman" panose="02020603050405020304" pitchFamily="18" charset="0"/>
              </a:rPr>
              <a:t>Water Tank Detailing</a:t>
            </a:r>
            <a:br>
              <a:rPr lang="en-US" sz="3200" cap="none" dirty="0">
                <a:latin typeface="Times New Roman" panose="02020603050405020304" pitchFamily="18" charset="0"/>
                <a:cs typeface="Times New Roman" panose="02020603050405020304" pitchFamily="18" charset="0"/>
              </a:rPr>
            </a:br>
            <a:r>
              <a:rPr lang="en-US" sz="1800" b="0" i="0" dirty="0">
                <a:solidFill>
                  <a:srgbClr val="000000"/>
                </a:solidFill>
                <a:effectLst/>
                <a:latin typeface="Arial" panose="020B0604020202020204" pitchFamily="34" charset="0"/>
              </a:rPr>
              <a:t>⠠⠃⠕⠕⠞ ⠠⠎⠇⠁⠃ ⠠⠇⠁⠽⠕⠥</a:t>
            </a:r>
            <a:endParaRPr lang="en-US" sz="2000" cap="none" dirty="0">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CBC9E5E3-1C98-4F00-9E54-BFEDD0FB094E}"/>
              </a:ext>
            </a:extLst>
          </p:cNvPr>
          <p:cNvSpPr>
            <a:spLocks noGrp="1"/>
          </p:cNvSpPr>
          <p:nvPr>
            <p:ph type="sldNum" sz="quarter" idx="12"/>
          </p:nvPr>
        </p:nvSpPr>
        <p:spPr/>
        <p:txBody>
          <a:bodyPr/>
          <a:lstStyle/>
          <a:p>
            <a:fld id="{3A98EE3D-8CD1-4C3F-BD1C-C98C9596463C}" type="slidenum">
              <a:rPr lang="en-US" smtClean="0"/>
              <a:t>59</a:t>
            </a:fld>
            <a:endParaRPr lang="en-US"/>
          </a:p>
        </p:txBody>
      </p:sp>
    </p:spTree>
    <p:extLst>
      <p:ext uri="{BB962C8B-B14F-4D97-AF65-F5344CB8AC3E}">
        <p14:creationId xmlns:p14="http://schemas.microsoft.com/office/powerpoint/2010/main" val="399008873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52A2A634-0B04-471C-9ED5-890DC871FA68}"/>
              </a:ext>
            </a:extLst>
          </p:cNvPr>
          <p:cNvPicPr>
            <a:picLocks noGrp="1" noChangeAspect="1"/>
          </p:cNvPicPr>
          <p:nvPr>
            <p:ph idx="1"/>
          </p:nvPr>
        </p:nvPicPr>
        <p:blipFill>
          <a:blip r:embed="rId2"/>
          <a:stretch>
            <a:fillRect/>
          </a:stretch>
        </p:blipFill>
        <p:spPr>
          <a:xfrm>
            <a:off x="5487187" y="1635300"/>
            <a:ext cx="10784124" cy="7576540"/>
          </a:xfrm>
          <a:prstGeom prst="rect">
            <a:avLst/>
          </a:prstGeom>
        </p:spPr>
      </p:pic>
      <p:sp>
        <p:nvSpPr>
          <p:cNvPr id="5" name="TextBox 4">
            <a:extLst>
              <a:ext uri="{FF2B5EF4-FFF2-40B4-BE49-F238E27FC236}">
                <a16:creationId xmlns:a16="http://schemas.microsoft.com/office/drawing/2014/main" id="{F9E352EA-D83F-4E58-9694-01BE183AB3F2}"/>
              </a:ext>
            </a:extLst>
          </p:cNvPr>
          <p:cNvSpPr txBox="1"/>
          <p:nvPr/>
        </p:nvSpPr>
        <p:spPr>
          <a:xfrm>
            <a:off x="797489" y="2933080"/>
            <a:ext cx="3629520" cy="2490490"/>
          </a:xfrm>
          <a:prstGeom prst="rect">
            <a:avLst/>
          </a:prstGeom>
          <a:noFill/>
        </p:spPr>
        <p:txBody>
          <a:bodyPr wrap="none" rtlCol="0">
            <a:spAutoFit/>
          </a:bodyPr>
          <a:lstStyle/>
          <a:p>
            <a:pPr marL="0" marR="0">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Assumption data: </a:t>
            </a:r>
          </a:p>
          <a:p>
            <a:pPr marL="0" marR="0">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Allowable soil bearing is 200 kN/m</a:t>
            </a:r>
            <a:r>
              <a:rPr lang="en-US" sz="1800" baseline="30000" dirty="0">
                <a:effectLst/>
                <a:latin typeface="Times New Roman" panose="02020603050405020304" pitchFamily="18" charset="0"/>
                <a:ea typeface="Calibri" panose="020F0502020204030204" pitchFamily="34" charset="0"/>
                <a:cs typeface="Arial" panose="020B0604020202020204" pitchFamily="34" charset="0"/>
              </a:rPr>
              <a:t>2</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Concrete strength 30 mpa </a:t>
            </a:r>
          </a:p>
          <a:p>
            <a:pPr marL="0" marR="0">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thickness of mat foundation = 80 cm.</a:t>
            </a:r>
          </a:p>
          <a:p>
            <a:endParaRPr lang="en-US" dirty="0"/>
          </a:p>
        </p:txBody>
      </p:sp>
      <p:sp>
        <p:nvSpPr>
          <p:cNvPr id="6" name="Title 1">
            <a:extLst>
              <a:ext uri="{FF2B5EF4-FFF2-40B4-BE49-F238E27FC236}">
                <a16:creationId xmlns:a16="http://schemas.microsoft.com/office/drawing/2014/main" id="{76F32E32-848F-4626-A85F-14F5FB826DEC}"/>
              </a:ext>
            </a:extLst>
          </p:cNvPr>
          <p:cNvSpPr>
            <a:spLocks noGrp="1"/>
          </p:cNvSpPr>
          <p:nvPr>
            <p:ph type="title"/>
          </p:nvPr>
        </p:nvSpPr>
        <p:spPr>
          <a:xfrm>
            <a:off x="0" y="689132"/>
            <a:ext cx="5461352" cy="1585384"/>
          </a:xfrm>
        </p:spPr>
        <p:txBody>
          <a:bodyPr/>
          <a:lstStyle/>
          <a:p>
            <a:pPr algn="ctr"/>
            <a:r>
              <a:rPr lang="en-US" sz="3200" cap="none" dirty="0">
                <a:latin typeface="Times New Roman" panose="02020603050405020304" pitchFamily="18" charset="0"/>
                <a:cs typeface="Times New Roman" panose="02020603050405020304" pitchFamily="18" charset="0"/>
              </a:rPr>
              <a:t>Mat Foundation Design</a:t>
            </a:r>
            <a:br>
              <a:rPr lang="en-US" sz="3200" cap="none" dirty="0">
                <a:latin typeface="Times New Roman" panose="02020603050405020304" pitchFamily="18" charset="0"/>
                <a:cs typeface="Times New Roman" panose="02020603050405020304" pitchFamily="18" charset="0"/>
              </a:rPr>
            </a:br>
            <a:r>
              <a:rPr lang="en-US" sz="1800" b="0" i="0" dirty="0">
                <a:solidFill>
                  <a:srgbClr val="000000"/>
                </a:solidFill>
                <a:effectLst/>
                <a:latin typeface="Arial" panose="020B0604020202020204" pitchFamily="34" charset="0"/>
              </a:rPr>
              <a:t>⠠⠃⠕⠕⠞ ⠠⠎⠇⠁⠃ ⠠⠇⠁⠽⠕⠥ </a:t>
            </a:r>
            <a:r>
              <a:rPr lang="en-US" sz="2000" b="0" i="0" dirty="0">
                <a:solidFill>
                  <a:srgbClr val="000000"/>
                </a:solidFill>
                <a:effectLst/>
                <a:latin typeface="Arial" panose="020B0604020202020204" pitchFamily="34" charset="0"/>
              </a:rPr>
              <a:t>⠠⠎⠇⠁⠃</a:t>
            </a:r>
            <a:endParaRPr lang="en-US" sz="2000" cap="none" dirty="0">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7E7BF843-B2A2-4DC3-A13A-BD098212D5F8}"/>
              </a:ext>
            </a:extLst>
          </p:cNvPr>
          <p:cNvSpPr>
            <a:spLocks noGrp="1"/>
          </p:cNvSpPr>
          <p:nvPr>
            <p:ph type="sldNum" sz="quarter" idx="12"/>
          </p:nvPr>
        </p:nvSpPr>
        <p:spPr/>
        <p:txBody>
          <a:bodyPr/>
          <a:lstStyle/>
          <a:p>
            <a:fld id="{3A98EE3D-8CD1-4C3F-BD1C-C98C9596463C}" type="slidenum">
              <a:rPr lang="en-US" smtClean="0"/>
              <a:t>60</a:t>
            </a:fld>
            <a:endParaRPr lang="en-US"/>
          </a:p>
        </p:txBody>
      </p:sp>
    </p:spTree>
    <p:extLst>
      <p:ext uri="{BB962C8B-B14F-4D97-AF65-F5344CB8AC3E}">
        <p14:creationId xmlns:p14="http://schemas.microsoft.com/office/powerpoint/2010/main" val="112329171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0CC351F2-9BFD-44EF-8E9F-3766ACD5EE9B}"/>
              </a:ext>
            </a:extLst>
          </p:cNvPr>
          <p:cNvPicPr>
            <a:picLocks noGrp="1"/>
          </p:cNvPicPr>
          <p:nvPr>
            <p:ph idx="1"/>
          </p:nvPr>
        </p:nvPicPr>
        <p:blipFill>
          <a:blip r:embed="rId2"/>
          <a:stretch>
            <a:fillRect/>
          </a:stretch>
        </p:blipFill>
        <p:spPr>
          <a:xfrm>
            <a:off x="638302" y="1980264"/>
            <a:ext cx="8506462" cy="5089525"/>
          </a:xfrm>
          <a:prstGeom prst="rect">
            <a:avLst/>
          </a:prstGeom>
        </p:spPr>
      </p:pic>
      <p:sp>
        <p:nvSpPr>
          <p:cNvPr id="5" name="TextBox 4">
            <a:extLst>
              <a:ext uri="{FF2B5EF4-FFF2-40B4-BE49-F238E27FC236}">
                <a16:creationId xmlns:a16="http://schemas.microsoft.com/office/drawing/2014/main" id="{143D74A3-6B28-4603-BBE3-5F380A26503B}"/>
              </a:ext>
            </a:extLst>
          </p:cNvPr>
          <p:cNvSpPr txBox="1"/>
          <p:nvPr/>
        </p:nvSpPr>
        <p:spPr>
          <a:xfrm>
            <a:off x="2442576" y="7411872"/>
            <a:ext cx="3544866" cy="369332"/>
          </a:xfrm>
          <a:prstGeom prst="rect">
            <a:avLst/>
          </a:prstGeom>
          <a:noFill/>
        </p:spPr>
        <p:txBody>
          <a:bodyPr wrap="square" rtlCol="0">
            <a:spAutoFit/>
          </a:bodyPr>
          <a:lstStyle/>
          <a:p>
            <a:pPr algn="ctr"/>
            <a:r>
              <a:rPr lang="en-US" sz="1800" dirty="0">
                <a:effectLst/>
                <a:latin typeface="Times New Roman" panose="02020603050405020304" pitchFamily="18" charset="0"/>
                <a:ea typeface="Calibri" panose="020F0502020204030204" pitchFamily="34" charset="0"/>
                <a:cs typeface="Arial" panose="020B0604020202020204" pitchFamily="34" charset="0"/>
              </a:rPr>
              <a:t>deflection less than 10mm, its good </a:t>
            </a:r>
            <a:endParaRPr lang="en-US" dirty="0"/>
          </a:p>
        </p:txBody>
      </p:sp>
      <p:pic>
        <p:nvPicPr>
          <p:cNvPr id="6" name="Picture 5">
            <a:extLst>
              <a:ext uri="{FF2B5EF4-FFF2-40B4-BE49-F238E27FC236}">
                <a16:creationId xmlns:a16="http://schemas.microsoft.com/office/drawing/2014/main" id="{AC91349D-1999-463F-907A-487B5F0BB346}"/>
              </a:ext>
            </a:extLst>
          </p:cNvPr>
          <p:cNvPicPr/>
          <p:nvPr/>
        </p:nvPicPr>
        <p:blipFill>
          <a:blip r:embed="rId3"/>
          <a:stretch>
            <a:fillRect/>
          </a:stretch>
        </p:blipFill>
        <p:spPr>
          <a:xfrm>
            <a:off x="9418706" y="1955866"/>
            <a:ext cx="7011792" cy="5640672"/>
          </a:xfrm>
          <a:prstGeom prst="rect">
            <a:avLst/>
          </a:prstGeom>
        </p:spPr>
      </p:pic>
      <p:sp>
        <p:nvSpPr>
          <p:cNvPr id="7" name="TextBox 6">
            <a:extLst>
              <a:ext uri="{FF2B5EF4-FFF2-40B4-BE49-F238E27FC236}">
                <a16:creationId xmlns:a16="http://schemas.microsoft.com/office/drawing/2014/main" id="{505F0568-E043-4B99-A838-066B2112C534}"/>
              </a:ext>
            </a:extLst>
          </p:cNvPr>
          <p:cNvSpPr txBox="1"/>
          <p:nvPr/>
        </p:nvSpPr>
        <p:spPr>
          <a:xfrm>
            <a:off x="11152169" y="7663625"/>
            <a:ext cx="3544866" cy="369332"/>
          </a:xfrm>
          <a:prstGeom prst="rect">
            <a:avLst/>
          </a:prstGeom>
          <a:noFill/>
        </p:spPr>
        <p:txBody>
          <a:bodyPr wrap="square" rtlCol="0">
            <a:spAutoFit/>
          </a:bodyPr>
          <a:lstStyle/>
          <a:p>
            <a:pPr algn="ctr"/>
            <a:r>
              <a:rPr lang="en-US" sz="1800" dirty="0">
                <a:effectLst/>
                <a:latin typeface="Times New Roman" panose="02020603050405020304" pitchFamily="18" charset="0"/>
                <a:ea typeface="Calibri" panose="020F0502020204030204" pitchFamily="34" charset="0"/>
                <a:cs typeface="Arial" panose="020B0604020202020204" pitchFamily="34" charset="0"/>
              </a:rPr>
              <a:t>Punching shear is good</a:t>
            </a:r>
            <a:endParaRPr lang="en-US" dirty="0"/>
          </a:p>
        </p:txBody>
      </p:sp>
      <p:sp>
        <p:nvSpPr>
          <p:cNvPr id="2" name="Slide Number Placeholder 1">
            <a:extLst>
              <a:ext uri="{FF2B5EF4-FFF2-40B4-BE49-F238E27FC236}">
                <a16:creationId xmlns:a16="http://schemas.microsoft.com/office/drawing/2014/main" id="{16AD49FE-75DF-4EC3-B1EF-4D545DCC5264}"/>
              </a:ext>
            </a:extLst>
          </p:cNvPr>
          <p:cNvSpPr>
            <a:spLocks noGrp="1"/>
          </p:cNvSpPr>
          <p:nvPr>
            <p:ph type="sldNum" sz="quarter" idx="12"/>
          </p:nvPr>
        </p:nvSpPr>
        <p:spPr/>
        <p:txBody>
          <a:bodyPr/>
          <a:lstStyle/>
          <a:p>
            <a:fld id="{3A98EE3D-8CD1-4C3F-BD1C-C98C9596463C}" type="slidenum">
              <a:rPr lang="en-US" smtClean="0"/>
              <a:t>61</a:t>
            </a:fld>
            <a:endParaRPr lang="en-US"/>
          </a:p>
        </p:txBody>
      </p:sp>
    </p:spTree>
    <p:extLst>
      <p:ext uri="{BB962C8B-B14F-4D97-AF65-F5344CB8AC3E}">
        <p14:creationId xmlns:p14="http://schemas.microsoft.com/office/powerpoint/2010/main" val="191176186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9502B9E-3532-417E-9453-AEA49CDF5427}"/>
              </a:ext>
            </a:extLst>
          </p:cNvPr>
          <p:cNvSpPr txBox="1"/>
          <p:nvPr/>
        </p:nvSpPr>
        <p:spPr>
          <a:xfrm>
            <a:off x="11128456" y="4906906"/>
            <a:ext cx="4457631" cy="707886"/>
          </a:xfrm>
          <a:prstGeom prst="rect">
            <a:avLst/>
          </a:prstGeom>
          <a:noFill/>
        </p:spPr>
        <p:txBody>
          <a:bodyPr wrap="none" rtlCol="0">
            <a:spAutoFit/>
          </a:bodyPr>
          <a:lstStyle/>
          <a:p>
            <a:pPr algn="ctr"/>
            <a:r>
              <a:rPr lang="en-US" sz="2000" dirty="0">
                <a:latin typeface="Times New Roman" panose="02020603050405020304" pitchFamily="18" charset="0"/>
                <a:cs typeface="Times New Roman" panose="02020603050405020304" pitchFamily="18" charset="0"/>
              </a:rPr>
              <a:t>Will be used 1</a:t>
            </a:r>
            <a:r>
              <a:rPr lang="az-Cyrl-AZ" sz="2000" dirty="0">
                <a:latin typeface="Times New Roman" panose="02020603050405020304" pitchFamily="18" charset="0"/>
                <a:cs typeface="Times New Roman" panose="02020603050405020304" pitchFamily="18" charset="0"/>
              </a:rPr>
              <a:t>ф</a:t>
            </a:r>
            <a:r>
              <a:rPr lang="en-US" sz="2000" dirty="0">
                <a:latin typeface="Times New Roman" panose="02020603050405020304" pitchFamily="18" charset="0"/>
                <a:cs typeface="Times New Roman" panose="02020603050405020304" pitchFamily="18" charset="0"/>
              </a:rPr>
              <a:t>20/10mm for bottom and </a:t>
            </a:r>
          </a:p>
          <a:p>
            <a:pPr algn="ctr"/>
            <a:r>
              <a:rPr lang="en-US" sz="2000" dirty="0">
                <a:latin typeface="Times New Roman" panose="02020603050405020304" pitchFamily="18" charset="0"/>
                <a:cs typeface="Times New Roman" panose="02020603050405020304" pitchFamily="18" charset="0"/>
              </a:rPr>
              <a:t>top reinforcement in both direction</a:t>
            </a:r>
          </a:p>
        </p:txBody>
      </p:sp>
      <p:pic>
        <p:nvPicPr>
          <p:cNvPr id="10" name="Content Placeholder 3">
            <a:extLst>
              <a:ext uri="{FF2B5EF4-FFF2-40B4-BE49-F238E27FC236}">
                <a16:creationId xmlns:a16="http://schemas.microsoft.com/office/drawing/2014/main" id="{CE804376-B200-4596-872B-C0254431D91F}"/>
              </a:ext>
            </a:extLst>
          </p:cNvPr>
          <p:cNvPicPr>
            <a:picLocks/>
          </p:cNvPicPr>
          <p:nvPr/>
        </p:nvPicPr>
        <p:blipFill>
          <a:blip r:embed="rId2"/>
          <a:stretch>
            <a:fillRect/>
          </a:stretch>
        </p:blipFill>
        <p:spPr>
          <a:xfrm>
            <a:off x="1535392" y="3177124"/>
            <a:ext cx="4716503" cy="2495392"/>
          </a:xfrm>
          <a:prstGeom prst="rect">
            <a:avLst/>
          </a:prstGeom>
        </p:spPr>
      </p:pic>
      <p:pic>
        <p:nvPicPr>
          <p:cNvPr id="15" name="Picture 14">
            <a:extLst>
              <a:ext uri="{FF2B5EF4-FFF2-40B4-BE49-F238E27FC236}">
                <a16:creationId xmlns:a16="http://schemas.microsoft.com/office/drawing/2014/main" id="{F49AE29C-0F14-4151-9290-1225ED5CB22C}"/>
              </a:ext>
            </a:extLst>
          </p:cNvPr>
          <p:cNvPicPr/>
          <p:nvPr/>
        </p:nvPicPr>
        <p:blipFill>
          <a:blip r:embed="rId3"/>
          <a:stretch>
            <a:fillRect/>
          </a:stretch>
        </p:blipFill>
        <p:spPr>
          <a:xfrm>
            <a:off x="1535391" y="5876146"/>
            <a:ext cx="4716503" cy="2342450"/>
          </a:xfrm>
          <a:prstGeom prst="rect">
            <a:avLst/>
          </a:prstGeom>
        </p:spPr>
      </p:pic>
      <p:pic>
        <p:nvPicPr>
          <p:cNvPr id="16" name="Picture 15">
            <a:extLst>
              <a:ext uri="{FF2B5EF4-FFF2-40B4-BE49-F238E27FC236}">
                <a16:creationId xmlns:a16="http://schemas.microsoft.com/office/drawing/2014/main" id="{FF0DF0EF-03A7-4673-B13A-E5BB2153E933}"/>
              </a:ext>
            </a:extLst>
          </p:cNvPr>
          <p:cNvPicPr/>
          <p:nvPr/>
        </p:nvPicPr>
        <p:blipFill>
          <a:blip r:embed="rId4"/>
          <a:stretch>
            <a:fillRect/>
          </a:stretch>
        </p:blipFill>
        <p:spPr>
          <a:xfrm>
            <a:off x="6636762" y="3177124"/>
            <a:ext cx="4113143" cy="2495391"/>
          </a:xfrm>
          <a:prstGeom prst="rect">
            <a:avLst/>
          </a:prstGeom>
        </p:spPr>
      </p:pic>
      <p:pic>
        <p:nvPicPr>
          <p:cNvPr id="17" name="Picture 16">
            <a:extLst>
              <a:ext uri="{FF2B5EF4-FFF2-40B4-BE49-F238E27FC236}">
                <a16:creationId xmlns:a16="http://schemas.microsoft.com/office/drawing/2014/main" id="{C76AE3A1-366A-4642-A8DC-38A258504935}"/>
              </a:ext>
            </a:extLst>
          </p:cNvPr>
          <p:cNvPicPr/>
          <p:nvPr/>
        </p:nvPicPr>
        <p:blipFill>
          <a:blip r:embed="rId5"/>
          <a:stretch>
            <a:fillRect/>
          </a:stretch>
        </p:blipFill>
        <p:spPr>
          <a:xfrm>
            <a:off x="6636762" y="6036768"/>
            <a:ext cx="4301034" cy="2181828"/>
          </a:xfrm>
          <a:prstGeom prst="rect">
            <a:avLst/>
          </a:prstGeom>
        </p:spPr>
      </p:pic>
      <p:sp>
        <p:nvSpPr>
          <p:cNvPr id="2" name="Slide Number Placeholder 1">
            <a:extLst>
              <a:ext uri="{FF2B5EF4-FFF2-40B4-BE49-F238E27FC236}">
                <a16:creationId xmlns:a16="http://schemas.microsoft.com/office/drawing/2014/main" id="{370DFCC0-A16A-46B6-ACDD-62E947704297}"/>
              </a:ext>
            </a:extLst>
          </p:cNvPr>
          <p:cNvSpPr>
            <a:spLocks noGrp="1"/>
          </p:cNvSpPr>
          <p:nvPr>
            <p:ph type="sldNum" sz="quarter" idx="12"/>
          </p:nvPr>
        </p:nvSpPr>
        <p:spPr/>
        <p:txBody>
          <a:bodyPr/>
          <a:lstStyle/>
          <a:p>
            <a:fld id="{3A98EE3D-8CD1-4C3F-BD1C-C98C9596463C}" type="slidenum">
              <a:rPr lang="en-US" smtClean="0"/>
              <a:t>62</a:t>
            </a:fld>
            <a:endParaRPr lang="en-US"/>
          </a:p>
        </p:txBody>
      </p:sp>
    </p:spTree>
    <p:extLst>
      <p:ext uri="{BB962C8B-B14F-4D97-AF65-F5344CB8AC3E}">
        <p14:creationId xmlns:p14="http://schemas.microsoft.com/office/powerpoint/2010/main" val="247275417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5949538B-43D1-4900-BBA4-7DDDEFF561B9}"/>
              </a:ext>
            </a:extLst>
          </p:cNvPr>
          <p:cNvPicPr>
            <a:picLocks noGrp="1"/>
          </p:cNvPicPr>
          <p:nvPr>
            <p:ph idx="1"/>
          </p:nvPr>
        </p:nvPicPr>
        <p:blipFill>
          <a:blip r:embed="rId2"/>
          <a:stretch>
            <a:fillRect/>
          </a:stretch>
        </p:blipFill>
        <p:spPr>
          <a:xfrm>
            <a:off x="6313115" y="964504"/>
            <a:ext cx="10784908" cy="8498909"/>
          </a:xfrm>
          <a:prstGeom prst="rect">
            <a:avLst/>
          </a:prstGeom>
        </p:spPr>
      </p:pic>
      <p:sp>
        <p:nvSpPr>
          <p:cNvPr id="2" name="Slide Number Placeholder 1">
            <a:extLst>
              <a:ext uri="{FF2B5EF4-FFF2-40B4-BE49-F238E27FC236}">
                <a16:creationId xmlns:a16="http://schemas.microsoft.com/office/drawing/2014/main" id="{6D07F398-F818-493C-A164-04438F513BEC}"/>
              </a:ext>
            </a:extLst>
          </p:cNvPr>
          <p:cNvSpPr>
            <a:spLocks noGrp="1"/>
          </p:cNvSpPr>
          <p:nvPr>
            <p:ph type="sldNum" sz="quarter" idx="12"/>
          </p:nvPr>
        </p:nvSpPr>
        <p:spPr/>
        <p:txBody>
          <a:bodyPr/>
          <a:lstStyle/>
          <a:p>
            <a:fld id="{3A98EE3D-8CD1-4C3F-BD1C-C98C9596463C}" type="slidenum">
              <a:rPr lang="en-US" smtClean="0"/>
              <a:t>63</a:t>
            </a:fld>
            <a:endParaRPr lang="en-US"/>
          </a:p>
        </p:txBody>
      </p:sp>
      <p:pic>
        <p:nvPicPr>
          <p:cNvPr id="6" name="Picture 5">
            <a:extLst>
              <a:ext uri="{FF2B5EF4-FFF2-40B4-BE49-F238E27FC236}">
                <a16:creationId xmlns:a16="http://schemas.microsoft.com/office/drawing/2014/main" id="{2D750B5B-3B4D-4DF9-9FA8-2921735945BD}"/>
              </a:ext>
            </a:extLst>
          </p:cNvPr>
          <p:cNvPicPr>
            <a:picLocks noChangeAspect="1"/>
          </p:cNvPicPr>
          <p:nvPr/>
        </p:nvPicPr>
        <p:blipFill>
          <a:blip r:embed="rId3"/>
          <a:stretch>
            <a:fillRect/>
          </a:stretch>
        </p:blipFill>
        <p:spPr>
          <a:xfrm>
            <a:off x="438960" y="3443592"/>
            <a:ext cx="6240972" cy="2390876"/>
          </a:xfrm>
          <a:prstGeom prst="rect">
            <a:avLst/>
          </a:prstGeom>
        </p:spPr>
      </p:pic>
    </p:spTree>
    <p:extLst>
      <p:ext uri="{BB962C8B-B14F-4D97-AF65-F5344CB8AC3E}">
        <p14:creationId xmlns:p14="http://schemas.microsoft.com/office/powerpoint/2010/main" val="116505654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22D1DBC-9AC6-4A2C-B010-107396BD9018}"/>
              </a:ext>
            </a:extLst>
          </p:cNvPr>
          <p:cNvSpPr txBox="1"/>
          <p:nvPr/>
        </p:nvSpPr>
        <p:spPr>
          <a:xfrm>
            <a:off x="649755" y="1235710"/>
            <a:ext cx="5300107" cy="1138773"/>
          </a:xfrm>
          <a:prstGeom prst="rect">
            <a:avLst/>
          </a:prstGeom>
          <a:noFill/>
        </p:spPr>
        <p:txBody>
          <a:bodyPr wrap="square">
            <a:spAutoFit/>
          </a:bodyPr>
          <a:lstStyle/>
          <a:p>
            <a:r>
              <a:rPr lang="en-US" sz="4400" dirty="0">
                <a:latin typeface="Times New Roman" panose="02020603050405020304" pitchFamily="18" charset="0"/>
                <a:cs typeface="Times New Roman" panose="02020603050405020304" pitchFamily="18" charset="0"/>
              </a:rPr>
              <a:t>Environmental </a:t>
            </a:r>
            <a:r>
              <a:rPr lang="en-US" sz="4400" cap="none" dirty="0">
                <a:latin typeface="Times New Roman" panose="02020603050405020304" pitchFamily="18" charset="0"/>
                <a:cs typeface="Times New Roman" panose="02020603050405020304" pitchFamily="18" charset="0"/>
              </a:rPr>
              <a:t>aspect</a:t>
            </a:r>
            <a:br>
              <a:rPr lang="en-US" sz="4400" cap="none" dirty="0">
                <a:latin typeface="Times New Roman" panose="02020603050405020304" pitchFamily="18" charset="0"/>
                <a:cs typeface="Times New Roman" panose="02020603050405020304" pitchFamily="18" charset="0"/>
              </a:rPr>
            </a:br>
            <a:r>
              <a:rPr lang="en-US" sz="2400" b="0" i="0" dirty="0">
                <a:solidFill>
                  <a:srgbClr val="000000"/>
                </a:solidFill>
                <a:effectLst/>
                <a:latin typeface="Arial" panose="020B0604020202020204" pitchFamily="34" charset="0"/>
              </a:rPr>
              <a:t>⠠⠑⠝⠧⠊⠗⠕⠝⠍⠑⠝⠞ ⠠⠁⠝⠁⠇⠽⠎⠊</a:t>
            </a:r>
            <a:endParaRPr lang="en-GB" dirty="0"/>
          </a:p>
        </p:txBody>
      </p:sp>
      <p:sp>
        <p:nvSpPr>
          <p:cNvPr id="5" name="عنوان 1">
            <a:extLst>
              <a:ext uri="{FF2B5EF4-FFF2-40B4-BE49-F238E27FC236}">
                <a16:creationId xmlns:a16="http://schemas.microsoft.com/office/drawing/2014/main" id="{EF53D51B-48A0-4E3D-BB7A-B92DD76D26A5}"/>
              </a:ext>
            </a:extLst>
          </p:cNvPr>
          <p:cNvSpPr>
            <a:spLocks noGrp="1"/>
          </p:cNvSpPr>
          <p:nvPr>
            <p:ph idx="1"/>
          </p:nvPr>
        </p:nvSpPr>
        <p:spPr>
          <a:xfrm>
            <a:off x="589599" y="2642458"/>
            <a:ext cx="6026618" cy="888087"/>
          </a:xfrm>
        </p:spPr>
        <p:txBody>
          <a:bodyPr>
            <a:normAutofit/>
          </a:bodyPr>
          <a:lstStyle/>
          <a:p>
            <a:pPr marL="0" indent="0" algn="l">
              <a:buNone/>
            </a:pPr>
            <a:r>
              <a:rPr lang="en-US" sz="2800" dirty="0">
                <a:latin typeface="Times New Roman" pitchFamily="18" charset="0"/>
                <a:cs typeface="Times New Roman" pitchFamily="18" charset="0"/>
              </a:rPr>
              <a:t>Daylighting Analysis Before </a:t>
            </a:r>
          </a:p>
        </p:txBody>
      </p:sp>
      <p:pic>
        <p:nvPicPr>
          <p:cNvPr id="6" name="Picture 5">
            <a:extLst>
              <a:ext uri="{FF2B5EF4-FFF2-40B4-BE49-F238E27FC236}">
                <a16:creationId xmlns:a16="http://schemas.microsoft.com/office/drawing/2014/main" id="{AACC677B-F45B-43E4-827F-666884EF9779}"/>
              </a:ext>
            </a:extLst>
          </p:cNvPr>
          <p:cNvPicPr/>
          <p:nvPr/>
        </p:nvPicPr>
        <p:blipFill>
          <a:blip r:embed="rId2"/>
          <a:stretch>
            <a:fillRect/>
          </a:stretch>
        </p:blipFill>
        <p:spPr>
          <a:xfrm>
            <a:off x="589599" y="3964408"/>
            <a:ext cx="5239870" cy="3388370"/>
          </a:xfrm>
          <a:prstGeom prst="rect">
            <a:avLst/>
          </a:prstGeom>
        </p:spPr>
      </p:pic>
      <p:pic>
        <p:nvPicPr>
          <p:cNvPr id="7" name="Picture 6">
            <a:extLst>
              <a:ext uri="{FF2B5EF4-FFF2-40B4-BE49-F238E27FC236}">
                <a16:creationId xmlns:a16="http://schemas.microsoft.com/office/drawing/2014/main" id="{EECACD56-B056-4F07-AFFD-5F40A0E5768B}"/>
              </a:ext>
            </a:extLst>
          </p:cNvPr>
          <p:cNvPicPr/>
          <p:nvPr/>
        </p:nvPicPr>
        <p:blipFill>
          <a:blip r:embed="rId3"/>
          <a:stretch>
            <a:fillRect/>
          </a:stretch>
        </p:blipFill>
        <p:spPr>
          <a:xfrm>
            <a:off x="5429380" y="4101803"/>
            <a:ext cx="4816910" cy="3578243"/>
          </a:xfrm>
          <a:prstGeom prst="rect">
            <a:avLst/>
          </a:prstGeom>
        </p:spPr>
      </p:pic>
      <p:pic>
        <p:nvPicPr>
          <p:cNvPr id="8" name="Picture 7">
            <a:extLst>
              <a:ext uri="{FF2B5EF4-FFF2-40B4-BE49-F238E27FC236}">
                <a16:creationId xmlns:a16="http://schemas.microsoft.com/office/drawing/2014/main" id="{B29CEC20-6686-4A32-8919-C7F22B4DC773}"/>
              </a:ext>
            </a:extLst>
          </p:cNvPr>
          <p:cNvPicPr/>
          <p:nvPr/>
        </p:nvPicPr>
        <p:blipFill>
          <a:blip r:embed="rId4"/>
          <a:stretch>
            <a:fillRect/>
          </a:stretch>
        </p:blipFill>
        <p:spPr>
          <a:xfrm>
            <a:off x="11047955" y="4252506"/>
            <a:ext cx="4816910" cy="3101472"/>
          </a:xfrm>
          <a:prstGeom prst="rect">
            <a:avLst/>
          </a:prstGeom>
        </p:spPr>
      </p:pic>
      <p:sp>
        <p:nvSpPr>
          <p:cNvPr id="2" name="Slide Number Placeholder 1">
            <a:extLst>
              <a:ext uri="{FF2B5EF4-FFF2-40B4-BE49-F238E27FC236}">
                <a16:creationId xmlns:a16="http://schemas.microsoft.com/office/drawing/2014/main" id="{F34123E7-6B6F-481D-87F1-A4652E57E024}"/>
              </a:ext>
            </a:extLst>
          </p:cNvPr>
          <p:cNvSpPr>
            <a:spLocks noGrp="1"/>
          </p:cNvSpPr>
          <p:nvPr>
            <p:ph type="sldNum" sz="quarter" idx="12"/>
          </p:nvPr>
        </p:nvSpPr>
        <p:spPr/>
        <p:txBody>
          <a:bodyPr/>
          <a:lstStyle/>
          <a:p>
            <a:fld id="{3A98EE3D-8CD1-4C3F-BD1C-C98C9596463C}" type="slidenum">
              <a:rPr lang="en-US" smtClean="0"/>
              <a:t>64</a:t>
            </a:fld>
            <a:endParaRPr lang="en-US"/>
          </a:p>
        </p:txBody>
      </p:sp>
    </p:spTree>
    <p:extLst>
      <p:ext uri="{BB962C8B-B14F-4D97-AF65-F5344CB8AC3E}">
        <p14:creationId xmlns:p14="http://schemas.microsoft.com/office/powerpoint/2010/main" val="121590122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D23E6506-6589-4091-8D57-AEECF31808F1}"/>
              </a:ext>
            </a:extLst>
          </p:cNvPr>
          <p:cNvPicPr>
            <a:picLocks noGrp="1"/>
          </p:cNvPicPr>
          <p:nvPr>
            <p:ph idx="1"/>
          </p:nvPr>
        </p:nvPicPr>
        <p:blipFill rotWithShape="1">
          <a:blip r:embed="rId2" cstate="print">
            <a:extLst>
              <a:ext uri="{28A0092B-C50C-407E-A947-70E740481C1C}">
                <a14:useLocalDpi xmlns:a14="http://schemas.microsoft.com/office/drawing/2010/main" val="0"/>
              </a:ext>
            </a:extLst>
          </a:blip>
          <a:srcRect t="19048" b="18349"/>
          <a:stretch/>
        </p:blipFill>
        <p:spPr>
          <a:xfrm>
            <a:off x="13614399" y="3162300"/>
            <a:ext cx="2968625" cy="2209800"/>
          </a:xfrm>
          <a:prstGeom prst="rect">
            <a:avLst/>
          </a:prstGeom>
        </p:spPr>
      </p:pic>
      <p:pic>
        <p:nvPicPr>
          <p:cNvPr id="5" name="Picture 4">
            <a:extLst>
              <a:ext uri="{FF2B5EF4-FFF2-40B4-BE49-F238E27FC236}">
                <a16:creationId xmlns:a16="http://schemas.microsoft.com/office/drawing/2014/main" id="{9331AEA8-1CA1-4D49-892E-672FD97385CE}"/>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7219790" y="3162662"/>
            <a:ext cx="6185217" cy="3999775"/>
          </a:xfrm>
          <a:prstGeom prst="rect">
            <a:avLst/>
          </a:prstGeom>
        </p:spPr>
      </p:pic>
      <p:pic>
        <p:nvPicPr>
          <p:cNvPr id="6" name="Picture 5">
            <a:extLst>
              <a:ext uri="{FF2B5EF4-FFF2-40B4-BE49-F238E27FC236}">
                <a16:creationId xmlns:a16="http://schemas.microsoft.com/office/drawing/2014/main" id="{D655AF27-85FE-4301-BAB4-55E89A4C2BFA}"/>
              </a:ext>
            </a:extLst>
          </p:cNvPr>
          <p:cNvPicPr/>
          <p:nvPr/>
        </p:nvPicPr>
        <p:blipFill>
          <a:blip r:embed="rId4"/>
          <a:stretch>
            <a:fillRect/>
          </a:stretch>
        </p:blipFill>
        <p:spPr>
          <a:xfrm>
            <a:off x="14541500" y="5419179"/>
            <a:ext cx="1560511" cy="3486514"/>
          </a:xfrm>
          <a:prstGeom prst="rect">
            <a:avLst/>
          </a:prstGeom>
        </p:spPr>
      </p:pic>
      <p:pic>
        <p:nvPicPr>
          <p:cNvPr id="7" name="Picture 6">
            <a:extLst>
              <a:ext uri="{FF2B5EF4-FFF2-40B4-BE49-F238E27FC236}">
                <a16:creationId xmlns:a16="http://schemas.microsoft.com/office/drawing/2014/main" id="{E1B1865A-D0CF-401F-818C-67BBB316E859}"/>
              </a:ext>
            </a:extLst>
          </p:cNvPr>
          <p:cNvPicPr/>
          <p:nvPr/>
        </p:nvPicPr>
        <p:blipFill>
          <a:blip r:embed="rId5" cstate="print">
            <a:extLst>
              <a:ext uri="{28A0092B-C50C-407E-A947-70E740481C1C}">
                <a14:useLocalDpi xmlns:a14="http://schemas.microsoft.com/office/drawing/2010/main" val="0"/>
              </a:ext>
            </a:extLst>
          </a:blip>
          <a:stretch>
            <a:fillRect/>
          </a:stretch>
        </p:blipFill>
        <p:spPr>
          <a:xfrm>
            <a:off x="387191" y="3162661"/>
            <a:ext cx="6737507" cy="3999775"/>
          </a:xfrm>
          <a:prstGeom prst="rect">
            <a:avLst/>
          </a:prstGeom>
        </p:spPr>
      </p:pic>
      <p:sp>
        <p:nvSpPr>
          <p:cNvPr id="8" name="Title 1">
            <a:extLst>
              <a:ext uri="{FF2B5EF4-FFF2-40B4-BE49-F238E27FC236}">
                <a16:creationId xmlns:a16="http://schemas.microsoft.com/office/drawing/2014/main" id="{B83FB80A-94BA-47C4-877B-914F25F8743B}"/>
              </a:ext>
            </a:extLst>
          </p:cNvPr>
          <p:cNvSpPr txBox="1">
            <a:spLocks/>
          </p:cNvSpPr>
          <p:nvPr/>
        </p:nvSpPr>
        <p:spPr>
          <a:xfrm>
            <a:off x="553534" y="1403252"/>
            <a:ext cx="9352466" cy="945857"/>
          </a:xfrm>
          <a:prstGeom prst="rect">
            <a:avLst/>
          </a:prstGeom>
        </p:spPr>
        <p:txBody>
          <a:bodyPr vert="horz" lIns="121920" tIns="60960" rIns="121920" bIns="60960" rtlCol="0" anchor="b">
            <a:normAutofit/>
          </a:bodyPr>
          <a:lst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3600" cap="none">
                <a:latin typeface="Times New Roman" panose="02020603050405020304" pitchFamily="18" charset="0"/>
                <a:cs typeface="Times New Roman" panose="02020603050405020304" pitchFamily="18" charset="0"/>
              </a:rPr>
              <a:t>Solutions</a:t>
            </a:r>
          </a:p>
          <a:p>
            <a:r>
              <a:rPr lang="en-US" sz="1600" b="0" i="0">
                <a:solidFill>
                  <a:srgbClr val="000000"/>
                </a:solidFill>
                <a:effectLst/>
                <a:latin typeface="Arial" panose="020B0604020202020204" pitchFamily="34" charset="0"/>
              </a:rPr>
              <a:t>⠠⠎⠕⠇⠥⠞⠊⠕⠝⠎</a:t>
            </a:r>
            <a:endParaRPr lang="en-US" sz="9600" cap="none">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72245708-7833-46F9-A716-EA01FAEA63DA}"/>
              </a:ext>
            </a:extLst>
          </p:cNvPr>
          <p:cNvSpPr>
            <a:spLocks noGrp="1"/>
          </p:cNvSpPr>
          <p:nvPr>
            <p:ph type="sldNum" sz="quarter" idx="12"/>
          </p:nvPr>
        </p:nvSpPr>
        <p:spPr/>
        <p:txBody>
          <a:bodyPr/>
          <a:lstStyle/>
          <a:p>
            <a:fld id="{3A98EE3D-8CD1-4C3F-BD1C-C98C9596463C}" type="slidenum">
              <a:rPr lang="en-US" smtClean="0"/>
              <a:t>65</a:t>
            </a:fld>
            <a:endParaRPr lang="en-US"/>
          </a:p>
        </p:txBody>
      </p:sp>
    </p:spTree>
    <p:extLst>
      <p:ext uri="{BB962C8B-B14F-4D97-AF65-F5344CB8AC3E}">
        <p14:creationId xmlns:p14="http://schemas.microsoft.com/office/powerpoint/2010/main" val="316253999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AC77FCD-34BD-4662-893D-BC5F4C2B3E23}"/>
              </a:ext>
            </a:extLst>
          </p:cNvPr>
          <p:cNvPicPr/>
          <p:nvPr/>
        </p:nvPicPr>
        <p:blipFill>
          <a:blip r:embed="rId2"/>
          <a:stretch>
            <a:fillRect/>
          </a:stretch>
        </p:blipFill>
        <p:spPr>
          <a:xfrm>
            <a:off x="1" y="3721661"/>
            <a:ext cx="5549030" cy="3568488"/>
          </a:xfrm>
          <a:prstGeom prst="rect">
            <a:avLst/>
          </a:prstGeom>
        </p:spPr>
      </p:pic>
      <p:pic>
        <p:nvPicPr>
          <p:cNvPr id="5" name="Picture 4">
            <a:extLst>
              <a:ext uri="{FF2B5EF4-FFF2-40B4-BE49-F238E27FC236}">
                <a16:creationId xmlns:a16="http://schemas.microsoft.com/office/drawing/2014/main" id="{EA973F0B-AFC8-4B3B-AEFF-E0A4D863F3CF}"/>
              </a:ext>
            </a:extLst>
          </p:cNvPr>
          <p:cNvPicPr/>
          <p:nvPr/>
        </p:nvPicPr>
        <p:blipFill>
          <a:blip r:embed="rId3"/>
          <a:stretch>
            <a:fillRect/>
          </a:stretch>
        </p:blipFill>
        <p:spPr>
          <a:xfrm>
            <a:off x="5827156" y="3555359"/>
            <a:ext cx="5308484" cy="4157212"/>
          </a:xfrm>
          <a:prstGeom prst="rect">
            <a:avLst/>
          </a:prstGeom>
        </p:spPr>
      </p:pic>
      <p:pic>
        <p:nvPicPr>
          <p:cNvPr id="6" name="Picture 5">
            <a:extLst>
              <a:ext uri="{FF2B5EF4-FFF2-40B4-BE49-F238E27FC236}">
                <a16:creationId xmlns:a16="http://schemas.microsoft.com/office/drawing/2014/main" id="{CF580226-6361-4E02-BFD8-84B5479D69C9}"/>
              </a:ext>
            </a:extLst>
          </p:cNvPr>
          <p:cNvPicPr/>
          <p:nvPr/>
        </p:nvPicPr>
        <p:blipFill>
          <a:blip r:embed="rId4"/>
          <a:stretch>
            <a:fillRect/>
          </a:stretch>
        </p:blipFill>
        <p:spPr>
          <a:xfrm>
            <a:off x="11413765" y="3873040"/>
            <a:ext cx="5333536" cy="3521849"/>
          </a:xfrm>
          <a:prstGeom prst="rect">
            <a:avLst/>
          </a:prstGeom>
        </p:spPr>
      </p:pic>
      <p:sp>
        <p:nvSpPr>
          <p:cNvPr id="7" name="عنوان 1">
            <a:extLst>
              <a:ext uri="{FF2B5EF4-FFF2-40B4-BE49-F238E27FC236}">
                <a16:creationId xmlns:a16="http://schemas.microsoft.com/office/drawing/2014/main" id="{F0691F39-F053-4A4D-B5DD-F23C0CD42C4B}"/>
              </a:ext>
            </a:extLst>
          </p:cNvPr>
          <p:cNvSpPr>
            <a:spLocks noGrp="1"/>
          </p:cNvSpPr>
          <p:nvPr>
            <p:ph idx="1"/>
          </p:nvPr>
        </p:nvSpPr>
        <p:spPr>
          <a:xfrm>
            <a:off x="539495" y="1888629"/>
            <a:ext cx="6026618" cy="888087"/>
          </a:xfrm>
        </p:spPr>
        <p:txBody>
          <a:bodyPr>
            <a:normAutofit/>
          </a:bodyPr>
          <a:lstStyle/>
          <a:p>
            <a:pPr marL="0" indent="0" algn="l">
              <a:buNone/>
            </a:pPr>
            <a:r>
              <a:rPr lang="en-US" sz="2800" dirty="0">
                <a:latin typeface="Times New Roman" pitchFamily="18" charset="0"/>
                <a:cs typeface="Times New Roman" pitchFamily="18" charset="0"/>
              </a:rPr>
              <a:t>Daylighting Analysis Before </a:t>
            </a:r>
          </a:p>
        </p:txBody>
      </p:sp>
      <p:sp>
        <p:nvSpPr>
          <p:cNvPr id="2" name="Slide Number Placeholder 1">
            <a:extLst>
              <a:ext uri="{FF2B5EF4-FFF2-40B4-BE49-F238E27FC236}">
                <a16:creationId xmlns:a16="http://schemas.microsoft.com/office/drawing/2014/main" id="{9D93C553-838D-4EBB-9BF9-1C4022AE645A}"/>
              </a:ext>
            </a:extLst>
          </p:cNvPr>
          <p:cNvSpPr>
            <a:spLocks noGrp="1"/>
          </p:cNvSpPr>
          <p:nvPr>
            <p:ph type="sldNum" sz="quarter" idx="12"/>
          </p:nvPr>
        </p:nvSpPr>
        <p:spPr/>
        <p:txBody>
          <a:bodyPr/>
          <a:lstStyle/>
          <a:p>
            <a:fld id="{3A98EE3D-8CD1-4C3F-BD1C-C98C9596463C}" type="slidenum">
              <a:rPr lang="en-US" smtClean="0"/>
              <a:t>66</a:t>
            </a:fld>
            <a:endParaRPr lang="en-US"/>
          </a:p>
        </p:txBody>
      </p:sp>
    </p:spTree>
    <p:extLst>
      <p:ext uri="{BB962C8B-B14F-4D97-AF65-F5344CB8AC3E}">
        <p14:creationId xmlns:p14="http://schemas.microsoft.com/office/powerpoint/2010/main" val="30623371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مستطيل 2">
            <a:extLst>
              <a:ext uri="{FF2B5EF4-FFF2-40B4-BE49-F238E27FC236}">
                <a16:creationId xmlns:a16="http://schemas.microsoft.com/office/drawing/2014/main" id="{EFB41235-F05B-4137-9624-8D26BA66F715}"/>
              </a:ext>
            </a:extLst>
          </p:cNvPr>
          <p:cNvSpPr/>
          <p:nvPr/>
        </p:nvSpPr>
        <p:spPr>
          <a:xfrm>
            <a:off x="666836" y="2551932"/>
            <a:ext cx="3310522" cy="400110"/>
          </a:xfrm>
          <a:prstGeom prst="rect">
            <a:avLst/>
          </a:prstGeom>
        </p:spPr>
        <p:txBody>
          <a:bodyPr wrap="none">
            <a:spAutoFit/>
          </a:bodyPr>
          <a:lstStyle/>
          <a:p>
            <a:pPr marL="742950" marR="0" lvl="1" indent="-285750" algn="l" defTabSz="457200" rtl="0" eaLnBrk="1" fontAlgn="auto" latinLnBrk="0" hangingPunct="1">
              <a:lnSpc>
                <a:spcPct val="100000"/>
              </a:lnSpc>
              <a:spcBef>
                <a:spcPts val="0"/>
              </a:spcBef>
              <a:spcAft>
                <a:spcPts val="0"/>
              </a:spcAft>
              <a:buClrTx/>
              <a:buSzTx/>
              <a:buFont typeface="Wingdings" pitchFamily="2" charset="2"/>
              <a:buChar char="Ø"/>
              <a:tabLst/>
              <a:defRPr/>
            </a:pPr>
            <a:r>
              <a:rPr kumimoji="0" lang="en-US" sz="20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Before Heating design:</a:t>
            </a:r>
          </a:p>
        </p:txBody>
      </p:sp>
      <p:sp>
        <p:nvSpPr>
          <p:cNvPr id="5" name="مستطيل 4">
            <a:extLst>
              <a:ext uri="{FF2B5EF4-FFF2-40B4-BE49-F238E27FC236}">
                <a16:creationId xmlns:a16="http://schemas.microsoft.com/office/drawing/2014/main" id="{2A05E261-6475-4987-B88D-DD15BD7698E8}"/>
              </a:ext>
            </a:extLst>
          </p:cNvPr>
          <p:cNvSpPr/>
          <p:nvPr/>
        </p:nvSpPr>
        <p:spPr>
          <a:xfrm>
            <a:off x="666836" y="5005265"/>
            <a:ext cx="3389069" cy="400110"/>
          </a:xfrm>
          <a:prstGeom prst="rect">
            <a:avLst/>
          </a:prstGeom>
        </p:spPr>
        <p:txBody>
          <a:bodyPr wrap="none">
            <a:spAutoFit/>
          </a:bodyPr>
          <a:lstStyle/>
          <a:p>
            <a:pPr marL="742950" marR="0" lvl="1" indent="-285750" algn="l" defTabSz="457200" rtl="0" eaLnBrk="1" fontAlgn="auto" latinLnBrk="0" hangingPunct="1">
              <a:lnSpc>
                <a:spcPct val="100000"/>
              </a:lnSpc>
              <a:spcBef>
                <a:spcPts val="0"/>
              </a:spcBef>
              <a:spcAft>
                <a:spcPts val="0"/>
              </a:spcAft>
              <a:buClrTx/>
              <a:buSzTx/>
              <a:buFont typeface="Wingdings" pitchFamily="2" charset="2"/>
              <a:buChar char="Ø"/>
              <a:tabLst/>
              <a:defRPr/>
            </a:pPr>
            <a:r>
              <a:rPr kumimoji="0" lang="en-US" sz="20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Before Cooling  design:</a:t>
            </a:r>
          </a:p>
        </p:txBody>
      </p:sp>
      <p:pic>
        <p:nvPicPr>
          <p:cNvPr id="6" name="Picture 5">
            <a:extLst>
              <a:ext uri="{FF2B5EF4-FFF2-40B4-BE49-F238E27FC236}">
                <a16:creationId xmlns:a16="http://schemas.microsoft.com/office/drawing/2014/main" id="{D23DB404-DF79-45E0-89E8-2BA3CE0D41D2}"/>
              </a:ext>
            </a:extLst>
          </p:cNvPr>
          <p:cNvPicPr>
            <a:picLocks noChangeAspect="1"/>
          </p:cNvPicPr>
          <p:nvPr/>
        </p:nvPicPr>
        <p:blipFill>
          <a:blip r:embed="rId2"/>
          <a:stretch>
            <a:fillRect/>
          </a:stretch>
        </p:blipFill>
        <p:spPr>
          <a:xfrm>
            <a:off x="3673083" y="3411364"/>
            <a:ext cx="7206926" cy="1630477"/>
          </a:xfrm>
          <a:prstGeom prst="rect">
            <a:avLst/>
          </a:prstGeom>
        </p:spPr>
      </p:pic>
      <p:sp>
        <p:nvSpPr>
          <p:cNvPr id="7" name="مستطيل 3">
            <a:extLst>
              <a:ext uri="{FF2B5EF4-FFF2-40B4-BE49-F238E27FC236}">
                <a16:creationId xmlns:a16="http://schemas.microsoft.com/office/drawing/2014/main" id="{0B043D29-3F91-4315-A693-44F22AB582BB}"/>
              </a:ext>
            </a:extLst>
          </p:cNvPr>
          <p:cNvSpPr/>
          <p:nvPr/>
        </p:nvSpPr>
        <p:spPr>
          <a:xfrm>
            <a:off x="754855" y="2963360"/>
            <a:ext cx="7249272" cy="400110"/>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Total heating load capacity =334.65 KW</a:t>
            </a:r>
            <a:endParaRPr kumimoji="0" lang="en-US" sz="2000" b="0" i="0" u="none" strike="noStrike" kern="1200" cap="none" spc="0" normalizeH="0" baseline="0" noProof="0" dirty="0">
              <a:ln>
                <a:noFill/>
              </a:ln>
              <a:solidFill>
                <a:prstClr val="black"/>
              </a:solidFill>
              <a:effectLst/>
              <a:uLnTx/>
              <a:uFillTx/>
              <a:latin typeface="Trebuchet MS" panose="020B0603020202020204"/>
              <a:ea typeface="+mn-ea"/>
              <a:cs typeface="+mn-cs"/>
            </a:endParaRPr>
          </a:p>
        </p:txBody>
      </p:sp>
      <p:pic>
        <p:nvPicPr>
          <p:cNvPr id="8" name="Picture 7">
            <a:extLst>
              <a:ext uri="{FF2B5EF4-FFF2-40B4-BE49-F238E27FC236}">
                <a16:creationId xmlns:a16="http://schemas.microsoft.com/office/drawing/2014/main" id="{A8C305E3-0B69-406C-82F7-D1120C64AF0B}"/>
              </a:ext>
            </a:extLst>
          </p:cNvPr>
          <p:cNvPicPr/>
          <p:nvPr/>
        </p:nvPicPr>
        <p:blipFill>
          <a:blip r:embed="rId3"/>
          <a:stretch>
            <a:fillRect/>
          </a:stretch>
        </p:blipFill>
        <p:spPr>
          <a:xfrm>
            <a:off x="4790370" y="5735698"/>
            <a:ext cx="5994540" cy="3195359"/>
          </a:xfrm>
          <a:prstGeom prst="rect">
            <a:avLst/>
          </a:prstGeom>
        </p:spPr>
      </p:pic>
      <p:sp>
        <p:nvSpPr>
          <p:cNvPr id="9" name="مستطيل 5">
            <a:extLst>
              <a:ext uri="{FF2B5EF4-FFF2-40B4-BE49-F238E27FC236}">
                <a16:creationId xmlns:a16="http://schemas.microsoft.com/office/drawing/2014/main" id="{C99F4095-5EEA-4749-B1BD-FB8D15475FCE}"/>
              </a:ext>
            </a:extLst>
          </p:cNvPr>
          <p:cNvSpPr/>
          <p:nvPr/>
        </p:nvSpPr>
        <p:spPr>
          <a:xfrm>
            <a:off x="1030091" y="5374597"/>
            <a:ext cx="4278992" cy="400110"/>
          </a:xfrm>
          <a:prstGeom prst="rect">
            <a:avLst/>
          </a:prstGeom>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Total cooling load capacity= 476.6 KW.</a:t>
            </a:r>
          </a:p>
        </p:txBody>
      </p:sp>
      <p:sp>
        <p:nvSpPr>
          <p:cNvPr id="10" name="عنوان 1">
            <a:extLst>
              <a:ext uri="{FF2B5EF4-FFF2-40B4-BE49-F238E27FC236}">
                <a16:creationId xmlns:a16="http://schemas.microsoft.com/office/drawing/2014/main" id="{6E6B22F2-9876-4753-89C6-31FE3398EED3}"/>
              </a:ext>
            </a:extLst>
          </p:cNvPr>
          <p:cNvSpPr>
            <a:spLocks noGrp="1"/>
          </p:cNvSpPr>
          <p:nvPr>
            <p:ph idx="1"/>
          </p:nvPr>
        </p:nvSpPr>
        <p:spPr>
          <a:xfrm>
            <a:off x="1185867" y="1446564"/>
            <a:ext cx="3013309" cy="888087"/>
          </a:xfrm>
        </p:spPr>
        <p:txBody>
          <a:bodyPr>
            <a:normAutofit/>
          </a:bodyPr>
          <a:lstStyle/>
          <a:p>
            <a:pPr marL="0" indent="0" algn="l">
              <a:buNone/>
            </a:pPr>
            <a:r>
              <a:rPr lang="en-US" sz="2800" dirty="0">
                <a:latin typeface="Times New Roman" pitchFamily="18" charset="0"/>
                <a:cs typeface="Times New Roman" pitchFamily="18" charset="0"/>
              </a:rPr>
              <a:t>Thermal Analysis</a:t>
            </a:r>
          </a:p>
        </p:txBody>
      </p:sp>
      <p:sp>
        <p:nvSpPr>
          <p:cNvPr id="2" name="Slide Number Placeholder 1">
            <a:extLst>
              <a:ext uri="{FF2B5EF4-FFF2-40B4-BE49-F238E27FC236}">
                <a16:creationId xmlns:a16="http://schemas.microsoft.com/office/drawing/2014/main" id="{E473FE2B-D115-4F17-89F6-ECD414D531AE}"/>
              </a:ext>
            </a:extLst>
          </p:cNvPr>
          <p:cNvSpPr>
            <a:spLocks noGrp="1"/>
          </p:cNvSpPr>
          <p:nvPr>
            <p:ph type="sldNum" sz="quarter" idx="12"/>
          </p:nvPr>
        </p:nvSpPr>
        <p:spPr/>
        <p:txBody>
          <a:bodyPr/>
          <a:lstStyle/>
          <a:p>
            <a:fld id="{3A98EE3D-8CD1-4C3F-BD1C-C98C9596463C}" type="slidenum">
              <a:rPr lang="en-US" smtClean="0"/>
              <a:t>67</a:t>
            </a:fld>
            <a:endParaRPr lang="en-US"/>
          </a:p>
        </p:txBody>
      </p:sp>
    </p:spTree>
    <p:extLst>
      <p:ext uri="{BB962C8B-B14F-4D97-AF65-F5344CB8AC3E}">
        <p14:creationId xmlns:p14="http://schemas.microsoft.com/office/powerpoint/2010/main" val="324397683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مستطيل 1">
            <a:extLst>
              <a:ext uri="{FF2B5EF4-FFF2-40B4-BE49-F238E27FC236}">
                <a16:creationId xmlns:a16="http://schemas.microsoft.com/office/drawing/2014/main" id="{D70AB3EB-180C-4315-9539-FB52F02493D2}"/>
              </a:ext>
            </a:extLst>
          </p:cNvPr>
          <p:cNvSpPr/>
          <p:nvPr/>
        </p:nvSpPr>
        <p:spPr>
          <a:xfrm>
            <a:off x="5497496" y="1671575"/>
            <a:ext cx="3535583" cy="369332"/>
          </a:xfrm>
          <a:prstGeom prst="rect">
            <a:avLst/>
          </a:prstGeom>
        </p:spPr>
        <p:txBody>
          <a:bodyPr wrap="none">
            <a:spAutoFit/>
          </a:bodyPr>
          <a:lstStyle/>
          <a:p>
            <a:pPr marL="285750" indent="-285750">
              <a:buFont typeface="Wingdings" pitchFamily="2" charset="2"/>
              <a:buChar char="Ø"/>
            </a:pPr>
            <a:r>
              <a:rPr lang="en-US" dirty="0">
                <a:latin typeface="Times New Roman" pitchFamily="18" charset="0"/>
                <a:cs typeface="Times New Roman" pitchFamily="18" charset="0"/>
              </a:rPr>
              <a:t>Roof : U-value = </a:t>
            </a:r>
            <a:r>
              <a:rPr lang="en-US" sz="1800" dirty="0">
                <a:effectLst/>
                <a:latin typeface="Times New Roman" panose="02020603050405020304" pitchFamily="18" charset="0"/>
                <a:ea typeface="Times New Roman" panose="02020603050405020304" pitchFamily="18" charset="0"/>
              </a:rPr>
              <a:t>0.271 W/m2.K </a:t>
            </a:r>
            <a:endParaRPr lang="en-US" dirty="0">
              <a:latin typeface="Times New Roman" pitchFamily="18" charset="0"/>
              <a:cs typeface="Times New Roman" pitchFamily="18" charset="0"/>
            </a:endParaRPr>
          </a:p>
        </p:txBody>
      </p:sp>
      <p:sp>
        <p:nvSpPr>
          <p:cNvPr id="5" name="مستطيل 3">
            <a:extLst>
              <a:ext uri="{FF2B5EF4-FFF2-40B4-BE49-F238E27FC236}">
                <a16:creationId xmlns:a16="http://schemas.microsoft.com/office/drawing/2014/main" id="{C7875A3D-8F79-4A40-9E37-063318E40826}"/>
              </a:ext>
            </a:extLst>
          </p:cNvPr>
          <p:cNvSpPr/>
          <p:nvPr/>
        </p:nvSpPr>
        <p:spPr>
          <a:xfrm>
            <a:off x="5020922" y="5388827"/>
            <a:ext cx="4488729" cy="369332"/>
          </a:xfrm>
          <a:prstGeom prst="rect">
            <a:avLst/>
          </a:prstGeom>
        </p:spPr>
        <p:txBody>
          <a:bodyPr wrap="none">
            <a:spAutoFit/>
          </a:bodyPr>
          <a:lstStyle/>
          <a:p>
            <a:pPr marL="285750" indent="-285750">
              <a:buFont typeface="Wingdings" pitchFamily="2" charset="2"/>
              <a:buChar char="Ø"/>
            </a:pPr>
            <a:r>
              <a:rPr lang="en-US" dirty="0">
                <a:latin typeface="Times New Roman" pitchFamily="18" charset="0"/>
                <a:cs typeface="Times New Roman" pitchFamily="18" charset="0"/>
              </a:rPr>
              <a:t>External wall : U-value = </a:t>
            </a:r>
            <a:r>
              <a:rPr lang="en-US" sz="1800" dirty="0">
                <a:effectLst/>
                <a:latin typeface="Times New Roman" panose="02020603050405020304" pitchFamily="18" charset="0"/>
                <a:ea typeface="Times New Roman" panose="02020603050405020304" pitchFamily="18" charset="0"/>
              </a:rPr>
              <a:t>0.401 W/m2. K </a:t>
            </a:r>
            <a:endParaRPr lang="en-US" dirty="0">
              <a:latin typeface="Times New Roman" pitchFamily="18" charset="0"/>
              <a:cs typeface="Times New Roman" pitchFamily="18" charset="0"/>
            </a:endParaRPr>
          </a:p>
        </p:txBody>
      </p:sp>
      <p:pic>
        <p:nvPicPr>
          <p:cNvPr id="6" name="Picture 5">
            <a:extLst>
              <a:ext uri="{FF2B5EF4-FFF2-40B4-BE49-F238E27FC236}">
                <a16:creationId xmlns:a16="http://schemas.microsoft.com/office/drawing/2014/main" id="{97EBE690-2D25-447C-ACA2-79805C8655C8}"/>
              </a:ext>
            </a:extLst>
          </p:cNvPr>
          <p:cNvPicPr/>
          <p:nvPr/>
        </p:nvPicPr>
        <p:blipFill>
          <a:blip r:embed="rId2"/>
          <a:stretch>
            <a:fillRect/>
          </a:stretch>
        </p:blipFill>
        <p:spPr>
          <a:xfrm>
            <a:off x="5497496" y="5758159"/>
            <a:ext cx="3939962" cy="3379664"/>
          </a:xfrm>
          <a:prstGeom prst="rect">
            <a:avLst/>
          </a:prstGeom>
        </p:spPr>
      </p:pic>
      <p:pic>
        <p:nvPicPr>
          <p:cNvPr id="7" name="Picture 6">
            <a:extLst>
              <a:ext uri="{FF2B5EF4-FFF2-40B4-BE49-F238E27FC236}">
                <a16:creationId xmlns:a16="http://schemas.microsoft.com/office/drawing/2014/main" id="{5A550D8D-B8F0-4389-AA2F-78F98EBFA538}"/>
              </a:ext>
            </a:extLst>
          </p:cNvPr>
          <p:cNvPicPr/>
          <p:nvPr/>
        </p:nvPicPr>
        <p:blipFill>
          <a:blip r:embed="rId3"/>
          <a:stretch>
            <a:fillRect/>
          </a:stretch>
        </p:blipFill>
        <p:spPr>
          <a:xfrm>
            <a:off x="5497496" y="2105583"/>
            <a:ext cx="4097441" cy="3283244"/>
          </a:xfrm>
          <a:prstGeom prst="rect">
            <a:avLst/>
          </a:prstGeom>
        </p:spPr>
      </p:pic>
      <p:sp>
        <p:nvSpPr>
          <p:cNvPr id="2" name="Slide Number Placeholder 1">
            <a:extLst>
              <a:ext uri="{FF2B5EF4-FFF2-40B4-BE49-F238E27FC236}">
                <a16:creationId xmlns:a16="http://schemas.microsoft.com/office/drawing/2014/main" id="{419FB841-8700-4E86-822D-2530A1B347B1}"/>
              </a:ext>
            </a:extLst>
          </p:cNvPr>
          <p:cNvSpPr>
            <a:spLocks noGrp="1"/>
          </p:cNvSpPr>
          <p:nvPr>
            <p:ph type="sldNum" sz="quarter" idx="12"/>
          </p:nvPr>
        </p:nvSpPr>
        <p:spPr/>
        <p:txBody>
          <a:bodyPr/>
          <a:lstStyle/>
          <a:p>
            <a:fld id="{3A98EE3D-8CD1-4C3F-BD1C-C98C9596463C}" type="slidenum">
              <a:rPr lang="en-US" smtClean="0"/>
              <a:t>68</a:t>
            </a:fld>
            <a:endParaRPr lang="en-US"/>
          </a:p>
        </p:txBody>
      </p:sp>
    </p:spTree>
    <p:extLst>
      <p:ext uri="{BB962C8B-B14F-4D97-AF65-F5344CB8AC3E}">
        <p14:creationId xmlns:p14="http://schemas.microsoft.com/office/powerpoint/2010/main" val="26597491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مستطيل 2">
            <a:extLst>
              <a:ext uri="{FF2B5EF4-FFF2-40B4-BE49-F238E27FC236}">
                <a16:creationId xmlns:a16="http://schemas.microsoft.com/office/drawing/2014/main" id="{CD150C47-3471-49F8-A900-584871B971B5}"/>
              </a:ext>
            </a:extLst>
          </p:cNvPr>
          <p:cNvSpPr/>
          <p:nvPr/>
        </p:nvSpPr>
        <p:spPr>
          <a:xfrm>
            <a:off x="423174" y="1515617"/>
            <a:ext cx="2935419" cy="369332"/>
          </a:xfrm>
          <a:prstGeom prst="rect">
            <a:avLst/>
          </a:prstGeom>
        </p:spPr>
        <p:txBody>
          <a:bodyPr wrap="none">
            <a:spAutoFit/>
          </a:bodyPr>
          <a:lstStyle/>
          <a:p>
            <a:pPr marL="742950" lvl="1" indent="-285750">
              <a:buFont typeface="Wingdings" pitchFamily="2" charset="2"/>
              <a:buChar char="Ø"/>
            </a:pPr>
            <a:r>
              <a:rPr lang="en-US" dirty="0">
                <a:latin typeface="Times New Roman" pitchFamily="18" charset="0"/>
                <a:cs typeface="Times New Roman" pitchFamily="18" charset="0"/>
              </a:rPr>
              <a:t>After Heating design:</a:t>
            </a:r>
          </a:p>
        </p:txBody>
      </p:sp>
      <p:sp>
        <p:nvSpPr>
          <p:cNvPr id="5" name="مستطيل 3">
            <a:extLst>
              <a:ext uri="{FF2B5EF4-FFF2-40B4-BE49-F238E27FC236}">
                <a16:creationId xmlns:a16="http://schemas.microsoft.com/office/drawing/2014/main" id="{3D382F8F-4AEF-40F1-B073-E3E49EECEC19}"/>
              </a:ext>
            </a:extLst>
          </p:cNvPr>
          <p:cNvSpPr/>
          <p:nvPr/>
        </p:nvSpPr>
        <p:spPr>
          <a:xfrm>
            <a:off x="862158" y="2150331"/>
            <a:ext cx="7249272" cy="369332"/>
          </a:xfrm>
          <a:prstGeom prst="rect">
            <a:avLst/>
          </a:prstGeom>
        </p:spPr>
        <p:txBody>
          <a:bodyPr wrap="square">
            <a:spAutoFit/>
          </a:bodyPr>
          <a:lstStyle/>
          <a:p>
            <a:r>
              <a:rPr lang="en-US" dirty="0">
                <a:latin typeface="Times New Roman" pitchFamily="18" charset="0"/>
                <a:cs typeface="Times New Roman" pitchFamily="18" charset="0"/>
              </a:rPr>
              <a:t>Total heating load capacity =86.1 KW</a:t>
            </a:r>
            <a:r>
              <a:rPr lang="en-US" dirty="0"/>
              <a:t>.</a:t>
            </a:r>
          </a:p>
        </p:txBody>
      </p:sp>
      <p:sp>
        <p:nvSpPr>
          <p:cNvPr id="6" name="مستطيل 4">
            <a:extLst>
              <a:ext uri="{FF2B5EF4-FFF2-40B4-BE49-F238E27FC236}">
                <a16:creationId xmlns:a16="http://schemas.microsoft.com/office/drawing/2014/main" id="{8C8084D0-26B4-4FB6-89EE-8BF6873FBE53}"/>
              </a:ext>
            </a:extLst>
          </p:cNvPr>
          <p:cNvSpPr/>
          <p:nvPr/>
        </p:nvSpPr>
        <p:spPr>
          <a:xfrm>
            <a:off x="209748" y="4470970"/>
            <a:ext cx="2460930" cy="369332"/>
          </a:xfrm>
          <a:prstGeom prst="rect">
            <a:avLst/>
          </a:prstGeom>
        </p:spPr>
        <p:txBody>
          <a:bodyPr wrap="none">
            <a:spAutoFit/>
          </a:bodyPr>
          <a:lstStyle/>
          <a:p>
            <a:pPr marL="742950" lvl="1" indent="-285750">
              <a:buFont typeface="Wingdings" pitchFamily="2" charset="2"/>
              <a:buChar char="Ø"/>
            </a:pPr>
            <a:r>
              <a:rPr lang="en-US" dirty="0">
                <a:solidFill>
                  <a:prstClr val="black"/>
                </a:solidFill>
                <a:latin typeface="Times New Roman" pitchFamily="18" charset="0"/>
                <a:cs typeface="Times New Roman" pitchFamily="18" charset="0"/>
              </a:rPr>
              <a:t>Cooling  design:</a:t>
            </a:r>
          </a:p>
        </p:txBody>
      </p:sp>
      <p:sp>
        <p:nvSpPr>
          <p:cNvPr id="7" name="مستطيل 5">
            <a:extLst>
              <a:ext uri="{FF2B5EF4-FFF2-40B4-BE49-F238E27FC236}">
                <a16:creationId xmlns:a16="http://schemas.microsoft.com/office/drawing/2014/main" id="{CDCB6D06-5271-4B28-8618-20F35034DA45}"/>
              </a:ext>
            </a:extLst>
          </p:cNvPr>
          <p:cNvSpPr/>
          <p:nvPr/>
        </p:nvSpPr>
        <p:spPr>
          <a:xfrm>
            <a:off x="574305" y="4924910"/>
            <a:ext cx="3989810" cy="369332"/>
          </a:xfrm>
          <a:prstGeom prst="rect">
            <a:avLst/>
          </a:prstGeom>
        </p:spPr>
        <p:txBody>
          <a:bodyPr wrap="none">
            <a:spAutoFit/>
          </a:bodyPr>
          <a:lstStyle/>
          <a:p>
            <a:pPr lvl="0"/>
            <a:r>
              <a:rPr lang="en-US" dirty="0">
                <a:solidFill>
                  <a:prstClr val="black"/>
                </a:solidFill>
                <a:latin typeface="Times New Roman" pitchFamily="18" charset="0"/>
                <a:cs typeface="Times New Roman" pitchFamily="18" charset="0"/>
              </a:rPr>
              <a:t>Total cooling load capacity= 124.27 KW.</a:t>
            </a:r>
          </a:p>
        </p:txBody>
      </p:sp>
      <p:pic>
        <p:nvPicPr>
          <p:cNvPr id="8" name="Picture 7">
            <a:extLst>
              <a:ext uri="{FF2B5EF4-FFF2-40B4-BE49-F238E27FC236}">
                <a16:creationId xmlns:a16="http://schemas.microsoft.com/office/drawing/2014/main" id="{5C95E697-071A-4FDD-A82B-B322193884D8}"/>
              </a:ext>
            </a:extLst>
          </p:cNvPr>
          <p:cNvPicPr>
            <a:picLocks noChangeAspect="1"/>
          </p:cNvPicPr>
          <p:nvPr/>
        </p:nvPicPr>
        <p:blipFill>
          <a:blip r:embed="rId3"/>
          <a:stretch>
            <a:fillRect/>
          </a:stretch>
        </p:blipFill>
        <p:spPr>
          <a:xfrm>
            <a:off x="0" y="2785045"/>
            <a:ext cx="7249272" cy="1685925"/>
          </a:xfrm>
          <a:prstGeom prst="rect">
            <a:avLst/>
          </a:prstGeom>
        </p:spPr>
      </p:pic>
      <p:pic>
        <p:nvPicPr>
          <p:cNvPr id="9" name="Picture 8">
            <a:extLst>
              <a:ext uri="{FF2B5EF4-FFF2-40B4-BE49-F238E27FC236}">
                <a16:creationId xmlns:a16="http://schemas.microsoft.com/office/drawing/2014/main" id="{F3C2C623-7AED-4FE0-A19A-3115F8D9325F}"/>
              </a:ext>
            </a:extLst>
          </p:cNvPr>
          <p:cNvPicPr/>
          <p:nvPr/>
        </p:nvPicPr>
        <p:blipFill>
          <a:blip r:embed="rId4"/>
          <a:stretch>
            <a:fillRect/>
          </a:stretch>
        </p:blipFill>
        <p:spPr>
          <a:xfrm>
            <a:off x="574305" y="5478908"/>
            <a:ext cx="5486400" cy="2606675"/>
          </a:xfrm>
          <a:prstGeom prst="rect">
            <a:avLst/>
          </a:prstGeom>
        </p:spPr>
      </p:pic>
      <p:sp>
        <p:nvSpPr>
          <p:cNvPr id="10" name="مستطيل 1">
            <a:extLst>
              <a:ext uri="{FF2B5EF4-FFF2-40B4-BE49-F238E27FC236}">
                <a16:creationId xmlns:a16="http://schemas.microsoft.com/office/drawing/2014/main" id="{EEC25F92-2B7B-4FE9-B609-DDDA204138AF}"/>
              </a:ext>
            </a:extLst>
          </p:cNvPr>
          <p:cNvSpPr/>
          <p:nvPr/>
        </p:nvSpPr>
        <p:spPr>
          <a:xfrm>
            <a:off x="7787015" y="3058217"/>
            <a:ext cx="9281785" cy="1323439"/>
          </a:xfrm>
          <a:prstGeom prst="rect">
            <a:avLst/>
          </a:prstGeom>
        </p:spPr>
        <p:txBody>
          <a:bodyPr wrap="square">
            <a:spAutoFit/>
          </a:bodyPr>
          <a:lstStyle/>
          <a:p>
            <a:pPr marL="0" marR="0">
              <a:spcBef>
                <a:spcPts val="0"/>
              </a:spcBef>
              <a:spcAft>
                <a:spcPts val="0"/>
              </a:spcAft>
            </a:pPr>
            <a:r>
              <a:rPr lang="en-US" sz="2000" dirty="0">
                <a:latin typeface="Times New Roman" pitchFamily="18" charset="0"/>
                <a:cs typeface="Times New Roman" pitchFamily="18" charset="0"/>
              </a:rPr>
              <a:t>The comfort graph for the </a:t>
            </a:r>
            <a:r>
              <a:rPr lang="en-US" sz="2000" dirty="0">
                <a:effectLst/>
                <a:latin typeface="Times New Roman" panose="02020603050405020304" pitchFamily="18" charset="0"/>
                <a:ea typeface="Times New Roman" panose="02020603050405020304" pitchFamily="18" charset="0"/>
              </a:rPr>
              <a:t>Lighthouse for Blind People and Visual Impaired</a:t>
            </a:r>
          </a:p>
          <a:p>
            <a:r>
              <a:rPr lang="en-US" sz="2000" dirty="0">
                <a:latin typeface="Times New Roman" pitchFamily="18" charset="0"/>
                <a:cs typeface="Times New Roman" pitchFamily="18" charset="0"/>
              </a:rPr>
              <a:t> from Design Builder</a:t>
            </a:r>
            <a:endParaRPr lang="ar-JO" sz="2000" dirty="0">
              <a:latin typeface="Times New Roman" pitchFamily="18" charset="0"/>
              <a:cs typeface="Times New Roman" pitchFamily="18" charset="0"/>
            </a:endParaRPr>
          </a:p>
          <a:p>
            <a:r>
              <a:rPr lang="en-US" sz="2000" dirty="0">
                <a:latin typeface="Times New Roman" pitchFamily="18" charset="0"/>
                <a:cs typeface="Times New Roman" pitchFamily="18" charset="0"/>
              </a:rPr>
              <a:t>The building achieves the comfort when the PMV graph be with range between</a:t>
            </a:r>
          </a:p>
          <a:p>
            <a:r>
              <a:rPr lang="en-US" sz="2000" dirty="0">
                <a:latin typeface="Times New Roman" pitchFamily="18" charset="0"/>
                <a:cs typeface="Times New Roman" pitchFamily="18" charset="0"/>
              </a:rPr>
              <a:t> (-0.05 _0.05) </a:t>
            </a:r>
          </a:p>
        </p:txBody>
      </p:sp>
      <p:pic>
        <p:nvPicPr>
          <p:cNvPr id="11" name="Picture 10">
            <a:extLst>
              <a:ext uri="{FF2B5EF4-FFF2-40B4-BE49-F238E27FC236}">
                <a16:creationId xmlns:a16="http://schemas.microsoft.com/office/drawing/2014/main" id="{D25EAD14-47AE-4AE6-887F-3CB00FDB4C28}"/>
              </a:ext>
            </a:extLst>
          </p:cNvPr>
          <p:cNvPicPr/>
          <p:nvPr/>
        </p:nvPicPr>
        <p:blipFill>
          <a:blip r:embed="rId5"/>
          <a:stretch>
            <a:fillRect/>
          </a:stretch>
        </p:blipFill>
        <p:spPr>
          <a:xfrm>
            <a:off x="7516207" y="5219544"/>
            <a:ext cx="9118170" cy="2292733"/>
          </a:xfrm>
          <a:prstGeom prst="rect">
            <a:avLst/>
          </a:prstGeom>
        </p:spPr>
      </p:pic>
      <p:sp>
        <p:nvSpPr>
          <p:cNvPr id="2" name="Slide Number Placeholder 1">
            <a:extLst>
              <a:ext uri="{FF2B5EF4-FFF2-40B4-BE49-F238E27FC236}">
                <a16:creationId xmlns:a16="http://schemas.microsoft.com/office/drawing/2014/main" id="{6DD07391-A055-4CE9-ADE9-AF46E06DE331}"/>
              </a:ext>
            </a:extLst>
          </p:cNvPr>
          <p:cNvSpPr>
            <a:spLocks noGrp="1"/>
          </p:cNvSpPr>
          <p:nvPr>
            <p:ph type="sldNum" sz="quarter" idx="12"/>
          </p:nvPr>
        </p:nvSpPr>
        <p:spPr/>
        <p:txBody>
          <a:bodyPr/>
          <a:lstStyle/>
          <a:p>
            <a:fld id="{3A98EE3D-8CD1-4C3F-BD1C-C98C9596463C}" type="slidenum">
              <a:rPr lang="en-US" smtClean="0"/>
              <a:t>69</a:t>
            </a:fld>
            <a:endParaRPr lang="en-US"/>
          </a:p>
        </p:txBody>
      </p:sp>
    </p:spTree>
    <p:extLst>
      <p:ext uri="{BB962C8B-B14F-4D97-AF65-F5344CB8AC3E}">
        <p14:creationId xmlns:p14="http://schemas.microsoft.com/office/powerpoint/2010/main" val="390701780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مستطيل 2">
            <a:extLst>
              <a:ext uri="{FF2B5EF4-FFF2-40B4-BE49-F238E27FC236}">
                <a16:creationId xmlns:a16="http://schemas.microsoft.com/office/drawing/2014/main" id="{0242A5B5-1DE9-4B77-BBC8-EE2B56BA26BE}"/>
              </a:ext>
            </a:extLst>
          </p:cNvPr>
          <p:cNvSpPr/>
          <p:nvPr/>
        </p:nvSpPr>
        <p:spPr>
          <a:xfrm>
            <a:off x="1173341" y="2406083"/>
            <a:ext cx="6624034" cy="369332"/>
          </a:xfrm>
          <a:prstGeom prst="rect">
            <a:avLst/>
          </a:prstGeom>
        </p:spPr>
        <p:txBody>
          <a:bodyPr wrap="square">
            <a:spAutoFit/>
          </a:bodyPr>
          <a:lstStyle/>
          <a:p>
            <a:pPr marL="285750" indent="-285750">
              <a:buFont typeface="Wingdings" pitchFamily="2" charset="2"/>
              <a:buChar char="Ø"/>
            </a:pPr>
            <a:r>
              <a:rPr lang="en-US" dirty="0">
                <a:latin typeface="Times New Roman" pitchFamily="18" charset="0"/>
                <a:cs typeface="Times New Roman" pitchFamily="18" charset="0"/>
              </a:rPr>
              <a:t>The system used for HVAC design is  “ VRF system </a:t>
            </a:r>
          </a:p>
        </p:txBody>
      </p:sp>
      <p:sp>
        <p:nvSpPr>
          <p:cNvPr id="8" name="مستطيل 3">
            <a:extLst>
              <a:ext uri="{FF2B5EF4-FFF2-40B4-BE49-F238E27FC236}">
                <a16:creationId xmlns:a16="http://schemas.microsoft.com/office/drawing/2014/main" id="{EDA313F6-0B2C-4EBC-BE78-4E47C54AE543}"/>
              </a:ext>
            </a:extLst>
          </p:cNvPr>
          <p:cNvSpPr/>
          <p:nvPr/>
        </p:nvSpPr>
        <p:spPr>
          <a:xfrm>
            <a:off x="1173342" y="2989641"/>
            <a:ext cx="1981866" cy="923330"/>
          </a:xfrm>
          <a:prstGeom prst="rect">
            <a:avLst/>
          </a:prstGeom>
        </p:spPr>
        <p:txBody>
          <a:bodyPr wrap="square">
            <a:spAutoFit/>
          </a:bodyPr>
          <a:lstStyle/>
          <a:p>
            <a:pPr marL="285750" indent="-285750">
              <a:buFont typeface="Wingdings" pitchFamily="2" charset="2"/>
              <a:buChar char="v"/>
            </a:pPr>
            <a:r>
              <a:rPr lang="en-US" dirty="0">
                <a:latin typeface="Times New Roman" pitchFamily="18" charset="0"/>
                <a:cs typeface="Times New Roman" pitchFamily="18" charset="0"/>
              </a:rPr>
              <a:t>Indoor unit :</a:t>
            </a:r>
          </a:p>
          <a:p>
            <a:endParaRPr lang="en-US" dirty="0">
              <a:latin typeface="Times New Roman" pitchFamily="18" charset="0"/>
              <a:cs typeface="Times New Roman" pitchFamily="18" charset="0"/>
            </a:endParaRPr>
          </a:p>
          <a:p>
            <a:endParaRPr lang="en-US" dirty="0">
              <a:latin typeface="Times New Roman" pitchFamily="18" charset="0"/>
              <a:cs typeface="Times New Roman" pitchFamily="18" charset="0"/>
            </a:endParaRPr>
          </a:p>
        </p:txBody>
      </p:sp>
      <p:sp>
        <p:nvSpPr>
          <p:cNvPr id="9" name="مستطيل 3">
            <a:extLst>
              <a:ext uri="{FF2B5EF4-FFF2-40B4-BE49-F238E27FC236}">
                <a16:creationId xmlns:a16="http://schemas.microsoft.com/office/drawing/2014/main" id="{17A817BC-9059-4B81-9824-B972C55FB18F}"/>
              </a:ext>
            </a:extLst>
          </p:cNvPr>
          <p:cNvSpPr/>
          <p:nvPr/>
        </p:nvSpPr>
        <p:spPr>
          <a:xfrm>
            <a:off x="4967485" y="3501867"/>
            <a:ext cx="1723549" cy="369332"/>
          </a:xfrm>
          <a:prstGeom prst="rect">
            <a:avLst/>
          </a:prstGeom>
        </p:spPr>
        <p:txBody>
          <a:bodyPr wrap="none">
            <a:spAutoFit/>
          </a:bodyPr>
          <a:lstStyle/>
          <a:p>
            <a:pPr marL="285750" indent="-285750">
              <a:buFont typeface="Wingdings" pitchFamily="2" charset="2"/>
              <a:buChar char="Ø"/>
            </a:pPr>
            <a:r>
              <a:rPr lang="en-US" dirty="0">
                <a:latin typeface="Times New Roman" pitchFamily="18" charset="0"/>
                <a:cs typeface="Times New Roman" pitchFamily="18" charset="0"/>
              </a:rPr>
              <a:t>Outdoor unit:</a:t>
            </a:r>
          </a:p>
        </p:txBody>
      </p:sp>
      <p:pic>
        <p:nvPicPr>
          <p:cNvPr id="10" name="Picture 9">
            <a:extLst>
              <a:ext uri="{FF2B5EF4-FFF2-40B4-BE49-F238E27FC236}">
                <a16:creationId xmlns:a16="http://schemas.microsoft.com/office/drawing/2014/main" id="{7953B687-178A-4A93-9160-45FB11C39F35}"/>
              </a:ext>
            </a:extLst>
          </p:cNvPr>
          <p:cNvPicPr>
            <a:picLocks noChangeAspect="1"/>
          </p:cNvPicPr>
          <p:nvPr/>
        </p:nvPicPr>
        <p:blipFill>
          <a:blip r:embed="rId2"/>
          <a:stretch>
            <a:fillRect/>
          </a:stretch>
        </p:blipFill>
        <p:spPr>
          <a:xfrm>
            <a:off x="665833" y="3871199"/>
            <a:ext cx="3819525" cy="2372794"/>
          </a:xfrm>
          <a:prstGeom prst="rect">
            <a:avLst/>
          </a:prstGeom>
        </p:spPr>
      </p:pic>
      <p:pic>
        <p:nvPicPr>
          <p:cNvPr id="11" name="Picture 10">
            <a:extLst>
              <a:ext uri="{FF2B5EF4-FFF2-40B4-BE49-F238E27FC236}">
                <a16:creationId xmlns:a16="http://schemas.microsoft.com/office/drawing/2014/main" id="{4AE06704-A130-40BC-81F3-06CF34A96681}"/>
              </a:ext>
            </a:extLst>
          </p:cNvPr>
          <p:cNvPicPr>
            <a:picLocks noChangeAspect="1"/>
          </p:cNvPicPr>
          <p:nvPr/>
        </p:nvPicPr>
        <p:blipFill>
          <a:blip r:embed="rId3"/>
          <a:stretch>
            <a:fillRect/>
          </a:stretch>
        </p:blipFill>
        <p:spPr>
          <a:xfrm>
            <a:off x="4485358" y="3871199"/>
            <a:ext cx="2990850" cy="3667125"/>
          </a:xfrm>
          <a:prstGeom prst="rect">
            <a:avLst/>
          </a:prstGeom>
        </p:spPr>
      </p:pic>
      <p:sp>
        <p:nvSpPr>
          <p:cNvPr id="12" name="عنوان 1">
            <a:extLst>
              <a:ext uri="{FF2B5EF4-FFF2-40B4-BE49-F238E27FC236}">
                <a16:creationId xmlns:a16="http://schemas.microsoft.com/office/drawing/2014/main" id="{FB50239F-D7CA-4D8C-A8DD-0692CD4F174A}"/>
              </a:ext>
            </a:extLst>
          </p:cNvPr>
          <p:cNvSpPr>
            <a:spLocks noGrp="1"/>
          </p:cNvSpPr>
          <p:nvPr>
            <p:ph idx="1"/>
          </p:nvPr>
        </p:nvSpPr>
        <p:spPr>
          <a:xfrm>
            <a:off x="1173341" y="1322825"/>
            <a:ext cx="5064621" cy="888087"/>
          </a:xfrm>
        </p:spPr>
        <p:txBody>
          <a:bodyPr>
            <a:normAutofit/>
          </a:bodyPr>
          <a:lstStyle/>
          <a:p>
            <a:pPr marL="0" indent="0" algn="l">
              <a:buNone/>
            </a:pPr>
            <a:r>
              <a:rPr lang="en-US" sz="2800" dirty="0">
                <a:latin typeface="Times New Roman" pitchFamily="18" charset="0"/>
                <a:cs typeface="Times New Roman" pitchFamily="18" charset="0"/>
              </a:rPr>
              <a:t>HVAC System Design</a:t>
            </a:r>
          </a:p>
        </p:txBody>
      </p:sp>
      <p:sp>
        <p:nvSpPr>
          <p:cNvPr id="13" name="مستطيل 6">
            <a:extLst>
              <a:ext uri="{FF2B5EF4-FFF2-40B4-BE49-F238E27FC236}">
                <a16:creationId xmlns:a16="http://schemas.microsoft.com/office/drawing/2014/main" id="{57685663-6ED4-4298-9601-ABFD0D69F613}"/>
              </a:ext>
            </a:extLst>
          </p:cNvPr>
          <p:cNvSpPr/>
          <p:nvPr/>
        </p:nvSpPr>
        <p:spPr>
          <a:xfrm>
            <a:off x="9690644" y="3074916"/>
            <a:ext cx="1302601" cy="369332"/>
          </a:xfrm>
          <a:prstGeom prst="rect">
            <a:avLst/>
          </a:prstGeom>
        </p:spPr>
        <p:txBody>
          <a:bodyPr wrap="none">
            <a:spAutoFit/>
          </a:bodyPr>
          <a:lstStyle/>
          <a:p>
            <a:pPr marL="285750" indent="-285750">
              <a:buFont typeface="Wingdings" pitchFamily="2" charset="2"/>
              <a:buChar char="Ø"/>
            </a:pPr>
            <a:r>
              <a:rPr lang="en-US" dirty="0">
                <a:latin typeface="Times New Roman" pitchFamily="18" charset="0"/>
                <a:cs typeface="Times New Roman" pitchFamily="18" charset="0"/>
              </a:rPr>
              <a:t>Diffuser:</a:t>
            </a:r>
          </a:p>
        </p:txBody>
      </p:sp>
      <p:pic>
        <p:nvPicPr>
          <p:cNvPr id="15" name="Picture 14">
            <a:extLst>
              <a:ext uri="{FF2B5EF4-FFF2-40B4-BE49-F238E27FC236}">
                <a16:creationId xmlns:a16="http://schemas.microsoft.com/office/drawing/2014/main" id="{D09BFF2D-58A9-44EE-B091-09EB564D473A}"/>
              </a:ext>
            </a:extLst>
          </p:cNvPr>
          <p:cNvPicPr/>
          <p:nvPr/>
        </p:nvPicPr>
        <p:blipFill>
          <a:blip r:embed="rId4">
            <a:extLst>
              <a:ext uri="{28A0092B-C50C-407E-A947-70E740481C1C}">
                <a14:useLocalDpi xmlns:a14="http://schemas.microsoft.com/office/drawing/2010/main" val="0"/>
              </a:ext>
            </a:extLst>
          </a:blip>
          <a:stretch>
            <a:fillRect/>
          </a:stretch>
        </p:blipFill>
        <p:spPr>
          <a:xfrm>
            <a:off x="9869918" y="6685178"/>
            <a:ext cx="2838450" cy="1553845"/>
          </a:xfrm>
          <a:prstGeom prst="rect">
            <a:avLst/>
          </a:prstGeom>
        </p:spPr>
      </p:pic>
      <p:sp>
        <p:nvSpPr>
          <p:cNvPr id="16" name="مستطيل 6">
            <a:extLst>
              <a:ext uri="{FF2B5EF4-FFF2-40B4-BE49-F238E27FC236}">
                <a16:creationId xmlns:a16="http://schemas.microsoft.com/office/drawing/2014/main" id="{F296563F-864D-4303-A9EC-A26B5558B965}"/>
              </a:ext>
            </a:extLst>
          </p:cNvPr>
          <p:cNvSpPr/>
          <p:nvPr/>
        </p:nvSpPr>
        <p:spPr>
          <a:xfrm>
            <a:off x="14627706" y="3197604"/>
            <a:ext cx="1140056" cy="369332"/>
          </a:xfrm>
          <a:prstGeom prst="rect">
            <a:avLst/>
          </a:prstGeom>
        </p:spPr>
        <p:txBody>
          <a:bodyPr wrap="none">
            <a:spAutoFit/>
          </a:bodyPr>
          <a:lstStyle/>
          <a:p>
            <a:pPr marL="285750" indent="-285750">
              <a:buFont typeface="Wingdings" pitchFamily="2" charset="2"/>
              <a:buChar char="Ø"/>
            </a:pPr>
            <a:r>
              <a:rPr lang="en-US" dirty="0">
                <a:latin typeface="Times New Roman" pitchFamily="18" charset="0"/>
                <a:cs typeface="Times New Roman" pitchFamily="18" charset="0"/>
              </a:rPr>
              <a:t>Hoods:</a:t>
            </a:r>
          </a:p>
        </p:txBody>
      </p:sp>
      <p:pic>
        <p:nvPicPr>
          <p:cNvPr id="17" name="Picture 16">
            <a:extLst>
              <a:ext uri="{FF2B5EF4-FFF2-40B4-BE49-F238E27FC236}">
                <a16:creationId xmlns:a16="http://schemas.microsoft.com/office/drawing/2014/main" id="{7CB6472E-24D6-43C4-B3A2-C1A9C461658A}"/>
              </a:ext>
            </a:extLst>
          </p:cNvPr>
          <p:cNvPicPr/>
          <p:nvPr/>
        </p:nvPicPr>
        <p:blipFill>
          <a:blip r:embed="rId5">
            <a:extLst>
              <a:ext uri="{28A0092B-C50C-407E-A947-70E740481C1C}">
                <a14:useLocalDpi xmlns:a14="http://schemas.microsoft.com/office/drawing/2010/main" val="0"/>
              </a:ext>
            </a:extLst>
          </a:blip>
          <a:stretch>
            <a:fillRect/>
          </a:stretch>
        </p:blipFill>
        <p:spPr>
          <a:xfrm>
            <a:off x="13589814" y="3963902"/>
            <a:ext cx="3223709" cy="2280091"/>
          </a:xfrm>
          <a:prstGeom prst="rect">
            <a:avLst/>
          </a:prstGeom>
        </p:spPr>
      </p:pic>
      <p:sp>
        <p:nvSpPr>
          <p:cNvPr id="18" name="مستطيل 6">
            <a:extLst>
              <a:ext uri="{FF2B5EF4-FFF2-40B4-BE49-F238E27FC236}">
                <a16:creationId xmlns:a16="http://schemas.microsoft.com/office/drawing/2014/main" id="{B81998B2-1F5E-4067-91D9-4C6FCE8397D5}"/>
              </a:ext>
            </a:extLst>
          </p:cNvPr>
          <p:cNvSpPr/>
          <p:nvPr/>
        </p:nvSpPr>
        <p:spPr>
          <a:xfrm>
            <a:off x="8200084" y="3033144"/>
            <a:ext cx="1302601" cy="369332"/>
          </a:xfrm>
          <a:prstGeom prst="rect">
            <a:avLst/>
          </a:prstGeom>
        </p:spPr>
        <p:txBody>
          <a:bodyPr wrap="none">
            <a:spAutoFit/>
          </a:bodyPr>
          <a:lstStyle/>
          <a:p>
            <a:pPr marL="285750" indent="-285750">
              <a:buFont typeface="Wingdings" pitchFamily="2" charset="2"/>
              <a:buChar char="Ø"/>
            </a:pPr>
            <a:r>
              <a:rPr lang="en-US" dirty="0">
                <a:latin typeface="Times New Roman" pitchFamily="18" charset="0"/>
                <a:cs typeface="Times New Roman" pitchFamily="18" charset="0"/>
              </a:rPr>
              <a:t>Diffuser:</a:t>
            </a:r>
          </a:p>
        </p:txBody>
      </p:sp>
      <p:pic>
        <p:nvPicPr>
          <p:cNvPr id="19" name="Picture 18">
            <a:extLst>
              <a:ext uri="{FF2B5EF4-FFF2-40B4-BE49-F238E27FC236}">
                <a16:creationId xmlns:a16="http://schemas.microsoft.com/office/drawing/2014/main" id="{C5A1EB72-E082-4572-820C-DA0B690491AC}"/>
              </a:ext>
            </a:extLst>
          </p:cNvPr>
          <p:cNvPicPr>
            <a:picLocks noChangeAspect="1"/>
          </p:cNvPicPr>
          <p:nvPr/>
        </p:nvPicPr>
        <p:blipFill>
          <a:blip r:embed="rId6"/>
          <a:stretch>
            <a:fillRect/>
          </a:stretch>
        </p:blipFill>
        <p:spPr>
          <a:xfrm>
            <a:off x="7511386" y="3501867"/>
            <a:ext cx="5258076" cy="2280091"/>
          </a:xfrm>
          <a:prstGeom prst="rect">
            <a:avLst/>
          </a:prstGeom>
        </p:spPr>
      </p:pic>
      <p:pic>
        <p:nvPicPr>
          <p:cNvPr id="20" name="Picture 19">
            <a:extLst>
              <a:ext uri="{FF2B5EF4-FFF2-40B4-BE49-F238E27FC236}">
                <a16:creationId xmlns:a16="http://schemas.microsoft.com/office/drawing/2014/main" id="{6A640ADD-793E-4DDC-A6DD-091493604695}"/>
              </a:ext>
            </a:extLst>
          </p:cNvPr>
          <p:cNvPicPr/>
          <p:nvPr/>
        </p:nvPicPr>
        <p:blipFill>
          <a:blip r:embed="rId4">
            <a:extLst>
              <a:ext uri="{28A0092B-C50C-407E-A947-70E740481C1C}">
                <a14:useLocalDpi xmlns:a14="http://schemas.microsoft.com/office/drawing/2010/main" val="0"/>
              </a:ext>
            </a:extLst>
          </a:blip>
          <a:stretch>
            <a:fillRect/>
          </a:stretch>
        </p:blipFill>
        <p:spPr>
          <a:xfrm>
            <a:off x="8379358" y="6643406"/>
            <a:ext cx="2838450" cy="1553845"/>
          </a:xfrm>
          <a:prstGeom prst="rect">
            <a:avLst/>
          </a:prstGeom>
        </p:spPr>
      </p:pic>
      <p:sp>
        <p:nvSpPr>
          <p:cNvPr id="2" name="Slide Number Placeholder 1">
            <a:extLst>
              <a:ext uri="{FF2B5EF4-FFF2-40B4-BE49-F238E27FC236}">
                <a16:creationId xmlns:a16="http://schemas.microsoft.com/office/drawing/2014/main" id="{D939C079-C3D0-4451-9899-20133D2AAAF6}"/>
              </a:ext>
            </a:extLst>
          </p:cNvPr>
          <p:cNvSpPr>
            <a:spLocks noGrp="1"/>
          </p:cNvSpPr>
          <p:nvPr>
            <p:ph type="sldNum" sz="quarter" idx="12"/>
          </p:nvPr>
        </p:nvSpPr>
        <p:spPr/>
        <p:txBody>
          <a:bodyPr/>
          <a:lstStyle/>
          <a:p>
            <a:fld id="{3A98EE3D-8CD1-4C3F-BD1C-C98C9596463C}" type="slidenum">
              <a:rPr lang="en-US" smtClean="0"/>
              <a:t>70</a:t>
            </a:fld>
            <a:endParaRPr lang="en-US"/>
          </a:p>
        </p:txBody>
      </p:sp>
    </p:spTree>
    <p:extLst>
      <p:ext uri="{BB962C8B-B14F-4D97-AF65-F5344CB8AC3E}">
        <p14:creationId xmlns:p14="http://schemas.microsoft.com/office/powerpoint/2010/main" val="1656945037"/>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مستطيل 6">
            <a:extLst>
              <a:ext uri="{FF2B5EF4-FFF2-40B4-BE49-F238E27FC236}">
                <a16:creationId xmlns:a16="http://schemas.microsoft.com/office/drawing/2014/main" id="{91AB4866-2CA5-442D-903C-DEFADC1E0BD5}"/>
              </a:ext>
            </a:extLst>
          </p:cNvPr>
          <p:cNvSpPr/>
          <p:nvPr/>
        </p:nvSpPr>
        <p:spPr>
          <a:xfrm>
            <a:off x="1239531" y="1379878"/>
            <a:ext cx="6776549" cy="369332"/>
          </a:xfrm>
          <a:prstGeom prst="rect">
            <a:avLst/>
          </a:prstGeom>
        </p:spPr>
        <p:txBody>
          <a:bodyPr wrap="square">
            <a:spAutoFit/>
          </a:bodyPr>
          <a:lstStyle/>
          <a:p>
            <a:r>
              <a:rPr lang="en-US" dirty="0">
                <a:latin typeface="Times New Roman" pitchFamily="18" charset="0"/>
                <a:cs typeface="Times New Roman" pitchFamily="18" charset="0"/>
              </a:rPr>
              <a:t>The Fieger below show distribution of slot diffuser in building  </a:t>
            </a:r>
          </a:p>
        </p:txBody>
      </p:sp>
      <p:pic>
        <p:nvPicPr>
          <p:cNvPr id="5" name="Picture 4">
            <a:extLst>
              <a:ext uri="{FF2B5EF4-FFF2-40B4-BE49-F238E27FC236}">
                <a16:creationId xmlns:a16="http://schemas.microsoft.com/office/drawing/2014/main" id="{B7793334-7141-47DE-AE32-28B9ADFF43F4}"/>
              </a:ext>
            </a:extLst>
          </p:cNvPr>
          <p:cNvPicPr>
            <a:picLocks noChangeAspect="1"/>
          </p:cNvPicPr>
          <p:nvPr/>
        </p:nvPicPr>
        <p:blipFill>
          <a:blip r:embed="rId2"/>
          <a:stretch>
            <a:fillRect/>
          </a:stretch>
        </p:blipFill>
        <p:spPr>
          <a:xfrm>
            <a:off x="2900557" y="2342223"/>
            <a:ext cx="10477239" cy="6999935"/>
          </a:xfrm>
          <a:prstGeom prst="rect">
            <a:avLst/>
          </a:prstGeom>
        </p:spPr>
      </p:pic>
      <p:sp>
        <p:nvSpPr>
          <p:cNvPr id="2" name="Slide Number Placeholder 1">
            <a:extLst>
              <a:ext uri="{FF2B5EF4-FFF2-40B4-BE49-F238E27FC236}">
                <a16:creationId xmlns:a16="http://schemas.microsoft.com/office/drawing/2014/main" id="{1B05D0D1-30DC-4DA4-9EE8-A78FF38C1B47}"/>
              </a:ext>
            </a:extLst>
          </p:cNvPr>
          <p:cNvSpPr>
            <a:spLocks noGrp="1"/>
          </p:cNvSpPr>
          <p:nvPr>
            <p:ph type="sldNum" sz="quarter" idx="12"/>
          </p:nvPr>
        </p:nvSpPr>
        <p:spPr/>
        <p:txBody>
          <a:bodyPr/>
          <a:lstStyle/>
          <a:p>
            <a:fld id="{3A98EE3D-8CD1-4C3F-BD1C-C98C9596463C}" type="slidenum">
              <a:rPr lang="en-US" smtClean="0"/>
              <a:t>71</a:t>
            </a:fld>
            <a:endParaRPr lang="en-US"/>
          </a:p>
        </p:txBody>
      </p:sp>
    </p:spTree>
    <p:extLst>
      <p:ext uri="{BB962C8B-B14F-4D97-AF65-F5344CB8AC3E}">
        <p14:creationId xmlns:p14="http://schemas.microsoft.com/office/powerpoint/2010/main" val="389261616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AA6FF5-F4E5-4547-8DFA-5DA61E205864}"/>
              </a:ext>
            </a:extLst>
          </p:cNvPr>
          <p:cNvSpPr>
            <a:spLocks noGrp="1"/>
          </p:cNvSpPr>
          <p:nvPr>
            <p:ph idx="1"/>
          </p:nvPr>
        </p:nvSpPr>
        <p:spPr>
          <a:xfrm>
            <a:off x="813669" y="2525934"/>
            <a:ext cx="15441461" cy="1585384"/>
          </a:xfrm>
        </p:spPr>
        <p:txBody>
          <a:bodyPr>
            <a:normAutofit/>
          </a:bodyPr>
          <a:lstStyle/>
          <a:p>
            <a:pPr marL="0" marR="0" lvl="0" indent="0" algn="just">
              <a:lnSpc>
                <a:spcPct val="150000"/>
              </a:lnSpc>
              <a:spcBef>
                <a:spcPts val="0"/>
              </a:spcBef>
              <a:spcAft>
                <a:spcPts val="0"/>
              </a:spcAft>
              <a:buNone/>
            </a:pP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Tactile directional signs that indicate the location of the nearest usable circulation path should be provided at all circulation paths that are not usable by Blind and visually impaired </a:t>
            </a:r>
            <a:endParaRPr lang="en-US" sz="2000" dirty="0">
              <a:effectLst/>
              <a:latin typeface="Times New Roman" panose="02020603050405020304" pitchFamily="18" charset="0"/>
              <a:ea typeface="Times New Roman" panose="02020603050405020304" pitchFamily="18" charset="0"/>
            </a:endParaRPr>
          </a:p>
          <a:p>
            <a:pPr algn="just"/>
            <a:endParaRPr lang="en-US" sz="2400" dirty="0"/>
          </a:p>
        </p:txBody>
      </p:sp>
      <p:sp>
        <p:nvSpPr>
          <p:cNvPr id="4" name="Title 1">
            <a:extLst>
              <a:ext uri="{FF2B5EF4-FFF2-40B4-BE49-F238E27FC236}">
                <a16:creationId xmlns:a16="http://schemas.microsoft.com/office/drawing/2014/main" id="{EB2BA20C-1DCA-4BFD-832C-F6E1B90CC7AA}"/>
              </a:ext>
            </a:extLst>
          </p:cNvPr>
          <p:cNvSpPr txBox="1">
            <a:spLocks/>
          </p:cNvSpPr>
          <p:nvPr/>
        </p:nvSpPr>
        <p:spPr>
          <a:xfrm>
            <a:off x="1015331" y="885024"/>
            <a:ext cx="5811354" cy="1585384"/>
          </a:xfrm>
          <a:prstGeom prst="rect">
            <a:avLst/>
          </a:prstGeom>
        </p:spPr>
        <p:txBody>
          <a:bodyPr vert="horz" lIns="91440" tIns="45720" rIns="91440" bIns="45720" rtlCol="0" anchor="b">
            <a:normAutofit/>
          </a:bodyPr>
          <a:lstStyle>
            <a:lvl1pPr algn="l" defTabSz="609585" rtl="0" eaLnBrk="1" latinLnBrk="0" hangingPunct="1">
              <a:lnSpc>
                <a:spcPct val="100000"/>
              </a:lnSpc>
              <a:spcBef>
                <a:spcPct val="0"/>
              </a:spcBef>
              <a:buNone/>
              <a:defRPr sz="3733"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4400" cap="none" dirty="0">
                <a:latin typeface="Times New Roman" panose="02020603050405020304" pitchFamily="18" charset="0"/>
                <a:cs typeface="Times New Roman" panose="02020603050405020304" pitchFamily="18" charset="0"/>
              </a:rPr>
              <a:t>Fire Fighting System </a:t>
            </a:r>
            <a:br>
              <a:rPr lang="en-US" cap="none" dirty="0">
                <a:latin typeface="Times New Roman" panose="02020603050405020304" pitchFamily="18" charset="0"/>
                <a:cs typeface="Times New Roman" panose="02020603050405020304" pitchFamily="18" charset="0"/>
              </a:rPr>
            </a:br>
            <a:r>
              <a:rPr lang="en-US" sz="2000" dirty="0">
                <a:solidFill>
                  <a:srgbClr val="000000"/>
                </a:solidFill>
                <a:latin typeface="Arial" panose="020B0604020202020204" pitchFamily="34" charset="0"/>
              </a:rPr>
              <a:t>⠠⠋⠊⠗⠑ ⠠⠋⠊⠛⠓⠞⠊⠝⠛ ⠠⠎⠽⠎⠞⠑⠍</a:t>
            </a:r>
            <a:endParaRPr lang="en-US" sz="2000" cap="none" dirty="0">
              <a:latin typeface="Times New Roman" panose="02020603050405020304" pitchFamily="18" charset="0"/>
              <a:cs typeface="Times New Roman" panose="02020603050405020304" pitchFamily="18" charset="0"/>
            </a:endParaRPr>
          </a:p>
        </p:txBody>
      </p:sp>
      <p:pic>
        <p:nvPicPr>
          <p:cNvPr id="5" name="Content Placeholder 3">
            <a:extLst>
              <a:ext uri="{FF2B5EF4-FFF2-40B4-BE49-F238E27FC236}">
                <a16:creationId xmlns:a16="http://schemas.microsoft.com/office/drawing/2014/main" id="{E80A9498-B59E-4657-A3CF-C091EC3B3E0E}"/>
              </a:ext>
            </a:extLst>
          </p:cNvPr>
          <p:cNvPicPr>
            <a:picLocks noChangeAspect="1"/>
          </p:cNvPicPr>
          <p:nvPr/>
        </p:nvPicPr>
        <p:blipFill>
          <a:blip r:embed="rId3"/>
          <a:stretch>
            <a:fillRect/>
          </a:stretch>
        </p:blipFill>
        <p:spPr>
          <a:xfrm>
            <a:off x="521369" y="4300988"/>
            <a:ext cx="7849223" cy="4415187"/>
          </a:xfrm>
          <a:prstGeom prst="rect">
            <a:avLst/>
          </a:prstGeom>
        </p:spPr>
      </p:pic>
      <p:pic>
        <p:nvPicPr>
          <p:cNvPr id="6" name="Content Placeholder 4">
            <a:extLst>
              <a:ext uri="{FF2B5EF4-FFF2-40B4-BE49-F238E27FC236}">
                <a16:creationId xmlns:a16="http://schemas.microsoft.com/office/drawing/2014/main" id="{093A1BD8-EA27-49D1-9D78-E2EB74411A0A}"/>
              </a:ext>
            </a:extLst>
          </p:cNvPr>
          <p:cNvPicPr>
            <a:picLocks noChangeAspect="1"/>
          </p:cNvPicPr>
          <p:nvPr/>
        </p:nvPicPr>
        <p:blipFill>
          <a:blip r:embed="rId4"/>
          <a:stretch>
            <a:fillRect/>
          </a:stretch>
        </p:blipFill>
        <p:spPr>
          <a:xfrm>
            <a:off x="8758316" y="4300989"/>
            <a:ext cx="7849221" cy="4415187"/>
          </a:xfrm>
          <a:prstGeom prst="rect">
            <a:avLst/>
          </a:prstGeom>
        </p:spPr>
      </p:pic>
      <p:sp>
        <p:nvSpPr>
          <p:cNvPr id="2" name="Slide Number Placeholder 1">
            <a:extLst>
              <a:ext uri="{FF2B5EF4-FFF2-40B4-BE49-F238E27FC236}">
                <a16:creationId xmlns:a16="http://schemas.microsoft.com/office/drawing/2014/main" id="{03C10C6F-477B-460F-8A35-26509B600244}"/>
              </a:ext>
            </a:extLst>
          </p:cNvPr>
          <p:cNvSpPr>
            <a:spLocks noGrp="1"/>
          </p:cNvSpPr>
          <p:nvPr>
            <p:ph type="sldNum" sz="quarter" idx="12"/>
          </p:nvPr>
        </p:nvSpPr>
        <p:spPr/>
        <p:txBody>
          <a:bodyPr/>
          <a:lstStyle/>
          <a:p>
            <a:fld id="{3A98EE3D-8CD1-4C3F-BD1C-C98C9596463C}" type="slidenum">
              <a:rPr lang="en-US" smtClean="0"/>
              <a:t>72</a:t>
            </a:fld>
            <a:endParaRPr lang="en-US"/>
          </a:p>
        </p:txBody>
      </p:sp>
    </p:spTree>
    <p:extLst>
      <p:ext uri="{BB962C8B-B14F-4D97-AF65-F5344CB8AC3E}">
        <p14:creationId xmlns:p14="http://schemas.microsoft.com/office/powerpoint/2010/main" val="102563270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AEA4E66-2D80-4549-A6C6-98ED32E6F98F}"/>
              </a:ext>
            </a:extLst>
          </p:cNvPr>
          <p:cNvSpPr txBox="1">
            <a:spLocks/>
          </p:cNvSpPr>
          <p:nvPr/>
        </p:nvSpPr>
        <p:spPr>
          <a:xfrm>
            <a:off x="1015331" y="885024"/>
            <a:ext cx="5811354" cy="1585384"/>
          </a:xfrm>
          <a:prstGeom prst="rect">
            <a:avLst/>
          </a:prstGeom>
        </p:spPr>
        <p:txBody>
          <a:bodyPr vert="horz" lIns="91440" tIns="45720" rIns="91440" bIns="45720" rtlCol="0" anchor="b">
            <a:normAutofit/>
          </a:bodyPr>
          <a:lstStyle>
            <a:lvl1pPr algn="l" defTabSz="609585" rtl="0" eaLnBrk="1" latinLnBrk="0" hangingPunct="1">
              <a:lnSpc>
                <a:spcPct val="100000"/>
              </a:lnSpc>
              <a:spcBef>
                <a:spcPct val="0"/>
              </a:spcBef>
              <a:buNone/>
              <a:defRPr sz="3733"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4400" cap="none" dirty="0">
                <a:latin typeface="Times New Roman" panose="02020603050405020304" pitchFamily="18" charset="0"/>
                <a:cs typeface="Times New Roman" panose="02020603050405020304" pitchFamily="18" charset="0"/>
              </a:rPr>
              <a:t>Fire Fighting System </a:t>
            </a:r>
            <a:br>
              <a:rPr lang="en-US" cap="none" dirty="0">
                <a:latin typeface="Times New Roman" panose="02020603050405020304" pitchFamily="18" charset="0"/>
                <a:cs typeface="Times New Roman" panose="02020603050405020304" pitchFamily="18" charset="0"/>
              </a:rPr>
            </a:br>
            <a:r>
              <a:rPr lang="en-US" sz="2000" dirty="0">
                <a:solidFill>
                  <a:srgbClr val="000000"/>
                </a:solidFill>
                <a:latin typeface="Arial" panose="020B0604020202020204" pitchFamily="34" charset="0"/>
              </a:rPr>
              <a:t>⠠⠋⠊⠗⠑ ⠠⠋⠊⠛⠓⠞⠊⠝⠛ ⠠⠎⠽⠎⠞⠑⠍</a:t>
            </a:r>
            <a:endParaRPr lang="en-US" sz="2000" cap="none"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229CFF56-7F09-4804-A6A9-6DB75D0A052B}"/>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51451" y="3326491"/>
            <a:ext cx="2098325" cy="2024867"/>
          </a:xfrm>
          <a:prstGeom prst="rect">
            <a:avLst/>
          </a:prstGeom>
          <a:noFill/>
          <a:ln>
            <a:noFill/>
          </a:ln>
        </p:spPr>
      </p:pic>
      <p:sp>
        <p:nvSpPr>
          <p:cNvPr id="6" name="TextBox 5">
            <a:extLst>
              <a:ext uri="{FF2B5EF4-FFF2-40B4-BE49-F238E27FC236}">
                <a16:creationId xmlns:a16="http://schemas.microsoft.com/office/drawing/2014/main" id="{4096B16F-2B44-4E75-9E8C-59EB34D9A217}"/>
              </a:ext>
            </a:extLst>
          </p:cNvPr>
          <p:cNvSpPr txBox="1"/>
          <p:nvPr/>
        </p:nvSpPr>
        <p:spPr>
          <a:xfrm>
            <a:off x="3251035" y="2941771"/>
            <a:ext cx="2722220" cy="769441"/>
          </a:xfrm>
          <a:prstGeom prst="rect">
            <a:avLst/>
          </a:prstGeom>
          <a:noFill/>
        </p:spPr>
        <p:txBody>
          <a:bodyPr wrap="none" rtlCol="0">
            <a:spAutoFit/>
          </a:bodyPr>
          <a:lstStyle/>
          <a:p>
            <a:r>
              <a:rPr lang="en-US" sz="2000" i="0" dirty="0">
                <a:effectLst/>
                <a:latin typeface="Times New Roman" panose="02020603050405020304" pitchFamily="18" charset="0"/>
                <a:ea typeface="Times New Roman" panose="02020603050405020304" pitchFamily="18" charset="0"/>
                <a:cs typeface="Times New Roman" panose="02020603050405020304" pitchFamily="18" charset="0"/>
              </a:rPr>
              <a:t>Directional sound alarm </a:t>
            </a:r>
            <a:endParaRPr lang="en-US" sz="2000" i="1"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US" sz="2400" dirty="0"/>
          </a:p>
        </p:txBody>
      </p:sp>
      <p:pic>
        <p:nvPicPr>
          <p:cNvPr id="7" name="Picture 6">
            <a:extLst>
              <a:ext uri="{FF2B5EF4-FFF2-40B4-BE49-F238E27FC236}">
                <a16:creationId xmlns:a16="http://schemas.microsoft.com/office/drawing/2014/main" id="{C85B6598-6F0C-4E55-8810-E97EED106019}"/>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451451" y="6278019"/>
            <a:ext cx="2027555" cy="1351915"/>
          </a:xfrm>
          <a:prstGeom prst="rect">
            <a:avLst/>
          </a:prstGeom>
          <a:noFill/>
          <a:ln>
            <a:noFill/>
          </a:ln>
        </p:spPr>
      </p:pic>
      <p:sp>
        <p:nvSpPr>
          <p:cNvPr id="8" name="TextBox 7">
            <a:extLst>
              <a:ext uri="{FF2B5EF4-FFF2-40B4-BE49-F238E27FC236}">
                <a16:creationId xmlns:a16="http://schemas.microsoft.com/office/drawing/2014/main" id="{9CB93CEF-1DA3-4A07-9A36-F90325BA1759}"/>
              </a:ext>
            </a:extLst>
          </p:cNvPr>
          <p:cNvSpPr txBox="1"/>
          <p:nvPr/>
        </p:nvSpPr>
        <p:spPr>
          <a:xfrm>
            <a:off x="3313269" y="5508578"/>
            <a:ext cx="2165737" cy="984885"/>
          </a:xfrm>
          <a:prstGeom prst="rect">
            <a:avLst/>
          </a:prstGeom>
          <a:noFill/>
        </p:spPr>
        <p:txBody>
          <a:bodyPr wrap="square" rtlCol="0">
            <a:spAutoFit/>
          </a:bodyPr>
          <a:lstStyle/>
          <a:p>
            <a:pPr marL="0" marR="0" algn="ctr">
              <a:lnSpc>
                <a:spcPct val="150000"/>
              </a:lnSpc>
              <a:spcBef>
                <a:spcPts val="200"/>
              </a:spcBef>
              <a:spcAft>
                <a:spcPts val="0"/>
              </a:spcAft>
            </a:pP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Smoke Detecting </a:t>
            </a:r>
          </a:p>
          <a:p>
            <a:pPr algn="ctr"/>
            <a:endParaRPr lang="en-US" sz="2800" dirty="0"/>
          </a:p>
        </p:txBody>
      </p:sp>
      <p:pic>
        <p:nvPicPr>
          <p:cNvPr id="9" name="Picture 8">
            <a:extLst>
              <a:ext uri="{FF2B5EF4-FFF2-40B4-BE49-F238E27FC236}">
                <a16:creationId xmlns:a16="http://schemas.microsoft.com/office/drawing/2014/main" id="{5C57A661-5C17-47BF-9D81-75C742E69A09}"/>
              </a:ext>
            </a:extLst>
          </p:cNvPr>
          <p:cNvPicPr/>
          <p:nvPr/>
        </p:nvPicPr>
        <p:blipFill>
          <a:blip r:embed="rId5"/>
          <a:stretch>
            <a:fillRect/>
          </a:stretch>
        </p:blipFill>
        <p:spPr>
          <a:xfrm>
            <a:off x="6826685" y="3711212"/>
            <a:ext cx="1485900" cy="1000125"/>
          </a:xfrm>
          <a:prstGeom prst="rect">
            <a:avLst/>
          </a:prstGeom>
        </p:spPr>
      </p:pic>
      <p:sp>
        <p:nvSpPr>
          <p:cNvPr id="10" name="TextBox 9">
            <a:extLst>
              <a:ext uri="{FF2B5EF4-FFF2-40B4-BE49-F238E27FC236}">
                <a16:creationId xmlns:a16="http://schemas.microsoft.com/office/drawing/2014/main" id="{B0412D92-97D6-4A46-A188-CE73667393A5}"/>
              </a:ext>
            </a:extLst>
          </p:cNvPr>
          <p:cNvSpPr txBox="1"/>
          <p:nvPr/>
        </p:nvSpPr>
        <p:spPr>
          <a:xfrm>
            <a:off x="6673396" y="2914873"/>
            <a:ext cx="1792478" cy="984885"/>
          </a:xfrm>
          <a:prstGeom prst="rect">
            <a:avLst/>
          </a:prstGeom>
          <a:noFill/>
        </p:spPr>
        <p:txBody>
          <a:bodyPr wrap="none" rtlCol="0">
            <a:spAutoFit/>
          </a:bodyPr>
          <a:lstStyle/>
          <a:p>
            <a:pPr marL="0" marR="0" algn="just">
              <a:lnSpc>
                <a:spcPct val="150000"/>
              </a:lnSpc>
              <a:spcBef>
                <a:spcPts val="200"/>
              </a:spcBef>
              <a:spcAft>
                <a:spcPts val="0"/>
              </a:spcAft>
            </a:pP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Heat Detecting </a:t>
            </a:r>
          </a:p>
          <a:p>
            <a:endParaRPr lang="en-US" sz="2800" dirty="0"/>
          </a:p>
        </p:txBody>
      </p:sp>
      <p:pic>
        <p:nvPicPr>
          <p:cNvPr id="11" name="Picture 10">
            <a:extLst>
              <a:ext uri="{FF2B5EF4-FFF2-40B4-BE49-F238E27FC236}">
                <a16:creationId xmlns:a16="http://schemas.microsoft.com/office/drawing/2014/main" id="{AAA17528-229D-4768-B182-2D982696F91C}"/>
              </a:ext>
            </a:extLst>
          </p:cNvPr>
          <p:cNvPicPr/>
          <p:nvPr/>
        </p:nvPicPr>
        <p:blipFill>
          <a:blip r:embed="rId6" cstate="print">
            <a:extLst>
              <a:ext uri="{28A0092B-C50C-407E-A947-70E740481C1C}">
                <a14:useLocalDpi xmlns:a14="http://schemas.microsoft.com/office/drawing/2010/main" val="0"/>
              </a:ext>
            </a:extLst>
          </a:blip>
          <a:stretch>
            <a:fillRect/>
          </a:stretch>
        </p:blipFill>
        <p:spPr>
          <a:xfrm>
            <a:off x="6603165" y="6099266"/>
            <a:ext cx="1709420" cy="1709420"/>
          </a:xfrm>
          <a:prstGeom prst="rect">
            <a:avLst/>
          </a:prstGeom>
        </p:spPr>
      </p:pic>
      <p:sp>
        <p:nvSpPr>
          <p:cNvPr id="12" name="TextBox 11">
            <a:extLst>
              <a:ext uri="{FF2B5EF4-FFF2-40B4-BE49-F238E27FC236}">
                <a16:creationId xmlns:a16="http://schemas.microsoft.com/office/drawing/2014/main" id="{44ACD88A-DC76-4056-B954-E17F8206B7C9}"/>
              </a:ext>
            </a:extLst>
          </p:cNvPr>
          <p:cNvSpPr txBox="1"/>
          <p:nvPr/>
        </p:nvSpPr>
        <p:spPr>
          <a:xfrm>
            <a:off x="6603165" y="5579367"/>
            <a:ext cx="2480166" cy="914096"/>
          </a:xfrm>
          <a:prstGeom prst="rect">
            <a:avLst/>
          </a:prstGeom>
          <a:noFill/>
        </p:spPr>
        <p:txBody>
          <a:bodyPr wrap="none" rtlCol="0">
            <a:spAutoFit/>
          </a:bodyPr>
          <a:lstStyle/>
          <a:p>
            <a:pPr marL="0" marR="0">
              <a:lnSpc>
                <a:spcPct val="107000"/>
              </a:lnSpc>
              <a:spcBef>
                <a:spcPts val="200"/>
              </a:spcBef>
              <a:spcAft>
                <a:spcPts val="0"/>
              </a:spcAft>
            </a:pP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Manual fire alarm box</a:t>
            </a:r>
          </a:p>
          <a:p>
            <a:endParaRPr lang="en-US" sz="3200" dirty="0"/>
          </a:p>
        </p:txBody>
      </p:sp>
      <p:sp>
        <p:nvSpPr>
          <p:cNvPr id="13" name="TextBox 12">
            <a:extLst>
              <a:ext uri="{FF2B5EF4-FFF2-40B4-BE49-F238E27FC236}">
                <a16:creationId xmlns:a16="http://schemas.microsoft.com/office/drawing/2014/main" id="{E4F8DF63-78E0-49D9-B3E0-E454BE5A895A}"/>
              </a:ext>
            </a:extLst>
          </p:cNvPr>
          <p:cNvSpPr txBox="1"/>
          <p:nvPr/>
        </p:nvSpPr>
        <p:spPr>
          <a:xfrm>
            <a:off x="11371942" y="2914872"/>
            <a:ext cx="1794081" cy="938719"/>
          </a:xfrm>
          <a:prstGeom prst="rect">
            <a:avLst/>
          </a:prstGeom>
          <a:noFill/>
        </p:spPr>
        <p:txBody>
          <a:bodyPr wrap="none" rtlCol="0">
            <a:spAutoFit/>
          </a:bodyPr>
          <a:lstStyle/>
          <a:p>
            <a:pPr marL="0" marR="0" algn="just">
              <a:lnSpc>
                <a:spcPct val="150000"/>
              </a:lnSpc>
              <a:spcBef>
                <a:spcPts val="200"/>
              </a:spcBef>
              <a:spcAft>
                <a:spcPts val="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Fire Extinguisher</a:t>
            </a:r>
          </a:p>
          <a:p>
            <a:endParaRPr lang="en-US" sz="2800" dirty="0"/>
          </a:p>
        </p:txBody>
      </p:sp>
      <p:pic>
        <p:nvPicPr>
          <p:cNvPr id="14" name="Picture 13">
            <a:extLst>
              <a:ext uri="{FF2B5EF4-FFF2-40B4-BE49-F238E27FC236}">
                <a16:creationId xmlns:a16="http://schemas.microsoft.com/office/drawing/2014/main" id="{9890CA52-D66B-4E88-94D8-CB62D40184BC}"/>
              </a:ext>
            </a:extLst>
          </p:cNvPr>
          <p:cNvPicPr/>
          <p:nvPr/>
        </p:nvPicPr>
        <p:blipFill>
          <a:blip r:embed="rId7"/>
          <a:stretch>
            <a:fillRect/>
          </a:stretch>
        </p:blipFill>
        <p:spPr>
          <a:xfrm>
            <a:off x="10500726" y="3575776"/>
            <a:ext cx="2970530" cy="3378200"/>
          </a:xfrm>
          <a:prstGeom prst="rect">
            <a:avLst/>
          </a:prstGeom>
        </p:spPr>
      </p:pic>
      <p:sp>
        <p:nvSpPr>
          <p:cNvPr id="2" name="Slide Number Placeholder 1">
            <a:extLst>
              <a:ext uri="{FF2B5EF4-FFF2-40B4-BE49-F238E27FC236}">
                <a16:creationId xmlns:a16="http://schemas.microsoft.com/office/drawing/2014/main" id="{CD07D2B1-F860-48A9-A96C-9636F9167F7E}"/>
              </a:ext>
            </a:extLst>
          </p:cNvPr>
          <p:cNvSpPr>
            <a:spLocks noGrp="1"/>
          </p:cNvSpPr>
          <p:nvPr>
            <p:ph type="sldNum" sz="quarter" idx="12"/>
          </p:nvPr>
        </p:nvSpPr>
        <p:spPr/>
        <p:txBody>
          <a:bodyPr/>
          <a:lstStyle/>
          <a:p>
            <a:fld id="{3A98EE3D-8CD1-4C3F-BD1C-C98C9596463C}" type="slidenum">
              <a:rPr lang="en-US" smtClean="0"/>
              <a:t>73</a:t>
            </a:fld>
            <a:endParaRPr lang="en-US"/>
          </a:p>
        </p:txBody>
      </p:sp>
    </p:spTree>
    <p:extLst>
      <p:ext uri="{BB962C8B-B14F-4D97-AF65-F5344CB8AC3E}">
        <p14:creationId xmlns:p14="http://schemas.microsoft.com/office/powerpoint/2010/main" val="2436658595"/>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D99E9D2-5841-4EC8-B7EB-DD46ED42A6F5}"/>
              </a:ext>
            </a:extLst>
          </p:cNvPr>
          <p:cNvPicPr/>
          <p:nvPr/>
        </p:nvPicPr>
        <p:blipFill>
          <a:blip r:embed="rId3">
            <a:extLst>
              <a:ext uri="{28A0092B-C50C-407E-A947-70E740481C1C}">
                <a14:useLocalDpi xmlns:a14="http://schemas.microsoft.com/office/drawing/2010/main" val="0"/>
              </a:ext>
            </a:extLst>
          </a:blip>
          <a:stretch>
            <a:fillRect/>
          </a:stretch>
        </p:blipFill>
        <p:spPr>
          <a:xfrm>
            <a:off x="1239192" y="2344242"/>
            <a:ext cx="2064385" cy="4161155"/>
          </a:xfrm>
          <a:prstGeom prst="rect">
            <a:avLst/>
          </a:prstGeom>
        </p:spPr>
      </p:pic>
      <p:pic>
        <p:nvPicPr>
          <p:cNvPr id="10" name="Picture 9">
            <a:extLst>
              <a:ext uri="{FF2B5EF4-FFF2-40B4-BE49-F238E27FC236}">
                <a16:creationId xmlns:a16="http://schemas.microsoft.com/office/drawing/2014/main" id="{D4108F23-389A-4046-A03D-202E9BC75295}"/>
              </a:ext>
            </a:extLst>
          </p:cNvPr>
          <p:cNvPicPr>
            <a:picLocks noChangeAspect="1"/>
          </p:cNvPicPr>
          <p:nvPr/>
        </p:nvPicPr>
        <p:blipFill>
          <a:blip r:embed="rId4"/>
          <a:stretch>
            <a:fillRect/>
          </a:stretch>
        </p:blipFill>
        <p:spPr>
          <a:xfrm>
            <a:off x="4044602" y="928939"/>
            <a:ext cx="12414597" cy="8415576"/>
          </a:xfrm>
          <a:prstGeom prst="rect">
            <a:avLst/>
          </a:prstGeom>
        </p:spPr>
      </p:pic>
      <p:sp>
        <p:nvSpPr>
          <p:cNvPr id="2" name="Slide Number Placeholder 1">
            <a:extLst>
              <a:ext uri="{FF2B5EF4-FFF2-40B4-BE49-F238E27FC236}">
                <a16:creationId xmlns:a16="http://schemas.microsoft.com/office/drawing/2014/main" id="{8C87AD38-E3E1-451D-AD63-F663E8AA2329}"/>
              </a:ext>
            </a:extLst>
          </p:cNvPr>
          <p:cNvSpPr>
            <a:spLocks noGrp="1"/>
          </p:cNvSpPr>
          <p:nvPr>
            <p:ph type="sldNum" sz="quarter" idx="12"/>
          </p:nvPr>
        </p:nvSpPr>
        <p:spPr/>
        <p:txBody>
          <a:bodyPr/>
          <a:lstStyle/>
          <a:p>
            <a:fld id="{3A98EE3D-8CD1-4C3F-BD1C-C98C9596463C}" type="slidenum">
              <a:rPr lang="en-US" smtClean="0"/>
              <a:t>74</a:t>
            </a:fld>
            <a:endParaRPr lang="en-US"/>
          </a:p>
        </p:txBody>
      </p:sp>
    </p:spTree>
    <p:extLst>
      <p:ext uri="{BB962C8B-B14F-4D97-AF65-F5344CB8AC3E}">
        <p14:creationId xmlns:p14="http://schemas.microsoft.com/office/powerpoint/2010/main" val="272578554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7E5A85D-16EF-4EA2-B53E-1BC0CD1FF9F0}"/>
              </a:ext>
            </a:extLst>
          </p:cNvPr>
          <p:cNvPicPr>
            <a:picLocks noGrp="1" noChangeAspect="1"/>
          </p:cNvPicPr>
          <p:nvPr>
            <p:ph idx="1"/>
          </p:nvPr>
        </p:nvPicPr>
        <p:blipFill>
          <a:blip r:embed="rId3"/>
          <a:stretch>
            <a:fillRect/>
          </a:stretch>
        </p:blipFill>
        <p:spPr>
          <a:xfrm>
            <a:off x="325677" y="2542783"/>
            <a:ext cx="8288179" cy="5724826"/>
          </a:xfrm>
        </p:spPr>
      </p:pic>
      <p:pic>
        <p:nvPicPr>
          <p:cNvPr id="7" name="Picture 6">
            <a:extLst>
              <a:ext uri="{FF2B5EF4-FFF2-40B4-BE49-F238E27FC236}">
                <a16:creationId xmlns:a16="http://schemas.microsoft.com/office/drawing/2014/main" id="{F3A34600-D5C3-4FAE-BF5B-A3E481AB28C2}"/>
              </a:ext>
            </a:extLst>
          </p:cNvPr>
          <p:cNvPicPr>
            <a:picLocks noChangeAspect="1"/>
          </p:cNvPicPr>
          <p:nvPr/>
        </p:nvPicPr>
        <p:blipFill>
          <a:blip r:embed="rId4"/>
          <a:stretch>
            <a:fillRect/>
          </a:stretch>
        </p:blipFill>
        <p:spPr>
          <a:xfrm>
            <a:off x="8534400" y="2542783"/>
            <a:ext cx="8301300" cy="5724827"/>
          </a:xfrm>
          <a:prstGeom prst="rect">
            <a:avLst/>
          </a:prstGeom>
        </p:spPr>
      </p:pic>
      <p:sp>
        <p:nvSpPr>
          <p:cNvPr id="2" name="Slide Number Placeholder 1">
            <a:extLst>
              <a:ext uri="{FF2B5EF4-FFF2-40B4-BE49-F238E27FC236}">
                <a16:creationId xmlns:a16="http://schemas.microsoft.com/office/drawing/2014/main" id="{B7C68760-3BB1-4AAC-B75D-D5477CA74D89}"/>
              </a:ext>
            </a:extLst>
          </p:cNvPr>
          <p:cNvSpPr>
            <a:spLocks noGrp="1"/>
          </p:cNvSpPr>
          <p:nvPr>
            <p:ph type="sldNum" sz="quarter" idx="12"/>
          </p:nvPr>
        </p:nvSpPr>
        <p:spPr/>
        <p:txBody>
          <a:bodyPr/>
          <a:lstStyle/>
          <a:p>
            <a:fld id="{3A98EE3D-8CD1-4C3F-BD1C-C98C9596463C}" type="slidenum">
              <a:rPr lang="en-US" smtClean="0"/>
              <a:t>75</a:t>
            </a:fld>
            <a:endParaRPr lang="en-US"/>
          </a:p>
        </p:txBody>
      </p:sp>
    </p:spTree>
    <p:extLst>
      <p:ext uri="{BB962C8B-B14F-4D97-AF65-F5344CB8AC3E}">
        <p14:creationId xmlns:p14="http://schemas.microsoft.com/office/powerpoint/2010/main" val="1082046963"/>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39C2727-8906-479B-87CC-6F94065BC0F1}"/>
              </a:ext>
            </a:extLst>
          </p:cNvPr>
          <p:cNvPicPr>
            <a:picLocks noGrp="1" noChangeAspect="1"/>
          </p:cNvPicPr>
          <p:nvPr>
            <p:ph idx="1"/>
          </p:nvPr>
        </p:nvPicPr>
        <p:blipFill>
          <a:blip r:embed="rId2"/>
          <a:stretch>
            <a:fillRect/>
          </a:stretch>
        </p:blipFill>
        <p:spPr>
          <a:xfrm>
            <a:off x="484341" y="1096743"/>
            <a:ext cx="7172860" cy="3938721"/>
          </a:xfrm>
        </p:spPr>
      </p:pic>
      <p:pic>
        <p:nvPicPr>
          <p:cNvPr id="7" name="Picture 6">
            <a:extLst>
              <a:ext uri="{FF2B5EF4-FFF2-40B4-BE49-F238E27FC236}">
                <a16:creationId xmlns:a16="http://schemas.microsoft.com/office/drawing/2014/main" id="{FB0DA06A-53D3-4D8F-A1CF-9E99C7F57B8A}"/>
              </a:ext>
            </a:extLst>
          </p:cNvPr>
          <p:cNvPicPr>
            <a:picLocks noChangeAspect="1"/>
          </p:cNvPicPr>
          <p:nvPr/>
        </p:nvPicPr>
        <p:blipFill>
          <a:blip r:embed="rId3"/>
          <a:stretch>
            <a:fillRect/>
          </a:stretch>
        </p:blipFill>
        <p:spPr>
          <a:xfrm>
            <a:off x="9794179" y="1648364"/>
            <a:ext cx="6438378" cy="5109543"/>
          </a:xfrm>
          <a:prstGeom prst="rect">
            <a:avLst/>
          </a:prstGeom>
        </p:spPr>
      </p:pic>
      <p:pic>
        <p:nvPicPr>
          <p:cNvPr id="9" name="Picture 8">
            <a:extLst>
              <a:ext uri="{FF2B5EF4-FFF2-40B4-BE49-F238E27FC236}">
                <a16:creationId xmlns:a16="http://schemas.microsoft.com/office/drawing/2014/main" id="{985D3862-8E63-47DB-BB23-2D499906926C}"/>
              </a:ext>
            </a:extLst>
          </p:cNvPr>
          <p:cNvPicPr>
            <a:picLocks noChangeAspect="1"/>
          </p:cNvPicPr>
          <p:nvPr/>
        </p:nvPicPr>
        <p:blipFill>
          <a:blip r:embed="rId4"/>
          <a:stretch>
            <a:fillRect/>
          </a:stretch>
        </p:blipFill>
        <p:spPr>
          <a:xfrm>
            <a:off x="4430464" y="5035464"/>
            <a:ext cx="6139254" cy="4432991"/>
          </a:xfrm>
          <a:prstGeom prst="rect">
            <a:avLst/>
          </a:prstGeom>
        </p:spPr>
      </p:pic>
      <p:sp>
        <p:nvSpPr>
          <p:cNvPr id="2" name="Slide Number Placeholder 1">
            <a:extLst>
              <a:ext uri="{FF2B5EF4-FFF2-40B4-BE49-F238E27FC236}">
                <a16:creationId xmlns:a16="http://schemas.microsoft.com/office/drawing/2014/main" id="{95076C53-9A95-4985-84C8-1AB426659F99}"/>
              </a:ext>
            </a:extLst>
          </p:cNvPr>
          <p:cNvSpPr>
            <a:spLocks noGrp="1"/>
          </p:cNvSpPr>
          <p:nvPr>
            <p:ph type="sldNum" sz="quarter" idx="12"/>
          </p:nvPr>
        </p:nvSpPr>
        <p:spPr/>
        <p:txBody>
          <a:bodyPr/>
          <a:lstStyle/>
          <a:p>
            <a:fld id="{3A98EE3D-8CD1-4C3F-BD1C-C98C9596463C}" type="slidenum">
              <a:rPr lang="en-US" smtClean="0"/>
              <a:t>76</a:t>
            </a:fld>
            <a:endParaRPr lang="en-US"/>
          </a:p>
        </p:txBody>
      </p:sp>
    </p:spTree>
    <p:extLst>
      <p:ext uri="{BB962C8B-B14F-4D97-AF65-F5344CB8AC3E}">
        <p14:creationId xmlns:p14="http://schemas.microsoft.com/office/powerpoint/2010/main" val="2449315100"/>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14C8AF23-DFEF-481B-B245-5FBB7F9F0BAE}"/>
              </a:ext>
            </a:extLst>
          </p:cNvPr>
          <p:cNvPicPr>
            <a:picLocks noGrp="1" noChangeAspect="1"/>
          </p:cNvPicPr>
          <p:nvPr>
            <p:ph idx="1"/>
          </p:nvPr>
        </p:nvPicPr>
        <p:blipFill>
          <a:blip r:embed="rId2"/>
          <a:stretch>
            <a:fillRect/>
          </a:stretch>
        </p:blipFill>
        <p:spPr>
          <a:xfrm>
            <a:off x="1896836" y="1063519"/>
            <a:ext cx="5548203" cy="4239017"/>
          </a:xfrm>
        </p:spPr>
      </p:pic>
      <p:pic>
        <p:nvPicPr>
          <p:cNvPr id="7" name="Picture 6">
            <a:extLst>
              <a:ext uri="{FF2B5EF4-FFF2-40B4-BE49-F238E27FC236}">
                <a16:creationId xmlns:a16="http://schemas.microsoft.com/office/drawing/2014/main" id="{E082CAB6-134B-41C4-A8C5-9A24A7811ED6}"/>
              </a:ext>
            </a:extLst>
          </p:cNvPr>
          <p:cNvPicPr>
            <a:picLocks noChangeAspect="1"/>
          </p:cNvPicPr>
          <p:nvPr/>
        </p:nvPicPr>
        <p:blipFill>
          <a:blip r:embed="rId3"/>
          <a:stretch>
            <a:fillRect/>
          </a:stretch>
        </p:blipFill>
        <p:spPr>
          <a:xfrm>
            <a:off x="8963711" y="1042496"/>
            <a:ext cx="5675848" cy="4281065"/>
          </a:xfrm>
          <a:prstGeom prst="rect">
            <a:avLst/>
          </a:prstGeom>
        </p:spPr>
      </p:pic>
      <p:pic>
        <p:nvPicPr>
          <p:cNvPr id="9" name="Picture 8">
            <a:extLst>
              <a:ext uri="{FF2B5EF4-FFF2-40B4-BE49-F238E27FC236}">
                <a16:creationId xmlns:a16="http://schemas.microsoft.com/office/drawing/2014/main" id="{E1E20613-60EB-4CD0-891A-E820E88E409C}"/>
              </a:ext>
            </a:extLst>
          </p:cNvPr>
          <p:cNvPicPr>
            <a:picLocks noChangeAspect="1"/>
          </p:cNvPicPr>
          <p:nvPr/>
        </p:nvPicPr>
        <p:blipFill>
          <a:blip r:embed="rId4"/>
          <a:stretch>
            <a:fillRect/>
          </a:stretch>
        </p:blipFill>
        <p:spPr>
          <a:xfrm>
            <a:off x="2050116" y="5428240"/>
            <a:ext cx="5241645" cy="4172960"/>
          </a:xfrm>
          <a:prstGeom prst="rect">
            <a:avLst/>
          </a:prstGeom>
        </p:spPr>
      </p:pic>
      <p:pic>
        <p:nvPicPr>
          <p:cNvPr id="11" name="Picture 10">
            <a:extLst>
              <a:ext uri="{FF2B5EF4-FFF2-40B4-BE49-F238E27FC236}">
                <a16:creationId xmlns:a16="http://schemas.microsoft.com/office/drawing/2014/main" id="{15CBB154-1F06-49B6-97DC-F1E0BA1FE598}"/>
              </a:ext>
            </a:extLst>
          </p:cNvPr>
          <p:cNvPicPr>
            <a:picLocks noChangeAspect="1"/>
          </p:cNvPicPr>
          <p:nvPr/>
        </p:nvPicPr>
        <p:blipFill>
          <a:blip r:embed="rId5"/>
          <a:stretch>
            <a:fillRect/>
          </a:stretch>
        </p:blipFill>
        <p:spPr>
          <a:xfrm>
            <a:off x="8657153" y="5323561"/>
            <a:ext cx="5347498" cy="4296478"/>
          </a:xfrm>
          <a:prstGeom prst="rect">
            <a:avLst/>
          </a:prstGeom>
        </p:spPr>
      </p:pic>
      <p:sp>
        <p:nvSpPr>
          <p:cNvPr id="2" name="Slide Number Placeholder 1">
            <a:extLst>
              <a:ext uri="{FF2B5EF4-FFF2-40B4-BE49-F238E27FC236}">
                <a16:creationId xmlns:a16="http://schemas.microsoft.com/office/drawing/2014/main" id="{4694EDDB-BCF4-4375-8EB2-EE99B95A70E8}"/>
              </a:ext>
            </a:extLst>
          </p:cNvPr>
          <p:cNvSpPr>
            <a:spLocks noGrp="1"/>
          </p:cNvSpPr>
          <p:nvPr>
            <p:ph type="sldNum" sz="quarter" idx="12"/>
          </p:nvPr>
        </p:nvSpPr>
        <p:spPr/>
        <p:txBody>
          <a:bodyPr/>
          <a:lstStyle/>
          <a:p>
            <a:fld id="{3A98EE3D-8CD1-4C3F-BD1C-C98C9596463C}" type="slidenum">
              <a:rPr lang="en-US" smtClean="0"/>
              <a:t>77</a:t>
            </a:fld>
            <a:endParaRPr lang="en-US"/>
          </a:p>
        </p:txBody>
      </p:sp>
    </p:spTree>
    <p:extLst>
      <p:ext uri="{BB962C8B-B14F-4D97-AF65-F5344CB8AC3E}">
        <p14:creationId xmlns:p14="http://schemas.microsoft.com/office/powerpoint/2010/main" val="1653436313"/>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8B4B8471-1091-4F60-9F77-490697A6DA84}"/>
              </a:ext>
            </a:extLst>
          </p:cNvPr>
          <p:cNvGraphicFramePr>
            <a:graphicFrameLocks noGrp="1"/>
          </p:cNvGraphicFramePr>
          <p:nvPr>
            <p:ph idx="1"/>
          </p:nvPr>
        </p:nvGraphicFramePr>
        <p:xfrm>
          <a:off x="164970" y="3010844"/>
          <a:ext cx="5384421" cy="4395284"/>
        </p:xfrm>
        <a:graphic>
          <a:graphicData uri="http://schemas.openxmlformats.org/drawingml/2006/table">
            <a:tbl>
              <a:tblPr firstRow="1" firstCol="1" bandRow="1">
                <a:tableStyleId>{9D7B26C5-4107-4FEC-AEDC-1716B250A1EF}</a:tableStyleId>
              </a:tblPr>
              <a:tblGrid>
                <a:gridCol w="4349985">
                  <a:extLst>
                    <a:ext uri="{9D8B030D-6E8A-4147-A177-3AD203B41FA5}">
                      <a16:colId xmlns:a16="http://schemas.microsoft.com/office/drawing/2014/main" val="1079949939"/>
                    </a:ext>
                  </a:extLst>
                </a:gridCol>
                <a:gridCol w="1034436">
                  <a:extLst>
                    <a:ext uri="{9D8B030D-6E8A-4147-A177-3AD203B41FA5}">
                      <a16:colId xmlns:a16="http://schemas.microsoft.com/office/drawing/2014/main" val="1903965118"/>
                    </a:ext>
                  </a:extLst>
                </a:gridCol>
              </a:tblGrid>
              <a:tr h="316759">
                <a:tc>
                  <a:txBody>
                    <a:bodyPr/>
                    <a:lstStyle/>
                    <a:p>
                      <a:pPr marL="0" marR="0" algn="ctr">
                        <a:lnSpc>
                          <a:spcPct val="150000"/>
                        </a:lnSpc>
                        <a:spcBef>
                          <a:spcPts val="0"/>
                        </a:spcBef>
                        <a:spcAft>
                          <a:spcPts val="0"/>
                        </a:spcAft>
                      </a:pPr>
                      <a:r>
                        <a:rPr lang="en-US" sz="1800" b="0" dirty="0">
                          <a:effectLst/>
                          <a:latin typeface="Times New Roman" panose="02020603050405020304" pitchFamily="18" charset="0"/>
                          <a:cs typeface="Times New Roman" panose="02020603050405020304" pitchFamily="18" charset="0"/>
                        </a:rPr>
                        <a:t>Function</a:t>
                      </a:r>
                      <a:endParaRPr lang="en-US" sz="18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2000" b="0">
                          <a:effectLst/>
                          <a:latin typeface="Times New Roman" panose="02020603050405020304" pitchFamily="18" charset="0"/>
                          <a:cs typeface="Times New Roman" panose="02020603050405020304" pitchFamily="18" charset="0"/>
                        </a:rPr>
                        <a:t>RT</a:t>
                      </a:r>
                      <a:r>
                        <a:rPr lang="en-US" sz="2000" b="0" baseline="-25000">
                          <a:effectLst/>
                          <a:latin typeface="Times New Roman" panose="02020603050405020304" pitchFamily="18" charset="0"/>
                          <a:cs typeface="Times New Roman" panose="02020603050405020304" pitchFamily="18" charset="0"/>
                        </a:rPr>
                        <a:t>60</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16898033"/>
                  </a:ext>
                </a:extLst>
              </a:tr>
              <a:tr h="676863">
                <a:tc>
                  <a:txBody>
                    <a:bodyPr/>
                    <a:lstStyle/>
                    <a:p>
                      <a:pPr marL="0" marR="0" algn="ctr">
                        <a:lnSpc>
                          <a:spcPct val="150000"/>
                        </a:lnSpc>
                        <a:spcBef>
                          <a:spcPts val="0"/>
                        </a:spcBef>
                        <a:spcAft>
                          <a:spcPts val="0"/>
                        </a:spcAft>
                      </a:pPr>
                      <a:r>
                        <a:rPr lang="en-US" sz="1800" b="0" dirty="0">
                          <a:effectLst/>
                          <a:latin typeface="Times New Roman" panose="02020603050405020304" pitchFamily="18" charset="0"/>
                          <a:cs typeface="Times New Roman" panose="02020603050405020304" pitchFamily="18" charset="0"/>
                        </a:rPr>
                        <a:t>Learning Spaces as Brail Classrooms, Computer lab, and trainee room</a:t>
                      </a:r>
                      <a:endParaRPr lang="en-US" sz="18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2000" b="0" dirty="0">
                          <a:effectLst/>
                          <a:latin typeface="Times New Roman" panose="02020603050405020304" pitchFamily="18" charset="0"/>
                          <a:cs typeface="Times New Roman" panose="02020603050405020304" pitchFamily="18" charset="0"/>
                        </a:rPr>
                        <a:t>0.6</a:t>
                      </a:r>
                      <a:endParaRPr lang="en-US" sz="20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32868095"/>
                  </a:ext>
                </a:extLst>
              </a:tr>
              <a:tr h="316759">
                <a:tc>
                  <a:txBody>
                    <a:bodyPr/>
                    <a:lstStyle/>
                    <a:p>
                      <a:pPr marL="0" marR="0" algn="ctr">
                        <a:lnSpc>
                          <a:spcPct val="150000"/>
                        </a:lnSpc>
                        <a:spcBef>
                          <a:spcPts val="0"/>
                        </a:spcBef>
                        <a:spcAft>
                          <a:spcPts val="0"/>
                        </a:spcAft>
                      </a:pPr>
                      <a:r>
                        <a:rPr lang="en-US" sz="1800" b="0">
                          <a:effectLst/>
                          <a:latin typeface="Times New Roman" panose="02020603050405020304" pitchFamily="18" charset="0"/>
                          <a:cs typeface="Times New Roman" panose="02020603050405020304" pitchFamily="18" charset="0"/>
                        </a:rPr>
                        <a:t>Fitness Room </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2000" b="0">
                          <a:effectLst/>
                          <a:latin typeface="Times New Roman" panose="02020603050405020304" pitchFamily="18" charset="0"/>
                          <a:cs typeface="Times New Roman" panose="02020603050405020304" pitchFamily="18" charset="0"/>
                        </a:rPr>
                        <a:t>1-1.5</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45996029"/>
                  </a:ext>
                </a:extLst>
              </a:tr>
              <a:tr h="316759">
                <a:tc>
                  <a:txBody>
                    <a:bodyPr/>
                    <a:lstStyle/>
                    <a:p>
                      <a:pPr marL="0" marR="0" algn="ctr">
                        <a:lnSpc>
                          <a:spcPct val="150000"/>
                        </a:lnSpc>
                        <a:spcBef>
                          <a:spcPts val="0"/>
                        </a:spcBef>
                        <a:spcAft>
                          <a:spcPts val="0"/>
                        </a:spcAft>
                      </a:pPr>
                      <a:r>
                        <a:rPr lang="en-US" sz="1800" b="0" dirty="0">
                          <a:effectLst/>
                          <a:latin typeface="Times New Roman" panose="02020603050405020304" pitchFamily="18" charset="0"/>
                          <a:cs typeface="Times New Roman" panose="02020603050405020304" pitchFamily="18" charset="0"/>
                        </a:rPr>
                        <a:t>Office </a:t>
                      </a:r>
                      <a:endParaRPr lang="en-US" sz="18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2000" b="0">
                          <a:effectLst/>
                          <a:latin typeface="Times New Roman" panose="02020603050405020304" pitchFamily="18" charset="0"/>
                          <a:cs typeface="Times New Roman" panose="02020603050405020304" pitchFamily="18" charset="0"/>
                        </a:rPr>
                        <a:t>0.5-0.8</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185954585"/>
                  </a:ext>
                </a:extLst>
              </a:tr>
              <a:tr h="316759">
                <a:tc>
                  <a:txBody>
                    <a:bodyPr/>
                    <a:lstStyle/>
                    <a:p>
                      <a:pPr marL="0" marR="0" algn="ctr">
                        <a:lnSpc>
                          <a:spcPct val="150000"/>
                        </a:lnSpc>
                        <a:spcBef>
                          <a:spcPts val="0"/>
                        </a:spcBef>
                        <a:spcAft>
                          <a:spcPts val="0"/>
                        </a:spcAft>
                      </a:pPr>
                      <a:r>
                        <a:rPr lang="en-US" sz="1800" b="0">
                          <a:effectLst/>
                          <a:latin typeface="Times New Roman" panose="02020603050405020304" pitchFamily="18" charset="0"/>
                          <a:cs typeface="Times New Roman" panose="02020603050405020304" pitchFamily="18" charset="0"/>
                        </a:rPr>
                        <a:t>Meeting Room</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2000" b="0">
                          <a:effectLst/>
                          <a:latin typeface="Times New Roman" panose="02020603050405020304" pitchFamily="18" charset="0"/>
                          <a:cs typeface="Times New Roman" panose="02020603050405020304" pitchFamily="18" charset="0"/>
                        </a:rPr>
                        <a:t>0.6-0.8</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58308900"/>
                  </a:ext>
                </a:extLst>
              </a:tr>
              <a:tr h="316759">
                <a:tc>
                  <a:txBody>
                    <a:bodyPr/>
                    <a:lstStyle/>
                    <a:p>
                      <a:pPr marL="0" marR="0" algn="ctr">
                        <a:lnSpc>
                          <a:spcPct val="150000"/>
                        </a:lnSpc>
                        <a:spcBef>
                          <a:spcPts val="0"/>
                        </a:spcBef>
                        <a:spcAft>
                          <a:spcPts val="0"/>
                        </a:spcAft>
                      </a:pPr>
                      <a:r>
                        <a:rPr lang="en-US" sz="1800" b="0">
                          <a:effectLst/>
                          <a:latin typeface="Times New Roman" panose="02020603050405020304" pitchFamily="18" charset="0"/>
                          <a:cs typeface="Times New Roman" panose="02020603050405020304" pitchFamily="18" charset="0"/>
                        </a:rPr>
                        <a:t>Workshop</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2000" b="0">
                          <a:effectLst/>
                          <a:latin typeface="Times New Roman" panose="02020603050405020304" pitchFamily="18" charset="0"/>
                          <a:cs typeface="Times New Roman" panose="02020603050405020304" pitchFamily="18" charset="0"/>
                        </a:rPr>
                        <a:t>0.7-1</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60677779"/>
                  </a:ext>
                </a:extLst>
              </a:tr>
              <a:tr h="316759">
                <a:tc>
                  <a:txBody>
                    <a:bodyPr/>
                    <a:lstStyle/>
                    <a:p>
                      <a:pPr marL="0" marR="0" algn="ctr">
                        <a:lnSpc>
                          <a:spcPct val="150000"/>
                        </a:lnSpc>
                        <a:spcBef>
                          <a:spcPts val="0"/>
                        </a:spcBef>
                        <a:spcAft>
                          <a:spcPts val="0"/>
                        </a:spcAft>
                      </a:pPr>
                      <a:r>
                        <a:rPr lang="en-US" sz="1800" b="0">
                          <a:effectLst/>
                          <a:latin typeface="Times New Roman" panose="02020603050405020304" pitchFamily="18" charset="0"/>
                          <a:cs typeface="Times New Roman" panose="02020603050405020304" pitchFamily="18" charset="0"/>
                        </a:rPr>
                        <a:t>Interior Gallery </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2000" b="0">
                          <a:effectLst/>
                          <a:latin typeface="Times New Roman" panose="02020603050405020304" pitchFamily="18" charset="0"/>
                          <a:cs typeface="Times New Roman" panose="02020603050405020304" pitchFamily="18" charset="0"/>
                        </a:rPr>
                        <a:t>0.8</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01012344"/>
                  </a:ext>
                </a:extLst>
              </a:tr>
              <a:tr h="316759">
                <a:tc>
                  <a:txBody>
                    <a:bodyPr/>
                    <a:lstStyle/>
                    <a:p>
                      <a:pPr marL="0" marR="0" algn="ctr">
                        <a:lnSpc>
                          <a:spcPct val="150000"/>
                        </a:lnSpc>
                        <a:spcBef>
                          <a:spcPts val="0"/>
                        </a:spcBef>
                        <a:spcAft>
                          <a:spcPts val="0"/>
                        </a:spcAft>
                      </a:pPr>
                      <a:r>
                        <a:rPr lang="en-US" sz="1800" b="0">
                          <a:effectLst/>
                          <a:latin typeface="Times New Roman" panose="02020603050405020304" pitchFamily="18" charset="0"/>
                          <a:cs typeface="Times New Roman" panose="02020603050405020304" pitchFamily="18" charset="0"/>
                        </a:rPr>
                        <a:t>Kitchen </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2000" b="0">
                          <a:effectLst/>
                          <a:latin typeface="Times New Roman" panose="02020603050405020304" pitchFamily="18" charset="0"/>
                          <a:cs typeface="Times New Roman" panose="02020603050405020304" pitchFamily="18" charset="0"/>
                        </a:rPr>
                        <a:t>0.7</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57415564"/>
                  </a:ext>
                </a:extLst>
              </a:tr>
              <a:tr h="316759">
                <a:tc>
                  <a:txBody>
                    <a:bodyPr/>
                    <a:lstStyle/>
                    <a:p>
                      <a:pPr marL="0" marR="0" algn="ctr">
                        <a:lnSpc>
                          <a:spcPct val="150000"/>
                        </a:lnSpc>
                        <a:spcBef>
                          <a:spcPts val="0"/>
                        </a:spcBef>
                        <a:spcAft>
                          <a:spcPts val="0"/>
                        </a:spcAft>
                      </a:pPr>
                      <a:r>
                        <a:rPr lang="en-US" sz="1800" b="0">
                          <a:effectLst/>
                          <a:latin typeface="Times New Roman" panose="02020603050405020304" pitchFamily="18" charset="0"/>
                          <a:cs typeface="Times New Roman" panose="02020603050405020304" pitchFamily="18" charset="0"/>
                        </a:rPr>
                        <a:t>Cafeteria </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2000" b="0">
                          <a:effectLst/>
                          <a:latin typeface="Times New Roman" panose="02020603050405020304" pitchFamily="18" charset="0"/>
                          <a:cs typeface="Times New Roman" panose="02020603050405020304" pitchFamily="18" charset="0"/>
                        </a:rPr>
                        <a:t>0.5-0.7</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2072647"/>
                  </a:ext>
                </a:extLst>
              </a:tr>
              <a:tr h="316759">
                <a:tc>
                  <a:txBody>
                    <a:bodyPr/>
                    <a:lstStyle/>
                    <a:p>
                      <a:pPr marL="0" marR="0" algn="ctr">
                        <a:lnSpc>
                          <a:spcPct val="150000"/>
                        </a:lnSpc>
                        <a:spcBef>
                          <a:spcPts val="0"/>
                        </a:spcBef>
                        <a:spcAft>
                          <a:spcPts val="0"/>
                        </a:spcAft>
                      </a:pPr>
                      <a:r>
                        <a:rPr lang="en-US" sz="1800" b="0" dirty="0">
                          <a:effectLst/>
                          <a:latin typeface="Times New Roman" panose="02020603050405020304" pitchFamily="18" charset="0"/>
                          <a:cs typeface="Times New Roman" panose="02020603050405020304" pitchFamily="18" charset="0"/>
                        </a:rPr>
                        <a:t>Multi-purpose</a:t>
                      </a:r>
                      <a:endParaRPr lang="en-US" sz="18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2000" b="0" dirty="0">
                          <a:effectLst/>
                          <a:latin typeface="Times New Roman" panose="02020603050405020304" pitchFamily="18" charset="0"/>
                          <a:cs typeface="Times New Roman" panose="02020603050405020304" pitchFamily="18" charset="0"/>
                        </a:rPr>
                        <a:t>1.5</a:t>
                      </a:r>
                      <a:endParaRPr lang="en-US" sz="20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44008006"/>
                  </a:ext>
                </a:extLst>
              </a:tr>
            </a:tbl>
          </a:graphicData>
        </a:graphic>
      </p:graphicFrame>
      <p:sp>
        <p:nvSpPr>
          <p:cNvPr id="4" name="Title 1">
            <a:extLst>
              <a:ext uri="{FF2B5EF4-FFF2-40B4-BE49-F238E27FC236}">
                <a16:creationId xmlns:a16="http://schemas.microsoft.com/office/drawing/2014/main" id="{5C386703-637E-47EB-8754-D1BCE566002A}"/>
              </a:ext>
            </a:extLst>
          </p:cNvPr>
          <p:cNvSpPr txBox="1">
            <a:spLocks/>
          </p:cNvSpPr>
          <p:nvPr/>
        </p:nvSpPr>
        <p:spPr>
          <a:xfrm>
            <a:off x="1015331" y="885024"/>
            <a:ext cx="4170444" cy="1585384"/>
          </a:xfrm>
          <a:prstGeom prst="rect">
            <a:avLst/>
          </a:prstGeom>
        </p:spPr>
        <p:txBody>
          <a:bodyPr vert="horz" lIns="91440" tIns="45720" rIns="91440" bIns="45720" rtlCol="0" anchor="b">
            <a:normAutofit/>
          </a:bodyPr>
          <a:lstStyle>
            <a:lvl1pPr algn="l" defTabSz="609585" rtl="0" eaLnBrk="1" latinLnBrk="0" hangingPunct="1">
              <a:lnSpc>
                <a:spcPct val="100000"/>
              </a:lnSpc>
              <a:spcBef>
                <a:spcPct val="0"/>
              </a:spcBef>
              <a:buNone/>
              <a:defRPr sz="3733"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4400" cap="none" dirty="0">
                <a:latin typeface="Times New Roman" panose="02020603050405020304" pitchFamily="18" charset="0"/>
                <a:cs typeface="Times New Roman" panose="02020603050405020304" pitchFamily="18" charset="0"/>
              </a:rPr>
              <a:t>Acoustic Design</a:t>
            </a:r>
            <a:br>
              <a:rPr lang="en-US" cap="none" dirty="0">
                <a:latin typeface="Times New Roman" panose="02020603050405020304" pitchFamily="18" charset="0"/>
                <a:cs typeface="Times New Roman" panose="02020603050405020304" pitchFamily="18" charset="0"/>
              </a:rPr>
            </a:br>
            <a:r>
              <a:rPr lang="en-US" sz="2000" dirty="0">
                <a:solidFill>
                  <a:srgbClr val="000000"/>
                </a:solidFill>
                <a:latin typeface="Arial" panose="020B0604020202020204" pitchFamily="34" charset="0"/>
              </a:rPr>
              <a:t>⠠⠁⠉⠕⠥⠎⠞⠊⠉ ⠠⠙⠑⠎⠊⠛⠝</a:t>
            </a:r>
            <a:endParaRPr lang="en-US" sz="2000" cap="none"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7354D31F-C3F6-47CD-86E6-CD2CC756FB81}"/>
              </a:ext>
            </a:extLst>
          </p:cNvPr>
          <p:cNvPicPr/>
          <p:nvPr/>
        </p:nvPicPr>
        <p:blipFill>
          <a:blip r:embed="rId2"/>
          <a:stretch>
            <a:fillRect/>
          </a:stretch>
        </p:blipFill>
        <p:spPr>
          <a:xfrm>
            <a:off x="11519409" y="2744703"/>
            <a:ext cx="5384421" cy="5834233"/>
          </a:xfrm>
          <a:prstGeom prst="rect">
            <a:avLst/>
          </a:prstGeom>
        </p:spPr>
      </p:pic>
      <p:graphicFrame>
        <p:nvGraphicFramePr>
          <p:cNvPr id="7" name="Table 6">
            <a:extLst>
              <a:ext uri="{FF2B5EF4-FFF2-40B4-BE49-F238E27FC236}">
                <a16:creationId xmlns:a16="http://schemas.microsoft.com/office/drawing/2014/main" id="{AD02DF50-5757-4AB8-AA11-00A142C4C45E}"/>
              </a:ext>
            </a:extLst>
          </p:cNvPr>
          <p:cNvGraphicFramePr>
            <a:graphicFrameLocks noGrp="1"/>
          </p:cNvGraphicFramePr>
          <p:nvPr/>
        </p:nvGraphicFramePr>
        <p:xfrm>
          <a:off x="5734050" y="3010844"/>
          <a:ext cx="5600700" cy="3671316"/>
        </p:xfrm>
        <a:graphic>
          <a:graphicData uri="http://schemas.openxmlformats.org/drawingml/2006/table">
            <a:tbl>
              <a:tblPr firstRow="1" firstCol="1" bandRow="1">
                <a:tableStyleId>{9D7B26C5-4107-4FEC-AEDC-1716B250A1EF}</a:tableStyleId>
              </a:tblPr>
              <a:tblGrid>
                <a:gridCol w="4066306">
                  <a:extLst>
                    <a:ext uri="{9D8B030D-6E8A-4147-A177-3AD203B41FA5}">
                      <a16:colId xmlns:a16="http://schemas.microsoft.com/office/drawing/2014/main" val="824536363"/>
                    </a:ext>
                  </a:extLst>
                </a:gridCol>
                <a:gridCol w="1534394">
                  <a:extLst>
                    <a:ext uri="{9D8B030D-6E8A-4147-A177-3AD203B41FA5}">
                      <a16:colId xmlns:a16="http://schemas.microsoft.com/office/drawing/2014/main" val="3473878217"/>
                    </a:ext>
                  </a:extLst>
                </a:gridCol>
              </a:tblGrid>
              <a:tr h="0">
                <a:tc>
                  <a:txBody>
                    <a:bodyPr/>
                    <a:lstStyle/>
                    <a:p>
                      <a:pPr marL="0" marR="0" algn="ctr">
                        <a:lnSpc>
                          <a:spcPct val="150000"/>
                        </a:lnSpc>
                        <a:spcBef>
                          <a:spcPts val="0"/>
                        </a:spcBef>
                        <a:spcAft>
                          <a:spcPts val="0"/>
                        </a:spcAft>
                      </a:pPr>
                      <a:r>
                        <a:rPr lang="en-US" sz="1800" b="0" dirty="0">
                          <a:effectLst/>
                          <a:latin typeface="Times New Roman" panose="02020603050405020304" pitchFamily="18" charset="0"/>
                          <a:cs typeface="Times New Roman" panose="02020603050405020304" pitchFamily="18" charset="0"/>
                        </a:rPr>
                        <a:t>Function</a:t>
                      </a:r>
                      <a:endParaRPr lang="en-US" sz="18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800" b="0">
                          <a:effectLst/>
                          <a:latin typeface="Times New Roman" panose="02020603050405020304" pitchFamily="18" charset="0"/>
                          <a:cs typeface="Times New Roman" panose="02020603050405020304" pitchFamily="18" charset="0"/>
                        </a:rPr>
                        <a:t>Noise Level</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40976134"/>
                  </a:ext>
                </a:extLst>
              </a:tr>
              <a:tr h="0">
                <a:tc>
                  <a:txBody>
                    <a:bodyPr/>
                    <a:lstStyle/>
                    <a:p>
                      <a:pPr marL="0" marR="0" algn="ctr">
                        <a:lnSpc>
                          <a:spcPct val="150000"/>
                        </a:lnSpc>
                        <a:spcBef>
                          <a:spcPts val="0"/>
                        </a:spcBef>
                        <a:spcAft>
                          <a:spcPts val="0"/>
                        </a:spcAft>
                      </a:pPr>
                      <a:r>
                        <a:rPr lang="en-US" sz="1800" b="0">
                          <a:effectLst/>
                          <a:latin typeface="Times New Roman" panose="02020603050405020304" pitchFamily="18" charset="0"/>
                          <a:cs typeface="Times New Roman" panose="02020603050405020304" pitchFamily="18" charset="0"/>
                        </a:rPr>
                        <a:t>Learning Spaces as Brail Classrooms, Computer lab, and trainee room</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800" b="0">
                          <a:effectLst/>
                          <a:latin typeface="Times New Roman" panose="02020603050405020304" pitchFamily="18" charset="0"/>
                          <a:cs typeface="Times New Roman" panose="02020603050405020304" pitchFamily="18" charset="0"/>
                        </a:rPr>
                        <a:t>35</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87953693"/>
                  </a:ext>
                </a:extLst>
              </a:tr>
              <a:tr h="0">
                <a:tc>
                  <a:txBody>
                    <a:bodyPr/>
                    <a:lstStyle/>
                    <a:p>
                      <a:pPr marL="0" marR="0" algn="ctr">
                        <a:lnSpc>
                          <a:spcPct val="150000"/>
                        </a:lnSpc>
                        <a:spcBef>
                          <a:spcPts val="0"/>
                        </a:spcBef>
                        <a:spcAft>
                          <a:spcPts val="0"/>
                        </a:spcAft>
                      </a:pPr>
                      <a:r>
                        <a:rPr lang="en-US" sz="1800" b="0">
                          <a:effectLst/>
                          <a:latin typeface="Times New Roman" panose="02020603050405020304" pitchFamily="18" charset="0"/>
                          <a:cs typeface="Times New Roman" panose="02020603050405020304" pitchFamily="18" charset="0"/>
                        </a:rPr>
                        <a:t>Fitness Room </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800" b="0">
                          <a:effectLst/>
                          <a:latin typeface="Times New Roman" panose="02020603050405020304" pitchFamily="18" charset="0"/>
                          <a:cs typeface="Times New Roman" panose="02020603050405020304" pitchFamily="18" charset="0"/>
                        </a:rPr>
                        <a:t>35-45</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5506044"/>
                  </a:ext>
                </a:extLst>
              </a:tr>
              <a:tr h="0">
                <a:tc>
                  <a:txBody>
                    <a:bodyPr/>
                    <a:lstStyle/>
                    <a:p>
                      <a:pPr marL="0" marR="0" algn="ctr">
                        <a:lnSpc>
                          <a:spcPct val="150000"/>
                        </a:lnSpc>
                        <a:spcBef>
                          <a:spcPts val="0"/>
                        </a:spcBef>
                        <a:spcAft>
                          <a:spcPts val="0"/>
                        </a:spcAft>
                      </a:pPr>
                      <a:r>
                        <a:rPr lang="en-US" sz="1800" b="0">
                          <a:effectLst/>
                          <a:latin typeface="Times New Roman" panose="02020603050405020304" pitchFamily="18" charset="0"/>
                          <a:cs typeface="Times New Roman" panose="02020603050405020304" pitchFamily="18" charset="0"/>
                        </a:rPr>
                        <a:t>Office </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800" b="0">
                          <a:effectLst/>
                          <a:latin typeface="Times New Roman" panose="02020603050405020304" pitchFamily="18" charset="0"/>
                          <a:cs typeface="Times New Roman" panose="02020603050405020304" pitchFamily="18" charset="0"/>
                        </a:rPr>
                        <a:t>25-35</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03978417"/>
                  </a:ext>
                </a:extLst>
              </a:tr>
              <a:tr h="0">
                <a:tc>
                  <a:txBody>
                    <a:bodyPr/>
                    <a:lstStyle/>
                    <a:p>
                      <a:pPr marL="0" marR="0" algn="ctr">
                        <a:lnSpc>
                          <a:spcPct val="150000"/>
                        </a:lnSpc>
                        <a:spcBef>
                          <a:spcPts val="0"/>
                        </a:spcBef>
                        <a:spcAft>
                          <a:spcPts val="0"/>
                        </a:spcAft>
                      </a:pPr>
                      <a:r>
                        <a:rPr lang="en-US" sz="1800" b="0">
                          <a:effectLst/>
                          <a:latin typeface="Times New Roman" panose="02020603050405020304" pitchFamily="18" charset="0"/>
                          <a:cs typeface="Times New Roman" panose="02020603050405020304" pitchFamily="18" charset="0"/>
                        </a:rPr>
                        <a:t>Meeting Room</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800" b="0">
                          <a:effectLst/>
                          <a:latin typeface="Times New Roman" panose="02020603050405020304" pitchFamily="18" charset="0"/>
                          <a:cs typeface="Times New Roman" panose="02020603050405020304" pitchFamily="18" charset="0"/>
                        </a:rPr>
                        <a:t>35</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89768590"/>
                  </a:ext>
                </a:extLst>
              </a:tr>
              <a:tr h="0">
                <a:tc>
                  <a:txBody>
                    <a:bodyPr/>
                    <a:lstStyle/>
                    <a:p>
                      <a:pPr marL="0" marR="0" algn="ctr">
                        <a:lnSpc>
                          <a:spcPct val="150000"/>
                        </a:lnSpc>
                        <a:spcBef>
                          <a:spcPts val="0"/>
                        </a:spcBef>
                        <a:spcAft>
                          <a:spcPts val="0"/>
                        </a:spcAft>
                      </a:pPr>
                      <a:r>
                        <a:rPr lang="en-US" sz="1800" b="0">
                          <a:effectLst/>
                          <a:latin typeface="Times New Roman" panose="02020603050405020304" pitchFamily="18" charset="0"/>
                          <a:cs typeface="Times New Roman" panose="02020603050405020304" pitchFamily="18" charset="0"/>
                        </a:rPr>
                        <a:t>Workshop</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800" b="0">
                          <a:effectLst/>
                          <a:latin typeface="Times New Roman" panose="02020603050405020304" pitchFamily="18" charset="0"/>
                          <a:cs typeface="Times New Roman" panose="02020603050405020304" pitchFamily="18" charset="0"/>
                        </a:rPr>
                        <a:t>45</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00072014"/>
                  </a:ext>
                </a:extLst>
              </a:tr>
              <a:tr h="0">
                <a:tc>
                  <a:txBody>
                    <a:bodyPr/>
                    <a:lstStyle/>
                    <a:p>
                      <a:pPr marL="0" marR="0" algn="ctr">
                        <a:lnSpc>
                          <a:spcPct val="150000"/>
                        </a:lnSpc>
                        <a:spcBef>
                          <a:spcPts val="0"/>
                        </a:spcBef>
                        <a:spcAft>
                          <a:spcPts val="0"/>
                        </a:spcAft>
                      </a:pPr>
                      <a:r>
                        <a:rPr lang="en-US" sz="1800" b="0">
                          <a:effectLst/>
                          <a:latin typeface="Times New Roman" panose="02020603050405020304" pitchFamily="18" charset="0"/>
                          <a:cs typeface="Times New Roman" panose="02020603050405020304" pitchFamily="18" charset="0"/>
                        </a:rPr>
                        <a:t>Interior Gallery </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800" b="0">
                          <a:effectLst/>
                          <a:latin typeface="Times New Roman" panose="02020603050405020304" pitchFamily="18" charset="0"/>
                          <a:cs typeface="Times New Roman" panose="02020603050405020304" pitchFamily="18" charset="0"/>
                        </a:rPr>
                        <a:t>45</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46542836"/>
                  </a:ext>
                </a:extLst>
              </a:tr>
              <a:tr h="0">
                <a:tc>
                  <a:txBody>
                    <a:bodyPr/>
                    <a:lstStyle/>
                    <a:p>
                      <a:pPr marL="0" marR="0" algn="ctr">
                        <a:lnSpc>
                          <a:spcPct val="150000"/>
                        </a:lnSpc>
                        <a:spcBef>
                          <a:spcPts val="0"/>
                        </a:spcBef>
                        <a:spcAft>
                          <a:spcPts val="0"/>
                        </a:spcAft>
                      </a:pPr>
                      <a:r>
                        <a:rPr lang="en-US" sz="1800" b="0">
                          <a:effectLst/>
                          <a:latin typeface="Times New Roman" panose="02020603050405020304" pitchFamily="18" charset="0"/>
                          <a:cs typeface="Times New Roman" panose="02020603050405020304" pitchFamily="18" charset="0"/>
                        </a:rPr>
                        <a:t>Kitchen </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800" b="0">
                          <a:effectLst/>
                          <a:latin typeface="Times New Roman" panose="02020603050405020304" pitchFamily="18" charset="0"/>
                          <a:cs typeface="Times New Roman" panose="02020603050405020304" pitchFamily="18" charset="0"/>
                        </a:rPr>
                        <a:t>45</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80546370"/>
                  </a:ext>
                </a:extLst>
              </a:tr>
              <a:tr h="0">
                <a:tc>
                  <a:txBody>
                    <a:bodyPr/>
                    <a:lstStyle/>
                    <a:p>
                      <a:pPr marL="0" marR="0" algn="ctr">
                        <a:lnSpc>
                          <a:spcPct val="150000"/>
                        </a:lnSpc>
                        <a:spcBef>
                          <a:spcPts val="0"/>
                        </a:spcBef>
                        <a:spcAft>
                          <a:spcPts val="0"/>
                        </a:spcAft>
                      </a:pPr>
                      <a:r>
                        <a:rPr lang="en-US" sz="1800" b="0">
                          <a:effectLst/>
                          <a:latin typeface="Times New Roman" panose="02020603050405020304" pitchFamily="18" charset="0"/>
                          <a:cs typeface="Times New Roman" panose="02020603050405020304" pitchFamily="18" charset="0"/>
                        </a:rPr>
                        <a:t>Cafeteria </a:t>
                      </a:r>
                      <a:endParaRPr lang="en-US" sz="18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800" b="0" dirty="0">
                          <a:effectLst/>
                          <a:latin typeface="Times New Roman" panose="02020603050405020304" pitchFamily="18" charset="0"/>
                          <a:cs typeface="Times New Roman" panose="02020603050405020304" pitchFamily="18" charset="0"/>
                        </a:rPr>
                        <a:t>35-45</a:t>
                      </a:r>
                      <a:endParaRPr lang="en-US" sz="18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40732608"/>
                  </a:ext>
                </a:extLst>
              </a:tr>
            </a:tbl>
          </a:graphicData>
        </a:graphic>
      </p:graphicFrame>
      <p:sp>
        <p:nvSpPr>
          <p:cNvPr id="2" name="Slide Number Placeholder 1">
            <a:extLst>
              <a:ext uri="{FF2B5EF4-FFF2-40B4-BE49-F238E27FC236}">
                <a16:creationId xmlns:a16="http://schemas.microsoft.com/office/drawing/2014/main" id="{920539F5-73C0-478F-A238-ADB9AAC92964}"/>
              </a:ext>
            </a:extLst>
          </p:cNvPr>
          <p:cNvSpPr>
            <a:spLocks noGrp="1"/>
          </p:cNvSpPr>
          <p:nvPr>
            <p:ph type="sldNum" sz="quarter" idx="12"/>
          </p:nvPr>
        </p:nvSpPr>
        <p:spPr/>
        <p:txBody>
          <a:bodyPr/>
          <a:lstStyle/>
          <a:p>
            <a:fld id="{3A98EE3D-8CD1-4C3F-BD1C-C98C9596463C}" type="slidenum">
              <a:rPr lang="en-US" smtClean="0"/>
              <a:t>78</a:t>
            </a:fld>
            <a:endParaRPr lang="en-US"/>
          </a:p>
        </p:txBody>
      </p:sp>
    </p:spTree>
    <p:extLst>
      <p:ext uri="{BB962C8B-B14F-4D97-AF65-F5344CB8AC3E}">
        <p14:creationId xmlns:p14="http://schemas.microsoft.com/office/powerpoint/2010/main" val="873362065"/>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F215C5C7-C491-4B9B-BDC8-CBDA69459C37}"/>
              </a:ext>
            </a:extLst>
          </p:cNvPr>
          <p:cNvPicPr>
            <a:picLocks noGrp="1"/>
          </p:cNvPicPr>
          <p:nvPr>
            <p:ph idx="1"/>
          </p:nvPr>
        </p:nvPicPr>
        <p:blipFill>
          <a:blip r:embed="rId2"/>
          <a:stretch>
            <a:fillRect/>
          </a:stretch>
        </p:blipFill>
        <p:spPr>
          <a:xfrm>
            <a:off x="509393" y="3766641"/>
            <a:ext cx="9645563" cy="4086733"/>
          </a:xfrm>
          <a:prstGeom prst="rect">
            <a:avLst/>
          </a:prstGeom>
        </p:spPr>
      </p:pic>
      <p:pic>
        <p:nvPicPr>
          <p:cNvPr id="5" name="Picture 4">
            <a:extLst>
              <a:ext uri="{FF2B5EF4-FFF2-40B4-BE49-F238E27FC236}">
                <a16:creationId xmlns:a16="http://schemas.microsoft.com/office/drawing/2014/main" id="{1E2FD5BE-3522-4E82-AA42-DF2C70961257}"/>
              </a:ext>
            </a:extLst>
          </p:cNvPr>
          <p:cNvPicPr/>
          <p:nvPr/>
        </p:nvPicPr>
        <p:blipFill>
          <a:blip r:embed="rId3"/>
          <a:stretch>
            <a:fillRect/>
          </a:stretch>
        </p:blipFill>
        <p:spPr>
          <a:xfrm>
            <a:off x="10397646" y="3766641"/>
            <a:ext cx="5943600" cy="3145155"/>
          </a:xfrm>
          <a:prstGeom prst="rect">
            <a:avLst/>
          </a:prstGeom>
        </p:spPr>
      </p:pic>
      <p:sp>
        <p:nvSpPr>
          <p:cNvPr id="6" name="Title 1">
            <a:extLst>
              <a:ext uri="{FF2B5EF4-FFF2-40B4-BE49-F238E27FC236}">
                <a16:creationId xmlns:a16="http://schemas.microsoft.com/office/drawing/2014/main" id="{B51B26B7-5BA4-4606-9993-7E8754ED55A9}"/>
              </a:ext>
            </a:extLst>
          </p:cNvPr>
          <p:cNvSpPr>
            <a:spLocks noGrp="1"/>
          </p:cNvSpPr>
          <p:nvPr>
            <p:ph type="title"/>
          </p:nvPr>
        </p:nvSpPr>
        <p:spPr>
          <a:xfrm>
            <a:off x="965227" y="1481999"/>
            <a:ext cx="1940811" cy="804446"/>
          </a:xfrm>
        </p:spPr>
        <p:txBody>
          <a:bodyPr>
            <a:normAutofit fontScale="90000"/>
          </a:bodyPr>
          <a:lstStyle/>
          <a:p>
            <a:r>
              <a:rPr lang="en-US" sz="3200" cap="none" dirty="0">
                <a:latin typeface="Times New Roman" panose="02020603050405020304" pitchFamily="18" charset="0"/>
                <a:cs typeface="Times New Roman" panose="02020603050405020304" pitchFamily="18" charset="0"/>
              </a:rPr>
              <a:t>Material</a:t>
            </a:r>
            <a:br>
              <a:rPr lang="en-US" cap="none" dirty="0">
                <a:latin typeface="Times New Roman" panose="02020603050405020304" pitchFamily="18" charset="0"/>
                <a:cs typeface="Times New Roman" panose="02020603050405020304" pitchFamily="18" charset="0"/>
              </a:rPr>
            </a:br>
            <a:r>
              <a:rPr lang="en-US" sz="1600" b="0" i="0" dirty="0">
                <a:solidFill>
                  <a:srgbClr val="000000"/>
                </a:solidFill>
                <a:effectLst/>
                <a:latin typeface="Arial" panose="020B0604020202020204" pitchFamily="34" charset="0"/>
              </a:rPr>
              <a:t>⠠⠑⠭⠏⠁⠝⠎⠊⠕⠝</a:t>
            </a:r>
            <a:endParaRPr lang="en-US" sz="2000" cap="none" dirty="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E3C68C37-6F41-4120-896E-664BF0ECB40B}"/>
              </a:ext>
            </a:extLst>
          </p:cNvPr>
          <p:cNvSpPr txBox="1"/>
          <p:nvPr/>
        </p:nvSpPr>
        <p:spPr>
          <a:xfrm>
            <a:off x="965227" y="2554664"/>
            <a:ext cx="3068877" cy="1704569"/>
          </a:xfrm>
          <a:prstGeom prst="rect">
            <a:avLst/>
          </a:prstGeom>
          <a:noFill/>
        </p:spPr>
        <p:txBody>
          <a:bodyPr wrap="square" rtlCol="0">
            <a:spAutoFit/>
          </a:bodyPr>
          <a:lstStyle/>
          <a:p>
            <a:pPr>
              <a:lnSpc>
                <a:spcPct val="150000"/>
              </a:lnSpc>
            </a:pPr>
            <a:r>
              <a:rPr lang="en-US" sz="1800" dirty="0">
                <a:latin typeface="Times New Roman" panose="02020603050405020304" pitchFamily="18" charset="0"/>
                <a:cs typeface="Times New Roman" panose="02020603050405020304" pitchFamily="18" charset="0"/>
              </a:rPr>
              <a:t>Ceiling Material</a:t>
            </a:r>
          </a:p>
          <a:p>
            <a:pPr>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Primacoustic StratoTile </a:t>
            </a:r>
          </a:p>
          <a:p>
            <a:pPr>
              <a:lnSpc>
                <a:spcPct val="150000"/>
              </a:lnSpc>
            </a:pPr>
            <a:r>
              <a:rPr lang="en-US" sz="1800" dirty="0">
                <a:latin typeface="Times New Roman" panose="02020603050405020304" pitchFamily="18" charset="0"/>
                <a:cs typeface="Times New Roman" panose="02020603050405020304" pitchFamily="18" charset="0"/>
              </a:rPr>
              <a:t> </a:t>
            </a:r>
          </a:p>
          <a:p>
            <a:pPr>
              <a:lnSpc>
                <a:spcPct val="150000"/>
              </a:lnSpc>
            </a:pPr>
            <a:endParaRPr lang="en-US" sz="1800" dirty="0">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66120050-359B-4A2C-9DFB-954CA62FF494}"/>
              </a:ext>
            </a:extLst>
          </p:cNvPr>
          <p:cNvSpPr>
            <a:spLocks noGrp="1"/>
          </p:cNvSpPr>
          <p:nvPr>
            <p:ph type="sldNum" sz="quarter" idx="12"/>
          </p:nvPr>
        </p:nvSpPr>
        <p:spPr/>
        <p:txBody>
          <a:bodyPr/>
          <a:lstStyle/>
          <a:p>
            <a:fld id="{3A98EE3D-8CD1-4C3F-BD1C-C98C9596463C}" type="slidenum">
              <a:rPr lang="en-US" smtClean="0"/>
              <a:t>79</a:t>
            </a:fld>
            <a:endParaRPr lang="en-US"/>
          </a:p>
        </p:txBody>
      </p:sp>
    </p:spTree>
    <p:extLst>
      <p:ext uri="{BB962C8B-B14F-4D97-AF65-F5344CB8AC3E}">
        <p14:creationId xmlns:p14="http://schemas.microsoft.com/office/powerpoint/2010/main" val="903252103"/>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A574F550-35B9-48B8-A08C-94E590E5CA9A}"/>
              </a:ext>
            </a:extLst>
          </p:cNvPr>
          <p:cNvPicPr>
            <a:picLocks noGrp="1"/>
          </p:cNvPicPr>
          <p:nvPr>
            <p:ph idx="1"/>
          </p:nvPr>
        </p:nvPicPr>
        <p:blipFill>
          <a:blip r:embed="rId2"/>
          <a:stretch>
            <a:fillRect/>
          </a:stretch>
        </p:blipFill>
        <p:spPr>
          <a:xfrm>
            <a:off x="737992" y="1966480"/>
            <a:ext cx="6577208" cy="4709893"/>
          </a:xfrm>
          <a:prstGeom prst="rect">
            <a:avLst/>
          </a:prstGeom>
        </p:spPr>
      </p:pic>
      <p:sp>
        <p:nvSpPr>
          <p:cNvPr id="5" name="TextBox 4">
            <a:extLst>
              <a:ext uri="{FF2B5EF4-FFF2-40B4-BE49-F238E27FC236}">
                <a16:creationId xmlns:a16="http://schemas.microsoft.com/office/drawing/2014/main" id="{5331F301-7191-41CA-AB84-7812641E2709}"/>
              </a:ext>
            </a:extLst>
          </p:cNvPr>
          <p:cNvSpPr txBox="1"/>
          <p:nvPr/>
        </p:nvSpPr>
        <p:spPr>
          <a:xfrm>
            <a:off x="813670" y="1495694"/>
            <a:ext cx="3068877" cy="368755"/>
          </a:xfrm>
          <a:prstGeom prst="rect">
            <a:avLst/>
          </a:prstGeom>
          <a:noFill/>
        </p:spPr>
        <p:txBody>
          <a:bodyPr wrap="square" rtlCol="0">
            <a:spAutoFit/>
          </a:bodyPr>
          <a:lstStyle/>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Broadway Acoustic Panels</a:t>
            </a:r>
          </a:p>
        </p:txBody>
      </p:sp>
      <p:pic>
        <p:nvPicPr>
          <p:cNvPr id="9" name="Picture 8">
            <a:extLst>
              <a:ext uri="{FF2B5EF4-FFF2-40B4-BE49-F238E27FC236}">
                <a16:creationId xmlns:a16="http://schemas.microsoft.com/office/drawing/2014/main" id="{9F1F195A-385B-48CA-8001-B10D955E588E}"/>
              </a:ext>
            </a:extLst>
          </p:cNvPr>
          <p:cNvPicPr>
            <a:picLocks noChangeAspect="1"/>
          </p:cNvPicPr>
          <p:nvPr/>
        </p:nvPicPr>
        <p:blipFill>
          <a:blip r:embed="rId3"/>
          <a:stretch>
            <a:fillRect/>
          </a:stretch>
        </p:blipFill>
        <p:spPr>
          <a:xfrm>
            <a:off x="1277134" y="6800717"/>
            <a:ext cx="2605414" cy="2313608"/>
          </a:xfrm>
          <a:prstGeom prst="rect">
            <a:avLst/>
          </a:prstGeom>
        </p:spPr>
      </p:pic>
      <p:pic>
        <p:nvPicPr>
          <p:cNvPr id="10" name="Content Placeholder 3">
            <a:extLst>
              <a:ext uri="{FF2B5EF4-FFF2-40B4-BE49-F238E27FC236}">
                <a16:creationId xmlns:a16="http://schemas.microsoft.com/office/drawing/2014/main" id="{CC74586D-15C2-4039-AE4D-E4B1D431C696}"/>
              </a:ext>
            </a:extLst>
          </p:cNvPr>
          <p:cNvPicPr>
            <a:picLocks/>
          </p:cNvPicPr>
          <p:nvPr/>
        </p:nvPicPr>
        <p:blipFill>
          <a:blip r:embed="rId4"/>
          <a:stretch>
            <a:fillRect/>
          </a:stretch>
        </p:blipFill>
        <p:spPr>
          <a:xfrm>
            <a:off x="8972811" y="2848054"/>
            <a:ext cx="6368702" cy="672013"/>
          </a:xfrm>
          <a:prstGeom prst="rect">
            <a:avLst/>
          </a:prstGeom>
        </p:spPr>
      </p:pic>
      <p:sp>
        <p:nvSpPr>
          <p:cNvPr id="11" name="TextBox 10">
            <a:extLst>
              <a:ext uri="{FF2B5EF4-FFF2-40B4-BE49-F238E27FC236}">
                <a16:creationId xmlns:a16="http://schemas.microsoft.com/office/drawing/2014/main" id="{496A09C3-F25B-4966-864F-C44F9AE04372}"/>
              </a:ext>
            </a:extLst>
          </p:cNvPr>
          <p:cNvSpPr txBox="1"/>
          <p:nvPr/>
        </p:nvSpPr>
        <p:spPr>
          <a:xfrm>
            <a:off x="8972811" y="3922520"/>
            <a:ext cx="3068877" cy="1807161"/>
          </a:xfrm>
          <a:prstGeom prst="rect">
            <a:avLst/>
          </a:prstGeom>
          <a:noFill/>
        </p:spPr>
        <p:txBody>
          <a:bodyPr wrap="square" rtlCol="0">
            <a:spAutoFit/>
          </a:bodyPr>
          <a:lstStyle/>
          <a:p>
            <a:pPr>
              <a:lnSpc>
                <a:spcPct val="150000"/>
              </a:lnSpc>
            </a:pPr>
            <a:r>
              <a:rPr lang="en-US" sz="1800" dirty="0">
                <a:latin typeface="Times New Roman" panose="02020603050405020304" pitchFamily="18" charset="0"/>
                <a:cs typeface="Times New Roman" panose="02020603050405020304" pitchFamily="18" charset="0"/>
              </a:rPr>
              <a:t>Wall  Material</a:t>
            </a:r>
          </a:p>
          <a:p>
            <a:pPr marL="0" marR="0">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Plaster</a:t>
            </a:r>
          </a:p>
          <a:p>
            <a:pPr>
              <a:lnSpc>
                <a:spcPct val="150000"/>
              </a:lnSpc>
            </a:pPr>
            <a:r>
              <a:rPr lang="en-US" sz="1800" dirty="0">
                <a:latin typeface="Times New Roman" panose="02020603050405020304" pitchFamily="18" charset="0"/>
                <a:cs typeface="Times New Roman" panose="02020603050405020304" pitchFamily="18" charset="0"/>
              </a:rPr>
              <a:t> </a:t>
            </a:r>
          </a:p>
          <a:p>
            <a:pPr>
              <a:lnSpc>
                <a:spcPct val="150000"/>
              </a:lnSpc>
            </a:pPr>
            <a:endParaRPr lang="en-US" sz="1800"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A576E8E3-1033-4CA1-A6A4-DDD3129ED63F}"/>
              </a:ext>
            </a:extLst>
          </p:cNvPr>
          <p:cNvSpPr txBox="1"/>
          <p:nvPr/>
        </p:nvSpPr>
        <p:spPr>
          <a:xfrm>
            <a:off x="9125211" y="1864449"/>
            <a:ext cx="3068877" cy="1807161"/>
          </a:xfrm>
          <a:prstGeom prst="rect">
            <a:avLst/>
          </a:prstGeom>
          <a:noFill/>
        </p:spPr>
        <p:txBody>
          <a:bodyPr wrap="square" rtlCol="0">
            <a:spAutoFit/>
          </a:bodyPr>
          <a:lstStyle/>
          <a:p>
            <a:pPr>
              <a:lnSpc>
                <a:spcPct val="150000"/>
              </a:lnSpc>
            </a:pPr>
            <a:r>
              <a:rPr lang="en-US" sz="1800" dirty="0">
                <a:latin typeface="Times New Roman" panose="02020603050405020304" pitchFamily="18" charset="0"/>
                <a:cs typeface="Times New Roman" panose="02020603050405020304" pitchFamily="18" charset="0"/>
              </a:rPr>
              <a:t>Floor  Material</a:t>
            </a:r>
          </a:p>
          <a:p>
            <a:pPr marL="0" marR="0">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Tiles or concrete</a:t>
            </a:r>
          </a:p>
          <a:p>
            <a:pPr>
              <a:lnSpc>
                <a:spcPct val="150000"/>
              </a:lnSpc>
            </a:pPr>
            <a:r>
              <a:rPr lang="en-US" sz="1800" dirty="0">
                <a:latin typeface="Times New Roman" panose="02020603050405020304" pitchFamily="18" charset="0"/>
                <a:cs typeface="Times New Roman" panose="02020603050405020304" pitchFamily="18" charset="0"/>
              </a:rPr>
              <a:t> </a:t>
            </a:r>
          </a:p>
          <a:p>
            <a:pPr>
              <a:lnSpc>
                <a:spcPct val="150000"/>
              </a:lnSpc>
            </a:pPr>
            <a:endParaRPr lang="en-US" sz="1800" dirty="0">
              <a:latin typeface="Times New Roman" panose="02020603050405020304" pitchFamily="18" charset="0"/>
              <a:cs typeface="Times New Roman" panose="02020603050405020304" pitchFamily="18" charset="0"/>
            </a:endParaRPr>
          </a:p>
        </p:txBody>
      </p:sp>
      <p:pic>
        <p:nvPicPr>
          <p:cNvPr id="13" name="Picture 12">
            <a:extLst>
              <a:ext uri="{FF2B5EF4-FFF2-40B4-BE49-F238E27FC236}">
                <a16:creationId xmlns:a16="http://schemas.microsoft.com/office/drawing/2014/main" id="{2FFAD6CC-A9C2-4233-8A74-0677BC6F9964}"/>
              </a:ext>
            </a:extLst>
          </p:cNvPr>
          <p:cNvPicPr/>
          <p:nvPr/>
        </p:nvPicPr>
        <p:blipFill>
          <a:blip r:embed="rId5"/>
          <a:stretch>
            <a:fillRect/>
          </a:stretch>
        </p:blipFill>
        <p:spPr>
          <a:xfrm>
            <a:off x="8972810" y="5062507"/>
            <a:ext cx="6622093" cy="386567"/>
          </a:xfrm>
          <a:prstGeom prst="rect">
            <a:avLst/>
          </a:prstGeom>
        </p:spPr>
      </p:pic>
      <p:sp>
        <p:nvSpPr>
          <p:cNvPr id="2" name="Slide Number Placeholder 1">
            <a:extLst>
              <a:ext uri="{FF2B5EF4-FFF2-40B4-BE49-F238E27FC236}">
                <a16:creationId xmlns:a16="http://schemas.microsoft.com/office/drawing/2014/main" id="{24E4395D-F08D-46C8-B781-95732289B464}"/>
              </a:ext>
            </a:extLst>
          </p:cNvPr>
          <p:cNvSpPr>
            <a:spLocks noGrp="1"/>
          </p:cNvSpPr>
          <p:nvPr>
            <p:ph type="sldNum" sz="quarter" idx="12"/>
          </p:nvPr>
        </p:nvSpPr>
        <p:spPr/>
        <p:txBody>
          <a:bodyPr/>
          <a:lstStyle/>
          <a:p>
            <a:fld id="{3A98EE3D-8CD1-4C3F-BD1C-C98C9596463C}" type="slidenum">
              <a:rPr lang="en-US" smtClean="0"/>
              <a:t>80</a:t>
            </a:fld>
            <a:endParaRPr lang="en-US"/>
          </a:p>
        </p:txBody>
      </p:sp>
    </p:spTree>
    <p:extLst>
      <p:ext uri="{BB962C8B-B14F-4D97-AF65-F5344CB8AC3E}">
        <p14:creationId xmlns:p14="http://schemas.microsoft.com/office/powerpoint/2010/main" val="2673347743"/>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FDA5A1C-A088-4B30-8C2C-E38678F37FE1}"/>
              </a:ext>
            </a:extLst>
          </p:cNvPr>
          <p:cNvSpPr>
            <a:spLocks noGrp="1"/>
          </p:cNvSpPr>
          <p:nvPr>
            <p:ph idx="1"/>
          </p:nvPr>
        </p:nvSpPr>
        <p:spPr>
          <a:xfrm>
            <a:off x="425365" y="2261897"/>
            <a:ext cx="4468717" cy="912504"/>
          </a:xfrm>
        </p:spPr>
        <p:txBody>
          <a:bodyPr>
            <a:normAutofit lnSpcReduction="10000"/>
          </a:bodyPr>
          <a:lstStyle/>
          <a:p>
            <a:pPr algn="ctr"/>
            <a:r>
              <a:rPr lang="en-US" sz="1800" dirty="0">
                <a:effectLst/>
                <a:latin typeface="Times New Roman" panose="02020603050405020304" pitchFamily="18" charset="0"/>
                <a:ea typeface="Calibri" panose="020F0502020204030204" pitchFamily="34" charset="0"/>
                <a:cs typeface="Arial" panose="020B0604020202020204" pitchFamily="34" charset="0"/>
              </a:rPr>
              <a:t>Clinic, Indoor Gallery</a:t>
            </a:r>
            <a:r>
              <a:rPr lang="en-US" sz="1800" dirty="0">
                <a:latin typeface="Times New Roman" panose="02020603050405020304" pitchFamily="18" charset="0"/>
                <a:ea typeface="Calibri" panose="020F0502020204030204" pitchFamily="34" charset="0"/>
                <a:cs typeface="Arial" panose="020B0604020202020204" pitchFamily="34" charset="0"/>
              </a:rPr>
              <a:t>, Volunteer Room,</a:t>
            </a:r>
          </a:p>
          <a:p>
            <a:pPr marL="0" indent="0" algn="ctr">
              <a:buNone/>
            </a:pPr>
            <a:r>
              <a:rPr lang="en-US" sz="1800" dirty="0">
                <a:latin typeface="Times New Roman" panose="02020603050405020304" pitchFamily="18" charset="0"/>
                <a:ea typeface="Calibri" panose="020F0502020204030204" pitchFamily="34" charset="0"/>
                <a:cs typeface="Arial" panose="020B0604020202020204" pitchFamily="34" charset="0"/>
              </a:rPr>
              <a:t>And  Learning Brailing Room </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algn="ctr"/>
            <a:endParaRPr lang="en-US" dirty="0"/>
          </a:p>
        </p:txBody>
      </p:sp>
      <p:pic>
        <p:nvPicPr>
          <p:cNvPr id="7" name="Picture 6">
            <a:extLst>
              <a:ext uri="{FF2B5EF4-FFF2-40B4-BE49-F238E27FC236}">
                <a16:creationId xmlns:a16="http://schemas.microsoft.com/office/drawing/2014/main" id="{2FAA519E-AE15-476E-B27D-887EB6A2240F}"/>
              </a:ext>
            </a:extLst>
          </p:cNvPr>
          <p:cNvPicPr/>
          <p:nvPr/>
        </p:nvPicPr>
        <p:blipFill>
          <a:blip r:embed="rId2"/>
          <a:stretch>
            <a:fillRect/>
          </a:stretch>
        </p:blipFill>
        <p:spPr>
          <a:xfrm>
            <a:off x="425365" y="3362293"/>
            <a:ext cx="4468717" cy="4265110"/>
          </a:xfrm>
          <a:prstGeom prst="rect">
            <a:avLst/>
          </a:prstGeom>
        </p:spPr>
      </p:pic>
      <p:pic>
        <p:nvPicPr>
          <p:cNvPr id="8" name="Picture 7">
            <a:extLst>
              <a:ext uri="{FF2B5EF4-FFF2-40B4-BE49-F238E27FC236}">
                <a16:creationId xmlns:a16="http://schemas.microsoft.com/office/drawing/2014/main" id="{715B79FE-FFBE-43A7-9B14-C60410E7C6EE}"/>
              </a:ext>
            </a:extLst>
          </p:cNvPr>
          <p:cNvPicPr/>
          <p:nvPr/>
        </p:nvPicPr>
        <p:blipFill>
          <a:blip r:embed="rId3"/>
          <a:stretch>
            <a:fillRect/>
          </a:stretch>
        </p:blipFill>
        <p:spPr>
          <a:xfrm>
            <a:off x="5523978" y="3362293"/>
            <a:ext cx="4885151" cy="4265110"/>
          </a:xfrm>
          <a:prstGeom prst="rect">
            <a:avLst/>
          </a:prstGeom>
        </p:spPr>
      </p:pic>
      <p:sp>
        <p:nvSpPr>
          <p:cNvPr id="9" name="Content Placeholder 2">
            <a:extLst>
              <a:ext uri="{FF2B5EF4-FFF2-40B4-BE49-F238E27FC236}">
                <a16:creationId xmlns:a16="http://schemas.microsoft.com/office/drawing/2014/main" id="{BB8DFAA8-B416-4AD9-8E1F-DC4F8D2F23F3}"/>
              </a:ext>
            </a:extLst>
          </p:cNvPr>
          <p:cNvSpPr txBox="1">
            <a:spLocks/>
          </p:cNvSpPr>
          <p:nvPr/>
        </p:nvSpPr>
        <p:spPr>
          <a:xfrm>
            <a:off x="5899498" y="1930904"/>
            <a:ext cx="2831142" cy="912504"/>
          </a:xfrm>
          <a:prstGeom prst="rect">
            <a:avLst/>
          </a:prstGeom>
        </p:spPr>
        <p:txBody>
          <a:bodyPr vert="horz" lIns="91440" tIns="45720" rIns="91440" bIns="45720" rtlCol="0" anchor="ctr">
            <a:normAutofit/>
          </a:bodyPr>
          <a:lstStyle>
            <a:lvl1pPr marL="407990" indent="-407990" algn="l" defTabSz="609585" rtl="0" eaLnBrk="1" latinLnBrk="0" hangingPunct="1">
              <a:lnSpc>
                <a:spcPct val="110000"/>
              </a:lnSpc>
              <a:spcBef>
                <a:spcPct val="20000"/>
              </a:spcBef>
              <a:spcAft>
                <a:spcPts val="800"/>
              </a:spcAft>
              <a:buClr>
                <a:schemeClr val="accent1"/>
              </a:buClr>
              <a:buSzPct val="92000"/>
              <a:buFont typeface="Wingdings 2" panose="05020102010507070707" pitchFamily="18" charset="2"/>
              <a:buChar char=""/>
              <a:defRPr sz="2267" kern="1200">
                <a:solidFill>
                  <a:schemeClr val="tx1">
                    <a:lumMod val="75000"/>
                    <a:lumOff val="25000"/>
                  </a:schemeClr>
                </a:solidFill>
                <a:latin typeface="+mn-lt"/>
                <a:ea typeface="+mn-ea"/>
                <a:cs typeface="+mn-cs"/>
              </a:defRPr>
            </a:lvl1pPr>
            <a:lvl2pPr marL="839979" indent="-407990"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867" kern="1200">
                <a:solidFill>
                  <a:schemeClr val="tx1">
                    <a:lumMod val="75000"/>
                    <a:lumOff val="25000"/>
                  </a:schemeClr>
                </a:solidFill>
                <a:latin typeface="+mn-lt"/>
                <a:ea typeface="+mn-ea"/>
                <a:cs typeface="+mn-cs"/>
              </a:defRPr>
            </a:lvl2pPr>
            <a:lvl3pPr marL="1199970" indent="-359991"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733" kern="1200">
                <a:solidFill>
                  <a:schemeClr val="tx1">
                    <a:lumMod val="75000"/>
                    <a:lumOff val="25000"/>
                  </a:schemeClr>
                </a:solidFill>
                <a:latin typeface="+mn-lt"/>
                <a:ea typeface="+mn-ea"/>
                <a:cs typeface="+mn-cs"/>
              </a:defRPr>
            </a:lvl3pPr>
            <a:lvl4pPr marL="1655959" indent="-311992"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467" kern="1200">
                <a:solidFill>
                  <a:schemeClr val="tx1">
                    <a:lumMod val="75000"/>
                    <a:lumOff val="25000"/>
                  </a:schemeClr>
                </a:solidFill>
                <a:latin typeface="+mn-lt"/>
                <a:ea typeface="+mn-ea"/>
                <a:cs typeface="+mn-cs"/>
              </a:defRPr>
            </a:lvl4pPr>
            <a:lvl5pPr marL="2135947" indent="-311992"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467" kern="1200">
                <a:solidFill>
                  <a:schemeClr val="tx1">
                    <a:lumMod val="75000"/>
                    <a:lumOff val="25000"/>
                  </a:schemeClr>
                </a:solidFill>
                <a:latin typeface="+mn-lt"/>
                <a:ea typeface="+mn-ea"/>
                <a:cs typeface="+mn-cs"/>
              </a:defRPr>
            </a:lvl5pPr>
            <a:lvl6pPr marL="253327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6pPr>
            <a:lvl7pPr marL="293326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7pPr>
            <a:lvl8pPr marL="333325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8pPr>
            <a:lvl9pPr marL="373324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9pPr>
          </a:lstStyle>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trainee room and offices </a:t>
            </a:r>
          </a:p>
        </p:txBody>
      </p:sp>
      <p:pic>
        <p:nvPicPr>
          <p:cNvPr id="10" name="Content Placeholder 5">
            <a:extLst>
              <a:ext uri="{FF2B5EF4-FFF2-40B4-BE49-F238E27FC236}">
                <a16:creationId xmlns:a16="http://schemas.microsoft.com/office/drawing/2014/main" id="{D2DE3FF5-1924-4C59-8C42-4350DAC8B79F}"/>
              </a:ext>
            </a:extLst>
          </p:cNvPr>
          <p:cNvPicPr>
            <a:picLocks/>
          </p:cNvPicPr>
          <p:nvPr/>
        </p:nvPicPr>
        <p:blipFill>
          <a:blip r:embed="rId4"/>
          <a:stretch>
            <a:fillRect/>
          </a:stretch>
        </p:blipFill>
        <p:spPr>
          <a:xfrm>
            <a:off x="11039025" y="3362293"/>
            <a:ext cx="5558775" cy="4265111"/>
          </a:xfrm>
          <a:prstGeom prst="rect">
            <a:avLst/>
          </a:prstGeom>
        </p:spPr>
      </p:pic>
      <p:sp>
        <p:nvSpPr>
          <p:cNvPr id="11" name="Content Placeholder 2">
            <a:extLst>
              <a:ext uri="{FF2B5EF4-FFF2-40B4-BE49-F238E27FC236}">
                <a16:creationId xmlns:a16="http://schemas.microsoft.com/office/drawing/2014/main" id="{3FEAA299-424B-4629-9E3A-A448B34EEFB5}"/>
              </a:ext>
            </a:extLst>
          </p:cNvPr>
          <p:cNvSpPr txBox="1">
            <a:spLocks/>
          </p:cNvSpPr>
          <p:nvPr/>
        </p:nvSpPr>
        <p:spPr>
          <a:xfrm>
            <a:off x="11362934" y="1973796"/>
            <a:ext cx="2831142" cy="912504"/>
          </a:xfrm>
          <a:prstGeom prst="rect">
            <a:avLst/>
          </a:prstGeom>
        </p:spPr>
        <p:txBody>
          <a:bodyPr vert="horz" lIns="91440" tIns="45720" rIns="91440" bIns="45720" rtlCol="0" anchor="ctr">
            <a:normAutofit/>
          </a:bodyPr>
          <a:lstStyle>
            <a:lvl1pPr marL="407990" indent="-407990" algn="l" defTabSz="609585" rtl="0" eaLnBrk="1" latinLnBrk="0" hangingPunct="1">
              <a:lnSpc>
                <a:spcPct val="110000"/>
              </a:lnSpc>
              <a:spcBef>
                <a:spcPct val="20000"/>
              </a:spcBef>
              <a:spcAft>
                <a:spcPts val="800"/>
              </a:spcAft>
              <a:buClr>
                <a:schemeClr val="accent1"/>
              </a:buClr>
              <a:buSzPct val="92000"/>
              <a:buFont typeface="Wingdings 2" panose="05020102010507070707" pitchFamily="18" charset="2"/>
              <a:buChar char=""/>
              <a:defRPr sz="2267" kern="1200">
                <a:solidFill>
                  <a:schemeClr val="tx1">
                    <a:lumMod val="75000"/>
                    <a:lumOff val="25000"/>
                  </a:schemeClr>
                </a:solidFill>
                <a:latin typeface="+mn-lt"/>
                <a:ea typeface="+mn-ea"/>
                <a:cs typeface="+mn-cs"/>
              </a:defRPr>
            </a:lvl1pPr>
            <a:lvl2pPr marL="839979" indent="-407990"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867" kern="1200">
                <a:solidFill>
                  <a:schemeClr val="tx1">
                    <a:lumMod val="75000"/>
                    <a:lumOff val="25000"/>
                  </a:schemeClr>
                </a:solidFill>
                <a:latin typeface="+mn-lt"/>
                <a:ea typeface="+mn-ea"/>
                <a:cs typeface="+mn-cs"/>
              </a:defRPr>
            </a:lvl2pPr>
            <a:lvl3pPr marL="1199970" indent="-359991"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733" kern="1200">
                <a:solidFill>
                  <a:schemeClr val="tx1">
                    <a:lumMod val="75000"/>
                    <a:lumOff val="25000"/>
                  </a:schemeClr>
                </a:solidFill>
                <a:latin typeface="+mn-lt"/>
                <a:ea typeface="+mn-ea"/>
                <a:cs typeface="+mn-cs"/>
              </a:defRPr>
            </a:lvl3pPr>
            <a:lvl4pPr marL="1655959" indent="-311992"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467" kern="1200">
                <a:solidFill>
                  <a:schemeClr val="tx1">
                    <a:lumMod val="75000"/>
                    <a:lumOff val="25000"/>
                  </a:schemeClr>
                </a:solidFill>
                <a:latin typeface="+mn-lt"/>
                <a:ea typeface="+mn-ea"/>
                <a:cs typeface="+mn-cs"/>
              </a:defRPr>
            </a:lvl4pPr>
            <a:lvl5pPr marL="2135947" indent="-311992"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467" kern="1200">
                <a:solidFill>
                  <a:schemeClr val="tx1">
                    <a:lumMod val="75000"/>
                    <a:lumOff val="25000"/>
                  </a:schemeClr>
                </a:solidFill>
                <a:latin typeface="+mn-lt"/>
                <a:ea typeface="+mn-ea"/>
                <a:cs typeface="+mn-cs"/>
              </a:defRPr>
            </a:lvl5pPr>
            <a:lvl6pPr marL="253327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6pPr>
            <a:lvl7pPr marL="293326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7pPr>
            <a:lvl8pPr marL="333325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8pPr>
            <a:lvl9pPr marL="373324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9pPr>
          </a:lstStyle>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Fitness room</a:t>
            </a:r>
          </a:p>
        </p:txBody>
      </p:sp>
      <p:sp>
        <p:nvSpPr>
          <p:cNvPr id="12" name="Title 1">
            <a:extLst>
              <a:ext uri="{FF2B5EF4-FFF2-40B4-BE49-F238E27FC236}">
                <a16:creationId xmlns:a16="http://schemas.microsoft.com/office/drawing/2014/main" id="{8588942D-6A37-49E1-8AED-BE54D0EF4FA5}"/>
              </a:ext>
            </a:extLst>
          </p:cNvPr>
          <p:cNvSpPr>
            <a:spLocks noGrp="1"/>
          </p:cNvSpPr>
          <p:nvPr>
            <p:ph type="title"/>
          </p:nvPr>
        </p:nvSpPr>
        <p:spPr>
          <a:xfrm>
            <a:off x="890071" y="1006010"/>
            <a:ext cx="3431408" cy="804446"/>
          </a:xfrm>
        </p:spPr>
        <p:txBody>
          <a:bodyPr>
            <a:normAutofit/>
          </a:bodyPr>
          <a:lstStyle/>
          <a:p>
            <a:r>
              <a:rPr lang="en-US" sz="3200" cap="none" dirty="0">
                <a:latin typeface="Times New Roman" panose="02020603050405020304" pitchFamily="18" charset="0"/>
                <a:cs typeface="Times New Roman" panose="02020603050405020304" pitchFamily="18" charset="0"/>
              </a:rPr>
              <a:t>STC for Walls</a:t>
            </a:r>
            <a:endParaRPr lang="en-US" sz="2000" cap="none" dirty="0">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1047BF7B-C551-4E36-9EC5-DFFCB61FE964}"/>
              </a:ext>
            </a:extLst>
          </p:cNvPr>
          <p:cNvSpPr>
            <a:spLocks noGrp="1"/>
          </p:cNvSpPr>
          <p:nvPr>
            <p:ph type="sldNum" sz="quarter" idx="12"/>
          </p:nvPr>
        </p:nvSpPr>
        <p:spPr/>
        <p:txBody>
          <a:bodyPr/>
          <a:lstStyle/>
          <a:p>
            <a:fld id="{3A98EE3D-8CD1-4C3F-BD1C-C98C9596463C}" type="slidenum">
              <a:rPr lang="en-US" smtClean="0"/>
              <a:t>81</a:t>
            </a:fld>
            <a:endParaRPr lang="en-US"/>
          </a:p>
        </p:txBody>
      </p:sp>
    </p:spTree>
    <p:extLst>
      <p:ext uri="{BB962C8B-B14F-4D97-AF65-F5344CB8AC3E}">
        <p14:creationId xmlns:p14="http://schemas.microsoft.com/office/powerpoint/2010/main" val="793211233"/>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FB06EC40-32C5-48F5-911C-A31A1964E450}"/>
              </a:ext>
            </a:extLst>
          </p:cNvPr>
          <p:cNvPicPr>
            <a:picLocks noGrp="1"/>
          </p:cNvPicPr>
          <p:nvPr>
            <p:ph idx="1"/>
          </p:nvPr>
        </p:nvPicPr>
        <p:blipFill>
          <a:blip r:embed="rId2"/>
          <a:stretch>
            <a:fillRect/>
          </a:stretch>
        </p:blipFill>
        <p:spPr>
          <a:xfrm>
            <a:off x="172362" y="3220341"/>
            <a:ext cx="7185211" cy="5089525"/>
          </a:xfrm>
          <a:prstGeom prst="rect">
            <a:avLst/>
          </a:prstGeom>
        </p:spPr>
      </p:pic>
      <p:pic>
        <p:nvPicPr>
          <p:cNvPr id="5" name="Picture 4">
            <a:extLst>
              <a:ext uri="{FF2B5EF4-FFF2-40B4-BE49-F238E27FC236}">
                <a16:creationId xmlns:a16="http://schemas.microsoft.com/office/drawing/2014/main" id="{90C9FE8C-2081-4677-98FD-97EC7420DAEC}"/>
              </a:ext>
            </a:extLst>
          </p:cNvPr>
          <p:cNvPicPr/>
          <p:nvPr/>
        </p:nvPicPr>
        <p:blipFill>
          <a:blip r:embed="rId3"/>
          <a:stretch>
            <a:fillRect/>
          </a:stretch>
        </p:blipFill>
        <p:spPr>
          <a:xfrm>
            <a:off x="7671266" y="3079414"/>
            <a:ext cx="3877732" cy="5371378"/>
          </a:xfrm>
          <a:prstGeom prst="rect">
            <a:avLst/>
          </a:prstGeom>
        </p:spPr>
      </p:pic>
      <p:pic>
        <p:nvPicPr>
          <p:cNvPr id="6" name="Picture 5">
            <a:extLst>
              <a:ext uri="{FF2B5EF4-FFF2-40B4-BE49-F238E27FC236}">
                <a16:creationId xmlns:a16="http://schemas.microsoft.com/office/drawing/2014/main" id="{2967C2D6-4944-4649-85FB-407CA1ABEA4F}"/>
              </a:ext>
            </a:extLst>
          </p:cNvPr>
          <p:cNvPicPr/>
          <p:nvPr/>
        </p:nvPicPr>
        <p:blipFill>
          <a:blip r:embed="rId4"/>
          <a:stretch>
            <a:fillRect/>
          </a:stretch>
        </p:blipFill>
        <p:spPr>
          <a:xfrm>
            <a:off x="12075633" y="3079414"/>
            <a:ext cx="4416425" cy="2751455"/>
          </a:xfrm>
          <a:prstGeom prst="rect">
            <a:avLst/>
          </a:prstGeom>
        </p:spPr>
      </p:pic>
      <p:pic>
        <p:nvPicPr>
          <p:cNvPr id="7" name="Picture 6">
            <a:extLst>
              <a:ext uri="{FF2B5EF4-FFF2-40B4-BE49-F238E27FC236}">
                <a16:creationId xmlns:a16="http://schemas.microsoft.com/office/drawing/2014/main" id="{5F36ABC9-0EF5-472C-9536-238B71E0A27C}"/>
              </a:ext>
            </a:extLst>
          </p:cNvPr>
          <p:cNvPicPr/>
          <p:nvPr/>
        </p:nvPicPr>
        <p:blipFill>
          <a:blip r:embed="rId5"/>
          <a:stretch>
            <a:fillRect/>
          </a:stretch>
        </p:blipFill>
        <p:spPr>
          <a:xfrm>
            <a:off x="12075633" y="5988571"/>
            <a:ext cx="4609768" cy="2909157"/>
          </a:xfrm>
          <a:prstGeom prst="rect">
            <a:avLst/>
          </a:prstGeom>
        </p:spPr>
      </p:pic>
      <p:sp>
        <p:nvSpPr>
          <p:cNvPr id="8" name="Title 1">
            <a:extLst>
              <a:ext uri="{FF2B5EF4-FFF2-40B4-BE49-F238E27FC236}">
                <a16:creationId xmlns:a16="http://schemas.microsoft.com/office/drawing/2014/main" id="{6805E999-2C43-43B8-BF02-F7CFE6D32555}"/>
              </a:ext>
            </a:extLst>
          </p:cNvPr>
          <p:cNvSpPr>
            <a:spLocks noGrp="1"/>
          </p:cNvSpPr>
          <p:nvPr>
            <p:ph type="title"/>
          </p:nvPr>
        </p:nvSpPr>
        <p:spPr>
          <a:xfrm>
            <a:off x="890071" y="1006010"/>
            <a:ext cx="3431408" cy="804446"/>
          </a:xfrm>
        </p:spPr>
        <p:txBody>
          <a:bodyPr>
            <a:normAutofit/>
          </a:bodyPr>
          <a:lstStyle/>
          <a:p>
            <a:r>
              <a:rPr lang="en-US" sz="3200" cap="none" dirty="0">
                <a:latin typeface="Times New Roman" panose="02020603050405020304" pitchFamily="18" charset="0"/>
                <a:cs typeface="Times New Roman" panose="02020603050405020304" pitchFamily="18" charset="0"/>
              </a:rPr>
              <a:t>Acoustic design </a:t>
            </a:r>
            <a:endParaRPr lang="en-US" sz="2000" cap="none" dirty="0">
              <a:latin typeface="Times New Roman" panose="02020603050405020304" pitchFamily="18" charset="0"/>
              <a:cs typeface="Times New Roman" panose="02020603050405020304" pitchFamily="18" charset="0"/>
            </a:endParaRPr>
          </a:p>
        </p:txBody>
      </p:sp>
      <p:sp>
        <p:nvSpPr>
          <p:cNvPr id="9" name="Content Placeholder 2">
            <a:extLst>
              <a:ext uri="{FF2B5EF4-FFF2-40B4-BE49-F238E27FC236}">
                <a16:creationId xmlns:a16="http://schemas.microsoft.com/office/drawing/2014/main" id="{3ED77F79-94FF-4092-B072-7AE760EC869C}"/>
              </a:ext>
            </a:extLst>
          </p:cNvPr>
          <p:cNvSpPr txBox="1">
            <a:spLocks/>
          </p:cNvSpPr>
          <p:nvPr/>
        </p:nvSpPr>
        <p:spPr>
          <a:xfrm>
            <a:off x="0" y="2166910"/>
            <a:ext cx="4468717" cy="912504"/>
          </a:xfrm>
          <a:prstGeom prst="rect">
            <a:avLst/>
          </a:prstGeom>
        </p:spPr>
        <p:txBody>
          <a:bodyPr vert="horz" lIns="91440" tIns="45720" rIns="91440" bIns="45720" rtlCol="0" anchor="ctr">
            <a:normAutofit/>
          </a:bodyPr>
          <a:lstStyle>
            <a:lvl1pPr marL="407990" indent="-407990" algn="l" defTabSz="609585" rtl="0" eaLnBrk="1" latinLnBrk="0" hangingPunct="1">
              <a:lnSpc>
                <a:spcPct val="110000"/>
              </a:lnSpc>
              <a:spcBef>
                <a:spcPct val="20000"/>
              </a:spcBef>
              <a:spcAft>
                <a:spcPts val="800"/>
              </a:spcAft>
              <a:buClr>
                <a:schemeClr val="accent1"/>
              </a:buClr>
              <a:buSzPct val="92000"/>
              <a:buFont typeface="Wingdings 2" panose="05020102010507070707" pitchFamily="18" charset="2"/>
              <a:buChar char=""/>
              <a:defRPr sz="2267" kern="1200">
                <a:solidFill>
                  <a:schemeClr val="tx1">
                    <a:lumMod val="75000"/>
                    <a:lumOff val="25000"/>
                  </a:schemeClr>
                </a:solidFill>
                <a:latin typeface="+mn-lt"/>
                <a:ea typeface="+mn-ea"/>
                <a:cs typeface="+mn-cs"/>
              </a:defRPr>
            </a:lvl1pPr>
            <a:lvl2pPr marL="839979" indent="-407990"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867" kern="1200">
                <a:solidFill>
                  <a:schemeClr val="tx1">
                    <a:lumMod val="75000"/>
                    <a:lumOff val="25000"/>
                  </a:schemeClr>
                </a:solidFill>
                <a:latin typeface="+mn-lt"/>
                <a:ea typeface="+mn-ea"/>
                <a:cs typeface="+mn-cs"/>
              </a:defRPr>
            </a:lvl2pPr>
            <a:lvl3pPr marL="1199970" indent="-359991"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733" kern="1200">
                <a:solidFill>
                  <a:schemeClr val="tx1">
                    <a:lumMod val="75000"/>
                    <a:lumOff val="25000"/>
                  </a:schemeClr>
                </a:solidFill>
                <a:latin typeface="+mn-lt"/>
                <a:ea typeface="+mn-ea"/>
                <a:cs typeface="+mn-cs"/>
              </a:defRPr>
            </a:lvl3pPr>
            <a:lvl4pPr marL="1655959" indent="-311992"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467" kern="1200">
                <a:solidFill>
                  <a:schemeClr val="tx1">
                    <a:lumMod val="75000"/>
                    <a:lumOff val="25000"/>
                  </a:schemeClr>
                </a:solidFill>
                <a:latin typeface="+mn-lt"/>
                <a:ea typeface="+mn-ea"/>
                <a:cs typeface="+mn-cs"/>
              </a:defRPr>
            </a:lvl4pPr>
            <a:lvl5pPr marL="2135947" indent="-311992"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467" kern="1200">
                <a:solidFill>
                  <a:schemeClr val="tx1">
                    <a:lumMod val="75000"/>
                    <a:lumOff val="25000"/>
                  </a:schemeClr>
                </a:solidFill>
                <a:latin typeface="+mn-lt"/>
                <a:ea typeface="+mn-ea"/>
                <a:cs typeface="+mn-cs"/>
              </a:defRPr>
            </a:lvl5pPr>
            <a:lvl6pPr marL="253327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6pPr>
            <a:lvl7pPr marL="293326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7pPr>
            <a:lvl8pPr marL="333325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8pPr>
            <a:lvl9pPr marL="373324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9pPr>
          </a:lstStyle>
          <a:p>
            <a:pPr algn="ctr"/>
            <a:r>
              <a:rPr lang="en-US" sz="1800" dirty="0">
                <a:latin typeface="Times New Roman" panose="02020603050405020304" pitchFamily="18" charset="0"/>
                <a:ea typeface="Calibri" panose="020F0502020204030204" pitchFamily="34" charset="0"/>
                <a:cs typeface="Arial" panose="020B0604020202020204" pitchFamily="34" charset="0"/>
              </a:rPr>
              <a:t>Learning Brailing Room </a:t>
            </a:r>
          </a:p>
          <a:p>
            <a:pPr algn="ctr"/>
            <a:endParaRPr lang="en-US" dirty="0"/>
          </a:p>
        </p:txBody>
      </p:sp>
      <p:sp>
        <p:nvSpPr>
          <p:cNvPr id="2" name="Slide Number Placeholder 1">
            <a:extLst>
              <a:ext uri="{FF2B5EF4-FFF2-40B4-BE49-F238E27FC236}">
                <a16:creationId xmlns:a16="http://schemas.microsoft.com/office/drawing/2014/main" id="{28EC5131-6FB0-417D-98EB-2FDD40292354}"/>
              </a:ext>
            </a:extLst>
          </p:cNvPr>
          <p:cNvSpPr>
            <a:spLocks noGrp="1"/>
          </p:cNvSpPr>
          <p:nvPr>
            <p:ph type="sldNum" sz="quarter" idx="12"/>
          </p:nvPr>
        </p:nvSpPr>
        <p:spPr/>
        <p:txBody>
          <a:bodyPr/>
          <a:lstStyle/>
          <a:p>
            <a:fld id="{3A98EE3D-8CD1-4C3F-BD1C-C98C9596463C}" type="slidenum">
              <a:rPr lang="en-US" smtClean="0"/>
              <a:t>82</a:t>
            </a:fld>
            <a:endParaRPr lang="en-US"/>
          </a:p>
        </p:txBody>
      </p:sp>
    </p:spTree>
    <p:extLst>
      <p:ext uri="{BB962C8B-B14F-4D97-AF65-F5344CB8AC3E}">
        <p14:creationId xmlns:p14="http://schemas.microsoft.com/office/powerpoint/2010/main" val="2200056418"/>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4C4E386-8B0B-4253-BF9A-994EC39D5D0D}"/>
              </a:ext>
            </a:extLst>
          </p:cNvPr>
          <p:cNvPicPr>
            <a:picLocks noGrp="1"/>
          </p:cNvPicPr>
          <p:nvPr>
            <p:ph idx="1"/>
          </p:nvPr>
        </p:nvPicPr>
        <p:blipFill>
          <a:blip r:embed="rId2"/>
          <a:stretch>
            <a:fillRect/>
          </a:stretch>
        </p:blipFill>
        <p:spPr>
          <a:xfrm>
            <a:off x="336074" y="2832338"/>
            <a:ext cx="6977081" cy="5089525"/>
          </a:xfrm>
          <a:prstGeom prst="rect">
            <a:avLst/>
          </a:prstGeom>
        </p:spPr>
      </p:pic>
      <p:pic>
        <p:nvPicPr>
          <p:cNvPr id="5" name="Picture 4">
            <a:extLst>
              <a:ext uri="{FF2B5EF4-FFF2-40B4-BE49-F238E27FC236}">
                <a16:creationId xmlns:a16="http://schemas.microsoft.com/office/drawing/2014/main" id="{AAE5CF95-20E5-4196-89D1-087A09120740}"/>
              </a:ext>
            </a:extLst>
          </p:cNvPr>
          <p:cNvPicPr/>
          <p:nvPr/>
        </p:nvPicPr>
        <p:blipFill>
          <a:blip r:embed="rId3"/>
          <a:stretch>
            <a:fillRect/>
          </a:stretch>
        </p:blipFill>
        <p:spPr>
          <a:xfrm>
            <a:off x="7544253" y="2941516"/>
            <a:ext cx="4197874" cy="4871168"/>
          </a:xfrm>
          <a:prstGeom prst="rect">
            <a:avLst/>
          </a:prstGeom>
        </p:spPr>
      </p:pic>
      <p:pic>
        <p:nvPicPr>
          <p:cNvPr id="6" name="Picture 5">
            <a:extLst>
              <a:ext uri="{FF2B5EF4-FFF2-40B4-BE49-F238E27FC236}">
                <a16:creationId xmlns:a16="http://schemas.microsoft.com/office/drawing/2014/main" id="{39C302ED-0B8F-4366-B1DF-06F252FD50DD}"/>
              </a:ext>
            </a:extLst>
          </p:cNvPr>
          <p:cNvPicPr/>
          <p:nvPr/>
        </p:nvPicPr>
        <p:blipFill>
          <a:blip r:embed="rId4"/>
          <a:stretch>
            <a:fillRect/>
          </a:stretch>
        </p:blipFill>
        <p:spPr>
          <a:xfrm>
            <a:off x="11847965" y="2941516"/>
            <a:ext cx="5031288" cy="3367473"/>
          </a:xfrm>
          <a:prstGeom prst="rect">
            <a:avLst/>
          </a:prstGeom>
        </p:spPr>
      </p:pic>
      <p:sp>
        <p:nvSpPr>
          <p:cNvPr id="7" name="Content Placeholder 2">
            <a:extLst>
              <a:ext uri="{FF2B5EF4-FFF2-40B4-BE49-F238E27FC236}">
                <a16:creationId xmlns:a16="http://schemas.microsoft.com/office/drawing/2014/main" id="{142C6C28-8505-4095-A071-1BABA6417A8A}"/>
              </a:ext>
            </a:extLst>
          </p:cNvPr>
          <p:cNvSpPr txBox="1">
            <a:spLocks/>
          </p:cNvSpPr>
          <p:nvPr/>
        </p:nvSpPr>
        <p:spPr>
          <a:xfrm>
            <a:off x="100208" y="1679337"/>
            <a:ext cx="4468717" cy="912504"/>
          </a:xfrm>
          <a:prstGeom prst="rect">
            <a:avLst/>
          </a:prstGeom>
        </p:spPr>
        <p:txBody>
          <a:bodyPr vert="horz" lIns="91440" tIns="45720" rIns="91440" bIns="45720" rtlCol="0" anchor="ctr">
            <a:normAutofit/>
          </a:bodyPr>
          <a:lstStyle>
            <a:lvl1pPr marL="407990" indent="-407990" algn="l" defTabSz="609585" rtl="0" eaLnBrk="1" latinLnBrk="0" hangingPunct="1">
              <a:lnSpc>
                <a:spcPct val="110000"/>
              </a:lnSpc>
              <a:spcBef>
                <a:spcPct val="20000"/>
              </a:spcBef>
              <a:spcAft>
                <a:spcPts val="800"/>
              </a:spcAft>
              <a:buClr>
                <a:schemeClr val="accent1"/>
              </a:buClr>
              <a:buSzPct val="92000"/>
              <a:buFont typeface="Wingdings 2" panose="05020102010507070707" pitchFamily="18" charset="2"/>
              <a:buChar char=""/>
              <a:defRPr sz="2267" kern="1200">
                <a:solidFill>
                  <a:schemeClr val="tx1">
                    <a:lumMod val="75000"/>
                    <a:lumOff val="25000"/>
                  </a:schemeClr>
                </a:solidFill>
                <a:latin typeface="+mn-lt"/>
                <a:ea typeface="+mn-ea"/>
                <a:cs typeface="+mn-cs"/>
              </a:defRPr>
            </a:lvl1pPr>
            <a:lvl2pPr marL="839979" indent="-407990"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867" kern="1200">
                <a:solidFill>
                  <a:schemeClr val="tx1">
                    <a:lumMod val="75000"/>
                    <a:lumOff val="25000"/>
                  </a:schemeClr>
                </a:solidFill>
                <a:latin typeface="+mn-lt"/>
                <a:ea typeface="+mn-ea"/>
                <a:cs typeface="+mn-cs"/>
              </a:defRPr>
            </a:lvl2pPr>
            <a:lvl3pPr marL="1199970" indent="-359991"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733" kern="1200">
                <a:solidFill>
                  <a:schemeClr val="tx1">
                    <a:lumMod val="75000"/>
                    <a:lumOff val="25000"/>
                  </a:schemeClr>
                </a:solidFill>
                <a:latin typeface="+mn-lt"/>
                <a:ea typeface="+mn-ea"/>
                <a:cs typeface="+mn-cs"/>
              </a:defRPr>
            </a:lvl3pPr>
            <a:lvl4pPr marL="1655959" indent="-311992"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467" kern="1200">
                <a:solidFill>
                  <a:schemeClr val="tx1">
                    <a:lumMod val="75000"/>
                    <a:lumOff val="25000"/>
                  </a:schemeClr>
                </a:solidFill>
                <a:latin typeface="+mn-lt"/>
                <a:ea typeface="+mn-ea"/>
                <a:cs typeface="+mn-cs"/>
              </a:defRPr>
            </a:lvl4pPr>
            <a:lvl5pPr marL="2135947" indent="-311992"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467" kern="1200">
                <a:solidFill>
                  <a:schemeClr val="tx1">
                    <a:lumMod val="75000"/>
                    <a:lumOff val="25000"/>
                  </a:schemeClr>
                </a:solidFill>
                <a:latin typeface="+mn-lt"/>
                <a:ea typeface="+mn-ea"/>
                <a:cs typeface="+mn-cs"/>
              </a:defRPr>
            </a:lvl5pPr>
            <a:lvl6pPr marL="253327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6pPr>
            <a:lvl7pPr marL="293326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7pPr>
            <a:lvl8pPr marL="333325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8pPr>
            <a:lvl9pPr marL="373324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9pPr>
          </a:lstStyle>
          <a:p>
            <a:pPr algn="ctr"/>
            <a:r>
              <a:rPr lang="en-US" sz="1800" dirty="0">
                <a:latin typeface="Times New Roman" panose="02020603050405020304" pitchFamily="18" charset="0"/>
                <a:ea typeface="Calibri" panose="020F0502020204030204" pitchFamily="34" charset="0"/>
                <a:cs typeface="Arial" panose="020B0604020202020204" pitchFamily="34" charset="0"/>
              </a:rPr>
              <a:t>Fitness Room </a:t>
            </a:r>
          </a:p>
          <a:p>
            <a:pPr algn="ctr"/>
            <a:endParaRPr lang="en-US" dirty="0"/>
          </a:p>
        </p:txBody>
      </p:sp>
      <p:sp>
        <p:nvSpPr>
          <p:cNvPr id="2" name="Slide Number Placeholder 1">
            <a:extLst>
              <a:ext uri="{FF2B5EF4-FFF2-40B4-BE49-F238E27FC236}">
                <a16:creationId xmlns:a16="http://schemas.microsoft.com/office/drawing/2014/main" id="{D40766B8-D6C9-4176-BF3A-FE3B88E59CD8}"/>
              </a:ext>
            </a:extLst>
          </p:cNvPr>
          <p:cNvSpPr>
            <a:spLocks noGrp="1"/>
          </p:cNvSpPr>
          <p:nvPr>
            <p:ph type="sldNum" sz="quarter" idx="12"/>
          </p:nvPr>
        </p:nvSpPr>
        <p:spPr/>
        <p:txBody>
          <a:bodyPr/>
          <a:lstStyle/>
          <a:p>
            <a:fld id="{3A98EE3D-8CD1-4C3F-BD1C-C98C9596463C}" type="slidenum">
              <a:rPr lang="en-US" smtClean="0"/>
              <a:t>83</a:t>
            </a:fld>
            <a:endParaRPr lang="en-US"/>
          </a:p>
        </p:txBody>
      </p:sp>
    </p:spTree>
    <p:extLst>
      <p:ext uri="{BB962C8B-B14F-4D97-AF65-F5344CB8AC3E}">
        <p14:creationId xmlns:p14="http://schemas.microsoft.com/office/powerpoint/2010/main" val="2374070350"/>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DC537A7A-3E55-4752-8331-5EE7BCC5986D}"/>
              </a:ext>
            </a:extLst>
          </p:cNvPr>
          <p:cNvPicPr>
            <a:picLocks noGrp="1"/>
          </p:cNvPicPr>
          <p:nvPr>
            <p:ph idx="1"/>
          </p:nvPr>
        </p:nvPicPr>
        <p:blipFill>
          <a:blip r:embed="rId2"/>
          <a:stretch>
            <a:fillRect/>
          </a:stretch>
        </p:blipFill>
        <p:spPr>
          <a:xfrm>
            <a:off x="863774" y="2775559"/>
            <a:ext cx="6125749" cy="4489537"/>
          </a:xfrm>
          <a:prstGeom prst="rect">
            <a:avLst/>
          </a:prstGeom>
        </p:spPr>
      </p:pic>
      <p:pic>
        <p:nvPicPr>
          <p:cNvPr id="5" name="Picture 4">
            <a:extLst>
              <a:ext uri="{FF2B5EF4-FFF2-40B4-BE49-F238E27FC236}">
                <a16:creationId xmlns:a16="http://schemas.microsoft.com/office/drawing/2014/main" id="{59D7EA06-16F1-4EDD-85EC-B891B9BE539E}"/>
              </a:ext>
            </a:extLst>
          </p:cNvPr>
          <p:cNvPicPr/>
          <p:nvPr/>
        </p:nvPicPr>
        <p:blipFill>
          <a:blip r:embed="rId3"/>
          <a:stretch>
            <a:fillRect/>
          </a:stretch>
        </p:blipFill>
        <p:spPr>
          <a:xfrm>
            <a:off x="7361894" y="2775559"/>
            <a:ext cx="3911530" cy="5089525"/>
          </a:xfrm>
          <a:prstGeom prst="rect">
            <a:avLst/>
          </a:prstGeom>
        </p:spPr>
      </p:pic>
      <p:pic>
        <p:nvPicPr>
          <p:cNvPr id="6" name="Picture 5">
            <a:extLst>
              <a:ext uri="{FF2B5EF4-FFF2-40B4-BE49-F238E27FC236}">
                <a16:creationId xmlns:a16="http://schemas.microsoft.com/office/drawing/2014/main" id="{0E7BD082-C560-4C67-87F1-2F5C5F17B9B8}"/>
              </a:ext>
            </a:extLst>
          </p:cNvPr>
          <p:cNvPicPr/>
          <p:nvPr/>
        </p:nvPicPr>
        <p:blipFill>
          <a:blip r:embed="rId4"/>
          <a:stretch>
            <a:fillRect/>
          </a:stretch>
        </p:blipFill>
        <p:spPr>
          <a:xfrm>
            <a:off x="11273424" y="3017483"/>
            <a:ext cx="5264343" cy="4247613"/>
          </a:xfrm>
          <a:prstGeom prst="rect">
            <a:avLst/>
          </a:prstGeom>
        </p:spPr>
      </p:pic>
      <p:sp>
        <p:nvSpPr>
          <p:cNvPr id="7" name="Content Placeholder 2">
            <a:extLst>
              <a:ext uri="{FF2B5EF4-FFF2-40B4-BE49-F238E27FC236}">
                <a16:creationId xmlns:a16="http://schemas.microsoft.com/office/drawing/2014/main" id="{F483DD3A-6BFB-4CC2-8BCD-4B6B436AEA90}"/>
              </a:ext>
            </a:extLst>
          </p:cNvPr>
          <p:cNvSpPr txBox="1">
            <a:spLocks/>
          </p:cNvSpPr>
          <p:nvPr/>
        </p:nvSpPr>
        <p:spPr>
          <a:xfrm>
            <a:off x="100208" y="1679337"/>
            <a:ext cx="4468717" cy="912504"/>
          </a:xfrm>
          <a:prstGeom prst="rect">
            <a:avLst/>
          </a:prstGeom>
        </p:spPr>
        <p:txBody>
          <a:bodyPr vert="horz" lIns="91440" tIns="45720" rIns="91440" bIns="45720" rtlCol="0" anchor="ctr">
            <a:normAutofit/>
          </a:bodyPr>
          <a:lstStyle>
            <a:lvl1pPr marL="407990" indent="-407990" algn="l" defTabSz="609585" rtl="0" eaLnBrk="1" latinLnBrk="0" hangingPunct="1">
              <a:lnSpc>
                <a:spcPct val="110000"/>
              </a:lnSpc>
              <a:spcBef>
                <a:spcPct val="20000"/>
              </a:spcBef>
              <a:spcAft>
                <a:spcPts val="800"/>
              </a:spcAft>
              <a:buClr>
                <a:schemeClr val="accent1"/>
              </a:buClr>
              <a:buSzPct val="92000"/>
              <a:buFont typeface="Wingdings 2" panose="05020102010507070707" pitchFamily="18" charset="2"/>
              <a:buChar char=""/>
              <a:defRPr sz="2267" kern="1200">
                <a:solidFill>
                  <a:schemeClr val="tx1">
                    <a:lumMod val="75000"/>
                    <a:lumOff val="25000"/>
                  </a:schemeClr>
                </a:solidFill>
                <a:latin typeface="+mn-lt"/>
                <a:ea typeface="+mn-ea"/>
                <a:cs typeface="+mn-cs"/>
              </a:defRPr>
            </a:lvl1pPr>
            <a:lvl2pPr marL="839979" indent="-407990"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867" kern="1200">
                <a:solidFill>
                  <a:schemeClr val="tx1">
                    <a:lumMod val="75000"/>
                    <a:lumOff val="25000"/>
                  </a:schemeClr>
                </a:solidFill>
                <a:latin typeface="+mn-lt"/>
                <a:ea typeface="+mn-ea"/>
                <a:cs typeface="+mn-cs"/>
              </a:defRPr>
            </a:lvl2pPr>
            <a:lvl3pPr marL="1199970" indent="-359991"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733" kern="1200">
                <a:solidFill>
                  <a:schemeClr val="tx1">
                    <a:lumMod val="75000"/>
                    <a:lumOff val="25000"/>
                  </a:schemeClr>
                </a:solidFill>
                <a:latin typeface="+mn-lt"/>
                <a:ea typeface="+mn-ea"/>
                <a:cs typeface="+mn-cs"/>
              </a:defRPr>
            </a:lvl3pPr>
            <a:lvl4pPr marL="1655959" indent="-311992"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467" kern="1200">
                <a:solidFill>
                  <a:schemeClr val="tx1">
                    <a:lumMod val="75000"/>
                    <a:lumOff val="25000"/>
                  </a:schemeClr>
                </a:solidFill>
                <a:latin typeface="+mn-lt"/>
                <a:ea typeface="+mn-ea"/>
                <a:cs typeface="+mn-cs"/>
              </a:defRPr>
            </a:lvl4pPr>
            <a:lvl5pPr marL="2135947" indent="-311992"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467" kern="1200">
                <a:solidFill>
                  <a:schemeClr val="tx1">
                    <a:lumMod val="75000"/>
                    <a:lumOff val="25000"/>
                  </a:schemeClr>
                </a:solidFill>
                <a:latin typeface="+mn-lt"/>
                <a:ea typeface="+mn-ea"/>
                <a:cs typeface="+mn-cs"/>
              </a:defRPr>
            </a:lvl5pPr>
            <a:lvl6pPr marL="253327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6pPr>
            <a:lvl7pPr marL="293326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7pPr>
            <a:lvl8pPr marL="333325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8pPr>
            <a:lvl9pPr marL="373324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9pPr>
          </a:lstStyle>
          <a:p>
            <a:pPr algn="ctr"/>
            <a:r>
              <a:rPr lang="en-US" sz="1800" dirty="0">
                <a:latin typeface="Times New Roman" panose="02020603050405020304" pitchFamily="18" charset="0"/>
                <a:ea typeface="Calibri" panose="020F0502020204030204" pitchFamily="34" charset="0"/>
                <a:cs typeface="Arial" panose="020B0604020202020204" pitchFamily="34" charset="0"/>
              </a:rPr>
              <a:t>Office</a:t>
            </a:r>
          </a:p>
          <a:p>
            <a:pPr algn="ctr"/>
            <a:endParaRPr lang="en-US" dirty="0"/>
          </a:p>
        </p:txBody>
      </p:sp>
      <p:sp>
        <p:nvSpPr>
          <p:cNvPr id="2" name="Slide Number Placeholder 1">
            <a:extLst>
              <a:ext uri="{FF2B5EF4-FFF2-40B4-BE49-F238E27FC236}">
                <a16:creationId xmlns:a16="http://schemas.microsoft.com/office/drawing/2014/main" id="{BC8A0CAA-0863-4E21-9D65-682379AB9D56}"/>
              </a:ext>
            </a:extLst>
          </p:cNvPr>
          <p:cNvSpPr>
            <a:spLocks noGrp="1"/>
          </p:cNvSpPr>
          <p:nvPr>
            <p:ph type="sldNum" sz="quarter" idx="12"/>
          </p:nvPr>
        </p:nvSpPr>
        <p:spPr/>
        <p:txBody>
          <a:bodyPr/>
          <a:lstStyle/>
          <a:p>
            <a:fld id="{3A98EE3D-8CD1-4C3F-BD1C-C98C9596463C}" type="slidenum">
              <a:rPr lang="en-US" smtClean="0"/>
              <a:t>84</a:t>
            </a:fld>
            <a:endParaRPr lang="en-US"/>
          </a:p>
        </p:txBody>
      </p:sp>
    </p:spTree>
    <p:extLst>
      <p:ext uri="{BB962C8B-B14F-4D97-AF65-F5344CB8AC3E}">
        <p14:creationId xmlns:p14="http://schemas.microsoft.com/office/powerpoint/2010/main" val="2615211688"/>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6A590919-641B-46FE-9AED-2E923E390DC1}"/>
              </a:ext>
            </a:extLst>
          </p:cNvPr>
          <p:cNvPicPr>
            <a:picLocks noGrp="1"/>
          </p:cNvPicPr>
          <p:nvPr>
            <p:ph idx="1"/>
          </p:nvPr>
        </p:nvPicPr>
        <p:blipFill>
          <a:blip r:embed="rId2"/>
          <a:stretch>
            <a:fillRect/>
          </a:stretch>
        </p:blipFill>
        <p:spPr>
          <a:xfrm>
            <a:off x="511329" y="2647225"/>
            <a:ext cx="5707943" cy="3900806"/>
          </a:xfrm>
          <a:prstGeom prst="rect">
            <a:avLst/>
          </a:prstGeom>
        </p:spPr>
      </p:pic>
      <p:pic>
        <p:nvPicPr>
          <p:cNvPr id="5" name="Picture 4">
            <a:extLst>
              <a:ext uri="{FF2B5EF4-FFF2-40B4-BE49-F238E27FC236}">
                <a16:creationId xmlns:a16="http://schemas.microsoft.com/office/drawing/2014/main" id="{3D94E359-0182-45D1-9BC1-F1568BAA34A9}"/>
              </a:ext>
            </a:extLst>
          </p:cNvPr>
          <p:cNvPicPr/>
          <p:nvPr/>
        </p:nvPicPr>
        <p:blipFill>
          <a:blip r:embed="rId3"/>
          <a:stretch>
            <a:fillRect/>
          </a:stretch>
        </p:blipFill>
        <p:spPr>
          <a:xfrm>
            <a:off x="6404181" y="2647225"/>
            <a:ext cx="3817057" cy="4392402"/>
          </a:xfrm>
          <a:prstGeom prst="rect">
            <a:avLst/>
          </a:prstGeom>
        </p:spPr>
      </p:pic>
      <p:pic>
        <p:nvPicPr>
          <p:cNvPr id="6" name="Picture 5">
            <a:extLst>
              <a:ext uri="{FF2B5EF4-FFF2-40B4-BE49-F238E27FC236}">
                <a16:creationId xmlns:a16="http://schemas.microsoft.com/office/drawing/2014/main" id="{21B63770-195B-4FA9-9E98-5C6CA87EB55A}"/>
              </a:ext>
            </a:extLst>
          </p:cNvPr>
          <p:cNvPicPr/>
          <p:nvPr/>
        </p:nvPicPr>
        <p:blipFill>
          <a:blip r:embed="rId4"/>
          <a:stretch>
            <a:fillRect/>
          </a:stretch>
        </p:blipFill>
        <p:spPr>
          <a:xfrm>
            <a:off x="10494873" y="2559543"/>
            <a:ext cx="6062598" cy="4905970"/>
          </a:xfrm>
          <a:prstGeom prst="rect">
            <a:avLst/>
          </a:prstGeom>
        </p:spPr>
      </p:pic>
      <p:pic>
        <p:nvPicPr>
          <p:cNvPr id="7" name="Picture 6">
            <a:extLst>
              <a:ext uri="{FF2B5EF4-FFF2-40B4-BE49-F238E27FC236}">
                <a16:creationId xmlns:a16="http://schemas.microsoft.com/office/drawing/2014/main" id="{58D50232-66C5-47D7-A34A-846895A214A2}"/>
              </a:ext>
            </a:extLst>
          </p:cNvPr>
          <p:cNvPicPr/>
          <p:nvPr/>
        </p:nvPicPr>
        <p:blipFill>
          <a:blip r:embed="rId5"/>
          <a:stretch>
            <a:fillRect/>
          </a:stretch>
        </p:blipFill>
        <p:spPr>
          <a:xfrm>
            <a:off x="2195934" y="6642730"/>
            <a:ext cx="3666490" cy="2854325"/>
          </a:xfrm>
          <a:prstGeom prst="rect">
            <a:avLst/>
          </a:prstGeom>
        </p:spPr>
      </p:pic>
      <p:sp>
        <p:nvSpPr>
          <p:cNvPr id="8" name="Content Placeholder 2">
            <a:extLst>
              <a:ext uri="{FF2B5EF4-FFF2-40B4-BE49-F238E27FC236}">
                <a16:creationId xmlns:a16="http://schemas.microsoft.com/office/drawing/2014/main" id="{8CF57FF0-87D8-42B3-9757-5EF88620BD5E}"/>
              </a:ext>
            </a:extLst>
          </p:cNvPr>
          <p:cNvSpPr txBox="1">
            <a:spLocks/>
          </p:cNvSpPr>
          <p:nvPr/>
        </p:nvSpPr>
        <p:spPr>
          <a:xfrm>
            <a:off x="100208" y="1679337"/>
            <a:ext cx="4468717" cy="912504"/>
          </a:xfrm>
          <a:prstGeom prst="rect">
            <a:avLst/>
          </a:prstGeom>
        </p:spPr>
        <p:txBody>
          <a:bodyPr vert="horz" lIns="91440" tIns="45720" rIns="91440" bIns="45720" rtlCol="0" anchor="ctr">
            <a:normAutofit/>
          </a:bodyPr>
          <a:lstStyle>
            <a:lvl1pPr marL="407990" indent="-407990" algn="l" defTabSz="609585" rtl="0" eaLnBrk="1" latinLnBrk="0" hangingPunct="1">
              <a:lnSpc>
                <a:spcPct val="110000"/>
              </a:lnSpc>
              <a:spcBef>
                <a:spcPct val="20000"/>
              </a:spcBef>
              <a:spcAft>
                <a:spcPts val="800"/>
              </a:spcAft>
              <a:buClr>
                <a:schemeClr val="accent1"/>
              </a:buClr>
              <a:buSzPct val="92000"/>
              <a:buFont typeface="Wingdings 2" panose="05020102010507070707" pitchFamily="18" charset="2"/>
              <a:buChar char=""/>
              <a:defRPr sz="2267" kern="1200">
                <a:solidFill>
                  <a:schemeClr val="tx1">
                    <a:lumMod val="75000"/>
                    <a:lumOff val="25000"/>
                  </a:schemeClr>
                </a:solidFill>
                <a:latin typeface="+mn-lt"/>
                <a:ea typeface="+mn-ea"/>
                <a:cs typeface="+mn-cs"/>
              </a:defRPr>
            </a:lvl1pPr>
            <a:lvl2pPr marL="839979" indent="-407990"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867" kern="1200">
                <a:solidFill>
                  <a:schemeClr val="tx1">
                    <a:lumMod val="75000"/>
                    <a:lumOff val="25000"/>
                  </a:schemeClr>
                </a:solidFill>
                <a:latin typeface="+mn-lt"/>
                <a:ea typeface="+mn-ea"/>
                <a:cs typeface="+mn-cs"/>
              </a:defRPr>
            </a:lvl2pPr>
            <a:lvl3pPr marL="1199970" indent="-359991"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733" kern="1200">
                <a:solidFill>
                  <a:schemeClr val="tx1">
                    <a:lumMod val="75000"/>
                    <a:lumOff val="25000"/>
                  </a:schemeClr>
                </a:solidFill>
                <a:latin typeface="+mn-lt"/>
                <a:ea typeface="+mn-ea"/>
                <a:cs typeface="+mn-cs"/>
              </a:defRPr>
            </a:lvl3pPr>
            <a:lvl4pPr marL="1655959" indent="-311992"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467" kern="1200">
                <a:solidFill>
                  <a:schemeClr val="tx1">
                    <a:lumMod val="75000"/>
                    <a:lumOff val="25000"/>
                  </a:schemeClr>
                </a:solidFill>
                <a:latin typeface="+mn-lt"/>
                <a:ea typeface="+mn-ea"/>
                <a:cs typeface="+mn-cs"/>
              </a:defRPr>
            </a:lvl4pPr>
            <a:lvl5pPr marL="2135947" indent="-311992"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467" kern="1200">
                <a:solidFill>
                  <a:schemeClr val="tx1">
                    <a:lumMod val="75000"/>
                    <a:lumOff val="25000"/>
                  </a:schemeClr>
                </a:solidFill>
                <a:latin typeface="+mn-lt"/>
                <a:ea typeface="+mn-ea"/>
                <a:cs typeface="+mn-cs"/>
              </a:defRPr>
            </a:lvl5pPr>
            <a:lvl6pPr marL="253327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6pPr>
            <a:lvl7pPr marL="293326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7pPr>
            <a:lvl8pPr marL="333325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8pPr>
            <a:lvl9pPr marL="373324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9pPr>
          </a:lstStyle>
          <a:p>
            <a:pPr algn="ctr"/>
            <a:r>
              <a:rPr lang="en-US" sz="1800" dirty="0">
                <a:latin typeface="Times New Roman" panose="02020603050405020304" pitchFamily="18" charset="0"/>
                <a:ea typeface="Calibri" panose="020F0502020204030204" pitchFamily="34" charset="0"/>
                <a:cs typeface="Arial" panose="020B0604020202020204" pitchFamily="34" charset="0"/>
              </a:rPr>
              <a:t>Conference  Room </a:t>
            </a:r>
          </a:p>
          <a:p>
            <a:pPr algn="ctr"/>
            <a:endParaRPr lang="en-US" dirty="0"/>
          </a:p>
        </p:txBody>
      </p:sp>
      <p:sp>
        <p:nvSpPr>
          <p:cNvPr id="2" name="Slide Number Placeholder 1">
            <a:extLst>
              <a:ext uri="{FF2B5EF4-FFF2-40B4-BE49-F238E27FC236}">
                <a16:creationId xmlns:a16="http://schemas.microsoft.com/office/drawing/2014/main" id="{D64170CC-A08D-422B-8F91-3E35F32A00B3}"/>
              </a:ext>
            </a:extLst>
          </p:cNvPr>
          <p:cNvSpPr>
            <a:spLocks noGrp="1"/>
          </p:cNvSpPr>
          <p:nvPr>
            <p:ph type="sldNum" sz="quarter" idx="12"/>
          </p:nvPr>
        </p:nvSpPr>
        <p:spPr/>
        <p:txBody>
          <a:bodyPr/>
          <a:lstStyle/>
          <a:p>
            <a:fld id="{3A98EE3D-8CD1-4C3F-BD1C-C98C9596463C}" type="slidenum">
              <a:rPr lang="en-US" smtClean="0"/>
              <a:t>85</a:t>
            </a:fld>
            <a:endParaRPr lang="en-US"/>
          </a:p>
        </p:txBody>
      </p:sp>
    </p:spTree>
    <p:extLst>
      <p:ext uri="{BB962C8B-B14F-4D97-AF65-F5344CB8AC3E}">
        <p14:creationId xmlns:p14="http://schemas.microsoft.com/office/powerpoint/2010/main" val="3789060469"/>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5988920F-41FC-4F96-978C-6F1698B37E74}"/>
              </a:ext>
            </a:extLst>
          </p:cNvPr>
          <p:cNvPicPr>
            <a:picLocks noGrp="1"/>
          </p:cNvPicPr>
          <p:nvPr>
            <p:ph idx="1"/>
          </p:nvPr>
        </p:nvPicPr>
        <p:blipFill>
          <a:blip r:embed="rId3"/>
          <a:stretch>
            <a:fillRect/>
          </a:stretch>
        </p:blipFill>
        <p:spPr>
          <a:xfrm>
            <a:off x="237569" y="3041269"/>
            <a:ext cx="5605784" cy="3209219"/>
          </a:xfrm>
          <a:prstGeom prst="rect">
            <a:avLst/>
          </a:prstGeom>
        </p:spPr>
      </p:pic>
      <p:pic>
        <p:nvPicPr>
          <p:cNvPr id="8" name="Picture 7">
            <a:extLst>
              <a:ext uri="{FF2B5EF4-FFF2-40B4-BE49-F238E27FC236}">
                <a16:creationId xmlns:a16="http://schemas.microsoft.com/office/drawing/2014/main" id="{0BE3B74F-9C3E-4C51-BB0E-D74ACE16AB7F}"/>
              </a:ext>
            </a:extLst>
          </p:cNvPr>
          <p:cNvPicPr/>
          <p:nvPr/>
        </p:nvPicPr>
        <p:blipFill>
          <a:blip r:embed="rId4"/>
          <a:stretch>
            <a:fillRect/>
          </a:stretch>
        </p:blipFill>
        <p:spPr>
          <a:xfrm>
            <a:off x="6180772" y="3041269"/>
            <a:ext cx="4707255" cy="4229735"/>
          </a:xfrm>
          <a:prstGeom prst="rect">
            <a:avLst/>
          </a:prstGeom>
        </p:spPr>
      </p:pic>
      <p:pic>
        <p:nvPicPr>
          <p:cNvPr id="9" name="Picture 8">
            <a:extLst>
              <a:ext uri="{FF2B5EF4-FFF2-40B4-BE49-F238E27FC236}">
                <a16:creationId xmlns:a16="http://schemas.microsoft.com/office/drawing/2014/main" id="{4DA223F9-0AF8-457F-901D-1034AD3148D2}"/>
              </a:ext>
            </a:extLst>
          </p:cNvPr>
          <p:cNvPicPr/>
          <p:nvPr/>
        </p:nvPicPr>
        <p:blipFill>
          <a:blip r:embed="rId5"/>
          <a:stretch>
            <a:fillRect/>
          </a:stretch>
        </p:blipFill>
        <p:spPr>
          <a:xfrm>
            <a:off x="565787" y="6336158"/>
            <a:ext cx="4949347" cy="3048953"/>
          </a:xfrm>
          <a:prstGeom prst="rect">
            <a:avLst/>
          </a:prstGeom>
        </p:spPr>
      </p:pic>
      <p:pic>
        <p:nvPicPr>
          <p:cNvPr id="10" name="Picture 9">
            <a:extLst>
              <a:ext uri="{FF2B5EF4-FFF2-40B4-BE49-F238E27FC236}">
                <a16:creationId xmlns:a16="http://schemas.microsoft.com/office/drawing/2014/main" id="{B9C0C17E-F1FD-45AC-AEAB-3CA282F3FD59}"/>
              </a:ext>
            </a:extLst>
          </p:cNvPr>
          <p:cNvPicPr/>
          <p:nvPr/>
        </p:nvPicPr>
        <p:blipFill>
          <a:blip r:embed="rId6"/>
          <a:stretch>
            <a:fillRect/>
          </a:stretch>
        </p:blipFill>
        <p:spPr>
          <a:xfrm>
            <a:off x="11225446" y="3041268"/>
            <a:ext cx="4419562" cy="4229735"/>
          </a:xfrm>
          <a:prstGeom prst="rect">
            <a:avLst/>
          </a:prstGeom>
        </p:spPr>
      </p:pic>
      <p:sp>
        <p:nvSpPr>
          <p:cNvPr id="11" name="Content Placeholder 2">
            <a:extLst>
              <a:ext uri="{FF2B5EF4-FFF2-40B4-BE49-F238E27FC236}">
                <a16:creationId xmlns:a16="http://schemas.microsoft.com/office/drawing/2014/main" id="{4B221450-D788-4157-A973-C92F536B58DE}"/>
              </a:ext>
            </a:extLst>
          </p:cNvPr>
          <p:cNvSpPr txBox="1">
            <a:spLocks/>
          </p:cNvSpPr>
          <p:nvPr/>
        </p:nvSpPr>
        <p:spPr>
          <a:xfrm>
            <a:off x="100208" y="1679337"/>
            <a:ext cx="4468717" cy="912504"/>
          </a:xfrm>
          <a:prstGeom prst="rect">
            <a:avLst/>
          </a:prstGeom>
        </p:spPr>
        <p:txBody>
          <a:bodyPr vert="horz" lIns="91440" tIns="45720" rIns="91440" bIns="45720" rtlCol="0" anchor="ctr">
            <a:normAutofit/>
          </a:bodyPr>
          <a:lstStyle>
            <a:lvl1pPr marL="407990" indent="-407990" algn="l" defTabSz="609585" rtl="0" eaLnBrk="1" latinLnBrk="0" hangingPunct="1">
              <a:lnSpc>
                <a:spcPct val="110000"/>
              </a:lnSpc>
              <a:spcBef>
                <a:spcPct val="20000"/>
              </a:spcBef>
              <a:spcAft>
                <a:spcPts val="800"/>
              </a:spcAft>
              <a:buClr>
                <a:schemeClr val="accent1"/>
              </a:buClr>
              <a:buSzPct val="92000"/>
              <a:buFont typeface="Wingdings 2" panose="05020102010507070707" pitchFamily="18" charset="2"/>
              <a:buChar char=""/>
              <a:defRPr sz="2267" kern="1200">
                <a:solidFill>
                  <a:schemeClr val="tx1">
                    <a:lumMod val="75000"/>
                    <a:lumOff val="25000"/>
                  </a:schemeClr>
                </a:solidFill>
                <a:latin typeface="+mn-lt"/>
                <a:ea typeface="+mn-ea"/>
                <a:cs typeface="+mn-cs"/>
              </a:defRPr>
            </a:lvl1pPr>
            <a:lvl2pPr marL="839979" indent="-407990"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867" kern="1200">
                <a:solidFill>
                  <a:schemeClr val="tx1">
                    <a:lumMod val="75000"/>
                    <a:lumOff val="25000"/>
                  </a:schemeClr>
                </a:solidFill>
                <a:latin typeface="+mn-lt"/>
                <a:ea typeface="+mn-ea"/>
                <a:cs typeface="+mn-cs"/>
              </a:defRPr>
            </a:lvl2pPr>
            <a:lvl3pPr marL="1199970" indent="-359991"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733" kern="1200">
                <a:solidFill>
                  <a:schemeClr val="tx1">
                    <a:lumMod val="75000"/>
                    <a:lumOff val="25000"/>
                  </a:schemeClr>
                </a:solidFill>
                <a:latin typeface="+mn-lt"/>
                <a:ea typeface="+mn-ea"/>
                <a:cs typeface="+mn-cs"/>
              </a:defRPr>
            </a:lvl3pPr>
            <a:lvl4pPr marL="1655959" indent="-311992"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467" kern="1200">
                <a:solidFill>
                  <a:schemeClr val="tx1">
                    <a:lumMod val="75000"/>
                    <a:lumOff val="25000"/>
                  </a:schemeClr>
                </a:solidFill>
                <a:latin typeface="+mn-lt"/>
                <a:ea typeface="+mn-ea"/>
                <a:cs typeface="+mn-cs"/>
              </a:defRPr>
            </a:lvl4pPr>
            <a:lvl5pPr marL="2135947" indent="-311992" algn="l" defTabSz="609585" rtl="0" eaLnBrk="1" latinLnBrk="0" hangingPunct="1">
              <a:spcBef>
                <a:spcPct val="20000"/>
              </a:spcBef>
              <a:spcAft>
                <a:spcPts val="800"/>
              </a:spcAft>
              <a:buClr>
                <a:schemeClr val="accent1"/>
              </a:buClr>
              <a:buSzPct val="92000"/>
              <a:buFont typeface="Wingdings 2" panose="05020102010507070707" pitchFamily="18" charset="2"/>
              <a:buChar char=""/>
              <a:defRPr sz="1467" kern="1200">
                <a:solidFill>
                  <a:schemeClr val="tx1">
                    <a:lumMod val="75000"/>
                    <a:lumOff val="25000"/>
                  </a:schemeClr>
                </a:solidFill>
                <a:latin typeface="+mn-lt"/>
                <a:ea typeface="+mn-ea"/>
                <a:cs typeface="+mn-cs"/>
              </a:defRPr>
            </a:lvl5pPr>
            <a:lvl6pPr marL="253327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6pPr>
            <a:lvl7pPr marL="293326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7pPr>
            <a:lvl8pPr marL="333325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8pPr>
            <a:lvl9pPr marL="3733240" indent="-304792" algn="l" defTabSz="609585" rtl="0" eaLnBrk="1" latinLnBrk="0" hangingPunct="1">
              <a:spcBef>
                <a:spcPct val="20000"/>
              </a:spcBef>
              <a:spcAft>
                <a:spcPts val="8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9pPr>
          </a:lstStyle>
          <a:p>
            <a:pPr algn="ctr"/>
            <a:r>
              <a:rPr lang="en-US" sz="1800" dirty="0">
                <a:latin typeface="Times New Roman" panose="02020603050405020304" pitchFamily="18" charset="0"/>
                <a:ea typeface="Calibri" panose="020F0502020204030204" pitchFamily="34" charset="0"/>
                <a:cs typeface="Arial" panose="020B0604020202020204" pitchFamily="34" charset="0"/>
              </a:rPr>
              <a:t>Cafeteria</a:t>
            </a:r>
          </a:p>
          <a:p>
            <a:pPr algn="ctr"/>
            <a:endParaRPr lang="en-US" dirty="0"/>
          </a:p>
        </p:txBody>
      </p:sp>
      <p:sp>
        <p:nvSpPr>
          <p:cNvPr id="2" name="Slide Number Placeholder 1">
            <a:extLst>
              <a:ext uri="{FF2B5EF4-FFF2-40B4-BE49-F238E27FC236}">
                <a16:creationId xmlns:a16="http://schemas.microsoft.com/office/drawing/2014/main" id="{4B48EA99-0E2C-4FC5-9CB6-B1EDAABEA54A}"/>
              </a:ext>
            </a:extLst>
          </p:cNvPr>
          <p:cNvSpPr>
            <a:spLocks noGrp="1"/>
          </p:cNvSpPr>
          <p:nvPr>
            <p:ph type="sldNum" sz="quarter" idx="12"/>
          </p:nvPr>
        </p:nvSpPr>
        <p:spPr/>
        <p:txBody>
          <a:bodyPr/>
          <a:lstStyle/>
          <a:p>
            <a:fld id="{3A98EE3D-8CD1-4C3F-BD1C-C98C9596463C}" type="slidenum">
              <a:rPr lang="en-US" smtClean="0"/>
              <a:t>86</a:t>
            </a:fld>
            <a:endParaRPr lang="en-US"/>
          </a:p>
        </p:txBody>
      </p:sp>
    </p:spTree>
    <p:extLst>
      <p:ext uri="{BB962C8B-B14F-4D97-AF65-F5344CB8AC3E}">
        <p14:creationId xmlns:p14="http://schemas.microsoft.com/office/powerpoint/2010/main" val="2431669588"/>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1A0DD86-8CDE-495A-B511-844DB41A5049}"/>
              </a:ext>
            </a:extLst>
          </p:cNvPr>
          <p:cNvPicPr>
            <a:picLocks noChangeAspect="1"/>
          </p:cNvPicPr>
          <p:nvPr/>
        </p:nvPicPr>
        <p:blipFill>
          <a:blip r:embed="rId2"/>
          <a:stretch>
            <a:fillRect/>
          </a:stretch>
        </p:blipFill>
        <p:spPr>
          <a:xfrm>
            <a:off x="8961120" y="3087923"/>
            <a:ext cx="6854190" cy="4653915"/>
          </a:xfrm>
          <a:prstGeom prst="rect">
            <a:avLst/>
          </a:prstGeom>
        </p:spPr>
      </p:pic>
      <p:pic>
        <p:nvPicPr>
          <p:cNvPr id="7" name="Picture 6">
            <a:extLst>
              <a:ext uri="{FF2B5EF4-FFF2-40B4-BE49-F238E27FC236}">
                <a16:creationId xmlns:a16="http://schemas.microsoft.com/office/drawing/2014/main" id="{FE227A95-0D54-47FF-A9B3-33F9FC2625A4}"/>
              </a:ext>
            </a:extLst>
          </p:cNvPr>
          <p:cNvPicPr>
            <a:picLocks noChangeAspect="1"/>
          </p:cNvPicPr>
          <p:nvPr/>
        </p:nvPicPr>
        <p:blipFill>
          <a:blip r:embed="rId3"/>
          <a:stretch>
            <a:fillRect/>
          </a:stretch>
        </p:blipFill>
        <p:spPr>
          <a:xfrm>
            <a:off x="1559793" y="3480452"/>
            <a:ext cx="7374255" cy="4720590"/>
          </a:xfrm>
          <a:prstGeom prst="rect">
            <a:avLst/>
          </a:prstGeom>
        </p:spPr>
      </p:pic>
      <p:sp>
        <p:nvSpPr>
          <p:cNvPr id="12" name="TextBox 11">
            <a:extLst>
              <a:ext uri="{FF2B5EF4-FFF2-40B4-BE49-F238E27FC236}">
                <a16:creationId xmlns:a16="http://schemas.microsoft.com/office/drawing/2014/main" id="{8D8462A6-EBFE-4FED-8917-4492AF9AB828}"/>
              </a:ext>
            </a:extLst>
          </p:cNvPr>
          <p:cNvSpPr txBox="1"/>
          <p:nvPr/>
        </p:nvSpPr>
        <p:spPr>
          <a:xfrm>
            <a:off x="1372857" y="2250555"/>
            <a:ext cx="8562229" cy="548483"/>
          </a:xfrm>
          <a:prstGeom prst="rect">
            <a:avLst/>
          </a:prstGeom>
          <a:noFill/>
        </p:spPr>
        <p:txBody>
          <a:bodyPr wrap="square">
            <a:spAutoFit/>
          </a:bodyPr>
          <a:lstStyle/>
          <a:p>
            <a:pPr marL="400050" indent="-400050">
              <a:buFont typeface="Wingdings" panose="05000000000000000000" pitchFamily="2" charset="2"/>
              <a:buChar char="v"/>
            </a:pPr>
            <a:r>
              <a:rPr lang="en-US" sz="2964" dirty="0" err="1">
                <a:latin typeface="Times New Roman" panose="02020603050405020304" pitchFamily="18" charset="0"/>
                <a:cs typeface="Times New Roman" panose="02020603050405020304" pitchFamily="18" charset="0"/>
              </a:rPr>
              <a:t>Dialux</a:t>
            </a:r>
            <a:r>
              <a:rPr lang="en-US" sz="2964" dirty="0">
                <a:latin typeface="Times New Roman" panose="02020603050405020304" pitchFamily="18" charset="0"/>
                <a:cs typeface="Times New Roman" panose="02020603050405020304" pitchFamily="18" charset="0"/>
              </a:rPr>
              <a:t> Simulation (Artificial lighting): </a:t>
            </a:r>
          </a:p>
        </p:txBody>
      </p:sp>
      <p:sp>
        <p:nvSpPr>
          <p:cNvPr id="14" name="TextBox 13">
            <a:extLst>
              <a:ext uri="{FF2B5EF4-FFF2-40B4-BE49-F238E27FC236}">
                <a16:creationId xmlns:a16="http://schemas.microsoft.com/office/drawing/2014/main" id="{16CC6F3A-C185-4A55-81CF-F1BCC0CD2213}"/>
              </a:ext>
            </a:extLst>
          </p:cNvPr>
          <p:cNvSpPr txBox="1"/>
          <p:nvPr/>
        </p:nvSpPr>
        <p:spPr>
          <a:xfrm>
            <a:off x="2403200" y="8175803"/>
            <a:ext cx="5223612" cy="936282"/>
          </a:xfrm>
          <a:prstGeom prst="rect">
            <a:avLst/>
          </a:prstGeom>
          <a:noFill/>
        </p:spPr>
        <p:txBody>
          <a:bodyPr wrap="square">
            <a:spAutoFit/>
          </a:bodyPr>
          <a:lstStyle/>
          <a:p>
            <a:r>
              <a:rPr lang="en-GB" sz="2964" dirty="0">
                <a:latin typeface="Times New Roman" panose="02020603050405020304" pitchFamily="18" charset="0"/>
                <a:cs typeface="Times New Roman" panose="02020603050405020304" pitchFamily="18" charset="0"/>
              </a:rPr>
              <a:t>Standard aspect and design </a:t>
            </a:r>
            <a:r>
              <a:rPr lang="en-US" sz="2520" dirty="0">
                <a:solidFill>
                  <a:srgbClr val="000000"/>
                </a:solidFill>
                <a:latin typeface="Arial" panose="020B0604020202020204" pitchFamily="34" charset="0"/>
              </a:rPr>
              <a:t>⠠⠊⠝⠞⠗⠕⠙⠥⠉⠕⠙⠥⠉⠥⠉</a:t>
            </a:r>
            <a:endParaRPr lang="en-GB" sz="2964" dirty="0">
              <a:latin typeface="Times New Roman" panose="02020603050405020304" pitchFamily="18" charset="0"/>
              <a:cs typeface="Times New Roman" panose="02020603050405020304" pitchFamily="18" charset="0"/>
            </a:endParaRPr>
          </a:p>
        </p:txBody>
      </p:sp>
      <p:sp>
        <p:nvSpPr>
          <p:cNvPr id="16" name="TextBox 15">
            <a:extLst>
              <a:ext uri="{FF2B5EF4-FFF2-40B4-BE49-F238E27FC236}">
                <a16:creationId xmlns:a16="http://schemas.microsoft.com/office/drawing/2014/main" id="{E721834F-42CF-4F4D-A534-DF32002D7B21}"/>
              </a:ext>
            </a:extLst>
          </p:cNvPr>
          <p:cNvSpPr txBox="1"/>
          <p:nvPr/>
        </p:nvSpPr>
        <p:spPr>
          <a:xfrm>
            <a:off x="10241285" y="7741838"/>
            <a:ext cx="4777986" cy="867930"/>
          </a:xfrm>
          <a:prstGeom prst="rect">
            <a:avLst/>
          </a:prstGeom>
          <a:noFill/>
        </p:spPr>
        <p:txBody>
          <a:bodyPr wrap="square">
            <a:spAutoFit/>
          </a:bodyPr>
          <a:lstStyle/>
          <a:p>
            <a:r>
              <a:rPr lang="en-US" sz="2520" dirty="0">
                <a:latin typeface="Times New Roman" panose="02020603050405020304" pitchFamily="18" charset="0"/>
                <a:cs typeface="Times New Roman" panose="02020603050405020304" pitchFamily="18" charset="0"/>
              </a:rPr>
              <a:t>Lighting distribution </a:t>
            </a:r>
            <a:r>
              <a:rPr lang="en-US" sz="2520" dirty="0">
                <a:solidFill>
                  <a:srgbClr val="000000"/>
                </a:solidFill>
                <a:latin typeface="Arial" panose="020B0604020202020204" pitchFamily="34" charset="0"/>
              </a:rPr>
              <a:t>⠠⠊⠝⠞⠗⠕⠙⠥⠉⠕⠙⠥</a:t>
            </a:r>
            <a:endParaRPr lang="en-GB" sz="2964" dirty="0">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2CFE56E0-1AD4-4FE5-91F9-C51C0C30DD75}"/>
              </a:ext>
            </a:extLst>
          </p:cNvPr>
          <p:cNvSpPr txBox="1"/>
          <p:nvPr/>
        </p:nvSpPr>
        <p:spPr>
          <a:xfrm>
            <a:off x="2403200" y="2826313"/>
            <a:ext cx="8562229" cy="523220"/>
          </a:xfrm>
          <a:prstGeom prst="rect">
            <a:avLst/>
          </a:prstGeom>
          <a:noFill/>
        </p:spPr>
        <p:txBody>
          <a:bodyPr wrap="square">
            <a:spAutoFit/>
          </a:bodyPr>
          <a:lstStyle/>
          <a:p>
            <a:pPr marL="400050" indent="-40005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For basement floor </a:t>
            </a:r>
          </a:p>
        </p:txBody>
      </p:sp>
      <p:sp>
        <p:nvSpPr>
          <p:cNvPr id="9" name="TextBox 8">
            <a:extLst>
              <a:ext uri="{FF2B5EF4-FFF2-40B4-BE49-F238E27FC236}">
                <a16:creationId xmlns:a16="http://schemas.microsoft.com/office/drawing/2014/main" id="{AEEED02D-8535-4FCF-94C4-5ECB3792B078}"/>
              </a:ext>
            </a:extLst>
          </p:cNvPr>
          <p:cNvSpPr txBox="1"/>
          <p:nvPr/>
        </p:nvSpPr>
        <p:spPr>
          <a:xfrm>
            <a:off x="1767197" y="826383"/>
            <a:ext cx="8531156" cy="1077218"/>
          </a:xfrm>
          <a:prstGeom prst="rect">
            <a:avLst/>
          </a:prstGeom>
          <a:noFill/>
        </p:spPr>
        <p:txBody>
          <a:bodyPr wrap="square">
            <a:spAutoFit/>
          </a:bodyPr>
          <a:lstStyle/>
          <a:p>
            <a:r>
              <a:rPr lang="en-US" sz="4400" cap="none" dirty="0">
                <a:latin typeface="Times New Roman" panose="02020603050405020304" pitchFamily="18" charset="0"/>
                <a:cs typeface="Times New Roman" panose="02020603050405020304" pitchFamily="18" charset="0"/>
              </a:rPr>
              <a:t>Lighting Design</a:t>
            </a:r>
            <a:br>
              <a:rPr lang="en-US" cap="none" dirty="0">
                <a:latin typeface="Times New Roman" panose="02020603050405020304" pitchFamily="18" charset="0"/>
                <a:cs typeface="Times New Roman" panose="02020603050405020304" pitchFamily="18" charset="0"/>
              </a:rPr>
            </a:br>
            <a:r>
              <a:rPr lang="en-US" sz="2000" dirty="0">
                <a:solidFill>
                  <a:srgbClr val="000000"/>
                </a:solidFill>
                <a:latin typeface="Arial" panose="020B0604020202020204" pitchFamily="34" charset="0"/>
              </a:rPr>
              <a:t>⠠⠇⠊⠛⠓⠞⠊⠝⠛ ⠠⠙⠑⠎⠊⠛⠝</a:t>
            </a:r>
            <a:endParaRPr lang="en-US" sz="2000" cap="none" dirty="0">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82E2DEC0-1562-4651-8EE9-CBE649ADF538}"/>
              </a:ext>
            </a:extLst>
          </p:cNvPr>
          <p:cNvSpPr>
            <a:spLocks noGrp="1"/>
          </p:cNvSpPr>
          <p:nvPr>
            <p:ph type="sldNum" sz="quarter" idx="12"/>
          </p:nvPr>
        </p:nvSpPr>
        <p:spPr/>
        <p:txBody>
          <a:bodyPr/>
          <a:lstStyle/>
          <a:p>
            <a:fld id="{3A98EE3D-8CD1-4C3F-BD1C-C98C9596463C}" type="slidenum">
              <a:rPr lang="en-US" smtClean="0"/>
              <a:t>87</a:t>
            </a:fld>
            <a:endParaRPr lang="en-US"/>
          </a:p>
        </p:txBody>
      </p:sp>
    </p:spTree>
    <p:extLst>
      <p:ext uri="{BB962C8B-B14F-4D97-AF65-F5344CB8AC3E}">
        <p14:creationId xmlns:p14="http://schemas.microsoft.com/office/powerpoint/2010/main" val="2926179594"/>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E15EAA3-DF5B-4995-B770-F4F116D4DBC4}"/>
              </a:ext>
            </a:extLst>
          </p:cNvPr>
          <p:cNvPicPr>
            <a:picLocks noChangeAspect="1"/>
          </p:cNvPicPr>
          <p:nvPr/>
        </p:nvPicPr>
        <p:blipFill>
          <a:blip r:embed="rId2"/>
          <a:stretch>
            <a:fillRect/>
          </a:stretch>
        </p:blipFill>
        <p:spPr>
          <a:xfrm>
            <a:off x="8909184" y="2840733"/>
            <a:ext cx="6735095" cy="4591009"/>
          </a:xfrm>
          <a:prstGeom prst="rect">
            <a:avLst/>
          </a:prstGeom>
        </p:spPr>
      </p:pic>
      <p:pic>
        <p:nvPicPr>
          <p:cNvPr id="5" name="Picture 4">
            <a:extLst>
              <a:ext uri="{FF2B5EF4-FFF2-40B4-BE49-F238E27FC236}">
                <a16:creationId xmlns:a16="http://schemas.microsoft.com/office/drawing/2014/main" id="{8D166CD2-D01D-4B2D-AFB3-CB7102DAAF41}"/>
              </a:ext>
            </a:extLst>
          </p:cNvPr>
          <p:cNvPicPr>
            <a:picLocks noChangeAspect="1"/>
          </p:cNvPicPr>
          <p:nvPr/>
        </p:nvPicPr>
        <p:blipFill>
          <a:blip r:embed="rId3"/>
          <a:stretch>
            <a:fillRect/>
          </a:stretch>
        </p:blipFill>
        <p:spPr>
          <a:xfrm>
            <a:off x="991204" y="2901740"/>
            <a:ext cx="7917980" cy="4262416"/>
          </a:xfrm>
          <a:prstGeom prst="rect">
            <a:avLst/>
          </a:prstGeom>
        </p:spPr>
      </p:pic>
      <p:sp>
        <p:nvSpPr>
          <p:cNvPr id="7" name="TextBox 6">
            <a:extLst>
              <a:ext uri="{FF2B5EF4-FFF2-40B4-BE49-F238E27FC236}">
                <a16:creationId xmlns:a16="http://schemas.microsoft.com/office/drawing/2014/main" id="{A4D3A1CF-5993-45EC-8DA4-1A9EC23B97E8}"/>
              </a:ext>
            </a:extLst>
          </p:cNvPr>
          <p:cNvSpPr txBox="1"/>
          <p:nvPr/>
        </p:nvSpPr>
        <p:spPr>
          <a:xfrm>
            <a:off x="2240283" y="7323106"/>
            <a:ext cx="4457368" cy="936282"/>
          </a:xfrm>
          <a:prstGeom prst="rect">
            <a:avLst/>
          </a:prstGeom>
          <a:noFill/>
        </p:spPr>
        <p:txBody>
          <a:bodyPr wrap="square">
            <a:spAutoFit/>
          </a:bodyPr>
          <a:lstStyle/>
          <a:p>
            <a:r>
              <a:rPr lang="en-GB" sz="2964" dirty="0">
                <a:latin typeface="Times New Roman" panose="02020603050405020304" pitchFamily="18" charset="0"/>
                <a:cs typeface="Times New Roman" panose="02020603050405020304" pitchFamily="18" charset="0"/>
              </a:rPr>
              <a:t>Standard aspect and design </a:t>
            </a:r>
          </a:p>
          <a:p>
            <a:r>
              <a:rPr lang="en-US" sz="2520" dirty="0">
                <a:solidFill>
                  <a:srgbClr val="000000"/>
                </a:solidFill>
                <a:latin typeface="Arial" panose="020B0604020202020204" pitchFamily="34" charset="0"/>
              </a:rPr>
              <a:t>⠠⠊⠝⠞⠗⠕⠙⠥⠉⠕⠙⠥⠉⠥⠉</a:t>
            </a:r>
            <a:endParaRPr lang="en-GB" sz="2964"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598B7A03-4F80-4DEA-A0FD-95E2CA2761F3}"/>
              </a:ext>
            </a:extLst>
          </p:cNvPr>
          <p:cNvSpPr txBox="1"/>
          <p:nvPr/>
        </p:nvSpPr>
        <p:spPr>
          <a:xfrm>
            <a:off x="9902687" y="7487400"/>
            <a:ext cx="8562229" cy="867930"/>
          </a:xfrm>
          <a:prstGeom prst="rect">
            <a:avLst/>
          </a:prstGeom>
          <a:noFill/>
        </p:spPr>
        <p:txBody>
          <a:bodyPr wrap="square">
            <a:spAutoFit/>
          </a:bodyPr>
          <a:lstStyle/>
          <a:p>
            <a:r>
              <a:rPr lang="en-US" sz="2520" dirty="0">
                <a:latin typeface="Times New Roman" panose="02020603050405020304" pitchFamily="18" charset="0"/>
                <a:cs typeface="Times New Roman" panose="02020603050405020304" pitchFamily="18" charset="0"/>
              </a:rPr>
              <a:t>Lighting distribution </a:t>
            </a:r>
          </a:p>
          <a:p>
            <a:r>
              <a:rPr lang="en-US" sz="2520" dirty="0">
                <a:solidFill>
                  <a:srgbClr val="000000"/>
                </a:solidFill>
                <a:latin typeface="Arial" panose="020B0604020202020204" pitchFamily="34" charset="0"/>
              </a:rPr>
              <a:t>⠠⠊⠝⠞⠗⠕⠙⠥⠉⠕⠙⠥</a:t>
            </a:r>
            <a:endParaRPr lang="en-GB" sz="2964"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3FE02D64-02A8-4D83-8C26-CC7FF3902CC7}"/>
              </a:ext>
            </a:extLst>
          </p:cNvPr>
          <p:cNvSpPr txBox="1"/>
          <p:nvPr/>
        </p:nvSpPr>
        <p:spPr>
          <a:xfrm>
            <a:off x="2416536" y="2046668"/>
            <a:ext cx="8562229" cy="523220"/>
          </a:xfrm>
          <a:prstGeom prst="rect">
            <a:avLst/>
          </a:prstGeom>
          <a:noFill/>
        </p:spPr>
        <p:txBody>
          <a:bodyPr wrap="square">
            <a:spAutoFit/>
          </a:bodyPr>
          <a:lstStyle/>
          <a:p>
            <a:pPr marL="400050" indent="-40005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For ground floor </a:t>
            </a:r>
          </a:p>
        </p:txBody>
      </p:sp>
      <p:sp>
        <p:nvSpPr>
          <p:cNvPr id="2" name="Slide Number Placeholder 1">
            <a:extLst>
              <a:ext uri="{FF2B5EF4-FFF2-40B4-BE49-F238E27FC236}">
                <a16:creationId xmlns:a16="http://schemas.microsoft.com/office/drawing/2014/main" id="{AF33A7DA-1C15-4DC7-A73E-6D74BE2E6238}"/>
              </a:ext>
            </a:extLst>
          </p:cNvPr>
          <p:cNvSpPr>
            <a:spLocks noGrp="1"/>
          </p:cNvSpPr>
          <p:nvPr>
            <p:ph type="sldNum" sz="quarter" idx="12"/>
          </p:nvPr>
        </p:nvSpPr>
        <p:spPr/>
        <p:txBody>
          <a:bodyPr/>
          <a:lstStyle/>
          <a:p>
            <a:fld id="{3A98EE3D-8CD1-4C3F-BD1C-C98C9596463C}" type="slidenum">
              <a:rPr lang="en-US" smtClean="0"/>
              <a:t>88</a:t>
            </a:fld>
            <a:endParaRPr lang="en-US"/>
          </a:p>
        </p:txBody>
      </p:sp>
    </p:spTree>
    <p:extLst>
      <p:ext uri="{BB962C8B-B14F-4D97-AF65-F5344CB8AC3E}">
        <p14:creationId xmlns:p14="http://schemas.microsoft.com/office/powerpoint/2010/main" val="386026565"/>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ADC9C6D-7100-4627-9FBE-8DEFE622D1C0}"/>
              </a:ext>
            </a:extLst>
          </p:cNvPr>
          <p:cNvPicPr>
            <a:picLocks noChangeAspect="1"/>
          </p:cNvPicPr>
          <p:nvPr/>
        </p:nvPicPr>
        <p:blipFill>
          <a:blip r:embed="rId2"/>
          <a:stretch>
            <a:fillRect/>
          </a:stretch>
        </p:blipFill>
        <p:spPr>
          <a:xfrm>
            <a:off x="8436996" y="2100263"/>
            <a:ext cx="7307580" cy="5400675"/>
          </a:xfrm>
          <a:prstGeom prst="rect">
            <a:avLst/>
          </a:prstGeom>
        </p:spPr>
      </p:pic>
      <p:pic>
        <p:nvPicPr>
          <p:cNvPr id="5" name="Picture 4">
            <a:extLst>
              <a:ext uri="{FF2B5EF4-FFF2-40B4-BE49-F238E27FC236}">
                <a16:creationId xmlns:a16="http://schemas.microsoft.com/office/drawing/2014/main" id="{237A27CF-A111-4988-A7A7-867EF0A09528}"/>
              </a:ext>
            </a:extLst>
          </p:cNvPr>
          <p:cNvPicPr>
            <a:picLocks noChangeAspect="1"/>
          </p:cNvPicPr>
          <p:nvPr/>
        </p:nvPicPr>
        <p:blipFill>
          <a:blip r:embed="rId3"/>
          <a:stretch>
            <a:fillRect/>
          </a:stretch>
        </p:blipFill>
        <p:spPr>
          <a:xfrm>
            <a:off x="1276102" y="2502836"/>
            <a:ext cx="7160895" cy="4720590"/>
          </a:xfrm>
          <a:prstGeom prst="rect">
            <a:avLst/>
          </a:prstGeom>
        </p:spPr>
      </p:pic>
      <p:sp>
        <p:nvSpPr>
          <p:cNvPr id="6" name="TextBox 5">
            <a:extLst>
              <a:ext uri="{FF2B5EF4-FFF2-40B4-BE49-F238E27FC236}">
                <a16:creationId xmlns:a16="http://schemas.microsoft.com/office/drawing/2014/main" id="{C72FE970-B8E6-4D6B-AF18-E684913922B1}"/>
              </a:ext>
            </a:extLst>
          </p:cNvPr>
          <p:cNvSpPr txBox="1"/>
          <p:nvPr/>
        </p:nvSpPr>
        <p:spPr>
          <a:xfrm>
            <a:off x="2172446" y="1603013"/>
            <a:ext cx="8562229" cy="523220"/>
          </a:xfrm>
          <a:prstGeom prst="rect">
            <a:avLst/>
          </a:prstGeom>
          <a:noFill/>
        </p:spPr>
        <p:txBody>
          <a:bodyPr wrap="square">
            <a:spAutoFit/>
          </a:bodyPr>
          <a:lstStyle/>
          <a:p>
            <a:pPr marL="400050" indent="-40005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For first floor </a:t>
            </a:r>
          </a:p>
        </p:txBody>
      </p:sp>
      <p:sp>
        <p:nvSpPr>
          <p:cNvPr id="8" name="TextBox 7">
            <a:extLst>
              <a:ext uri="{FF2B5EF4-FFF2-40B4-BE49-F238E27FC236}">
                <a16:creationId xmlns:a16="http://schemas.microsoft.com/office/drawing/2014/main" id="{132721F9-FFBC-4C49-AA95-CF1AB56F4128}"/>
              </a:ext>
            </a:extLst>
          </p:cNvPr>
          <p:cNvSpPr txBox="1"/>
          <p:nvPr/>
        </p:nvSpPr>
        <p:spPr>
          <a:xfrm>
            <a:off x="2438567" y="7432275"/>
            <a:ext cx="4014994" cy="1392432"/>
          </a:xfrm>
          <a:prstGeom prst="rect">
            <a:avLst/>
          </a:prstGeom>
          <a:noFill/>
        </p:spPr>
        <p:txBody>
          <a:bodyPr wrap="square">
            <a:spAutoFit/>
          </a:bodyPr>
          <a:lstStyle/>
          <a:p>
            <a:r>
              <a:rPr lang="en-GB" sz="2964" dirty="0">
                <a:latin typeface="Times New Roman" panose="02020603050405020304" pitchFamily="18" charset="0"/>
                <a:cs typeface="Times New Roman" panose="02020603050405020304" pitchFamily="18" charset="0"/>
              </a:rPr>
              <a:t>Standard aspect and design </a:t>
            </a:r>
          </a:p>
          <a:p>
            <a:r>
              <a:rPr lang="en-US" sz="2520" dirty="0">
                <a:solidFill>
                  <a:srgbClr val="000000"/>
                </a:solidFill>
                <a:latin typeface="Arial" panose="020B0604020202020204" pitchFamily="34" charset="0"/>
              </a:rPr>
              <a:t>⠠⠊⠝⠞⠗⠕⠙⠥⠉⠕⠙⠥⠉⠥⠉</a:t>
            </a:r>
            <a:endParaRPr lang="en-GB" sz="2964"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F3A872F-A764-4038-8B36-CC6DAD678F4B}"/>
              </a:ext>
            </a:extLst>
          </p:cNvPr>
          <p:cNvSpPr txBox="1"/>
          <p:nvPr/>
        </p:nvSpPr>
        <p:spPr>
          <a:xfrm>
            <a:off x="10014006" y="7553445"/>
            <a:ext cx="8562229" cy="867930"/>
          </a:xfrm>
          <a:prstGeom prst="rect">
            <a:avLst/>
          </a:prstGeom>
          <a:noFill/>
        </p:spPr>
        <p:txBody>
          <a:bodyPr wrap="square">
            <a:spAutoFit/>
          </a:bodyPr>
          <a:lstStyle/>
          <a:p>
            <a:r>
              <a:rPr lang="en-US" sz="2520" dirty="0">
                <a:latin typeface="Times New Roman" panose="02020603050405020304" pitchFamily="18" charset="0"/>
                <a:cs typeface="Times New Roman" panose="02020603050405020304" pitchFamily="18" charset="0"/>
              </a:rPr>
              <a:t>Lighting distribution </a:t>
            </a:r>
          </a:p>
          <a:p>
            <a:r>
              <a:rPr lang="en-US" sz="2520" dirty="0">
                <a:solidFill>
                  <a:srgbClr val="000000"/>
                </a:solidFill>
                <a:latin typeface="Arial" panose="020B0604020202020204" pitchFamily="34" charset="0"/>
              </a:rPr>
              <a:t>⠠⠊⠝⠞⠗⠕⠙⠥⠉⠕⠙⠥</a:t>
            </a:r>
            <a:endParaRPr lang="en-GB" sz="2964" dirty="0">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9DA98198-3FC8-4F31-B6B8-F6B1713123D6}"/>
              </a:ext>
            </a:extLst>
          </p:cNvPr>
          <p:cNvSpPr>
            <a:spLocks noGrp="1"/>
          </p:cNvSpPr>
          <p:nvPr>
            <p:ph type="sldNum" sz="quarter" idx="12"/>
          </p:nvPr>
        </p:nvSpPr>
        <p:spPr/>
        <p:txBody>
          <a:bodyPr/>
          <a:lstStyle/>
          <a:p>
            <a:fld id="{3A98EE3D-8CD1-4C3F-BD1C-C98C9596463C}" type="slidenum">
              <a:rPr lang="en-US" smtClean="0"/>
              <a:t>89</a:t>
            </a:fld>
            <a:endParaRPr lang="en-US"/>
          </a:p>
        </p:txBody>
      </p:sp>
    </p:spTree>
    <p:extLst>
      <p:ext uri="{BB962C8B-B14F-4D97-AF65-F5344CB8AC3E}">
        <p14:creationId xmlns:p14="http://schemas.microsoft.com/office/powerpoint/2010/main" val="3981304291"/>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2A923B0-C7DE-4A21-9705-F2D63008BD1F}"/>
              </a:ext>
            </a:extLst>
          </p:cNvPr>
          <p:cNvPicPr>
            <a:picLocks noChangeAspect="1"/>
          </p:cNvPicPr>
          <p:nvPr/>
        </p:nvPicPr>
        <p:blipFill>
          <a:blip r:embed="rId2"/>
          <a:stretch>
            <a:fillRect/>
          </a:stretch>
        </p:blipFill>
        <p:spPr>
          <a:xfrm>
            <a:off x="8534400" y="2423636"/>
            <a:ext cx="7517541" cy="4753925"/>
          </a:xfrm>
          <a:prstGeom prst="rect">
            <a:avLst/>
          </a:prstGeom>
        </p:spPr>
      </p:pic>
      <p:pic>
        <p:nvPicPr>
          <p:cNvPr id="5" name="Picture 4">
            <a:extLst>
              <a:ext uri="{FF2B5EF4-FFF2-40B4-BE49-F238E27FC236}">
                <a16:creationId xmlns:a16="http://schemas.microsoft.com/office/drawing/2014/main" id="{37CA5FC7-D8FB-44A1-A5B6-7518A3F03583}"/>
              </a:ext>
            </a:extLst>
          </p:cNvPr>
          <p:cNvPicPr>
            <a:picLocks noChangeAspect="1"/>
          </p:cNvPicPr>
          <p:nvPr/>
        </p:nvPicPr>
        <p:blipFill>
          <a:blip r:embed="rId3"/>
          <a:stretch>
            <a:fillRect/>
          </a:stretch>
        </p:blipFill>
        <p:spPr>
          <a:xfrm>
            <a:off x="1016860" y="2423635"/>
            <a:ext cx="7707550" cy="4753927"/>
          </a:xfrm>
          <a:prstGeom prst="rect">
            <a:avLst/>
          </a:prstGeom>
        </p:spPr>
      </p:pic>
      <p:sp>
        <p:nvSpPr>
          <p:cNvPr id="6" name="TextBox 5">
            <a:extLst>
              <a:ext uri="{FF2B5EF4-FFF2-40B4-BE49-F238E27FC236}">
                <a16:creationId xmlns:a16="http://schemas.microsoft.com/office/drawing/2014/main" id="{A2C4AB54-B330-469A-9A95-53B2090C10C7}"/>
              </a:ext>
            </a:extLst>
          </p:cNvPr>
          <p:cNvSpPr txBox="1"/>
          <p:nvPr/>
        </p:nvSpPr>
        <p:spPr>
          <a:xfrm>
            <a:off x="2134181" y="1579673"/>
            <a:ext cx="8562229" cy="523220"/>
          </a:xfrm>
          <a:prstGeom prst="rect">
            <a:avLst/>
          </a:prstGeom>
          <a:noFill/>
        </p:spPr>
        <p:txBody>
          <a:bodyPr wrap="square">
            <a:spAutoFit/>
          </a:bodyPr>
          <a:lstStyle/>
          <a:p>
            <a:pPr marL="400050" indent="-40005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For second floor </a:t>
            </a:r>
          </a:p>
        </p:txBody>
      </p:sp>
      <p:sp>
        <p:nvSpPr>
          <p:cNvPr id="8" name="TextBox 7">
            <a:extLst>
              <a:ext uri="{FF2B5EF4-FFF2-40B4-BE49-F238E27FC236}">
                <a16:creationId xmlns:a16="http://schemas.microsoft.com/office/drawing/2014/main" id="{51DB2D8E-F580-477A-86EB-1A90B489BC94}"/>
              </a:ext>
            </a:extLst>
          </p:cNvPr>
          <p:cNvSpPr txBox="1"/>
          <p:nvPr/>
        </p:nvSpPr>
        <p:spPr>
          <a:xfrm>
            <a:off x="10440725" y="7358400"/>
            <a:ext cx="4104862" cy="867930"/>
          </a:xfrm>
          <a:prstGeom prst="rect">
            <a:avLst/>
          </a:prstGeom>
          <a:noFill/>
        </p:spPr>
        <p:txBody>
          <a:bodyPr wrap="square">
            <a:spAutoFit/>
          </a:bodyPr>
          <a:lstStyle/>
          <a:p>
            <a:r>
              <a:rPr lang="en-US" sz="2520" dirty="0">
                <a:latin typeface="Times New Roman" panose="02020603050405020304" pitchFamily="18" charset="0"/>
                <a:cs typeface="Times New Roman" panose="02020603050405020304" pitchFamily="18" charset="0"/>
              </a:rPr>
              <a:t>Lighting distribution </a:t>
            </a:r>
          </a:p>
          <a:p>
            <a:r>
              <a:rPr lang="en-US" sz="2520" dirty="0">
                <a:solidFill>
                  <a:srgbClr val="000000"/>
                </a:solidFill>
                <a:latin typeface="Arial" panose="020B0604020202020204" pitchFamily="34" charset="0"/>
              </a:rPr>
              <a:t>⠠⠊⠝⠞⠗⠕⠙⠥⠉⠕⠙⠥</a:t>
            </a:r>
            <a:endParaRPr lang="en-GB" sz="2964"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24980030-645B-42F9-AEC3-DBF843D58117}"/>
              </a:ext>
            </a:extLst>
          </p:cNvPr>
          <p:cNvSpPr txBox="1"/>
          <p:nvPr/>
        </p:nvSpPr>
        <p:spPr>
          <a:xfrm>
            <a:off x="2310434" y="7185026"/>
            <a:ext cx="4104862" cy="1392432"/>
          </a:xfrm>
          <a:prstGeom prst="rect">
            <a:avLst/>
          </a:prstGeom>
          <a:noFill/>
        </p:spPr>
        <p:txBody>
          <a:bodyPr wrap="square">
            <a:spAutoFit/>
          </a:bodyPr>
          <a:lstStyle/>
          <a:p>
            <a:r>
              <a:rPr lang="en-GB" sz="2964" dirty="0">
                <a:latin typeface="Times New Roman" panose="02020603050405020304" pitchFamily="18" charset="0"/>
                <a:cs typeface="Times New Roman" panose="02020603050405020304" pitchFamily="18" charset="0"/>
              </a:rPr>
              <a:t>Standard aspect and design </a:t>
            </a:r>
          </a:p>
          <a:p>
            <a:r>
              <a:rPr lang="en-US" sz="2520" dirty="0">
                <a:solidFill>
                  <a:srgbClr val="000000"/>
                </a:solidFill>
                <a:latin typeface="Arial" panose="020B0604020202020204" pitchFamily="34" charset="0"/>
              </a:rPr>
              <a:t>⠠⠊⠝⠞⠗⠕⠙⠥⠉⠕⠙⠥⠉⠥⠉</a:t>
            </a:r>
            <a:endParaRPr lang="en-GB" sz="2964" dirty="0">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BFD72C55-BDDD-40C5-B706-A3FF73C012D2}"/>
              </a:ext>
            </a:extLst>
          </p:cNvPr>
          <p:cNvSpPr>
            <a:spLocks noGrp="1"/>
          </p:cNvSpPr>
          <p:nvPr>
            <p:ph type="sldNum" sz="quarter" idx="12"/>
          </p:nvPr>
        </p:nvSpPr>
        <p:spPr/>
        <p:txBody>
          <a:bodyPr/>
          <a:lstStyle/>
          <a:p>
            <a:fld id="{3A98EE3D-8CD1-4C3F-BD1C-C98C9596463C}" type="slidenum">
              <a:rPr lang="en-US" smtClean="0"/>
              <a:t>90</a:t>
            </a:fld>
            <a:endParaRPr lang="en-US"/>
          </a:p>
        </p:txBody>
      </p:sp>
    </p:spTree>
    <p:extLst>
      <p:ext uri="{BB962C8B-B14F-4D97-AF65-F5344CB8AC3E}">
        <p14:creationId xmlns:p14="http://schemas.microsoft.com/office/powerpoint/2010/main" val="2593336433"/>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51D4C74-3AFE-4F92-BD33-E40E3A99399F}"/>
              </a:ext>
            </a:extLst>
          </p:cNvPr>
          <p:cNvSpPr txBox="1"/>
          <p:nvPr/>
        </p:nvSpPr>
        <p:spPr>
          <a:xfrm>
            <a:off x="7860774" y="4666232"/>
            <a:ext cx="2739853" cy="523220"/>
          </a:xfrm>
          <a:prstGeom prst="rect">
            <a:avLst/>
          </a:prstGeom>
          <a:noFill/>
        </p:spPr>
        <p:txBody>
          <a:bodyPr wrap="none" rtlCol="0">
            <a:spAutoFit/>
          </a:bodyPr>
          <a:lstStyle/>
          <a:p>
            <a:r>
              <a:rPr lang="en-GB" sz="2800" b="1" dirty="0">
                <a:latin typeface="Times New Roman" panose="02020603050405020304" pitchFamily="18" charset="0"/>
                <a:cs typeface="Times New Roman" panose="02020603050405020304" pitchFamily="18" charset="0"/>
              </a:rPr>
              <a:t>Natural lighting </a:t>
            </a:r>
          </a:p>
        </p:txBody>
      </p:sp>
      <p:pic>
        <p:nvPicPr>
          <p:cNvPr id="4" name="Picture 3">
            <a:extLst>
              <a:ext uri="{FF2B5EF4-FFF2-40B4-BE49-F238E27FC236}">
                <a16:creationId xmlns:a16="http://schemas.microsoft.com/office/drawing/2014/main" id="{4D9DDBB7-20BE-4C34-8882-EB23295780A0}"/>
              </a:ext>
            </a:extLst>
          </p:cNvPr>
          <p:cNvPicPr>
            <a:picLocks noChangeAspect="1"/>
          </p:cNvPicPr>
          <p:nvPr/>
        </p:nvPicPr>
        <p:blipFill>
          <a:blip r:embed="rId2"/>
          <a:stretch>
            <a:fillRect/>
          </a:stretch>
        </p:blipFill>
        <p:spPr>
          <a:xfrm>
            <a:off x="898474" y="5449653"/>
            <a:ext cx="6774891" cy="308935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a:extLst>
              <a:ext uri="{FF2B5EF4-FFF2-40B4-BE49-F238E27FC236}">
                <a16:creationId xmlns:a16="http://schemas.microsoft.com/office/drawing/2014/main" id="{89F77A2C-F617-463D-ABFC-2BC915E14F23}"/>
              </a:ext>
            </a:extLst>
          </p:cNvPr>
          <p:cNvPicPr>
            <a:picLocks noChangeAspect="1"/>
          </p:cNvPicPr>
          <p:nvPr/>
        </p:nvPicPr>
        <p:blipFill>
          <a:blip r:embed="rId3"/>
          <a:stretch>
            <a:fillRect/>
          </a:stretch>
        </p:blipFill>
        <p:spPr>
          <a:xfrm>
            <a:off x="10674353" y="5077585"/>
            <a:ext cx="5259737" cy="346142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8" name="Picture 7">
            <a:extLst>
              <a:ext uri="{FF2B5EF4-FFF2-40B4-BE49-F238E27FC236}">
                <a16:creationId xmlns:a16="http://schemas.microsoft.com/office/drawing/2014/main" id="{ABD64C50-58AE-4C29-8D4D-E5E82F35AC31}"/>
              </a:ext>
            </a:extLst>
          </p:cNvPr>
          <p:cNvPicPr>
            <a:picLocks noChangeAspect="1"/>
          </p:cNvPicPr>
          <p:nvPr/>
        </p:nvPicPr>
        <p:blipFill>
          <a:blip r:embed="rId4"/>
          <a:stretch>
            <a:fillRect/>
          </a:stretch>
        </p:blipFill>
        <p:spPr>
          <a:xfrm>
            <a:off x="10674353" y="1062196"/>
            <a:ext cx="5259737" cy="388411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0" name="Picture 9">
            <a:extLst>
              <a:ext uri="{FF2B5EF4-FFF2-40B4-BE49-F238E27FC236}">
                <a16:creationId xmlns:a16="http://schemas.microsoft.com/office/drawing/2014/main" id="{F30D373A-10F8-4DCB-90D8-708D98464280}"/>
              </a:ext>
            </a:extLst>
          </p:cNvPr>
          <p:cNvPicPr>
            <a:picLocks noChangeAspect="1"/>
          </p:cNvPicPr>
          <p:nvPr/>
        </p:nvPicPr>
        <p:blipFill>
          <a:blip r:embed="rId5"/>
          <a:stretch>
            <a:fillRect/>
          </a:stretch>
        </p:blipFill>
        <p:spPr>
          <a:xfrm>
            <a:off x="1134710" y="1062196"/>
            <a:ext cx="6538654" cy="373840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Slide Number Placeholder 2">
            <a:extLst>
              <a:ext uri="{FF2B5EF4-FFF2-40B4-BE49-F238E27FC236}">
                <a16:creationId xmlns:a16="http://schemas.microsoft.com/office/drawing/2014/main" id="{638E2002-E634-4139-BB14-7AAE461C6567}"/>
              </a:ext>
            </a:extLst>
          </p:cNvPr>
          <p:cNvSpPr>
            <a:spLocks noGrp="1"/>
          </p:cNvSpPr>
          <p:nvPr>
            <p:ph type="sldNum" sz="quarter" idx="12"/>
          </p:nvPr>
        </p:nvSpPr>
        <p:spPr/>
        <p:txBody>
          <a:bodyPr/>
          <a:lstStyle/>
          <a:p>
            <a:fld id="{3A98EE3D-8CD1-4C3F-BD1C-C98C9596463C}" type="slidenum">
              <a:rPr lang="en-US" smtClean="0"/>
              <a:t>91</a:t>
            </a:fld>
            <a:endParaRPr lang="en-US"/>
          </a:p>
        </p:txBody>
      </p:sp>
    </p:spTree>
    <p:extLst>
      <p:ext uri="{BB962C8B-B14F-4D97-AF65-F5344CB8AC3E}">
        <p14:creationId xmlns:p14="http://schemas.microsoft.com/office/powerpoint/2010/main" val="1401066042"/>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8802746-2274-48C4-9138-CF3D49D8F8D3}"/>
              </a:ext>
            </a:extLst>
          </p:cNvPr>
          <p:cNvSpPr txBox="1"/>
          <p:nvPr/>
        </p:nvSpPr>
        <p:spPr>
          <a:xfrm>
            <a:off x="2207813" y="1318477"/>
            <a:ext cx="2593915" cy="523220"/>
          </a:xfrm>
          <a:prstGeom prst="rect">
            <a:avLst/>
          </a:prstGeom>
          <a:noFill/>
        </p:spPr>
        <p:txBody>
          <a:bodyPr wrap="none" rtlCol="0">
            <a:spAutoFit/>
          </a:bodyPr>
          <a:lstStyle/>
          <a:p>
            <a:r>
              <a:rPr lang="en-GB" sz="2800" b="1" dirty="0">
                <a:latin typeface="Times New Roman" panose="02020603050405020304" pitchFamily="18" charset="0"/>
                <a:cs typeface="Times New Roman" panose="02020603050405020304" pitchFamily="18" charset="0"/>
              </a:rPr>
              <a:t>Indoor lighting </a:t>
            </a:r>
          </a:p>
        </p:txBody>
      </p:sp>
      <p:pic>
        <p:nvPicPr>
          <p:cNvPr id="4" name="Picture 3">
            <a:extLst>
              <a:ext uri="{FF2B5EF4-FFF2-40B4-BE49-F238E27FC236}">
                <a16:creationId xmlns:a16="http://schemas.microsoft.com/office/drawing/2014/main" id="{B79D83E5-9B15-43CB-B9A7-CC5FDDE7646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43987" y="2402620"/>
            <a:ext cx="6493567" cy="4870174"/>
          </a:xfrm>
          <a:prstGeom prst="rect">
            <a:avLst/>
          </a:prstGeom>
          <a:ln>
            <a:noFill/>
          </a:ln>
          <a:effectLst>
            <a:outerShdw blurRad="292100" dist="139700" dir="2700000" algn="tl" rotWithShape="0">
              <a:srgbClr val="333333">
                <a:alpha val="65000"/>
              </a:srgbClr>
            </a:outerShdw>
          </a:effectLst>
        </p:spPr>
      </p:pic>
      <p:pic>
        <p:nvPicPr>
          <p:cNvPr id="6" name="Picture 5">
            <a:extLst>
              <a:ext uri="{FF2B5EF4-FFF2-40B4-BE49-F238E27FC236}">
                <a16:creationId xmlns:a16="http://schemas.microsoft.com/office/drawing/2014/main" id="{046049BE-20AF-4B16-AB64-DE3D9EC9FCA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72439" y="2402620"/>
            <a:ext cx="6493565" cy="4870174"/>
          </a:xfrm>
          <a:prstGeom prst="rect">
            <a:avLst/>
          </a:prstGeom>
        </p:spPr>
      </p:pic>
      <p:sp>
        <p:nvSpPr>
          <p:cNvPr id="7" name="TextBox 6">
            <a:extLst>
              <a:ext uri="{FF2B5EF4-FFF2-40B4-BE49-F238E27FC236}">
                <a16:creationId xmlns:a16="http://schemas.microsoft.com/office/drawing/2014/main" id="{04C9658F-9D95-4FAA-A03F-14BC0F928342}"/>
              </a:ext>
            </a:extLst>
          </p:cNvPr>
          <p:cNvSpPr txBox="1"/>
          <p:nvPr/>
        </p:nvSpPr>
        <p:spPr>
          <a:xfrm>
            <a:off x="2745851" y="7377860"/>
            <a:ext cx="2816797" cy="936282"/>
          </a:xfrm>
          <a:prstGeom prst="rect">
            <a:avLst/>
          </a:prstGeom>
          <a:noFill/>
        </p:spPr>
        <p:txBody>
          <a:bodyPr wrap="none" rtlCol="0">
            <a:spAutoFit/>
          </a:bodyPr>
          <a:lstStyle/>
          <a:p>
            <a:r>
              <a:rPr lang="en-GB" sz="2964" dirty="0">
                <a:latin typeface="Times New Roman" panose="02020603050405020304" pitchFamily="18" charset="0"/>
                <a:cs typeface="Times New Roman" panose="02020603050405020304" pitchFamily="18" charset="0"/>
              </a:rPr>
              <a:t>Entrance lighting</a:t>
            </a:r>
          </a:p>
          <a:p>
            <a:r>
              <a:rPr lang="en-US" sz="2520" dirty="0">
                <a:solidFill>
                  <a:srgbClr val="000000"/>
                </a:solidFill>
                <a:latin typeface="Arial" panose="020B0604020202020204" pitchFamily="34" charset="0"/>
              </a:rPr>
              <a:t>⠠⠊⠝⠞⠗⠕⠙⠥⠉</a:t>
            </a:r>
            <a:endParaRPr lang="en-GB" sz="2964"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F1EE12CA-821F-449F-B205-59904C2C6830}"/>
              </a:ext>
            </a:extLst>
          </p:cNvPr>
          <p:cNvSpPr txBox="1"/>
          <p:nvPr/>
        </p:nvSpPr>
        <p:spPr>
          <a:xfrm>
            <a:off x="10292298" y="1318478"/>
            <a:ext cx="5273705" cy="936282"/>
          </a:xfrm>
          <a:prstGeom prst="rect">
            <a:avLst/>
          </a:prstGeom>
          <a:noFill/>
        </p:spPr>
        <p:txBody>
          <a:bodyPr wrap="square">
            <a:spAutoFit/>
          </a:bodyPr>
          <a:lstStyle/>
          <a:p>
            <a:r>
              <a:rPr lang="en-GB" sz="2964" dirty="0">
                <a:latin typeface="Times New Roman" panose="02020603050405020304" pitchFamily="18" charset="0"/>
                <a:cs typeface="Times New Roman" panose="02020603050405020304" pitchFamily="18" charset="0"/>
              </a:rPr>
              <a:t>Wating area  lighting</a:t>
            </a:r>
          </a:p>
          <a:p>
            <a:r>
              <a:rPr lang="en-US" sz="2520" dirty="0">
                <a:solidFill>
                  <a:srgbClr val="000000"/>
                </a:solidFill>
                <a:latin typeface="Arial" panose="020B0604020202020204" pitchFamily="34" charset="0"/>
              </a:rPr>
              <a:t>⠠⠊⠝⠞⠗⠕⠙⠥⠉⠗⠕</a:t>
            </a:r>
            <a:endParaRPr lang="en-GB" sz="2964" dirty="0">
              <a:latin typeface="Times New Roman" panose="02020603050405020304" pitchFamily="18" charset="0"/>
              <a:cs typeface="Times New Roman" panose="02020603050405020304" pitchFamily="18" charset="0"/>
            </a:endParaRPr>
          </a:p>
        </p:txBody>
      </p:sp>
      <p:sp>
        <p:nvSpPr>
          <p:cNvPr id="3" name="Slide Number Placeholder 2">
            <a:extLst>
              <a:ext uri="{FF2B5EF4-FFF2-40B4-BE49-F238E27FC236}">
                <a16:creationId xmlns:a16="http://schemas.microsoft.com/office/drawing/2014/main" id="{FD364156-607E-4B15-9359-95F26A93C37C}"/>
              </a:ext>
            </a:extLst>
          </p:cNvPr>
          <p:cNvSpPr>
            <a:spLocks noGrp="1"/>
          </p:cNvSpPr>
          <p:nvPr>
            <p:ph type="sldNum" sz="quarter" idx="12"/>
          </p:nvPr>
        </p:nvSpPr>
        <p:spPr/>
        <p:txBody>
          <a:bodyPr/>
          <a:lstStyle/>
          <a:p>
            <a:fld id="{3A98EE3D-8CD1-4C3F-BD1C-C98C9596463C}" type="slidenum">
              <a:rPr lang="en-US" smtClean="0"/>
              <a:t>92</a:t>
            </a:fld>
            <a:endParaRPr lang="en-US"/>
          </a:p>
        </p:txBody>
      </p:sp>
    </p:spTree>
    <p:extLst>
      <p:ext uri="{BB962C8B-B14F-4D97-AF65-F5344CB8AC3E}">
        <p14:creationId xmlns:p14="http://schemas.microsoft.com/office/powerpoint/2010/main" val="3595323176"/>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DFE4967-652C-4658-9C70-E3E6B41CED7C}"/>
              </a:ext>
            </a:extLst>
          </p:cNvPr>
          <p:cNvSpPr txBox="1"/>
          <p:nvPr/>
        </p:nvSpPr>
        <p:spPr>
          <a:xfrm>
            <a:off x="1442498" y="1225710"/>
            <a:ext cx="2453640" cy="1004634"/>
          </a:xfrm>
          <a:prstGeom prst="rect">
            <a:avLst/>
          </a:prstGeom>
          <a:noFill/>
        </p:spPr>
        <p:txBody>
          <a:bodyPr wrap="square">
            <a:spAutoFit/>
          </a:bodyPr>
          <a:lstStyle/>
          <a:p>
            <a:r>
              <a:rPr lang="en-GB" sz="2964" b="1" dirty="0">
                <a:latin typeface="Times New Roman" panose="02020603050405020304" pitchFamily="18" charset="0"/>
                <a:cs typeface="Times New Roman" panose="02020603050405020304" pitchFamily="18" charset="0"/>
              </a:rPr>
              <a:t>Indoor lighting </a:t>
            </a:r>
          </a:p>
        </p:txBody>
      </p:sp>
      <p:pic>
        <p:nvPicPr>
          <p:cNvPr id="5" name="Picture 4">
            <a:extLst>
              <a:ext uri="{FF2B5EF4-FFF2-40B4-BE49-F238E27FC236}">
                <a16:creationId xmlns:a16="http://schemas.microsoft.com/office/drawing/2014/main" id="{0310D5B1-A6C7-48A4-93B8-876A1BA6601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42499" y="2968486"/>
            <a:ext cx="6488153" cy="4866114"/>
          </a:xfrm>
          <a:prstGeom prst="rect">
            <a:avLst/>
          </a:prstGeom>
        </p:spPr>
      </p:pic>
      <p:sp>
        <p:nvSpPr>
          <p:cNvPr id="7" name="TextBox 6">
            <a:extLst>
              <a:ext uri="{FF2B5EF4-FFF2-40B4-BE49-F238E27FC236}">
                <a16:creationId xmlns:a16="http://schemas.microsoft.com/office/drawing/2014/main" id="{C93950BE-0F3F-47CD-95EC-5DB79D1FC7FE}"/>
              </a:ext>
            </a:extLst>
          </p:cNvPr>
          <p:cNvSpPr txBox="1"/>
          <p:nvPr/>
        </p:nvSpPr>
        <p:spPr>
          <a:xfrm>
            <a:off x="2018419" y="1903199"/>
            <a:ext cx="4271838" cy="936282"/>
          </a:xfrm>
          <a:prstGeom prst="rect">
            <a:avLst/>
          </a:prstGeom>
          <a:noFill/>
        </p:spPr>
        <p:txBody>
          <a:bodyPr wrap="square">
            <a:spAutoFit/>
          </a:bodyPr>
          <a:lstStyle/>
          <a:p>
            <a:r>
              <a:rPr lang="en-GB" sz="2964" dirty="0">
                <a:latin typeface="Times New Roman" panose="02020603050405020304" pitchFamily="18" charset="0"/>
                <a:cs typeface="Times New Roman" panose="02020603050405020304" pitchFamily="18" charset="0"/>
              </a:rPr>
              <a:t>Handrail and door lighting </a:t>
            </a:r>
          </a:p>
          <a:p>
            <a:r>
              <a:rPr lang="en-US" sz="2520" dirty="0">
                <a:solidFill>
                  <a:srgbClr val="000000"/>
                </a:solidFill>
                <a:latin typeface="Arial" panose="020B0604020202020204" pitchFamily="34" charset="0"/>
              </a:rPr>
              <a:t>⠠⠊⠝⠞⠗⠕⠙⠥⠉⠙⠥⠉⠙⠥⠉</a:t>
            </a:r>
            <a:endParaRPr lang="en-GB" sz="2964"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04A0F7D9-B21F-493D-9899-08904CEB407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92600" y="2968485"/>
            <a:ext cx="6488152" cy="4866114"/>
          </a:xfrm>
          <a:prstGeom prst="rect">
            <a:avLst/>
          </a:prstGeom>
        </p:spPr>
      </p:pic>
      <p:sp>
        <p:nvSpPr>
          <p:cNvPr id="8" name="TextBox 7">
            <a:extLst>
              <a:ext uri="{FF2B5EF4-FFF2-40B4-BE49-F238E27FC236}">
                <a16:creationId xmlns:a16="http://schemas.microsoft.com/office/drawing/2014/main" id="{7EAE6892-347D-46F0-9CBF-907B3540CFBA}"/>
              </a:ext>
            </a:extLst>
          </p:cNvPr>
          <p:cNvSpPr txBox="1"/>
          <p:nvPr/>
        </p:nvSpPr>
        <p:spPr>
          <a:xfrm>
            <a:off x="9836100" y="7834600"/>
            <a:ext cx="4530249" cy="936282"/>
          </a:xfrm>
          <a:prstGeom prst="rect">
            <a:avLst/>
          </a:prstGeom>
          <a:noFill/>
        </p:spPr>
        <p:txBody>
          <a:bodyPr wrap="square">
            <a:spAutoFit/>
          </a:bodyPr>
          <a:lstStyle/>
          <a:p>
            <a:r>
              <a:rPr lang="en-GB" sz="2964" dirty="0">
                <a:latin typeface="Times New Roman" panose="02020603050405020304" pitchFamily="18" charset="0"/>
                <a:cs typeface="Times New Roman" panose="02020603050405020304" pitchFamily="18" charset="0"/>
              </a:rPr>
              <a:t>Task lighting in office room </a:t>
            </a:r>
          </a:p>
          <a:p>
            <a:r>
              <a:rPr lang="en-US" sz="2520" dirty="0">
                <a:solidFill>
                  <a:srgbClr val="000000"/>
                </a:solidFill>
                <a:latin typeface="Arial" panose="020B0604020202020204" pitchFamily="34" charset="0"/>
              </a:rPr>
              <a:t>⠠⠊⠝⠞⠗⠕⠙⠥⠉⠙⠥⠉⠙⠥⠉</a:t>
            </a:r>
            <a:endParaRPr lang="en-GB" sz="2964" dirty="0"/>
          </a:p>
        </p:txBody>
      </p:sp>
      <p:sp>
        <p:nvSpPr>
          <p:cNvPr id="2" name="Slide Number Placeholder 1">
            <a:extLst>
              <a:ext uri="{FF2B5EF4-FFF2-40B4-BE49-F238E27FC236}">
                <a16:creationId xmlns:a16="http://schemas.microsoft.com/office/drawing/2014/main" id="{9841BDBF-5F73-4319-BED9-9E816790C422}"/>
              </a:ext>
            </a:extLst>
          </p:cNvPr>
          <p:cNvSpPr>
            <a:spLocks noGrp="1"/>
          </p:cNvSpPr>
          <p:nvPr>
            <p:ph type="sldNum" sz="quarter" idx="12"/>
          </p:nvPr>
        </p:nvSpPr>
        <p:spPr/>
        <p:txBody>
          <a:bodyPr/>
          <a:lstStyle/>
          <a:p>
            <a:fld id="{3A98EE3D-8CD1-4C3F-BD1C-C98C9596463C}" type="slidenum">
              <a:rPr lang="en-US" smtClean="0"/>
              <a:t>93</a:t>
            </a:fld>
            <a:endParaRPr lang="en-US"/>
          </a:p>
        </p:txBody>
      </p:sp>
    </p:spTree>
    <p:extLst>
      <p:ext uri="{BB962C8B-B14F-4D97-AF65-F5344CB8AC3E}">
        <p14:creationId xmlns:p14="http://schemas.microsoft.com/office/powerpoint/2010/main" val="2918472851"/>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5044E78-C9F2-4743-AAE4-BE0722137EE1}"/>
              </a:ext>
            </a:extLst>
          </p:cNvPr>
          <p:cNvSpPr txBox="1"/>
          <p:nvPr/>
        </p:nvSpPr>
        <p:spPr>
          <a:xfrm>
            <a:off x="2449002" y="1836752"/>
            <a:ext cx="2860078" cy="979371"/>
          </a:xfrm>
          <a:prstGeom prst="rect">
            <a:avLst/>
          </a:prstGeom>
          <a:noFill/>
        </p:spPr>
        <p:txBody>
          <a:bodyPr wrap="none" rtlCol="0">
            <a:spAutoFit/>
          </a:bodyPr>
          <a:lstStyle/>
          <a:p>
            <a:r>
              <a:rPr lang="en-GB" sz="2800" b="1" dirty="0">
                <a:latin typeface="Times New Roman" panose="02020603050405020304" pitchFamily="18" charset="0"/>
                <a:cs typeface="Times New Roman" panose="02020603050405020304" pitchFamily="18" charset="0"/>
              </a:rPr>
              <a:t>Outdoor</a:t>
            </a:r>
            <a:r>
              <a:rPr lang="en-GB" sz="2800" dirty="0">
                <a:latin typeface="Times New Roman" panose="02020603050405020304" pitchFamily="18" charset="0"/>
                <a:cs typeface="Times New Roman" panose="02020603050405020304" pitchFamily="18" charset="0"/>
              </a:rPr>
              <a:t> </a:t>
            </a:r>
            <a:r>
              <a:rPr lang="en-GB" sz="2800" b="1" dirty="0">
                <a:latin typeface="Times New Roman" panose="02020603050405020304" pitchFamily="18" charset="0"/>
                <a:cs typeface="Times New Roman" panose="02020603050405020304" pitchFamily="18" charset="0"/>
              </a:rPr>
              <a:t>lighting</a:t>
            </a:r>
            <a:r>
              <a:rPr lang="en-GB" sz="2800" dirty="0">
                <a:latin typeface="Times New Roman" panose="02020603050405020304" pitchFamily="18" charset="0"/>
                <a:cs typeface="Times New Roman" panose="02020603050405020304" pitchFamily="18" charset="0"/>
              </a:rPr>
              <a:t> </a:t>
            </a:r>
          </a:p>
          <a:p>
            <a:r>
              <a:rPr lang="en-GB" sz="2964" dirty="0">
                <a:latin typeface="Times New Roman" panose="02020603050405020304" pitchFamily="18" charset="0"/>
                <a:cs typeface="Times New Roman" panose="02020603050405020304" pitchFamily="18" charset="0"/>
              </a:rPr>
              <a:t> </a:t>
            </a:r>
          </a:p>
        </p:txBody>
      </p:sp>
      <p:pic>
        <p:nvPicPr>
          <p:cNvPr id="4" name="Picture 3">
            <a:extLst>
              <a:ext uri="{FF2B5EF4-FFF2-40B4-BE49-F238E27FC236}">
                <a16:creationId xmlns:a16="http://schemas.microsoft.com/office/drawing/2014/main" id="{EBCCBB8D-C02E-41D1-B65E-CE99A293FDA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51338" y="2741614"/>
            <a:ext cx="6400800" cy="4800600"/>
          </a:xfrm>
          <a:prstGeom prst="rect">
            <a:avLst/>
          </a:prstGeom>
          <a:ln>
            <a:noFill/>
          </a:ln>
          <a:effectLst>
            <a:outerShdw blurRad="292100" dist="139700" dir="2700000" algn="tl" rotWithShape="0">
              <a:srgbClr val="333333">
                <a:alpha val="65000"/>
              </a:srgbClr>
            </a:outerShdw>
          </a:effectLst>
        </p:spPr>
      </p:pic>
      <p:pic>
        <p:nvPicPr>
          <p:cNvPr id="6" name="Picture 5">
            <a:extLst>
              <a:ext uri="{FF2B5EF4-FFF2-40B4-BE49-F238E27FC236}">
                <a16:creationId xmlns:a16="http://schemas.microsoft.com/office/drawing/2014/main" id="{6F386630-3F46-42C3-A491-82E98D2D586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49802" y="2741614"/>
            <a:ext cx="6400799" cy="4800600"/>
          </a:xfrm>
          <a:prstGeom prst="rect">
            <a:avLst/>
          </a:prstGeom>
        </p:spPr>
      </p:pic>
      <p:sp>
        <p:nvSpPr>
          <p:cNvPr id="3" name="Slide Number Placeholder 2">
            <a:extLst>
              <a:ext uri="{FF2B5EF4-FFF2-40B4-BE49-F238E27FC236}">
                <a16:creationId xmlns:a16="http://schemas.microsoft.com/office/drawing/2014/main" id="{0263BAA4-0043-43FE-A77B-12ADCB127F61}"/>
              </a:ext>
            </a:extLst>
          </p:cNvPr>
          <p:cNvSpPr>
            <a:spLocks noGrp="1"/>
          </p:cNvSpPr>
          <p:nvPr>
            <p:ph type="sldNum" sz="quarter" idx="12"/>
          </p:nvPr>
        </p:nvSpPr>
        <p:spPr/>
        <p:txBody>
          <a:bodyPr/>
          <a:lstStyle/>
          <a:p>
            <a:fld id="{3A98EE3D-8CD1-4C3F-BD1C-C98C9596463C}" type="slidenum">
              <a:rPr lang="en-US" smtClean="0"/>
              <a:t>94</a:t>
            </a:fld>
            <a:endParaRPr lang="en-US"/>
          </a:p>
        </p:txBody>
      </p:sp>
    </p:spTree>
    <p:extLst>
      <p:ext uri="{BB962C8B-B14F-4D97-AF65-F5344CB8AC3E}">
        <p14:creationId xmlns:p14="http://schemas.microsoft.com/office/powerpoint/2010/main" val="2799318514"/>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BC87F55-2690-4F70-8D2A-3116A9307CA3}"/>
              </a:ext>
            </a:extLst>
          </p:cNvPr>
          <p:cNvSpPr txBox="1"/>
          <p:nvPr/>
        </p:nvSpPr>
        <p:spPr>
          <a:xfrm>
            <a:off x="1187396" y="984850"/>
            <a:ext cx="3534942" cy="1410258"/>
          </a:xfrm>
          <a:prstGeom prst="rect">
            <a:avLst/>
          </a:prstGeom>
          <a:noFill/>
        </p:spPr>
        <p:txBody>
          <a:bodyPr wrap="none" rtlCol="0">
            <a:spAutoFit/>
          </a:bodyPr>
          <a:lstStyle/>
          <a:p>
            <a:r>
              <a:rPr lang="en-GB" sz="2800" b="1" dirty="0">
                <a:latin typeface="Times New Roman" panose="02020603050405020304" pitchFamily="18" charset="0"/>
                <a:cs typeface="Times New Roman" panose="02020603050405020304" pitchFamily="18" charset="0"/>
              </a:rPr>
              <a:t>Water supply system</a:t>
            </a:r>
          </a:p>
          <a:p>
            <a:r>
              <a:rPr lang="en-US" sz="2800" dirty="0">
                <a:solidFill>
                  <a:srgbClr val="000000"/>
                </a:solidFill>
                <a:latin typeface="Arial" panose="020B0604020202020204" pitchFamily="34" charset="0"/>
              </a:rPr>
              <a:t>⠠⠇⠊⠛⠓⠞⠊⠝⠛ ⠠⠙⠑</a:t>
            </a:r>
            <a:endParaRPr lang="en-GB" sz="2800" b="1" dirty="0">
              <a:latin typeface="Times New Roman" panose="02020603050405020304" pitchFamily="18" charset="0"/>
              <a:cs typeface="Times New Roman" panose="02020603050405020304" pitchFamily="18" charset="0"/>
            </a:endParaRPr>
          </a:p>
          <a:p>
            <a:endParaRPr lang="en-GB" sz="2964" dirty="0"/>
          </a:p>
        </p:txBody>
      </p:sp>
      <p:sp>
        <p:nvSpPr>
          <p:cNvPr id="3" name="TextBox 2">
            <a:extLst>
              <a:ext uri="{FF2B5EF4-FFF2-40B4-BE49-F238E27FC236}">
                <a16:creationId xmlns:a16="http://schemas.microsoft.com/office/drawing/2014/main" id="{0BFF25CB-52CB-4E21-928B-C3EC68F300F2}"/>
              </a:ext>
            </a:extLst>
          </p:cNvPr>
          <p:cNvSpPr txBox="1"/>
          <p:nvPr/>
        </p:nvSpPr>
        <p:spPr>
          <a:xfrm>
            <a:off x="1187396" y="1976984"/>
            <a:ext cx="6805068" cy="1378326"/>
          </a:xfrm>
          <a:prstGeom prst="rect">
            <a:avLst/>
          </a:prstGeom>
          <a:noFill/>
        </p:spPr>
        <p:txBody>
          <a:bodyPr wrap="none" rtlCol="0">
            <a:spAutoFit/>
          </a:bodyPr>
          <a:lstStyle/>
          <a:p>
            <a:pPr>
              <a:lnSpc>
                <a:spcPct val="150000"/>
              </a:lnSpc>
            </a:pPr>
            <a:r>
              <a:rPr lang="en-GB" sz="2964" dirty="0">
                <a:latin typeface="Times New Roman" panose="02020603050405020304" pitchFamily="18" charset="0"/>
                <a:cs typeface="Times New Roman" panose="02020603050405020304" pitchFamily="18" charset="0"/>
              </a:rPr>
              <a:t>Volume of water tank is 175 m³.</a:t>
            </a:r>
          </a:p>
          <a:p>
            <a:pPr>
              <a:lnSpc>
                <a:spcPct val="150000"/>
              </a:lnSpc>
            </a:pPr>
            <a:r>
              <a:rPr lang="en-GB" sz="2964" dirty="0">
                <a:latin typeface="Times New Roman" panose="02020603050405020304" pitchFamily="18" charset="0"/>
                <a:cs typeface="Times New Roman" panose="02020603050405020304" pitchFamily="18" charset="0"/>
              </a:rPr>
              <a:t>Draining rainwater on flowers and gardens</a:t>
            </a:r>
            <a:r>
              <a:rPr lang="en-GB" sz="2964" dirty="0">
                <a:latin typeface="Arial" panose="020B0604020202020204" pitchFamily="34" charset="0"/>
                <a:cs typeface="Arial" panose="020B0604020202020204" pitchFamily="34" charset="0"/>
              </a:rPr>
              <a:t>.</a:t>
            </a:r>
            <a:endParaRPr lang="en-GB" sz="2964" dirty="0"/>
          </a:p>
        </p:txBody>
      </p:sp>
      <p:sp>
        <p:nvSpPr>
          <p:cNvPr id="10" name="TextBox 9">
            <a:extLst>
              <a:ext uri="{FF2B5EF4-FFF2-40B4-BE49-F238E27FC236}">
                <a16:creationId xmlns:a16="http://schemas.microsoft.com/office/drawing/2014/main" id="{FF5B22DB-7C36-4DC6-BDB9-FD698CB1E8D1}"/>
              </a:ext>
            </a:extLst>
          </p:cNvPr>
          <p:cNvSpPr txBox="1"/>
          <p:nvPr/>
        </p:nvSpPr>
        <p:spPr>
          <a:xfrm>
            <a:off x="10607694" y="6484105"/>
            <a:ext cx="5407249" cy="548483"/>
          </a:xfrm>
          <a:prstGeom prst="rect">
            <a:avLst/>
          </a:prstGeom>
          <a:noFill/>
        </p:spPr>
        <p:txBody>
          <a:bodyPr wrap="none" rtlCol="0">
            <a:spAutoFit/>
          </a:bodyPr>
          <a:lstStyle/>
          <a:p>
            <a:r>
              <a:rPr lang="en-GB" sz="2964" dirty="0"/>
              <a:t>Water supply for basement floor </a:t>
            </a:r>
          </a:p>
        </p:txBody>
      </p:sp>
      <p:pic>
        <p:nvPicPr>
          <p:cNvPr id="12" name="Picture 11">
            <a:extLst>
              <a:ext uri="{FF2B5EF4-FFF2-40B4-BE49-F238E27FC236}">
                <a16:creationId xmlns:a16="http://schemas.microsoft.com/office/drawing/2014/main" id="{E33DE598-49F9-4E3E-B4EA-FE52DDFDD3AC}"/>
              </a:ext>
            </a:extLst>
          </p:cNvPr>
          <p:cNvPicPr>
            <a:picLocks noChangeAspect="1"/>
          </p:cNvPicPr>
          <p:nvPr/>
        </p:nvPicPr>
        <p:blipFill>
          <a:blip r:embed="rId2"/>
          <a:stretch>
            <a:fillRect/>
          </a:stretch>
        </p:blipFill>
        <p:spPr>
          <a:xfrm>
            <a:off x="9529664" y="2098240"/>
            <a:ext cx="6155241" cy="4026011"/>
          </a:xfrm>
          <a:prstGeom prst="rect">
            <a:avLst/>
          </a:prstGeom>
        </p:spPr>
      </p:pic>
      <p:pic>
        <p:nvPicPr>
          <p:cNvPr id="13" name="Picture 12">
            <a:extLst>
              <a:ext uri="{FF2B5EF4-FFF2-40B4-BE49-F238E27FC236}">
                <a16:creationId xmlns:a16="http://schemas.microsoft.com/office/drawing/2014/main" id="{EB8761B4-9EC6-47F4-B398-B0A42BC4DE8A}"/>
              </a:ext>
            </a:extLst>
          </p:cNvPr>
          <p:cNvPicPr>
            <a:picLocks noChangeAspect="1"/>
          </p:cNvPicPr>
          <p:nvPr/>
        </p:nvPicPr>
        <p:blipFill>
          <a:blip r:embed="rId3"/>
          <a:stretch>
            <a:fillRect/>
          </a:stretch>
        </p:blipFill>
        <p:spPr>
          <a:xfrm>
            <a:off x="1383896" y="3549582"/>
            <a:ext cx="6155243" cy="4729028"/>
          </a:xfrm>
          <a:prstGeom prst="rect">
            <a:avLst/>
          </a:prstGeom>
        </p:spPr>
      </p:pic>
      <p:sp>
        <p:nvSpPr>
          <p:cNvPr id="14" name="TextBox 13">
            <a:extLst>
              <a:ext uri="{FF2B5EF4-FFF2-40B4-BE49-F238E27FC236}">
                <a16:creationId xmlns:a16="http://schemas.microsoft.com/office/drawing/2014/main" id="{D564CB93-F286-41C6-A234-105BB7517B1D}"/>
              </a:ext>
            </a:extLst>
          </p:cNvPr>
          <p:cNvSpPr txBox="1"/>
          <p:nvPr/>
        </p:nvSpPr>
        <p:spPr>
          <a:xfrm>
            <a:off x="2407262" y="8278610"/>
            <a:ext cx="4924746" cy="548483"/>
          </a:xfrm>
          <a:prstGeom prst="rect">
            <a:avLst/>
          </a:prstGeom>
          <a:noFill/>
        </p:spPr>
        <p:txBody>
          <a:bodyPr wrap="none" rtlCol="0">
            <a:spAutoFit/>
          </a:bodyPr>
          <a:lstStyle/>
          <a:p>
            <a:r>
              <a:rPr lang="en-GB" sz="2964" dirty="0"/>
              <a:t>Water supply for ground floor </a:t>
            </a:r>
          </a:p>
        </p:txBody>
      </p:sp>
      <p:sp>
        <p:nvSpPr>
          <p:cNvPr id="4" name="Slide Number Placeholder 3">
            <a:extLst>
              <a:ext uri="{FF2B5EF4-FFF2-40B4-BE49-F238E27FC236}">
                <a16:creationId xmlns:a16="http://schemas.microsoft.com/office/drawing/2014/main" id="{D866158C-ED81-4669-AECD-389CB86AB198}"/>
              </a:ext>
            </a:extLst>
          </p:cNvPr>
          <p:cNvSpPr>
            <a:spLocks noGrp="1"/>
          </p:cNvSpPr>
          <p:nvPr>
            <p:ph type="sldNum" sz="quarter" idx="12"/>
          </p:nvPr>
        </p:nvSpPr>
        <p:spPr/>
        <p:txBody>
          <a:bodyPr/>
          <a:lstStyle/>
          <a:p>
            <a:fld id="{3A98EE3D-8CD1-4C3F-BD1C-C98C9596463C}" type="slidenum">
              <a:rPr lang="en-US" smtClean="0"/>
              <a:t>95</a:t>
            </a:fld>
            <a:endParaRPr lang="en-US"/>
          </a:p>
        </p:txBody>
      </p:sp>
    </p:spTree>
    <p:extLst>
      <p:ext uri="{BB962C8B-B14F-4D97-AF65-F5344CB8AC3E}">
        <p14:creationId xmlns:p14="http://schemas.microsoft.com/office/powerpoint/2010/main" val="472528969"/>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38343E3-BB89-4CB3-91E5-A2BC9363FCEF}"/>
              </a:ext>
            </a:extLst>
          </p:cNvPr>
          <p:cNvPicPr>
            <a:picLocks noChangeAspect="1"/>
          </p:cNvPicPr>
          <p:nvPr/>
        </p:nvPicPr>
        <p:blipFill>
          <a:blip r:embed="rId2"/>
          <a:stretch>
            <a:fillRect/>
          </a:stretch>
        </p:blipFill>
        <p:spPr>
          <a:xfrm>
            <a:off x="2132357" y="3364874"/>
            <a:ext cx="5621571" cy="4543265"/>
          </a:xfrm>
          <a:prstGeom prst="rect">
            <a:avLst/>
          </a:prstGeom>
        </p:spPr>
      </p:pic>
      <p:pic>
        <p:nvPicPr>
          <p:cNvPr id="7" name="Picture 6">
            <a:extLst>
              <a:ext uri="{FF2B5EF4-FFF2-40B4-BE49-F238E27FC236}">
                <a16:creationId xmlns:a16="http://schemas.microsoft.com/office/drawing/2014/main" id="{8525C6EC-8DA6-4515-956C-390C94FC29BF}"/>
              </a:ext>
            </a:extLst>
          </p:cNvPr>
          <p:cNvPicPr>
            <a:picLocks noChangeAspect="1"/>
          </p:cNvPicPr>
          <p:nvPr/>
        </p:nvPicPr>
        <p:blipFill>
          <a:blip r:embed="rId3"/>
          <a:stretch>
            <a:fillRect/>
          </a:stretch>
        </p:blipFill>
        <p:spPr>
          <a:xfrm>
            <a:off x="9314874" y="1118657"/>
            <a:ext cx="5845693" cy="4777591"/>
          </a:xfrm>
          <a:prstGeom prst="rect">
            <a:avLst/>
          </a:prstGeom>
        </p:spPr>
      </p:pic>
      <p:sp>
        <p:nvSpPr>
          <p:cNvPr id="8" name="TextBox 7">
            <a:extLst>
              <a:ext uri="{FF2B5EF4-FFF2-40B4-BE49-F238E27FC236}">
                <a16:creationId xmlns:a16="http://schemas.microsoft.com/office/drawing/2014/main" id="{0B83D7A5-D72B-4879-8D1E-0E661A30B82C}"/>
              </a:ext>
            </a:extLst>
          </p:cNvPr>
          <p:cNvSpPr txBox="1"/>
          <p:nvPr/>
        </p:nvSpPr>
        <p:spPr>
          <a:xfrm>
            <a:off x="2601665" y="2562657"/>
            <a:ext cx="4418197" cy="548483"/>
          </a:xfrm>
          <a:prstGeom prst="rect">
            <a:avLst/>
          </a:prstGeom>
          <a:noFill/>
        </p:spPr>
        <p:txBody>
          <a:bodyPr wrap="none" rtlCol="0">
            <a:spAutoFit/>
          </a:bodyPr>
          <a:lstStyle/>
          <a:p>
            <a:r>
              <a:rPr lang="en-GB" sz="2964" dirty="0"/>
              <a:t>Water supply for first floor </a:t>
            </a:r>
          </a:p>
        </p:txBody>
      </p:sp>
      <p:sp>
        <p:nvSpPr>
          <p:cNvPr id="9" name="TextBox 8">
            <a:extLst>
              <a:ext uri="{FF2B5EF4-FFF2-40B4-BE49-F238E27FC236}">
                <a16:creationId xmlns:a16="http://schemas.microsoft.com/office/drawing/2014/main" id="{FA3150C7-F257-44E2-94BE-9D96D3BA37F6}"/>
              </a:ext>
            </a:extLst>
          </p:cNvPr>
          <p:cNvSpPr txBox="1"/>
          <p:nvPr/>
        </p:nvSpPr>
        <p:spPr>
          <a:xfrm>
            <a:off x="10183465" y="6189777"/>
            <a:ext cx="4958409" cy="548483"/>
          </a:xfrm>
          <a:prstGeom prst="rect">
            <a:avLst/>
          </a:prstGeom>
          <a:noFill/>
        </p:spPr>
        <p:txBody>
          <a:bodyPr wrap="none" rtlCol="0">
            <a:spAutoFit/>
          </a:bodyPr>
          <a:lstStyle/>
          <a:p>
            <a:r>
              <a:rPr lang="en-GB" sz="2964" dirty="0"/>
              <a:t>Water supply for second floor </a:t>
            </a:r>
          </a:p>
        </p:txBody>
      </p:sp>
      <p:sp>
        <p:nvSpPr>
          <p:cNvPr id="2" name="Slide Number Placeholder 1">
            <a:extLst>
              <a:ext uri="{FF2B5EF4-FFF2-40B4-BE49-F238E27FC236}">
                <a16:creationId xmlns:a16="http://schemas.microsoft.com/office/drawing/2014/main" id="{A8957642-1D9E-4AF8-BDAF-FFD79975DBBC}"/>
              </a:ext>
            </a:extLst>
          </p:cNvPr>
          <p:cNvSpPr>
            <a:spLocks noGrp="1"/>
          </p:cNvSpPr>
          <p:nvPr>
            <p:ph type="sldNum" sz="quarter" idx="12"/>
          </p:nvPr>
        </p:nvSpPr>
        <p:spPr/>
        <p:txBody>
          <a:bodyPr/>
          <a:lstStyle/>
          <a:p>
            <a:fld id="{3A98EE3D-8CD1-4C3F-BD1C-C98C9596463C}" type="slidenum">
              <a:rPr lang="en-US" smtClean="0"/>
              <a:t>96</a:t>
            </a:fld>
            <a:endParaRPr lang="en-US"/>
          </a:p>
        </p:txBody>
      </p:sp>
    </p:spTree>
    <p:extLst>
      <p:ext uri="{BB962C8B-B14F-4D97-AF65-F5344CB8AC3E}">
        <p14:creationId xmlns:p14="http://schemas.microsoft.com/office/powerpoint/2010/main" val="1833582435"/>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000525C-FD6B-475A-9B1E-1145E7748FF4}"/>
              </a:ext>
            </a:extLst>
          </p:cNvPr>
          <p:cNvPicPr>
            <a:picLocks noChangeAspect="1"/>
          </p:cNvPicPr>
          <p:nvPr/>
        </p:nvPicPr>
        <p:blipFill>
          <a:blip r:embed="rId2"/>
          <a:stretch>
            <a:fillRect/>
          </a:stretch>
        </p:blipFill>
        <p:spPr>
          <a:xfrm>
            <a:off x="8630067" y="1515060"/>
            <a:ext cx="7001007" cy="4925915"/>
          </a:xfrm>
          <a:prstGeom prst="rect">
            <a:avLst/>
          </a:prstGeom>
        </p:spPr>
      </p:pic>
      <p:sp>
        <p:nvSpPr>
          <p:cNvPr id="3" name="TextBox 2">
            <a:extLst>
              <a:ext uri="{FF2B5EF4-FFF2-40B4-BE49-F238E27FC236}">
                <a16:creationId xmlns:a16="http://schemas.microsoft.com/office/drawing/2014/main" id="{89131B1C-9EFF-489C-AB6D-4CA5F75FF679}"/>
              </a:ext>
            </a:extLst>
          </p:cNvPr>
          <p:cNvSpPr txBox="1"/>
          <p:nvPr/>
        </p:nvSpPr>
        <p:spPr>
          <a:xfrm>
            <a:off x="9305914" y="6820748"/>
            <a:ext cx="5692584" cy="461665"/>
          </a:xfrm>
          <a:prstGeom prst="rect">
            <a:avLst/>
          </a:prstGeom>
          <a:noFill/>
        </p:spPr>
        <p:txBody>
          <a:bodyPr wrap="none" rtlCol="0">
            <a:spAutoFit/>
          </a:bodyPr>
          <a:lstStyle/>
          <a:p>
            <a:r>
              <a:rPr lang="en-GB" sz="2400" dirty="0">
                <a:latin typeface="Times New Roman" panose="02020603050405020304" pitchFamily="18" charset="0"/>
                <a:cs typeface="Times New Roman" panose="02020603050405020304" pitchFamily="18" charset="0"/>
              </a:rPr>
              <a:t>Drainage system for site and basement floor </a:t>
            </a:r>
          </a:p>
        </p:txBody>
      </p:sp>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7B5BE857-740F-46C5-B9FB-E58480E80C69}"/>
                  </a:ext>
                </a:extLst>
              </p:cNvPr>
              <p:cNvSpPr txBox="1"/>
              <p:nvPr/>
            </p:nvSpPr>
            <p:spPr>
              <a:xfrm>
                <a:off x="1102604" y="1920401"/>
                <a:ext cx="7336130" cy="7766806"/>
              </a:xfrm>
              <a:prstGeom prst="rect">
                <a:avLst/>
              </a:prstGeom>
              <a:noFill/>
            </p:spPr>
            <p:txBody>
              <a:bodyPr wrap="square" rtlCol="0">
                <a:spAutoFit/>
              </a:bodyPr>
              <a:lstStyle/>
              <a:p>
                <a:pPr>
                  <a:lnSpc>
                    <a:spcPct val="150000"/>
                  </a:lnSpc>
                </a:pPr>
                <a:r>
                  <a:rPr lang="en-US" sz="2964" u="sng" dirty="0">
                    <a:latin typeface="Times New Roman" panose="02020603050405020304" pitchFamily="18" charset="0"/>
                    <a:cs typeface="Times New Roman" panose="02020603050405020304" pitchFamily="18" charset="0"/>
                  </a:rPr>
                  <a:t>The diameters for the pipes as follows </a:t>
                </a:r>
              </a:p>
              <a:p>
                <a:pPr marL="400050" indent="-400050">
                  <a:lnSpc>
                    <a:spcPct val="150000"/>
                  </a:lnSpc>
                  <a:buFont typeface="Arial" panose="020B0604020202020204" pitchFamily="34" charset="0"/>
                  <a:buChar char="•"/>
                </a:pPr>
                <a:r>
                  <a:rPr lang="en-US" sz="2964" dirty="0">
                    <a:latin typeface="Times New Roman" panose="02020603050405020304" pitchFamily="18" charset="0"/>
                    <a:cs typeface="Times New Roman" panose="02020603050405020304" pitchFamily="18" charset="0"/>
                  </a:rPr>
                  <a:t>Horizontal pipe for the water closet is </a:t>
                </a:r>
                <a14:m>
                  <m:oMath xmlns:m="http://schemas.openxmlformats.org/officeDocument/2006/math">
                    <m:sSup>
                      <m:sSupPr>
                        <m:ctrlPr>
                          <a:rPr lang="en-US" sz="2964" i="1">
                            <a:latin typeface="Cambria Math" panose="02040503050406030204" pitchFamily="18" charset="0"/>
                          </a:rPr>
                        </m:ctrlPr>
                      </m:sSupPr>
                      <m:e>
                        <m:r>
                          <a:rPr lang="en-US" sz="2964" i="1">
                            <a:latin typeface="Cambria Math" panose="02040503050406030204" pitchFamily="18" charset="0"/>
                          </a:rPr>
                          <m:t>4</m:t>
                        </m:r>
                        <m:r>
                          <a:rPr lang="en-US" sz="2964" i="1">
                            <a:latin typeface="Cambria Math" panose="02040503050406030204" pitchFamily="18" charset="0"/>
                          </a:rPr>
                          <m:t> </m:t>
                        </m:r>
                      </m:e>
                      <m:sup>
                        <m:r>
                          <a:rPr lang="en-US" sz="2964" i="1">
                            <a:latin typeface="Cambria Math" panose="02040503050406030204" pitchFamily="18" charset="0"/>
                          </a:rPr>
                          <m:t>̎</m:t>
                        </m:r>
                      </m:sup>
                    </m:sSup>
                  </m:oMath>
                </a14:m>
                <a:r>
                  <a:rPr lang="en-US" sz="2964" dirty="0">
                    <a:latin typeface="Times New Roman" panose="02020603050405020304" pitchFamily="18" charset="0"/>
                    <a:cs typeface="Times New Roman" panose="02020603050405020304" pitchFamily="18" charset="0"/>
                  </a:rPr>
                  <a:t> with slope 1%</a:t>
                </a:r>
              </a:p>
              <a:p>
                <a:pPr marL="400050" indent="-400050">
                  <a:lnSpc>
                    <a:spcPct val="150000"/>
                  </a:lnSpc>
                  <a:buFont typeface="Arial" panose="020B0604020202020204" pitchFamily="34" charset="0"/>
                  <a:buChar char="•"/>
                </a:pPr>
                <a:r>
                  <a:rPr lang="en-US" sz="2964" dirty="0">
                    <a:latin typeface="Times New Roman" panose="02020603050405020304" pitchFamily="18" charset="0"/>
                    <a:cs typeface="Times New Roman" panose="02020603050405020304" pitchFamily="18" charset="0"/>
                  </a:rPr>
                  <a:t>Horizontal pipe for the lavatory is </a:t>
                </a:r>
                <a14:m>
                  <m:oMath xmlns:m="http://schemas.openxmlformats.org/officeDocument/2006/math">
                    <m:sSup>
                      <m:sSupPr>
                        <m:ctrlPr>
                          <a:rPr lang="en-US" sz="2964" i="1">
                            <a:latin typeface="Cambria Math" panose="02040503050406030204" pitchFamily="18" charset="0"/>
                          </a:rPr>
                        </m:ctrlPr>
                      </m:sSupPr>
                      <m:e>
                        <m:r>
                          <a:rPr lang="en-US" sz="2964" i="1">
                            <a:latin typeface="Cambria Math" panose="02040503050406030204" pitchFamily="18" charset="0"/>
                          </a:rPr>
                          <m:t>2</m:t>
                        </m:r>
                        <m:r>
                          <a:rPr lang="en-US" sz="2964" i="1">
                            <a:latin typeface="Cambria Math" panose="02040503050406030204" pitchFamily="18" charset="0"/>
                          </a:rPr>
                          <m:t> </m:t>
                        </m:r>
                      </m:e>
                      <m:sup>
                        <m:r>
                          <a:rPr lang="en-US" sz="2964" i="1">
                            <a:latin typeface="Cambria Math" panose="02040503050406030204" pitchFamily="18" charset="0"/>
                          </a:rPr>
                          <m:t>̎</m:t>
                        </m:r>
                      </m:sup>
                    </m:sSup>
                  </m:oMath>
                </a14:m>
                <a:r>
                  <a:rPr lang="en-US" sz="2964" dirty="0">
                    <a:latin typeface="Times New Roman" panose="02020603050405020304" pitchFamily="18" charset="0"/>
                    <a:cs typeface="Times New Roman" panose="02020603050405020304" pitchFamily="18" charset="0"/>
                  </a:rPr>
                  <a:t> with slope 2%</a:t>
                </a:r>
              </a:p>
              <a:p>
                <a:pPr marL="400050" indent="-400050">
                  <a:lnSpc>
                    <a:spcPct val="150000"/>
                  </a:lnSpc>
                  <a:buFont typeface="Arial" panose="020B0604020202020204" pitchFamily="34" charset="0"/>
                  <a:buChar char="•"/>
                </a:pPr>
                <a:r>
                  <a:rPr lang="en-US" sz="2964" dirty="0">
                    <a:latin typeface="Times New Roman" panose="02020603050405020304" pitchFamily="18" charset="0"/>
                    <a:cs typeface="Times New Roman" panose="02020603050405020304" pitchFamily="18" charset="0"/>
                  </a:rPr>
                  <a:t>Horizontal pipe for the kitchen sink is </a:t>
                </a:r>
                <a14:m>
                  <m:oMath xmlns:m="http://schemas.openxmlformats.org/officeDocument/2006/math">
                    <m:sSup>
                      <m:sSupPr>
                        <m:ctrlPr>
                          <a:rPr lang="en-US" sz="2964" i="1">
                            <a:latin typeface="Cambria Math" panose="02040503050406030204" pitchFamily="18" charset="0"/>
                          </a:rPr>
                        </m:ctrlPr>
                      </m:sSupPr>
                      <m:e>
                        <m:r>
                          <a:rPr lang="en-US" sz="2964" i="1">
                            <a:latin typeface="Cambria Math" panose="02040503050406030204" pitchFamily="18" charset="0"/>
                          </a:rPr>
                          <m:t>2</m:t>
                        </m:r>
                        <m:r>
                          <a:rPr lang="en-US" sz="2964" i="1">
                            <a:latin typeface="Cambria Math" panose="02040503050406030204" pitchFamily="18" charset="0"/>
                          </a:rPr>
                          <m:t> </m:t>
                        </m:r>
                      </m:e>
                      <m:sup>
                        <m:r>
                          <a:rPr lang="en-US" sz="2964" i="1">
                            <a:latin typeface="Cambria Math" panose="02040503050406030204" pitchFamily="18" charset="0"/>
                          </a:rPr>
                          <m:t>̎</m:t>
                        </m:r>
                      </m:sup>
                    </m:sSup>
                  </m:oMath>
                </a14:m>
                <a:r>
                  <a:rPr lang="en-US" sz="2964" dirty="0">
                    <a:latin typeface="Times New Roman" panose="02020603050405020304" pitchFamily="18" charset="0"/>
                    <a:cs typeface="Times New Roman" panose="02020603050405020304" pitchFamily="18" charset="0"/>
                  </a:rPr>
                  <a:t> with slope 2%</a:t>
                </a:r>
              </a:p>
              <a:p>
                <a:pPr marL="457200" indent="-457200">
                  <a:lnSpc>
                    <a:spcPct val="150000"/>
                  </a:lnSpc>
                  <a:buFont typeface="Arial" panose="020B0604020202020204" pitchFamily="34" charset="0"/>
                  <a:buChar char="•"/>
                </a:pPr>
                <a:r>
                  <a:rPr lang="en-US" sz="2964" dirty="0">
                    <a:latin typeface="Times New Roman" panose="02020603050405020304" pitchFamily="18" charset="0"/>
                    <a:cs typeface="Times New Roman" panose="02020603050405020304" pitchFamily="18" charset="0"/>
                  </a:rPr>
                  <a:t>Vent pipe is </a:t>
                </a:r>
                <a14:m>
                  <m:oMath xmlns:m="http://schemas.openxmlformats.org/officeDocument/2006/math">
                    <m:sSup>
                      <m:sSupPr>
                        <m:ctrlPr>
                          <a:rPr lang="en-US" sz="2964" i="1">
                            <a:latin typeface="Cambria Math" panose="02040503050406030204" pitchFamily="18" charset="0"/>
                          </a:rPr>
                        </m:ctrlPr>
                      </m:sSupPr>
                      <m:e>
                        <m:r>
                          <a:rPr lang="en-US" sz="2964" i="1">
                            <a:latin typeface="Cambria Math" panose="02040503050406030204" pitchFamily="18" charset="0"/>
                          </a:rPr>
                          <m:t>2</m:t>
                        </m:r>
                        <m:r>
                          <a:rPr lang="en-US" sz="2964" i="1">
                            <a:latin typeface="Cambria Math" panose="02040503050406030204" pitchFamily="18" charset="0"/>
                          </a:rPr>
                          <m:t> </m:t>
                        </m:r>
                      </m:e>
                      <m:sup>
                        <m:r>
                          <a:rPr lang="en-US" sz="2964" i="1">
                            <a:latin typeface="Cambria Math" panose="02040503050406030204" pitchFamily="18" charset="0"/>
                          </a:rPr>
                          <m:t>̎</m:t>
                        </m:r>
                      </m:sup>
                    </m:sSup>
                  </m:oMath>
                </a14:m>
                <a:r>
                  <a:rPr lang="en-US" sz="2964" dirty="0">
                    <a:latin typeface="Times New Roman" panose="02020603050405020304" pitchFamily="18" charset="0"/>
                    <a:cs typeface="Times New Roman" panose="02020603050405020304" pitchFamily="18" charset="0"/>
                  </a:rPr>
                  <a:t> </a:t>
                </a:r>
              </a:p>
              <a:p>
                <a:pPr marL="400050" indent="-400050">
                  <a:lnSpc>
                    <a:spcPct val="150000"/>
                  </a:lnSpc>
                  <a:buFont typeface="Arial" panose="020B0604020202020204" pitchFamily="34" charset="0"/>
                  <a:buChar char="•"/>
                </a:pPr>
                <a:r>
                  <a:rPr lang="en-US" sz="2964" dirty="0">
                    <a:latin typeface="Times New Roman" panose="02020603050405020304" pitchFamily="18" charset="0"/>
                    <a:cs typeface="Times New Roman" panose="02020603050405020304" pitchFamily="18" charset="0"/>
                  </a:rPr>
                  <a:t>The pipe between the manholes is </a:t>
                </a:r>
                <a14:m>
                  <m:oMath xmlns:m="http://schemas.openxmlformats.org/officeDocument/2006/math">
                    <m:sSup>
                      <m:sSupPr>
                        <m:ctrlPr>
                          <a:rPr lang="en-US" sz="2964" i="1">
                            <a:latin typeface="Cambria Math" panose="02040503050406030204" pitchFamily="18" charset="0"/>
                          </a:rPr>
                        </m:ctrlPr>
                      </m:sSupPr>
                      <m:e>
                        <m:r>
                          <a:rPr lang="en-US" sz="2964" i="1">
                            <a:latin typeface="Cambria Math" panose="02040503050406030204" pitchFamily="18" charset="0"/>
                          </a:rPr>
                          <m:t>6</m:t>
                        </m:r>
                        <m:r>
                          <a:rPr lang="en-US" sz="2964" i="1">
                            <a:latin typeface="Cambria Math" panose="02040503050406030204" pitchFamily="18" charset="0"/>
                          </a:rPr>
                          <m:t> </m:t>
                        </m:r>
                      </m:e>
                      <m:sup>
                        <m:r>
                          <a:rPr lang="en-US" sz="2964" i="1">
                            <a:latin typeface="Cambria Math" panose="02040503050406030204" pitchFamily="18" charset="0"/>
                          </a:rPr>
                          <m:t>̎</m:t>
                        </m:r>
                      </m:sup>
                    </m:sSup>
                  </m:oMath>
                </a14:m>
                <a:r>
                  <a:rPr lang="en-US" sz="2964" dirty="0">
                    <a:latin typeface="Times New Roman" panose="02020603050405020304" pitchFamily="18" charset="0"/>
                    <a:cs typeface="Times New Roman" panose="02020603050405020304" pitchFamily="18" charset="0"/>
                  </a:rPr>
                  <a:t> with slope1.5%</a:t>
                </a:r>
              </a:p>
              <a:p>
                <a:pPr marL="400050" indent="-400050">
                  <a:lnSpc>
                    <a:spcPct val="150000"/>
                  </a:lnSpc>
                  <a:buFont typeface="Arial" panose="020B0604020202020204" pitchFamily="34" charset="0"/>
                  <a:buChar char="•"/>
                </a:pPr>
                <a:r>
                  <a:rPr lang="en-US" sz="2964" dirty="0">
                    <a:latin typeface="Times New Roman" panose="02020603050405020304" pitchFamily="18" charset="0"/>
                    <a:cs typeface="Times New Roman" panose="02020603050405020304" pitchFamily="18" charset="0"/>
                  </a:rPr>
                  <a:t>The rain water main vertical stack </a:t>
                </a:r>
                <a14:m>
                  <m:oMath xmlns:m="http://schemas.openxmlformats.org/officeDocument/2006/math">
                    <m:sSup>
                      <m:sSupPr>
                        <m:ctrlPr>
                          <a:rPr lang="en-US" sz="2964" i="1">
                            <a:latin typeface="Cambria Math" panose="02040503050406030204" pitchFamily="18" charset="0"/>
                          </a:rPr>
                        </m:ctrlPr>
                      </m:sSupPr>
                      <m:e>
                        <m:r>
                          <a:rPr lang="en-US" sz="2964" i="1">
                            <a:latin typeface="Cambria Math" panose="02040503050406030204" pitchFamily="18" charset="0"/>
                          </a:rPr>
                          <m:t>4</m:t>
                        </m:r>
                        <m:r>
                          <a:rPr lang="en-US" sz="2964" i="1">
                            <a:latin typeface="Cambria Math" panose="02040503050406030204" pitchFamily="18" charset="0"/>
                          </a:rPr>
                          <m:t> </m:t>
                        </m:r>
                      </m:e>
                      <m:sup>
                        <m:r>
                          <a:rPr lang="en-US" sz="2964" i="1">
                            <a:latin typeface="Cambria Math" panose="02040503050406030204" pitchFamily="18" charset="0"/>
                          </a:rPr>
                          <m:t>̎</m:t>
                        </m:r>
                      </m:sup>
                    </m:sSup>
                  </m:oMath>
                </a14:m>
                <a:endParaRPr lang="en-US" sz="2964" dirty="0">
                  <a:latin typeface="Times New Roman" panose="02020603050405020304" pitchFamily="18" charset="0"/>
                  <a:cs typeface="Times New Roman" panose="02020603050405020304" pitchFamily="18" charset="0"/>
                </a:endParaRPr>
              </a:p>
            </p:txBody>
          </p:sp>
        </mc:Choice>
        <mc:Fallback xmlns="">
          <p:sp>
            <p:nvSpPr>
              <p:cNvPr id="4" name="TextBox 3">
                <a:extLst>
                  <a:ext uri="{FF2B5EF4-FFF2-40B4-BE49-F238E27FC236}">
                    <a16:creationId xmlns:a16="http://schemas.microsoft.com/office/drawing/2014/main" id="{7B5BE857-740F-46C5-B9FB-E58480E80C69}"/>
                  </a:ext>
                </a:extLst>
              </p:cNvPr>
              <p:cNvSpPr txBox="1">
                <a:spLocks noRot="1" noChangeAspect="1" noMove="1" noResize="1" noEditPoints="1" noAdjustHandles="1" noChangeArrowheads="1" noChangeShapeType="1" noTextEdit="1"/>
              </p:cNvSpPr>
              <p:nvPr/>
            </p:nvSpPr>
            <p:spPr>
              <a:xfrm>
                <a:off x="1102604" y="1920401"/>
                <a:ext cx="7336130" cy="7766806"/>
              </a:xfrm>
              <a:prstGeom prst="rect">
                <a:avLst/>
              </a:prstGeom>
              <a:blipFill>
                <a:blip r:embed="rId3"/>
                <a:stretch>
                  <a:fillRect l="-1912" b="-1334"/>
                </a:stretch>
              </a:blipFill>
            </p:spPr>
            <p:txBody>
              <a:bodyPr/>
              <a:lstStyle/>
              <a:p>
                <a:r>
                  <a:rPr lang="en-GB">
                    <a:noFill/>
                  </a:rPr>
                  <a:t> </a:t>
                </a:r>
              </a:p>
            </p:txBody>
          </p:sp>
        </mc:Fallback>
      </mc:AlternateContent>
      <p:sp>
        <p:nvSpPr>
          <p:cNvPr id="6" name="TextBox 5">
            <a:extLst>
              <a:ext uri="{FF2B5EF4-FFF2-40B4-BE49-F238E27FC236}">
                <a16:creationId xmlns:a16="http://schemas.microsoft.com/office/drawing/2014/main" id="{B1BA56CE-AEA8-4CC9-B8CB-AA9D315698FA}"/>
              </a:ext>
            </a:extLst>
          </p:cNvPr>
          <p:cNvSpPr txBox="1"/>
          <p:nvPr/>
        </p:nvSpPr>
        <p:spPr>
          <a:xfrm>
            <a:off x="1437726" y="826576"/>
            <a:ext cx="8562229" cy="997196"/>
          </a:xfrm>
          <a:prstGeom prst="rect">
            <a:avLst/>
          </a:prstGeom>
          <a:noFill/>
        </p:spPr>
        <p:txBody>
          <a:bodyPr wrap="square">
            <a:spAutoFit/>
          </a:bodyPr>
          <a:lstStyle/>
          <a:p>
            <a:r>
              <a:rPr lang="en-US" sz="3360" dirty="0">
                <a:solidFill>
                  <a:srgbClr val="000000"/>
                </a:solidFill>
                <a:latin typeface="Times New Roman" panose="02020603050405020304" pitchFamily="18" charset="0"/>
                <a:cs typeface="Times New Roman" panose="02020603050405020304" pitchFamily="18" charset="0"/>
              </a:rPr>
              <a:t>Drainage system</a:t>
            </a:r>
          </a:p>
          <a:p>
            <a:r>
              <a:rPr lang="en-US" sz="2520" dirty="0">
                <a:solidFill>
                  <a:srgbClr val="000000"/>
                </a:solidFill>
                <a:latin typeface="Arial" panose="020B0604020202020204" pitchFamily="34" charset="0"/>
              </a:rPr>
              <a:t>⠠⠇⠊⠛⠓⠞⠊⠝⠛ ⠠</a:t>
            </a:r>
            <a:endParaRPr lang="en-GB" sz="2964" dirty="0"/>
          </a:p>
        </p:txBody>
      </p:sp>
      <p:sp>
        <p:nvSpPr>
          <p:cNvPr id="5" name="Slide Number Placeholder 4">
            <a:extLst>
              <a:ext uri="{FF2B5EF4-FFF2-40B4-BE49-F238E27FC236}">
                <a16:creationId xmlns:a16="http://schemas.microsoft.com/office/drawing/2014/main" id="{8E7AB43C-3A5A-4652-926A-B8D5180EBBAE}"/>
              </a:ext>
            </a:extLst>
          </p:cNvPr>
          <p:cNvSpPr>
            <a:spLocks noGrp="1"/>
          </p:cNvSpPr>
          <p:nvPr>
            <p:ph type="sldNum" sz="quarter" idx="12"/>
          </p:nvPr>
        </p:nvSpPr>
        <p:spPr/>
        <p:txBody>
          <a:bodyPr/>
          <a:lstStyle/>
          <a:p>
            <a:fld id="{3A98EE3D-8CD1-4C3F-BD1C-C98C9596463C}" type="slidenum">
              <a:rPr lang="en-US" smtClean="0"/>
              <a:t>97</a:t>
            </a:fld>
            <a:endParaRPr lang="en-US"/>
          </a:p>
        </p:txBody>
      </p:sp>
    </p:spTree>
    <p:extLst>
      <p:ext uri="{BB962C8B-B14F-4D97-AF65-F5344CB8AC3E}">
        <p14:creationId xmlns:p14="http://schemas.microsoft.com/office/powerpoint/2010/main" val="575262495"/>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70EAED8-CADD-4EB6-94CF-793D083A6717}"/>
              </a:ext>
            </a:extLst>
          </p:cNvPr>
          <p:cNvPicPr>
            <a:picLocks noChangeAspect="1"/>
          </p:cNvPicPr>
          <p:nvPr/>
        </p:nvPicPr>
        <p:blipFill>
          <a:blip r:embed="rId2"/>
          <a:stretch>
            <a:fillRect/>
          </a:stretch>
        </p:blipFill>
        <p:spPr>
          <a:xfrm>
            <a:off x="1361558" y="4556722"/>
            <a:ext cx="5582639" cy="4129094"/>
          </a:xfrm>
          <a:prstGeom prst="rect">
            <a:avLst/>
          </a:prstGeom>
        </p:spPr>
      </p:pic>
      <p:pic>
        <p:nvPicPr>
          <p:cNvPr id="9" name="Picture 8">
            <a:extLst>
              <a:ext uri="{FF2B5EF4-FFF2-40B4-BE49-F238E27FC236}">
                <a16:creationId xmlns:a16="http://schemas.microsoft.com/office/drawing/2014/main" id="{B971A860-AA15-4CE7-B39C-7E0397E90B05}"/>
              </a:ext>
            </a:extLst>
          </p:cNvPr>
          <p:cNvPicPr>
            <a:picLocks noChangeAspect="1"/>
          </p:cNvPicPr>
          <p:nvPr/>
        </p:nvPicPr>
        <p:blipFill>
          <a:blip r:embed="rId3"/>
          <a:stretch>
            <a:fillRect/>
          </a:stretch>
        </p:blipFill>
        <p:spPr>
          <a:xfrm>
            <a:off x="10329483" y="4800601"/>
            <a:ext cx="5293781" cy="3806764"/>
          </a:xfrm>
          <a:prstGeom prst="rect">
            <a:avLst/>
          </a:prstGeom>
        </p:spPr>
      </p:pic>
      <p:pic>
        <p:nvPicPr>
          <p:cNvPr id="11" name="Picture 10">
            <a:extLst>
              <a:ext uri="{FF2B5EF4-FFF2-40B4-BE49-F238E27FC236}">
                <a16:creationId xmlns:a16="http://schemas.microsoft.com/office/drawing/2014/main" id="{BAFDB37D-4F57-4407-9542-08A2DAFDED78}"/>
              </a:ext>
            </a:extLst>
          </p:cNvPr>
          <p:cNvPicPr>
            <a:picLocks noChangeAspect="1"/>
          </p:cNvPicPr>
          <p:nvPr/>
        </p:nvPicPr>
        <p:blipFill>
          <a:blip r:embed="rId4"/>
          <a:stretch>
            <a:fillRect/>
          </a:stretch>
        </p:blipFill>
        <p:spPr>
          <a:xfrm>
            <a:off x="10329484" y="993837"/>
            <a:ext cx="5498658" cy="3806764"/>
          </a:xfrm>
          <a:prstGeom prst="rect">
            <a:avLst/>
          </a:prstGeom>
        </p:spPr>
      </p:pic>
      <p:pic>
        <p:nvPicPr>
          <p:cNvPr id="13" name="Picture 12">
            <a:extLst>
              <a:ext uri="{FF2B5EF4-FFF2-40B4-BE49-F238E27FC236}">
                <a16:creationId xmlns:a16="http://schemas.microsoft.com/office/drawing/2014/main" id="{3B7F1F36-809B-46C3-9C37-616220FB6302}"/>
              </a:ext>
            </a:extLst>
          </p:cNvPr>
          <p:cNvPicPr>
            <a:picLocks noChangeAspect="1"/>
          </p:cNvPicPr>
          <p:nvPr/>
        </p:nvPicPr>
        <p:blipFill>
          <a:blip r:embed="rId5"/>
          <a:stretch>
            <a:fillRect/>
          </a:stretch>
        </p:blipFill>
        <p:spPr>
          <a:xfrm>
            <a:off x="1277577" y="921985"/>
            <a:ext cx="5871496" cy="3634736"/>
          </a:xfrm>
          <a:prstGeom prst="rect">
            <a:avLst/>
          </a:prstGeom>
        </p:spPr>
      </p:pic>
      <p:sp>
        <p:nvSpPr>
          <p:cNvPr id="14" name="TextBox 13">
            <a:extLst>
              <a:ext uri="{FF2B5EF4-FFF2-40B4-BE49-F238E27FC236}">
                <a16:creationId xmlns:a16="http://schemas.microsoft.com/office/drawing/2014/main" id="{F57EA3EC-F298-4662-AD33-D9CE1CB403E8}"/>
              </a:ext>
            </a:extLst>
          </p:cNvPr>
          <p:cNvSpPr txBox="1"/>
          <p:nvPr/>
        </p:nvSpPr>
        <p:spPr>
          <a:xfrm>
            <a:off x="7301967" y="4104289"/>
            <a:ext cx="3004349" cy="1004634"/>
          </a:xfrm>
          <a:prstGeom prst="rect">
            <a:avLst/>
          </a:prstGeom>
          <a:noFill/>
        </p:spPr>
        <p:txBody>
          <a:bodyPr wrap="none" rtlCol="0">
            <a:spAutoFit/>
          </a:bodyPr>
          <a:lstStyle/>
          <a:p>
            <a:r>
              <a:rPr lang="en-GB" sz="2964" b="1" dirty="0">
                <a:latin typeface="Times New Roman" panose="02020603050405020304" pitchFamily="18" charset="0"/>
                <a:cs typeface="Times New Roman" panose="02020603050405020304" pitchFamily="18" charset="0"/>
              </a:rPr>
              <a:t>Plans for</a:t>
            </a:r>
          </a:p>
          <a:p>
            <a:r>
              <a:rPr lang="en-GB" sz="2964" b="1" dirty="0">
                <a:latin typeface="Times New Roman" panose="02020603050405020304" pitchFamily="18" charset="0"/>
                <a:cs typeface="Times New Roman" panose="02020603050405020304" pitchFamily="18" charset="0"/>
              </a:rPr>
              <a:t> drainage system </a:t>
            </a:r>
          </a:p>
        </p:txBody>
      </p:sp>
      <p:sp>
        <p:nvSpPr>
          <p:cNvPr id="2" name="Slide Number Placeholder 1">
            <a:extLst>
              <a:ext uri="{FF2B5EF4-FFF2-40B4-BE49-F238E27FC236}">
                <a16:creationId xmlns:a16="http://schemas.microsoft.com/office/drawing/2014/main" id="{0458BF80-CA3F-41D3-9C7B-B993CFB64659}"/>
              </a:ext>
            </a:extLst>
          </p:cNvPr>
          <p:cNvSpPr>
            <a:spLocks noGrp="1"/>
          </p:cNvSpPr>
          <p:nvPr>
            <p:ph type="sldNum" sz="quarter" idx="12"/>
          </p:nvPr>
        </p:nvSpPr>
        <p:spPr/>
        <p:txBody>
          <a:bodyPr/>
          <a:lstStyle/>
          <a:p>
            <a:fld id="{3A98EE3D-8CD1-4C3F-BD1C-C98C9596463C}" type="slidenum">
              <a:rPr lang="en-US" smtClean="0"/>
              <a:t>98</a:t>
            </a:fld>
            <a:endParaRPr lang="en-US"/>
          </a:p>
        </p:txBody>
      </p:sp>
    </p:spTree>
    <p:extLst>
      <p:ext uri="{BB962C8B-B14F-4D97-AF65-F5344CB8AC3E}">
        <p14:creationId xmlns:p14="http://schemas.microsoft.com/office/powerpoint/2010/main" val="3521956104"/>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984B374-7506-492E-9C2D-BAF61D132A7F}"/>
              </a:ext>
            </a:extLst>
          </p:cNvPr>
          <p:cNvSpPr txBox="1"/>
          <p:nvPr/>
        </p:nvSpPr>
        <p:spPr>
          <a:xfrm>
            <a:off x="1057524" y="1113182"/>
            <a:ext cx="3422732" cy="523220"/>
          </a:xfrm>
          <a:prstGeom prst="rect">
            <a:avLst/>
          </a:prstGeom>
          <a:noFill/>
        </p:spPr>
        <p:txBody>
          <a:bodyPr wrap="none" rtlCol="0">
            <a:spAutoFit/>
          </a:bodyPr>
          <a:lstStyle/>
          <a:p>
            <a:r>
              <a:rPr lang="en-US" sz="2800" dirty="0">
                <a:latin typeface="Times New Roman" panose="02020603050405020304" pitchFamily="18" charset="0"/>
                <a:cs typeface="Times New Roman" panose="02020603050405020304" pitchFamily="18" charset="0"/>
              </a:rPr>
              <a:t>Drainage of rain water</a:t>
            </a:r>
            <a:endParaRPr lang="en-GB" sz="2800" dirty="0"/>
          </a:p>
        </p:txBody>
      </p:sp>
      <p:pic>
        <p:nvPicPr>
          <p:cNvPr id="6" name="Picture 5">
            <a:extLst>
              <a:ext uri="{FF2B5EF4-FFF2-40B4-BE49-F238E27FC236}">
                <a16:creationId xmlns:a16="http://schemas.microsoft.com/office/drawing/2014/main" id="{04014B2F-1872-4869-9302-19DABF85150C}"/>
              </a:ext>
            </a:extLst>
          </p:cNvPr>
          <p:cNvPicPr>
            <a:picLocks noChangeAspect="1"/>
          </p:cNvPicPr>
          <p:nvPr/>
        </p:nvPicPr>
        <p:blipFill>
          <a:blip r:embed="rId2"/>
          <a:stretch>
            <a:fillRect/>
          </a:stretch>
        </p:blipFill>
        <p:spPr>
          <a:xfrm>
            <a:off x="4552198" y="2062949"/>
            <a:ext cx="8156092" cy="6102942"/>
          </a:xfrm>
          <a:prstGeom prst="rect">
            <a:avLst/>
          </a:prstGeom>
        </p:spPr>
      </p:pic>
      <p:sp>
        <p:nvSpPr>
          <p:cNvPr id="2" name="Slide Number Placeholder 1">
            <a:extLst>
              <a:ext uri="{FF2B5EF4-FFF2-40B4-BE49-F238E27FC236}">
                <a16:creationId xmlns:a16="http://schemas.microsoft.com/office/drawing/2014/main" id="{6064EEB8-7969-4C8A-85D7-BFDCC7D0C8AB}"/>
              </a:ext>
            </a:extLst>
          </p:cNvPr>
          <p:cNvSpPr>
            <a:spLocks noGrp="1"/>
          </p:cNvSpPr>
          <p:nvPr>
            <p:ph type="sldNum" sz="quarter" idx="12"/>
          </p:nvPr>
        </p:nvSpPr>
        <p:spPr/>
        <p:txBody>
          <a:bodyPr/>
          <a:lstStyle/>
          <a:p>
            <a:fld id="{3A98EE3D-8CD1-4C3F-BD1C-C98C9596463C}" type="slidenum">
              <a:rPr lang="en-US" smtClean="0"/>
              <a:t>99</a:t>
            </a:fld>
            <a:endParaRPr lang="en-US"/>
          </a:p>
        </p:txBody>
      </p:sp>
    </p:spTree>
    <p:extLst>
      <p:ext uri="{BB962C8B-B14F-4D97-AF65-F5344CB8AC3E}">
        <p14:creationId xmlns:p14="http://schemas.microsoft.com/office/powerpoint/2010/main" val="4213489223"/>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ED0F1BE-9A6D-4728-8CC8-662A9F59C81A}"/>
              </a:ext>
            </a:extLst>
          </p:cNvPr>
          <p:cNvSpPr txBox="1"/>
          <p:nvPr/>
        </p:nvSpPr>
        <p:spPr>
          <a:xfrm>
            <a:off x="1016188" y="991408"/>
            <a:ext cx="3801746" cy="954107"/>
          </a:xfrm>
          <a:prstGeom prst="rect">
            <a:avLst/>
          </a:prstGeom>
          <a:noFill/>
        </p:spPr>
        <p:txBody>
          <a:bodyPr wrap="none" rtlCol="0">
            <a:spAutoFit/>
          </a:bodyPr>
          <a:lstStyle/>
          <a:p>
            <a:r>
              <a:rPr lang="en-GB" sz="2800" b="1" dirty="0">
                <a:latin typeface="Times New Roman" panose="02020603050405020304" pitchFamily="18" charset="0"/>
                <a:cs typeface="Times New Roman" panose="02020603050405020304" pitchFamily="18" charset="0"/>
              </a:rPr>
              <a:t>Vertical transportation </a:t>
            </a:r>
          </a:p>
          <a:p>
            <a:r>
              <a:rPr lang="en-US" sz="2800" dirty="0">
                <a:solidFill>
                  <a:srgbClr val="000000"/>
                </a:solidFill>
                <a:latin typeface="Arial" panose="020B0604020202020204" pitchFamily="34" charset="0"/>
              </a:rPr>
              <a:t>⠠⠇⠊⠛⠓⠞⠊⠝⠛</a:t>
            </a:r>
            <a:endParaRPr lang="en-GB" sz="2800" b="1"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A6D25113-E42D-42F7-B385-863A2752B33B}"/>
              </a:ext>
            </a:extLst>
          </p:cNvPr>
          <p:cNvPicPr>
            <a:picLocks noChangeAspect="1"/>
          </p:cNvPicPr>
          <p:nvPr/>
        </p:nvPicPr>
        <p:blipFill>
          <a:blip r:embed="rId2"/>
          <a:stretch>
            <a:fillRect/>
          </a:stretch>
        </p:blipFill>
        <p:spPr>
          <a:xfrm>
            <a:off x="9998007" y="2967027"/>
            <a:ext cx="6110997" cy="4797418"/>
          </a:xfrm>
          <a:prstGeom prst="rect">
            <a:avLst/>
          </a:prstGeom>
        </p:spPr>
      </p:pic>
      <p:sp>
        <p:nvSpPr>
          <p:cNvPr id="6" name="TextBox 5">
            <a:extLst>
              <a:ext uri="{FF2B5EF4-FFF2-40B4-BE49-F238E27FC236}">
                <a16:creationId xmlns:a16="http://schemas.microsoft.com/office/drawing/2014/main" id="{D4A662F2-C73C-467F-8291-467B4DF72273}"/>
              </a:ext>
            </a:extLst>
          </p:cNvPr>
          <p:cNvSpPr txBox="1"/>
          <p:nvPr/>
        </p:nvSpPr>
        <p:spPr>
          <a:xfrm>
            <a:off x="12112558" y="7764445"/>
            <a:ext cx="4956242" cy="461665"/>
          </a:xfrm>
          <a:prstGeom prst="rect">
            <a:avLst/>
          </a:prstGeom>
          <a:noFill/>
        </p:spPr>
        <p:txBody>
          <a:bodyPr wrap="square">
            <a:spAutoFit/>
          </a:bodyPr>
          <a:lstStyle/>
          <a:p>
            <a:r>
              <a:rPr lang="en-GB" sz="2400" dirty="0">
                <a:latin typeface="Times New Roman" panose="02020603050405020304" pitchFamily="18" charset="0"/>
                <a:cs typeface="Times New Roman" panose="02020603050405020304" pitchFamily="18" charset="0"/>
              </a:rPr>
              <a:t>Elevator plan</a:t>
            </a:r>
          </a:p>
        </p:txBody>
      </p:sp>
      <p:pic>
        <p:nvPicPr>
          <p:cNvPr id="8" name="Picture 7">
            <a:extLst>
              <a:ext uri="{FF2B5EF4-FFF2-40B4-BE49-F238E27FC236}">
                <a16:creationId xmlns:a16="http://schemas.microsoft.com/office/drawing/2014/main" id="{2F4BB776-D8F1-459F-A925-7EDCE65C986C}"/>
              </a:ext>
            </a:extLst>
          </p:cNvPr>
          <p:cNvPicPr>
            <a:picLocks noChangeAspect="1"/>
          </p:cNvPicPr>
          <p:nvPr/>
        </p:nvPicPr>
        <p:blipFill>
          <a:blip r:embed="rId3"/>
          <a:stretch>
            <a:fillRect/>
          </a:stretch>
        </p:blipFill>
        <p:spPr>
          <a:xfrm>
            <a:off x="314454" y="3631545"/>
            <a:ext cx="8626278" cy="4246326"/>
          </a:xfrm>
          <a:prstGeom prst="rect">
            <a:avLst/>
          </a:prstGeom>
        </p:spPr>
      </p:pic>
      <p:sp>
        <p:nvSpPr>
          <p:cNvPr id="9" name="TextBox 8">
            <a:extLst>
              <a:ext uri="{FF2B5EF4-FFF2-40B4-BE49-F238E27FC236}">
                <a16:creationId xmlns:a16="http://schemas.microsoft.com/office/drawing/2014/main" id="{FB017BA1-3ACB-4F56-8CCE-FDF76F5E591F}"/>
              </a:ext>
            </a:extLst>
          </p:cNvPr>
          <p:cNvSpPr txBox="1"/>
          <p:nvPr/>
        </p:nvSpPr>
        <p:spPr>
          <a:xfrm>
            <a:off x="2917061" y="7764446"/>
            <a:ext cx="4956242" cy="461665"/>
          </a:xfrm>
          <a:prstGeom prst="rect">
            <a:avLst/>
          </a:prstGeom>
          <a:noFill/>
        </p:spPr>
        <p:txBody>
          <a:bodyPr wrap="square">
            <a:spAutoFit/>
          </a:bodyPr>
          <a:lstStyle/>
          <a:p>
            <a:r>
              <a:rPr lang="en-GB" sz="2400" dirty="0">
                <a:latin typeface="Times New Roman" panose="02020603050405020304" pitchFamily="18" charset="0"/>
                <a:cs typeface="Times New Roman" panose="02020603050405020304" pitchFamily="18" charset="0"/>
              </a:rPr>
              <a:t>Elevator calculation</a:t>
            </a:r>
          </a:p>
        </p:txBody>
      </p:sp>
      <p:sp>
        <p:nvSpPr>
          <p:cNvPr id="10" name="TextBox 9">
            <a:extLst>
              <a:ext uri="{FF2B5EF4-FFF2-40B4-BE49-F238E27FC236}">
                <a16:creationId xmlns:a16="http://schemas.microsoft.com/office/drawing/2014/main" id="{F30F2B3F-9178-4CE1-8F2C-29DAAFE6DED6}"/>
              </a:ext>
            </a:extLst>
          </p:cNvPr>
          <p:cNvSpPr txBox="1"/>
          <p:nvPr/>
        </p:nvSpPr>
        <p:spPr>
          <a:xfrm>
            <a:off x="959796" y="2226423"/>
            <a:ext cx="4956242" cy="954107"/>
          </a:xfrm>
          <a:prstGeom prst="rect">
            <a:avLst/>
          </a:prstGeom>
          <a:noFill/>
        </p:spPr>
        <p:txBody>
          <a:bodyPr wrap="square">
            <a:spAutoFit/>
          </a:bodyPr>
          <a:lstStyle/>
          <a:p>
            <a:r>
              <a:rPr lang="en-GB" sz="2800" dirty="0">
                <a:latin typeface="Times New Roman" panose="02020603050405020304" pitchFamily="18" charset="0"/>
                <a:cs typeface="Times New Roman" panose="02020603050405020304" pitchFamily="18" charset="0"/>
              </a:rPr>
              <a:t>Elevators</a:t>
            </a:r>
          </a:p>
          <a:p>
            <a:r>
              <a:rPr lang="en-US" sz="2800" dirty="0">
                <a:solidFill>
                  <a:srgbClr val="000000"/>
                </a:solidFill>
                <a:latin typeface="Arial" panose="020B0604020202020204" pitchFamily="34" charset="0"/>
              </a:rPr>
              <a:t>⠠⠇⠊⠛⠓</a:t>
            </a:r>
            <a:endParaRPr lang="en-GB" sz="2800" dirty="0">
              <a:latin typeface="Times New Roman" panose="02020603050405020304" pitchFamily="18" charset="0"/>
              <a:cs typeface="Times New Roman" panose="02020603050405020304" pitchFamily="18" charset="0"/>
            </a:endParaRPr>
          </a:p>
        </p:txBody>
      </p:sp>
      <p:sp>
        <p:nvSpPr>
          <p:cNvPr id="3" name="Slide Number Placeholder 2">
            <a:extLst>
              <a:ext uri="{FF2B5EF4-FFF2-40B4-BE49-F238E27FC236}">
                <a16:creationId xmlns:a16="http://schemas.microsoft.com/office/drawing/2014/main" id="{66B3FEE8-D44C-4FEE-9AD6-7AB86721B27D}"/>
              </a:ext>
            </a:extLst>
          </p:cNvPr>
          <p:cNvSpPr>
            <a:spLocks noGrp="1"/>
          </p:cNvSpPr>
          <p:nvPr>
            <p:ph type="sldNum" sz="quarter" idx="12"/>
          </p:nvPr>
        </p:nvSpPr>
        <p:spPr/>
        <p:txBody>
          <a:bodyPr/>
          <a:lstStyle/>
          <a:p>
            <a:fld id="{3A98EE3D-8CD1-4C3F-BD1C-C98C9596463C}" type="slidenum">
              <a:rPr lang="en-US" smtClean="0"/>
              <a:t>100</a:t>
            </a:fld>
            <a:endParaRPr lang="en-US"/>
          </a:p>
        </p:txBody>
      </p:sp>
    </p:spTree>
    <p:extLst>
      <p:ext uri="{BB962C8B-B14F-4D97-AF65-F5344CB8AC3E}">
        <p14:creationId xmlns:p14="http://schemas.microsoft.com/office/powerpoint/2010/main" val="3282281917"/>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CEE9ADD-F28B-436B-B568-2B226CAE6D3C}"/>
              </a:ext>
            </a:extLst>
          </p:cNvPr>
          <p:cNvSpPr txBox="1"/>
          <p:nvPr/>
        </p:nvSpPr>
        <p:spPr>
          <a:xfrm>
            <a:off x="1796246" y="2211532"/>
            <a:ext cx="6105524" cy="369332"/>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lang="en-US" dirty="0">
                <a:solidFill>
                  <a:prstClr val="black"/>
                </a:solidFill>
                <a:latin typeface="Times New Roman" pitchFamily="18" charset="0"/>
                <a:cs typeface="Times New Roman" pitchFamily="18" charset="0"/>
              </a:rPr>
              <a:t>Basement</a:t>
            </a:r>
            <a:r>
              <a:rPr kumimoji="0" lang="en-US" sz="18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plan power distribution</a:t>
            </a:r>
          </a:p>
        </p:txBody>
      </p:sp>
      <p:pic>
        <p:nvPicPr>
          <p:cNvPr id="5" name="Picture 4">
            <a:extLst>
              <a:ext uri="{FF2B5EF4-FFF2-40B4-BE49-F238E27FC236}">
                <a16:creationId xmlns:a16="http://schemas.microsoft.com/office/drawing/2014/main" id="{177A0929-3962-4540-B61A-9DE4BE8B5906}"/>
              </a:ext>
            </a:extLst>
          </p:cNvPr>
          <p:cNvPicPr>
            <a:picLocks noChangeAspect="1"/>
          </p:cNvPicPr>
          <p:nvPr/>
        </p:nvPicPr>
        <p:blipFill>
          <a:blip r:embed="rId2"/>
          <a:stretch>
            <a:fillRect/>
          </a:stretch>
        </p:blipFill>
        <p:spPr>
          <a:xfrm>
            <a:off x="8761476" y="2696236"/>
            <a:ext cx="4756095" cy="3000047"/>
          </a:xfrm>
          <a:prstGeom prst="rect">
            <a:avLst/>
          </a:prstGeom>
        </p:spPr>
      </p:pic>
      <p:sp>
        <p:nvSpPr>
          <p:cNvPr id="6" name="TextBox 5">
            <a:extLst>
              <a:ext uri="{FF2B5EF4-FFF2-40B4-BE49-F238E27FC236}">
                <a16:creationId xmlns:a16="http://schemas.microsoft.com/office/drawing/2014/main" id="{4D5E2C90-AE22-41AC-AFA4-9C9703081BD5}"/>
              </a:ext>
            </a:extLst>
          </p:cNvPr>
          <p:cNvSpPr txBox="1"/>
          <p:nvPr/>
        </p:nvSpPr>
        <p:spPr>
          <a:xfrm>
            <a:off x="8968293" y="2211532"/>
            <a:ext cx="6101254" cy="369332"/>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US" sz="18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ground plan power distribution</a:t>
            </a:r>
          </a:p>
        </p:txBody>
      </p:sp>
      <p:sp>
        <p:nvSpPr>
          <p:cNvPr id="7" name="TextBox 6">
            <a:extLst>
              <a:ext uri="{FF2B5EF4-FFF2-40B4-BE49-F238E27FC236}">
                <a16:creationId xmlns:a16="http://schemas.microsoft.com/office/drawing/2014/main" id="{D391AB3F-5251-49C7-AB8F-6052C757FA63}"/>
              </a:ext>
            </a:extLst>
          </p:cNvPr>
          <p:cNvSpPr txBox="1"/>
          <p:nvPr/>
        </p:nvSpPr>
        <p:spPr>
          <a:xfrm>
            <a:off x="2003546" y="5774209"/>
            <a:ext cx="6105524" cy="369332"/>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lang="en-US" dirty="0">
                <a:solidFill>
                  <a:prstClr val="black"/>
                </a:solidFill>
                <a:latin typeface="Times New Roman" pitchFamily="18" charset="0"/>
                <a:cs typeface="Times New Roman" pitchFamily="18" charset="0"/>
              </a:rPr>
              <a:t>first</a:t>
            </a:r>
            <a:r>
              <a:rPr kumimoji="0" lang="en-US" sz="18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plan power distribution</a:t>
            </a:r>
          </a:p>
        </p:txBody>
      </p:sp>
      <p:sp>
        <p:nvSpPr>
          <p:cNvPr id="8" name="TextBox 7">
            <a:extLst>
              <a:ext uri="{FF2B5EF4-FFF2-40B4-BE49-F238E27FC236}">
                <a16:creationId xmlns:a16="http://schemas.microsoft.com/office/drawing/2014/main" id="{E63B5F16-D71C-4B34-B784-B856EAC8070D}"/>
              </a:ext>
            </a:extLst>
          </p:cNvPr>
          <p:cNvSpPr txBox="1"/>
          <p:nvPr/>
        </p:nvSpPr>
        <p:spPr>
          <a:xfrm>
            <a:off x="9057714" y="5755922"/>
            <a:ext cx="6105524" cy="369332"/>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US" sz="18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second plan power distribution</a:t>
            </a:r>
          </a:p>
        </p:txBody>
      </p:sp>
      <p:pic>
        <p:nvPicPr>
          <p:cNvPr id="9" name="Picture 8">
            <a:extLst>
              <a:ext uri="{FF2B5EF4-FFF2-40B4-BE49-F238E27FC236}">
                <a16:creationId xmlns:a16="http://schemas.microsoft.com/office/drawing/2014/main" id="{549D70DD-3032-41A8-9A0E-26D716A2729F}"/>
              </a:ext>
            </a:extLst>
          </p:cNvPr>
          <p:cNvPicPr>
            <a:picLocks noChangeAspect="1"/>
          </p:cNvPicPr>
          <p:nvPr/>
        </p:nvPicPr>
        <p:blipFill>
          <a:blip r:embed="rId3"/>
          <a:stretch>
            <a:fillRect/>
          </a:stretch>
        </p:blipFill>
        <p:spPr>
          <a:xfrm>
            <a:off x="8109070" y="6292197"/>
            <a:ext cx="5794246" cy="3242288"/>
          </a:xfrm>
          <a:prstGeom prst="rect">
            <a:avLst/>
          </a:prstGeom>
        </p:spPr>
      </p:pic>
      <p:pic>
        <p:nvPicPr>
          <p:cNvPr id="10" name="Picture 9">
            <a:extLst>
              <a:ext uri="{FF2B5EF4-FFF2-40B4-BE49-F238E27FC236}">
                <a16:creationId xmlns:a16="http://schemas.microsoft.com/office/drawing/2014/main" id="{3CAA39BD-4F20-4BFE-B8E6-6E3163EA9B09}"/>
              </a:ext>
            </a:extLst>
          </p:cNvPr>
          <p:cNvPicPr>
            <a:picLocks noChangeAspect="1"/>
          </p:cNvPicPr>
          <p:nvPr/>
        </p:nvPicPr>
        <p:blipFill>
          <a:blip r:embed="rId4"/>
          <a:stretch>
            <a:fillRect/>
          </a:stretch>
        </p:blipFill>
        <p:spPr>
          <a:xfrm>
            <a:off x="1488037" y="2580864"/>
            <a:ext cx="4917363" cy="2863412"/>
          </a:xfrm>
          <a:prstGeom prst="rect">
            <a:avLst/>
          </a:prstGeom>
        </p:spPr>
      </p:pic>
      <p:pic>
        <p:nvPicPr>
          <p:cNvPr id="11" name="Picture 10">
            <a:extLst>
              <a:ext uri="{FF2B5EF4-FFF2-40B4-BE49-F238E27FC236}">
                <a16:creationId xmlns:a16="http://schemas.microsoft.com/office/drawing/2014/main" id="{4BF9FA19-F4A4-4F59-BBC5-038861CB0979}"/>
              </a:ext>
            </a:extLst>
          </p:cNvPr>
          <p:cNvPicPr>
            <a:picLocks noChangeAspect="1"/>
          </p:cNvPicPr>
          <p:nvPr/>
        </p:nvPicPr>
        <p:blipFill>
          <a:blip r:embed="rId5"/>
          <a:stretch>
            <a:fillRect/>
          </a:stretch>
        </p:blipFill>
        <p:spPr>
          <a:xfrm>
            <a:off x="1262326" y="6292197"/>
            <a:ext cx="5143074" cy="3044689"/>
          </a:xfrm>
          <a:prstGeom prst="rect">
            <a:avLst/>
          </a:prstGeom>
        </p:spPr>
      </p:pic>
      <p:sp>
        <p:nvSpPr>
          <p:cNvPr id="12" name="Title 1">
            <a:extLst>
              <a:ext uri="{FF2B5EF4-FFF2-40B4-BE49-F238E27FC236}">
                <a16:creationId xmlns:a16="http://schemas.microsoft.com/office/drawing/2014/main" id="{3DC9191C-75AB-42DD-A776-158812055719}"/>
              </a:ext>
            </a:extLst>
          </p:cNvPr>
          <p:cNvSpPr txBox="1">
            <a:spLocks/>
          </p:cNvSpPr>
          <p:nvPr/>
        </p:nvSpPr>
        <p:spPr>
          <a:xfrm>
            <a:off x="1015330" y="692728"/>
            <a:ext cx="5143073" cy="1585384"/>
          </a:xfrm>
          <a:prstGeom prst="rect">
            <a:avLst/>
          </a:prstGeom>
        </p:spPr>
        <p:txBody>
          <a:bodyPr vert="horz" lIns="91440" tIns="45720" rIns="91440" bIns="45720" rtlCol="0" anchor="b">
            <a:normAutofit/>
          </a:bodyPr>
          <a:lstStyle>
            <a:lvl1pPr algn="l" defTabSz="609585" rtl="0" eaLnBrk="1" latinLnBrk="0" hangingPunct="1">
              <a:lnSpc>
                <a:spcPct val="100000"/>
              </a:lnSpc>
              <a:spcBef>
                <a:spcPct val="0"/>
              </a:spcBef>
              <a:buNone/>
              <a:defRPr sz="3733"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4400" cap="none" dirty="0">
                <a:latin typeface="Times New Roman" panose="02020603050405020304" pitchFamily="18" charset="0"/>
                <a:cs typeface="Times New Roman" panose="02020603050405020304" pitchFamily="18" charset="0"/>
              </a:rPr>
              <a:t>Power Design</a:t>
            </a:r>
            <a:br>
              <a:rPr lang="en-US" cap="none" dirty="0">
                <a:latin typeface="Times New Roman" panose="02020603050405020304" pitchFamily="18" charset="0"/>
                <a:cs typeface="Times New Roman" panose="02020603050405020304" pitchFamily="18" charset="0"/>
              </a:rPr>
            </a:br>
            <a:r>
              <a:rPr lang="en-US" sz="2000" dirty="0">
                <a:solidFill>
                  <a:srgbClr val="000000"/>
                </a:solidFill>
                <a:latin typeface="Arial" panose="020B0604020202020204" pitchFamily="34" charset="0"/>
              </a:rPr>
              <a:t>⠠⠁⠉⠕⠥⠎⠞⠊⠉ ⠠⠙⠑⠎⠊⠛⠝</a:t>
            </a:r>
            <a:endParaRPr lang="en-US" sz="2000" cap="none" dirty="0">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25B58B06-E9FF-4964-B927-1E311C6329C2}"/>
              </a:ext>
            </a:extLst>
          </p:cNvPr>
          <p:cNvSpPr>
            <a:spLocks noGrp="1"/>
          </p:cNvSpPr>
          <p:nvPr>
            <p:ph type="sldNum" sz="quarter" idx="12"/>
          </p:nvPr>
        </p:nvSpPr>
        <p:spPr/>
        <p:txBody>
          <a:bodyPr/>
          <a:lstStyle/>
          <a:p>
            <a:fld id="{3A98EE3D-8CD1-4C3F-BD1C-C98C9596463C}" type="slidenum">
              <a:rPr lang="en-US" smtClean="0"/>
              <a:t>101</a:t>
            </a:fld>
            <a:endParaRPr lang="en-US"/>
          </a:p>
        </p:txBody>
      </p:sp>
    </p:spTree>
    <p:extLst>
      <p:ext uri="{BB962C8B-B14F-4D97-AF65-F5344CB8AC3E}">
        <p14:creationId xmlns:p14="http://schemas.microsoft.com/office/powerpoint/2010/main" val="1295363124"/>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925F8B0-3C6A-4412-B412-2D69F05A8B97}"/>
              </a:ext>
            </a:extLst>
          </p:cNvPr>
          <p:cNvSpPr txBox="1"/>
          <p:nvPr/>
        </p:nvSpPr>
        <p:spPr>
          <a:xfrm>
            <a:off x="1039623" y="1428777"/>
            <a:ext cx="6105524" cy="369332"/>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
                <a:prstClr val="black"/>
              </a:buClr>
              <a:buSzPct val="100000"/>
              <a:buFont typeface="Wingdings" panose="05000000000000000000" pitchFamily="2" charset="2"/>
              <a:buChar char="v"/>
              <a:tabLst/>
              <a:defRPr/>
            </a:pPr>
            <a:r>
              <a:rPr kumimoji="0" lang="en-US" sz="18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The electrical load of elevators and  HVAC system</a:t>
            </a:r>
          </a:p>
        </p:txBody>
      </p:sp>
      <p:pic>
        <p:nvPicPr>
          <p:cNvPr id="5" name="Picture 4">
            <a:extLst>
              <a:ext uri="{FF2B5EF4-FFF2-40B4-BE49-F238E27FC236}">
                <a16:creationId xmlns:a16="http://schemas.microsoft.com/office/drawing/2014/main" id="{F5C8E06A-142C-4E1E-A606-A55D1F823D8B}"/>
              </a:ext>
            </a:extLst>
          </p:cNvPr>
          <p:cNvPicPr>
            <a:picLocks noChangeAspect="1"/>
          </p:cNvPicPr>
          <p:nvPr/>
        </p:nvPicPr>
        <p:blipFill>
          <a:blip r:embed="rId2"/>
          <a:stretch>
            <a:fillRect/>
          </a:stretch>
        </p:blipFill>
        <p:spPr>
          <a:xfrm>
            <a:off x="813667" y="1903956"/>
            <a:ext cx="8782050" cy="1959531"/>
          </a:xfrm>
          <a:prstGeom prst="rect">
            <a:avLst/>
          </a:prstGeom>
        </p:spPr>
      </p:pic>
      <p:pic>
        <p:nvPicPr>
          <p:cNvPr id="6" name="Picture 5">
            <a:extLst>
              <a:ext uri="{FF2B5EF4-FFF2-40B4-BE49-F238E27FC236}">
                <a16:creationId xmlns:a16="http://schemas.microsoft.com/office/drawing/2014/main" id="{B2773FC5-B0AE-4BCB-A702-2D3364F599E2}"/>
              </a:ext>
            </a:extLst>
          </p:cNvPr>
          <p:cNvPicPr>
            <a:picLocks noChangeAspect="1"/>
          </p:cNvPicPr>
          <p:nvPr/>
        </p:nvPicPr>
        <p:blipFill>
          <a:blip r:embed="rId3"/>
          <a:stretch>
            <a:fillRect/>
          </a:stretch>
        </p:blipFill>
        <p:spPr>
          <a:xfrm>
            <a:off x="1148503" y="4418556"/>
            <a:ext cx="8972550" cy="3143250"/>
          </a:xfrm>
          <a:prstGeom prst="rect">
            <a:avLst/>
          </a:prstGeom>
        </p:spPr>
      </p:pic>
      <p:sp>
        <p:nvSpPr>
          <p:cNvPr id="7" name="TextBox 6">
            <a:extLst>
              <a:ext uri="{FF2B5EF4-FFF2-40B4-BE49-F238E27FC236}">
                <a16:creationId xmlns:a16="http://schemas.microsoft.com/office/drawing/2014/main" id="{3C3AC975-BB33-4B81-8F22-08A2ABC53FCF}"/>
              </a:ext>
            </a:extLst>
          </p:cNvPr>
          <p:cNvSpPr txBox="1"/>
          <p:nvPr/>
        </p:nvSpPr>
        <p:spPr>
          <a:xfrm>
            <a:off x="1148503" y="3863487"/>
            <a:ext cx="8447214" cy="369332"/>
          </a:xfrm>
          <a:prstGeom prst="rect">
            <a:avLst/>
          </a:prstGeom>
          <a:noFill/>
        </p:spPr>
        <p:txBody>
          <a:bodyPr wrap="square">
            <a:spAutoFit/>
          </a:bodyPr>
          <a:lstStyle/>
          <a:p>
            <a:pPr marL="285750" marR="0" lvl="0" indent="-285750" algn="l" defTabSz="914166" rtl="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US" sz="18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The electrical load of power, lighting and loudspeaker system on the second floor.</a:t>
            </a:r>
          </a:p>
        </p:txBody>
      </p:sp>
      <p:sp>
        <p:nvSpPr>
          <p:cNvPr id="2" name="Slide Number Placeholder 1">
            <a:extLst>
              <a:ext uri="{FF2B5EF4-FFF2-40B4-BE49-F238E27FC236}">
                <a16:creationId xmlns:a16="http://schemas.microsoft.com/office/drawing/2014/main" id="{336DA118-1ADD-4D9C-AE13-90F3B8FD90F3}"/>
              </a:ext>
            </a:extLst>
          </p:cNvPr>
          <p:cNvSpPr>
            <a:spLocks noGrp="1"/>
          </p:cNvSpPr>
          <p:nvPr>
            <p:ph type="sldNum" sz="quarter" idx="12"/>
          </p:nvPr>
        </p:nvSpPr>
        <p:spPr/>
        <p:txBody>
          <a:bodyPr/>
          <a:lstStyle/>
          <a:p>
            <a:fld id="{3A98EE3D-8CD1-4C3F-BD1C-C98C9596463C}" type="slidenum">
              <a:rPr lang="en-US" smtClean="0"/>
              <a:t>102</a:t>
            </a:fld>
            <a:endParaRPr lang="en-US"/>
          </a:p>
        </p:txBody>
      </p:sp>
    </p:spTree>
    <p:extLst>
      <p:ext uri="{BB962C8B-B14F-4D97-AF65-F5344CB8AC3E}">
        <p14:creationId xmlns:p14="http://schemas.microsoft.com/office/powerpoint/2010/main" val="3855495085"/>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24AC49-9E67-4566-AB73-535836FA8425}"/>
              </a:ext>
            </a:extLst>
          </p:cNvPr>
          <p:cNvSpPr txBox="1"/>
          <p:nvPr/>
        </p:nvSpPr>
        <p:spPr>
          <a:xfrm>
            <a:off x="1386801" y="1769459"/>
            <a:ext cx="6105524" cy="369332"/>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Location of main DB, H-VAC and G-F DB</a:t>
            </a:r>
          </a:p>
        </p:txBody>
      </p:sp>
      <p:pic>
        <p:nvPicPr>
          <p:cNvPr id="5" name="Picture 4">
            <a:extLst>
              <a:ext uri="{FF2B5EF4-FFF2-40B4-BE49-F238E27FC236}">
                <a16:creationId xmlns:a16="http://schemas.microsoft.com/office/drawing/2014/main" id="{C924511D-379C-4C6C-BDB4-361B36132042}"/>
              </a:ext>
            </a:extLst>
          </p:cNvPr>
          <p:cNvPicPr>
            <a:picLocks noChangeAspect="1"/>
          </p:cNvPicPr>
          <p:nvPr/>
        </p:nvPicPr>
        <p:blipFill>
          <a:blip r:embed="rId2"/>
          <a:stretch>
            <a:fillRect/>
          </a:stretch>
        </p:blipFill>
        <p:spPr>
          <a:xfrm>
            <a:off x="1600128" y="2562411"/>
            <a:ext cx="4185744" cy="2244452"/>
          </a:xfrm>
          <a:prstGeom prst="rect">
            <a:avLst/>
          </a:prstGeom>
        </p:spPr>
      </p:pic>
      <p:sp>
        <p:nvSpPr>
          <p:cNvPr id="6" name="TextBox 5">
            <a:extLst>
              <a:ext uri="{FF2B5EF4-FFF2-40B4-BE49-F238E27FC236}">
                <a16:creationId xmlns:a16="http://schemas.microsoft.com/office/drawing/2014/main" id="{20FCD945-FE7C-4F2D-9DB0-B8BAEAD611D0}"/>
              </a:ext>
            </a:extLst>
          </p:cNvPr>
          <p:cNvSpPr txBox="1"/>
          <p:nvPr/>
        </p:nvSpPr>
        <p:spPr>
          <a:xfrm>
            <a:off x="1386801" y="4942236"/>
            <a:ext cx="7121140" cy="369332"/>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US" sz="18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Main distribution board of circuit breaker on the ground floor.</a:t>
            </a:r>
          </a:p>
        </p:txBody>
      </p:sp>
      <p:pic>
        <p:nvPicPr>
          <p:cNvPr id="7" name="Picture 6">
            <a:extLst>
              <a:ext uri="{FF2B5EF4-FFF2-40B4-BE49-F238E27FC236}">
                <a16:creationId xmlns:a16="http://schemas.microsoft.com/office/drawing/2014/main" id="{AF4E2BEC-2B61-484F-BCD4-5333B2C2EFF3}"/>
              </a:ext>
            </a:extLst>
          </p:cNvPr>
          <p:cNvPicPr>
            <a:picLocks noChangeAspect="1"/>
          </p:cNvPicPr>
          <p:nvPr/>
        </p:nvPicPr>
        <p:blipFill>
          <a:blip r:embed="rId3"/>
          <a:stretch>
            <a:fillRect/>
          </a:stretch>
        </p:blipFill>
        <p:spPr>
          <a:xfrm>
            <a:off x="1227520" y="5311568"/>
            <a:ext cx="8782050" cy="2384109"/>
          </a:xfrm>
          <a:prstGeom prst="rect">
            <a:avLst/>
          </a:prstGeom>
        </p:spPr>
      </p:pic>
      <p:sp>
        <p:nvSpPr>
          <p:cNvPr id="2" name="Slide Number Placeholder 1">
            <a:extLst>
              <a:ext uri="{FF2B5EF4-FFF2-40B4-BE49-F238E27FC236}">
                <a16:creationId xmlns:a16="http://schemas.microsoft.com/office/drawing/2014/main" id="{A2A8C269-DB6E-4CF1-B492-54E6FDD01EE3}"/>
              </a:ext>
            </a:extLst>
          </p:cNvPr>
          <p:cNvSpPr>
            <a:spLocks noGrp="1"/>
          </p:cNvSpPr>
          <p:nvPr>
            <p:ph type="sldNum" sz="quarter" idx="12"/>
          </p:nvPr>
        </p:nvSpPr>
        <p:spPr/>
        <p:txBody>
          <a:bodyPr/>
          <a:lstStyle/>
          <a:p>
            <a:fld id="{3A98EE3D-8CD1-4C3F-BD1C-C98C9596463C}" type="slidenum">
              <a:rPr lang="en-US" smtClean="0"/>
              <a:t>103</a:t>
            </a:fld>
            <a:endParaRPr lang="en-US"/>
          </a:p>
        </p:txBody>
      </p:sp>
    </p:spTree>
    <p:extLst>
      <p:ext uri="{BB962C8B-B14F-4D97-AF65-F5344CB8AC3E}">
        <p14:creationId xmlns:p14="http://schemas.microsoft.com/office/powerpoint/2010/main" val="1712077231"/>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5032C75-B973-4A97-A871-0C5D6395627E}"/>
              </a:ext>
            </a:extLst>
          </p:cNvPr>
          <p:cNvSpPr txBox="1"/>
          <p:nvPr/>
        </p:nvSpPr>
        <p:spPr>
          <a:xfrm>
            <a:off x="1585893" y="1535136"/>
            <a:ext cx="6097604" cy="2062103"/>
          </a:xfrm>
          <a:prstGeom prst="rect">
            <a:avLst/>
          </a:prstGeom>
          <a:noFill/>
        </p:spPr>
        <p:txBody>
          <a:bodyPr wrap="square">
            <a:sp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US" sz="24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Generator: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Generator is connected to some of the lighting system of the building, power outlets and the elevator.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This generator is with a capacity of 27500 Watt.</a:t>
            </a:r>
            <a:endParaRPr kumimoji="0" 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pic>
        <p:nvPicPr>
          <p:cNvPr id="5" name="Picture 4">
            <a:extLst>
              <a:ext uri="{FF2B5EF4-FFF2-40B4-BE49-F238E27FC236}">
                <a16:creationId xmlns:a16="http://schemas.microsoft.com/office/drawing/2014/main" id="{1590CC96-B28E-45CB-A347-8FC22D0283E3}"/>
              </a:ext>
            </a:extLst>
          </p:cNvPr>
          <p:cNvPicPr>
            <a:picLocks noChangeAspect="1"/>
          </p:cNvPicPr>
          <p:nvPr/>
        </p:nvPicPr>
        <p:blipFill>
          <a:blip r:embed="rId2"/>
          <a:stretch>
            <a:fillRect/>
          </a:stretch>
        </p:blipFill>
        <p:spPr>
          <a:xfrm>
            <a:off x="1511297" y="4199812"/>
            <a:ext cx="9182501" cy="1887077"/>
          </a:xfrm>
          <a:prstGeom prst="rect">
            <a:avLst/>
          </a:prstGeom>
        </p:spPr>
      </p:pic>
      <p:sp>
        <p:nvSpPr>
          <p:cNvPr id="2" name="Slide Number Placeholder 1">
            <a:extLst>
              <a:ext uri="{FF2B5EF4-FFF2-40B4-BE49-F238E27FC236}">
                <a16:creationId xmlns:a16="http://schemas.microsoft.com/office/drawing/2014/main" id="{A1A9CE86-E8B7-4B0D-9105-9815F66251A0}"/>
              </a:ext>
            </a:extLst>
          </p:cNvPr>
          <p:cNvSpPr>
            <a:spLocks noGrp="1"/>
          </p:cNvSpPr>
          <p:nvPr>
            <p:ph type="sldNum" sz="quarter" idx="12"/>
          </p:nvPr>
        </p:nvSpPr>
        <p:spPr/>
        <p:txBody>
          <a:bodyPr/>
          <a:lstStyle/>
          <a:p>
            <a:fld id="{3A98EE3D-8CD1-4C3F-BD1C-C98C9596463C}" type="slidenum">
              <a:rPr lang="en-US" smtClean="0"/>
              <a:t>104</a:t>
            </a:fld>
            <a:endParaRPr lang="en-US"/>
          </a:p>
        </p:txBody>
      </p:sp>
    </p:spTree>
    <p:extLst>
      <p:ext uri="{BB962C8B-B14F-4D97-AF65-F5344CB8AC3E}">
        <p14:creationId xmlns:p14="http://schemas.microsoft.com/office/powerpoint/2010/main" val="2692035210"/>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مستطيل 2">
            <a:extLst>
              <a:ext uri="{FF2B5EF4-FFF2-40B4-BE49-F238E27FC236}">
                <a16:creationId xmlns:a16="http://schemas.microsoft.com/office/drawing/2014/main" id="{812939DC-25AB-4C4B-A749-EA9F89446A92}"/>
              </a:ext>
            </a:extLst>
          </p:cNvPr>
          <p:cNvSpPr/>
          <p:nvPr/>
        </p:nvSpPr>
        <p:spPr>
          <a:xfrm>
            <a:off x="1056043" y="3011347"/>
            <a:ext cx="7100021" cy="523220"/>
          </a:xfrm>
          <a:prstGeom prst="rect">
            <a:avLst/>
          </a:prstGeom>
        </p:spPr>
        <p:txBody>
          <a:bodyPr wrap="none">
            <a:spAutoFit/>
          </a:bodyPr>
          <a:lstStyle/>
          <a:p>
            <a:r>
              <a:rPr lang="en-US" sz="2800" dirty="0">
                <a:latin typeface="Times New Roman" pitchFamily="18" charset="0"/>
                <a:cs typeface="Times New Roman" pitchFamily="18" charset="0"/>
              </a:rPr>
              <a:t>Summery of each work total cost in Lighthouse </a:t>
            </a:r>
          </a:p>
        </p:txBody>
      </p:sp>
      <p:graphicFrame>
        <p:nvGraphicFramePr>
          <p:cNvPr id="5" name="Content Placeholder 3">
            <a:extLst>
              <a:ext uri="{FF2B5EF4-FFF2-40B4-BE49-F238E27FC236}">
                <a16:creationId xmlns:a16="http://schemas.microsoft.com/office/drawing/2014/main" id="{69EF9F71-6DDE-4B31-966F-C80B160E0D07}"/>
              </a:ext>
            </a:extLst>
          </p:cNvPr>
          <p:cNvGraphicFramePr>
            <a:graphicFrameLocks/>
          </p:cNvGraphicFramePr>
          <p:nvPr>
            <p:extLst>
              <p:ext uri="{D42A27DB-BD31-4B8C-83A1-F6EECF244321}">
                <p14:modId xmlns:p14="http://schemas.microsoft.com/office/powerpoint/2010/main" val="3332483482"/>
              </p:ext>
            </p:extLst>
          </p:nvPr>
        </p:nvGraphicFramePr>
        <p:xfrm>
          <a:off x="4321479" y="5323578"/>
          <a:ext cx="7414490" cy="2360666"/>
        </p:xfrm>
        <a:graphic>
          <a:graphicData uri="http://schemas.openxmlformats.org/drawingml/2006/table">
            <a:tbl>
              <a:tblPr firstRow="1" firstCol="1" bandRow="1">
                <a:tableStyleId>{9D7B26C5-4107-4FEC-AEDC-1716B250A1EF}</a:tableStyleId>
              </a:tblPr>
              <a:tblGrid>
                <a:gridCol w="4534422">
                  <a:extLst>
                    <a:ext uri="{9D8B030D-6E8A-4147-A177-3AD203B41FA5}">
                      <a16:colId xmlns:a16="http://schemas.microsoft.com/office/drawing/2014/main" val="20000"/>
                    </a:ext>
                  </a:extLst>
                </a:gridCol>
                <a:gridCol w="2880068">
                  <a:extLst>
                    <a:ext uri="{9D8B030D-6E8A-4147-A177-3AD203B41FA5}">
                      <a16:colId xmlns:a16="http://schemas.microsoft.com/office/drawing/2014/main" val="20001"/>
                    </a:ext>
                  </a:extLst>
                </a:gridCol>
              </a:tblGrid>
              <a:tr h="473305">
                <a:tc>
                  <a:txBody>
                    <a:bodyPr/>
                    <a:lstStyle>
                      <a:lvl1pPr marL="0" algn="l" defTabSz="457200" rtl="0" eaLnBrk="1" latinLnBrk="0" hangingPunct="1">
                        <a:defRPr sz="1800" b="1" kern="1200">
                          <a:solidFill>
                            <a:schemeClr val="lt1"/>
                          </a:solidFill>
                          <a:latin typeface="Century Gothic"/>
                        </a:defRPr>
                      </a:lvl1pPr>
                      <a:lvl2pPr marL="457200" algn="l" defTabSz="457200" rtl="0" eaLnBrk="1" latinLnBrk="0" hangingPunct="1">
                        <a:defRPr sz="1800" b="1" kern="1200">
                          <a:solidFill>
                            <a:schemeClr val="lt1"/>
                          </a:solidFill>
                          <a:latin typeface="Century Gothic"/>
                        </a:defRPr>
                      </a:lvl2pPr>
                      <a:lvl3pPr marL="914400" algn="l" defTabSz="457200" rtl="0" eaLnBrk="1" latinLnBrk="0" hangingPunct="1">
                        <a:defRPr sz="1800" b="1" kern="1200">
                          <a:solidFill>
                            <a:schemeClr val="lt1"/>
                          </a:solidFill>
                          <a:latin typeface="Century Gothic"/>
                        </a:defRPr>
                      </a:lvl3pPr>
                      <a:lvl4pPr marL="1371600" algn="l" defTabSz="457200" rtl="0" eaLnBrk="1" latinLnBrk="0" hangingPunct="1">
                        <a:defRPr sz="1800" b="1" kern="1200">
                          <a:solidFill>
                            <a:schemeClr val="lt1"/>
                          </a:solidFill>
                          <a:latin typeface="Century Gothic"/>
                        </a:defRPr>
                      </a:lvl4pPr>
                      <a:lvl5pPr marL="1828800" algn="l" defTabSz="457200" rtl="0" eaLnBrk="1" latinLnBrk="0" hangingPunct="1">
                        <a:defRPr sz="1800" b="1" kern="1200">
                          <a:solidFill>
                            <a:schemeClr val="lt1"/>
                          </a:solidFill>
                          <a:latin typeface="Century Gothic"/>
                        </a:defRPr>
                      </a:lvl5pPr>
                      <a:lvl6pPr marL="2286000" algn="l" defTabSz="457200" rtl="0" eaLnBrk="1" latinLnBrk="0" hangingPunct="1">
                        <a:defRPr sz="1800" b="1" kern="1200">
                          <a:solidFill>
                            <a:schemeClr val="lt1"/>
                          </a:solidFill>
                          <a:latin typeface="Century Gothic"/>
                        </a:defRPr>
                      </a:lvl6pPr>
                      <a:lvl7pPr marL="2743200" algn="l" defTabSz="457200" rtl="0" eaLnBrk="1" latinLnBrk="0" hangingPunct="1">
                        <a:defRPr sz="1800" b="1" kern="1200">
                          <a:solidFill>
                            <a:schemeClr val="lt1"/>
                          </a:solidFill>
                          <a:latin typeface="Century Gothic"/>
                        </a:defRPr>
                      </a:lvl7pPr>
                      <a:lvl8pPr marL="3200400" algn="l" defTabSz="457200" rtl="0" eaLnBrk="1" latinLnBrk="0" hangingPunct="1">
                        <a:defRPr sz="1800" b="1" kern="1200">
                          <a:solidFill>
                            <a:schemeClr val="lt1"/>
                          </a:solidFill>
                          <a:latin typeface="Century Gothic"/>
                        </a:defRPr>
                      </a:lvl8pPr>
                      <a:lvl9pPr marL="3657600" algn="l" defTabSz="457200" rtl="0" eaLnBrk="1" latinLnBrk="0" hangingPunct="1">
                        <a:defRPr sz="1800" b="1" kern="1200">
                          <a:solidFill>
                            <a:schemeClr val="lt1"/>
                          </a:solidFill>
                          <a:latin typeface="Century Gothic"/>
                        </a:defRPr>
                      </a:lvl9pPr>
                    </a:lstStyle>
                    <a:p>
                      <a:pPr marL="0" marR="0" algn="ctr">
                        <a:lnSpc>
                          <a:spcPct val="107000"/>
                        </a:lnSpc>
                        <a:spcBef>
                          <a:spcPts val="0"/>
                        </a:spcBef>
                        <a:spcAft>
                          <a:spcPts val="0"/>
                        </a:spcAft>
                      </a:pPr>
                      <a:r>
                        <a:rPr lang="en-US" sz="1800" b="0" dirty="0">
                          <a:solidFill>
                            <a:schemeClr val="tx1"/>
                          </a:solidFill>
                          <a:effectLst/>
                          <a:latin typeface="Times New Roman" panose="02020603050405020304" pitchFamily="18" charset="0"/>
                          <a:cs typeface="Times New Roman" panose="02020603050405020304" pitchFamily="18" charset="0"/>
                        </a:rPr>
                        <a:t>Type of work</a:t>
                      </a:r>
                      <a:endParaRPr lang="en-US" sz="1800" b="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lvl1pPr marL="0" algn="l" defTabSz="457200" rtl="0" eaLnBrk="1" latinLnBrk="0" hangingPunct="1">
                        <a:defRPr sz="1800" b="1" kern="1200">
                          <a:solidFill>
                            <a:schemeClr val="lt1"/>
                          </a:solidFill>
                          <a:latin typeface="Century Gothic"/>
                        </a:defRPr>
                      </a:lvl1pPr>
                      <a:lvl2pPr marL="457200" algn="l" defTabSz="457200" rtl="0" eaLnBrk="1" latinLnBrk="0" hangingPunct="1">
                        <a:defRPr sz="1800" b="1" kern="1200">
                          <a:solidFill>
                            <a:schemeClr val="lt1"/>
                          </a:solidFill>
                          <a:latin typeface="Century Gothic"/>
                        </a:defRPr>
                      </a:lvl2pPr>
                      <a:lvl3pPr marL="914400" algn="l" defTabSz="457200" rtl="0" eaLnBrk="1" latinLnBrk="0" hangingPunct="1">
                        <a:defRPr sz="1800" b="1" kern="1200">
                          <a:solidFill>
                            <a:schemeClr val="lt1"/>
                          </a:solidFill>
                          <a:latin typeface="Century Gothic"/>
                        </a:defRPr>
                      </a:lvl3pPr>
                      <a:lvl4pPr marL="1371600" algn="l" defTabSz="457200" rtl="0" eaLnBrk="1" latinLnBrk="0" hangingPunct="1">
                        <a:defRPr sz="1800" b="1" kern="1200">
                          <a:solidFill>
                            <a:schemeClr val="lt1"/>
                          </a:solidFill>
                          <a:latin typeface="Century Gothic"/>
                        </a:defRPr>
                      </a:lvl4pPr>
                      <a:lvl5pPr marL="1828800" algn="l" defTabSz="457200" rtl="0" eaLnBrk="1" latinLnBrk="0" hangingPunct="1">
                        <a:defRPr sz="1800" b="1" kern="1200">
                          <a:solidFill>
                            <a:schemeClr val="lt1"/>
                          </a:solidFill>
                          <a:latin typeface="Century Gothic"/>
                        </a:defRPr>
                      </a:lvl5pPr>
                      <a:lvl6pPr marL="2286000" algn="l" defTabSz="457200" rtl="0" eaLnBrk="1" latinLnBrk="0" hangingPunct="1">
                        <a:defRPr sz="1800" b="1" kern="1200">
                          <a:solidFill>
                            <a:schemeClr val="lt1"/>
                          </a:solidFill>
                          <a:latin typeface="Century Gothic"/>
                        </a:defRPr>
                      </a:lvl6pPr>
                      <a:lvl7pPr marL="2743200" algn="l" defTabSz="457200" rtl="0" eaLnBrk="1" latinLnBrk="0" hangingPunct="1">
                        <a:defRPr sz="1800" b="1" kern="1200">
                          <a:solidFill>
                            <a:schemeClr val="lt1"/>
                          </a:solidFill>
                          <a:latin typeface="Century Gothic"/>
                        </a:defRPr>
                      </a:lvl7pPr>
                      <a:lvl8pPr marL="3200400" algn="l" defTabSz="457200" rtl="0" eaLnBrk="1" latinLnBrk="0" hangingPunct="1">
                        <a:defRPr sz="1800" b="1" kern="1200">
                          <a:solidFill>
                            <a:schemeClr val="lt1"/>
                          </a:solidFill>
                          <a:latin typeface="Century Gothic"/>
                        </a:defRPr>
                      </a:lvl8pPr>
                      <a:lvl9pPr marL="3657600" algn="l" defTabSz="457200" rtl="0" eaLnBrk="1" latinLnBrk="0" hangingPunct="1">
                        <a:defRPr sz="1800" b="1" kern="1200">
                          <a:solidFill>
                            <a:schemeClr val="lt1"/>
                          </a:solidFill>
                          <a:latin typeface="Century Gothic"/>
                        </a:defRPr>
                      </a:lvl9pPr>
                    </a:lstStyle>
                    <a:p>
                      <a:pPr marL="0" marR="0" algn="ctr">
                        <a:lnSpc>
                          <a:spcPct val="107000"/>
                        </a:lnSpc>
                        <a:spcBef>
                          <a:spcPts val="0"/>
                        </a:spcBef>
                        <a:spcAft>
                          <a:spcPts val="0"/>
                        </a:spcAft>
                      </a:pPr>
                      <a:r>
                        <a:rPr lang="en-US" sz="1800" b="0" dirty="0">
                          <a:solidFill>
                            <a:schemeClr val="tx1"/>
                          </a:solidFill>
                          <a:effectLst/>
                          <a:latin typeface="Times New Roman" panose="02020603050405020304" pitchFamily="18" charset="0"/>
                          <a:cs typeface="Times New Roman" panose="02020603050405020304" pitchFamily="18" charset="0"/>
                        </a:rPr>
                        <a:t>Total cost of work (NIS)</a:t>
                      </a:r>
                      <a:endParaRPr lang="en-US" sz="1800" b="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348331">
                <a:tc>
                  <a:txBody>
                    <a:bodyPr/>
                    <a:lstStyle>
                      <a:lvl1pPr marL="0" algn="l" defTabSz="457200" rtl="0" eaLnBrk="1" latinLnBrk="0" hangingPunct="1">
                        <a:defRPr sz="1800" b="1" kern="1200">
                          <a:solidFill>
                            <a:schemeClr val="lt1"/>
                          </a:solidFill>
                          <a:latin typeface="Century Gothic"/>
                        </a:defRPr>
                      </a:lvl1pPr>
                      <a:lvl2pPr marL="457200" algn="l" defTabSz="457200" rtl="0" eaLnBrk="1" latinLnBrk="0" hangingPunct="1">
                        <a:defRPr sz="1800" b="1" kern="1200">
                          <a:solidFill>
                            <a:schemeClr val="lt1"/>
                          </a:solidFill>
                          <a:latin typeface="Century Gothic"/>
                        </a:defRPr>
                      </a:lvl2pPr>
                      <a:lvl3pPr marL="914400" algn="l" defTabSz="457200" rtl="0" eaLnBrk="1" latinLnBrk="0" hangingPunct="1">
                        <a:defRPr sz="1800" b="1" kern="1200">
                          <a:solidFill>
                            <a:schemeClr val="lt1"/>
                          </a:solidFill>
                          <a:latin typeface="Century Gothic"/>
                        </a:defRPr>
                      </a:lvl3pPr>
                      <a:lvl4pPr marL="1371600" algn="l" defTabSz="457200" rtl="0" eaLnBrk="1" latinLnBrk="0" hangingPunct="1">
                        <a:defRPr sz="1800" b="1" kern="1200">
                          <a:solidFill>
                            <a:schemeClr val="lt1"/>
                          </a:solidFill>
                          <a:latin typeface="Century Gothic"/>
                        </a:defRPr>
                      </a:lvl4pPr>
                      <a:lvl5pPr marL="1828800" algn="l" defTabSz="457200" rtl="0" eaLnBrk="1" latinLnBrk="0" hangingPunct="1">
                        <a:defRPr sz="1800" b="1" kern="1200">
                          <a:solidFill>
                            <a:schemeClr val="lt1"/>
                          </a:solidFill>
                          <a:latin typeface="Century Gothic"/>
                        </a:defRPr>
                      </a:lvl5pPr>
                      <a:lvl6pPr marL="2286000" algn="l" defTabSz="457200" rtl="0" eaLnBrk="1" latinLnBrk="0" hangingPunct="1">
                        <a:defRPr sz="1800" b="1" kern="1200">
                          <a:solidFill>
                            <a:schemeClr val="lt1"/>
                          </a:solidFill>
                          <a:latin typeface="Century Gothic"/>
                        </a:defRPr>
                      </a:lvl6pPr>
                      <a:lvl7pPr marL="2743200" algn="l" defTabSz="457200" rtl="0" eaLnBrk="1" latinLnBrk="0" hangingPunct="1">
                        <a:defRPr sz="1800" b="1" kern="1200">
                          <a:solidFill>
                            <a:schemeClr val="lt1"/>
                          </a:solidFill>
                          <a:latin typeface="Century Gothic"/>
                        </a:defRPr>
                      </a:lvl7pPr>
                      <a:lvl8pPr marL="3200400" algn="l" defTabSz="457200" rtl="0" eaLnBrk="1" latinLnBrk="0" hangingPunct="1">
                        <a:defRPr sz="1800" b="1" kern="1200">
                          <a:solidFill>
                            <a:schemeClr val="lt1"/>
                          </a:solidFill>
                          <a:latin typeface="Century Gothic"/>
                        </a:defRPr>
                      </a:lvl8pPr>
                      <a:lvl9pPr marL="3657600" algn="l" defTabSz="457200" rtl="0" eaLnBrk="1" latinLnBrk="0" hangingPunct="1">
                        <a:defRPr sz="1800" b="1" kern="1200">
                          <a:solidFill>
                            <a:schemeClr val="lt1"/>
                          </a:solidFill>
                          <a:latin typeface="Century Gothic"/>
                        </a:defRPr>
                      </a:lvl9pPr>
                    </a:lstStyle>
                    <a:p>
                      <a:pPr marL="0" marR="0" algn="ctr">
                        <a:lnSpc>
                          <a:spcPct val="107000"/>
                        </a:lnSpc>
                        <a:spcBef>
                          <a:spcPts val="0"/>
                        </a:spcBef>
                        <a:spcAft>
                          <a:spcPts val="0"/>
                        </a:spcAft>
                      </a:pPr>
                      <a:r>
                        <a:rPr lang="en-US" sz="1800" b="0" dirty="0">
                          <a:solidFill>
                            <a:schemeClr val="tx1"/>
                          </a:solidFill>
                          <a:effectLst/>
                          <a:latin typeface="Times New Roman" panose="02020603050405020304" pitchFamily="18" charset="0"/>
                          <a:cs typeface="Times New Roman" panose="02020603050405020304" pitchFamily="18" charset="0"/>
                        </a:rPr>
                        <a:t>Earth</a:t>
                      </a:r>
                      <a:r>
                        <a:rPr lang="en-US" sz="1800" b="0" baseline="0" dirty="0">
                          <a:solidFill>
                            <a:schemeClr val="tx1"/>
                          </a:solidFill>
                          <a:effectLst/>
                          <a:latin typeface="Times New Roman" panose="02020603050405020304" pitchFamily="18" charset="0"/>
                          <a:cs typeface="Times New Roman" panose="02020603050405020304" pitchFamily="18" charset="0"/>
                        </a:rPr>
                        <a:t> </a:t>
                      </a:r>
                      <a:r>
                        <a:rPr lang="en-US" sz="1800" b="0" dirty="0">
                          <a:solidFill>
                            <a:schemeClr val="tx1"/>
                          </a:solidFill>
                          <a:effectLst/>
                          <a:latin typeface="Times New Roman" panose="02020603050405020304" pitchFamily="18" charset="0"/>
                          <a:cs typeface="Times New Roman" panose="02020603050405020304" pitchFamily="18" charset="0"/>
                        </a:rPr>
                        <a:t> work</a:t>
                      </a:r>
                      <a:endParaRPr lang="en-US" sz="1800" b="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lvl1pPr marL="0" algn="l" defTabSz="457200" rtl="0" eaLnBrk="1" latinLnBrk="0" hangingPunct="1">
                        <a:defRPr sz="1800" kern="1200">
                          <a:solidFill>
                            <a:schemeClr val="dk1"/>
                          </a:solidFill>
                          <a:latin typeface="Century Gothic"/>
                        </a:defRPr>
                      </a:lvl1pPr>
                      <a:lvl2pPr marL="457200" algn="l" defTabSz="457200" rtl="0" eaLnBrk="1" latinLnBrk="0" hangingPunct="1">
                        <a:defRPr sz="1800" kern="1200">
                          <a:solidFill>
                            <a:schemeClr val="dk1"/>
                          </a:solidFill>
                          <a:latin typeface="Century Gothic"/>
                        </a:defRPr>
                      </a:lvl2pPr>
                      <a:lvl3pPr marL="914400" algn="l" defTabSz="457200" rtl="0" eaLnBrk="1" latinLnBrk="0" hangingPunct="1">
                        <a:defRPr sz="1800" kern="1200">
                          <a:solidFill>
                            <a:schemeClr val="dk1"/>
                          </a:solidFill>
                          <a:latin typeface="Century Gothic"/>
                        </a:defRPr>
                      </a:lvl3pPr>
                      <a:lvl4pPr marL="1371600" algn="l" defTabSz="457200" rtl="0" eaLnBrk="1" latinLnBrk="0" hangingPunct="1">
                        <a:defRPr sz="1800" kern="1200">
                          <a:solidFill>
                            <a:schemeClr val="dk1"/>
                          </a:solidFill>
                          <a:latin typeface="Century Gothic"/>
                        </a:defRPr>
                      </a:lvl4pPr>
                      <a:lvl5pPr marL="1828800" algn="l" defTabSz="457200" rtl="0" eaLnBrk="1" latinLnBrk="0" hangingPunct="1">
                        <a:defRPr sz="1800" kern="1200">
                          <a:solidFill>
                            <a:schemeClr val="dk1"/>
                          </a:solidFill>
                          <a:latin typeface="Century Gothic"/>
                        </a:defRPr>
                      </a:lvl5pPr>
                      <a:lvl6pPr marL="2286000" algn="l" defTabSz="457200" rtl="0" eaLnBrk="1" latinLnBrk="0" hangingPunct="1">
                        <a:defRPr sz="1800" kern="1200">
                          <a:solidFill>
                            <a:schemeClr val="dk1"/>
                          </a:solidFill>
                          <a:latin typeface="Century Gothic"/>
                        </a:defRPr>
                      </a:lvl6pPr>
                      <a:lvl7pPr marL="2743200" algn="l" defTabSz="457200" rtl="0" eaLnBrk="1" latinLnBrk="0" hangingPunct="1">
                        <a:defRPr sz="1800" kern="1200">
                          <a:solidFill>
                            <a:schemeClr val="dk1"/>
                          </a:solidFill>
                          <a:latin typeface="Century Gothic"/>
                        </a:defRPr>
                      </a:lvl7pPr>
                      <a:lvl8pPr marL="3200400" algn="l" defTabSz="457200" rtl="0" eaLnBrk="1" latinLnBrk="0" hangingPunct="1">
                        <a:defRPr sz="1800" kern="1200">
                          <a:solidFill>
                            <a:schemeClr val="dk1"/>
                          </a:solidFill>
                          <a:latin typeface="Century Gothic"/>
                        </a:defRPr>
                      </a:lvl8pPr>
                      <a:lvl9pPr marL="3657600" algn="l" defTabSz="457200" rtl="0" eaLnBrk="1" latinLnBrk="0" hangingPunct="1">
                        <a:defRPr sz="1800" kern="1200">
                          <a:solidFill>
                            <a:schemeClr val="dk1"/>
                          </a:solidFill>
                          <a:latin typeface="Century Gothic"/>
                        </a:defRPr>
                      </a:lvl9pPr>
                    </a:lstStyle>
                    <a:p>
                      <a:pPr marL="0" marR="0" algn="ctr">
                        <a:lnSpc>
                          <a:spcPct val="107000"/>
                        </a:lnSpc>
                        <a:spcBef>
                          <a:spcPts val="0"/>
                        </a:spcBef>
                        <a:spcAft>
                          <a:spcPts val="0"/>
                        </a:spcAft>
                      </a:pPr>
                      <a:r>
                        <a:rPr lang="en-US" sz="1800" b="0" dirty="0">
                          <a:solidFill>
                            <a:schemeClr val="tx1"/>
                          </a:solidFill>
                          <a:effectLst/>
                          <a:latin typeface="Times New Roman" panose="02020603050405020304" pitchFamily="18" charset="0"/>
                          <a:cs typeface="Times New Roman" panose="02020603050405020304" pitchFamily="18" charset="0"/>
                        </a:rPr>
                        <a:t>246024 </a:t>
                      </a:r>
                      <a:endParaRPr lang="en-US" sz="1800" b="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312312">
                <a:tc>
                  <a:txBody>
                    <a:bodyPr/>
                    <a:lstStyle>
                      <a:lvl1pPr marL="0" algn="l" defTabSz="457200" rtl="0" eaLnBrk="1" latinLnBrk="0" hangingPunct="1">
                        <a:defRPr sz="1800" b="1" kern="1200">
                          <a:solidFill>
                            <a:schemeClr val="lt1"/>
                          </a:solidFill>
                          <a:latin typeface="Century Gothic"/>
                        </a:defRPr>
                      </a:lvl1pPr>
                      <a:lvl2pPr marL="457200" algn="l" defTabSz="457200" rtl="0" eaLnBrk="1" latinLnBrk="0" hangingPunct="1">
                        <a:defRPr sz="1800" b="1" kern="1200">
                          <a:solidFill>
                            <a:schemeClr val="lt1"/>
                          </a:solidFill>
                          <a:latin typeface="Century Gothic"/>
                        </a:defRPr>
                      </a:lvl2pPr>
                      <a:lvl3pPr marL="914400" algn="l" defTabSz="457200" rtl="0" eaLnBrk="1" latinLnBrk="0" hangingPunct="1">
                        <a:defRPr sz="1800" b="1" kern="1200">
                          <a:solidFill>
                            <a:schemeClr val="lt1"/>
                          </a:solidFill>
                          <a:latin typeface="Century Gothic"/>
                        </a:defRPr>
                      </a:lvl3pPr>
                      <a:lvl4pPr marL="1371600" algn="l" defTabSz="457200" rtl="0" eaLnBrk="1" latinLnBrk="0" hangingPunct="1">
                        <a:defRPr sz="1800" b="1" kern="1200">
                          <a:solidFill>
                            <a:schemeClr val="lt1"/>
                          </a:solidFill>
                          <a:latin typeface="Century Gothic"/>
                        </a:defRPr>
                      </a:lvl4pPr>
                      <a:lvl5pPr marL="1828800" algn="l" defTabSz="457200" rtl="0" eaLnBrk="1" latinLnBrk="0" hangingPunct="1">
                        <a:defRPr sz="1800" b="1" kern="1200">
                          <a:solidFill>
                            <a:schemeClr val="lt1"/>
                          </a:solidFill>
                          <a:latin typeface="Century Gothic"/>
                        </a:defRPr>
                      </a:lvl5pPr>
                      <a:lvl6pPr marL="2286000" algn="l" defTabSz="457200" rtl="0" eaLnBrk="1" latinLnBrk="0" hangingPunct="1">
                        <a:defRPr sz="1800" b="1" kern="1200">
                          <a:solidFill>
                            <a:schemeClr val="lt1"/>
                          </a:solidFill>
                          <a:latin typeface="Century Gothic"/>
                        </a:defRPr>
                      </a:lvl6pPr>
                      <a:lvl7pPr marL="2743200" algn="l" defTabSz="457200" rtl="0" eaLnBrk="1" latinLnBrk="0" hangingPunct="1">
                        <a:defRPr sz="1800" b="1" kern="1200">
                          <a:solidFill>
                            <a:schemeClr val="lt1"/>
                          </a:solidFill>
                          <a:latin typeface="Century Gothic"/>
                        </a:defRPr>
                      </a:lvl7pPr>
                      <a:lvl8pPr marL="3200400" algn="l" defTabSz="457200" rtl="0" eaLnBrk="1" latinLnBrk="0" hangingPunct="1">
                        <a:defRPr sz="1800" b="1" kern="1200">
                          <a:solidFill>
                            <a:schemeClr val="lt1"/>
                          </a:solidFill>
                          <a:latin typeface="Century Gothic"/>
                        </a:defRPr>
                      </a:lvl8pPr>
                      <a:lvl9pPr marL="3657600" algn="l" defTabSz="457200" rtl="0" eaLnBrk="1" latinLnBrk="0" hangingPunct="1">
                        <a:defRPr sz="1800" b="1" kern="1200">
                          <a:solidFill>
                            <a:schemeClr val="lt1"/>
                          </a:solidFill>
                          <a:latin typeface="Century Gothic"/>
                        </a:defRPr>
                      </a:lvl9pPr>
                    </a:lstStyle>
                    <a:p>
                      <a:pPr marL="0" marR="0" algn="ctr">
                        <a:lnSpc>
                          <a:spcPct val="107000"/>
                        </a:lnSpc>
                        <a:spcBef>
                          <a:spcPts val="0"/>
                        </a:spcBef>
                        <a:spcAft>
                          <a:spcPts val="0"/>
                        </a:spcAft>
                      </a:pPr>
                      <a:r>
                        <a:rPr lang="en-US" sz="1800" b="0" dirty="0">
                          <a:solidFill>
                            <a:schemeClr val="tx1"/>
                          </a:solidFill>
                          <a:effectLst/>
                          <a:latin typeface="Times New Roman" panose="02020603050405020304" pitchFamily="18" charset="0"/>
                          <a:cs typeface="Times New Roman" panose="02020603050405020304" pitchFamily="18" charset="0"/>
                        </a:rPr>
                        <a:t>Structure work and finishing work </a:t>
                      </a:r>
                      <a:endParaRPr lang="en-US" sz="1800" b="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lvl1pPr marL="0" algn="l" defTabSz="457200" rtl="0" eaLnBrk="1" latinLnBrk="0" hangingPunct="1">
                        <a:defRPr sz="1800" kern="1200">
                          <a:solidFill>
                            <a:schemeClr val="dk1"/>
                          </a:solidFill>
                          <a:latin typeface="Century Gothic"/>
                        </a:defRPr>
                      </a:lvl1pPr>
                      <a:lvl2pPr marL="457200" algn="l" defTabSz="457200" rtl="0" eaLnBrk="1" latinLnBrk="0" hangingPunct="1">
                        <a:defRPr sz="1800" kern="1200">
                          <a:solidFill>
                            <a:schemeClr val="dk1"/>
                          </a:solidFill>
                          <a:latin typeface="Century Gothic"/>
                        </a:defRPr>
                      </a:lvl2pPr>
                      <a:lvl3pPr marL="914400" algn="l" defTabSz="457200" rtl="0" eaLnBrk="1" latinLnBrk="0" hangingPunct="1">
                        <a:defRPr sz="1800" kern="1200">
                          <a:solidFill>
                            <a:schemeClr val="dk1"/>
                          </a:solidFill>
                          <a:latin typeface="Century Gothic"/>
                        </a:defRPr>
                      </a:lvl3pPr>
                      <a:lvl4pPr marL="1371600" algn="l" defTabSz="457200" rtl="0" eaLnBrk="1" latinLnBrk="0" hangingPunct="1">
                        <a:defRPr sz="1800" kern="1200">
                          <a:solidFill>
                            <a:schemeClr val="dk1"/>
                          </a:solidFill>
                          <a:latin typeface="Century Gothic"/>
                        </a:defRPr>
                      </a:lvl4pPr>
                      <a:lvl5pPr marL="1828800" algn="l" defTabSz="457200" rtl="0" eaLnBrk="1" latinLnBrk="0" hangingPunct="1">
                        <a:defRPr sz="1800" kern="1200">
                          <a:solidFill>
                            <a:schemeClr val="dk1"/>
                          </a:solidFill>
                          <a:latin typeface="Century Gothic"/>
                        </a:defRPr>
                      </a:lvl5pPr>
                      <a:lvl6pPr marL="2286000" algn="l" defTabSz="457200" rtl="0" eaLnBrk="1" latinLnBrk="0" hangingPunct="1">
                        <a:defRPr sz="1800" kern="1200">
                          <a:solidFill>
                            <a:schemeClr val="dk1"/>
                          </a:solidFill>
                          <a:latin typeface="Century Gothic"/>
                        </a:defRPr>
                      </a:lvl6pPr>
                      <a:lvl7pPr marL="2743200" algn="l" defTabSz="457200" rtl="0" eaLnBrk="1" latinLnBrk="0" hangingPunct="1">
                        <a:defRPr sz="1800" kern="1200">
                          <a:solidFill>
                            <a:schemeClr val="dk1"/>
                          </a:solidFill>
                          <a:latin typeface="Century Gothic"/>
                        </a:defRPr>
                      </a:lvl7pPr>
                      <a:lvl8pPr marL="3200400" algn="l" defTabSz="457200" rtl="0" eaLnBrk="1" latinLnBrk="0" hangingPunct="1">
                        <a:defRPr sz="1800" kern="1200">
                          <a:solidFill>
                            <a:schemeClr val="dk1"/>
                          </a:solidFill>
                          <a:latin typeface="Century Gothic"/>
                        </a:defRPr>
                      </a:lvl8pPr>
                      <a:lvl9pPr marL="3657600" algn="l" defTabSz="457200" rtl="0" eaLnBrk="1" latinLnBrk="0" hangingPunct="1">
                        <a:defRPr sz="1800" kern="1200">
                          <a:solidFill>
                            <a:schemeClr val="dk1"/>
                          </a:solidFill>
                          <a:latin typeface="Century Gothic"/>
                        </a:defRPr>
                      </a:lvl9pPr>
                    </a:lstStyle>
                    <a:p>
                      <a:pPr marL="0" marR="0" algn="ctr">
                        <a:lnSpc>
                          <a:spcPct val="107000"/>
                        </a:lnSpc>
                        <a:spcBef>
                          <a:spcPts val="0"/>
                        </a:spcBef>
                        <a:spcAft>
                          <a:spcPts val="0"/>
                        </a:spcAft>
                      </a:pPr>
                      <a:r>
                        <a:rPr lang="en-US" sz="1800" b="0" dirty="0">
                          <a:solidFill>
                            <a:schemeClr val="tx1"/>
                          </a:solidFill>
                          <a:effectLst/>
                          <a:latin typeface="Times New Roman" panose="02020603050405020304" pitchFamily="18" charset="0"/>
                          <a:cs typeface="Times New Roman" panose="02020603050405020304" pitchFamily="18" charset="0"/>
                        </a:rPr>
                        <a:t>7723424 </a:t>
                      </a:r>
                      <a:endParaRPr lang="en-US" sz="1800" b="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328980">
                <a:tc>
                  <a:txBody>
                    <a:bodyPr/>
                    <a:lstStyle>
                      <a:lvl1pPr marL="0" algn="l" defTabSz="457200" rtl="0" eaLnBrk="1" latinLnBrk="0" hangingPunct="1">
                        <a:defRPr sz="1800" b="1" kern="1200">
                          <a:solidFill>
                            <a:schemeClr val="lt1"/>
                          </a:solidFill>
                          <a:latin typeface="Century Gothic"/>
                        </a:defRPr>
                      </a:lvl1pPr>
                      <a:lvl2pPr marL="457200" algn="l" defTabSz="457200" rtl="0" eaLnBrk="1" latinLnBrk="0" hangingPunct="1">
                        <a:defRPr sz="1800" b="1" kern="1200">
                          <a:solidFill>
                            <a:schemeClr val="lt1"/>
                          </a:solidFill>
                          <a:latin typeface="Century Gothic"/>
                        </a:defRPr>
                      </a:lvl2pPr>
                      <a:lvl3pPr marL="914400" algn="l" defTabSz="457200" rtl="0" eaLnBrk="1" latinLnBrk="0" hangingPunct="1">
                        <a:defRPr sz="1800" b="1" kern="1200">
                          <a:solidFill>
                            <a:schemeClr val="lt1"/>
                          </a:solidFill>
                          <a:latin typeface="Century Gothic"/>
                        </a:defRPr>
                      </a:lvl3pPr>
                      <a:lvl4pPr marL="1371600" algn="l" defTabSz="457200" rtl="0" eaLnBrk="1" latinLnBrk="0" hangingPunct="1">
                        <a:defRPr sz="1800" b="1" kern="1200">
                          <a:solidFill>
                            <a:schemeClr val="lt1"/>
                          </a:solidFill>
                          <a:latin typeface="Century Gothic"/>
                        </a:defRPr>
                      </a:lvl4pPr>
                      <a:lvl5pPr marL="1828800" algn="l" defTabSz="457200" rtl="0" eaLnBrk="1" latinLnBrk="0" hangingPunct="1">
                        <a:defRPr sz="1800" b="1" kern="1200">
                          <a:solidFill>
                            <a:schemeClr val="lt1"/>
                          </a:solidFill>
                          <a:latin typeface="Century Gothic"/>
                        </a:defRPr>
                      </a:lvl5pPr>
                      <a:lvl6pPr marL="2286000" algn="l" defTabSz="457200" rtl="0" eaLnBrk="1" latinLnBrk="0" hangingPunct="1">
                        <a:defRPr sz="1800" b="1" kern="1200">
                          <a:solidFill>
                            <a:schemeClr val="lt1"/>
                          </a:solidFill>
                          <a:latin typeface="Century Gothic"/>
                        </a:defRPr>
                      </a:lvl6pPr>
                      <a:lvl7pPr marL="2743200" algn="l" defTabSz="457200" rtl="0" eaLnBrk="1" latinLnBrk="0" hangingPunct="1">
                        <a:defRPr sz="1800" b="1" kern="1200">
                          <a:solidFill>
                            <a:schemeClr val="lt1"/>
                          </a:solidFill>
                          <a:latin typeface="Century Gothic"/>
                        </a:defRPr>
                      </a:lvl7pPr>
                      <a:lvl8pPr marL="3200400" algn="l" defTabSz="457200" rtl="0" eaLnBrk="1" latinLnBrk="0" hangingPunct="1">
                        <a:defRPr sz="1800" b="1" kern="1200">
                          <a:solidFill>
                            <a:schemeClr val="lt1"/>
                          </a:solidFill>
                          <a:latin typeface="Century Gothic"/>
                        </a:defRPr>
                      </a:lvl8pPr>
                      <a:lvl9pPr marL="3657600" algn="l" defTabSz="457200" rtl="0" eaLnBrk="1" latinLnBrk="0" hangingPunct="1">
                        <a:defRPr sz="1800" b="1" kern="1200">
                          <a:solidFill>
                            <a:schemeClr val="lt1"/>
                          </a:solidFill>
                          <a:latin typeface="Century Gothic"/>
                        </a:defRPr>
                      </a:lvl9pPr>
                    </a:lstStyle>
                    <a:p>
                      <a:pPr marL="0" marR="0" algn="ctr">
                        <a:lnSpc>
                          <a:spcPct val="107000"/>
                        </a:lnSpc>
                        <a:spcBef>
                          <a:spcPts val="0"/>
                        </a:spcBef>
                        <a:spcAft>
                          <a:spcPts val="0"/>
                        </a:spcAft>
                      </a:pPr>
                      <a:r>
                        <a:rPr lang="en-US" sz="1800" b="0" dirty="0">
                          <a:solidFill>
                            <a:schemeClr val="tx1"/>
                          </a:solidFill>
                          <a:effectLst/>
                          <a:latin typeface="Times New Roman" panose="02020603050405020304" pitchFamily="18" charset="0"/>
                          <a:cs typeface="Times New Roman" panose="02020603050405020304" pitchFamily="18" charset="0"/>
                        </a:rPr>
                        <a:t>Elevator and Electrical</a:t>
                      </a:r>
                      <a:r>
                        <a:rPr lang="en-US" sz="1800" b="0" baseline="0" dirty="0">
                          <a:solidFill>
                            <a:schemeClr val="tx1"/>
                          </a:solidFill>
                          <a:effectLst/>
                          <a:latin typeface="Times New Roman" panose="02020603050405020304" pitchFamily="18" charset="0"/>
                          <a:cs typeface="Times New Roman" panose="02020603050405020304" pitchFamily="18" charset="0"/>
                        </a:rPr>
                        <a:t> </a:t>
                      </a:r>
                      <a:r>
                        <a:rPr lang="en-US" sz="1800" b="0" dirty="0">
                          <a:solidFill>
                            <a:schemeClr val="tx1"/>
                          </a:solidFill>
                          <a:effectLst/>
                          <a:latin typeface="Times New Roman" panose="02020603050405020304" pitchFamily="18" charset="0"/>
                          <a:cs typeface="Times New Roman" panose="02020603050405020304" pitchFamily="18" charset="0"/>
                        </a:rPr>
                        <a:t> work </a:t>
                      </a:r>
                      <a:endParaRPr lang="en-US" sz="1800" b="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lvl1pPr marL="0" algn="l" defTabSz="457200" rtl="0" eaLnBrk="1" latinLnBrk="0" hangingPunct="1">
                        <a:defRPr sz="1800" kern="1200">
                          <a:solidFill>
                            <a:schemeClr val="dk1"/>
                          </a:solidFill>
                          <a:latin typeface="Century Gothic"/>
                        </a:defRPr>
                      </a:lvl1pPr>
                      <a:lvl2pPr marL="457200" algn="l" defTabSz="457200" rtl="0" eaLnBrk="1" latinLnBrk="0" hangingPunct="1">
                        <a:defRPr sz="1800" kern="1200">
                          <a:solidFill>
                            <a:schemeClr val="dk1"/>
                          </a:solidFill>
                          <a:latin typeface="Century Gothic"/>
                        </a:defRPr>
                      </a:lvl2pPr>
                      <a:lvl3pPr marL="914400" algn="l" defTabSz="457200" rtl="0" eaLnBrk="1" latinLnBrk="0" hangingPunct="1">
                        <a:defRPr sz="1800" kern="1200">
                          <a:solidFill>
                            <a:schemeClr val="dk1"/>
                          </a:solidFill>
                          <a:latin typeface="Century Gothic"/>
                        </a:defRPr>
                      </a:lvl3pPr>
                      <a:lvl4pPr marL="1371600" algn="l" defTabSz="457200" rtl="0" eaLnBrk="1" latinLnBrk="0" hangingPunct="1">
                        <a:defRPr sz="1800" kern="1200">
                          <a:solidFill>
                            <a:schemeClr val="dk1"/>
                          </a:solidFill>
                          <a:latin typeface="Century Gothic"/>
                        </a:defRPr>
                      </a:lvl4pPr>
                      <a:lvl5pPr marL="1828800" algn="l" defTabSz="457200" rtl="0" eaLnBrk="1" latinLnBrk="0" hangingPunct="1">
                        <a:defRPr sz="1800" kern="1200">
                          <a:solidFill>
                            <a:schemeClr val="dk1"/>
                          </a:solidFill>
                          <a:latin typeface="Century Gothic"/>
                        </a:defRPr>
                      </a:lvl5pPr>
                      <a:lvl6pPr marL="2286000" algn="l" defTabSz="457200" rtl="0" eaLnBrk="1" latinLnBrk="0" hangingPunct="1">
                        <a:defRPr sz="1800" kern="1200">
                          <a:solidFill>
                            <a:schemeClr val="dk1"/>
                          </a:solidFill>
                          <a:latin typeface="Century Gothic"/>
                        </a:defRPr>
                      </a:lvl6pPr>
                      <a:lvl7pPr marL="2743200" algn="l" defTabSz="457200" rtl="0" eaLnBrk="1" latinLnBrk="0" hangingPunct="1">
                        <a:defRPr sz="1800" kern="1200">
                          <a:solidFill>
                            <a:schemeClr val="dk1"/>
                          </a:solidFill>
                          <a:latin typeface="Century Gothic"/>
                        </a:defRPr>
                      </a:lvl7pPr>
                      <a:lvl8pPr marL="3200400" algn="l" defTabSz="457200" rtl="0" eaLnBrk="1" latinLnBrk="0" hangingPunct="1">
                        <a:defRPr sz="1800" kern="1200">
                          <a:solidFill>
                            <a:schemeClr val="dk1"/>
                          </a:solidFill>
                          <a:latin typeface="Century Gothic"/>
                        </a:defRPr>
                      </a:lvl8pPr>
                      <a:lvl9pPr marL="3657600" algn="l" defTabSz="457200" rtl="0" eaLnBrk="1" latinLnBrk="0" hangingPunct="1">
                        <a:defRPr sz="1800" kern="1200">
                          <a:solidFill>
                            <a:schemeClr val="dk1"/>
                          </a:solidFill>
                          <a:latin typeface="Century Gothic"/>
                        </a:defRPr>
                      </a:lvl9pPr>
                    </a:lstStyle>
                    <a:p>
                      <a:pPr marL="0" marR="0" algn="ctr">
                        <a:lnSpc>
                          <a:spcPct val="107000"/>
                        </a:lnSpc>
                        <a:spcBef>
                          <a:spcPts val="0"/>
                        </a:spcBef>
                        <a:spcAft>
                          <a:spcPts val="0"/>
                        </a:spcAft>
                      </a:pPr>
                      <a:r>
                        <a:rPr lang="en-US" sz="1800" b="0" dirty="0">
                          <a:solidFill>
                            <a:schemeClr val="tx1"/>
                          </a:solidFill>
                          <a:effectLst/>
                          <a:latin typeface="Times New Roman" panose="02020603050405020304" pitchFamily="18" charset="0"/>
                          <a:cs typeface="Times New Roman" panose="02020603050405020304" pitchFamily="18" charset="0"/>
                        </a:rPr>
                        <a:t>425778</a:t>
                      </a:r>
                      <a:endParaRPr lang="en-US" sz="1800" b="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328980">
                <a:tc>
                  <a:txBody>
                    <a:bodyPr/>
                    <a:lstStyle/>
                    <a:p>
                      <a:pPr marL="0" marR="0" lvl="0" indent="0" algn="ctr" defTabSz="457200" rtl="0" eaLnBrk="1" fontAlgn="auto" latinLnBrk="0" hangingPunct="1">
                        <a:lnSpc>
                          <a:spcPct val="107000"/>
                        </a:lnSpc>
                        <a:spcBef>
                          <a:spcPts val="0"/>
                        </a:spcBef>
                        <a:spcAft>
                          <a:spcPts val="0"/>
                        </a:spcAft>
                        <a:buClrTx/>
                        <a:buSzTx/>
                        <a:buFontTx/>
                        <a:buNone/>
                        <a:tabLst/>
                        <a:defRPr/>
                      </a:pPr>
                      <a:r>
                        <a:rPr kumimoji="0" lang="en-US" sz="1800" b="0" u="none" strike="noStrike" kern="1200" cap="none" spc="0" normalizeH="0" baseline="0" noProof="0" dirty="0">
                          <a:ln>
                            <a:noFill/>
                          </a:ln>
                          <a:solidFill>
                            <a:schemeClr val="tx1"/>
                          </a:solidFill>
                          <a:effectLst/>
                          <a:uLnTx/>
                          <a:uFillTx/>
                          <a:latin typeface="Times New Roman" panose="02020603050405020304" pitchFamily="18" charset="0"/>
                          <a:cs typeface="Times New Roman" panose="02020603050405020304" pitchFamily="18" charset="0"/>
                        </a:rPr>
                        <a:t>Mechanical work , HVAC system</a:t>
                      </a:r>
                    </a:p>
                    <a:p>
                      <a:pPr marL="0" marR="0" lvl="0" indent="0" algn="ctr" defTabSz="457200" rtl="0" eaLnBrk="1" fontAlgn="auto" latinLnBrk="0" hangingPunct="1">
                        <a:lnSpc>
                          <a:spcPct val="107000"/>
                        </a:lnSpc>
                        <a:spcBef>
                          <a:spcPts val="0"/>
                        </a:spcBef>
                        <a:spcAft>
                          <a:spcPts val="0"/>
                        </a:spcAft>
                        <a:buClrTx/>
                        <a:buSzTx/>
                        <a:buFontTx/>
                        <a:buNone/>
                        <a:tabLst/>
                        <a:defRPr/>
                      </a:pPr>
                      <a:r>
                        <a:rPr kumimoji="0" lang="en-US" sz="1800" b="0" u="none" strike="noStrike" kern="1200" cap="none" spc="0" normalizeH="0" baseline="0" noProof="0" dirty="0">
                          <a:ln>
                            <a:noFill/>
                          </a:ln>
                          <a:solidFill>
                            <a:schemeClr val="tx1"/>
                          </a:solidFill>
                          <a:effectLst/>
                          <a:uLnTx/>
                          <a:uFillTx/>
                          <a:latin typeface="Times New Roman" panose="02020603050405020304" pitchFamily="18" charset="0"/>
                          <a:cs typeface="Times New Roman" panose="02020603050405020304" pitchFamily="18" charset="0"/>
                        </a:rPr>
                        <a:t>and </a:t>
                      </a:r>
                      <a:r>
                        <a:rPr lang="en-US" sz="1800" b="0" dirty="0">
                          <a:solidFill>
                            <a:schemeClr val="tx1"/>
                          </a:solidFill>
                          <a:effectLst/>
                          <a:latin typeface="Times New Roman" panose="02020603050405020304" pitchFamily="18" charset="0"/>
                          <a:cs typeface="Times New Roman" panose="02020603050405020304" pitchFamily="18" charset="0"/>
                        </a:rPr>
                        <a:t>Fire</a:t>
                      </a:r>
                      <a:r>
                        <a:rPr lang="en-US" sz="1800" b="0" baseline="0" dirty="0">
                          <a:solidFill>
                            <a:schemeClr val="tx1"/>
                          </a:solidFill>
                          <a:effectLst/>
                          <a:latin typeface="Times New Roman" panose="02020603050405020304" pitchFamily="18" charset="0"/>
                          <a:cs typeface="Times New Roman" panose="02020603050405020304" pitchFamily="18" charset="0"/>
                        </a:rPr>
                        <a:t> system </a:t>
                      </a:r>
                      <a:endParaRPr lang="en-US" sz="1800" b="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0"/>
                        </a:spcBef>
                        <a:spcAft>
                          <a:spcPts val="0"/>
                        </a:spcAft>
                      </a:pPr>
                      <a:r>
                        <a:rPr lang="en-US" sz="1800" b="0" dirty="0">
                          <a:solidFill>
                            <a:schemeClr val="tx1"/>
                          </a:solidFill>
                          <a:latin typeface="Times New Roman" panose="02020603050405020304" pitchFamily="18" charset="0"/>
                          <a:cs typeface="Times New Roman" panose="02020603050405020304" pitchFamily="18" charset="0"/>
                        </a:rPr>
                        <a:t>423553</a:t>
                      </a:r>
                      <a:endParaRPr lang="en-US" sz="1800" b="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330492">
                <a:tc>
                  <a:txBody>
                    <a:bodyPr/>
                    <a:lstStyle>
                      <a:lvl1pPr marL="0" algn="l" defTabSz="457200" rtl="0" eaLnBrk="1" latinLnBrk="0" hangingPunct="1">
                        <a:defRPr sz="1800" b="1" kern="1200">
                          <a:solidFill>
                            <a:schemeClr val="lt1"/>
                          </a:solidFill>
                          <a:latin typeface="Century Gothic"/>
                        </a:defRPr>
                      </a:lvl1pPr>
                      <a:lvl2pPr marL="457200" algn="l" defTabSz="457200" rtl="0" eaLnBrk="1" latinLnBrk="0" hangingPunct="1">
                        <a:defRPr sz="1800" b="1" kern="1200">
                          <a:solidFill>
                            <a:schemeClr val="lt1"/>
                          </a:solidFill>
                          <a:latin typeface="Century Gothic"/>
                        </a:defRPr>
                      </a:lvl2pPr>
                      <a:lvl3pPr marL="914400" algn="l" defTabSz="457200" rtl="0" eaLnBrk="1" latinLnBrk="0" hangingPunct="1">
                        <a:defRPr sz="1800" b="1" kern="1200">
                          <a:solidFill>
                            <a:schemeClr val="lt1"/>
                          </a:solidFill>
                          <a:latin typeface="Century Gothic"/>
                        </a:defRPr>
                      </a:lvl3pPr>
                      <a:lvl4pPr marL="1371600" algn="l" defTabSz="457200" rtl="0" eaLnBrk="1" latinLnBrk="0" hangingPunct="1">
                        <a:defRPr sz="1800" b="1" kern="1200">
                          <a:solidFill>
                            <a:schemeClr val="lt1"/>
                          </a:solidFill>
                          <a:latin typeface="Century Gothic"/>
                        </a:defRPr>
                      </a:lvl4pPr>
                      <a:lvl5pPr marL="1828800" algn="l" defTabSz="457200" rtl="0" eaLnBrk="1" latinLnBrk="0" hangingPunct="1">
                        <a:defRPr sz="1800" b="1" kern="1200">
                          <a:solidFill>
                            <a:schemeClr val="lt1"/>
                          </a:solidFill>
                          <a:latin typeface="Century Gothic"/>
                        </a:defRPr>
                      </a:lvl5pPr>
                      <a:lvl6pPr marL="2286000" algn="l" defTabSz="457200" rtl="0" eaLnBrk="1" latinLnBrk="0" hangingPunct="1">
                        <a:defRPr sz="1800" b="1" kern="1200">
                          <a:solidFill>
                            <a:schemeClr val="lt1"/>
                          </a:solidFill>
                          <a:latin typeface="Century Gothic"/>
                        </a:defRPr>
                      </a:lvl6pPr>
                      <a:lvl7pPr marL="2743200" algn="l" defTabSz="457200" rtl="0" eaLnBrk="1" latinLnBrk="0" hangingPunct="1">
                        <a:defRPr sz="1800" b="1" kern="1200">
                          <a:solidFill>
                            <a:schemeClr val="lt1"/>
                          </a:solidFill>
                          <a:latin typeface="Century Gothic"/>
                        </a:defRPr>
                      </a:lvl7pPr>
                      <a:lvl8pPr marL="3200400" algn="l" defTabSz="457200" rtl="0" eaLnBrk="1" latinLnBrk="0" hangingPunct="1">
                        <a:defRPr sz="1800" b="1" kern="1200">
                          <a:solidFill>
                            <a:schemeClr val="lt1"/>
                          </a:solidFill>
                          <a:latin typeface="Century Gothic"/>
                        </a:defRPr>
                      </a:lvl8pPr>
                      <a:lvl9pPr marL="3657600" algn="l" defTabSz="457200" rtl="0" eaLnBrk="1" latinLnBrk="0" hangingPunct="1">
                        <a:defRPr sz="1800" b="1" kern="1200">
                          <a:solidFill>
                            <a:schemeClr val="lt1"/>
                          </a:solidFill>
                          <a:latin typeface="Century Gothic"/>
                        </a:defRPr>
                      </a:lvl9pPr>
                    </a:lstStyle>
                    <a:p>
                      <a:pPr marL="0" marR="0" algn="ctr">
                        <a:lnSpc>
                          <a:spcPct val="107000"/>
                        </a:lnSpc>
                        <a:spcBef>
                          <a:spcPts val="0"/>
                        </a:spcBef>
                        <a:spcAft>
                          <a:spcPts val="0"/>
                        </a:spcAft>
                      </a:pPr>
                      <a:r>
                        <a:rPr lang="en-US" sz="1800" b="0" dirty="0">
                          <a:solidFill>
                            <a:schemeClr val="tx1"/>
                          </a:solidFill>
                          <a:effectLst/>
                          <a:latin typeface="Times New Roman" panose="02020603050405020304" pitchFamily="18" charset="0"/>
                          <a:cs typeface="Times New Roman" panose="02020603050405020304" pitchFamily="18" charset="0"/>
                        </a:rPr>
                        <a:t>Total project cost</a:t>
                      </a:r>
                      <a:endParaRPr lang="en-US" sz="1800" b="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lvl1pPr marL="0" algn="l" defTabSz="457200" rtl="0" eaLnBrk="1" latinLnBrk="0" hangingPunct="1">
                        <a:defRPr sz="1800" kern="1200">
                          <a:solidFill>
                            <a:schemeClr val="dk1"/>
                          </a:solidFill>
                          <a:latin typeface="Century Gothic"/>
                        </a:defRPr>
                      </a:lvl1pPr>
                      <a:lvl2pPr marL="457200" algn="l" defTabSz="457200" rtl="0" eaLnBrk="1" latinLnBrk="0" hangingPunct="1">
                        <a:defRPr sz="1800" kern="1200">
                          <a:solidFill>
                            <a:schemeClr val="dk1"/>
                          </a:solidFill>
                          <a:latin typeface="Century Gothic"/>
                        </a:defRPr>
                      </a:lvl2pPr>
                      <a:lvl3pPr marL="914400" algn="l" defTabSz="457200" rtl="0" eaLnBrk="1" latinLnBrk="0" hangingPunct="1">
                        <a:defRPr sz="1800" kern="1200">
                          <a:solidFill>
                            <a:schemeClr val="dk1"/>
                          </a:solidFill>
                          <a:latin typeface="Century Gothic"/>
                        </a:defRPr>
                      </a:lvl3pPr>
                      <a:lvl4pPr marL="1371600" algn="l" defTabSz="457200" rtl="0" eaLnBrk="1" latinLnBrk="0" hangingPunct="1">
                        <a:defRPr sz="1800" kern="1200">
                          <a:solidFill>
                            <a:schemeClr val="dk1"/>
                          </a:solidFill>
                          <a:latin typeface="Century Gothic"/>
                        </a:defRPr>
                      </a:lvl4pPr>
                      <a:lvl5pPr marL="1828800" algn="l" defTabSz="457200" rtl="0" eaLnBrk="1" latinLnBrk="0" hangingPunct="1">
                        <a:defRPr sz="1800" kern="1200">
                          <a:solidFill>
                            <a:schemeClr val="dk1"/>
                          </a:solidFill>
                          <a:latin typeface="Century Gothic"/>
                        </a:defRPr>
                      </a:lvl5pPr>
                      <a:lvl6pPr marL="2286000" algn="l" defTabSz="457200" rtl="0" eaLnBrk="1" latinLnBrk="0" hangingPunct="1">
                        <a:defRPr sz="1800" kern="1200">
                          <a:solidFill>
                            <a:schemeClr val="dk1"/>
                          </a:solidFill>
                          <a:latin typeface="Century Gothic"/>
                        </a:defRPr>
                      </a:lvl6pPr>
                      <a:lvl7pPr marL="2743200" algn="l" defTabSz="457200" rtl="0" eaLnBrk="1" latinLnBrk="0" hangingPunct="1">
                        <a:defRPr sz="1800" kern="1200">
                          <a:solidFill>
                            <a:schemeClr val="dk1"/>
                          </a:solidFill>
                          <a:latin typeface="Century Gothic"/>
                        </a:defRPr>
                      </a:lvl7pPr>
                      <a:lvl8pPr marL="3200400" algn="l" defTabSz="457200" rtl="0" eaLnBrk="1" latinLnBrk="0" hangingPunct="1">
                        <a:defRPr sz="1800" kern="1200">
                          <a:solidFill>
                            <a:schemeClr val="dk1"/>
                          </a:solidFill>
                          <a:latin typeface="Century Gothic"/>
                        </a:defRPr>
                      </a:lvl8pPr>
                      <a:lvl9pPr marL="3657600" algn="l" defTabSz="457200" rtl="0" eaLnBrk="1" latinLnBrk="0" hangingPunct="1">
                        <a:defRPr sz="1800" kern="1200">
                          <a:solidFill>
                            <a:schemeClr val="dk1"/>
                          </a:solidFill>
                          <a:latin typeface="Century Gothic"/>
                        </a:defRPr>
                      </a:lvl9pPr>
                    </a:lstStyle>
                    <a:p>
                      <a:pPr marL="0" marR="0" algn="ctr">
                        <a:lnSpc>
                          <a:spcPct val="107000"/>
                        </a:lnSpc>
                        <a:spcBef>
                          <a:spcPts val="0"/>
                        </a:spcBef>
                        <a:spcAft>
                          <a:spcPts val="0"/>
                        </a:spcAft>
                      </a:pPr>
                      <a:r>
                        <a:rPr lang="en-US" sz="1800" b="0" dirty="0">
                          <a:solidFill>
                            <a:schemeClr val="tx1"/>
                          </a:solidFill>
                          <a:effectLst/>
                          <a:latin typeface="Times New Roman" panose="02020603050405020304" pitchFamily="18" charset="0"/>
                          <a:cs typeface="Times New Roman" panose="02020603050405020304" pitchFamily="18" charset="0"/>
                        </a:rPr>
                        <a:t>8,818,779</a:t>
                      </a:r>
                      <a:endParaRPr lang="en-US" sz="1800" b="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bl>
          </a:graphicData>
        </a:graphic>
      </p:graphicFrame>
      <p:sp>
        <p:nvSpPr>
          <p:cNvPr id="6" name="مستطيل 5">
            <a:extLst>
              <a:ext uri="{FF2B5EF4-FFF2-40B4-BE49-F238E27FC236}">
                <a16:creationId xmlns:a16="http://schemas.microsoft.com/office/drawing/2014/main" id="{6F7C6A25-7C1F-4DC3-A5D1-F7F52DCBC7B0}"/>
              </a:ext>
            </a:extLst>
          </p:cNvPr>
          <p:cNvSpPr/>
          <p:nvPr/>
        </p:nvSpPr>
        <p:spPr>
          <a:xfrm>
            <a:off x="1056043" y="3796747"/>
            <a:ext cx="15198370" cy="1011302"/>
          </a:xfrm>
          <a:prstGeom prst="rect">
            <a:avLst/>
          </a:prstGeom>
        </p:spPr>
        <p:txBody>
          <a:bodyPr wrap="square">
            <a:spAutoFit/>
          </a:bodyPr>
          <a:lstStyle/>
          <a:p>
            <a:pPr>
              <a:lnSpc>
                <a:spcPct val="150000"/>
              </a:lnSpc>
            </a:pPr>
            <a:r>
              <a:rPr lang="en-US" dirty="0">
                <a:latin typeface="Times New Roman" panose="02020603050405020304" pitchFamily="18" charset="0"/>
                <a:cs typeface="Times New Roman" pitchFamily="18" charset="0"/>
              </a:rPr>
              <a:t>The total cost of the Lighthouse for Blind People and Visual Impaired is 8818779 NIS and the total area of building is 5202.2 m2 which means that the total unit cost per m2 is 1695 NIS/ m2..</a:t>
            </a:r>
          </a:p>
        </p:txBody>
      </p:sp>
      <p:sp>
        <p:nvSpPr>
          <p:cNvPr id="8" name="Title 1">
            <a:extLst>
              <a:ext uri="{FF2B5EF4-FFF2-40B4-BE49-F238E27FC236}">
                <a16:creationId xmlns:a16="http://schemas.microsoft.com/office/drawing/2014/main" id="{A7952D20-49DA-4620-A929-3BBB874C05E6}"/>
              </a:ext>
            </a:extLst>
          </p:cNvPr>
          <p:cNvSpPr>
            <a:spLocks noGrp="1"/>
          </p:cNvSpPr>
          <p:nvPr>
            <p:ph type="title"/>
          </p:nvPr>
        </p:nvSpPr>
        <p:spPr>
          <a:xfrm>
            <a:off x="814388" y="982663"/>
            <a:ext cx="15440025" cy="1665287"/>
          </a:xfrm>
        </p:spPr>
        <p:txBody>
          <a:bodyPr>
            <a:noAutofit/>
          </a:bodyPr>
          <a:lstStyle/>
          <a:p>
            <a:r>
              <a:rPr lang="en-US" sz="4400" cap="none" dirty="0">
                <a:latin typeface="Times New Roman" panose="02020603050405020304" pitchFamily="18" charset="0"/>
                <a:ea typeface="Calibri" panose="020F0502020204030204" pitchFamily="34" charset="0"/>
                <a:cs typeface="Times New Roman" panose="02020603050405020304" pitchFamily="18" charset="0"/>
              </a:rPr>
              <a:t>Cost Estimating </a:t>
            </a:r>
            <a:br>
              <a:rPr lang="en-US" sz="4400" cap="none" dirty="0">
                <a:latin typeface="Times New Roman" panose="02020603050405020304" pitchFamily="18" charset="0"/>
                <a:ea typeface="Calibri" panose="020F0502020204030204" pitchFamily="34" charset="0"/>
                <a:cs typeface="Times New Roman" panose="02020603050405020304" pitchFamily="18" charset="0"/>
              </a:rPr>
            </a:br>
            <a:r>
              <a:rPr lang="en-US" sz="2400" b="0" i="0" dirty="0">
                <a:effectLst/>
                <a:latin typeface="Times New Roman" panose="02020603050405020304" pitchFamily="18" charset="0"/>
                <a:cs typeface="Times New Roman" panose="02020603050405020304" pitchFamily="18" charset="0"/>
              </a:rPr>
              <a:t>⠠⠉⠕⠎⠞ ⠠⠑⠎⠞⠊⠍⠁⠞⠊⠝⠛</a:t>
            </a:r>
            <a:endParaRPr lang="en-US" sz="2000" cap="none" dirty="0">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57BEAC04-59F4-447D-94DC-BA599E37F6F7}"/>
              </a:ext>
            </a:extLst>
          </p:cNvPr>
          <p:cNvSpPr>
            <a:spLocks noGrp="1"/>
          </p:cNvSpPr>
          <p:nvPr>
            <p:ph type="sldNum" sz="quarter" idx="12"/>
          </p:nvPr>
        </p:nvSpPr>
        <p:spPr/>
        <p:txBody>
          <a:bodyPr/>
          <a:lstStyle/>
          <a:p>
            <a:fld id="{3A98EE3D-8CD1-4C3F-BD1C-C98C9596463C}" type="slidenum">
              <a:rPr lang="en-US" smtClean="0"/>
              <a:t>105</a:t>
            </a:fld>
            <a:endParaRPr lang="en-US"/>
          </a:p>
        </p:txBody>
      </p:sp>
    </p:spTree>
    <p:extLst>
      <p:ext uri="{BB962C8B-B14F-4D97-AF65-F5344CB8AC3E}">
        <p14:creationId xmlns:p14="http://schemas.microsoft.com/office/powerpoint/2010/main" val="3437175962"/>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3952CCE-A2EC-4285-AB38-91A363B18290}"/>
              </a:ext>
            </a:extLst>
          </p:cNvPr>
          <p:cNvSpPr>
            <a:spLocks noGrp="1"/>
          </p:cNvSpPr>
          <p:nvPr>
            <p:ph idx="1"/>
          </p:nvPr>
        </p:nvSpPr>
        <p:spPr>
          <a:xfrm>
            <a:off x="287576" y="2256460"/>
            <a:ext cx="15441461" cy="5088280"/>
          </a:xfrm>
        </p:spPr>
        <p:txBody>
          <a:bodyPr>
            <a:normAutofit/>
          </a:bodyPr>
          <a:lstStyle/>
          <a:p>
            <a:pPr marL="0" indent="0" algn="ctr">
              <a:buNone/>
            </a:pPr>
            <a:r>
              <a:rPr lang="en-US" sz="6600" dirty="0">
                <a:latin typeface="Times New Roman" panose="02020603050405020304" pitchFamily="18" charset="0"/>
                <a:cs typeface="Times New Roman" panose="02020603050405020304" pitchFamily="18" charset="0"/>
              </a:rPr>
              <a:t>Thank You </a:t>
            </a:r>
          </a:p>
        </p:txBody>
      </p:sp>
      <p:sp>
        <p:nvSpPr>
          <p:cNvPr id="2" name="Slide Number Placeholder 1">
            <a:extLst>
              <a:ext uri="{FF2B5EF4-FFF2-40B4-BE49-F238E27FC236}">
                <a16:creationId xmlns:a16="http://schemas.microsoft.com/office/drawing/2014/main" id="{AA3CD064-9227-429C-8EEF-E67D06582805}"/>
              </a:ext>
            </a:extLst>
          </p:cNvPr>
          <p:cNvSpPr>
            <a:spLocks noGrp="1"/>
          </p:cNvSpPr>
          <p:nvPr>
            <p:ph type="sldNum" sz="quarter" idx="12"/>
          </p:nvPr>
        </p:nvSpPr>
        <p:spPr/>
        <p:txBody>
          <a:bodyPr/>
          <a:lstStyle/>
          <a:p>
            <a:fld id="{3A98EE3D-8CD1-4C3F-BD1C-C98C9596463C}" type="slidenum">
              <a:rPr lang="en-US" smtClean="0"/>
              <a:t>106</a:t>
            </a:fld>
            <a:endParaRPr lang="en-US"/>
          </a:p>
        </p:txBody>
      </p:sp>
    </p:spTree>
    <p:extLst>
      <p:ext uri="{BB962C8B-B14F-4D97-AF65-F5344CB8AC3E}">
        <p14:creationId xmlns:p14="http://schemas.microsoft.com/office/powerpoint/2010/main" val="4122045382"/>
      </p:ext>
    </p:extLst>
  </p:cSld>
  <p:clrMapOvr>
    <a:masterClrMapping/>
  </p:clrMapOvr>
</p:sld>
</file>

<file path=ppt/theme/theme1.xml><?xml version="1.0" encoding="utf-8"?>
<a:theme xmlns:a="http://schemas.openxmlformats.org/drawingml/2006/main" name="DividendVTI">
  <a:themeElements>
    <a:clrScheme name="Aspect">
      <a:dk1>
        <a:sysClr val="windowText" lastClr="000000"/>
      </a:dk1>
      <a:lt1>
        <a:sysClr val="window" lastClr="FFFFFF"/>
      </a:lt1>
      <a:dk2>
        <a:srgbClr val="585753"/>
      </a:dk2>
      <a:lt2>
        <a:srgbClr val="EBDDC3"/>
      </a:lt2>
      <a:accent1>
        <a:srgbClr val="71B9E4"/>
      </a:accent1>
      <a:accent2>
        <a:srgbClr val="E25D3C"/>
      </a:accent2>
      <a:accent3>
        <a:srgbClr val="BDB59D"/>
      </a:accent3>
      <a:accent4>
        <a:srgbClr val="A5AB81"/>
      </a:accent4>
      <a:accent5>
        <a:srgbClr val="7BA79D"/>
      </a:accent5>
      <a:accent6>
        <a:srgbClr val="968C8C"/>
      </a:accent6>
      <a:hlink>
        <a:srgbClr val="F7B615"/>
      </a:hlink>
      <a:folHlink>
        <a:srgbClr val="704404"/>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2.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B116C154-5A0F-4CDC-8C15-D2E21584649C}">
  <ds:schemaRefs>
    <ds:schemaRef ds:uri="http://schemas.microsoft.com/sharepoint/v3/contenttype/forms"/>
  </ds:schemaRefs>
</ds:datastoreItem>
</file>

<file path=customXml/itemProps2.xml><?xml version="1.0" encoding="utf-8"?>
<ds:datastoreItem xmlns:ds="http://schemas.openxmlformats.org/officeDocument/2006/customXml" ds:itemID="{956C3F92-CC28-42D8-BF09-07707555106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A6D3478-2986-4664-940C-67E0CAA21E04}">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
  <TotalTime>1805</TotalTime>
  <Words>2230</Words>
  <Application>Microsoft Office PowerPoint</Application>
  <PresentationFormat>Custom</PresentationFormat>
  <Paragraphs>896</Paragraphs>
  <Slides>106</Slides>
  <Notes>20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106</vt:i4>
      </vt:variant>
    </vt:vector>
  </HeadingPairs>
  <TitlesOfParts>
    <vt:vector size="116" baseType="lpstr">
      <vt:lpstr>Arial</vt:lpstr>
      <vt:lpstr>Calibri</vt:lpstr>
      <vt:lpstr>Cambria Math</vt:lpstr>
      <vt:lpstr>Franklin Gothic Book</vt:lpstr>
      <vt:lpstr>Franklin Gothic Demi</vt:lpstr>
      <vt:lpstr>Times New Roman</vt:lpstr>
      <vt:lpstr>Trebuchet MS</vt:lpstr>
      <vt:lpstr>Wingdings</vt:lpstr>
      <vt:lpstr>Wingdings 2</vt:lpstr>
      <vt:lpstr>DividendVTI</vt:lpstr>
      <vt:lpstr>PowerPoint Presentation</vt:lpstr>
      <vt:lpstr>The Outline ⠠⠞⠓⠑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Sensors Design  ⠠⠎⠑⠝⠎⠕⠗⠎ ⠠⠙⠑⠎⠊⠛⠝</vt:lpstr>
      <vt:lpstr>PowerPoint Presentation</vt:lpstr>
      <vt:lpstr>PowerPoint Presentation</vt:lpstr>
      <vt:lpstr>PowerPoint Presentation</vt:lpstr>
      <vt:lpstr>Master Plan  ⠠⠍⠁⠎⠞⠑⠗ ⠠⠏⠇⠁⠝</vt:lpstr>
      <vt:lpstr>Basement Before and After ⠠⠃⠁⠎⠑⠍⠑⠝⠞ ⠠⠃⠑⠋⠕⠗⠑ ⠁⠝⠙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Structural Design ⠠⠎⠞⠗⠥⠉⠞⠥⠗⠁⠇ ⠠⠙⠑⠎⠊⠛⠝</vt:lpstr>
      <vt:lpstr>Seismic Factor ⠠⠑⠭⠏⠁⠝⠎⠊⠕⠝ ⠠⠚⠕⠊⠝⠞</vt:lpstr>
      <vt:lpstr>Expansion Joint ⠠⠑⠭⠏⠁⠝⠎⠊⠕⠝ ⠠⠚⠕⠊⠝⠞</vt:lpstr>
      <vt:lpstr>PowerPoint Presentation</vt:lpstr>
      <vt:lpstr>Column Center Layout ⠠⠉⠕⠇⠥⠍⠝ ⠠⠉⠑⠝⠞⠑⠗ ⠠⠇⠁⠽⠕⠥⠞</vt:lpstr>
      <vt:lpstr>Etabs Structural Modeling  ⠠⠑⠞⠁⠃⠎ ⠠⠎⠞⠗⠥⠉⠞⠥⠗⠁⠇ ⠠⠍⠕⠙⠑⠇⠊⠝⠛</vt:lpstr>
      <vt:lpstr>Structural Analysis ⠠⠎⠞⠗⠥⠉⠞⠥⠗⠁⠇ ⠠⠁⠝⠁⠇⠽⠎⠊⠎</vt:lpstr>
      <vt:lpstr>Compatibility Check  ⠠⠉⠕⠍⠏⠁⠞⠊⠃⠊⠇⠊⠞⠽ ⠠⠉⠓⠑⠉⠅</vt:lpstr>
      <vt:lpstr>Deflection Check  ⠠⠙⠑⠋⠇⠑⠉⠞⠊⠕⠝ ⠠⠉⠓⠑⠉⠅</vt:lpstr>
      <vt:lpstr>Equilibrium Check  ⠠⠑⠟⠥⠊⠇⠊⠃⠗⠊⠥⠍ ⠠⠉⠓⠑⠉⠅</vt:lpstr>
      <vt:lpstr>Internal Forces Check  ⠠⠊⠝⠞⠑⠗⠝⠁⠇ ⠠⠋⠕⠗⠉⠑⠎ ⠠⠉⠓⠑⠉⠅</vt:lpstr>
      <vt:lpstr>Time Period Check  ⠠⠊⠝⠞⠑⠗⠝⠁⠇ ⠠⠋⠕⠗⠉⠑⠎ ⠠⠉⠓⠑⠉⠅</vt:lpstr>
      <vt:lpstr>Base Shear Check  ⠠⠊⠝⠞⠑⠗⠝⠁⠇ ⠠⠋⠕⠗⠉⠑⠎ ⠠⠉⠓⠑⠉⠅</vt:lpstr>
      <vt:lpstr>PowerPoint Presentation</vt:lpstr>
      <vt:lpstr>U-Boot Slab Layout ⠠⠥⠤⠠⠃⠕⠕⠞ ⠠⠎⠇⠁⠃ ⠠⠇⠁⠽⠕⠥⠞</vt:lpstr>
      <vt:lpstr>PowerPoint Presentation</vt:lpstr>
      <vt:lpstr>PowerPoint Presentation</vt:lpstr>
      <vt:lpstr>PowerPoint Presentation</vt:lpstr>
      <vt:lpstr>PowerPoint Presentation</vt:lpstr>
      <vt:lpstr>PowerPoint Presentation</vt:lpstr>
      <vt:lpstr>Drop Beam Detailing ⠠⠥⠤⠠⠃⠕⠕⠞ ⠠⠎⠇⠁⠃ ⠠⠇⠁⠽⠕⠥⠞</vt:lpstr>
      <vt:lpstr>Column design ⠠⠃⠕⠕⠞ ⠠⠎⠇⠁⠃ ⠠⠇⠁⠽⠕⠥</vt:lpstr>
      <vt:lpstr>PowerPoint Presentation</vt:lpstr>
      <vt:lpstr>PowerPoint Presentation</vt:lpstr>
      <vt:lpstr>Column Detailing ⠠⠃⠕⠕⠞ ⠠⠎⠇⠁⠃ ⠠⠇⠁⠽⠕⠥</vt:lpstr>
      <vt:lpstr>Shear wall Design ⠠⠃⠕⠕⠞ ⠠⠎⠇⠁⠃ ⠠⠇⠁⠽⠕⠥</vt:lpstr>
      <vt:lpstr>Retaining wall Design ⠠⠃⠕⠕⠞ ⠠⠎⠇⠁⠃ ⠠⠇⠁⠽⠕⠥</vt:lpstr>
      <vt:lpstr>Water Tank Design ⠠⠃⠕⠕⠞ ⠠⠎⠇⠁⠃ ⠠⠇⠁⠽⠕⠥</vt:lpstr>
      <vt:lpstr>Water Tank Detailing ⠠⠃⠕⠕⠞ ⠠⠎⠇⠁⠃ ⠠⠇⠁⠽⠕⠥</vt:lpstr>
      <vt:lpstr>Mat Foundation Design ⠠⠃⠕⠕⠞ ⠠⠎⠇⠁⠃ ⠠⠇⠁⠽⠕⠥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Material ⠠⠑⠭⠏⠁⠝⠎⠊⠕⠝</vt:lpstr>
      <vt:lpstr>PowerPoint Presentation</vt:lpstr>
      <vt:lpstr>STC for Walls</vt:lpstr>
      <vt:lpstr>Acoustic design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Cost Estimating  ⠠⠉⠕⠎⠞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Light</dc:title>
  <dc:creator>Asma Abubaker</dc:creator>
  <cp:lastModifiedBy>R M</cp:lastModifiedBy>
  <cp:revision>88</cp:revision>
  <dcterms:created xsi:type="dcterms:W3CDTF">2021-01-07T18:39:21Z</dcterms:created>
  <dcterms:modified xsi:type="dcterms:W3CDTF">2021-06-02T12:09:40Z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