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8288000" cy="10287000"/>
  <p:notesSz cx="6858000" cy="9144000"/>
  <p:embeddedFontLst>
    <p:embeddedFont>
      <p:font typeface="Canva Sans" charset="1" panose="020B0503030501040103"/>
      <p:regular r:id="rId20"/>
    </p:embeddedFont>
    <p:embeddedFont>
      <p:font typeface="Bebas Neue Bold" charset="1" panose="020B0606020202050201"/>
      <p:regular r:id="rId21"/>
    </p:embeddedFont>
    <p:embeddedFont>
      <p:font typeface="Open Sans" charset="1" panose="00000000000000000000"/>
      <p:regular r:id="rId22"/>
    </p:embeddedFont>
    <p:embeddedFont>
      <p:font typeface="Open Sans Bold" charset="1" panose="0000000000000000000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4.pn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6.png" Type="http://schemas.openxmlformats.org/officeDocument/2006/relationships/image"/><Relationship Id="rId4" Target="../media/image17.jpeg" Type="http://schemas.openxmlformats.org/officeDocument/2006/relationships/image"/><Relationship Id="rId5" Target="../media/image18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9.pn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1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2.png" Type="http://schemas.openxmlformats.org/officeDocument/2006/relationships/image"/><Relationship Id="rId4" Target="../media/image23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4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6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7.jpeg" Type="http://schemas.openxmlformats.org/officeDocument/2006/relationships/image"/><Relationship Id="rId4" Target="../media/image3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8.jpeg" Type="http://schemas.openxmlformats.org/officeDocument/2006/relationships/image"/><Relationship Id="rId4" Target="../media/image9.png" Type="http://schemas.openxmlformats.org/officeDocument/2006/relationships/image"/><Relationship Id="rId5" Target="../media/image10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1.png" Type="http://schemas.openxmlformats.org/officeDocument/2006/relationships/image"/><Relationship Id="rId4" Target="../media/image12.jpeg" Type="http://schemas.openxmlformats.org/officeDocument/2006/relationships/image"/><Relationship Id="rId5" Target="../media/image13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736333" y="0"/>
            <a:ext cx="3857790" cy="6309818"/>
            <a:chOff x="0" y="0"/>
            <a:chExt cx="1016043" cy="166184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16043" cy="1661845"/>
            </a:xfrm>
            <a:custGeom>
              <a:avLst/>
              <a:gdLst/>
              <a:ahLst/>
              <a:cxnLst/>
              <a:rect r="r" b="b" t="t" l="l"/>
              <a:pathLst>
                <a:path h="1661845" w="1016043">
                  <a:moveTo>
                    <a:pt x="0" y="0"/>
                  </a:moveTo>
                  <a:lnTo>
                    <a:pt x="1016043" y="0"/>
                  </a:lnTo>
                  <a:lnTo>
                    <a:pt x="1016043" y="1661845"/>
                  </a:lnTo>
                  <a:lnTo>
                    <a:pt x="0" y="1661845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1016043" cy="169994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0" y="6309818"/>
            <a:ext cx="3977182" cy="3977182"/>
            <a:chOff x="0" y="0"/>
            <a:chExt cx="1047488" cy="1047488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047488" cy="1047488"/>
            </a:xfrm>
            <a:custGeom>
              <a:avLst/>
              <a:gdLst/>
              <a:ahLst/>
              <a:cxnLst/>
              <a:rect r="r" b="b" t="t" l="l"/>
              <a:pathLst>
                <a:path h="1047488" w="1047488">
                  <a:moveTo>
                    <a:pt x="0" y="0"/>
                  </a:moveTo>
                  <a:lnTo>
                    <a:pt x="1047488" y="0"/>
                  </a:lnTo>
                  <a:lnTo>
                    <a:pt x="1047488" y="1047488"/>
                  </a:lnTo>
                  <a:lnTo>
                    <a:pt x="0" y="1047488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1047488" cy="108558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2863665" y="-3086100"/>
            <a:ext cx="8229600" cy="8229600"/>
          </a:xfrm>
          <a:custGeom>
            <a:avLst/>
            <a:gdLst/>
            <a:ahLst/>
            <a:cxnLst/>
            <a:rect r="r" b="b" t="t" l="l"/>
            <a:pathLst>
              <a:path h="8229600" w="8229600">
                <a:moveTo>
                  <a:pt x="0" y="0"/>
                </a:moveTo>
                <a:lnTo>
                  <a:pt x="8229600" y="0"/>
                </a:lnTo>
                <a:lnTo>
                  <a:pt x="822960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9813323" y="8298409"/>
            <a:ext cx="3050342" cy="902461"/>
            <a:chOff x="0" y="0"/>
            <a:chExt cx="803382" cy="237685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03382" cy="237685"/>
            </a:xfrm>
            <a:custGeom>
              <a:avLst/>
              <a:gdLst/>
              <a:ahLst/>
              <a:cxnLst/>
              <a:rect r="r" b="b" t="t" l="l"/>
              <a:pathLst>
                <a:path h="237685" w="803382">
                  <a:moveTo>
                    <a:pt x="0" y="0"/>
                  </a:moveTo>
                  <a:lnTo>
                    <a:pt x="803382" y="0"/>
                  </a:lnTo>
                  <a:lnTo>
                    <a:pt x="803382" y="237685"/>
                  </a:lnTo>
                  <a:lnTo>
                    <a:pt x="0" y="237685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803382" cy="27578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Ameer Mialeh</a:t>
              </a:r>
            </a:p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Zayd Falah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4208958" y="8298409"/>
            <a:ext cx="3050342" cy="959891"/>
            <a:chOff x="0" y="0"/>
            <a:chExt cx="803382" cy="252811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03382" cy="252811"/>
            </a:xfrm>
            <a:custGeom>
              <a:avLst/>
              <a:gdLst/>
              <a:ahLst/>
              <a:cxnLst/>
              <a:rect r="r" b="b" t="t" l="l"/>
              <a:pathLst>
                <a:path h="252811" w="803382">
                  <a:moveTo>
                    <a:pt x="0" y="0"/>
                  </a:moveTo>
                  <a:lnTo>
                    <a:pt x="803382" y="0"/>
                  </a:lnTo>
                  <a:lnTo>
                    <a:pt x="803382" y="252811"/>
                  </a:lnTo>
                  <a:lnTo>
                    <a:pt x="0" y="252811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803382" cy="2909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 </a:t>
              </a:r>
              <a:r>
                <a:rPr lang="en-US" sz="2199">
                  <a:solidFill>
                    <a:srgbClr val="FFFFFF"/>
                  </a:solidFill>
                  <a:latin typeface="Canva Sans"/>
                </a:rPr>
                <a:t>Supervisor: </a:t>
              </a:r>
            </a:p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Dr.Anas Toma</a:t>
              </a: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1543380" y="2479445"/>
            <a:ext cx="7050743" cy="7050743"/>
          </a:xfrm>
          <a:custGeom>
            <a:avLst/>
            <a:gdLst/>
            <a:ahLst/>
            <a:cxnLst/>
            <a:rect r="r" b="b" t="t" l="l"/>
            <a:pathLst>
              <a:path h="7050743" w="7050743">
                <a:moveTo>
                  <a:pt x="0" y="0"/>
                </a:moveTo>
                <a:lnTo>
                  <a:pt x="7050743" y="0"/>
                </a:lnTo>
                <a:lnTo>
                  <a:pt x="7050743" y="7050743"/>
                </a:lnTo>
                <a:lnTo>
                  <a:pt x="0" y="70507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12435272" y="3837615"/>
            <a:ext cx="6597713" cy="3642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00"/>
              </a:lnSpc>
              <a:spcBef>
                <a:spcPct val="0"/>
              </a:spcBef>
            </a:pPr>
            <a:r>
              <a:rPr lang="en-US" sz="21000">
                <a:solidFill>
                  <a:srgbClr val="009FFF"/>
                </a:solidFill>
                <a:latin typeface="Bebas Neue Bold"/>
              </a:rPr>
              <a:t>ROBOT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9813323" y="1796743"/>
            <a:ext cx="7922651" cy="36241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457"/>
              </a:lnSpc>
              <a:spcBef>
                <a:spcPct val="0"/>
              </a:spcBef>
            </a:pPr>
            <a:r>
              <a:rPr lang="en-US" sz="21040">
                <a:solidFill>
                  <a:srgbClr val="FFFFFF"/>
                </a:solidFill>
                <a:latin typeface="Bebas Neue Bold"/>
              </a:rPr>
              <a:t>MOBILE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850695" y="2011021"/>
            <a:ext cx="4436367" cy="1312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00"/>
              </a:lnSpc>
              <a:spcBef>
                <a:spcPct val="0"/>
              </a:spcBef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POWER</a:t>
            </a:r>
          </a:p>
        </p:txBody>
      </p:sp>
      <p:sp>
        <p:nvSpPr>
          <p:cNvPr name="AutoShape 4" id="4"/>
          <p:cNvSpPr/>
          <p:nvPr/>
        </p:nvSpPr>
        <p:spPr>
          <a:xfrm>
            <a:off x="1850695" y="3525081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  <p:sp>
        <p:nvSpPr>
          <p:cNvPr name="Freeform 5" id="5"/>
          <p:cNvSpPr/>
          <p:nvPr/>
        </p:nvSpPr>
        <p:spPr>
          <a:xfrm flipH="false" flipV="false" rot="0">
            <a:off x="11535956" y="2172946"/>
            <a:ext cx="5153500" cy="4236913"/>
          </a:xfrm>
          <a:custGeom>
            <a:avLst/>
            <a:gdLst/>
            <a:ahLst/>
            <a:cxnLst/>
            <a:rect r="r" b="b" t="t" l="l"/>
            <a:pathLst>
              <a:path h="4236913" w="5153500">
                <a:moveTo>
                  <a:pt x="0" y="0"/>
                </a:moveTo>
                <a:lnTo>
                  <a:pt x="5153500" y="0"/>
                </a:lnTo>
                <a:lnTo>
                  <a:pt x="5153500" y="4236913"/>
                </a:lnTo>
                <a:lnTo>
                  <a:pt x="0" y="423691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10873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13253411" y="6739071"/>
            <a:ext cx="1718589" cy="965979"/>
            <a:chOff x="0" y="0"/>
            <a:chExt cx="457939" cy="25739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457939" cy="257397"/>
            </a:xfrm>
            <a:custGeom>
              <a:avLst/>
              <a:gdLst/>
              <a:ahLst/>
              <a:cxnLst/>
              <a:rect r="r" b="b" t="t" l="l"/>
              <a:pathLst>
                <a:path h="257397" w="457939">
                  <a:moveTo>
                    <a:pt x="128698" y="0"/>
                  </a:moveTo>
                  <a:lnTo>
                    <a:pt x="329240" y="0"/>
                  </a:lnTo>
                  <a:cubicBezTo>
                    <a:pt x="363373" y="0"/>
                    <a:pt x="396108" y="13559"/>
                    <a:pt x="420244" y="37695"/>
                  </a:cubicBezTo>
                  <a:cubicBezTo>
                    <a:pt x="444379" y="61830"/>
                    <a:pt x="457939" y="94565"/>
                    <a:pt x="457939" y="128698"/>
                  </a:cubicBezTo>
                  <a:lnTo>
                    <a:pt x="457939" y="128698"/>
                  </a:lnTo>
                  <a:cubicBezTo>
                    <a:pt x="457939" y="199776"/>
                    <a:pt x="400318" y="257397"/>
                    <a:pt x="329240" y="257397"/>
                  </a:cubicBezTo>
                  <a:lnTo>
                    <a:pt x="128698" y="257397"/>
                  </a:lnTo>
                  <a:cubicBezTo>
                    <a:pt x="57620" y="257397"/>
                    <a:pt x="0" y="199776"/>
                    <a:pt x="0" y="128698"/>
                  </a:cubicBezTo>
                  <a:lnTo>
                    <a:pt x="0" y="128698"/>
                  </a:lnTo>
                  <a:cubicBezTo>
                    <a:pt x="0" y="57620"/>
                    <a:pt x="57620" y="0"/>
                    <a:pt x="128698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457939" cy="2954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5V Battery </a:t>
              </a: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4503781" y="2172946"/>
            <a:ext cx="6121354" cy="4236913"/>
          </a:xfrm>
          <a:custGeom>
            <a:avLst/>
            <a:gdLst/>
            <a:ahLst/>
            <a:cxnLst/>
            <a:rect r="r" b="b" t="t" l="l"/>
            <a:pathLst>
              <a:path h="4236913" w="6121354">
                <a:moveTo>
                  <a:pt x="0" y="0"/>
                </a:moveTo>
                <a:lnTo>
                  <a:pt x="6121354" y="0"/>
                </a:lnTo>
                <a:lnTo>
                  <a:pt x="6121354" y="4236913"/>
                </a:lnTo>
                <a:lnTo>
                  <a:pt x="0" y="423691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372" b="0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6739378" y="6739071"/>
            <a:ext cx="1650161" cy="1059362"/>
            <a:chOff x="0" y="0"/>
            <a:chExt cx="439705" cy="28228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39705" cy="282280"/>
            </a:xfrm>
            <a:custGeom>
              <a:avLst/>
              <a:gdLst/>
              <a:ahLst/>
              <a:cxnLst/>
              <a:rect r="r" b="b" t="t" l="l"/>
              <a:pathLst>
                <a:path h="282280" w="439705">
                  <a:moveTo>
                    <a:pt x="141140" y="0"/>
                  </a:moveTo>
                  <a:lnTo>
                    <a:pt x="298565" y="0"/>
                  </a:lnTo>
                  <a:cubicBezTo>
                    <a:pt x="335998" y="0"/>
                    <a:pt x="371897" y="14870"/>
                    <a:pt x="398366" y="41339"/>
                  </a:cubicBezTo>
                  <a:cubicBezTo>
                    <a:pt x="424835" y="67808"/>
                    <a:pt x="439705" y="103707"/>
                    <a:pt x="439705" y="141140"/>
                  </a:cubicBezTo>
                  <a:lnTo>
                    <a:pt x="439705" y="141140"/>
                  </a:lnTo>
                  <a:cubicBezTo>
                    <a:pt x="439705" y="178572"/>
                    <a:pt x="424835" y="214472"/>
                    <a:pt x="398366" y="240941"/>
                  </a:cubicBezTo>
                  <a:cubicBezTo>
                    <a:pt x="371897" y="267410"/>
                    <a:pt x="335998" y="282280"/>
                    <a:pt x="298565" y="282280"/>
                  </a:cubicBezTo>
                  <a:lnTo>
                    <a:pt x="141140" y="282280"/>
                  </a:lnTo>
                  <a:cubicBezTo>
                    <a:pt x="103707" y="282280"/>
                    <a:pt x="67808" y="267410"/>
                    <a:pt x="41339" y="240941"/>
                  </a:cubicBezTo>
                  <a:cubicBezTo>
                    <a:pt x="14870" y="214472"/>
                    <a:pt x="0" y="178572"/>
                    <a:pt x="0" y="141140"/>
                  </a:cubicBezTo>
                  <a:lnTo>
                    <a:pt x="0" y="141140"/>
                  </a:lnTo>
                  <a:cubicBezTo>
                    <a:pt x="0" y="103707"/>
                    <a:pt x="14870" y="67808"/>
                    <a:pt x="41339" y="41339"/>
                  </a:cubicBezTo>
                  <a:cubicBezTo>
                    <a:pt x="67808" y="14870"/>
                    <a:pt x="103707" y="0"/>
                    <a:pt x="14114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439705" cy="3203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12v</a:t>
              </a:r>
            </a:p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8.5 AH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850695" y="2011021"/>
            <a:ext cx="4436367" cy="1312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00"/>
              </a:lnSpc>
              <a:spcBef>
                <a:spcPct val="0"/>
              </a:spcBef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BODY</a:t>
            </a:r>
          </a:p>
        </p:txBody>
      </p:sp>
      <p:sp>
        <p:nvSpPr>
          <p:cNvPr name="AutoShape 4" id="4"/>
          <p:cNvSpPr/>
          <p:nvPr/>
        </p:nvSpPr>
        <p:spPr>
          <a:xfrm>
            <a:off x="1850695" y="3525081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3451945" y="3418816"/>
            <a:ext cx="2083539" cy="1059362"/>
            <a:chOff x="0" y="0"/>
            <a:chExt cx="555184" cy="28228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55184" cy="282280"/>
            </a:xfrm>
            <a:custGeom>
              <a:avLst/>
              <a:gdLst/>
              <a:ahLst/>
              <a:cxnLst/>
              <a:rect r="r" b="b" t="t" l="l"/>
              <a:pathLst>
                <a:path h="282280" w="555184">
                  <a:moveTo>
                    <a:pt x="141140" y="0"/>
                  </a:moveTo>
                  <a:lnTo>
                    <a:pt x="414044" y="0"/>
                  </a:lnTo>
                  <a:cubicBezTo>
                    <a:pt x="451477" y="0"/>
                    <a:pt x="487376" y="14870"/>
                    <a:pt x="513845" y="41339"/>
                  </a:cubicBezTo>
                  <a:cubicBezTo>
                    <a:pt x="540314" y="67808"/>
                    <a:pt x="555184" y="103707"/>
                    <a:pt x="555184" y="141140"/>
                  </a:cubicBezTo>
                  <a:lnTo>
                    <a:pt x="555184" y="141140"/>
                  </a:lnTo>
                  <a:cubicBezTo>
                    <a:pt x="555184" y="178572"/>
                    <a:pt x="540314" y="214472"/>
                    <a:pt x="513845" y="240941"/>
                  </a:cubicBezTo>
                  <a:cubicBezTo>
                    <a:pt x="487376" y="267410"/>
                    <a:pt x="451477" y="282280"/>
                    <a:pt x="414044" y="282280"/>
                  </a:cubicBezTo>
                  <a:lnTo>
                    <a:pt x="141140" y="282280"/>
                  </a:lnTo>
                  <a:cubicBezTo>
                    <a:pt x="103707" y="282280"/>
                    <a:pt x="67808" y="267410"/>
                    <a:pt x="41339" y="240941"/>
                  </a:cubicBezTo>
                  <a:cubicBezTo>
                    <a:pt x="14870" y="214472"/>
                    <a:pt x="0" y="178572"/>
                    <a:pt x="0" y="141140"/>
                  </a:cubicBezTo>
                  <a:lnTo>
                    <a:pt x="0" y="141140"/>
                  </a:lnTo>
                  <a:cubicBezTo>
                    <a:pt x="0" y="103707"/>
                    <a:pt x="14870" y="67808"/>
                    <a:pt x="41339" y="41339"/>
                  </a:cubicBezTo>
                  <a:cubicBezTo>
                    <a:pt x="67808" y="14870"/>
                    <a:pt x="103707" y="0"/>
                    <a:pt x="14114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555184" cy="3203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Body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9306731" y="7358482"/>
            <a:ext cx="1946683" cy="965979"/>
            <a:chOff x="0" y="0"/>
            <a:chExt cx="518717" cy="257397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518717" cy="257397"/>
            </a:xfrm>
            <a:custGeom>
              <a:avLst/>
              <a:gdLst/>
              <a:ahLst/>
              <a:cxnLst/>
              <a:rect r="r" b="b" t="t" l="l"/>
              <a:pathLst>
                <a:path h="257397" w="518717">
                  <a:moveTo>
                    <a:pt x="128698" y="0"/>
                  </a:moveTo>
                  <a:lnTo>
                    <a:pt x="390019" y="0"/>
                  </a:lnTo>
                  <a:cubicBezTo>
                    <a:pt x="461097" y="0"/>
                    <a:pt x="518717" y="57620"/>
                    <a:pt x="518717" y="128698"/>
                  </a:cubicBezTo>
                  <a:lnTo>
                    <a:pt x="518717" y="128698"/>
                  </a:lnTo>
                  <a:cubicBezTo>
                    <a:pt x="518717" y="199776"/>
                    <a:pt x="461097" y="257397"/>
                    <a:pt x="390019" y="257397"/>
                  </a:cubicBezTo>
                  <a:lnTo>
                    <a:pt x="128698" y="257397"/>
                  </a:lnTo>
                  <a:cubicBezTo>
                    <a:pt x="57620" y="257397"/>
                    <a:pt x="0" y="199776"/>
                    <a:pt x="0" y="128698"/>
                  </a:cubicBezTo>
                  <a:lnTo>
                    <a:pt x="0" y="128698"/>
                  </a:lnTo>
                  <a:cubicBezTo>
                    <a:pt x="0" y="57620"/>
                    <a:pt x="57620" y="0"/>
                    <a:pt x="128698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518717" cy="2954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Wheels</a:t>
              </a: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5306550" y="6179944"/>
            <a:ext cx="3163647" cy="3323056"/>
          </a:xfrm>
          <a:custGeom>
            <a:avLst/>
            <a:gdLst/>
            <a:ahLst/>
            <a:cxnLst/>
            <a:rect r="r" b="b" t="t" l="l"/>
            <a:pathLst>
              <a:path h="3323056" w="3163647">
                <a:moveTo>
                  <a:pt x="0" y="0"/>
                </a:moveTo>
                <a:lnTo>
                  <a:pt x="3163647" y="0"/>
                </a:lnTo>
                <a:lnTo>
                  <a:pt x="3163647" y="3323056"/>
                </a:lnTo>
                <a:lnTo>
                  <a:pt x="0" y="33230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336294" y="1084985"/>
            <a:ext cx="5887557" cy="4058515"/>
          </a:xfrm>
          <a:custGeom>
            <a:avLst/>
            <a:gdLst/>
            <a:ahLst/>
            <a:cxnLst/>
            <a:rect r="r" b="b" t="t" l="l"/>
            <a:pathLst>
              <a:path h="4058515" w="5887557">
                <a:moveTo>
                  <a:pt x="0" y="0"/>
                </a:moveTo>
                <a:lnTo>
                  <a:pt x="5887557" y="0"/>
                </a:lnTo>
                <a:lnTo>
                  <a:pt x="5887557" y="4058515"/>
                </a:lnTo>
                <a:lnTo>
                  <a:pt x="0" y="405851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0792" r="0" b="-14274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091614" y="6179944"/>
            <a:ext cx="3323056" cy="3323056"/>
          </a:xfrm>
          <a:custGeom>
            <a:avLst/>
            <a:gdLst/>
            <a:ahLst/>
            <a:cxnLst/>
            <a:rect r="r" b="b" t="t" l="l"/>
            <a:pathLst>
              <a:path h="3323056" w="3323056">
                <a:moveTo>
                  <a:pt x="0" y="0"/>
                </a:moveTo>
                <a:lnTo>
                  <a:pt x="3323056" y="0"/>
                </a:lnTo>
                <a:lnTo>
                  <a:pt x="3323056" y="3323056"/>
                </a:lnTo>
                <a:lnTo>
                  <a:pt x="0" y="33230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888374" y="2106930"/>
            <a:ext cx="4006689" cy="1017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425"/>
              </a:lnSpc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CONSTRAINTS</a:t>
            </a:r>
            <a:r>
              <a:rPr lang="en-US" sz="7500">
                <a:solidFill>
                  <a:srgbClr val="FFFFFF"/>
                </a:solidFill>
                <a:latin typeface="Bebas Neue Bold"/>
              </a:rPr>
              <a:t> </a:t>
            </a:r>
          </a:p>
        </p:txBody>
      </p:sp>
      <p:sp>
        <p:nvSpPr>
          <p:cNvPr name="AutoShape 4" id="4"/>
          <p:cNvSpPr/>
          <p:nvPr/>
        </p:nvSpPr>
        <p:spPr>
          <a:xfrm>
            <a:off x="1888374" y="3124200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888374" y="4256715"/>
            <a:ext cx="559465" cy="559465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9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888374" y="6916557"/>
            <a:ext cx="559465" cy="559465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9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9553479" y="588537"/>
            <a:ext cx="4181669" cy="3947911"/>
          </a:xfrm>
          <a:custGeom>
            <a:avLst/>
            <a:gdLst/>
            <a:ahLst/>
            <a:cxnLst/>
            <a:rect r="r" b="b" t="t" l="l"/>
            <a:pathLst>
              <a:path h="3947911" w="4181669">
                <a:moveTo>
                  <a:pt x="0" y="0"/>
                </a:moveTo>
                <a:lnTo>
                  <a:pt x="4181669" y="0"/>
                </a:lnTo>
                <a:lnTo>
                  <a:pt x="4181669" y="3947911"/>
                </a:lnTo>
                <a:lnTo>
                  <a:pt x="0" y="39479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14324797" y="2168842"/>
            <a:ext cx="3201200" cy="1292986"/>
            <a:chOff x="0" y="0"/>
            <a:chExt cx="852998" cy="344532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52998" cy="344532"/>
            </a:xfrm>
            <a:custGeom>
              <a:avLst/>
              <a:gdLst/>
              <a:ahLst/>
              <a:cxnLst/>
              <a:rect r="r" b="b" t="t" l="l"/>
              <a:pathLst>
                <a:path h="344532" w="852998">
                  <a:moveTo>
                    <a:pt x="121015" y="0"/>
                  </a:moveTo>
                  <a:lnTo>
                    <a:pt x="731983" y="0"/>
                  </a:lnTo>
                  <a:cubicBezTo>
                    <a:pt x="764078" y="0"/>
                    <a:pt x="794859" y="12750"/>
                    <a:pt x="817553" y="35444"/>
                  </a:cubicBezTo>
                  <a:cubicBezTo>
                    <a:pt x="840248" y="58139"/>
                    <a:pt x="852998" y="88920"/>
                    <a:pt x="852998" y="121015"/>
                  </a:cubicBezTo>
                  <a:lnTo>
                    <a:pt x="852998" y="223517"/>
                  </a:lnTo>
                  <a:cubicBezTo>
                    <a:pt x="852998" y="255612"/>
                    <a:pt x="840248" y="286392"/>
                    <a:pt x="817553" y="309087"/>
                  </a:cubicBezTo>
                  <a:cubicBezTo>
                    <a:pt x="794859" y="331782"/>
                    <a:pt x="764078" y="344532"/>
                    <a:pt x="731983" y="344532"/>
                  </a:cubicBezTo>
                  <a:lnTo>
                    <a:pt x="121015" y="344532"/>
                  </a:lnTo>
                  <a:cubicBezTo>
                    <a:pt x="88920" y="344532"/>
                    <a:pt x="58139" y="331782"/>
                    <a:pt x="35444" y="309087"/>
                  </a:cubicBezTo>
                  <a:cubicBezTo>
                    <a:pt x="12750" y="286392"/>
                    <a:pt x="0" y="255612"/>
                    <a:pt x="0" y="223517"/>
                  </a:cubicBezTo>
                  <a:lnTo>
                    <a:pt x="0" y="121015"/>
                  </a:lnTo>
                  <a:cubicBezTo>
                    <a:pt x="0" y="88920"/>
                    <a:pt x="12750" y="58139"/>
                    <a:pt x="35444" y="35444"/>
                  </a:cubicBezTo>
                  <a:cubicBezTo>
                    <a:pt x="58139" y="12750"/>
                    <a:pt x="88920" y="0"/>
                    <a:pt x="121015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852998" cy="38263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A4988 </a:t>
              </a:r>
            </a:p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Stepper Motor Driver </a:t>
              </a:r>
            </a:p>
            <a:p>
              <a:pPr algn="ctr">
                <a:lnSpc>
                  <a:spcPts val="3079"/>
                </a:lnSpc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10465559" y="4816180"/>
            <a:ext cx="6539177" cy="5163052"/>
          </a:xfrm>
          <a:custGeom>
            <a:avLst/>
            <a:gdLst/>
            <a:ahLst/>
            <a:cxnLst/>
            <a:rect r="r" b="b" t="t" l="l"/>
            <a:pathLst>
              <a:path h="5163052" w="6539177">
                <a:moveTo>
                  <a:pt x="0" y="0"/>
                </a:moveTo>
                <a:lnTo>
                  <a:pt x="6539177" y="0"/>
                </a:lnTo>
                <a:lnTo>
                  <a:pt x="6539177" y="5163052"/>
                </a:lnTo>
                <a:lnTo>
                  <a:pt x="0" y="51630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2510" r="0" b="-2251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2965457" y="4158622"/>
            <a:ext cx="4869775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FFFFFF"/>
                </a:solidFill>
                <a:latin typeface="Canva Sans"/>
              </a:rPr>
              <a:t>Steper motor driver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916939" y="6818465"/>
            <a:ext cx="3129439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FFFFFF"/>
                </a:solidFill>
                <a:latin typeface="Canva Sans"/>
              </a:rPr>
              <a:t>B</a:t>
            </a:r>
            <a:r>
              <a:rPr lang="en-US" sz="3999">
                <a:solidFill>
                  <a:srgbClr val="FFFFFF"/>
                </a:solidFill>
                <a:latin typeface="Canva Sans"/>
              </a:rPr>
              <a:t>ody design 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888374" y="2106930"/>
            <a:ext cx="4006689" cy="10172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425"/>
              </a:lnSpc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FUTURE WORK</a:t>
            </a:r>
          </a:p>
        </p:txBody>
      </p:sp>
      <p:sp>
        <p:nvSpPr>
          <p:cNvPr name="AutoShape 4" id="4"/>
          <p:cNvSpPr/>
          <p:nvPr/>
        </p:nvSpPr>
        <p:spPr>
          <a:xfrm>
            <a:off x="1888374" y="3124200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  <p:grpSp>
        <p:nvGrpSpPr>
          <p:cNvPr name="Group 5" id="5"/>
          <p:cNvGrpSpPr/>
          <p:nvPr/>
        </p:nvGrpSpPr>
        <p:grpSpPr>
          <a:xfrm rot="0">
            <a:off x="1888374" y="4256715"/>
            <a:ext cx="559465" cy="559465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9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1888374" y="5412729"/>
            <a:ext cx="559465" cy="559465"/>
            <a:chOff x="0" y="0"/>
            <a:chExt cx="812800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9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2559297" y="5178752"/>
            <a:ext cx="4263401" cy="4594539"/>
          </a:xfrm>
          <a:custGeom>
            <a:avLst/>
            <a:gdLst/>
            <a:ahLst/>
            <a:cxnLst/>
            <a:rect r="r" b="b" t="t" l="l"/>
            <a:pathLst>
              <a:path h="4594539" w="4263401">
                <a:moveTo>
                  <a:pt x="0" y="0"/>
                </a:moveTo>
                <a:lnTo>
                  <a:pt x="4263401" y="0"/>
                </a:lnTo>
                <a:lnTo>
                  <a:pt x="4263401" y="4594540"/>
                </a:lnTo>
                <a:lnTo>
                  <a:pt x="0" y="45945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965457" y="4158622"/>
            <a:ext cx="12173784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FFFFFF"/>
                </a:solidFill>
                <a:latin typeface="Canva Sans"/>
              </a:rPr>
              <a:t>Enhanced Communication and Feedback Systems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2965457" y="5314635"/>
            <a:ext cx="7637622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FFFFFF"/>
                </a:solidFill>
                <a:latin typeface="Canva Sans"/>
              </a:rPr>
              <a:t>Advanced Sensor Technologies</a:t>
            </a:r>
          </a:p>
        </p:txBody>
      </p:sp>
      <p:grpSp>
        <p:nvGrpSpPr>
          <p:cNvPr name="Group 14" id="14"/>
          <p:cNvGrpSpPr/>
          <p:nvPr/>
        </p:nvGrpSpPr>
        <p:grpSpPr>
          <a:xfrm rot="0">
            <a:off x="1888374" y="6572268"/>
            <a:ext cx="559465" cy="559465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9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2984864" y="6496068"/>
            <a:ext cx="6285190" cy="679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>
                <a:solidFill>
                  <a:srgbClr val="FFFFFF"/>
                </a:solidFill>
                <a:latin typeface="Canva Sans"/>
              </a:rPr>
              <a:t>Using ROS with respray pi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108182" y="3657089"/>
            <a:ext cx="8071636" cy="2509545"/>
          </a:xfrm>
          <a:custGeom>
            <a:avLst/>
            <a:gdLst/>
            <a:ahLst/>
            <a:cxnLst/>
            <a:rect r="r" b="b" t="t" l="l"/>
            <a:pathLst>
              <a:path h="2509545" w="8071636">
                <a:moveTo>
                  <a:pt x="0" y="0"/>
                </a:moveTo>
                <a:lnTo>
                  <a:pt x="8071636" y="0"/>
                </a:lnTo>
                <a:lnTo>
                  <a:pt x="8071636" y="2509545"/>
                </a:lnTo>
                <a:lnTo>
                  <a:pt x="0" y="25095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863665" y="-3086100"/>
            <a:ext cx="8229600" cy="8229600"/>
          </a:xfrm>
          <a:custGeom>
            <a:avLst/>
            <a:gdLst/>
            <a:ahLst/>
            <a:cxnLst/>
            <a:rect r="r" b="b" t="t" l="l"/>
            <a:pathLst>
              <a:path h="8229600" w="8229600">
                <a:moveTo>
                  <a:pt x="0" y="0"/>
                </a:moveTo>
                <a:lnTo>
                  <a:pt x="8229600" y="0"/>
                </a:lnTo>
                <a:lnTo>
                  <a:pt x="822960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2075891" y="2087221"/>
            <a:ext cx="6597713" cy="1312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00"/>
              </a:lnSpc>
              <a:spcBef>
                <a:spcPct val="0"/>
              </a:spcBef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TABLE OF CONTENTS</a:t>
            </a:r>
          </a:p>
        </p:txBody>
      </p:sp>
      <p:sp>
        <p:nvSpPr>
          <p:cNvPr name="AutoShape 5" id="5"/>
          <p:cNvSpPr/>
          <p:nvPr/>
        </p:nvSpPr>
        <p:spPr>
          <a:xfrm>
            <a:off x="2075891" y="3601281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  <p:sp>
        <p:nvSpPr>
          <p:cNvPr name="TextBox 6" id="6"/>
          <p:cNvSpPr txBox="true"/>
          <p:nvPr/>
        </p:nvSpPr>
        <p:spPr>
          <a:xfrm rot="0">
            <a:off x="3444454" y="3899845"/>
            <a:ext cx="2320052" cy="8426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199"/>
              </a:lnSpc>
              <a:spcBef>
                <a:spcPct val="0"/>
              </a:spcBef>
            </a:pPr>
            <a:r>
              <a:rPr lang="en-US" sz="2999">
                <a:solidFill>
                  <a:srgbClr val="FFFFFF"/>
                </a:solidFill>
                <a:latin typeface="Canva Sans"/>
              </a:rPr>
              <a:t>Introduction</a:t>
            </a:r>
          </a:p>
          <a:p>
            <a:pPr algn="l">
              <a:lnSpc>
                <a:spcPts val="2659"/>
              </a:lnSpc>
              <a:spcBef>
                <a:spcPct val="0"/>
              </a:spcBef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3444454" y="4872037"/>
            <a:ext cx="1602819" cy="4953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2999">
                <a:solidFill>
                  <a:srgbClr val="FFFFFF"/>
                </a:solidFill>
                <a:latin typeface="Canva Sans"/>
              </a:rPr>
              <a:t>Features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3444454" y="5872163"/>
            <a:ext cx="3462933" cy="4953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2999">
                <a:solidFill>
                  <a:srgbClr val="FFFFFF"/>
                </a:solidFill>
                <a:latin typeface="Canva Sans"/>
              </a:rPr>
              <a:t>Hardware Modules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3444454" y="6872289"/>
            <a:ext cx="2232541" cy="4953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2999">
                <a:solidFill>
                  <a:srgbClr val="FFFFFF"/>
                </a:solidFill>
                <a:latin typeface="Canva Sans"/>
              </a:rPr>
              <a:t>Constraints 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3444454" y="7872414"/>
            <a:ext cx="2248376" cy="4953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  <a:spcBef>
                <a:spcPct val="0"/>
              </a:spcBef>
            </a:pPr>
            <a:r>
              <a:rPr lang="en-US" sz="2999">
                <a:solidFill>
                  <a:srgbClr val="FFFFFF"/>
                </a:solidFill>
                <a:latin typeface="Canva Sans"/>
              </a:rPr>
              <a:t>Future Work</a:t>
            </a:r>
          </a:p>
        </p:txBody>
      </p:sp>
      <p:sp>
        <p:nvSpPr>
          <p:cNvPr name="Freeform 11" id="11" descr="C:\Users\Ameer\Desktop\—Pngtree—correct icon_4490392.png"/>
          <p:cNvSpPr/>
          <p:nvPr/>
        </p:nvSpPr>
        <p:spPr>
          <a:xfrm flipH="false" flipV="false" rot="0">
            <a:off x="2481943" y="3801306"/>
            <a:ext cx="737364" cy="655434"/>
          </a:xfrm>
          <a:custGeom>
            <a:avLst/>
            <a:gdLst/>
            <a:ahLst/>
            <a:cxnLst/>
            <a:rect r="r" b="b" t="t" l="l"/>
            <a:pathLst>
              <a:path h="655434" w="737364">
                <a:moveTo>
                  <a:pt x="0" y="0"/>
                </a:moveTo>
                <a:lnTo>
                  <a:pt x="737364" y="0"/>
                </a:lnTo>
                <a:lnTo>
                  <a:pt x="737364" y="655434"/>
                </a:lnTo>
                <a:lnTo>
                  <a:pt x="0" y="6554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12500"/>
            </a:stretch>
          </a:blipFill>
        </p:spPr>
      </p:sp>
      <p:sp>
        <p:nvSpPr>
          <p:cNvPr name="Freeform 12" id="12" descr="C:\Users\Ameer\Desktop\—Pngtree—correct icon_4490392.png"/>
          <p:cNvSpPr/>
          <p:nvPr/>
        </p:nvSpPr>
        <p:spPr>
          <a:xfrm flipH="false" flipV="false" rot="0">
            <a:off x="2481943" y="4815783"/>
            <a:ext cx="737364" cy="655434"/>
          </a:xfrm>
          <a:custGeom>
            <a:avLst/>
            <a:gdLst/>
            <a:ahLst/>
            <a:cxnLst/>
            <a:rect r="r" b="b" t="t" l="l"/>
            <a:pathLst>
              <a:path h="655434" w="737364">
                <a:moveTo>
                  <a:pt x="0" y="0"/>
                </a:moveTo>
                <a:lnTo>
                  <a:pt x="737364" y="0"/>
                </a:lnTo>
                <a:lnTo>
                  <a:pt x="737364" y="655434"/>
                </a:lnTo>
                <a:lnTo>
                  <a:pt x="0" y="6554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12500"/>
            </a:stretch>
          </a:blipFill>
        </p:spPr>
      </p:sp>
      <p:sp>
        <p:nvSpPr>
          <p:cNvPr name="Freeform 13" id="13" descr="C:\Users\Ameer\Desktop\—Pngtree—correct icon_4490392.png"/>
          <p:cNvSpPr/>
          <p:nvPr/>
        </p:nvSpPr>
        <p:spPr>
          <a:xfrm flipH="false" flipV="false" rot="0">
            <a:off x="2481943" y="5815909"/>
            <a:ext cx="737364" cy="655434"/>
          </a:xfrm>
          <a:custGeom>
            <a:avLst/>
            <a:gdLst/>
            <a:ahLst/>
            <a:cxnLst/>
            <a:rect r="r" b="b" t="t" l="l"/>
            <a:pathLst>
              <a:path h="655434" w="737364">
                <a:moveTo>
                  <a:pt x="0" y="0"/>
                </a:moveTo>
                <a:lnTo>
                  <a:pt x="737364" y="0"/>
                </a:lnTo>
                <a:lnTo>
                  <a:pt x="737364" y="655434"/>
                </a:lnTo>
                <a:lnTo>
                  <a:pt x="0" y="6554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12500"/>
            </a:stretch>
          </a:blipFill>
        </p:spPr>
      </p:sp>
      <p:sp>
        <p:nvSpPr>
          <p:cNvPr name="Freeform 14" id="14" descr="C:\Users\Ameer\Desktop\—Pngtree—correct icon_4490392.png"/>
          <p:cNvSpPr/>
          <p:nvPr/>
        </p:nvSpPr>
        <p:spPr>
          <a:xfrm flipH="false" flipV="false" rot="0">
            <a:off x="2481943" y="6816034"/>
            <a:ext cx="737364" cy="655434"/>
          </a:xfrm>
          <a:custGeom>
            <a:avLst/>
            <a:gdLst/>
            <a:ahLst/>
            <a:cxnLst/>
            <a:rect r="r" b="b" t="t" l="l"/>
            <a:pathLst>
              <a:path h="655434" w="737364">
                <a:moveTo>
                  <a:pt x="0" y="0"/>
                </a:moveTo>
                <a:lnTo>
                  <a:pt x="737364" y="0"/>
                </a:lnTo>
                <a:lnTo>
                  <a:pt x="737364" y="655435"/>
                </a:lnTo>
                <a:lnTo>
                  <a:pt x="0" y="6554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12500"/>
            </a:stretch>
          </a:blipFill>
        </p:spPr>
      </p:sp>
      <p:sp>
        <p:nvSpPr>
          <p:cNvPr name="Freeform 15" id="15" descr="C:\Users\Ameer\Desktop\—Pngtree—correct icon_4490392.png"/>
          <p:cNvSpPr/>
          <p:nvPr/>
        </p:nvSpPr>
        <p:spPr>
          <a:xfrm flipH="false" flipV="false" rot="0">
            <a:off x="2481943" y="7816160"/>
            <a:ext cx="737364" cy="655434"/>
          </a:xfrm>
          <a:custGeom>
            <a:avLst/>
            <a:gdLst/>
            <a:ahLst/>
            <a:cxnLst/>
            <a:rect r="r" b="b" t="t" l="l"/>
            <a:pathLst>
              <a:path h="655434" w="737364">
                <a:moveTo>
                  <a:pt x="0" y="0"/>
                </a:moveTo>
                <a:lnTo>
                  <a:pt x="737364" y="0"/>
                </a:lnTo>
                <a:lnTo>
                  <a:pt x="737364" y="655434"/>
                </a:lnTo>
                <a:lnTo>
                  <a:pt x="0" y="6554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1250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863665" y="-3086100"/>
            <a:ext cx="8229600" cy="8229600"/>
          </a:xfrm>
          <a:custGeom>
            <a:avLst/>
            <a:gdLst/>
            <a:ahLst/>
            <a:cxnLst/>
            <a:rect r="r" b="b" t="t" l="l"/>
            <a:pathLst>
              <a:path h="8229600" w="8229600">
                <a:moveTo>
                  <a:pt x="0" y="0"/>
                </a:moveTo>
                <a:lnTo>
                  <a:pt x="8229600" y="0"/>
                </a:lnTo>
                <a:lnTo>
                  <a:pt x="822960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581332" y="886693"/>
            <a:ext cx="4436367" cy="1312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00"/>
              </a:lnSpc>
              <a:spcBef>
                <a:spcPct val="0"/>
              </a:spcBef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INTRODUCTION</a:t>
            </a:r>
          </a:p>
        </p:txBody>
      </p:sp>
      <p:sp>
        <p:nvSpPr>
          <p:cNvPr name="AutoShape 5" id="5"/>
          <p:cNvSpPr/>
          <p:nvPr/>
        </p:nvSpPr>
        <p:spPr>
          <a:xfrm>
            <a:off x="1581332" y="2210594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11410526" y="1535353"/>
            <a:ext cx="5215859" cy="7216294"/>
          </a:xfrm>
          <a:custGeom>
            <a:avLst/>
            <a:gdLst/>
            <a:ahLst/>
            <a:cxnLst/>
            <a:rect r="r" b="b" t="t" l="l"/>
            <a:pathLst>
              <a:path h="7216294" w="5215859">
                <a:moveTo>
                  <a:pt x="0" y="0"/>
                </a:moveTo>
                <a:lnTo>
                  <a:pt x="5215859" y="0"/>
                </a:lnTo>
                <a:lnTo>
                  <a:pt x="5215859" y="7216294"/>
                </a:lnTo>
                <a:lnTo>
                  <a:pt x="0" y="72162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2541486"/>
            <a:ext cx="7195388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Canva Sans"/>
              </a:rPr>
              <a:t>Why we use mobile robot ?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347838" y="3716071"/>
            <a:ext cx="8170760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FFFFFF"/>
                </a:solidFill>
                <a:latin typeface="Canva Sans"/>
              </a:rPr>
              <a:t>We use mobile robot in our system to save time and effort that the waiter took and save money that we can employment less number of waiter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47838" y="5698944"/>
            <a:ext cx="7937265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FFFFFF"/>
                </a:solidFill>
                <a:latin typeface="Canva Sans"/>
              </a:rPr>
              <a:t>And we can use it in hotel to deliver the  packages and request from the Customer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385633" y="443456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3" y="0"/>
                </a:lnTo>
                <a:lnTo>
                  <a:pt x="6438613" y="6438613"/>
                </a:lnTo>
                <a:lnTo>
                  <a:pt x="0" y="64386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863665" y="-3086100"/>
            <a:ext cx="8229600" cy="8229600"/>
          </a:xfrm>
          <a:custGeom>
            <a:avLst/>
            <a:gdLst/>
            <a:ahLst/>
            <a:cxnLst/>
            <a:rect r="r" b="b" t="t" l="l"/>
            <a:pathLst>
              <a:path h="8229600" w="8229600">
                <a:moveTo>
                  <a:pt x="0" y="0"/>
                </a:moveTo>
                <a:lnTo>
                  <a:pt x="8229600" y="0"/>
                </a:lnTo>
                <a:lnTo>
                  <a:pt x="822960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3668592" y="7767400"/>
            <a:ext cx="622085" cy="2519600"/>
            <a:chOff x="0" y="0"/>
            <a:chExt cx="163841" cy="663598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63841" cy="663598"/>
            </a:xfrm>
            <a:custGeom>
              <a:avLst/>
              <a:gdLst/>
              <a:ahLst/>
              <a:cxnLst/>
              <a:rect r="r" b="b" t="t" l="l"/>
              <a:pathLst>
                <a:path h="663598" w="163841">
                  <a:moveTo>
                    <a:pt x="0" y="0"/>
                  </a:moveTo>
                  <a:lnTo>
                    <a:pt x="163841" y="0"/>
                  </a:lnTo>
                  <a:lnTo>
                    <a:pt x="163841" y="663598"/>
                  </a:lnTo>
                  <a:lnTo>
                    <a:pt x="0" y="663598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163841" cy="7016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15759121" y="-506"/>
            <a:ext cx="622085" cy="2519600"/>
            <a:chOff x="0" y="0"/>
            <a:chExt cx="163841" cy="663598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63841" cy="663598"/>
            </a:xfrm>
            <a:custGeom>
              <a:avLst/>
              <a:gdLst/>
              <a:ahLst/>
              <a:cxnLst/>
              <a:rect r="r" b="b" t="t" l="l"/>
              <a:pathLst>
                <a:path h="663598" w="163841">
                  <a:moveTo>
                    <a:pt x="0" y="0"/>
                  </a:moveTo>
                  <a:lnTo>
                    <a:pt x="163841" y="0"/>
                  </a:lnTo>
                  <a:lnTo>
                    <a:pt x="163841" y="663598"/>
                  </a:lnTo>
                  <a:lnTo>
                    <a:pt x="0" y="663598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163841" cy="70169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2924467" y="569025"/>
            <a:ext cx="4436367" cy="13125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00"/>
              </a:lnSpc>
              <a:spcBef>
                <a:spcPct val="0"/>
              </a:spcBef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FEATURES</a:t>
            </a:r>
          </a:p>
        </p:txBody>
      </p:sp>
      <p:sp>
        <p:nvSpPr>
          <p:cNvPr name="AutoShape 11" id="11"/>
          <p:cNvSpPr/>
          <p:nvPr/>
        </p:nvSpPr>
        <p:spPr>
          <a:xfrm>
            <a:off x="2921620" y="1854825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  <p:grpSp>
        <p:nvGrpSpPr>
          <p:cNvPr name="Group 12" id="12"/>
          <p:cNvGrpSpPr/>
          <p:nvPr/>
        </p:nvGrpSpPr>
        <p:grpSpPr>
          <a:xfrm rot="0">
            <a:off x="2924467" y="2494451"/>
            <a:ext cx="597723" cy="597723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2924467" y="4135704"/>
            <a:ext cx="597723" cy="597723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2924467" y="6076452"/>
            <a:ext cx="597723" cy="597723"/>
            <a:chOff x="0" y="0"/>
            <a:chExt cx="812800" cy="812800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1" id="21"/>
          <p:cNvSpPr txBox="true"/>
          <p:nvPr/>
        </p:nvSpPr>
        <p:spPr>
          <a:xfrm rot="0">
            <a:off x="4234727" y="2507562"/>
            <a:ext cx="6380337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FFFFFF"/>
                </a:solidFill>
                <a:latin typeface="Open Sans"/>
              </a:rPr>
              <a:t>Automation drive 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3052980" y="2594880"/>
            <a:ext cx="340698" cy="3492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Open Sans Bold"/>
              </a:rPr>
              <a:t>1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4234727" y="4148815"/>
            <a:ext cx="6099501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FFFFFF"/>
                </a:solidFill>
                <a:latin typeface="Open Sans"/>
              </a:rPr>
              <a:t>Shortest Path search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3052980" y="4236128"/>
            <a:ext cx="340698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Open Sans Bold"/>
              </a:rPr>
              <a:t>2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3055827" y="6176876"/>
            <a:ext cx="340698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Open Sans Bold"/>
              </a:rPr>
              <a:t>3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4234727" y="6089564"/>
            <a:ext cx="6099501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FFFFFF"/>
                </a:solidFill>
                <a:latin typeface="Open Sans"/>
              </a:rPr>
              <a:t>Bluetooth control 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4417202" y="3044549"/>
            <a:ext cx="6380337" cy="701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Open Sans"/>
              </a:rPr>
              <a:t>Automation of food delivery processes such as room mapping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4417202" y="4682215"/>
            <a:ext cx="6380337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Open Sans"/>
              </a:rPr>
              <a:t>Find the shortest path to goal using BFS algorithm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4417202" y="6622964"/>
            <a:ext cx="6380337" cy="701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FFFFFF"/>
                </a:solidFill>
                <a:latin typeface="Open Sans"/>
              </a:rPr>
              <a:t>Bluetooth functionality, allowing staff to manually control the car when necessary.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863665" y="-3086100"/>
            <a:ext cx="8229600" cy="8229600"/>
          </a:xfrm>
          <a:custGeom>
            <a:avLst/>
            <a:gdLst/>
            <a:ahLst/>
            <a:cxnLst/>
            <a:rect r="r" b="b" t="t" l="l"/>
            <a:pathLst>
              <a:path h="8229600" w="8229600">
                <a:moveTo>
                  <a:pt x="0" y="0"/>
                </a:moveTo>
                <a:lnTo>
                  <a:pt x="8229600" y="0"/>
                </a:lnTo>
                <a:lnTo>
                  <a:pt x="822960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6166534" y="1177105"/>
            <a:ext cx="10222005" cy="6860749"/>
            <a:chOff x="0" y="0"/>
            <a:chExt cx="13629340" cy="9147666"/>
          </a:xfrm>
        </p:grpSpPr>
        <p:pic>
          <p:nvPicPr>
            <p:cNvPr name="Picture 5" id="5"/>
            <p:cNvPicPr>
              <a:picLocks noChangeAspect="true"/>
            </p:cNvPicPr>
            <p:nvPr/>
          </p:nvPicPr>
          <p:blipFill>
            <a:blip r:embed="rId3"/>
            <a:srcRect l="1182" t="0" r="1182" b="0"/>
            <a:stretch>
              <a:fillRect/>
            </a:stretch>
          </p:blipFill>
          <p:spPr>
            <a:xfrm flipH="false" flipV="false">
              <a:off x="0" y="0"/>
              <a:ext cx="13629340" cy="9147666"/>
            </a:xfrm>
            <a:prstGeom prst="rect">
              <a:avLst/>
            </a:prstGeom>
          </p:spPr>
        </p:pic>
      </p:grpSp>
      <p:grpSp>
        <p:nvGrpSpPr>
          <p:cNvPr name="Group 6" id="6"/>
          <p:cNvGrpSpPr/>
          <p:nvPr/>
        </p:nvGrpSpPr>
        <p:grpSpPr>
          <a:xfrm rot="0">
            <a:off x="16574622" y="1177105"/>
            <a:ext cx="1081398" cy="6860749"/>
            <a:chOff x="0" y="0"/>
            <a:chExt cx="284813" cy="180694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84813" cy="1806946"/>
            </a:xfrm>
            <a:custGeom>
              <a:avLst/>
              <a:gdLst/>
              <a:ahLst/>
              <a:cxnLst/>
              <a:rect r="r" b="b" t="t" l="l"/>
              <a:pathLst>
                <a:path h="1806946" w="284813">
                  <a:moveTo>
                    <a:pt x="0" y="0"/>
                  </a:moveTo>
                  <a:lnTo>
                    <a:pt x="284813" y="0"/>
                  </a:lnTo>
                  <a:lnTo>
                    <a:pt x="284813" y="1806946"/>
                  </a:lnTo>
                  <a:lnTo>
                    <a:pt x="0" y="1806946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284813" cy="18450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183963" y="3199684"/>
            <a:ext cx="4436367" cy="2653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00"/>
              </a:lnSpc>
              <a:spcBef>
                <a:spcPct val="0"/>
              </a:spcBef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AUTOMATION DRIVE</a:t>
            </a:r>
            <a:r>
              <a:rPr lang="en-US" sz="7500">
                <a:solidFill>
                  <a:srgbClr val="FFFFFF"/>
                </a:solidFill>
                <a:latin typeface="Bebas Neue Bold"/>
              </a:rPr>
              <a:t> </a:t>
            </a:r>
          </a:p>
        </p:txBody>
      </p:sp>
      <p:sp>
        <p:nvSpPr>
          <p:cNvPr name="AutoShape 10" id="10"/>
          <p:cNvSpPr/>
          <p:nvPr/>
        </p:nvSpPr>
        <p:spPr>
          <a:xfrm>
            <a:off x="1183963" y="4607479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863665" y="-3086100"/>
            <a:ext cx="8229600" cy="8229600"/>
          </a:xfrm>
          <a:custGeom>
            <a:avLst/>
            <a:gdLst/>
            <a:ahLst/>
            <a:cxnLst/>
            <a:rect r="r" b="b" t="t" l="l"/>
            <a:pathLst>
              <a:path h="8229600" w="8229600">
                <a:moveTo>
                  <a:pt x="0" y="0"/>
                </a:moveTo>
                <a:lnTo>
                  <a:pt x="8229600" y="0"/>
                </a:lnTo>
                <a:lnTo>
                  <a:pt x="822960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6166534" y="1177105"/>
            <a:ext cx="10222005" cy="6860749"/>
            <a:chOff x="0" y="0"/>
            <a:chExt cx="13629340" cy="9147666"/>
          </a:xfrm>
        </p:grpSpPr>
        <p:pic>
          <p:nvPicPr>
            <p:cNvPr name="Picture 5" id="5"/>
            <p:cNvPicPr>
              <a:picLocks noChangeAspect="true"/>
            </p:cNvPicPr>
            <p:nvPr/>
          </p:nvPicPr>
          <p:blipFill>
            <a:blip r:embed="rId3"/>
            <a:srcRect l="1332" t="0" r="1332" b="0"/>
            <a:stretch>
              <a:fillRect/>
            </a:stretch>
          </p:blipFill>
          <p:spPr>
            <a:xfrm flipH="false" flipV="false">
              <a:off x="0" y="0"/>
              <a:ext cx="13629340" cy="9147666"/>
            </a:xfrm>
            <a:prstGeom prst="rect">
              <a:avLst/>
            </a:prstGeom>
          </p:spPr>
        </p:pic>
      </p:grpSp>
      <p:grpSp>
        <p:nvGrpSpPr>
          <p:cNvPr name="Group 6" id="6"/>
          <p:cNvGrpSpPr/>
          <p:nvPr/>
        </p:nvGrpSpPr>
        <p:grpSpPr>
          <a:xfrm rot="0">
            <a:off x="16574622" y="1177105"/>
            <a:ext cx="1081398" cy="6860749"/>
            <a:chOff x="0" y="0"/>
            <a:chExt cx="284813" cy="180694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84813" cy="1806946"/>
            </a:xfrm>
            <a:custGeom>
              <a:avLst/>
              <a:gdLst/>
              <a:ahLst/>
              <a:cxnLst/>
              <a:rect r="r" b="b" t="t" l="l"/>
              <a:pathLst>
                <a:path h="1806946" w="284813">
                  <a:moveTo>
                    <a:pt x="0" y="0"/>
                  </a:moveTo>
                  <a:lnTo>
                    <a:pt x="284813" y="0"/>
                  </a:lnTo>
                  <a:lnTo>
                    <a:pt x="284813" y="1806946"/>
                  </a:lnTo>
                  <a:lnTo>
                    <a:pt x="0" y="1806946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284813" cy="18450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183963" y="3199684"/>
            <a:ext cx="4436367" cy="2653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00"/>
              </a:lnSpc>
              <a:spcBef>
                <a:spcPct val="0"/>
              </a:spcBef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SHORTEST PATH SEARCH</a:t>
            </a:r>
          </a:p>
        </p:txBody>
      </p:sp>
      <p:sp>
        <p:nvSpPr>
          <p:cNvPr name="AutoShape 10" id="10"/>
          <p:cNvSpPr/>
          <p:nvPr/>
        </p:nvSpPr>
        <p:spPr>
          <a:xfrm>
            <a:off x="1183963" y="4607479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863665" y="-3086100"/>
            <a:ext cx="8229600" cy="8229600"/>
          </a:xfrm>
          <a:custGeom>
            <a:avLst/>
            <a:gdLst/>
            <a:ahLst/>
            <a:cxnLst/>
            <a:rect r="r" b="b" t="t" l="l"/>
            <a:pathLst>
              <a:path h="8229600" w="8229600">
                <a:moveTo>
                  <a:pt x="0" y="0"/>
                </a:moveTo>
                <a:lnTo>
                  <a:pt x="8229600" y="0"/>
                </a:lnTo>
                <a:lnTo>
                  <a:pt x="8229600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8231624" y="299797"/>
            <a:ext cx="6629807" cy="9687406"/>
            <a:chOff x="0" y="0"/>
            <a:chExt cx="8839742" cy="12916541"/>
          </a:xfrm>
        </p:grpSpPr>
        <p:pic>
          <p:nvPicPr>
            <p:cNvPr name="Picture 5" id="5"/>
            <p:cNvPicPr>
              <a:picLocks noChangeAspect="true"/>
            </p:cNvPicPr>
            <p:nvPr/>
          </p:nvPicPr>
          <p:blipFill>
            <a:blip r:embed="rId3"/>
            <a:srcRect l="4773" t="657" r="3467" b="34994"/>
            <a:stretch>
              <a:fillRect/>
            </a:stretch>
          </p:blipFill>
          <p:spPr>
            <a:xfrm flipH="false" flipV="false">
              <a:off x="0" y="0"/>
              <a:ext cx="8839742" cy="12916541"/>
            </a:xfrm>
            <a:prstGeom prst="rect">
              <a:avLst/>
            </a:prstGeom>
          </p:spPr>
        </p:pic>
      </p:grpSp>
      <p:grpSp>
        <p:nvGrpSpPr>
          <p:cNvPr name="Group 6" id="6"/>
          <p:cNvGrpSpPr/>
          <p:nvPr/>
        </p:nvGrpSpPr>
        <p:grpSpPr>
          <a:xfrm rot="5400000">
            <a:off x="18983457" y="5116839"/>
            <a:ext cx="1081398" cy="6860749"/>
            <a:chOff x="0" y="0"/>
            <a:chExt cx="284813" cy="180694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84813" cy="1806946"/>
            </a:xfrm>
            <a:custGeom>
              <a:avLst/>
              <a:gdLst/>
              <a:ahLst/>
              <a:cxnLst/>
              <a:rect r="r" b="b" t="t" l="l"/>
              <a:pathLst>
                <a:path h="1806946" w="284813">
                  <a:moveTo>
                    <a:pt x="0" y="0"/>
                  </a:moveTo>
                  <a:lnTo>
                    <a:pt x="284813" y="0"/>
                  </a:lnTo>
                  <a:lnTo>
                    <a:pt x="284813" y="1806946"/>
                  </a:lnTo>
                  <a:lnTo>
                    <a:pt x="0" y="1806946"/>
                  </a:ln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284813" cy="18450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028700" y="1015180"/>
            <a:ext cx="4436367" cy="2653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00"/>
              </a:lnSpc>
              <a:spcBef>
                <a:spcPct val="0"/>
              </a:spcBef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BLUETOOTH CONTROL</a:t>
            </a:r>
            <a:r>
              <a:rPr lang="en-US" sz="7500">
                <a:solidFill>
                  <a:srgbClr val="FFFFFF"/>
                </a:solidFill>
                <a:latin typeface="Bebas Neue Bold"/>
              </a:rPr>
              <a:t> </a:t>
            </a:r>
          </a:p>
        </p:txBody>
      </p:sp>
      <p:sp>
        <p:nvSpPr>
          <p:cNvPr name="AutoShape 10" id="10"/>
          <p:cNvSpPr/>
          <p:nvPr/>
        </p:nvSpPr>
        <p:spPr>
          <a:xfrm>
            <a:off x="1028700" y="2422975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  <p:sp>
        <p:nvSpPr>
          <p:cNvPr name="Freeform 11" id="11" descr="C:\Users\Ameer\Desktop\—Pngtree—correct icon_4490392.png"/>
          <p:cNvSpPr/>
          <p:nvPr/>
        </p:nvSpPr>
        <p:spPr>
          <a:xfrm flipH="false" flipV="false" rot="0">
            <a:off x="1227426" y="3892544"/>
            <a:ext cx="737364" cy="655434"/>
          </a:xfrm>
          <a:custGeom>
            <a:avLst/>
            <a:gdLst/>
            <a:ahLst/>
            <a:cxnLst/>
            <a:rect r="r" b="b" t="t" l="l"/>
            <a:pathLst>
              <a:path h="655434" w="737364">
                <a:moveTo>
                  <a:pt x="0" y="0"/>
                </a:moveTo>
                <a:lnTo>
                  <a:pt x="737364" y="0"/>
                </a:lnTo>
                <a:lnTo>
                  <a:pt x="737364" y="655434"/>
                </a:lnTo>
                <a:lnTo>
                  <a:pt x="0" y="6554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12500"/>
            </a:stretch>
          </a:blipFill>
        </p:spPr>
      </p:sp>
      <p:sp>
        <p:nvSpPr>
          <p:cNvPr name="Freeform 12" id="12" descr="C:\Users\Ameer\Desktop\—Pngtree—correct icon_4490392.png"/>
          <p:cNvSpPr/>
          <p:nvPr/>
        </p:nvSpPr>
        <p:spPr>
          <a:xfrm flipH="false" flipV="false" rot="0">
            <a:off x="1227426" y="4907020"/>
            <a:ext cx="737364" cy="655434"/>
          </a:xfrm>
          <a:custGeom>
            <a:avLst/>
            <a:gdLst/>
            <a:ahLst/>
            <a:cxnLst/>
            <a:rect r="r" b="b" t="t" l="l"/>
            <a:pathLst>
              <a:path h="655434" w="737364">
                <a:moveTo>
                  <a:pt x="0" y="0"/>
                </a:moveTo>
                <a:lnTo>
                  <a:pt x="737364" y="0"/>
                </a:lnTo>
                <a:lnTo>
                  <a:pt x="737364" y="655435"/>
                </a:lnTo>
                <a:lnTo>
                  <a:pt x="0" y="6554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12500"/>
            </a:stretch>
          </a:blipFill>
        </p:spPr>
      </p:sp>
      <p:sp>
        <p:nvSpPr>
          <p:cNvPr name="Freeform 13" id="13" descr="C:\Users\Ameer\Desktop\—Pngtree—correct icon_4490392.png"/>
          <p:cNvSpPr/>
          <p:nvPr/>
        </p:nvSpPr>
        <p:spPr>
          <a:xfrm flipH="false" flipV="false" rot="0">
            <a:off x="1227426" y="5907146"/>
            <a:ext cx="737364" cy="655434"/>
          </a:xfrm>
          <a:custGeom>
            <a:avLst/>
            <a:gdLst/>
            <a:ahLst/>
            <a:cxnLst/>
            <a:rect r="r" b="b" t="t" l="l"/>
            <a:pathLst>
              <a:path h="655434" w="737364">
                <a:moveTo>
                  <a:pt x="0" y="0"/>
                </a:moveTo>
                <a:lnTo>
                  <a:pt x="737364" y="0"/>
                </a:lnTo>
                <a:lnTo>
                  <a:pt x="737364" y="655435"/>
                </a:lnTo>
                <a:lnTo>
                  <a:pt x="0" y="65543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12500"/>
            </a:stretch>
          </a:blipFill>
        </p:spPr>
      </p:sp>
      <p:sp>
        <p:nvSpPr>
          <p:cNvPr name="Freeform 14" id="14" descr="C:\Users\Ameer\Desktop\—Pngtree—correct icon_4490392.png"/>
          <p:cNvSpPr/>
          <p:nvPr/>
        </p:nvSpPr>
        <p:spPr>
          <a:xfrm flipH="false" flipV="false" rot="0">
            <a:off x="1227426" y="6907272"/>
            <a:ext cx="737364" cy="655434"/>
          </a:xfrm>
          <a:custGeom>
            <a:avLst/>
            <a:gdLst/>
            <a:ahLst/>
            <a:cxnLst/>
            <a:rect r="r" b="b" t="t" l="l"/>
            <a:pathLst>
              <a:path h="655434" w="737364">
                <a:moveTo>
                  <a:pt x="0" y="0"/>
                </a:moveTo>
                <a:lnTo>
                  <a:pt x="737364" y="0"/>
                </a:lnTo>
                <a:lnTo>
                  <a:pt x="737364" y="655434"/>
                </a:lnTo>
                <a:lnTo>
                  <a:pt x="0" y="6554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12500"/>
            </a:stretch>
          </a:blipFill>
        </p:spPr>
      </p:sp>
      <p:sp>
        <p:nvSpPr>
          <p:cNvPr name="Freeform 15" id="15" descr="C:\Users\Ameer\Desktop\—Pngtree—correct icon_4490392.png"/>
          <p:cNvSpPr/>
          <p:nvPr/>
        </p:nvSpPr>
        <p:spPr>
          <a:xfrm flipH="false" flipV="false" rot="0">
            <a:off x="1227426" y="7907398"/>
            <a:ext cx="737364" cy="655434"/>
          </a:xfrm>
          <a:custGeom>
            <a:avLst/>
            <a:gdLst/>
            <a:ahLst/>
            <a:cxnLst/>
            <a:rect r="r" b="b" t="t" l="l"/>
            <a:pathLst>
              <a:path h="655434" w="737364">
                <a:moveTo>
                  <a:pt x="0" y="0"/>
                </a:moveTo>
                <a:lnTo>
                  <a:pt x="737364" y="0"/>
                </a:lnTo>
                <a:lnTo>
                  <a:pt x="737364" y="655434"/>
                </a:lnTo>
                <a:lnTo>
                  <a:pt x="0" y="6554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1250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2086858" y="3934511"/>
            <a:ext cx="2483048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FF3131"/>
                </a:solidFill>
                <a:latin typeface="Canva Sans"/>
              </a:rPr>
              <a:t>U</a:t>
            </a:r>
            <a:r>
              <a:rPr lang="en-US" sz="3000">
                <a:solidFill>
                  <a:srgbClr val="FFFFFF"/>
                </a:solidFill>
                <a:latin typeface="Canva Sans"/>
              </a:rPr>
              <a:t>: Auto drive 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2086858" y="4948988"/>
            <a:ext cx="3016448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FF3131"/>
                </a:solidFill>
                <a:latin typeface="Canva Sans"/>
              </a:rPr>
              <a:t>M</a:t>
            </a:r>
            <a:r>
              <a:rPr lang="en-US" sz="3000">
                <a:solidFill>
                  <a:srgbClr val="FFFFFF"/>
                </a:solidFill>
                <a:latin typeface="Canva Sans"/>
              </a:rPr>
              <a:t>: Manual drive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2086858" y="5968163"/>
            <a:ext cx="2343031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FF3131"/>
                </a:solidFill>
                <a:latin typeface="Canva Sans"/>
              </a:rPr>
              <a:t>G</a:t>
            </a:r>
            <a:r>
              <a:rPr lang="en-US" sz="3000">
                <a:solidFill>
                  <a:srgbClr val="FFFFFF"/>
                </a:solidFill>
                <a:latin typeface="Canva Sans"/>
              </a:rPr>
              <a:t>: Go to goal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086858" y="6949239"/>
            <a:ext cx="2766298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FF3131"/>
                </a:solidFill>
                <a:latin typeface="Canva Sans"/>
              </a:rPr>
              <a:t>#</a:t>
            </a:r>
            <a:r>
              <a:rPr lang="en-US" sz="3000">
                <a:solidFill>
                  <a:srgbClr val="FFFFFF"/>
                </a:solidFill>
                <a:latin typeface="Canva Sans"/>
              </a:rPr>
              <a:t>: Back to base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086858" y="7949365"/>
            <a:ext cx="1409105" cy="5143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FF3131"/>
                </a:solidFill>
                <a:latin typeface="Canva Sans"/>
              </a:rPr>
              <a:t>*</a:t>
            </a:r>
            <a:r>
              <a:rPr lang="en-US" sz="3000">
                <a:solidFill>
                  <a:srgbClr val="FFFFFF"/>
                </a:solidFill>
                <a:latin typeface="Canva Sans"/>
              </a:rPr>
              <a:t>: Reset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3970671" y="5679031"/>
            <a:ext cx="6059531" cy="4098002"/>
            <a:chOff x="0" y="0"/>
            <a:chExt cx="8079375" cy="5464003"/>
          </a:xfrm>
        </p:grpSpPr>
        <p:pic>
          <p:nvPicPr>
            <p:cNvPr name="Picture 4" id="4"/>
            <p:cNvPicPr>
              <a:picLocks noChangeAspect="true"/>
            </p:cNvPicPr>
            <p:nvPr/>
          </p:nvPicPr>
          <p:blipFill>
            <a:blip r:embed="rId3"/>
            <a:srcRect l="0" t="16185" r="0" b="16185"/>
            <a:stretch>
              <a:fillRect/>
            </a:stretch>
          </p:blipFill>
          <p:spPr>
            <a:xfrm flipH="false" flipV="false">
              <a:off x="0" y="0"/>
              <a:ext cx="8079375" cy="5464003"/>
            </a:xfrm>
            <a:prstGeom prst="rect">
              <a:avLst/>
            </a:prstGeom>
          </p:spPr>
        </p:pic>
      </p:grpSp>
      <p:grpSp>
        <p:nvGrpSpPr>
          <p:cNvPr name="Group 5" id="5"/>
          <p:cNvGrpSpPr/>
          <p:nvPr/>
        </p:nvGrpSpPr>
        <p:grpSpPr>
          <a:xfrm rot="0">
            <a:off x="12038733" y="5709214"/>
            <a:ext cx="4888485" cy="4067819"/>
            <a:chOff x="0" y="0"/>
            <a:chExt cx="6517980" cy="5423758"/>
          </a:xfrm>
        </p:grpSpPr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4"/>
            <a:srcRect l="0" t="7114" r="0" b="7114"/>
            <a:stretch>
              <a:fillRect/>
            </a:stretch>
          </p:blipFill>
          <p:spPr>
            <a:xfrm flipH="false" flipV="false">
              <a:off x="0" y="0"/>
              <a:ext cx="6517980" cy="5423758"/>
            </a:xfrm>
            <a:prstGeom prst="rect">
              <a:avLst/>
            </a:prstGeom>
          </p:spPr>
        </p:pic>
      </p:grpSp>
      <p:sp>
        <p:nvSpPr>
          <p:cNvPr name="TextBox 7" id="7"/>
          <p:cNvSpPr txBox="true"/>
          <p:nvPr/>
        </p:nvSpPr>
        <p:spPr>
          <a:xfrm rot="0">
            <a:off x="1850695" y="2011021"/>
            <a:ext cx="4436367" cy="2653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00"/>
              </a:lnSpc>
              <a:spcBef>
                <a:spcPct val="0"/>
              </a:spcBef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HARDWARE MODULES</a:t>
            </a:r>
          </a:p>
        </p:txBody>
      </p:sp>
      <p:sp>
        <p:nvSpPr>
          <p:cNvPr name="AutoShape 8" id="8"/>
          <p:cNvSpPr/>
          <p:nvPr/>
        </p:nvSpPr>
        <p:spPr>
          <a:xfrm>
            <a:off x="1850695" y="3525081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  <p:grpSp>
        <p:nvGrpSpPr>
          <p:cNvPr name="Group 9" id="9"/>
          <p:cNvGrpSpPr/>
          <p:nvPr/>
        </p:nvGrpSpPr>
        <p:grpSpPr>
          <a:xfrm rot="0">
            <a:off x="10781567" y="8579901"/>
            <a:ext cx="1795826" cy="1037466"/>
            <a:chOff x="0" y="0"/>
            <a:chExt cx="478519" cy="27644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478519" cy="276445"/>
            </a:xfrm>
            <a:custGeom>
              <a:avLst/>
              <a:gdLst/>
              <a:ahLst/>
              <a:cxnLst/>
              <a:rect r="r" b="b" t="t" l="l"/>
              <a:pathLst>
                <a:path h="276445" w="478519">
                  <a:moveTo>
                    <a:pt x="138223" y="0"/>
                  </a:moveTo>
                  <a:lnTo>
                    <a:pt x="340297" y="0"/>
                  </a:lnTo>
                  <a:cubicBezTo>
                    <a:pt x="376956" y="0"/>
                    <a:pt x="412113" y="14563"/>
                    <a:pt x="438035" y="40484"/>
                  </a:cubicBezTo>
                  <a:cubicBezTo>
                    <a:pt x="463956" y="66406"/>
                    <a:pt x="478519" y="101564"/>
                    <a:pt x="478519" y="138223"/>
                  </a:cubicBezTo>
                  <a:lnTo>
                    <a:pt x="478519" y="138223"/>
                  </a:lnTo>
                  <a:cubicBezTo>
                    <a:pt x="478519" y="214561"/>
                    <a:pt x="416635" y="276445"/>
                    <a:pt x="340297" y="276445"/>
                  </a:cubicBezTo>
                  <a:lnTo>
                    <a:pt x="138223" y="276445"/>
                  </a:lnTo>
                  <a:cubicBezTo>
                    <a:pt x="101564" y="276445"/>
                    <a:pt x="66406" y="261882"/>
                    <a:pt x="40484" y="235961"/>
                  </a:cubicBezTo>
                  <a:cubicBezTo>
                    <a:pt x="14563" y="210039"/>
                    <a:pt x="0" y="174881"/>
                    <a:pt x="0" y="138223"/>
                  </a:cubicBezTo>
                  <a:lnTo>
                    <a:pt x="0" y="138223"/>
                  </a:lnTo>
                  <a:cubicBezTo>
                    <a:pt x="0" y="101564"/>
                    <a:pt x="14563" y="66406"/>
                    <a:pt x="40484" y="40484"/>
                  </a:cubicBezTo>
                  <a:cubicBezTo>
                    <a:pt x="66406" y="14563"/>
                    <a:pt x="101564" y="0"/>
                    <a:pt x="138223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478519" cy="31454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Steper motor</a:t>
              </a: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367076" y="8558005"/>
            <a:ext cx="3224370" cy="1059362"/>
            <a:chOff x="0" y="0"/>
            <a:chExt cx="859172" cy="28228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859172" cy="282280"/>
            </a:xfrm>
            <a:custGeom>
              <a:avLst/>
              <a:gdLst/>
              <a:ahLst/>
              <a:cxnLst/>
              <a:rect r="r" b="b" t="t" l="l"/>
              <a:pathLst>
                <a:path h="282280" w="859172">
                  <a:moveTo>
                    <a:pt x="120145" y="0"/>
                  </a:moveTo>
                  <a:lnTo>
                    <a:pt x="739026" y="0"/>
                  </a:lnTo>
                  <a:cubicBezTo>
                    <a:pt x="770891" y="0"/>
                    <a:pt x="801450" y="12658"/>
                    <a:pt x="823982" y="35190"/>
                  </a:cubicBezTo>
                  <a:cubicBezTo>
                    <a:pt x="846514" y="57721"/>
                    <a:pt x="859172" y="88281"/>
                    <a:pt x="859172" y="120145"/>
                  </a:cubicBezTo>
                  <a:lnTo>
                    <a:pt x="859172" y="162134"/>
                  </a:lnTo>
                  <a:cubicBezTo>
                    <a:pt x="859172" y="193999"/>
                    <a:pt x="846514" y="224558"/>
                    <a:pt x="823982" y="247090"/>
                  </a:cubicBezTo>
                  <a:cubicBezTo>
                    <a:pt x="801450" y="269621"/>
                    <a:pt x="770891" y="282280"/>
                    <a:pt x="739026" y="282280"/>
                  </a:cubicBezTo>
                  <a:lnTo>
                    <a:pt x="120145" y="282280"/>
                  </a:lnTo>
                  <a:cubicBezTo>
                    <a:pt x="88281" y="282280"/>
                    <a:pt x="57721" y="269621"/>
                    <a:pt x="35190" y="247090"/>
                  </a:cubicBezTo>
                  <a:cubicBezTo>
                    <a:pt x="12658" y="224558"/>
                    <a:pt x="0" y="193999"/>
                    <a:pt x="0" y="162134"/>
                  </a:cubicBezTo>
                  <a:lnTo>
                    <a:pt x="0" y="120145"/>
                  </a:lnTo>
                  <a:cubicBezTo>
                    <a:pt x="0" y="88281"/>
                    <a:pt x="12658" y="57721"/>
                    <a:pt x="35190" y="35190"/>
                  </a:cubicBezTo>
                  <a:cubicBezTo>
                    <a:pt x="57721" y="12658"/>
                    <a:pt x="88281" y="0"/>
                    <a:pt x="120145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859172" cy="3203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tb6600</a:t>
              </a:r>
            </a:p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Steper motor driver</a:t>
              </a: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8337325" y="1075681"/>
            <a:ext cx="4888485" cy="4067819"/>
            <a:chOff x="0" y="0"/>
            <a:chExt cx="6517980" cy="5423758"/>
          </a:xfrm>
        </p:grpSpPr>
        <p:pic>
          <p:nvPicPr>
            <p:cNvPr name="Picture 16" id="16"/>
            <p:cNvPicPr>
              <a:picLocks noChangeAspect="true"/>
            </p:cNvPicPr>
            <p:nvPr/>
          </p:nvPicPr>
          <p:blipFill>
            <a:blip r:embed="rId5"/>
            <a:srcRect l="3193" t="0" r="3193" b="4593"/>
            <a:stretch>
              <a:fillRect/>
            </a:stretch>
          </p:blipFill>
          <p:spPr>
            <a:xfrm flipH="false" flipV="false">
              <a:off x="0" y="0"/>
              <a:ext cx="6517980" cy="5423758"/>
            </a:xfrm>
            <a:prstGeom prst="rect">
              <a:avLst/>
            </a:prstGeom>
          </p:spPr>
        </p:pic>
      </p:grpSp>
      <p:grpSp>
        <p:nvGrpSpPr>
          <p:cNvPr name="Group 17" id="17"/>
          <p:cNvGrpSpPr/>
          <p:nvPr/>
        </p:nvGrpSpPr>
        <p:grpSpPr>
          <a:xfrm rot="0">
            <a:off x="7000437" y="1374714"/>
            <a:ext cx="1795826" cy="965979"/>
            <a:chOff x="0" y="0"/>
            <a:chExt cx="478519" cy="257397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478519" cy="257397"/>
            </a:xfrm>
            <a:custGeom>
              <a:avLst/>
              <a:gdLst/>
              <a:ahLst/>
              <a:cxnLst/>
              <a:rect r="r" b="b" t="t" l="l"/>
              <a:pathLst>
                <a:path h="257397" w="478519">
                  <a:moveTo>
                    <a:pt x="128698" y="0"/>
                  </a:moveTo>
                  <a:lnTo>
                    <a:pt x="349821" y="0"/>
                  </a:lnTo>
                  <a:cubicBezTo>
                    <a:pt x="420899" y="0"/>
                    <a:pt x="478519" y="57620"/>
                    <a:pt x="478519" y="128698"/>
                  </a:cubicBezTo>
                  <a:lnTo>
                    <a:pt x="478519" y="128698"/>
                  </a:lnTo>
                  <a:cubicBezTo>
                    <a:pt x="478519" y="199776"/>
                    <a:pt x="420899" y="257397"/>
                    <a:pt x="349821" y="257397"/>
                  </a:cubicBezTo>
                  <a:lnTo>
                    <a:pt x="128698" y="257397"/>
                  </a:lnTo>
                  <a:cubicBezTo>
                    <a:pt x="57620" y="257397"/>
                    <a:pt x="0" y="199776"/>
                    <a:pt x="0" y="128698"/>
                  </a:cubicBezTo>
                  <a:lnTo>
                    <a:pt x="0" y="128698"/>
                  </a:lnTo>
                  <a:cubicBezTo>
                    <a:pt x="0" y="57620"/>
                    <a:pt x="57620" y="0"/>
                    <a:pt x="128698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38100"/>
              <a:ext cx="478519" cy="2954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Mega 2560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3347">
                <a:alpha val="100000"/>
              </a:srgbClr>
            </a:gs>
            <a:gs pos="100000">
              <a:srgbClr val="001532">
                <a:alpha val="100000"/>
              </a:srgbClr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3219307" y="4256715"/>
            <a:ext cx="6438613" cy="6438613"/>
          </a:xfrm>
          <a:custGeom>
            <a:avLst/>
            <a:gdLst/>
            <a:ahLst/>
            <a:cxnLst/>
            <a:rect r="r" b="b" t="t" l="l"/>
            <a:pathLst>
              <a:path h="6438613" w="6438613">
                <a:moveTo>
                  <a:pt x="0" y="0"/>
                </a:moveTo>
                <a:lnTo>
                  <a:pt x="6438614" y="0"/>
                </a:lnTo>
                <a:lnTo>
                  <a:pt x="6438614" y="6438614"/>
                </a:lnTo>
                <a:lnTo>
                  <a:pt x="0" y="64386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6000"/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7830400" y="1369815"/>
            <a:ext cx="6059531" cy="4098002"/>
            <a:chOff x="0" y="0"/>
            <a:chExt cx="8079375" cy="5464003"/>
          </a:xfrm>
        </p:grpSpPr>
        <p:pic>
          <p:nvPicPr>
            <p:cNvPr name="Picture 4" id="4"/>
            <p:cNvPicPr>
              <a:picLocks noChangeAspect="true"/>
            </p:cNvPicPr>
            <p:nvPr/>
          </p:nvPicPr>
          <p:blipFill>
            <a:blip r:embed="rId3"/>
            <a:srcRect l="6069" t="4368" r="0" b="10438"/>
            <a:stretch>
              <a:fillRect/>
            </a:stretch>
          </p:blipFill>
          <p:spPr>
            <a:xfrm flipH="false" flipV="false">
              <a:off x="0" y="0"/>
              <a:ext cx="8079375" cy="5464003"/>
            </a:xfrm>
            <a:prstGeom prst="rect">
              <a:avLst/>
            </a:prstGeom>
          </p:spPr>
        </p:pic>
      </p:grpSp>
      <p:sp>
        <p:nvSpPr>
          <p:cNvPr name="TextBox 5" id="5"/>
          <p:cNvSpPr txBox="true"/>
          <p:nvPr/>
        </p:nvSpPr>
        <p:spPr>
          <a:xfrm rot="0">
            <a:off x="1850695" y="2011021"/>
            <a:ext cx="4436367" cy="26536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500"/>
              </a:lnSpc>
              <a:spcBef>
                <a:spcPct val="0"/>
              </a:spcBef>
            </a:pPr>
            <a:r>
              <a:rPr lang="en-US" sz="7500">
                <a:solidFill>
                  <a:srgbClr val="FFFFFF"/>
                </a:solidFill>
                <a:latin typeface="Bebas Neue Bold"/>
              </a:rPr>
              <a:t>HARDWARE MODULES</a:t>
            </a:r>
          </a:p>
        </p:txBody>
      </p:sp>
      <p:sp>
        <p:nvSpPr>
          <p:cNvPr name="AutoShape 6" id="6"/>
          <p:cNvSpPr/>
          <p:nvPr/>
        </p:nvSpPr>
        <p:spPr>
          <a:xfrm>
            <a:off x="1850695" y="3525081"/>
            <a:ext cx="1900930" cy="0"/>
          </a:xfrm>
          <a:prstGeom prst="line">
            <a:avLst/>
          </a:prstGeom>
          <a:ln cap="flat" w="38100">
            <a:gradFill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  <a:prstDash val="solid"/>
            <a:headEnd type="none" len="sm" w="sm"/>
            <a:tailEnd type="none" len="sm" w="sm"/>
          </a:ln>
        </p:spPr>
      </p:sp>
      <p:grpSp>
        <p:nvGrpSpPr>
          <p:cNvPr name="Group 7" id="7"/>
          <p:cNvGrpSpPr/>
          <p:nvPr/>
        </p:nvGrpSpPr>
        <p:grpSpPr>
          <a:xfrm rot="0">
            <a:off x="3323191" y="6510043"/>
            <a:ext cx="1795826" cy="965979"/>
            <a:chOff x="0" y="0"/>
            <a:chExt cx="478519" cy="257397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478519" cy="257397"/>
            </a:xfrm>
            <a:custGeom>
              <a:avLst/>
              <a:gdLst/>
              <a:ahLst/>
              <a:cxnLst/>
              <a:rect r="r" b="b" t="t" l="l"/>
              <a:pathLst>
                <a:path h="257397" w="478519">
                  <a:moveTo>
                    <a:pt x="128698" y="0"/>
                  </a:moveTo>
                  <a:lnTo>
                    <a:pt x="349821" y="0"/>
                  </a:lnTo>
                  <a:cubicBezTo>
                    <a:pt x="420899" y="0"/>
                    <a:pt x="478519" y="57620"/>
                    <a:pt x="478519" y="128698"/>
                  </a:cubicBezTo>
                  <a:lnTo>
                    <a:pt x="478519" y="128698"/>
                  </a:lnTo>
                  <a:cubicBezTo>
                    <a:pt x="478519" y="199776"/>
                    <a:pt x="420899" y="257397"/>
                    <a:pt x="349821" y="257397"/>
                  </a:cubicBezTo>
                  <a:lnTo>
                    <a:pt x="128698" y="257397"/>
                  </a:lnTo>
                  <a:cubicBezTo>
                    <a:pt x="57620" y="257397"/>
                    <a:pt x="0" y="199776"/>
                    <a:pt x="0" y="128698"/>
                  </a:cubicBezTo>
                  <a:lnTo>
                    <a:pt x="0" y="128698"/>
                  </a:lnTo>
                  <a:cubicBezTo>
                    <a:pt x="0" y="57620"/>
                    <a:pt x="57620" y="0"/>
                    <a:pt x="128698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478519" cy="2954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Bluetooth</a:t>
              </a:r>
            </a:p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HC-05</a:t>
              </a: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3223851" y="4135005"/>
            <a:ext cx="2083539" cy="1059362"/>
            <a:chOff x="0" y="0"/>
            <a:chExt cx="555184" cy="28228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555184" cy="282280"/>
            </a:xfrm>
            <a:custGeom>
              <a:avLst/>
              <a:gdLst/>
              <a:ahLst/>
              <a:cxnLst/>
              <a:rect r="r" b="b" t="t" l="l"/>
              <a:pathLst>
                <a:path h="282280" w="555184">
                  <a:moveTo>
                    <a:pt x="141140" y="0"/>
                  </a:moveTo>
                  <a:lnTo>
                    <a:pt x="414044" y="0"/>
                  </a:lnTo>
                  <a:cubicBezTo>
                    <a:pt x="451477" y="0"/>
                    <a:pt x="487376" y="14870"/>
                    <a:pt x="513845" y="41339"/>
                  </a:cubicBezTo>
                  <a:cubicBezTo>
                    <a:pt x="540314" y="67808"/>
                    <a:pt x="555184" y="103707"/>
                    <a:pt x="555184" y="141140"/>
                  </a:cubicBezTo>
                  <a:lnTo>
                    <a:pt x="555184" y="141140"/>
                  </a:lnTo>
                  <a:cubicBezTo>
                    <a:pt x="555184" y="178572"/>
                    <a:pt x="540314" y="214472"/>
                    <a:pt x="513845" y="240941"/>
                  </a:cubicBezTo>
                  <a:cubicBezTo>
                    <a:pt x="487376" y="267410"/>
                    <a:pt x="451477" y="282280"/>
                    <a:pt x="414044" y="282280"/>
                  </a:cubicBezTo>
                  <a:lnTo>
                    <a:pt x="141140" y="282280"/>
                  </a:lnTo>
                  <a:cubicBezTo>
                    <a:pt x="103707" y="282280"/>
                    <a:pt x="67808" y="267410"/>
                    <a:pt x="41339" y="240941"/>
                  </a:cubicBezTo>
                  <a:cubicBezTo>
                    <a:pt x="14870" y="214472"/>
                    <a:pt x="0" y="178572"/>
                    <a:pt x="0" y="141140"/>
                  </a:cubicBezTo>
                  <a:lnTo>
                    <a:pt x="0" y="141140"/>
                  </a:lnTo>
                  <a:cubicBezTo>
                    <a:pt x="0" y="103707"/>
                    <a:pt x="14870" y="67808"/>
                    <a:pt x="41339" y="41339"/>
                  </a:cubicBezTo>
                  <a:cubicBezTo>
                    <a:pt x="67808" y="14870"/>
                    <a:pt x="103707" y="0"/>
                    <a:pt x="141140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555184" cy="32038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TCS3200</a:t>
              </a:r>
            </a:p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Color sensor </a:t>
              </a: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1445688" y="6001304"/>
            <a:ext cx="4888485" cy="4067819"/>
            <a:chOff x="0" y="0"/>
            <a:chExt cx="6517980" cy="5423758"/>
          </a:xfrm>
        </p:grpSpPr>
        <p:pic>
          <p:nvPicPr>
            <p:cNvPr name="Picture 14" id="14"/>
            <p:cNvPicPr>
              <a:picLocks noChangeAspect="true"/>
            </p:cNvPicPr>
            <p:nvPr/>
          </p:nvPicPr>
          <p:blipFill>
            <a:blip r:embed="rId4"/>
            <a:srcRect l="0" t="8393" r="0" b="8393"/>
            <a:stretch>
              <a:fillRect/>
            </a:stretch>
          </p:blipFill>
          <p:spPr>
            <a:xfrm flipH="false" flipV="false">
              <a:off x="0" y="0"/>
              <a:ext cx="6517980" cy="5423758"/>
            </a:xfrm>
            <a:prstGeom prst="rect">
              <a:avLst/>
            </a:prstGeom>
          </p:spPr>
        </p:pic>
      </p:grpSp>
      <p:grpSp>
        <p:nvGrpSpPr>
          <p:cNvPr name="Group 15" id="15"/>
          <p:cNvGrpSpPr/>
          <p:nvPr/>
        </p:nvGrpSpPr>
        <p:grpSpPr>
          <a:xfrm rot="0">
            <a:off x="15700377" y="8537020"/>
            <a:ext cx="1946683" cy="965979"/>
            <a:chOff x="0" y="0"/>
            <a:chExt cx="518717" cy="257397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518717" cy="257397"/>
            </a:xfrm>
            <a:custGeom>
              <a:avLst/>
              <a:gdLst/>
              <a:ahLst/>
              <a:cxnLst/>
              <a:rect r="r" b="b" t="t" l="l"/>
              <a:pathLst>
                <a:path h="257397" w="518717">
                  <a:moveTo>
                    <a:pt x="128698" y="0"/>
                  </a:moveTo>
                  <a:lnTo>
                    <a:pt x="390019" y="0"/>
                  </a:lnTo>
                  <a:cubicBezTo>
                    <a:pt x="461097" y="0"/>
                    <a:pt x="518717" y="57620"/>
                    <a:pt x="518717" y="128698"/>
                  </a:cubicBezTo>
                  <a:lnTo>
                    <a:pt x="518717" y="128698"/>
                  </a:lnTo>
                  <a:cubicBezTo>
                    <a:pt x="518717" y="199776"/>
                    <a:pt x="461097" y="257397"/>
                    <a:pt x="390019" y="257397"/>
                  </a:cubicBezTo>
                  <a:lnTo>
                    <a:pt x="128698" y="257397"/>
                  </a:lnTo>
                  <a:cubicBezTo>
                    <a:pt x="57620" y="257397"/>
                    <a:pt x="0" y="199776"/>
                    <a:pt x="0" y="128698"/>
                  </a:cubicBezTo>
                  <a:lnTo>
                    <a:pt x="0" y="128698"/>
                  </a:lnTo>
                  <a:cubicBezTo>
                    <a:pt x="0" y="57620"/>
                    <a:pt x="57620" y="0"/>
                    <a:pt x="128698" y="0"/>
                  </a:cubicBezTo>
                  <a:close/>
                </a:path>
              </a:pathLst>
            </a:custGeom>
            <a:gradFill rotWithShape="true">
              <a:gsLst>
                <a:gs pos="0">
                  <a:srgbClr val="00D1FF">
                    <a:alpha val="100000"/>
                  </a:srgbClr>
                </a:gs>
                <a:gs pos="100000">
                  <a:srgbClr val="006DFF">
                    <a:alpha val="100000"/>
                  </a:srgbClr>
                </a:gs>
              </a:gsLst>
              <a:lin ang="2700000"/>
            </a:gra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518717" cy="29549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79"/>
                </a:lnSpc>
              </a:pPr>
              <a:r>
                <a:rPr lang="en-US" sz="2199">
                  <a:solidFill>
                    <a:srgbClr val="FFFFFF"/>
                  </a:solidFill>
                  <a:latin typeface="Canva Sans"/>
                </a:rPr>
                <a:t>Ultrasonic sensor</a:t>
              </a: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5222901" y="6001304"/>
            <a:ext cx="3654238" cy="4055758"/>
          </a:xfrm>
          <a:custGeom>
            <a:avLst/>
            <a:gdLst/>
            <a:ahLst/>
            <a:cxnLst/>
            <a:rect r="r" b="b" t="t" l="l"/>
            <a:pathLst>
              <a:path h="4055758" w="3654238">
                <a:moveTo>
                  <a:pt x="0" y="0"/>
                </a:moveTo>
                <a:lnTo>
                  <a:pt x="3654238" y="0"/>
                </a:lnTo>
                <a:lnTo>
                  <a:pt x="3654238" y="4055759"/>
                </a:lnTo>
                <a:lnTo>
                  <a:pt x="0" y="40557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DAGJghkSjdQ</dc:identifier>
  <dcterms:modified xsi:type="dcterms:W3CDTF">2011-08-01T06:04:30Z</dcterms:modified>
  <cp:revision>1</cp:revision>
  <dc:title>Delivary</dc:title>
</cp:coreProperties>
</file>