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59" r:id="rId4"/>
    <p:sldId id="264" r:id="rId5"/>
    <p:sldId id="266" r:id="rId6"/>
    <p:sldId id="297" r:id="rId7"/>
    <p:sldId id="299" r:id="rId8"/>
    <p:sldId id="270" r:id="rId9"/>
    <p:sldId id="300" r:id="rId10"/>
    <p:sldId id="274" r:id="rId11"/>
    <p:sldId id="295" r:id="rId12"/>
    <p:sldId id="301" r:id="rId13"/>
    <p:sldId id="302" r:id="rId14"/>
    <p:sldId id="30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800080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2" autoAdjust="0"/>
    <p:restoredTop sz="94660"/>
  </p:normalViewPr>
  <p:slideViewPr>
    <p:cSldViewPr snapToGrid="0">
      <p:cViewPr varScale="1">
        <p:scale>
          <a:sx n="70" d="100"/>
          <a:sy n="70" d="100"/>
        </p:scale>
        <p:origin x="6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438B20-6019-4319-B450-457D55667260}" type="doc">
      <dgm:prSet loTypeId="urn:microsoft.com/office/officeart/2005/8/layout/venn3" loCatId="relationship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0342684-E415-4B8D-AC80-4DB53CC2FA2D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Home delivery service</a:t>
          </a:r>
        </a:p>
      </dgm:t>
    </dgm:pt>
    <dgm:pt modelId="{0E960FE5-0594-4F0E-A363-F0313BB843B2}" type="parTrans" cxnId="{F9C9AB84-30A1-4910-8A3D-99199B25CD5E}">
      <dgm:prSet/>
      <dgm:spPr/>
      <dgm:t>
        <a:bodyPr/>
        <a:lstStyle/>
        <a:p>
          <a:endParaRPr lang="en-US"/>
        </a:p>
      </dgm:t>
    </dgm:pt>
    <dgm:pt modelId="{491B00F7-6EA9-43F0-97DB-B42F5D8FB101}" type="sibTrans" cxnId="{F9C9AB84-30A1-4910-8A3D-99199B25CD5E}">
      <dgm:prSet/>
      <dgm:spPr/>
      <dgm:t>
        <a:bodyPr/>
        <a:lstStyle/>
        <a:p>
          <a:endParaRPr lang="en-US"/>
        </a:p>
      </dgm:t>
    </dgm:pt>
    <dgm:pt modelId="{13D6E1B8-E171-4D7C-A774-DFD8FDE7A7D3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Refund</a:t>
          </a:r>
        </a:p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policy</a:t>
          </a:r>
          <a:endParaRPr lang="en-US" sz="2000" dirty="0">
            <a:solidFill>
              <a:srgbClr val="660066"/>
            </a:solidFill>
          </a:endParaRPr>
        </a:p>
      </dgm:t>
    </dgm:pt>
    <dgm:pt modelId="{07FA6F0B-FF0E-4654-B2B3-282AC24FAC49}" type="parTrans" cxnId="{1977528B-E165-476C-BA03-4A0EE35DD1DC}">
      <dgm:prSet/>
      <dgm:spPr/>
      <dgm:t>
        <a:bodyPr/>
        <a:lstStyle/>
        <a:p>
          <a:endParaRPr lang="en-US"/>
        </a:p>
      </dgm:t>
    </dgm:pt>
    <dgm:pt modelId="{6153F5B2-1987-4664-979D-C7197876244C}" type="sibTrans" cxnId="{1977528B-E165-476C-BA03-4A0EE35DD1DC}">
      <dgm:prSet/>
      <dgm:spPr/>
      <dgm:t>
        <a:bodyPr/>
        <a:lstStyle/>
        <a:p>
          <a:endParaRPr lang="en-US"/>
        </a:p>
      </dgm:t>
    </dgm:pt>
    <dgm:pt modelId="{CE909783-2847-4813-A9FF-EFB0FDBA84D6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50% discount </a:t>
          </a:r>
        </a:p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for delays</a:t>
          </a:r>
          <a:endParaRPr lang="en-US" sz="2000" dirty="0">
            <a:solidFill>
              <a:srgbClr val="660066"/>
            </a:solidFill>
          </a:endParaRPr>
        </a:p>
      </dgm:t>
    </dgm:pt>
    <dgm:pt modelId="{B9FC9FB3-D771-420F-83A3-2E3C3B30969F}" type="parTrans" cxnId="{E6092014-7599-4795-8916-8D4ABF9AC715}">
      <dgm:prSet/>
      <dgm:spPr/>
      <dgm:t>
        <a:bodyPr/>
        <a:lstStyle/>
        <a:p>
          <a:endParaRPr lang="en-US"/>
        </a:p>
      </dgm:t>
    </dgm:pt>
    <dgm:pt modelId="{066AC930-C2FB-49BC-8464-D67C0AAF37FE}" type="sibTrans" cxnId="{E6092014-7599-4795-8916-8D4ABF9AC715}">
      <dgm:prSet/>
      <dgm:spPr/>
      <dgm:t>
        <a:bodyPr/>
        <a:lstStyle/>
        <a:p>
          <a:endParaRPr lang="en-US"/>
        </a:p>
      </dgm:t>
    </dgm:pt>
    <dgm:pt modelId="{3CD95212-0E47-4B9C-9DC0-037A9C7D0620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Customized products</a:t>
          </a:r>
        </a:p>
      </dgm:t>
    </dgm:pt>
    <dgm:pt modelId="{F9F03956-A133-49BD-B094-F742A98E556C}" type="sibTrans" cxnId="{BA994BD3-6350-4F68-848D-D0E20C869BD9}">
      <dgm:prSet/>
      <dgm:spPr/>
      <dgm:t>
        <a:bodyPr/>
        <a:lstStyle/>
        <a:p>
          <a:endParaRPr lang="en-US"/>
        </a:p>
      </dgm:t>
    </dgm:pt>
    <dgm:pt modelId="{57D415A4-7A30-4BDC-9651-91DA98E50E4B}" type="parTrans" cxnId="{BA994BD3-6350-4F68-848D-D0E20C869BD9}">
      <dgm:prSet/>
      <dgm:spPr/>
      <dgm:t>
        <a:bodyPr/>
        <a:lstStyle/>
        <a:p>
          <a:endParaRPr lang="en-US"/>
        </a:p>
      </dgm:t>
    </dgm:pt>
    <dgm:pt modelId="{B14383D2-186D-4326-8ECF-7DA05EB5615E}" type="pres">
      <dgm:prSet presAssocID="{86438B20-6019-4319-B450-457D5566726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4F1F6F-8135-430A-9863-DE60919AB17E}" type="pres">
      <dgm:prSet presAssocID="{10342684-E415-4B8D-AC80-4DB53CC2FA2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917E9-0249-4CA2-B47C-29844F71A82C}" type="pres">
      <dgm:prSet presAssocID="{491B00F7-6EA9-43F0-97DB-B42F5D8FB101}" presName="space" presStyleCnt="0"/>
      <dgm:spPr/>
    </dgm:pt>
    <dgm:pt modelId="{4066C2A5-E616-4707-888F-F0F56FBF50D9}" type="pres">
      <dgm:prSet presAssocID="{3CD95212-0E47-4B9C-9DC0-037A9C7D0620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8CBAF0-C25D-4F17-9302-21156FBCCDB3}" type="pres">
      <dgm:prSet presAssocID="{F9F03956-A133-49BD-B094-F742A98E556C}" presName="space" presStyleCnt="0"/>
      <dgm:spPr/>
    </dgm:pt>
    <dgm:pt modelId="{EFFB6C44-55AA-4A07-9C42-FAC6ED81963D}" type="pres">
      <dgm:prSet presAssocID="{13D6E1B8-E171-4D7C-A774-DFD8FDE7A7D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0766F1-E12E-4270-8841-F8B3CFF91327}" type="pres">
      <dgm:prSet presAssocID="{6153F5B2-1987-4664-979D-C7197876244C}" presName="space" presStyleCnt="0"/>
      <dgm:spPr/>
    </dgm:pt>
    <dgm:pt modelId="{70568975-C03C-41C3-AF81-A396EBFB40B1}" type="pres">
      <dgm:prSet presAssocID="{CE909783-2847-4813-A9FF-EFB0FDBA84D6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C9AB84-30A1-4910-8A3D-99199B25CD5E}" srcId="{86438B20-6019-4319-B450-457D55667260}" destId="{10342684-E415-4B8D-AC80-4DB53CC2FA2D}" srcOrd="0" destOrd="0" parTransId="{0E960FE5-0594-4F0E-A363-F0313BB843B2}" sibTransId="{491B00F7-6EA9-43F0-97DB-B42F5D8FB101}"/>
    <dgm:cxn modelId="{ED471FA7-1793-465D-935F-B33A0F069886}" type="presOf" srcId="{3CD95212-0E47-4B9C-9DC0-037A9C7D0620}" destId="{4066C2A5-E616-4707-888F-F0F56FBF50D9}" srcOrd="0" destOrd="0" presId="urn:microsoft.com/office/officeart/2005/8/layout/venn3"/>
    <dgm:cxn modelId="{3ED52ECC-396C-4494-BD62-1F7399D2F2B4}" type="presOf" srcId="{86438B20-6019-4319-B450-457D55667260}" destId="{B14383D2-186D-4326-8ECF-7DA05EB5615E}" srcOrd="0" destOrd="0" presId="urn:microsoft.com/office/officeart/2005/8/layout/venn3"/>
    <dgm:cxn modelId="{1977528B-E165-476C-BA03-4A0EE35DD1DC}" srcId="{86438B20-6019-4319-B450-457D55667260}" destId="{13D6E1B8-E171-4D7C-A774-DFD8FDE7A7D3}" srcOrd="2" destOrd="0" parTransId="{07FA6F0B-FF0E-4654-B2B3-282AC24FAC49}" sibTransId="{6153F5B2-1987-4664-979D-C7197876244C}"/>
    <dgm:cxn modelId="{BA994BD3-6350-4F68-848D-D0E20C869BD9}" srcId="{86438B20-6019-4319-B450-457D55667260}" destId="{3CD95212-0E47-4B9C-9DC0-037A9C7D0620}" srcOrd="1" destOrd="0" parTransId="{57D415A4-7A30-4BDC-9651-91DA98E50E4B}" sibTransId="{F9F03956-A133-49BD-B094-F742A98E556C}"/>
    <dgm:cxn modelId="{5B2003FC-E642-496F-B3B7-926B17A79E81}" type="presOf" srcId="{10342684-E415-4B8D-AC80-4DB53CC2FA2D}" destId="{114F1F6F-8135-430A-9863-DE60919AB17E}" srcOrd="0" destOrd="0" presId="urn:microsoft.com/office/officeart/2005/8/layout/venn3"/>
    <dgm:cxn modelId="{E6092014-7599-4795-8916-8D4ABF9AC715}" srcId="{86438B20-6019-4319-B450-457D55667260}" destId="{CE909783-2847-4813-A9FF-EFB0FDBA84D6}" srcOrd="3" destOrd="0" parTransId="{B9FC9FB3-D771-420F-83A3-2E3C3B30969F}" sibTransId="{066AC930-C2FB-49BC-8464-D67C0AAF37FE}"/>
    <dgm:cxn modelId="{60818DE2-8E06-4CE8-8802-C15059C823E7}" type="presOf" srcId="{CE909783-2847-4813-A9FF-EFB0FDBA84D6}" destId="{70568975-C03C-41C3-AF81-A396EBFB40B1}" srcOrd="0" destOrd="0" presId="urn:microsoft.com/office/officeart/2005/8/layout/venn3"/>
    <dgm:cxn modelId="{C2CAB91A-F402-4170-AC2D-2C15F1E2467E}" type="presOf" srcId="{13D6E1B8-E171-4D7C-A774-DFD8FDE7A7D3}" destId="{EFFB6C44-55AA-4A07-9C42-FAC6ED81963D}" srcOrd="0" destOrd="0" presId="urn:microsoft.com/office/officeart/2005/8/layout/venn3"/>
    <dgm:cxn modelId="{32802C14-E589-4E5F-8BEA-A357A8BCC55A}" type="presParOf" srcId="{B14383D2-186D-4326-8ECF-7DA05EB5615E}" destId="{114F1F6F-8135-430A-9863-DE60919AB17E}" srcOrd="0" destOrd="0" presId="urn:microsoft.com/office/officeart/2005/8/layout/venn3"/>
    <dgm:cxn modelId="{6594B0A7-6A98-4EE2-BE3E-0BB8F4127F52}" type="presParOf" srcId="{B14383D2-186D-4326-8ECF-7DA05EB5615E}" destId="{B1C917E9-0249-4CA2-B47C-29844F71A82C}" srcOrd="1" destOrd="0" presId="urn:microsoft.com/office/officeart/2005/8/layout/venn3"/>
    <dgm:cxn modelId="{DBEAE033-BE13-4997-90C9-CE1A90DAF2A0}" type="presParOf" srcId="{B14383D2-186D-4326-8ECF-7DA05EB5615E}" destId="{4066C2A5-E616-4707-888F-F0F56FBF50D9}" srcOrd="2" destOrd="0" presId="urn:microsoft.com/office/officeart/2005/8/layout/venn3"/>
    <dgm:cxn modelId="{670B6873-E518-48FB-8060-163B1AFC9047}" type="presParOf" srcId="{B14383D2-186D-4326-8ECF-7DA05EB5615E}" destId="{5D8CBAF0-C25D-4F17-9302-21156FBCCDB3}" srcOrd="3" destOrd="0" presId="urn:microsoft.com/office/officeart/2005/8/layout/venn3"/>
    <dgm:cxn modelId="{D5D3C62A-A21E-433B-A6BA-3CEF5792191A}" type="presParOf" srcId="{B14383D2-186D-4326-8ECF-7DA05EB5615E}" destId="{EFFB6C44-55AA-4A07-9C42-FAC6ED81963D}" srcOrd="4" destOrd="0" presId="urn:microsoft.com/office/officeart/2005/8/layout/venn3"/>
    <dgm:cxn modelId="{A45DC613-3557-40CF-BAE5-C9B6F2FBA039}" type="presParOf" srcId="{B14383D2-186D-4326-8ECF-7DA05EB5615E}" destId="{2D0766F1-E12E-4270-8841-F8B3CFF91327}" srcOrd="5" destOrd="0" presId="urn:microsoft.com/office/officeart/2005/8/layout/venn3"/>
    <dgm:cxn modelId="{1926B103-6687-46BA-B954-DD05EEC3C092}" type="presParOf" srcId="{B14383D2-186D-4326-8ECF-7DA05EB5615E}" destId="{70568975-C03C-41C3-AF81-A396EBFB40B1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07FAE5-C542-4472-81F3-FBD623F49217}" type="doc">
      <dgm:prSet loTypeId="urn:microsoft.com/office/officeart/2005/8/layout/balance1" loCatId="relationship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3EBA422-BAC3-402C-A0E0-0FCE2A3364D3}">
      <dgm:prSet phldrT="[Text]"/>
      <dgm:spPr/>
      <dgm:t>
        <a:bodyPr/>
        <a:lstStyle/>
        <a:p>
          <a:r>
            <a:rPr lang="en-US" dirty="0" smtClean="0">
              <a:solidFill>
                <a:srgbClr val="800080"/>
              </a:solidFill>
              <a:latin typeface="Andalus" pitchFamily="18" charset="-78"/>
              <a:cs typeface="Andalus" pitchFamily="18" charset="-78"/>
            </a:rPr>
            <a:t>Weaknesses</a:t>
          </a:r>
          <a:endParaRPr lang="en-US" dirty="0">
            <a:solidFill>
              <a:srgbClr val="800080"/>
            </a:solidFill>
            <a:latin typeface="Andalus" pitchFamily="18" charset="-78"/>
            <a:cs typeface="Andalus" pitchFamily="18" charset="-78"/>
          </a:endParaRPr>
        </a:p>
      </dgm:t>
    </dgm:pt>
    <dgm:pt modelId="{7252610F-1D0B-49FF-AEB0-A2609C0DE6E4}" type="parTrans" cxnId="{B48DF2E9-74A9-48F8-B27F-6E24BDE36D1C}">
      <dgm:prSet/>
      <dgm:spPr/>
      <dgm:t>
        <a:bodyPr/>
        <a:lstStyle/>
        <a:p>
          <a:endParaRPr lang="en-US"/>
        </a:p>
      </dgm:t>
    </dgm:pt>
    <dgm:pt modelId="{EFF4A064-6692-4155-92AC-934C3443201B}" type="sibTrans" cxnId="{B48DF2E9-74A9-48F8-B27F-6E24BDE36D1C}">
      <dgm:prSet/>
      <dgm:spPr/>
      <dgm:t>
        <a:bodyPr/>
        <a:lstStyle/>
        <a:p>
          <a:endParaRPr lang="en-US"/>
        </a:p>
      </dgm:t>
    </dgm:pt>
    <dgm:pt modelId="{00A39E1D-F314-4B7B-9A5D-F0FB79BFD56F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 customers lack of online experience.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50ECFF54-7436-471D-A9A0-AB4C17A06CFA}" type="parTrans" cxnId="{396F7655-3C82-47A6-A259-72AD10819399}">
      <dgm:prSet/>
      <dgm:spPr/>
      <dgm:t>
        <a:bodyPr/>
        <a:lstStyle/>
        <a:p>
          <a:endParaRPr lang="en-US"/>
        </a:p>
      </dgm:t>
    </dgm:pt>
    <dgm:pt modelId="{664AD95A-BAAD-4039-9D2E-1F7E4A300E4F}" type="sibTrans" cxnId="{396F7655-3C82-47A6-A259-72AD10819399}">
      <dgm:prSet/>
      <dgm:spPr/>
      <dgm:t>
        <a:bodyPr/>
        <a:lstStyle/>
        <a:p>
          <a:endParaRPr lang="en-US"/>
        </a:p>
      </dgm:t>
    </dgm:pt>
    <dgm:pt modelId="{EA50F7E1-0EC9-417C-87E2-9ABC08BF4293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Lack of trust in the online selling industry.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4929A0D2-FD98-4CD1-9F9E-33B5A3AFBEE7}" type="parTrans" cxnId="{FEFA3B02-9669-4242-A42C-054F27BB5278}">
      <dgm:prSet/>
      <dgm:spPr/>
      <dgm:t>
        <a:bodyPr/>
        <a:lstStyle/>
        <a:p>
          <a:endParaRPr lang="en-US"/>
        </a:p>
      </dgm:t>
    </dgm:pt>
    <dgm:pt modelId="{DE52632D-08CF-41A9-ABEF-D5158B6AA3A9}" type="sibTrans" cxnId="{FEFA3B02-9669-4242-A42C-054F27BB5278}">
      <dgm:prSet/>
      <dgm:spPr/>
      <dgm:t>
        <a:bodyPr/>
        <a:lstStyle/>
        <a:p>
          <a:endParaRPr lang="en-US"/>
        </a:p>
      </dgm:t>
    </dgm:pt>
    <dgm:pt modelId="{5F22257A-77C8-4ACA-8012-78D13A9A957E}">
      <dgm:prSet phldrT="[Text]"/>
      <dgm:spPr/>
      <dgm:t>
        <a:bodyPr/>
        <a:lstStyle/>
        <a:p>
          <a:r>
            <a:rPr lang="en-US" dirty="0" smtClean="0">
              <a:solidFill>
                <a:srgbClr val="800080"/>
              </a:solidFill>
              <a:latin typeface="Andalus" pitchFamily="18" charset="-78"/>
              <a:cs typeface="Andalus" pitchFamily="18" charset="-78"/>
            </a:rPr>
            <a:t>Strengths</a:t>
          </a:r>
          <a:endParaRPr lang="en-US" dirty="0">
            <a:solidFill>
              <a:srgbClr val="800080"/>
            </a:solidFill>
            <a:latin typeface="Andalus" pitchFamily="18" charset="-78"/>
            <a:cs typeface="Andalus" pitchFamily="18" charset="-78"/>
          </a:endParaRPr>
        </a:p>
      </dgm:t>
    </dgm:pt>
    <dgm:pt modelId="{B6170D61-CBA6-46CE-8BB9-F86176D6E74F}" type="parTrans" cxnId="{5B7EE2CC-4123-4CD4-A1E8-EE641090E8DE}">
      <dgm:prSet/>
      <dgm:spPr/>
      <dgm:t>
        <a:bodyPr/>
        <a:lstStyle/>
        <a:p>
          <a:endParaRPr lang="en-US"/>
        </a:p>
      </dgm:t>
    </dgm:pt>
    <dgm:pt modelId="{E5D55157-62B2-46A9-A707-7CF594DA80A0}" type="sibTrans" cxnId="{5B7EE2CC-4123-4CD4-A1E8-EE641090E8DE}">
      <dgm:prSet/>
      <dgm:spPr/>
      <dgm:t>
        <a:bodyPr/>
        <a:lstStyle/>
        <a:p>
          <a:endParaRPr lang="en-US"/>
        </a:p>
      </dgm:t>
    </dgm:pt>
    <dgm:pt modelId="{C2F27295-089B-421C-A710-E5F4C7A1A2B8}">
      <dgm:prSet phldrT="[Text]" custT="1"/>
      <dgm:spPr/>
      <dgm:t>
        <a:bodyPr/>
        <a:lstStyle/>
        <a:p>
          <a:pPr rtl="0"/>
          <a:r>
            <a:rPr lang="en-US" sz="160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Affordable prices.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22A83AAD-8B6F-45C7-A33B-922BB315C621}" type="parTrans" cxnId="{13656B0E-7188-4D4D-AD91-584594976423}">
      <dgm:prSet/>
      <dgm:spPr/>
      <dgm:t>
        <a:bodyPr/>
        <a:lstStyle/>
        <a:p>
          <a:endParaRPr lang="en-US"/>
        </a:p>
      </dgm:t>
    </dgm:pt>
    <dgm:pt modelId="{575A428A-0C67-4CAE-81A5-E5A007BE1883}" type="sibTrans" cxnId="{13656B0E-7188-4D4D-AD91-584594976423}">
      <dgm:prSet/>
      <dgm:spPr/>
      <dgm:t>
        <a:bodyPr/>
        <a:lstStyle/>
        <a:p>
          <a:endParaRPr lang="en-US"/>
        </a:p>
      </dgm:t>
    </dgm:pt>
    <dgm:pt modelId="{DDC420D7-4EDD-4294-BF71-74AEEC460D6A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Quality Products.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8692D624-FBE7-4ED2-A0EA-5B335ADF312F}" type="parTrans" cxnId="{986FD5BB-BBC7-40F4-B791-50E5728251D8}">
      <dgm:prSet/>
      <dgm:spPr/>
      <dgm:t>
        <a:bodyPr/>
        <a:lstStyle/>
        <a:p>
          <a:endParaRPr lang="en-US"/>
        </a:p>
      </dgm:t>
    </dgm:pt>
    <dgm:pt modelId="{52FAF234-FCC4-4E67-845E-7FBE4181AA75}" type="sibTrans" cxnId="{986FD5BB-BBC7-40F4-B791-50E5728251D8}">
      <dgm:prSet/>
      <dgm:spPr/>
      <dgm:t>
        <a:bodyPr/>
        <a:lstStyle/>
        <a:p>
          <a:endParaRPr lang="en-US"/>
        </a:p>
      </dgm:t>
    </dgm:pt>
    <dgm:pt modelId="{C9E27ABF-4CE9-47A0-B8DC-D2D0CA520BA4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The urge for customized gifts.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FBC5114C-D922-4022-B3F5-496CD19FE6B3}" type="parTrans" cxnId="{6703294F-7CEC-40D6-BE3A-00C52C8B0665}">
      <dgm:prSet/>
      <dgm:spPr/>
      <dgm:t>
        <a:bodyPr/>
        <a:lstStyle/>
        <a:p>
          <a:endParaRPr lang="en-US"/>
        </a:p>
      </dgm:t>
    </dgm:pt>
    <dgm:pt modelId="{2B56A40E-9DD5-4E38-84A9-89107C9A1085}" type="sibTrans" cxnId="{6703294F-7CEC-40D6-BE3A-00C52C8B0665}">
      <dgm:prSet/>
      <dgm:spPr/>
      <dgm:t>
        <a:bodyPr/>
        <a:lstStyle/>
        <a:p>
          <a:endParaRPr lang="en-US"/>
        </a:p>
      </dgm:t>
    </dgm:pt>
    <dgm:pt modelId="{285B095D-FB78-4419-AEE8-B192CE562253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Less Expenses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5F80C9E3-B5EB-420F-9350-C16CAEF16ACF}" type="parTrans" cxnId="{52F9F117-AAE2-46B5-B035-989F5D634325}">
      <dgm:prSet/>
      <dgm:spPr/>
      <dgm:t>
        <a:bodyPr/>
        <a:lstStyle/>
        <a:p>
          <a:endParaRPr lang="en-US"/>
        </a:p>
      </dgm:t>
    </dgm:pt>
    <dgm:pt modelId="{349759D0-C9C7-4DA7-A976-BC6A0721BF57}" type="sibTrans" cxnId="{52F9F117-AAE2-46B5-B035-989F5D634325}">
      <dgm:prSet/>
      <dgm:spPr/>
      <dgm:t>
        <a:bodyPr/>
        <a:lstStyle/>
        <a:p>
          <a:endParaRPr lang="en-US"/>
        </a:p>
      </dgm:t>
    </dgm:pt>
    <dgm:pt modelId="{40728620-5FDD-44C9-BAF9-C3F43A19BEB6}" type="pres">
      <dgm:prSet presAssocID="{CB07FAE5-C542-4472-81F3-FBD623F49217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BB04DA-BF93-45C7-9D0B-B1517653D0EC}" type="pres">
      <dgm:prSet presAssocID="{CB07FAE5-C542-4472-81F3-FBD623F49217}" presName="dummyMaxCanvas" presStyleCnt="0"/>
      <dgm:spPr/>
    </dgm:pt>
    <dgm:pt modelId="{46020E04-9098-4A02-B6BC-3DC133BB2F06}" type="pres">
      <dgm:prSet presAssocID="{CB07FAE5-C542-4472-81F3-FBD623F49217}" presName="parentComposite" presStyleCnt="0"/>
      <dgm:spPr/>
    </dgm:pt>
    <dgm:pt modelId="{FFC08399-3741-4A88-944B-3B7F1C4CC55A}" type="pres">
      <dgm:prSet presAssocID="{CB07FAE5-C542-4472-81F3-FBD623F49217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62575481-AA5F-434B-B995-FB891FC4E322}" type="pres">
      <dgm:prSet presAssocID="{CB07FAE5-C542-4472-81F3-FBD623F49217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878B482B-E519-4870-963F-E77B0916D6B3}" type="pres">
      <dgm:prSet presAssocID="{CB07FAE5-C542-4472-81F3-FBD623F49217}" presName="childrenComposite" presStyleCnt="0"/>
      <dgm:spPr/>
    </dgm:pt>
    <dgm:pt modelId="{379F6B9B-C861-44B9-A8E2-0FE797704F4E}" type="pres">
      <dgm:prSet presAssocID="{CB07FAE5-C542-4472-81F3-FBD623F49217}" presName="dummyMaxCanvas_ChildArea" presStyleCnt="0"/>
      <dgm:spPr/>
    </dgm:pt>
    <dgm:pt modelId="{ACD8B72C-2E6D-49E8-95A6-5107C615CBFA}" type="pres">
      <dgm:prSet presAssocID="{CB07FAE5-C542-4472-81F3-FBD623F49217}" presName="fulcrum" presStyleLbl="alignAccFollowNode1" presStyleIdx="2" presStyleCnt="4"/>
      <dgm:spPr/>
    </dgm:pt>
    <dgm:pt modelId="{5F7DB3B8-E0DE-47AB-8933-121E40C84B7A}" type="pres">
      <dgm:prSet presAssocID="{CB07FAE5-C542-4472-81F3-FBD623F49217}" presName="balance_24" presStyleLbl="alignAccFollowNode1" presStyleIdx="3" presStyleCnt="4">
        <dgm:presLayoutVars>
          <dgm:bulletEnabled val="1"/>
        </dgm:presLayoutVars>
      </dgm:prSet>
      <dgm:spPr/>
    </dgm:pt>
    <dgm:pt modelId="{F413F2E5-9530-48B3-B86C-C1C0D68A8EE4}" type="pres">
      <dgm:prSet presAssocID="{CB07FAE5-C542-4472-81F3-FBD623F49217}" presName="right_24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887781-9E87-4FB2-B006-3E48DF2ABBE6}" type="pres">
      <dgm:prSet presAssocID="{CB07FAE5-C542-4472-81F3-FBD623F49217}" presName="right_24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1D8E0-E69A-4AE0-A23E-0D06CFD3A9F9}" type="pres">
      <dgm:prSet presAssocID="{CB07FAE5-C542-4472-81F3-FBD623F49217}" presName="right_24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B822-CD8E-471B-A8C9-27208F343849}" type="pres">
      <dgm:prSet presAssocID="{CB07FAE5-C542-4472-81F3-FBD623F49217}" presName="right_24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736CD5-F578-498C-B9E7-123DC47BA3E7}" type="pres">
      <dgm:prSet presAssocID="{CB07FAE5-C542-4472-81F3-FBD623F49217}" presName="left_24_1" presStyleLbl="node1" presStyleIdx="4" presStyleCnt="6" custScaleX="112372" custScaleY="103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4DEB6-4A20-4E93-B84E-0314257BDEB2}" type="pres">
      <dgm:prSet presAssocID="{CB07FAE5-C542-4472-81F3-FBD623F49217}" presName="left_24_2" presStyleLbl="node1" presStyleIdx="5" presStyleCnt="6" custScaleX="109473" custScaleY="121318" custLinFactNeighborX="752" custLinFactNeighborY="-9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2A1BEE-1832-4095-B0D9-A85D3EA65A51}" type="presOf" srcId="{CB07FAE5-C542-4472-81F3-FBD623F49217}" destId="{40728620-5FDD-44C9-BAF9-C3F43A19BEB6}" srcOrd="0" destOrd="0" presId="urn:microsoft.com/office/officeart/2005/8/layout/balance1"/>
    <dgm:cxn modelId="{5B7EE2CC-4123-4CD4-A1E8-EE641090E8DE}" srcId="{CB07FAE5-C542-4472-81F3-FBD623F49217}" destId="{5F22257A-77C8-4ACA-8012-78D13A9A957E}" srcOrd="1" destOrd="0" parTransId="{B6170D61-CBA6-46CE-8BB9-F86176D6E74F}" sibTransId="{E5D55157-62B2-46A9-A707-7CF594DA80A0}"/>
    <dgm:cxn modelId="{6703294F-7CEC-40D6-BE3A-00C52C8B0665}" srcId="{5F22257A-77C8-4ACA-8012-78D13A9A957E}" destId="{C9E27ABF-4CE9-47A0-B8DC-D2D0CA520BA4}" srcOrd="2" destOrd="0" parTransId="{FBC5114C-D922-4022-B3F5-496CD19FE6B3}" sibTransId="{2B56A40E-9DD5-4E38-84A9-89107C9A1085}"/>
    <dgm:cxn modelId="{00A15A67-81F1-4FA9-A6B0-3B3E055B3C6E}" type="presOf" srcId="{C9E27ABF-4CE9-47A0-B8DC-D2D0CA520BA4}" destId="{1EF1D8E0-E69A-4AE0-A23E-0D06CFD3A9F9}" srcOrd="0" destOrd="0" presId="urn:microsoft.com/office/officeart/2005/8/layout/balance1"/>
    <dgm:cxn modelId="{13656B0E-7188-4D4D-AD91-584594976423}" srcId="{5F22257A-77C8-4ACA-8012-78D13A9A957E}" destId="{C2F27295-089B-421C-A710-E5F4C7A1A2B8}" srcOrd="0" destOrd="0" parTransId="{22A83AAD-8B6F-45C7-A33B-922BB315C621}" sibTransId="{575A428A-0C67-4CAE-81A5-E5A007BE1883}"/>
    <dgm:cxn modelId="{396F7655-3C82-47A6-A259-72AD10819399}" srcId="{53EBA422-BAC3-402C-A0E0-0FCE2A3364D3}" destId="{00A39E1D-F314-4B7B-9A5D-F0FB79BFD56F}" srcOrd="0" destOrd="0" parTransId="{50ECFF54-7436-471D-A9A0-AB4C17A06CFA}" sibTransId="{664AD95A-BAAD-4039-9D2E-1F7E4A300E4F}"/>
    <dgm:cxn modelId="{52F9F117-AAE2-46B5-B035-989F5D634325}" srcId="{5F22257A-77C8-4ACA-8012-78D13A9A957E}" destId="{285B095D-FB78-4419-AEE8-B192CE562253}" srcOrd="3" destOrd="0" parTransId="{5F80C9E3-B5EB-420F-9350-C16CAEF16ACF}" sibTransId="{349759D0-C9C7-4DA7-A976-BC6A0721BF57}"/>
    <dgm:cxn modelId="{C35F2136-AB59-4A86-96D0-3C2876373215}" type="presOf" srcId="{285B095D-FB78-4419-AEE8-B192CE562253}" destId="{1F91B822-CD8E-471B-A8C9-27208F343849}" srcOrd="0" destOrd="0" presId="urn:microsoft.com/office/officeart/2005/8/layout/balance1"/>
    <dgm:cxn modelId="{FEFA3B02-9669-4242-A42C-054F27BB5278}" srcId="{53EBA422-BAC3-402C-A0E0-0FCE2A3364D3}" destId="{EA50F7E1-0EC9-417C-87E2-9ABC08BF4293}" srcOrd="1" destOrd="0" parTransId="{4929A0D2-FD98-4CD1-9F9E-33B5A3AFBEE7}" sibTransId="{DE52632D-08CF-41A9-ABEF-D5158B6AA3A9}"/>
    <dgm:cxn modelId="{B9E73040-03A3-4415-8B2C-064855CCD89C}" type="presOf" srcId="{C2F27295-089B-421C-A710-E5F4C7A1A2B8}" destId="{F413F2E5-9530-48B3-B86C-C1C0D68A8EE4}" srcOrd="0" destOrd="0" presId="urn:microsoft.com/office/officeart/2005/8/layout/balance1"/>
    <dgm:cxn modelId="{B8428928-6F54-4869-A598-DEA30B77CBA2}" type="presOf" srcId="{5F22257A-77C8-4ACA-8012-78D13A9A957E}" destId="{62575481-AA5F-434B-B995-FB891FC4E322}" srcOrd="0" destOrd="0" presId="urn:microsoft.com/office/officeart/2005/8/layout/balance1"/>
    <dgm:cxn modelId="{986FD5BB-BBC7-40F4-B791-50E5728251D8}" srcId="{5F22257A-77C8-4ACA-8012-78D13A9A957E}" destId="{DDC420D7-4EDD-4294-BF71-74AEEC460D6A}" srcOrd="1" destOrd="0" parTransId="{8692D624-FBE7-4ED2-A0EA-5B335ADF312F}" sibTransId="{52FAF234-FCC4-4E67-845E-7FBE4181AA75}"/>
    <dgm:cxn modelId="{E6EA1EA8-80C2-4A88-8FCB-A19DFECCB62B}" type="presOf" srcId="{EA50F7E1-0EC9-417C-87E2-9ABC08BF4293}" destId="{57F4DEB6-4A20-4E93-B84E-0314257BDEB2}" srcOrd="0" destOrd="0" presId="urn:microsoft.com/office/officeart/2005/8/layout/balance1"/>
    <dgm:cxn modelId="{EE1C1234-F00A-4869-A100-E21FFDB46ADF}" type="presOf" srcId="{DDC420D7-4EDD-4294-BF71-74AEEC460D6A}" destId="{33887781-9E87-4FB2-B006-3E48DF2ABBE6}" srcOrd="0" destOrd="0" presId="urn:microsoft.com/office/officeart/2005/8/layout/balance1"/>
    <dgm:cxn modelId="{B48DF2E9-74A9-48F8-B27F-6E24BDE36D1C}" srcId="{CB07FAE5-C542-4472-81F3-FBD623F49217}" destId="{53EBA422-BAC3-402C-A0E0-0FCE2A3364D3}" srcOrd="0" destOrd="0" parTransId="{7252610F-1D0B-49FF-AEB0-A2609C0DE6E4}" sibTransId="{EFF4A064-6692-4155-92AC-934C3443201B}"/>
    <dgm:cxn modelId="{CCC3B04D-D18A-402D-87B1-33CF68C921EC}" type="presOf" srcId="{00A39E1D-F314-4B7B-9A5D-F0FB79BFD56F}" destId="{78736CD5-F578-498C-B9E7-123DC47BA3E7}" srcOrd="0" destOrd="0" presId="urn:microsoft.com/office/officeart/2005/8/layout/balance1"/>
    <dgm:cxn modelId="{3A9A9992-DAED-414C-9A2B-A8EF2CDBF77C}" type="presOf" srcId="{53EBA422-BAC3-402C-A0E0-0FCE2A3364D3}" destId="{FFC08399-3741-4A88-944B-3B7F1C4CC55A}" srcOrd="0" destOrd="0" presId="urn:microsoft.com/office/officeart/2005/8/layout/balance1"/>
    <dgm:cxn modelId="{7C8ACFC6-B2A0-4B19-81E6-18DAF10BD1EE}" type="presParOf" srcId="{40728620-5FDD-44C9-BAF9-C3F43A19BEB6}" destId="{21BB04DA-BF93-45C7-9D0B-B1517653D0EC}" srcOrd="0" destOrd="0" presId="urn:microsoft.com/office/officeart/2005/8/layout/balance1"/>
    <dgm:cxn modelId="{753B7D44-CC6A-4E95-A425-855089A18BCF}" type="presParOf" srcId="{40728620-5FDD-44C9-BAF9-C3F43A19BEB6}" destId="{46020E04-9098-4A02-B6BC-3DC133BB2F06}" srcOrd="1" destOrd="0" presId="urn:microsoft.com/office/officeart/2005/8/layout/balance1"/>
    <dgm:cxn modelId="{B717BDF3-F2FB-4F4C-B82B-22D6949E8585}" type="presParOf" srcId="{46020E04-9098-4A02-B6BC-3DC133BB2F06}" destId="{FFC08399-3741-4A88-944B-3B7F1C4CC55A}" srcOrd="0" destOrd="0" presId="urn:microsoft.com/office/officeart/2005/8/layout/balance1"/>
    <dgm:cxn modelId="{20600585-BAA0-432D-ABA8-BBC8D61BFF4C}" type="presParOf" srcId="{46020E04-9098-4A02-B6BC-3DC133BB2F06}" destId="{62575481-AA5F-434B-B995-FB891FC4E322}" srcOrd="1" destOrd="0" presId="urn:microsoft.com/office/officeart/2005/8/layout/balance1"/>
    <dgm:cxn modelId="{B939E23B-39A0-4484-94A7-A14920B9E11E}" type="presParOf" srcId="{40728620-5FDD-44C9-BAF9-C3F43A19BEB6}" destId="{878B482B-E519-4870-963F-E77B0916D6B3}" srcOrd="2" destOrd="0" presId="urn:microsoft.com/office/officeart/2005/8/layout/balance1"/>
    <dgm:cxn modelId="{DF9D597F-335F-4C0C-9CBC-AB4CE2ED8457}" type="presParOf" srcId="{878B482B-E519-4870-963F-E77B0916D6B3}" destId="{379F6B9B-C861-44B9-A8E2-0FE797704F4E}" srcOrd="0" destOrd="0" presId="urn:microsoft.com/office/officeart/2005/8/layout/balance1"/>
    <dgm:cxn modelId="{E0755CC6-0CC5-4E22-9446-9A5B5BDD57B9}" type="presParOf" srcId="{878B482B-E519-4870-963F-E77B0916D6B3}" destId="{ACD8B72C-2E6D-49E8-95A6-5107C615CBFA}" srcOrd="1" destOrd="0" presId="urn:microsoft.com/office/officeart/2005/8/layout/balance1"/>
    <dgm:cxn modelId="{15EB3329-EFEF-45B7-8275-1CD7D292B9EA}" type="presParOf" srcId="{878B482B-E519-4870-963F-E77B0916D6B3}" destId="{5F7DB3B8-E0DE-47AB-8933-121E40C84B7A}" srcOrd="2" destOrd="0" presId="urn:microsoft.com/office/officeart/2005/8/layout/balance1"/>
    <dgm:cxn modelId="{FBC4F7F1-AAF5-4FC6-B8B0-FA51942CE23D}" type="presParOf" srcId="{878B482B-E519-4870-963F-E77B0916D6B3}" destId="{F413F2E5-9530-48B3-B86C-C1C0D68A8EE4}" srcOrd="3" destOrd="0" presId="urn:microsoft.com/office/officeart/2005/8/layout/balance1"/>
    <dgm:cxn modelId="{7AD61EF8-4282-41A7-BF22-BA1ABA9A0F9A}" type="presParOf" srcId="{878B482B-E519-4870-963F-E77B0916D6B3}" destId="{33887781-9E87-4FB2-B006-3E48DF2ABBE6}" srcOrd="4" destOrd="0" presId="urn:microsoft.com/office/officeart/2005/8/layout/balance1"/>
    <dgm:cxn modelId="{F840E347-119C-4422-8EC0-706566C0947E}" type="presParOf" srcId="{878B482B-E519-4870-963F-E77B0916D6B3}" destId="{1EF1D8E0-E69A-4AE0-A23E-0D06CFD3A9F9}" srcOrd="5" destOrd="0" presId="urn:microsoft.com/office/officeart/2005/8/layout/balance1"/>
    <dgm:cxn modelId="{306F14AC-B3E0-45FF-ADC4-B9C3C47989BA}" type="presParOf" srcId="{878B482B-E519-4870-963F-E77B0916D6B3}" destId="{1F91B822-CD8E-471B-A8C9-27208F343849}" srcOrd="6" destOrd="0" presId="urn:microsoft.com/office/officeart/2005/8/layout/balance1"/>
    <dgm:cxn modelId="{092FA2BC-0BEA-4D23-A32B-F24DBAC6BD8B}" type="presParOf" srcId="{878B482B-E519-4870-963F-E77B0916D6B3}" destId="{78736CD5-F578-498C-B9E7-123DC47BA3E7}" srcOrd="7" destOrd="0" presId="urn:microsoft.com/office/officeart/2005/8/layout/balance1"/>
    <dgm:cxn modelId="{68B5C857-59CB-4602-AD03-D0FCE516CBF5}" type="presParOf" srcId="{878B482B-E519-4870-963F-E77B0916D6B3}" destId="{57F4DEB6-4A20-4E93-B84E-0314257BDEB2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07FAE5-C542-4472-81F3-FBD623F49217}" type="doc">
      <dgm:prSet loTypeId="urn:microsoft.com/office/officeart/2005/8/layout/balance1" loCatId="relationship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3EBA422-BAC3-402C-A0E0-0FCE2A3364D3}">
      <dgm:prSet phldrT="[Text]"/>
      <dgm:spPr/>
      <dgm:t>
        <a:bodyPr/>
        <a:lstStyle/>
        <a:p>
          <a:r>
            <a:rPr lang="en-US" dirty="0" smtClean="0">
              <a:solidFill>
                <a:srgbClr val="800080"/>
              </a:solidFill>
              <a:latin typeface="Andalus" pitchFamily="18" charset="-78"/>
              <a:cs typeface="Andalus" pitchFamily="18" charset="-78"/>
            </a:rPr>
            <a:t>Threats</a:t>
          </a:r>
          <a:endParaRPr lang="en-US" dirty="0">
            <a:solidFill>
              <a:srgbClr val="800080"/>
            </a:solidFill>
            <a:latin typeface="Andalus" pitchFamily="18" charset="-78"/>
            <a:cs typeface="Andalus" pitchFamily="18" charset="-78"/>
          </a:endParaRPr>
        </a:p>
      </dgm:t>
    </dgm:pt>
    <dgm:pt modelId="{7252610F-1D0B-49FF-AEB0-A2609C0DE6E4}" type="parTrans" cxnId="{B48DF2E9-74A9-48F8-B27F-6E24BDE36D1C}">
      <dgm:prSet/>
      <dgm:spPr/>
      <dgm:t>
        <a:bodyPr/>
        <a:lstStyle/>
        <a:p>
          <a:endParaRPr lang="en-US"/>
        </a:p>
      </dgm:t>
    </dgm:pt>
    <dgm:pt modelId="{EFF4A064-6692-4155-92AC-934C3443201B}" type="sibTrans" cxnId="{B48DF2E9-74A9-48F8-B27F-6E24BDE36D1C}">
      <dgm:prSet/>
      <dgm:spPr/>
      <dgm:t>
        <a:bodyPr/>
        <a:lstStyle/>
        <a:p>
          <a:endParaRPr lang="en-US"/>
        </a:p>
      </dgm:t>
    </dgm:pt>
    <dgm:pt modelId="{00A39E1D-F314-4B7B-9A5D-F0FB79BFD56F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Future market entry.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50ECFF54-7436-471D-A9A0-AB4C17A06CFA}" type="parTrans" cxnId="{396F7655-3C82-47A6-A259-72AD10819399}">
      <dgm:prSet/>
      <dgm:spPr/>
      <dgm:t>
        <a:bodyPr/>
        <a:lstStyle/>
        <a:p>
          <a:endParaRPr lang="en-US"/>
        </a:p>
      </dgm:t>
    </dgm:pt>
    <dgm:pt modelId="{664AD95A-BAAD-4039-9D2E-1F7E4A300E4F}" type="sibTrans" cxnId="{396F7655-3C82-47A6-A259-72AD10819399}">
      <dgm:prSet/>
      <dgm:spPr/>
      <dgm:t>
        <a:bodyPr/>
        <a:lstStyle/>
        <a:p>
          <a:endParaRPr lang="en-US"/>
        </a:p>
      </dgm:t>
    </dgm:pt>
    <dgm:pt modelId="{EA50F7E1-0EC9-417C-87E2-9ABC08BF4293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Offline competition stores.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4929A0D2-FD98-4CD1-9F9E-33B5A3AFBEE7}" type="parTrans" cxnId="{FEFA3B02-9669-4242-A42C-054F27BB5278}">
      <dgm:prSet/>
      <dgm:spPr/>
      <dgm:t>
        <a:bodyPr/>
        <a:lstStyle/>
        <a:p>
          <a:endParaRPr lang="en-US"/>
        </a:p>
      </dgm:t>
    </dgm:pt>
    <dgm:pt modelId="{DE52632D-08CF-41A9-ABEF-D5158B6AA3A9}" type="sibTrans" cxnId="{FEFA3B02-9669-4242-A42C-054F27BB5278}">
      <dgm:prSet/>
      <dgm:spPr/>
      <dgm:t>
        <a:bodyPr/>
        <a:lstStyle/>
        <a:p>
          <a:endParaRPr lang="en-US"/>
        </a:p>
      </dgm:t>
    </dgm:pt>
    <dgm:pt modelId="{5F22257A-77C8-4ACA-8012-78D13A9A957E}">
      <dgm:prSet phldrT="[Text]"/>
      <dgm:spPr/>
      <dgm:t>
        <a:bodyPr/>
        <a:lstStyle/>
        <a:p>
          <a:r>
            <a:rPr lang="en-US" dirty="0" smtClean="0">
              <a:solidFill>
                <a:srgbClr val="800080"/>
              </a:solidFill>
              <a:latin typeface="Andalus" pitchFamily="18" charset="-78"/>
              <a:cs typeface="Andalus" pitchFamily="18" charset="-78"/>
            </a:rPr>
            <a:t>Opportunities</a:t>
          </a:r>
          <a:endParaRPr lang="en-US" dirty="0">
            <a:solidFill>
              <a:srgbClr val="800080"/>
            </a:solidFill>
            <a:latin typeface="Andalus" pitchFamily="18" charset="-78"/>
            <a:cs typeface="Andalus" pitchFamily="18" charset="-78"/>
          </a:endParaRPr>
        </a:p>
      </dgm:t>
    </dgm:pt>
    <dgm:pt modelId="{B6170D61-CBA6-46CE-8BB9-F86176D6E74F}" type="parTrans" cxnId="{5B7EE2CC-4123-4CD4-A1E8-EE641090E8DE}">
      <dgm:prSet/>
      <dgm:spPr/>
      <dgm:t>
        <a:bodyPr/>
        <a:lstStyle/>
        <a:p>
          <a:endParaRPr lang="en-US"/>
        </a:p>
      </dgm:t>
    </dgm:pt>
    <dgm:pt modelId="{E5D55157-62B2-46A9-A707-7CF594DA80A0}" type="sibTrans" cxnId="{5B7EE2CC-4123-4CD4-A1E8-EE641090E8DE}">
      <dgm:prSet/>
      <dgm:spPr/>
      <dgm:t>
        <a:bodyPr/>
        <a:lstStyle/>
        <a:p>
          <a:endParaRPr lang="en-US"/>
        </a:p>
      </dgm:t>
    </dgm:pt>
    <dgm:pt modelId="{C2F27295-089B-421C-A710-E5F4C7A1A2B8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Gaining customers trust.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22A83AAD-8B6F-45C7-A33B-922BB315C621}" type="parTrans" cxnId="{13656B0E-7188-4D4D-AD91-584594976423}">
      <dgm:prSet/>
      <dgm:spPr/>
      <dgm:t>
        <a:bodyPr/>
        <a:lstStyle/>
        <a:p>
          <a:endParaRPr lang="en-US"/>
        </a:p>
      </dgm:t>
    </dgm:pt>
    <dgm:pt modelId="{575A428A-0C67-4CAE-81A5-E5A007BE1883}" type="sibTrans" cxnId="{13656B0E-7188-4D4D-AD91-584594976423}">
      <dgm:prSet/>
      <dgm:spPr/>
      <dgm:t>
        <a:bodyPr/>
        <a:lstStyle/>
        <a:p>
          <a:endParaRPr lang="en-US"/>
        </a:p>
      </dgm:t>
    </dgm:pt>
    <dgm:pt modelId="{C9E27ABF-4CE9-47A0-B8DC-D2D0CA520BA4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Possibility of global expanding products.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FBC5114C-D922-4022-B3F5-496CD19FE6B3}" type="parTrans" cxnId="{6703294F-7CEC-40D6-BE3A-00C52C8B0665}">
      <dgm:prSet/>
      <dgm:spPr/>
      <dgm:t>
        <a:bodyPr/>
        <a:lstStyle/>
        <a:p>
          <a:endParaRPr lang="en-US"/>
        </a:p>
      </dgm:t>
    </dgm:pt>
    <dgm:pt modelId="{2B56A40E-9DD5-4E38-84A9-89107C9A1085}" type="sibTrans" cxnId="{6703294F-7CEC-40D6-BE3A-00C52C8B0665}">
      <dgm:prSet/>
      <dgm:spPr/>
      <dgm:t>
        <a:bodyPr/>
        <a:lstStyle/>
        <a:p>
          <a:endParaRPr lang="en-US"/>
        </a:p>
      </dgm:t>
    </dgm:pt>
    <dgm:pt modelId="{23344936-111A-4598-9A04-3737763C7163}">
      <dgm:prSet phldrT="[Text]" custT="1"/>
      <dgm:spPr/>
      <dgm:t>
        <a:bodyPr/>
        <a:lstStyle/>
        <a:p>
          <a:pPr rtl="0"/>
          <a:r>
            <a:rPr lang="en-US" sz="1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Taking advantage of online technologies..</a:t>
          </a:r>
          <a:endParaRPr lang="en-US" sz="1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43D3D9AE-CE92-47ED-A332-1A946DADFC65}" type="parTrans" cxnId="{38963A57-431C-4826-B9C5-BE682502FD55}">
      <dgm:prSet/>
      <dgm:spPr/>
      <dgm:t>
        <a:bodyPr/>
        <a:lstStyle/>
        <a:p>
          <a:endParaRPr lang="en-US"/>
        </a:p>
      </dgm:t>
    </dgm:pt>
    <dgm:pt modelId="{7B2F8829-F716-4343-A02A-BEDB80F8F6ED}" type="sibTrans" cxnId="{38963A57-431C-4826-B9C5-BE682502FD55}">
      <dgm:prSet/>
      <dgm:spPr/>
      <dgm:t>
        <a:bodyPr/>
        <a:lstStyle/>
        <a:p>
          <a:endParaRPr lang="en-US"/>
        </a:p>
      </dgm:t>
    </dgm:pt>
    <dgm:pt modelId="{40728620-5FDD-44C9-BAF9-C3F43A19BEB6}" type="pres">
      <dgm:prSet presAssocID="{CB07FAE5-C542-4472-81F3-FBD623F49217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BB04DA-BF93-45C7-9D0B-B1517653D0EC}" type="pres">
      <dgm:prSet presAssocID="{CB07FAE5-C542-4472-81F3-FBD623F49217}" presName="dummyMaxCanvas" presStyleCnt="0"/>
      <dgm:spPr/>
    </dgm:pt>
    <dgm:pt modelId="{46020E04-9098-4A02-B6BC-3DC133BB2F06}" type="pres">
      <dgm:prSet presAssocID="{CB07FAE5-C542-4472-81F3-FBD623F49217}" presName="parentComposite" presStyleCnt="0"/>
      <dgm:spPr/>
    </dgm:pt>
    <dgm:pt modelId="{FFC08399-3741-4A88-944B-3B7F1C4CC55A}" type="pres">
      <dgm:prSet presAssocID="{CB07FAE5-C542-4472-81F3-FBD623F49217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62575481-AA5F-434B-B995-FB891FC4E322}" type="pres">
      <dgm:prSet presAssocID="{CB07FAE5-C542-4472-81F3-FBD623F49217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878B482B-E519-4870-963F-E77B0916D6B3}" type="pres">
      <dgm:prSet presAssocID="{CB07FAE5-C542-4472-81F3-FBD623F49217}" presName="childrenComposite" presStyleCnt="0"/>
      <dgm:spPr/>
    </dgm:pt>
    <dgm:pt modelId="{379F6B9B-C861-44B9-A8E2-0FE797704F4E}" type="pres">
      <dgm:prSet presAssocID="{CB07FAE5-C542-4472-81F3-FBD623F49217}" presName="dummyMaxCanvas_ChildArea" presStyleCnt="0"/>
      <dgm:spPr/>
    </dgm:pt>
    <dgm:pt modelId="{ACD8B72C-2E6D-49E8-95A6-5107C615CBFA}" type="pres">
      <dgm:prSet presAssocID="{CB07FAE5-C542-4472-81F3-FBD623F49217}" presName="fulcrum" presStyleLbl="alignAccFollowNode1" presStyleIdx="2" presStyleCnt="4"/>
      <dgm:spPr/>
    </dgm:pt>
    <dgm:pt modelId="{234D3027-5912-44EF-BBEC-7759B5E0DCB9}" type="pres">
      <dgm:prSet presAssocID="{CB07FAE5-C542-4472-81F3-FBD623F49217}" presName="balance_23" presStyleLbl="alignAccFollowNode1" presStyleIdx="3" presStyleCnt="4">
        <dgm:presLayoutVars>
          <dgm:bulletEnabled val="1"/>
        </dgm:presLayoutVars>
      </dgm:prSet>
      <dgm:spPr/>
    </dgm:pt>
    <dgm:pt modelId="{6CA046DD-DA36-4F65-929D-53FEB8CB9AF0}" type="pres">
      <dgm:prSet presAssocID="{CB07FAE5-C542-4472-81F3-FBD623F49217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BEB5F7-8B88-4D3F-9317-788D1F861C97}" type="pres">
      <dgm:prSet presAssocID="{CB07FAE5-C542-4472-81F3-FBD623F49217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0CA382-B85B-4785-A973-931674A53317}" type="pres">
      <dgm:prSet presAssocID="{CB07FAE5-C542-4472-81F3-FBD623F49217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BCEAC-90B9-478F-9EDE-FF7BC7C24BB1}" type="pres">
      <dgm:prSet presAssocID="{CB07FAE5-C542-4472-81F3-FBD623F49217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CC2E-6F45-4774-A1BF-4108FB49B137}" type="pres">
      <dgm:prSet presAssocID="{CB07FAE5-C542-4472-81F3-FBD623F49217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7EE2CC-4123-4CD4-A1E8-EE641090E8DE}" srcId="{CB07FAE5-C542-4472-81F3-FBD623F49217}" destId="{5F22257A-77C8-4ACA-8012-78D13A9A957E}" srcOrd="1" destOrd="0" parTransId="{B6170D61-CBA6-46CE-8BB9-F86176D6E74F}" sibTransId="{E5D55157-62B2-46A9-A707-7CF594DA80A0}"/>
    <dgm:cxn modelId="{6703294F-7CEC-40D6-BE3A-00C52C8B0665}" srcId="{5F22257A-77C8-4ACA-8012-78D13A9A957E}" destId="{C9E27ABF-4CE9-47A0-B8DC-D2D0CA520BA4}" srcOrd="2" destOrd="0" parTransId="{FBC5114C-D922-4022-B3F5-496CD19FE6B3}" sibTransId="{2B56A40E-9DD5-4E38-84A9-89107C9A1085}"/>
    <dgm:cxn modelId="{F5ED6914-54DE-495F-8161-2C5F30CB806F}" type="presOf" srcId="{53EBA422-BAC3-402C-A0E0-0FCE2A3364D3}" destId="{FFC08399-3741-4A88-944B-3B7F1C4CC55A}" srcOrd="0" destOrd="0" presId="urn:microsoft.com/office/officeart/2005/8/layout/balance1"/>
    <dgm:cxn modelId="{3E8BDBFC-C556-419E-A92D-5B878D8B768E}" type="presOf" srcId="{CB07FAE5-C542-4472-81F3-FBD623F49217}" destId="{40728620-5FDD-44C9-BAF9-C3F43A19BEB6}" srcOrd="0" destOrd="0" presId="urn:microsoft.com/office/officeart/2005/8/layout/balance1"/>
    <dgm:cxn modelId="{F386C1A6-DD43-4B25-8864-EECF7312321F}" type="presOf" srcId="{C9E27ABF-4CE9-47A0-B8DC-D2D0CA520BA4}" destId="{3A0CA382-B85B-4785-A973-931674A53317}" srcOrd="0" destOrd="0" presId="urn:microsoft.com/office/officeart/2005/8/layout/balance1"/>
    <dgm:cxn modelId="{D0D5FBCB-41C5-4696-8368-45B26885807D}" type="presOf" srcId="{EA50F7E1-0EC9-417C-87E2-9ABC08BF4293}" destId="{B18DCC2E-6F45-4774-A1BF-4108FB49B137}" srcOrd="0" destOrd="0" presId="urn:microsoft.com/office/officeart/2005/8/layout/balance1"/>
    <dgm:cxn modelId="{13656B0E-7188-4D4D-AD91-584594976423}" srcId="{5F22257A-77C8-4ACA-8012-78D13A9A957E}" destId="{C2F27295-089B-421C-A710-E5F4C7A1A2B8}" srcOrd="0" destOrd="0" parTransId="{22A83AAD-8B6F-45C7-A33B-922BB315C621}" sibTransId="{575A428A-0C67-4CAE-81A5-E5A007BE1883}"/>
    <dgm:cxn modelId="{396F7655-3C82-47A6-A259-72AD10819399}" srcId="{53EBA422-BAC3-402C-A0E0-0FCE2A3364D3}" destId="{00A39E1D-F314-4B7B-9A5D-F0FB79BFD56F}" srcOrd="0" destOrd="0" parTransId="{50ECFF54-7436-471D-A9A0-AB4C17A06CFA}" sibTransId="{664AD95A-BAAD-4039-9D2E-1F7E4A300E4F}"/>
    <dgm:cxn modelId="{3C4DA528-84B3-46D2-BE69-E8419DAD8892}" type="presOf" srcId="{5F22257A-77C8-4ACA-8012-78D13A9A957E}" destId="{62575481-AA5F-434B-B995-FB891FC4E322}" srcOrd="0" destOrd="0" presId="urn:microsoft.com/office/officeart/2005/8/layout/balance1"/>
    <dgm:cxn modelId="{FEFA3B02-9669-4242-A42C-054F27BB5278}" srcId="{53EBA422-BAC3-402C-A0E0-0FCE2A3364D3}" destId="{EA50F7E1-0EC9-417C-87E2-9ABC08BF4293}" srcOrd="1" destOrd="0" parTransId="{4929A0D2-FD98-4CD1-9F9E-33B5A3AFBEE7}" sibTransId="{DE52632D-08CF-41A9-ABEF-D5158B6AA3A9}"/>
    <dgm:cxn modelId="{A01C2F28-5BCB-4C8D-BECC-0E943C3A37CA}" type="presOf" srcId="{C2F27295-089B-421C-A710-E5F4C7A1A2B8}" destId="{6CA046DD-DA36-4F65-929D-53FEB8CB9AF0}" srcOrd="0" destOrd="0" presId="urn:microsoft.com/office/officeart/2005/8/layout/balance1"/>
    <dgm:cxn modelId="{B421E727-BEB5-4989-A7DD-A2244B3455F8}" type="presOf" srcId="{00A39E1D-F314-4B7B-9A5D-F0FB79BFD56F}" destId="{5B7BCEAC-90B9-478F-9EDE-FF7BC7C24BB1}" srcOrd="0" destOrd="0" presId="urn:microsoft.com/office/officeart/2005/8/layout/balance1"/>
    <dgm:cxn modelId="{B48DF2E9-74A9-48F8-B27F-6E24BDE36D1C}" srcId="{CB07FAE5-C542-4472-81F3-FBD623F49217}" destId="{53EBA422-BAC3-402C-A0E0-0FCE2A3364D3}" srcOrd="0" destOrd="0" parTransId="{7252610F-1D0B-49FF-AEB0-A2609C0DE6E4}" sibTransId="{EFF4A064-6692-4155-92AC-934C3443201B}"/>
    <dgm:cxn modelId="{38963A57-431C-4826-B9C5-BE682502FD55}" srcId="{5F22257A-77C8-4ACA-8012-78D13A9A957E}" destId="{23344936-111A-4598-9A04-3737763C7163}" srcOrd="1" destOrd="0" parTransId="{43D3D9AE-CE92-47ED-A332-1A946DADFC65}" sibTransId="{7B2F8829-F716-4343-A02A-BEDB80F8F6ED}"/>
    <dgm:cxn modelId="{FCE75561-C61F-4F56-94AB-0F2BE5389F21}" type="presOf" srcId="{23344936-111A-4598-9A04-3737763C7163}" destId="{58BEB5F7-8B88-4D3F-9317-788D1F861C97}" srcOrd="0" destOrd="0" presId="urn:microsoft.com/office/officeart/2005/8/layout/balance1"/>
    <dgm:cxn modelId="{070D500B-8DB3-4B17-AA63-47F0711D6551}" type="presParOf" srcId="{40728620-5FDD-44C9-BAF9-C3F43A19BEB6}" destId="{21BB04DA-BF93-45C7-9D0B-B1517653D0EC}" srcOrd="0" destOrd="0" presId="urn:microsoft.com/office/officeart/2005/8/layout/balance1"/>
    <dgm:cxn modelId="{5DEC2068-DBA5-4828-8C8B-46CC2DB13358}" type="presParOf" srcId="{40728620-5FDD-44C9-BAF9-C3F43A19BEB6}" destId="{46020E04-9098-4A02-B6BC-3DC133BB2F06}" srcOrd="1" destOrd="0" presId="urn:microsoft.com/office/officeart/2005/8/layout/balance1"/>
    <dgm:cxn modelId="{EA78008C-B1A0-4015-8854-3EFAEF5B6B06}" type="presParOf" srcId="{46020E04-9098-4A02-B6BC-3DC133BB2F06}" destId="{FFC08399-3741-4A88-944B-3B7F1C4CC55A}" srcOrd="0" destOrd="0" presId="urn:microsoft.com/office/officeart/2005/8/layout/balance1"/>
    <dgm:cxn modelId="{D426344F-060E-4FF0-A40A-D43F7AC2C4EF}" type="presParOf" srcId="{46020E04-9098-4A02-B6BC-3DC133BB2F06}" destId="{62575481-AA5F-434B-B995-FB891FC4E322}" srcOrd="1" destOrd="0" presId="urn:microsoft.com/office/officeart/2005/8/layout/balance1"/>
    <dgm:cxn modelId="{E0283F4B-5A51-44BE-AE1B-8B5D1AF7F7B7}" type="presParOf" srcId="{40728620-5FDD-44C9-BAF9-C3F43A19BEB6}" destId="{878B482B-E519-4870-963F-E77B0916D6B3}" srcOrd="2" destOrd="0" presId="urn:microsoft.com/office/officeart/2005/8/layout/balance1"/>
    <dgm:cxn modelId="{85F38135-F16A-4339-BBED-CDC8B39F5B8F}" type="presParOf" srcId="{878B482B-E519-4870-963F-E77B0916D6B3}" destId="{379F6B9B-C861-44B9-A8E2-0FE797704F4E}" srcOrd="0" destOrd="0" presId="urn:microsoft.com/office/officeart/2005/8/layout/balance1"/>
    <dgm:cxn modelId="{0BE38B03-2DA4-4C33-BA42-7FE81EAA053B}" type="presParOf" srcId="{878B482B-E519-4870-963F-E77B0916D6B3}" destId="{ACD8B72C-2E6D-49E8-95A6-5107C615CBFA}" srcOrd="1" destOrd="0" presId="urn:microsoft.com/office/officeart/2005/8/layout/balance1"/>
    <dgm:cxn modelId="{71CCECE3-D301-4F2C-BB83-3C2277787F0B}" type="presParOf" srcId="{878B482B-E519-4870-963F-E77B0916D6B3}" destId="{234D3027-5912-44EF-BBEC-7759B5E0DCB9}" srcOrd="2" destOrd="0" presId="urn:microsoft.com/office/officeart/2005/8/layout/balance1"/>
    <dgm:cxn modelId="{3DBB90DD-83A1-4643-A4EA-01913425BC4B}" type="presParOf" srcId="{878B482B-E519-4870-963F-E77B0916D6B3}" destId="{6CA046DD-DA36-4F65-929D-53FEB8CB9AF0}" srcOrd="3" destOrd="0" presId="urn:microsoft.com/office/officeart/2005/8/layout/balance1"/>
    <dgm:cxn modelId="{5B7FA23A-F22D-4102-B9E8-3FB899D2649B}" type="presParOf" srcId="{878B482B-E519-4870-963F-E77B0916D6B3}" destId="{58BEB5F7-8B88-4D3F-9317-788D1F861C97}" srcOrd="4" destOrd="0" presId="urn:microsoft.com/office/officeart/2005/8/layout/balance1"/>
    <dgm:cxn modelId="{EE2D3363-FF54-494F-B405-377ABFDD4A14}" type="presParOf" srcId="{878B482B-E519-4870-963F-E77B0916D6B3}" destId="{3A0CA382-B85B-4785-A973-931674A53317}" srcOrd="5" destOrd="0" presId="urn:microsoft.com/office/officeart/2005/8/layout/balance1"/>
    <dgm:cxn modelId="{B3D27098-91E5-4CC0-B30D-3DEDD0BA960A}" type="presParOf" srcId="{878B482B-E519-4870-963F-E77B0916D6B3}" destId="{5B7BCEAC-90B9-478F-9EDE-FF7BC7C24BB1}" srcOrd="6" destOrd="0" presId="urn:microsoft.com/office/officeart/2005/8/layout/balance1"/>
    <dgm:cxn modelId="{3E065EC0-E332-44B5-8E85-703C108DEAC8}" type="presParOf" srcId="{878B482B-E519-4870-963F-E77B0916D6B3}" destId="{B18DCC2E-6F45-4774-A1BF-4108FB49B137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1DC288-58C0-4724-B21B-ED01FB5F54D2}" type="doc">
      <dgm:prSet loTypeId="urn:microsoft.com/office/officeart/2005/8/layout/vList5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159FAB5D-4630-46E6-813E-A34952ACD88D}">
      <dgm:prSet phldrT="[Text]" custT="1"/>
      <dgm:spPr/>
      <dgm:t>
        <a:bodyPr/>
        <a:lstStyle/>
        <a:p>
          <a:r>
            <a:rPr lang="en-US" sz="3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Buyers</a:t>
          </a:r>
          <a:endParaRPr lang="en-US" sz="3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B8F63B09-368C-4427-9F36-BAB6E44001C4}" type="parTrans" cxnId="{C2B44F57-16CE-41B1-AFBC-1323439FE6CA}">
      <dgm:prSet/>
      <dgm:spPr/>
      <dgm:t>
        <a:bodyPr/>
        <a:lstStyle/>
        <a:p>
          <a:endParaRPr lang="en-US"/>
        </a:p>
      </dgm:t>
    </dgm:pt>
    <dgm:pt modelId="{B87C801C-07F7-4488-8FCC-1DB4C0916F4B}" type="sibTrans" cxnId="{C2B44F57-16CE-41B1-AFBC-1323439FE6CA}">
      <dgm:prSet/>
      <dgm:spPr/>
      <dgm:t>
        <a:bodyPr/>
        <a:lstStyle/>
        <a:p>
          <a:endParaRPr lang="en-US"/>
        </a:p>
      </dgm:t>
    </dgm:pt>
    <dgm:pt modelId="{2EE3A1F9-74C4-45A2-8145-89D2D256C168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Those who want to buy unique and customized products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55F256AB-2ED5-4770-AB1B-6C8BADDCFE56}" type="parTrans" cxnId="{C5679F83-AFFB-4540-9BF4-BFFD723D2435}">
      <dgm:prSet/>
      <dgm:spPr/>
      <dgm:t>
        <a:bodyPr/>
        <a:lstStyle/>
        <a:p>
          <a:endParaRPr lang="en-US"/>
        </a:p>
      </dgm:t>
    </dgm:pt>
    <dgm:pt modelId="{20F95F1D-9240-448C-A183-E1356D067F74}" type="sibTrans" cxnId="{C5679F83-AFFB-4540-9BF4-BFFD723D2435}">
      <dgm:prSet/>
      <dgm:spPr/>
      <dgm:t>
        <a:bodyPr/>
        <a:lstStyle/>
        <a:p>
          <a:endParaRPr lang="en-US"/>
        </a:p>
      </dgm:t>
    </dgm:pt>
    <dgm:pt modelId="{A956C4BD-3687-4F8B-8B0F-EC8835026D5C}">
      <dgm:prSet phldrT="[Text]" custT="1"/>
      <dgm:spPr/>
      <dgm:t>
        <a:bodyPr/>
        <a:lstStyle/>
        <a:p>
          <a:r>
            <a:rPr lang="en-US" sz="32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Sellers</a:t>
          </a:r>
        </a:p>
      </dgm:t>
    </dgm:pt>
    <dgm:pt modelId="{6CA5BE0B-DEA6-4724-82D3-1FDFDAFE6693}" type="parTrans" cxnId="{4EC763EE-579D-4992-B2BC-20B259E35FBC}">
      <dgm:prSet/>
      <dgm:spPr/>
      <dgm:t>
        <a:bodyPr/>
        <a:lstStyle/>
        <a:p>
          <a:endParaRPr lang="en-US"/>
        </a:p>
      </dgm:t>
    </dgm:pt>
    <dgm:pt modelId="{B3D7D3B0-2BF2-48A3-BE9E-9EA912799A1A}" type="sibTrans" cxnId="{4EC763EE-579D-4992-B2BC-20B259E35FBC}">
      <dgm:prSet/>
      <dgm:spPr/>
      <dgm:t>
        <a:bodyPr/>
        <a:lstStyle/>
        <a:p>
          <a:endParaRPr lang="en-US"/>
        </a:p>
      </dgm:t>
    </dgm:pt>
    <dgm:pt modelId="{96CB7F44-1324-4EF2-9C42-853883F23F46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Talented artists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FF0E1ABE-E949-4E42-9CCF-303BDC62E51C}" type="parTrans" cxnId="{15492263-59E7-4E50-8A36-FC788945B2F0}">
      <dgm:prSet/>
      <dgm:spPr/>
      <dgm:t>
        <a:bodyPr/>
        <a:lstStyle/>
        <a:p>
          <a:endParaRPr lang="en-US"/>
        </a:p>
      </dgm:t>
    </dgm:pt>
    <dgm:pt modelId="{72F206CB-5769-4EAD-A7EE-6C860B7B8431}" type="sibTrans" cxnId="{15492263-59E7-4E50-8A36-FC788945B2F0}">
      <dgm:prSet/>
      <dgm:spPr/>
      <dgm:t>
        <a:bodyPr/>
        <a:lstStyle/>
        <a:p>
          <a:endParaRPr lang="en-US"/>
        </a:p>
      </dgm:t>
    </dgm:pt>
    <dgm:pt modelId="{E0D4006C-54B1-444D-99EC-A982DD003BD3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Passionate interrupters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5B2138C0-E3C7-44C9-846E-6E8C4883CEB6}" type="parTrans" cxnId="{AF969DAC-6FD9-4EC8-8A31-D2C02FE9E14B}">
      <dgm:prSet/>
      <dgm:spPr/>
      <dgm:t>
        <a:bodyPr/>
        <a:lstStyle/>
        <a:p>
          <a:endParaRPr lang="en-US"/>
        </a:p>
      </dgm:t>
    </dgm:pt>
    <dgm:pt modelId="{891303F8-A3B1-4DB2-8DAE-70AA6F2526CD}" type="sibTrans" cxnId="{AF969DAC-6FD9-4EC8-8A31-D2C02FE9E14B}">
      <dgm:prSet/>
      <dgm:spPr/>
      <dgm:t>
        <a:bodyPr/>
        <a:lstStyle/>
        <a:p>
          <a:endParaRPr lang="en-US"/>
        </a:p>
      </dgm:t>
    </dgm:pt>
    <dgm:pt modelId="{9FDF4BE9-077A-4A4C-8E3E-1F232F3BE33B}">
      <dgm:prSet phldrT="[Text]" custT="1"/>
      <dgm:spPr/>
      <dgm:t>
        <a:bodyPr/>
        <a:lstStyle/>
        <a:p>
          <a:r>
            <a:rPr lang="en-US" sz="36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Competitors</a:t>
          </a:r>
          <a:endParaRPr lang="en-US" sz="36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B6FBF4F0-D433-4A06-A5D5-E959B630E1E2}" type="parTrans" cxnId="{66354E97-9699-402A-A084-C3044FF093D1}">
      <dgm:prSet/>
      <dgm:spPr/>
      <dgm:t>
        <a:bodyPr/>
        <a:lstStyle/>
        <a:p>
          <a:endParaRPr lang="en-US"/>
        </a:p>
      </dgm:t>
    </dgm:pt>
    <dgm:pt modelId="{16F53193-E921-43AD-B834-2C7B74B2E9BF}" type="sibTrans" cxnId="{66354E97-9699-402A-A084-C3044FF093D1}">
      <dgm:prSet/>
      <dgm:spPr/>
      <dgm:t>
        <a:bodyPr/>
        <a:lstStyle/>
        <a:p>
          <a:endParaRPr lang="en-US"/>
        </a:p>
      </dgm:t>
    </dgm:pt>
    <dgm:pt modelId="{6B11300C-5F75-4650-ADFB-B3216FC9CCAF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Offline stores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1E1EA968-DC3E-49CA-9318-8CD6E9412348}" type="parTrans" cxnId="{962F855D-9796-4A9A-82EF-7CB20015AC00}">
      <dgm:prSet/>
      <dgm:spPr/>
      <dgm:t>
        <a:bodyPr/>
        <a:lstStyle/>
        <a:p>
          <a:endParaRPr lang="en-US"/>
        </a:p>
      </dgm:t>
    </dgm:pt>
    <dgm:pt modelId="{A59C7828-C651-4C2D-B71E-B5746050A185}" type="sibTrans" cxnId="{962F855D-9796-4A9A-82EF-7CB20015AC00}">
      <dgm:prSet/>
      <dgm:spPr/>
      <dgm:t>
        <a:bodyPr/>
        <a:lstStyle/>
        <a:p>
          <a:endParaRPr lang="en-US"/>
        </a:p>
      </dgm:t>
    </dgm:pt>
    <dgm:pt modelId="{4253BA26-9082-44F4-BC8A-DED7C74E4771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Those interested in reasonable prices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87278C7C-0334-467F-A46B-04D8826F7117}" type="parTrans" cxnId="{8E0F3FBC-26A4-4BEA-924C-26F032988D00}">
      <dgm:prSet/>
      <dgm:spPr/>
      <dgm:t>
        <a:bodyPr/>
        <a:lstStyle/>
        <a:p>
          <a:endParaRPr lang="en-US"/>
        </a:p>
      </dgm:t>
    </dgm:pt>
    <dgm:pt modelId="{01EBEF86-1C3E-4CBE-B06C-2F1ED43DCEDB}" type="sibTrans" cxnId="{8E0F3FBC-26A4-4BEA-924C-26F032988D00}">
      <dgm:prSet/>
      <dgm:spPr/>
      <dgm:t>
        <a:bodyPr/>
        <a:lstStyle/>
        <a:p>
          <a:endParaRPr lang="en-US"/>
        </a:p>
      </dgm:t>
    </dgm:pt>
    <dgm:pt modelId="{22CF6B14-ACF0-4C38-B8FD-320D61E81FA6}">
      <dgm:prSet phldrT="[Text]"/>
      <dgm:spPr/>
      <dgm:t>
        <a:bodyPr/>
        <a:lstStyle/>
        <a:p>
          <a:endParaRPr lang="en-US" sz="2100" dirty="0"/>
        </a:p>
      </dgm:t>
    </dgm:pt>
    <dgm:pt modelId="{E84DC57A-10F4-4734-A3BE-70A2D8BBF296}" type="parTrans" cxnId="{8A805472-015D-4BB9-998F-DA07CF0B3ACA}">
      <dgm:prSet/>
      <dgm:spPr/>
      <dgm:t>
        <a:bodyPr/>
        <a:lstStyle/>
        <a:p>
          <a:endParaRPr lang="en-US"/>
        </a:p>
      </dgm:t>
    </dgm:pt>
    <dgm:pt modelId="{BCD78531-8DB9-4788-B0E3-0D9070D1D999}" type="sibTrans" cxnId="{8A805472-015D-4BB9-998F-DA07CF0B3ACA}">
      <dgm:prSet/>
      <dgm:spPr/>
      <dgm:t>
        <a:bodyPr/>
        <a:lstStyle/>
        <a:p>
          <a:endParaRPr lang="en-US"/>
        </a:p>
      </dgm:t>
    </dgm:pt>
    <dgm:pt modelId="{A2F5795D-A332-4861-8EF6-85720562D881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Social media pages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C196CA5D-762D-4574-A6FC-0478CB8F7A97}" type="sibTrans" cxnId="{3BE88EE9-B5E8-4A3E-9F9E-63C56E298E36}">
      <dgm:prSet/>
      <dgm:spPr/>
      <dgm:t>
        <a:bodyPr/>
        <a:lstStyle/>
        <a:p>
          <a:endParaRPr lang="en-US"/>
        </a:p>
      </dgm:t>
    </dgm:pt>
    <dgm:pt modelId="{CC7953E7-F7C0-456B-9A65-A398A159AC57}" type="parTrans" cxnId="{3BE88EE9-B5E8-4A3E-9F9E-63C56E298E36}">
      <dgm:prSet/>
      <dgm:spPr/>
      <dgm:t>
        <a:bodyPr/>
        <a:lstStyle/>
        <a:p>
          <a:endParaRPr lang="en-US"/>
        </a:p>
      </dgm:t>
    </dgm:pt>
    <dgm:pt modelId="{7071E8CA-82C0-4281-ABBE-68A32E7B99E6}" type="pres">
      <dgm:prSet presAssocID="{991DC288-58C0-4724-B21B-ED01FB5F54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34261C-B110-494D-8B7A-B8CADA0B27FE}" type="pres">
      <dgm:prSet presAssocID="{159FAB5D-4630-46E6-813E-A34952ACD88D}" presName="linNode" presStyleCnt="0"/>
      <dgm:spPr/>
      <dgm:t>
        <a:bodyPr/>
        <a:lstStyle/>
        <a:p>
          <a:endParaRPr lang="en-US"/>
        </a:p>
      </dgm:t>
    </dgm:pt>
    <dgm:pt modelId="{4377FAE9-DD8F-46DE-826E-4E24ADBAFC59}" type="pres">
      <dgm:prSet presAssocID="{159FAB5D-4630-46E6-813E-A34952ACD88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156029-ACD3-44DF-8850-71817630A1B9}" type="pres">
      <dgm:prSet presAssocID="{159FAB5D-4630-46E6-813E-A34952ACD88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42AFA-596B-4F0A-8F6C-8B2518A8570D}" type="pres">
      <dgm:prSet presAssocID="{B87C801C-07F7-4488-8FCC-1DB4C0916F4B}" presName="sp" presStyleCnt="0"/>
      <dgm:spPr/>
      <dgm:t>
        <a:bodyPr/>
        <a:lstStyle/>
        <a:p>
          <a:endParaRPr lang="en-US"/>
        </a:p>
      </dgm:t>
    </dgm:pt>
    <dgm:pt modelId="{515C6ED3-6D18-4BDB-AE92-89F22B4E8D8A}" type="pres">
      <dgm:prSet presAssocID="{A956C4BD-3687-4F8B-8B0F-EC8835026D5C}" presName="linNode" presStyleCnt="0"/>
      <dgm:spPr/>
      <dgm:t>
        <a:bodyPr/>
        <a:lstStyle/>
        <a:p>
          <a:endParaRPr lang="en-US"/>
        </a:p>
      </dgm:t>
    </dgm:pt>
    <dgm:pt modelId="{07DBFF12-8833-4740-9DF2-598379CC71B6}" type="pres">
      <dgm:prSet presAssocID="{A956C4BD-3687-4F8B-8B0F-EC8835026D5C}" presName="parentText" presStyleLbl="node1" presStyleIdx="1" presStyleCnt="3" custLinFactNeighborX="-1312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36BDE-BA7E-4DE8-8631-48663EA62DF8}" type="pres">
      <dgm:prSet presAssocID="{A956C4BD-3687-4F8B-8B0F-EC8835026D5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436AD-726C-46EF-8035-D092D688A556}" type="pres">
      <dgm:prSet presAssocID="{B3D7D3B0-2BF2-48A3-BE9E-9EA912799A1A}" presName="sp" presStyleCnt="0"/>
      <dgm:spPr/>
      <dgm:t>
        <a:bodyPr/>
        <a:lstStyle/>
        <a:p>
          <a:endParaRPr lang="en-US"/>
        </a:p>
      </dgm:t>
    </dgm:pt>
    <dgm:pt modelId="{9210369A-26CA-47B7-8B2B-03AC829839A8}" type="pres">
      <dgm:prSet presAssocID="{9FDF4BE9-077A-4A4C-8E3E-1F232F3BE33B}" presName="linNode" presStyleCnt="0"/>
      <dgm:spPr/>
      <dgm:t>
        <a:bodyPr/>
        <a:lstStyle/>
        <a:p>
          <a:endParaRPr lang="en-US"/>
        </a:p>
      </dgm:t>
    </dgm:pt>
    <dgm:pt modelId="{466E85A5-DE82-4CD4-9B06-5C823F7BE00F}" type="pres">
      <dgm:prSet presAssocID="{9FDF4BE9-077A-4A4C-8E3E-1F232F3BE33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FDFB98-3C2C-482E-8F16-4B536FE30BF6}" type="pres">
      <dgm:prSet presAssocID="{9FDF4BE9-077A-4A4C-8E3E-1F232F3BE33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B44F57-16CE-41B1-AFBC-1323439FE6CA}" srcId="{991DC288-58C0-4724-B21B-ED01FB5F54D2}" destId="{159FAB5D-4630-46E6-813E-A34952ACD88D}" srcOrd="0" destOrd="0" parTransId="{B8F63B09-368C-4427-9F36-BAB6E44001C4}" sibTransId="{B87C801C-07F7-4488-8FCC-1DB4C0916F4B}"/>
    <dgm:cxn modelId="{D41DE7ED-BFE5-4234-A7E0-FFCA797168A5}" type="presOf" srcId="{6B11300C-5F75-4650-ADFB-B3216FC9CCAF}" destId="{32FDFB98-3C2C-482E-8F16-4B536FE30BF6}" srcOrd="0" destOrd="0" presId="urn:microsoft.com/office/officeart/2005/8/layout/vList5"/>
    <dgm:cxn modelId="{CE05A2EC-E056-4C0F-B349-4E43148A5C37}" type="presOf" srcId="{159FAB5D-4630-46E6-813E-A34952ACD88D}" destId="{4377FAE9-DD8F-46DE-826E-4E24ADBAFC59}" srcOrd="0" destOrd="0" presId="urn:microsoft.com/office/officeart/2005/8/layout/vList5"/>
    <dgm:cxn modelId="{AF969DAC-6FD9-4EC8-8A31-D2C02FE9E14B}" srcId="{A956C4BD-3687-4F8B-8B0F-EC8835026D5C}" destId="{E0D4006C-54B1-444D-99EC-A982DD003BD3}" srcOrd="1" destOrd="0" parTransId="{5B2138C0-E3C7-44C9-846E-6E8C4883CEB6}" sibTransId="{891303F8-A3B1-4DB2-8DAE-70AA6F2526CD}"/>
    <dgm:cxn modelId="{00D0941B-D45E-4447-81E0-89D5D8D7F7CD}" type="presOf" srcId="{22CF6B14-ACF0-4C38-B8FD-320D61E81FA6}" destId="{8A536BDE-BA7E-4DE8-8631-48663EA62DF8}" srcOrd="0" destOrd="2" presId="urn:microsoft.com/office/officeart/2005/8/layout/vList5"/>
    <dgm:cxn modelId="{24C208B4-073F-41B9-B7B9-C3D11061B7EE}" type="presOf" srcId="{A956C4BD-3687-4F8B-8B0F-EC8835026D5C}" destId="{07DBFF12-8833-4740-9DF2-598379CC71B6}" srcOrd="0" destOrd="0" presId="urn:microsoft.com/office/officeart/2005/8/layout/vList5"/>
    <dgm:cxn modelId="{3BE88EE9-B5E8-4A3E-9F9E-63C56E298E36}" srcId="{9FDF4BE9-077A-4A4C-8E3E-1F232F3BE33B}" destId="{A2F5795D-A332-4861-8EF6-85720562D881}" srcOrd="1" destOrd="0" parTransId="{CC7953E7-F7C0-456B-9A65-A398A159AC57}" sibTransId="{C196CA5D-762D-4574-A6FC-0478CB8F7A97}"/>
    <dgm:cxn modelId="{8E0F3FBC-26A4-4BEA-924C-26F032988D00}" srcId="{159FAB5D-4630-46E6-813E-A34952ACD88D}" destId="{4253BA26-9082-44F4-BC8A-DED7C74E4771}" srcOrd="1" destOrd="0" parTransId="{87278C7C-0334-467F-A46B-04D8826F7117}" sibTransId="{01EBEF86-1C3E-4CBE-B06C-2F1ED43DCEDB}"/>
    <dgm:cxn modelId="{962F855D-9796-4A9A-82EF-7CB20015AC00}" srcId="{9FDF4BE9-077A-4A4C-8E3E-1F232F3BE33B}" destId="{6B11300C-5F75-4650-ADFB-B3216FC9CCAF}" srcOrd="0" destOrd="0" parTransId="{1E1EA968-DC3E-49CA-9318-8CD6E9412348}" sibTransId="{A59C7828-C651-4C2D-B71E-B5746050A185}"/>
    <dgm:cxn modelId="{F91F3EFD-1576-402D-8757-2EBCA19B532E}" type="presOf" srcId="{96CB7F44-1324-4EF2-9C42-853883F23F46}" destId="{8A536BDE-BA7E-4DE8-8631-48663EA62DF8}" srcOrd="0" destOrd="0" presId="urn:microsoft.com/office/officeart/2005/8/layout/vList5"/>
    <dgm:cxn modelId="{C5679F83-AFFB-4540-9BF4-BFFD723D2435}" srcId="{159FAB5D-4630-46E6-813E-A34952ACD88D}" destId="{2EE3A1F9-74C4-45A2-8145-89D2D256C168}" srcOrd="0" destOrd="0" parTransId="{55F256AB-2ED5-4770-AB1B-6C8BADDCFE56}" sibTransId="{20F95F1D-9240-448C-A183-E1356D067F74}"/>
    <dgm:cxn modelId="{15492263-59E7-4E50-8A36-FC788945B2F0}" srcId="{A956C4BD-3687-4F8B-8B0F-EC8835026D5C}" destId="{96CB7F44-1324-4EF2-9C42-853883F23F46}" srcOrd="0" destOrd="0" parTransId="{FF0E1ABE-E949-4E42-9CCF-303BDC62E51C}" sibTransId="{72F206CB-5769-4EAD-A7EE-6C860B7B8431}"/>
    <dgm:cxn modelId="{365D791F-74B4-48C1-8B5C-B445D86840E4}" type="presOf" srcId="{991DC288-58C0-4724-B21B-ED01FB5F54D2}" destId="{7071E8CA-82C0-4281-ABBE-68A32E7B99E6}" srcOrd="0" destOrd="0" presId="urn:microsoft.com/office/officeart/2005/8/layout/vList5"/>
    <dgm:cxn modelId="{D2895730-88DE-4A9D-BC34-DD46574FC41B}" type="presOf" srcId="{A2F5795D-A332-4861-8EF6-85720562D881}" destId="{32FDFB98-3C2C-482E-8F16-4B536FE30BF6}" srcOrd="0" destOrd="1" presId="urn:microsoft.com/office/officeart/2005/8/layout/vList5"/>
    <dgm:cxn modelId="{AE28D3E0-E23D-44E2-97DC-A6E9C4BC8EBC}" type="presOf" srcId="{2EE3A1F9-74C4-45A2-8145-89D2D256C168}" destId="{D3156029-ACD3-44DF-8850-71817630A1B9}" srcOrd="0" destOrd="0" presId="urn:microsoft.com/office/officeart/2005/8/layout/vList5"/>
    <dgm:cxn modelId="{C3E75ED5-2385-4732-88C3-E25006FDC0D2}" type="presOf" srcId="{9FDF4BE9-077A-4A4C-8E3E-1F232F3BE33B}" destId="{466E85A5-DE82-4CD4-9B06-5C823F7BE00F}" srcOrd="0" destOrd="0" presId="urn:microsoft.com/office/officeart/2005/8/layout/vList5"/>
    <dgm:cxn modelId="{7C23BDEA-4EF5-4685-B5AA-2CE89AF60426}" type="presOf" srcId="{4253BA26-9082-44F4-BC8A-DED7C74E4771}" destId="{D3156029-ACD3-44DF-8850-71817630A1B9}" srcOrd="0" destOrd="1" presId="urn:microsoft.com/office/officeart/2005/8/layout/vList5"/>
    <dgm:cxn modelId="{66354E97-9699-402A-A084-C3044FF093D1}" srcId="{991DC288-58C0-4724-B21B-ED01FB5F54D2}" destId="{9FDF4BE9-077A-4A4C-8E3E-1F232F3BE33B}" srcOrd="2" destOrd="0" parTransId="{B6FBF4F0-D433-4A06-A5D5-E959B630E1E2}" sibTransId="{16F53193-E921-43AD-B834-2C7B74B2E9BF}"/>
    <dgm:cxn modelId="{0A117C55-EB58-45FA-BD5B-62BBCDAB2711}" type="presOf" srcId="{E0D4006C-54B1-444D-99EC-A982DD003BD3}" destId="{8A536BDE-BA7E-4DE8-8631-48663EA62DF8}" srcOrd="0" destOrd="1" presId="urn:microsoft.com/office/officeart/2005/8/layout/vList5"/>
    <dgm:cxn modelId="{4EC763EE-579D-4992-B2BC-20B259E35FBC}" srcId="{991DC288-58C0-4724-B21B-ED01FB5F54D2}" destId="{A956C4BD-3687-4F8B-8B0F-EC8835026D5C}" srcOrd="1" destOrd="0" parTransId="{6CA5BE0B-DEA6-4724-82D3-1FDFDAFE6693}" sibTransId="{B3D7D3B0-2BF2-48A3-BE9E-9EA912799A1A}"/>
    <dgm:cxn modelId="{8A805472-015D-4BB9-998F-DA07CF0B3ACA}" srcId="{A956C4BD-3687-4F8B-8B0F-EC8835026D5C}" destId="{22CF6B14-ACF0-4C38-B8FD-320D61E81FA6}" srcOrd="2" destOrd="0" parTransId="{E84DC57A-10F4-4734-A3BE-70A2D8BBF296}" sibTransId="{BCD78531-8DB9-4788-B0E3-0D9070D1D999}"/>
    <dgm:cxn modelId="{63365EEE-0AC5-4807-9875-D3090C8ED6D4}" type="presParOf" srcId="{7071E8CA-82C0-4281-ABBE-68A32E7B99E6}" destId="{4134261C-B110-494D-8B7A-B8CADA0B27FE}" srcOrd="0" destOrd="0" presId="urn:microsoft.com/office/officeart/2005/8/layout/vList5"/>
    <dgm:cxn modelId="{ED68F334-921B-4029-9E90-0F7DA2020133}" type="presParOf" srcId="{4134261C-B110-494D-8B7A-B8CADA0B27FE}" destId="{4377FAE9-DD8F-46DE-826E-4E24ADBAFC59}" srcOrd="0" destOrd="0" presId="urn:microsoft.com/office/officeart/2005/8/layout/vList5"/>
    <dgm:cxn modelId="{FB003DA3-11AD-4DB2-8CB7-98476588D9EA}" type="presParOf" srcId="{4134261C-B110-494D-8B7A-B8CADA0B27FE}" destId="{D3156029-ACD3-44DF-8850-71817630A1B9}" srcOrd="1" destOrd="0" presId="urn:microsoft.com/office/officeart/2005/8/layout/vList5"/>
    <dgm:cxn modelId="{0404C135-AD77-4566-AF31-C708F4F0F834}" type="presParOf" srcId="{7071E8CA-82C0-4281-ABBE-68A32E7B99E6}" destId="{72D42AFA-596B-4F0A-8F6C-8B2518A8570D}" srcOrd="1" destOrd="0" presId="urn:microsoft.com/office/officeart/2005/8/layout/vList5"/>
    <dgm:cxn modelId="{EAD79C97-AE5F-46F1-9762-1EAF8A416DCC}" type="presParOf" srcId="{7071E8CA-82C0-4281-ABBE-68A32E7B99E6}" destId="{515C6ED3-6D18-4BDB-AE92-89F22B4E8D8A}" srcOrd="2" destOrd="0" presId="urn:microsoft.com/office/officeart/2005/8/layout/vList5"/>
    <dgm:cxn modelId="{90B563D1-2C34-41E7-A106-9BDC4B3F4AA9}" type="presParOf" srcId="{515C6ED3-6D18-4BDB-AE92-89F22B4E8D8A}" destId="{07DBFF12-8833-4740-9DF2-598379CC71B6}" srcOrd="0" destOrd="0" presId="urn:microsoft.com/office/officeart/2005/8/layout/vList5"/>
    <dgm:cxn modelId="{30CAAF76-60E4-483C-9882-4875CD066E90}" type="presParOf" srcId="{515C6ED3-6D18-4BDB-AE92-89F22B4E8D8A}" destId="{8A536BDE-BA7E-4DE8-8631-48663EA62DF8}" srcOrd="1" destOrd="0" presId="urn:microsoft.com/office/officeart/2005/8/layout/vList5"/>
    <dgm:cxn modelId="{2CFF02D0-AD39-4BB6-B19C-CFE8DAC151FC}" type="presParOf" srcId="{7071E8CA-82C0-4281-ABBE-68A32E7B99E6}" destId="{03B436AD-726C-46EF-8035-D092D688A556}" srcOrd="3" destOrd="0" presId="urn:microsoft.com/office/officeart/2005/8/layout/vList5"/>
    <dgm:cxn modelId="{2AA45F9E-9AE7-4ED7-B646-F46EAD6BC982}" type="presParOf" srcId="{7071E8CA-82C0-4281-ABBE-68A32E7B99E6}" destId="{9210369A-26CA-47B7-8B2B-03AC829839A8}" srcOrd="4" destOrd="0" presId="urn:microsoft.com/office/officeart/2005/8/layout/vList5"/>
    <dgm:cxn modelId="{0F592F16-9DC9-47F4-B4AC-ACEA2ACF8BF7}" type="presParOf" srcId="{9210369A-26CA-47B7-8B2B-03AC829839A8}" destId="{466E85A5-DE82-4CD4-9B06-5C823F7BE00F}" srcOrd="0" destOrd="0" presId="urn:microsoft.com/office/officeart/2005/8/layout/vList5"/>
    <dgm:cxn modelId="{F281D821-02FD-4273-9C99-C1982B453245}" type="presParOf" srcId="{9210369A-26CA-47B7-8B2B-03AC829839A8}" destId="{32FDFB98-3C2C-482E-8F16-4B536FE30BF6}" srcOrd="1" destOrd="0" presId="urn:microsoft.com/office/officeart/2005/8/layout/vList5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244057-0BCE-47D5-9B81-67B56BA7FC80}" type="doc">
      <dgm:prSet loTypeId="urn:microsoft.com/office/officeart/2005/8/layout/pyramid4" loCatId="pyramid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1347E7C-2F18-4BB0-9EF3-59115FE3CBCE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Delaying costs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7DE98A22-F98A-4D0C-9D8F-5AC44A269C05}" type="parTrans" cxnId="{A4F88176-426D-42A9-B703-0E85DFD97DB3}">
      <dgm:prSet/>
      <dgm:spPr/>
      <dgm:t>
        <a:bodyPr/>
        <a:lstStyle/>
        <a:p>
          <a:endParaRPr lang="en-US"/>
        </a:p>
      </dgm:t>
    </dgm:pt>
    <dgm:pt modelId="{CA8200FD-3FD2-4626-8FD2-AC5A7191933D}" type="sibTrans" cxnId="{A4F88176-426D-42A9-B703-0E85DFD97DB3}">
      <dgm:prSet/>
      <dgm:spPr/>
      <dgm:t>
        <a:bodyPr/>
        <a:lstStyle/>
        <a:p>
          <a:endParaRPr lang="en-US"/>
        </a:p>
      </dgm:t>
    </dgm:pt>
    <dgm:pt modelId="{7F11C660-0C10-4BBD-A1AF-9476950ABD08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Monthly fees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4252E3A4-CE6F-478C-B712-E4235D19097D}" type="parTrans" cxnId="{B2AE9B33-9C5B-4F0A-89EF-D57A0A7D1204}">
      <dgm:prSet/>
      <dgm:spPr/>
      <dgm:t>
        <a:bodyPr/>
        <a:lstStyle/>
        <a:p>
          <a:endParaRPr lang="en-US"/>
        </a:p>
      </dgm:t>
    </dgm:pt>
    <dgm:pt modelId="{4B7EDF11-8BC6-4500-9CF5-436B5441C249}" type="sibTrans" cxnId="{B2AE9B33-9C5B-4F0A-89EF-D57A0A7D1204}">
      <dgm:prSet/>
      <dgm:spPr/>
      <dgm:t>
        <a:bodyPr/>
        <a:lstStyle/>
        <a:p>
          <a:endParaRPr lang="en-US"/>
        </a:p>
      </dgm:t>
    </dgm:pt>
    <dgm:pt modelId="{5FBCD647-6001-4483-BA05-349B295C36F8}">
      <dgm:prSet phldrT="[Text]" custT="1"/>
      <dgm:spPr/>
      <dgm:t>
        <a:bodyPr/>
        <a:lstStyle/>
        <a:p>
          <a:r>
            <a:rPr lang="en-US" sz="24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Domain Cost</a:t>
          </a:r>
          <a:endParaRPr lang="en-US" sz="24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FBFB0B15-59B6-4AF9-B252-175A7E30773E}" type="parTrans" cxnId="{58CF0812-5308-4947-BEB9-AFC29E9E5373}">
      <dgm:prSet/>
      <dgm:spPr/>
      <dgm:t>
        <a:bodyPr/>
        <a:lstStyle/>
        <a:p>
          <a:endParaRPr lang="en-US"/>
        </a:p>
      </dgm:t>
    </dgm:pt>
    <dgm:pt modelId="{0AE1EC01-4B7B-45CE-B245-EF460CFC8EAA}" type="sibTrans" cxnId="{58CF0812-5308-4947-BEB9-AFC29E9E5373}">
      <dgm:prSet/>
      <dgm:spPr/>
      <dgm:t>
        <a:bodyPr/>
        <a:lstStyle/>
        <a:p>
          <a:endParaRPr lang="en-US"/>
        </a:p>
      </dgm:t>
    </dgm:pt>
    <dgm:pt modelId="{FF21FDCF-236E-4105-BFC7-9485666735E4}">
      <dgm:prSet phldrT="[Text]" custT="1"/>
      <dgm:spPr/>
      <dgm:t>
        <a:bodyPr/>
        <a:lstStyle/>
        <a:p>
          <a:r>
            <a:rPr lang="en-US" sz="2000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rPr>
            <a:t>Advertising costs</a:t>
          </a:r>
          <a:endParaRPr lang="en-US" sz="2000" dirty="0">
            <a:solidFill>
              <a:srgbClr val="660066"/>
            </a:solidFill>
            <a:latin typeface="Andalus" pitchFamily="18" charset="-78"/>
            <a:cs typeface="Andalus" pitchFamily="18" charset="-78"/>
          </a:endParaRPr>
        </a:p>
      </dgm:t>
    </dgm:pt>
    <dgm:pt modelId="{12E40A3F-2B77-415C-84F1-624F3D675E5F}" type="parTrans" cxnId="{879CD060-816F-4E1E-AE8E-68BDD8DD9ACA}">
      <dgm:prSet/>
      <dgm:spPr/>
      <dgm:t>
        <a:bodyPr/>
        <a:lstStyle/>
        <a:p>
          <a:endParaRPr lang="en-US"/>
        </a:p>
      </dgm:t>
    </dgm:pt>
    <dgm:pt modelId="{0046B32C-070C-4DC9-8B67-72FC0AA4CF95}" type="sibTrans" cxnId="{879CD060-816F-4E1E-AE8E-68BDD8DD9ACA}">
      <dgm:prSet/>
      <dgm:spPr/>
      <dgm:t>
        <a:bodyPr/>
        <a:lstStyle/>
        <a:p>
          <a:endParaRPr lang="en-US"/>
        </a:p>
      </dgm:t>
    </dgm:pt>
    <dgm:pt modelId="{A924238E-9660-46AF-9FCC-7558FCC445F7}" type="pres">
      <dgm:prSet presAssocID="{26244057-0BCE-47D5-9B81-67B56BA7FC80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54F1E9-7FFC-4F0F-B10B-AA284D5BD9F5}" type="pres">
      <dgm:prSet presAssocID="{26244057-0BCE-47D5-9B81-67B56BA7FC80}" presName="triangle1" presStyleLbl="node1" presStyleIdx="0" presStyleCnt="4" custLinFactNeighborX="-650" custLinFactNeighborY="-6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FCA4B-3D30-4D35-B97C-E9F17779FBA3}" type="pres">
      <dgm:prSet presAssocID="{26244057-0BCE-47D5-9B81-67B56BA7FC80}" presName="triangle2" presStyleLbl="node1" presStyleIdx="1" presStyleCnt="4" custLinFactNeighborX="-650" custLinFactNeighborY="-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23CD7-820D-4681-8AC2-B00BB9F7F350}" type="pres">
      <dgm:prSet presAssocID="{26244057-0BCE-47D5-9B81-67B56BA7FC80}" presName="triangle3" presStyleLbl="node1" presStyleIdx="2" presStyleCnt="4" custLinFactNeighborX="-650" custLinFactNeighborY="-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9D61A-EED2-426B-9C51-4F997EDEA4CB}" type="pres">
      <dgm:prSet presAssocID="{26244057-0BCE-47D5-9B81-67B56BA7FC80}" presName="triangle4" presStyleLbl="node1" presStyleIdx="3" presStyleCnt="4" custLinFactNeighborX="-650" custLinFactNeighborY="-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9CD060-816F-4E1E-AE8E-68BDD8DD9ACA}" srcId="{26244057-0BCE-47D5-9B81-67B56BA7FC80}" destId="{FF21FDCF-236E-4105-BFC7-9485666735E4}" srcOrd="3" destOrd="0" parTransId="{12E40A3F-2B77-415C-84F1-624F3D675E5F}" sibTransId="{0046B32C-070C-4DC9-8B67-72FC0AA4CF95}"/>
    <dgm:cxn modelId="{58CF0812-5308-4947-BEB9-AFC29E9E5373}" srcId="{26244057-0BCE-47D5-9B81-67B56BA7FC80}" destId="{5FBCD647-6001-4483-BA05-349B295C36F8}" srcOrd="2" destOrd="0" parTransId="{FBFB0B15-59B6-4AF9-B252-175A7E30773E}" sibTransId="{0AE1EC01-4B7B-45CE-B245-EF460CFC8EAA}"/>
    <dgm:cxn modelId="{AA4A9F6F-ED21-44DB-9A73-91622FE9DC76}" type="presOf" srcId="{91347E7C-2F18-4BB0-9EF3-59115FE3CBCE}" destId="{AB54F1E9-7FFC-4F0F-B10B-AA284D5BD9F5}" srcOrd="0" destOrd="0" presId="urn:microsoft.com/office/officeart/2005/8/layout/pyramid4"/>
    <dgm:cxn modelId="{936F3CA6-8609-4FAB-AF8B-94ED3BDF4670}" type="presOf" srcId="{7F11C660-0C10-4BBD-A1AF-9476950ABD08}" destId="{9ABFCA4B-3D30-4D35-B97C-E9F17779FBA3}" srcOrd="0" destOrd="0" presId="urn:microsoft.com/office/officeart/2005/8/layout/pyramid4"/>
    <dgm:cxn modelId="{A4F88176-426D-42A9-B703-0E85DFD97DB3}" srcId="{26244057-0BCE-47D5-9B81-67B56BA7FC80}" destId="{91347E7C-2F18-4BB0-9EF3-59115FE3CBCE}" srcOrd="0" destOrd="0" parTransId="{7DE98A22-F98A-4D0C-9D8F-5AC44A269C05}" sibTransId="{CA8200FD-3FD2-4626-8FD2-AC5A7191933D}"/>
    <dgm:cxn modelId="{6C318312-13E7-4872-94CD-B9D25BC58381}" type="presOf" srcId="{FF21FDCF-236E-4105-BFC7-9485666735E4}" destId="{1D29D61A-EED2-426B-9C51-4F997EDEA4CB}" srcOrd="0" destOrd="0" presId="urn:microsoft.com/office/officeart/2005/8/layout/pyramid4"/>
    <dgm:cxn modelId="{B2AE9B33-9C5B-4F0A-89EF-D57A0A7D1204}" srcId="{26244057-0BCE-47D5-9B81-67B56BA7FC80}" destId="{7F11C660-0C10-4BBD-A1AF-9476950ABD08}" srcOrd="1" destOrd="0" parTransId="{4252E3A4-CE6F-478C-B712-E4235D19097D}" sibTransId="{4B7EDF11-8BC6-4500-9CF5-436B5441C249}"/>
    <dgm:cxn modelId="{F83B1892-A4E6-40CF-A1C0-B2F58EF85ED2}" type="presOf" srcId="{26244057-0BCE-47D5-9B81-67B56BA7FC80}" destId="{A924238E-9660-46AF-9FCC-7558FCC445F7}" srcOrd="0" destOrd="0" presId="urn:microsoft.com/office/officeart/2005/8/layout/pyramid4"/>
    <dgm:cxn modelId="{37FD1907-AC63-4483-88AA-9CCA92230B6D}" type="presOf" srcId="{5FBCD647-6001-4483-BA05-349B295C36F8}" destId="{07723CD7-820D-4681-8AC2-B00BB9F7F350}" srcOrd="0" destOrd="0" presId="urn:microsoft.com/office/officeart/2005/8/layout/pyramid4"/>
    <dgm:cxn modelId="{1D9D29A4-27FE-44C1-832F-43C0FC54183E}" type="presParOf" srcId="{A924238E-9660-46AF-9FCC-7558FCC445F7}" destId="{AB54F1E9-7FFC-4F0F-B10B-AA284D5BD9F5}" srcOrd="0" destOrd="0" presId="urn:microsoft.com/office/officeart/2005/8/layout/pyramid4"/>
    <dgm:cxn modelId="{3F312FD6-9EB5-4FBC-AA7A-CA1004C530CE}" type="presParOf" srcId="{A924238E-9660-46AF-9FCC-7558FCC445F7}" destId="{9ABFCA4B-3D30-4D35-B97C-E9F17779FBA3}" srcOrd="1" destOrd="0" presId="urn:microsoft.com/office/officeart/2005/8/layout/pyramid4"/>
    <dgm:cxn modelId="{09FD517D-63B6-40E1-A817-379A434E32CB}" type="presParOf" srcId="{A924238E-9660-46AF-9FCC-7558FCC445F7}" destId="{07723CD7-820D-4681-8AC2-B00BB9F7F350}" srcOrd="2" destOrd="0" presId="urn:microsoft.com/office/officeart/2005/8/layout/pyramid4"/>
    <dgm:cxn modelId="{D74676EF-C204-49F7-BB15-CE25D63AE4B1}" type="presParOf" srcId="{A924238E-9660-46AF-9FCC-7558FCC445F7}" destId="{1D29D61A-EED2-426B-9C51-4F997EDEA4CB}" srcOrd="3" destOrd="0" presId="urn:microsoft.com/office/officeart/2005/8/layout/pyramid4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CFFFC-9FD9-428D-80A7-E18349D91B9D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9F06B-E716-49F5-9ED0-171392805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33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F06B-E716-49F5-9ED0-171392805DF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68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F06B-E716-49F5-9ED0-171392805DF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02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F06B-E716-49F5-9ED0-171392805D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02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F06B-E716-49F5-9ED0-171392805DF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02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F06B-E716-49F5-9ED0-171392805DF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44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5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1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4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754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947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398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199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333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445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391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F6E2C9B-5FA2-460D-9BE7-B0812FC2A6FF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5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86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274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442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58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7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3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790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2544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6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8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E4F1FD-E8DE-4A39-9D36-E399890CED99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2A2C7-D5E0-4D2F-9468-78FAFFFD1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2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586B75A-687E-405C-8A0B-8D00578BA2C3}" type="datetime1">
              <a:rPr lang="en-US" smtClean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59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259" y="1544510"/>
            <a:ext cx="5720861" cy="511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6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Used Tools</a:t>
            </a:r>
            <a:endParaRPr lang="ar-AE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551" y="1828800"/>
            <a:ext cx="8631175" cy="4351337"/>
          </a:xfrm>
        </p:spPr>
        <p:txBody>
          <a:bodyPr/>
          <a:lstStyle/>
          <a:p>
            <a:endParaRPr lang="en-US" dirty="0">
              <a:solidFill>
                <a:srgbClr val="660066"/>
              </a:solidFill>
            </a:endParaRPr>
          </a:p>
          <a:p>
            <a:endParaRPr lang="en-US" dirty="0">
              <a:solidFill>
                <a:srgbClr val="660066"/>
              </a:solidFill>
            </a:endParaRPr>
          </a:p>
          <a:p>
            <a:endParaRPr lang="ar-A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pic>
        <p:nvPicPr>
          <p:cNvPr id="25" name="Picture 24" descr="FormBuild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7555" y="1854721"/>
            <a:ext cx="2305372" cy="2219635"/>
          </a:xfrm>
          <a:prstGeom prst="rect">
            <a:avLst/>
          </a:prstGeom>
        </p:spPr>
      </p:pic>
      <p:pic>
        <p:nvPicPr>
          <p:cNvPr id="26" name="Picture 25" descr="ListingPr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101" y="1906634"/>
            <a:ext cx="2276793" cy="2219635"/>
          </a:xfrm>
          <a:prstGeom prst="rect">
            <a:avLst/>
          </a:prstGeom>
        </p:spPr>
      </p:pic>
      <p:pic>
        <p:nvPicPr>
          <p:cNvPr id="28" name="Picture 27" descr="SiteSearc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0738" y="4638365"/>
            <a:ext cx="2257740" cy="2219635"/>
          </a:xfrm>
          <a:prstGeom prst="rect">
            <a:avLst/>
          </a:prstGeom>
        </p:spPr>
      </p:pic>
      <p:pic>
        <p:nvPicPr>
          <p:cNvPr id="29" name="Picture 28" descr="StoreMetric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0483" y="4638364"/>
            <a:ext cx="2257740" cy="2219635"/>
          </a:xfrm>
          <a:prstGeom prst="rect">
            <a:avLst/>
          </a:prstGeom>
        </p:spPr>
      </p:pic>
      <p:pic>
        <p:nvPicPr>
          <p:cNvPr id="10" name="Picture 9" descr="Commets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1851" y="4457239"/>
            <a:ext cx="2391109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52" t="39550" r="30666" b="40902"/>
          <a:stretch/>
        </p:blipFill>
        <p:spPr>
          <a:xfrm>
            <a:off x="3276893" y="2050655"/>
            <a:ext cx="2256889" cy="21029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80681" y="672857"/>
            <a:ext cx="38709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u="sng" dirty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Used </a:t>
            </a:r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Tools Con ..</a:t>
            </a:r>
            <a:endParaRPr lang="ar-AE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7" t="39066" r="16554" b="41386"/>
          <a:stretch/>
        </p:blipFill>
        <p:spPr>
          <a:xfrm>
            <a:off x="6673755" y="4480948"/>
            <a:ext cx="2287816" cy="1992616"/>
          </a:xfrm>
          <a:prstGeom prst="rect">
            <a:avLst/>
          </a:prstGeom>
        </p:spPr>
      </p:pic>
      <p:pic>
        <p:nvPicPr>
          <p:cNvPr id="9" name="Picture 8" descr="SiteBoost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4254" y="4480948"/>
            <a:ext cx="2267267" cy="2219635"/>
          </a:xfrm>
          <a:prstGeom prst="rect">
            <a:avLst/>
          </a:prstGeom>
        </p:spPr>
      </p:pic>
      <p:pic>
        <p:nvPicPr>
          <p:cNvPr id="10" name="Picture 9" descr="VistorAna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1240" y="1983261"/>
            <a:ext cx="2267267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2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ea typeface="+mn-ea"/>
                <a:cs typeface="Andalus" pitchFamily="18" charset="-78"/>
              </a:rPr>
              <a:t>Dashboard reports</a:t>
            </a:r>
            <a:endParaRPr lang="ar-AE" sz="4000" u="sng" dirty="0">
              <a:solidFill>
                <a:srgbClr val="660066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1313" y="1691322"/>
            <a:ext cx="8699414" cy="448881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Several reports were used</a:t>
            </a:r>
            <a:r>
              <a:rPr lang="en-US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Order Report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Sales Report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Visitor Report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Comment dashboard</a:t>
            </a:r>
          </a:p>
          <a:p>
            <a:r>
              <a:rPr lang="en-US" dirty="0">
                <a:latin typeface="Andalus" pitchFamily="18" charset="-78"/>
                <a:cs typeface="Andalus" pitchFamily="18" charset="-78"/>
              </a:rPr>
              <a:t>Search Report and SEO Insights</a:t>
            </a:r>
          </a:p>
          <a:p>
            <a:endParaRPr lang="en-US" dirty="0" smtClean="0"/>
          </a:p>
          <a:p>
            <a:endParaRPr lang="ar-A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4503" y="726324"/>
            <a:ext cx="9144000" cy="2387600"/>
          </a:xfrm>
        </p:spPr>
        <p:txBody>
          <a:bodyPr>
            <a:normAutofit/>
          </a:bodyPr>
          <a:lstStyle/>
          <a:p>
            <a:r>
              <a:rPr lang="en-US" sz="8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Thank you !</a:t>
            </a:r>
            <a:endParaRPr lang="en-US" sz="8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/>
          <a:srcRect l="14727" t="5899" r="11774" b="19297"/>
          <a:stretch>
            <a:fillRect/>
          </a:stretch>
        </p:blipFill>
        <p:spPr>
          <a:xfrm>
            <a:off x="8674400" y="4350774"/>
            <a:ext cx="3517600" cy="25072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6929" y="0"/>
            <a:ext cx="9330450" cy="29542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>
              <a:solidFill>
                <a:srgbClr val="660066"/>
              </a:solidFill>
            </a:endParaRPr>
          </a:p>
          <a:p>
            <a:pPr marL="0" indent="0" algn="ctr">
              <a:buNone/>
            </a:pPr>
            <a:r>
              <a:rPr lang="en-US" sz="4000" u="sng" dirty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  What is </a:t>
            </a:r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MWAHEB ?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endParaRPr lang="en-US" sz="4400" b="1" dirty="0">
              <a:solidFill>
                <a:srgbClr val="660066"/>
              </a:solidFill>
            </a:endParaRPr>
          </a:p>
          <a:p>
            <a:pPr marL="0" indent="0" algn="just">
              <a:buNone/>
            </a:pPr>
            <a:endParaRPr lang="en-US" sz="4400" dirty="0">
              <a:solidFill>
                <a:srgbClr val="66006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40039" y="2587507"/>
            <a:ext cx="8473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It is an e-commerce website that joins together students with unique talents and customers that prefer customized and unique gifts.  </a:t>
            </a:r>
            <a:endParaRPr lang="en-US" sz="3200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46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7923" y="405730"/>
            <a:ext cx="10515600" cy="1325562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ea typeface="+mn-ea"/>
                <a:cs typeface="Andalus" pitchFamily="18" charset="-78"/>
              </a:rPr>
              <a:t>Why call it MWAHEB ?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5792" y="2616589"/>
            <a:ext cx="7665827" cy="34325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We choose the name because it is easier to give you a first impression of the content of the website, it is also easy to memorize and write.</a:t>
            </a:r>
            <a:endParaRPr lang="en-US" sz="3200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endParaRPr lang="en-US" sz="4800" dirty="0">
              <a:solidFill>
                <a:srgbClr val="660066"/>
              </a:solidFill>
              <a:cs typeface="Dubai" panose="020B05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88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Why choose us not them ?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76400" y="1828800"/>
            <a:ext cx="10515600" cy="4351338"/>
          </a:xfrm>
        </p:spPr>
        <p:txBody>
          <a:bodyPr/>
          <a:lstStyle/>
          <a:p>
            <a:endParaRPr lang="en-US" sz="4000" dirty="0">
              <a:solidFill>
                <a:srgbClr val="660066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22" name="Diagram 21"/>
          <p:cNvGraphicFramePr/>
          <p:nvPr/>
        </p:nvGraphicFramePr>
        <p:xfrm>
          <a:off x="2439963" y="110170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790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845127" y="182880"/>
            <a:ext cx="10515600" cy="1325562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SWOT ANALYSIS 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76400" y="1828800"/>
            <a:ext cx="10515600" cy="4351338"/>
          </a:xfrm>
        </p:spPr>
        <p:txBody>
          <a:bodyPr/>
          <a:lstStyle/>
          <a:p>
            <a:endParaRPr lang="en-US" sz="4000" dirty="0">
              <a:solidFill>
                <a:srgbClr val="660066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2214881" y="1730326"/>
          <a:ext cx="8082670" cy="5127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790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845127" y="182880"/>
            <a:ext cx="10515600" cy="1325562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SWOT ANALYSIS Con .. 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76400" y="1828800"/>
            <a:ext cx="10515600" cy="4351338"/>
          </a:xfrm>
        </p:spPr>
        <p:txBody>
          <a:bodyPr/>
          <a:lstStyle/>
          <a:p>
            <a:endParaRPr lang="en-US" sz="4000" dirty="0">
              <a:solidFill>
                <a:srgbClr val="660066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2214881" y="1730326"/>
          <a:ext cx="8082670" cy="5127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790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24" y="379941"/>
            <a:ext cx="10515600" cy="1203733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Market segments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2819790" y="1800664"/>
          <a:ext cx="7702844" cy="448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69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1446159" y="1681851"/>
            <a:ext cx="5156200" cy="73152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Current Revenue</a:t>
            </a:r>
            <a:endParaRPr lang="en-US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1797851" y="2475913"/>
            <a:ext cx="4518543" cy="2771335"/>
          </a:xfrm>
        </p:spPr>
        <p:txBody>
          <a:bodyPr/>
          <a:lstStyle/>
          <a:p>
            <a:pPr lvl="0" algn="ctr"/>
            <a:endParaRPr lang="en-US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  <a:p>
            <a:pPr lvl="0" algn="ctr"/>
            <a:r>
              <a:rPr lang="en-US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MWAHEB charges 10% commission of sales revenue.</a:t>
            </a:r>
            <a:endParaRPr lang="ar-AE" dirty="0" smtClean="0">
              <a:latin typeface="Andalus" pitchFamily="18" charset="-78"/>
              <a:cs typeface="Andalus" pitchFamily="18" charset="-78"/>
            </a:endParaRPr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Future Revenue</a:t>
            </a:r>
            <a:endParaRPr lang="en-US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6510485" y="2700996"/>
            <a:ext cx="4898413" cy="2859562"/>
          </a:xfrm>
        </p:spPr>
        <p:txBody>
          <a:bodyPr/>
          <a:lstStyle/>
          <a:p>
            <a:pPr lvl="0" algn="ctr"/>
            <a:r>
              <a:rPr lang="en-US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Advertising on the site</a:t>
            </a:r>
          </a:p>
          <a:p>
            <a:pPr algn="ctr"/>
            <a:r>
              <a:rPr lang="en-US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Purchase raw materials and sell them to craftsmen</a:t>
            </a:r>
            <a:endParaRPr lang="ar-AE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  <a:p>
            <a:pPr lvl="0" algn="ctr"/>
            <a:endParaRPr lang="ar-AE" dirty="0" smtClean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465" y="196948"/>
            <a:ext cx="10515600" cy="1325562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Revenue</a:t>
            </a:r>
            <a:endParaRPr lang="en-US" sz="4000" u="sng" dirty="0">
              <a:solidFill>
                <a:srgbClr val="660066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127" y="590843"/>
            <a:ext cx="10515600" cy="1325562"/>
          </a:xfrm>
        </p:spPr>
        <p:txBody>
          <a:bodyPr>
            <a:noAutofit/>
          </a:bodyPr>
          <a:lstStyle/>
          <a:p>
            <a:pPr algn="ctr"/>
            <a:r>
              <a:rPr lang="en-US" sz="4000" u="sng" dirty="0" smtClean="0">
                <a:solidFill>
                  <a:srgbClr val="660066"/>
                </a:solidFill>
                <a:latin typeface="Andalus" pitchFamily="18" charset="-78"/>
                <a:cs typeface="Andalus" pitchFamily="18" charset="-78"/>
              </a:rPr>
              <a:t>Cost structure </a:t>
            </a:r>
            <a:r>
              <a:rPr lang="en-US" b="1" dirty="0" smtClean="0">
                <a:solidFill>
                  <a:srgbClr val="660066"/>
                </a:solidFill>
              </a:rPr>
              <a:t/>
            </a:r>
            <a:br>
              <a:rPr lang="en-US" b="1" dirty="0" smtClean="0">
                <a:solidFill>
                  <a:srgbClr val="660066"/>
                </a:solidFill>
              </a:rPr>
            </a:br>
            <a:endParaRPr lang="en-US" b="1" dirty="0">
              <a:solidFill>
                <a:srgbClr val="660066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207719" y="1392701"/>
          <a:ext cx="9807283" cy="496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18" r="88195" b="9770"/>
          <a:stretch/>
        </p:blipFill>
        <p:spPr>
          <a:xfrm>
            <a:off x="-40945" y="0"/>
            <a:ext cx="1978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cess 06 16x9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Trebuchet">
      <a:maj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660066"/>
        </a:solidFill>
        <a:ln>
          <a:solidFill>
            <a:srgbClr val="660066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Retrospect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41B441"/>
      </a:accent1>
      <a:accent2>
        <a:srgbClr val="126B75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Presentation2</Template>
  <TotalTime>2956</TotalTime>
  <Words>241</Words>
  <Application>Microsoft Office PowerPoint</Application>
  <PresentationFormat>Widescreen</PresentationFormat>
  <Paragraphs>71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Andalus</vt:lpstr>
      <vt:lpstr>Arial</vt:lpstr>
      <vt:lpstr>Calibri</vt:lpstr>
      <vt:lpstr>Calibri Light</vt:lpstr>
      <vt:lpstr>Dubai</vt:lpstr>
      <vt:lpstr>Tahoma</vt:lpstr>
      <vt:lpstr>Trebuchet</vt:lpstr>
      <vt:lpstr>Process 06 16x9</vt:lpstr>
      <vt:lpstr>Retrospect</vt:lpstr>
      <vt:lpstr>PowerPoint Presentation</vt:lpstr>
      <vt:lpstr>PowerPoint Presentation</vt:lpstr>
      <vt:lpstr>Why call it MWAHEB ?</vt:lpstr>
      <vt:lpstr>Why choose us not them ?</vt:lpstr>
      <vt:lpstr>SWOT ANALYSIS </vt:lpstr>
      <vt:lpstr>SWOT ANALYSIS Con .. </vt:lpstr>
      <vt:lpstr>Market segments</vt:lpstr>
      <vt:lpstr>Revenue</vt:lpstr>
      <vt:lpstr>Cost structure  </vt:lpstr>
      <vt:lpstr>Used Tools</vt:lpstr>
      <vt:lpstr>PowerPoint Presentation</vt:lpstr>
      <vt:lpstr>Dashboard reports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Mwaheb</dc:title>
  <dc:creator>sondos</dc:creator>
  <cp:lastModifiedBy>sondos</cp:lastModifiedBy>
  <cp:revision>128</cp:revision>
  <dcterms:created xsi:type="dcterms:W3CDTF">2018-04-10T16:00:16Z</dcterms:created>
  <dcterms:modified xsi:type="dcterms:W3CDTF">2018-05-16T17:04:24Z</dcterms:modified>
</cp:coreProperties>
</file>