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handoutMasterIdLst>
    <p:handoutMasterId r:id="rId22"/>
  </p:handoutMasterIdLst>
  <p:sldIdLst>
    <p:sldId id="257" r:id="rId2"/>
    <p:sldId id="258" r:id="rId3"/>
    <p:sldId id="284" r:id="rId4"/>
    <p:sldId id="261" r:id="rId5"/>
    <p:sldId id="271" r:id="rId6"/>
    <p:sldId id="281" r:id="rId7"/>
    <p:sldId id="269" r:id="rId8"/>
    <p:sldId id="267" r:id="rId9"/>
    <p:sldId id="273" r:id="rId10"/>
    <p:sldId id="272" r:id="rId11"/>
    <p:sldId id="274" r:id="rId12"/>
    <p:sldId id="268" r:id="rId13"/>
    <p:sldId id="275" r:id="rId14"/>
    <p:sldId id="263" r:id="rId15"/>
    <p:sldId id="283" r:id="rId16"/>
    <p:sldId id="282" r:id="rId17"/>
    <p:sldId id="278" r:id="rId18"/>
    <p:sldId id="279" r:id="rId19"/>
    <p:sldId id="280"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awzan" initials="R" lastIdx="0" clrIdx="0">
    <p:extLst>
      <p:ext uri="{19B8F6BF-5375-455C-9EA6-DF929625EA0E}">
        <p15:presenceInfo xmlns:p15="http://schemas.microsoft.com/office/powerpoint/2012/main" userId="Rawza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F5AB1C69-6EDB-4FF4-983F-18BD219EF322}">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5" autoAdjust="0"/>
    <p:restoredTop sz="94660"/>
  </p:normalViewPr>
  <p:slideViewPr>
    <p:cSldViewPr snapToGrid="0">
      <p:cViewPr varScale="1">
        <p:scale>
          <a:sx n="80" d="100"/>
          <a:sy n="80" d="100"/>
        </p:scale>
        <p:origin x="378" y="78"/>
      </p:cViewPr>
      <p:guideLst/>
    </p:cSldViewPr>
  </p:slideViewPr>
  <p:notesTextViewPr>
    <p:cViewPr>
      <p:scale>
        <a:sx n="1" d="1"/>
        <a:sy n="1" d="1"/>
      </p:scale>
      <p:origin x="0" y="0"/>
    </p:cViewPr>
  </p:notesTextViewPr>
  <p:notesViewPr>
    <p:cSldViewPr snapToGrid="0">
      <p:cViewPr varScale="1">
        <p:scale>
          <a:sx n="65" d="100"/>
          <a:sy n="65" d="100"/>
        </p:scale>
        <p:origin x="2784" y="4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3A45BA1-980A-4507-BE5A-5C1E7C2FFD8F}" type="datetimeFigureOut">
              <a:rPr lang="en-US"/>
              <a:t>10/19/2017</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7E03411-58E2-43FD-AE1D-AD77DFF8CB20}" type="slidenum">
              <a:rPr/>
              <a:t>‹#›</a:t>
            </a:fld>
            <a:endParaRPr/>
          </a:p>
        </p:txBody>
      </p:sp>
    </p:spTree>
    <p:extLst>
      <p:ext uri="{BB962C8B-B14F-4D97-AF65-F5344CB8AC3E}">
        <p14:creationId xmlns:p14="http://schemas.microsoft.com/office/powerpoint/2010/main" val="1881910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5A3416D-7FED-43BC-AA7C-D92DBA01ED64}" type="datetimeFigureOut">
              <a:rPr lang="en-US"/>
              <a:t>10/19/2017</a:t>
            </a:fld>
            <a:endParaR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DC57A8-AE18-4654-B6AF-04B3577165BE}" type="slidenum">
              <a:rPr/>
              <a:t>‹#›</a:t>
            </a:fld>
            <a:endParaRPr/>
          </a:p>
        </p:txBody>
      </p:sp>
    </p:spTree>
    <p:extLst>
      <p:ext uri="{BB962C8B-B14F-4D97-AF65-F5344CB8AC3E}">
        <p14:creationId xmlns:p14="http://schemas.microsoft.com/office/powerpoint/2010/main" val="25813978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265611" y="1752600"/>
            <a:ext cx="6858002" cy="1828800"/>
          </a:xfrm>
        </p:spPr>
        <p:txBody>
          <a:bodyPr anchor="b">
            <a:normAutofit/>
          </a:bodyPr>
          <a:lstStyle>
            <a:lvl1pPr algn="l">
              <a:defRPr sz="5400"/>
            </a:lvl1pPr>
          </a:lstStyle>
          <a:p>
            <a:r>
              <a:rPr lang="en-US"/>
              <a:t>Click to edit Master title style</a:t>
            </a:r>
            <a:endParaRPr/>
          </a:p>
        </p:txBody>
      </p:sp>
      <p:sp>
        <p:nvSpPr>
          <p:cNvPr id="3" name="Subtitle 2"/>
          <p:cNvSpPr>
            <a:spLocks noGrp="1"/>
          </p:cNvSpPr>
          <p:nvPr>
            <p:ph type="subTitle" idx="1"/>
          </p:nvPr>
        </p:nvSpPr>
        <p:spPr>
          <a:xfrm>
            <a:off x="4265610" y="3733800"/>
            <a:ext cx="6858002" cy="914400"/>
          </a:xfrm>
        </p:spPr>
        <p:txBody>
          <a:bodyPr/>
          <a:lstStyle>
            <a:lvl1pPr marL="0" indent="0" algn="l">
              <a:spcBef>
                <a:spcPts val="0"/>
              </a:spcBef>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a:p>
        </p:txBody>
      </p:sp>
    </p:spTree>
    <p:extLst>
      <p:ext uri="{BB962C8B-B14F-4D97-AF65-F5344CB8AC3E}">
        <p14:creationId xmlns:p14="http://schemas.microsoft.com/office/powerpoint/2010/main" val="2981203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Pictures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066214" y="421594"/>
            <a:ext cx="2286000" cy="1885508"/>
          </a:xfrm>
        </p:spPr>
        <p:txBody>
          <a:bodyPr>
            <a:normAutofit/>
          </a:bodyPr>
          <a:lstStyle>
            <a:lvl1pPr>
              <a:defRPr sz="2400"/>
            </a:lvl1pPr>
          </a:lstStyle>
          <a:p>
            <a:r>
              <a:rPr lang="en-US"/>
              <a:t>Click to edit Master title style</a:t>
            </a:r>
          </a:p>
        </p:txBody>
      </p:sp>
      <p:grpSp>
        <p:nvGrpSpPr>
          <p:cNvPr id="84" name="Group 83"/>
          <p:cNvGrpSpPr>
            <a:grpSpLocks noChangeAspect="1"/>
          </p:cNvGrpSpPr>
          <p:nvPr/>
        </p:nvGrpSpPr>
        <p:grpSpPr>
          <a:xfrm rot="16200000" flipV="1">
            <a:off x="274315" y="1102304"/>
            <a:ext cx="5053664" cy="4411852"/>
            <a:chOff x="895350" y="3313113"/>
            <a:chExt cx="3613151" cy="2790825"/>
          </a:xfrm>
          <a:solidFill>
            <a:schemeClr val="tx1">
              <a:lumMod val="50000"/>
            </a:schemeClr>
          </a:solidFill>
        </p:grpSpPr>
        <p:sp>
          <p:nvSpPr>
            <p:cNvPr id="85"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86"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87"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88"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89"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90"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91"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92"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93"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94"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95"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96"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grpSp>
      <p:sp>
        <p:nvSpPr>
          <p:cNvPr id="97" name="Picture Placeholder 33" descr="An empty placeholder to add an image. Click on the placeholder and select the image that you wish to add."/>
          <p:cNvSpPr>
            <a:spLocks noGrp="1"/>
          </p:cNvSpPr>
          <p:nvPr>
            <p:ph type="pic" sz="quarter" idx="17"/>
          </p:nvPr>
        </p:nvSpPr>
        <p:spPr>
          <a:xfrm>
            <a:off x="840795" y="1020193"/>
            <a:ext cx="3886200" cy="4572000"/>
          </a:xfrm>
          <a:solidFill>
            <a:schemeClr val="bg2"/>
          </a:solidFill>
          <a:ln w="38100">
            <a:solidFill>
              <a:schemeClr val="bg1"/>
            </a:solidFill>
          </a:ln>
        </p:spPr>
        <p:txBody>
          <a:bodyPr/>
          <a:lstStyle>
            <a:lvl1pPr marL="0" indent="0" algn="ctr">
              <a:buNone/>
              <a:defRPr/>
            </a:lvl1pPr>
          </a:lstStyle>
          <a:p>
            <a:r>
              <a:rPr lang="en-US"/>
              <a:t>Click icon to add picture</a:t>
            </a:r>
            <a:endParaRPr dirty="0"/>
          </a:p>
        </p:txBody>
      </p:sp>
      <p:grpSp>
        <p:nvGrpSpPr>
          <p:cNvPr id="98" name="Group 97"/>
          <p:cNvGrpSpPr/>
          <p:nvPr/>
        </p:nvGrpSpPr>
        <p:grpSpPr>
          <a:xfrm>
            <a:off x="5322489" y="319177"/>
            <a:ext cx="3389607" cy="2710838"/>
            <a:chOff x="895350" y="3313113"/>
            <a:chExt cx="3613151" cy="2790825"/>
          </a:xfrm>
          <a:solidFill>
            <a:schemeClr val="tx1">
              <a:lumMod val="50000"/>
            </a:schemeClr>
          </a:solidFill>
        </p:grpSpPr>
        <p:sp>
          <p:nvSpPr>
            <p:cNvPr id="99"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0"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1"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2"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3"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4"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5"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6"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7"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8"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9"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10"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grpSp>
      <p:sp>
        <p:nvSpPr>
          <p:cNvPr id="111" name="Picture Placeholder 33" descr="An empty placeholder to add an image. Click on the placeholder and select the image that you wish to add."/>
          <p:cNvSpPr>
            <a:spLocks noGrp="1" noChangeAspect="1"/>
          </p:cNvSpPr>
          <p:nvPr>
            <p:ph type="pic" sz="quarter" idx="18"/>
          </p:nvPr>
        </p:nvSpPr>
        <p:spPr>
          <a:xfrm>
            <a:off x="5546780" y="529603"/>
            <a:ext cx="2993366" cy="2305338"/>
          </a:xfrm>
          <a:solidFill>
            <a:schemeClr val="bg2"/>
          </a:solidFill>
          <a:ln w="38100">
            <a:solidFill>
              <a:schemeClr val="bg1"/>
            </a:solidFill>
          </a:ln>
        </p:spPr>
        <p:txBody>
          <a:bodyPr/>
          <a:lstStyle>
            <a:lvl1pPr marL="0" indent="0" algn="ctr">
              <a:buNone/>
              <a:defRPr/>
            </a:lvl1pPr>
          </a:lstStyle>
          <a:p>
            <a:r>
              <a:rPr lang="en-US"/>
              <a:t>Click icon to add picture</a:t>
            </a:r>
            <a:endParaRPr dirty="0"/>
          </a:p>
        </p:txBody>
      </p:sp>
      <p:grpSp>
        <p:nvGrpSpPr>
          <p:cNvPr id="112" name="Group 111"/>
          <p:cNvGrpSpPr/>
          <p:nvPr/>
        </p:nvGrpSpPr>
        <p:grpSpPr>
          <a:xfrm>
            <a:off x="5322489" y="3245640"/>
            <a:ext cx="3389607" cy="2710838"/>
            <a:chOff x="895350" y="3313113"/>
            <a:chExt cx="3613151" cy="2790825"/>
          </a:xfrm>
          <a:solidFill>
            <a:schemeClr val="tx1">
              <a:lumMod val="50000"/>
            </a:schemeClr>
          </a:solidFill>
        </p:grpSpPr>
        <p:sp>
          <p:nvSpPr>
            <p:cNvPr id="113"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14"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15"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16"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17"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18"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19"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20"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21"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22"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23"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24"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grpSp>
      <p:sp>
        <p:nvSpPr>
          <p:cNvPr id="125" name="Picture Placeholder 33" descr="An empty placeholder to add an image. Click on the placeholder and select the image that you wish to add."/>
          <p:cNvSpPr>
            <a:spLocks noGrp="1" noChangeAspect="1"/>
          </p:cNvSpPr>
          <p:nvPr>
            <p:ph type="pic" sz="quarter" idx="19"/>
          </p:nvPr>
        </p:nvSpPr>
        <p:spPr>
          <a:xfrm>
            <a:off x="5546780" y="3456066"/>
            <a:ext cx="2993366" cy="2305338"/>
          </a:xfrm>
          <a:solidFill>
            <a:schemeClr val="bg2"/>
          </a:solidFill>
          <a:ln w="38100">
            <a:solidFill>
              <a:schemeClr val="bg1"/>
            </a:solidFill>
          </a:ln>
        </p:spPr>
        <p:txBody>
          <a:bodyPr/>
          <a:lstStyle>
            <a:lvl1pPr marL="0" indent="0" algn="ctr">
              <a:buNone/>
              <a:defRPr/>
            </a:lvl1pPr>
          </a:lstStyle>
          <a:p>
            <a:r>
              <a:rPr lang="en-US"/>
              <a:t>Click icon to add picture</a:t>
            </a:r>
            <a:endParaRPr dirty="0"/>
          </a:p>
        </p:txBody>
      </p:sp>
      <p:sp>
        <p:nvSpPr>
          <p:cNvPr id="126" name="Text Placeholder 3"/>
          <p:cNvSpPr>
            <a:spLocks noGrp="1"/>
          </p:cNvSpPr>
          <p:nvPr>
            <p:ph type="body" sz="half" idx="21"/>
          </p:nvPr>
        </p:nvSpPr>
        <p:spPr>
          <a:xfrm>
            <a:off x="9066214" y="2484992"/>
            <a:ext cx="2286000" cy="3248729"/>
          </a:xfrm>
        </p:spPr>
        <p:txBody>
          <a:bodyPr anchor="t" anchorCtr="0">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Slide Number Placeholder 7"/>
          <p:cNvSpPr>
            <a:spLocks noGrp="1"/>
          </p:cNvSpPr>
          <p:nvPr>
            <p:ph type="sldNum" sz="quarter" idx="12"/>
          </p:nvPr>
        </p:nvSpPr>
        <p:spPr/>
        <p:txBody>
          <a:bodyPr/>
          <a:lstStyle/>
          <a:p>
            <a:fld id="{022B156B-59AE-415F-B24B-8756D48BB977}" type="slidenum">
              <a:rPr/>
              <a:pPr/>
              <a:t>‹#›</a:t>
            </a:fld>
            <a:endParaRPr/>
          </a:p>
        </p:txBody>
      </p:sp>
      <p:sp>
        <p:nvSpPr>
          <p:cNvPr id="7" name="Footer Placeholder 6"/>
          <p:cNvSpPr>
            <a:spLocks noGrp="1"/>
          </p:cNvSpPr>
          <p:nvPr>
            <p:ph type="ftr" sz="quarter" idx="11"/>
          </p:nvPr>
        </p:nvSpPr>
        <p:spPr/>
        <p:txBody>
          <a:bodyPr/>
          <a:lstStyle/>
          <a:p>
            <a:endParaRPr/>
          </a:p>
        </p:txBody>
      </p:sp>
      <p:sp>
        <p:nvSpPr>
          <p:cNvPr id="6" name="Date Placeholder 5"/>
          <p:cNvSpPr>
            <a:spLocks noGrp="1"/>
          </p:cNvSpPr>
          <p:nvPr>
            <p:ph type="dt" sz="half" idx="10"/>
          </p:nvPr>
        </p:nvSpPr>
        <p:spPr/>
        <p:txBody>
          <a:bodyPr/>
          <a:lstStyle/>
          <a:p>
            <a:fld id="{4CF99945-0A15-4715-AB6C-F5E56CF20F70}" type="datetimeFigureOut">
              <a:rPr lang="en-US"/>
              <a:pPr/>
              <a:t>10/19/2017</a:t>
            </a:fld>
            <a:endParaRPr/>
          </a:p>
        </p:txBody>
      </p:sp>
    </p:spTree>
    <p:extLst>
      <p:ext uri="{BB962C8B-B14F-4D97-AF65-F5344CB8AC3E}">
        <p14:creationId xmlns:p14="http://schemas.microsoft.com/office/powerpoint/2010/main" val="7874251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11732" y="1330347"/>
            <a:ext cx="3840480" cy="2103120"/>
          </a:xfrm>
        </p:spPr>
        <p:txBody>
          <a:bodyPr anchor="b">
            <a:normAutofit/>
          </a:bodyPr>
          <a:lstStyle>
            <a:lvl1pPr>
              <a:defRPr sz="3600"/>
            </a:lvl1pPr>
          </a:lstStyle>
          <a:p>
            <a:r>
              <a:rPr lang="en-US"/>
              <a:t>Click to edit Master title style</a:t>
            </a:r>
            <a:endParaRPr dirty="0"/>
          </a:p>
        </p:txBody>
      </p:sp>
      <p:sp>
        <p:nvSpPr>
          <p:cNvPr id="3" name="Content Placeholder 2"/>
          <p:cNvSpPr>
            <a:spLocks noGrp="1"/>
          </p:cNvSpPr>
          <p:nvPr>
            <p:ph idx="1"/>
          </p:nvPr>
        </p:nvSpPr>
        <p:spPr>
          <a:xfrm>
            <a:off x="836613" y="914400"/>
            <a:ext cx="6172201" cy="5029200"/>
          </a:xfrm>
        </p:spPr>
        <p:txBody>
          <a:bodyPr>
            <a:normAutofit/>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Text Placeholder 3"/>
          <p:cNvSpPr>
            <a:spLocks noGrp="1"/>
          </p:cNvSpPr>
          <p:nvPr>
            <p:ph type="body" sz="half" idx="2"/>
          </p:nvPr>
        </p:nvSpPr>
        <p:spPr>
          <a:xfrm>
            <a:off x="7511732" y="3555523"/>
            <a:ext cx="3840480" cy="2388077"/>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7" name="Slide Number Placeholder 6"/>
          <p:cNvSpPr>
            <a:spLocks noGrp="1"/>
          </p:cNvSpPr>
          <p:nvPr>
            <p:ph type="sldNum" sz="quarter" idx="12"/>
          </p:nvPr>
        </p:nvSpPr>
        <p:spPr>
          <a:xfrm>
            <a:off x="1065213" y="6019801"/>
            <a:ext cx="762000" cy="228600"/>
          </a:xfrm>
        </p:spPr>
        <p:txBody>
          <a:bodyPr/>
          <a:lstStyle>
            <a:lvl1pPr algn="l">
              <a:defRPr/>
            </a:lvl1pPr>
          </a:lstStyle>
          <a:p>
            <a:fld id="{022B156B-59AE-415F-B24B-8756D48BB977}" type="slidenum">
              <a:rPr/>
              <a:pPr/>
              <a:t>‹#›</a:t>
            </a:fld>
            <a:endParaRPr/>
          </a:p>
        </p:txBody>
      </p:sp>
      <p:sp>
        <p:nvSpPr>
          <p:cNvPr id="6" name="Footer Placeholder 5"/>
          <p:cNvSpPr>
            <a:spLocks noGrp="1"/>
          </p:cNvSpPr>
          <p:nvPr>
            <p:ph type="ftr" sz="quarter" idx="11"/>
          </p:nvPr>
        </p:nvSpPr>
        <p:spPr/>
        <p:txBody>
          <a:bodyPr/>
          <a:lstStyle/>
          <a:p>
            <a:endParaRPr/>
          </a:p>
        </p:txBody>
      </p:sp>
      <p:sp>
        <p:nvSpPr>
          <p:cNvPr id="5" name="Date Placeholder 4"/>
          <p:cNvSpPr>
            <a:spLocks noGrp="1"/>
          </p:cNvSpPr>
          <p:nvPr>
            <p:ph type="dt" sz="half" idx="10"/>
          </p:nvPr>
        </p:nvSpPr>
        <p:spPr>
          <a:xfrm>
            <a:off x="8075611" y="6019801"/>
            <a:ext cx="1396260" cy="228600"/>
          </a:xfrm>
        </p:spPr>
        <p:txBody>
          <a:bodyPr/>
          <a:lstStyle/>
          <a:p>
            <a:fld id="{4CF99945-0A15-4715-AB6C-F5E56CF20F70}" type="datetimeFigureOut">
              <a:rPr lang="en-US"/>
              <a:t>10/19/2017</a:t>
            </a:fld>
            <a:endParaRPr/>
          </a:p>
        </p:txBody>
      </p:sp>
    </p:spTree>
    <p:extLst>
      <p:ext uri="{BB962C8B-B14F-4D97-AF65-F5344CB8AC3E}">
        <p14:creationId xmlns:p14="http://schemas.microsoft.com/office/powerpoint/2010/main" val="12397626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492891" y="1330347"/>
            <a:ext cx="3840480" cy="2103120"/>
          </a:xfrm>
        </p:spPr>
        <p:txBody>
          <a:bodyPr anchor="b">
            <a:normAutofit/>
          </a:bodyPr>
          <a:lstStyle>
            <a:lvl1pPr>
              <a:defRPr sz="3600"/>
            </a:lvl1pPr>
          </a:lstStyle>
          <a:p>
            <a:r>
              <a:rPr lang="en-US"/>
              <a:t>Click to edit Master title style</a:t>
            </a:r>
            <a:endParaRPr dirty="0"/>
          </a:p>
        </p:txBody>
      </p:sp>
      <p:grpSp>
        <p:nvGrpSpPr>
          <p:cNvPr id="8" name="Group 7"/>
          <p:cNvGrpSpPr/>
          <p:nvPr/>
        </p:nvGrpSpPr>
        <p:grpSpPr>
          <a:xfrm>
            <a:off x="595546" y="781398"/>
            <a:ext cx="6433398" cy="5053665"/>
            <a:chOff x="5162444" y="781398"/>
            <a:chExt cx="6433398" cy="5053665"/>
          </a:xfrm>
        </p:grpSpPr>
        <p:sp>
          <p:nvSpPr>
            <p:cNvPr id="9" name="Freeform 42"/>
            <p:cNvSpPr>
              <a:spLocks/>
            </p:cNvSpPr>
            <p:nvPr/>
          </p:nvSpPr>
          <p:spPr bwMode="auto">
            <a:xfrm rot="16200000" flipV="1">
              <a:off x="3342557" y="3275021"/>
              <a:ext cx="3827994" cy="17568"/>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10" name="Freeform 43"/>
            <p:cNvSpPr>
              <a:spLocks/>
            </p:cNvSpPr>
            <p:nvPr/>
          </p:nvSpPr>
          <p:spPr bwMode="auto">
            <a:xfrm rot="16200000" flipV="1">
              <a:off x="9565728" y="3299447"/>
              <a:ext cx="3836876" cy="17568"/>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grpSp>
          <p:nvGrpSpPr>
            <p:cNvPr id="11" name="Group 10"/>
            <p:cNvGrpSpPr/>
            <p:nvPr/>
          </p:nvGrpSpPr>
          <p:grpSpPr>
            <a:xfrm>
              <a:off x="5814205" y="859113"/>
              <a:ext cx="5129146" cy="4880471"/>
              <a:chOff x="7856559" y="859113"/>
              <a:chExt cx="3086791" cy="4880471"/>
            </a:xfrm>
          </p:grpSpPr>
          <p:sp>
            <p:nvSpPr>
              <p:cNvPr id="20" name="Freeform 41"/>
              <p:cNvSpPr>
                <a:spLocks/>
              </p:cNvSpPr>
              <p:nvPr/>
            </p:nvSpPr>
            <p:spPr bwMode="auto">
              <a:xfrm rot="16200000" flipV="1">
                <a:off x="9392183" y="4188416"/>
                <a:ext cx="15544" cy="3086791"/>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21" name="Freeform 44"/>
              <p:cNvSpPr>
                <a:spLocks/>
              </p:cNvSpPr>
              <p:nvPr/>
            </p:nvSpPr>
            <p:spPr bwMode="auto">
              <a:xfrm rot="16200000" flipV="1">
                <a:off x="9366943" y="-651271"/>
                <a:ext cx="13322" cy="3034090"/>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grpSp>
        <p:sp>
          <p:nvSpPr>
            <p:cNvPr id="12" name="Freeform 45"/>
            <p:cNvSpPr>
              <a:spLocks noEditPoints="1"/>
            </p:cNvSpPr>
            <p:nvPr/>
          </p:nvSpPr>
          <p:spPr bwMode="auto">
            <a:xfrm rot="16200000" flipV="1">
              <a:off x="5186001" y="5323012"/>
              <a:ext cx="477390" cy="524504"/>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13" name="Freeform 46"/>
            <p:cNvSpPr>
              <a:spLocks noEditPoints="1"/>
            </p:cNvSpPr>
            <p:nvPr/>
          </p:nvSpPr>
          <p:spPr bwMode="auto">
            <a:xfrm rot="16200000" flipV="1">
              <a:off x="5197295" y="5324846"/>
              <a:ext cx="477390" cy="511956"/>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14" name="Freeform 47"/>
            <p:cNvSpPr>
              <a:spLocks noEditPoints="1"/>
            </p:cNvSpPr>
            <p:nvPr/>
          </p:nvSpPr>
          <p:spPr bwMode="auto">
            <a:xfrm rot="16200000" flipV="1">
              <a:off x="11076843" y="5321082"/>
              <a:ext cx="508476" cy="519485"/>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15" name="Freeform 48"/>
            <p:cNvSpPr>
              <a:spLocks noEditPoints="1"/>
            </p:cNvSpPr>
            <p:nvPr/>
          </p:nvSpPr>
          <p:spPr bwMode="auto">
            <a:xfrm rot="16200000" flipV="1">
              <a:off x="11093207" y="5321324"/>
              <a:ext cx="470728" cy="534543"/>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16" name="Freeform 49"/>
            <p:cNvSpPr>
              <a:spLocks noEditPoints="1"/>
            </p:cNvSpPr>
            <p:nvPr/>
          </p:nvSpPr>
          <p:spPr bwMode="auto">
            <a:xfrm rot="16200000" flipV="1">
              <a:off x="11051654" y="771453"/>
              <a:ext cx="468508" cy="519485"/>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17" name="Freeform 50"/>
            <p:cNvSpPr>
              <a:spLocks noEditPoints="1"/>
            </p:cNvSpPr>
            <p:nvPr/>
          </p:nvSpPr>
          <p:spPr bwMode="auto">
            <a:xfrm rot="16200000" flipV="1">
              <a:off x="11044126" y="786511"/>
              <a:ext cx="468508" cy="489370"/>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18" name="Freeform 51"/>
            <p:cNvSpPr>
              <a:spLocks noEditPoints="1"/>
            </p:cNvSpPr>
            <p:nvPr/>
          </p:nvSpPr>
          <p:spPr bwMode="auto">
            <a:xfrm rot="16200000" flipV="1">
              <a:off x="5232723" y="721157"/>
              <a:ext cx="424100" cy="544581"/>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19" name="Freeform 52"/>
            <p:cNvSpPr>
              <a:spLocks noEditPoints="1"/>
            </p:cNvSpPr>
            <p:nvPr/>
          </p:nvSpPr>
          <p:spPr bwMode="auto">
            <a:xfrm rot="16200000" flipV="1">
              <a:off x="5241796" y="749729"/>
              <a:ext cx="428541" cy="491879"/>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grpSp>
      <p:sp>
        <p:nvSpPr>
          <p:cNvPr id="3" name="Picture Placeholder 2" descr="An empty placeholder to add an image. Click on the placeholder and select the image that you wish to add."/>
          <p:cNvSpPr>
            <a:spLocks noGrp="1"/>
          </p:cNvSpPr>
          <p:nvPr>
            <p:ph type="pic" idx="1"/>
          </p:nvPr>
        </p:nvSpPr>
        <p:spPr>
          <a:xfrm>
            <a:off x="836613" y="1031195"/>
            <a:ext cx="5943600" cy="4572000"/>
          </a:xfrm>
          <a:solidFill>
            <a:schemeClr val="accent2">
              <a:lumMod val="40000"/>
              <a:lumOff val="60000"/>
            </a:schemeClr>
          </a:solidFill>
          <a:ln w="38100">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dirty="0"/>
          </a:p>
        </p:txBody>
      </p:sp>
      <p:sp>
        <p:nvSpPr>
          <p:cNvPr id="4" name="Text Placeholder 3"/>
          <p:cNvSpPr>
            <a:spLocks noGrp="1"/>
          </p:cNvSpPr>
          <p:nvPr>
            <p:ph type="body" sz="half" idx="2"/>
          </p:nvPr>
        </p:nvSpPr>
        <p:spPr>
          <a:xfrm>
            <a:off x="7492891" y="3555521"/>
            <a:ext cx="3840480" cy="2168517"/>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7" name="Slide Number Placeholder 6"/>
          <p:cNvSpPr>
            <a:spLocks noGrp="1"/>
          </p:cNvSpPr>
          <p:nvPr>
            <p:ph type="sldNum" sz="quarter" idx="12"/>
          </p:nvPr>
        </p:nvSpPr>
        <p:spPr/>
        <p:txBody>
          <a:bodyPr/>
          <a:lstStyle/>
          <a:p>
            <a:fld id="{022B156B-59AE-415F-B24B-8756D48BB977}" type="slidenum">
              <a:rPr/>
              <a:t>‹#›</a:t>
            </a:fld>
            <a:endParaRPr/>
          </a:p>
        </p:txBody>
      </p:sp>
      <p:sp>
        <p:nvSpPr>
          <p:cNvPr id="6" name="Footer Placeholder 5"/>
          <p:cNvSpPr>
            <a:spLocks noGrp="1"/>
          </p:cNvSpPr>
          <p:nvPr>
            <p:ph type="ftr" sz="quarter" idx="11"/>
          </p:nvPr>
        </p:nvSpPr>
        <p:spPr/>
        <p:txBody>
          <a:bodyPr/>
          <a:lstStyle/>
          <a:p>
            <a:endParaRPr/>
          </a:p>
        </p:txBody>
      </p:sp>
      <p:sp>
        <p:nvSpPr>
          <p:cNvPr id="5" name="Date Placeholder 4"/>
          <p:cNvSpPr>
            <a:spLocks noGrp="1"/>
          </p:cNvSpPr>
          <p:nvPr>
            <p:ph type="dt" sz="half" idx="10"/>
          </p:nvPr>
        </p:nvSpPr>
        <p:spPr/>
        <p:txBody>
          <a:bodyPr/>
          <a:lstStyle/>
          <a:p>
            <a:fld id="{4CF99945-0A15-4715-AB6C-F5E56CF20F70}" type="datetimeFigureOut">
              <a:rPr lang="en-US"/>
              <a:t>10/19/2017</a:t>
            </a:fld>
            <a:endParaRPr/>
          </a:p>
        </p:txBody>
      </p:sp>
    </p:spTree>
    <p:extLst>
      <p:ext uri="{BB962C8B-B14F-4D97-AF65-F5344CB8AC3E}">
        <p14:creationId xmlns:p14="http://schemas.microsoft.com/office/powerpoint/2010/main" val="2659575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6" name="Slide Number Placeholder 5"/>
          <p:cNvSpPr>
            <a:spLocks noGrp="1"/>
          </p:cNvSpPr>
          <p:nvPr>
            <p:ph type="sldNum" sz="quarter" idx="12"/>
          </p:nvPr>
        </p:nvSpPr>
        <p:spPr/>
        <p:txBody>
          <a:bodyPr/>
          <a:lstStyle/>
          <a:p>
            <a:fld id="{022B156B-59AE-415F-B24B-8756D48BB977}" type="slidenum">
              <a:rPr/>
              <a:t>‹#›</a:t>
            </a:fld>
            <a:endParaRPr/>
          </a:p>
        </p:txBody>
      </p:sp>
      <p:sp>
        <p:nvSpPr>
          <p:cNvPr id="5" name="Footer Placeholder 4"/>
          <p:cNvSpPr>
            <a:spLocks noGrp="1"/>
          </p:cNvSpPr>
          <p:nvPr>
            <p:ph type="ftr" sz="quarter" idx="11"/>
          </p:nvPr>
        </p:nvSpPr>
        <p:spPr/>
        <p:txBody>
          <a:bodyPr/>
          <a:lstStyle/>
          <a:p>
            <a:endParaRPr/>
          </a:p>
        </p:txBody>
      </p:sp>
      <p:sp>
        <p:nvSpPr>
          <p:cNvPr id="4" name="Date Placeholder 3"/>
          <p:cNvSpPr>
            <a:spLocks noGrp="1"/>
          </p:cNvSpPr>
          <p:nvPr>
            <p:ph type="dt" sz="half" idx="10"/>
          </p:nvPr>
        </p:nvSpPr>
        <p:spPr/>
        <p:txBody>
          <a:bodyPr/>
          <a:lstStyle/>
          <a:p>
            <a:fld id="{4CF99945-0A15-4715-AB6C-F5E56CF20F70}" type="datetimeFigureOut">
              <a:rPr lang="en-US"/>
              <a:t>10/19/2017</a:t>
            </a:fld>
            <a:endParaRPr/>
          </a:p>
        </p:txBody>
      </p:sp>
    </p:spTree>
    <p:extLst>
      <p:ext uri="{BB962C8B-B14F-4D97-AF65-F5344CB8AC3E}">
        <p14:creationId xmlns:p14="http://schemas.microsoft.com/office/powerpoint/2010/main" val="2447936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extLst mod="1">
    <p:ext uri="{DCECCB84-F9BA-43D5-87BE-67443E8EF086}">
      <p15:sldGuideLst xmlns:p15="http://schemas.microsoft.com/office/powerpoint/2012/main">
        <p15:guide id="1" orient="horz" pos="216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624268" y="304800"/>
            <a:ext cx="1729531" cy="5676900"/>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838199" y="304800"/>
            <a:ext cx="8633671" cy="56769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6" name="Slide Number Placeholder 5"/>
          <p:cNvSpPr>
            <a:spLocks noGrp="1"/>
          </p:cNvSpPr>
          <p:nvPr>
            <p:ph type="sldNum" sz="quarter" idx="12"/>
          </p:nvPr>
        </p:nvSpPr>
        <p:spPr/>
        <p:txBody>
          <a:bodyPr/>
          <a:lstStyle/>
          <a:p>
            <a:fld id="{022B156B-59AE-415F-B24B-8756D48BB977}" type="slidenum">
              <a:rPr/>
              <a:t>‹#›</a:t>
            </a:fld>
            <a:endParaRPr/>
          </a:p>
        </p:txBody>
      </p:sp>
      <p:sp>
        <p:nvSpPr>
          <p:cNvPr id="5" name="Footer Placeholder 4"/>
          <p:cNvSpPr>
            <a:spLocks noGrp="1"/>
          </p:cNvSpPr>
          <p:nvPr>
            <p:ph type="ftr" sz="quarter" idx="11"/>
          </p:nvPr>
        </p:nvSpPr>
        <p:spPr/>
        <p:txBody>
          <a:bodyPr/>
          <a:lstStyle/>
          <a:p>
            <a:endParaRPr/>
          </a:p>
        </p:txBody>
      </p:sp>
      <p:sp>
        <p:nvSpPr>
          <p:cNvPr id="4" name="Date Placeholder 3"/>
          <p:cNvSpPr>
            <a:spLocks noGrp="1"/>
          </p:cNvSpPr>
          <p:nvPr>
            <p:ph type="dt" sz="half" idx="10"/>
          </p:nvPr>
        </p:nvSpPr>
        <p:spPr/>
        <p:txBody>
          <a:bodyPr/>
          <a:lstStyle/>
          <a:p>
            <a:fld id="{4CF99945-0A15-4715-AB6C-F5E56CF20F70}" type="datetimeFigureOut">
              <a:rPr lang="en-US"/>
              <a:t>10/19/2017</a:t>
            </a:fld>
            <a:endParaRPr/>
          </a:p>
        </p:txBody>
      </p:sp>
    </p:spTree>
    <p:extLst>
      <p:ext uri="{BB962C8B-B14F-4D97-AF65-F5344CB8AC3E}">
        <p14:creationId xmlns:p14="http://schemas.microsoft.com/office/powerpoint/2010/main" val="4205803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6" name="Slide Number Placeholder 5"/>
          <p:cNvSpPr>
            <a:spLocks noGrp="1"/>
          </p:cNvSpPr>
          <p:nvPr>
            <p:ph type="sldNum" sz="quarter" idx="12"/>
          </p:nvPr>
        </p:nvSpPr>
        <p:spPr/>
        <p:txBody>
          <a:bodyPr/>
          <a:lstStyle/>
          <a:p>
            <a:fld id="{022B156B-59AE-415F-B24B-8756D48BB977}" type="slidenum">
              <a:rPr/>
              <a:t>‹#›</a:t>
            </a:fld>
            <a:endParaRPr dirty="0"/>
          </a:p>
        </p:txBody>
      </p:sp>
      <p:sp>
        <p:nvSpPr>
          <p:cNvPr id="5" name="Footer Placeholder 4"/>
          <p:cNvSpPr>
            <a:spLocks noGrp="1"/>
          </p:cNvSpPr>
          <p:nvPr>
            <p:ph type="ftr" sz="quarter" idx="11"/>
          </p:nvPr>
        </p:nvSpPr>
        <p:spPr/>
        <p:txBody>
          <a:bodyPr/>
          <a:lstStyle/>
          <a:p>
            <a:endParaRPr/>
          </a:p>
        </p:txBody>
      </p:sp>
      <p:sp>
        <p:nvSpPr>
          <p:cNvPr id="4" name="Date Placeholder 3"/>
          <p:cNvSpPr>
            <a:spLocks noGrp="1"/>
          </p:cNvSpPr>
          <p:nvPr>
            <p:ph type="dt" sz="half" idx="10"/>
          </p:nvPr>
        </p:nvSpPr>
        <p:spPr/>
        <p:txBody>
          <a:bodyPr/>
          <a:lstStyle/>
          <a:p>
            <a:fld id="{4CF99945-0A15-4715-AB6C-F5E56CF20F70}" type="datetimeFigureOut">
              <a:rPr lang="en-US"/>
              <a:t>10/19/2017</a:t>
            </a:fld>
            <a:endParaRPr/>
          </a:p>
        </p:txBody>
      </p:sp>
    </p:spTree>
    <p:extLst>
      <p:ext uri="{BB962C8B-B14F-4D97-AF65-F5344CB8AC3E}">
        <p14:creationId xmlns:p14="http://schemas.microsoft.com/office/powerpoint/2010/main" val="339630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65613" y="1828800"/>
            <a:ext cx="6858002" cy="1828800"/>
          </a:xfrm>
        </p:spPr>
        <p:txBody>
          <a:bodyPr anchor="b">
            <a:normAutofit/>
          </a:bodyPr>
          <a:lstStyle>
            <a:lvl1pPr>
              <a:defRPr sz="4400"/>
            </a:lvl1pPr>
          </a:lstStyle>
          <a:p>
            <a:r>
              <a:rPr lang="en-US"/>
              <a:t>Click to edit Master title style</a:t>
            </a:r>
            <a:endParaRPr/>
          </a:p>
        </p:txBody>
      </p:sp>
      <p:sp>
        <p:nvSpPr>
          <p:cNvPr id="3" name="Text Placeholder 2"/>
          <p:cNvSpPr>
            <a:spLocks noGrp="1"/>
          </p:cNvSpPr>
          <p:nvPr>
            <p:ph type="body" idx="1"/>
          </p:nvPr>
        </p:nvSpPr>
        <p:spPr>
          <a:xfrm>
            <a:off x="4265610" y="3733800"/>
            <a:ext cx="6858002" cy="914400"/>
          </a:xfrm>
        </p:spPr>
        <p:txBody>
          <a:bodyPr/>
          <a:lstStyle>
            <a:lvl1pPr marL="0" indent="0">
              <a:spcBef>
                <a:spcPts val="0"/>
              </a:spcBef>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1229257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sz="half" idx="1"/>
          </p:nvPr>
        </p:nvSpPr>
        <p:spPr>
          <a:xfrm>
            <a:off x="1065212" y="1825625"/>
            <a:ext cx="4954588" cy="418795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6172200" y="1825625"/>
            <a:ext cx="4951414" cy="418795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 name="Slide Number Placeholder 6"/>
          <p:cNvSpPr>
            <a:spLocks noGrp="1"/>
          </p:cNvSpPr>
          <p:nvPr>
            <p:ph type="sldNum" sz="quarter" idx="12"/>
          </p:nvPr>
        </p:nvSpPr>
        <p:spPr/>
        <p:txBody>
          <a:bodyPr/>
          <a:lstStyle/>
          <a:p>
            <a:fld id="{022B156B-59AE-415F-B24B-8756D48BB977}" type="slidenum">
              <a:rPr/>
              <a:t>‹#›</a:t>
            </a:fld>
            <a:endParaRPr/>
          </a:p>
        </p:txBody>
      </p:sp>
      <p:sp>
        <p:nvSpPr>
          <p:cNvPr id="6" name="Footer Placeholder 5"/>
          <p:cNvSpPr>
            <a:spLocks noGrp="1"/>
          </p:cNvSpPr>
          <p:nvPr>
            <p:ph type="ftr" sz="quarter" idx="11"/>
          </p:nvPr>
        </p:nvSpPr>
        <p:spPr/>
        <p:txBody>
          <a:bodyPr/>
          <a:lstStyle/>
          <a:p>
            <a:endParaRPr/>
          </a:p>
        </p:txBody>
      </p:sp>
      <p:sp>
        <p:nvSpPr>
          <p:cNvPr id="5" name="Date Placeholder 4"/>
          <p:cNvSpPr>
            <a:spLocks noGrp="1"/>
          </p:cNvSpPr>
          <p:nvPr>
            <p:ph type="dt" sz="half" idx="10"/>
          </p:nvPr>
        </p:nvSpPr>
        <p:spPr/>
        <p:txBody>
          <a:bodyPr/>
          <a:lstStyle/>
          <a:p>
            <a:fld id="{4CF99945-0A15-4715-AB6C-F5E56CF20F70}" type="datetimeFigureOut">
              <a:rPr lang="en-US"/>
              <a:t>10/19/2017</a:t>
            </a:fld>
            <a:endParaRPr/>
          </a:p>
        </p:txBody>
      </p:sp>
    </p:spTree>
    <p:extLst>
      <p:ext uri="{BB962C8B-B14F-4D97-AF65-F5344CB8AC3E}">
        <p14:creationId xmlns:p14="http://schemas.microsoft.com/office/powerpoint/2010/main" val="2972755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Text Placeholder 2"/>
          <p:cNvSpPr>
            <a:spLocks noGrp="1"/>
          </p:cNvSpPr>
          <p:nvPr>
            <p:ph type="body" idx="1"/>
          </p:nvPr>
        </p:nvSpPr>
        <p:spPr>
          <a:xfrm>
            <a:off x="1069848" y="1681163"/>
            <a:ext cx="4956048" cy="823912"/>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69848" y="2505075"/>
            <a:ext cx="4956048" cy="34766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6172200" y="1681163"/>
            <a:ext cx="4956048" cy="823912"/>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4956048" cy="34766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9" name="Slide Number Placeholder 8"/>
          <p:cNvSpPr>
            <a:spLocks noGrp="1"/>
          </p:cNvSpPr>
          <p:nvPr>
            <p:ph type="sldNum" sz="quarter" idx="12"/>
          </p:nvPr>
        </p:nvSpPr>
        <p:spPr/>
        <p:txBody>
          <a:bodyPr/>
          <a:lstStyle/>
          <a:p>
            <a:fld id="{022B156B-59AE-415F-B24B-8756D48BB977}" type="slidenum">
              <a:rPr/>
              <a:t>‹#›</a:t>
            </a:fld>
            <a:endParaRPr/>
          </a:p>
        </p:txBody>
      </p:sp>
      <p:sp>
        <p:nvSpPr>
          <p:cNvPr id="8" name="Footer Placeholder 7"/>
          <p:cNvSpPr>
            <a:spLocks noGrp="1"/>
          </p:cNvSpPr>
          <p:nvPr>
            <p:ph type="ftr" sz="quarter" idx="11"/>
          </p:nvPr>
        </p:nvSpPr>
        <p:spPr/>
        <p:txBody>
          <a:bodyPr/>
          <a:lstStyle/>
          <a:p>
            <a:endParaRPr/>
          </a:p>
        </p:txBody>
      </p:sp>
      <p:sp>
        <p:nvSpPr>
          <p:cNvPr id="7" name="Date Placeholder 6"/>
          <p:cNvSpPr>
            <a:spLocks noGrp="1"/>
          </p:cNvSpPr>
          <p:nvPr>
            <p:ph type="dt" sz="half" idx="10"/>
          </p:nvPr>
        </p:nvSpPr>
        <p:spPr/>
        <p:txBody>
          <a:bodyPr/>
          <a:lstStyle/>
          <a:p>
            <a:fld id="{4CF99945-0A15-4715-AB6C-F5E56CF20F70}" type="datetimeFigureOut">
              <a:rPr lang="en-US"/>
              <a:t>10/19/2017</a:t>
            </a:fld>
            <a:endParaRPr/>
          </a:p>
        </p:txBody>
      </p:sp>
    </p:spTree>
    <p:extLst>
      <p:ext uri="{BB962C8B-B14F-4D97-AF65-F5344CB8AC3E}">
        <p14:creationId xmlns:p14="http://schemas.microsoft.com/office/powerpoint/2010/main" val="23185716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5" name="Slide Number Placeholder 4"/>
          <p:cNvSpPr>
            <a:spLocks noGrp="1"/>
          </p:cNvSpPr>
          <p:nvPr>
            <p:ph type="sldNum" sz="quarter" idx="12"/>
          </p:nvPr>
        </p:nvSpPr>
        <p:spPr/>
        <p:txBody>
          <a:bodyPr/>
          <a:lstStyle/>
          <a:p>
            <a:fld id="{022B156B-59AE-415F-B24B-8756D48BB977}" type="slidenum">
              <a:rPr/>
              <a:t>‹#›</a:t>
            </a:fld>
            <a:endParaRPr/>
          </a:p>
        </p:txBody>
      </p:sp>
      <p:sp>
        <p:nvSpPr>
          <p:cNvPr id="4" name="Footer Placeholder 3"/>
          <p:cNvSpPr>
            <a:spLocks noGrp="1"/>
          </p:cNvSpPr>
          <p:nvPr>
            <p:ph type="ftr" sz="quarter" idx="11"/>
          </p:nvPr>
        </p:nvSpPr>
        <p:spPr/>
        <p:txBody>
          <a:bodyPr/>
          <a:lstStyle/>
          <a:p>
            <a:endParaRPr/>
          </a:p>
        </p:txBody>
      </p:sp>
      <p:sp>
        <p:nvSpPr>
          <p:cNvPr id="3" name="Date Placeholder 2"/>
          <p:cNvSpPr>
            <a:spLocks noGrp="1"/>
          </p:cNvSpPr>
          <p:nvPr>
            <p:ph type="dt" sz="half" idx="10"/>
          </p:nvPr>
        </p:nvSpPr>
        <p:spPr/>
        <p:txBody>
          <a:bodyPr/>
          <a:lstStyle/>
          <a:p>
            <a:fld id="{4CF99945-0A15-4715-AB6C-F5E56CF20F70}" type="datetimeFigureOut">
              <a:rPr lang="en-US"/>
              <a:t>10/19/2017</a:t>
            </a:fld>
            <a:endParaRPr/>
          </a:p>
        </p:txBody>
      </p:sp>
    </p:spTree>
    <p:extLst>
      <p:ext uri="{BB962C8B-B14F-4D97-AF65-F5344CB8AC3E}">
        <p14:creationId xmlns:p14="http://schemas.microsoft.com/office/powerpoint/2010/main" val="3512816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22B156B-59AE-415F-B24B-8756D48BB977}" type="slidenum">
              <a:rPr/>
              <a:t>‹#›</a:t>
            </a:fld>
            <a:endParaRPr/>
          </a:p>
        </p:txBody>
      </p:sp>
      <p:sp>
        <p:nvSpPr>
          <p:cNvPr id="3" name="Footer Placeholder 2"/>
          <p:cNvSpPr>
            <a:spLocks noGrp="1"/>
          </p:cNvSpPr>
          <p:nvPr>
            <p:ph type="ftr" sz="quarter" idx="11"/>
          </p:nvPr>
        </p:nvSpPr>
        <p:spPr/>
        <p:txBody>
          <a:bodyPr/>
          <a:lstStyle/>
          <a:p>
            <a:endParaRPr/>
          </a:p>
        </p:txBody>
      </p:sp>
      <p:sp>
        <p:nvSpPr>
          <p:cNvPr id="2" name="Date Placeholder 1"/>
          <p:cNvSpPr>
            <a:spLocks noGrp="1"/>
          </p:cNvSpPr>
          <p:nvPr>
            <p:ph type="dt" sz="half" idx="10"/>
          </p:nvPr>
        </p:nvSpPr>
        <p:spPr/>
        <p:txBody>
          <a:bodyPr/>
          <a:lstStyle/>
          <a:p>
            <a:fld id="{4CF99945-0A15-4715-AB6C-F5E56CF20F70}" type="datetimeFigureOut">
              <a:rPr lang="en-US"/>
              <a:t>10/19/2017</a:t>
            </a:fld>
            <a:endParaRPr/>
          </a:p>
        </p:txBody>
      </p:sp>
    </p:spTree>
    <p:extLst>
      <p:ext uri="{BB962C8B-B14F-4D97-AF65-F5344CB8AC3E}">
        <p14:creationId xmlns:p14="http://schemas.microsoft.com/office/powerpoint/2010/main" val="847874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Pictures with Captions">
    <p:spTree>
      <p:nvGrpSpPr>
        <p:cNvPr id="1" name=""/>
        <p:cNvGrpSpPr/>
        <p:nvPr/>
      </p:nvGrpSpPr>
      <p:grpSpPr>
        <a:xfrm>
          <a:off x="0" y="0"/>
          <a:ext cx="0" cy="0"/>
          <a:chOff x="0" y="0"/>
          <a:chExt cx="0" cy="0"/>
        </a:xfrm>
      </p:grpSpPr>
      <p:sp>
        <p:nvSpPr>
          <p:cNvPr id="2" name="Title 1"/>
          <p:cNvSpPr>
            <a:spLocks noGrp="1"/>
          </p:cNvSpPr>
          <p:nvPr>
            <p:ph type="title"/>
          </p:nvPr>
        </p:nvSpPr>
        <p:spPr>
          <a:xfrm>
            <a:off x="1065212" y="304799"/>
            <a:ext cx="10058402" cy="1216152"/>
          </a:xfrm>
        </p:spPr>
        <p:txBody>
          <a:bodyPr/>
          <a:lstStyle>
            <a:lvl1pPr>
              <a:defRPr/>
            </a:lvl1pPr>
          </a:lstStyle>
          <a:p>
            <a:r>
              <a:rPr lang="en-US"/>
              <a:t>Click to edit Master title style</a:t>
            </a:r>
            <a:endParaRPr lang="en-US" dirty="0"/>
          </a:p>
        </p:txBody>
      </p:sp>
      <p:grpSp>
        <p:nvGrpSpPr>
          <p:cNvPr id="9" name="Group 8"/>
          <p:cNvGrpSpPr/>
          <p:nvPr/>
        </p:nvGrpSpPr>
        <p:grpSpPr>
          <a:xfrm>
            <a:off x="1052422" y="1733550"/>
            <a:ext cx="4360503" cy="3050038"/>
            <a:chOff x="895350" y="3313113"/>
            <a:chExt cx="3613151" cy="2790825"/>
          </a:xfrm>
          <a:solidFill>
            <a:schemeClr val="tx1">
              <a:lumMod val="50000"/>
            </a:schemeClr>
          </a:solidFill>
        </p:grpSpPr>
        <p:sp>
          <p:nvSpPr>
            <p:cNvPr id="10"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1"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2"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3"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4"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5"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6"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7"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8"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9"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20"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21"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grpSp>
      <p:sp>
        <p:nvSpPr>
          <p:cNvPr id="36" name="Picture Placeholder 33" descr="An empty placeholder to add an image. Click on the placeholder and select the image that you wish to add."/>
          <p:cNvSpPr>
            <a:spLocks noGrp="1" noChangeAspect="1"/>
          </p:cNvSpPr>
          <p:nvPr>
            <p:ph type="pic" sz="quarter" idx="17"/>
          </p:nvPr>
        </p:nvSpPr>
        <p:spPr>
          <a:xfrm>
            <a:off x="1265028" y="1900210"/>
            <a:ext cx="3935536" cy="2571736"/>
          </a:xfrm>
          <a:solidFill>
            <a:schemeClr val="bg2"/>
          </a:solidFill>
          <a:ln w="38100">
            <a:solidFill>
              <a:schemeClr val="bg1"/>
            </a:solidFill>
          </a:ln>
        </p:spPr>
        <p:txBody>
          <a:bodyPr/>
          <a:lstStyle>
            <a:lvl1pPr marL="0" indent="0" algn="ctr">
              <a:buNone/>
              <a:defRPr/>
            </a:lvl1pPr>
          </a:lstStyle>
          <a:p>
            <a:r>
              <a:rPr lang="en-US"/>
              <a:t>Click icon to add picture</a:t>
            </a:r>
            <a:endParaRPr dirty="0"/>
          </a:p>
        </p:txBody>
      </p:sp>
      <p:sp>
        <p:nvSpPr>
          <p:cNvPr id="39" name="Text Placeholder 3"/>
          <p:cNvSpPr>
            <a:spLocks noGrp="1"/>
          </p:cNvSpPr>
          <p:nvPr>
            <p:ph type="body" sz="half" idx="2"/>
          </p:nvPr>
        </p:nvSpPr>
        <p:spPr>
          <a:xfrm>
            <a:off x="1052423" y="4935990"/>
            <a:ext cx="4368980" cy="100761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grpSp>
        <p:nvGrpSpPr>
          <p:cNvPr id="22" name="Group 21"/>
          <p:cNvGrpSpPr/>
          <p:nvPr/>
        </p:nvGrpSpPr>
        <p:grpSpPr>
          <a:xfrm>
            <a:off x="6763111" y="1733550"/>
            <a:ext cx="4360503" cy="3050038"/>
            <a:chOff x="895350" y="3313113"/>
            <a:chExt cx="3613151" cy="2790825"/>
          </a:xfrm>
          <a:solidFill>
            <a:schemeClr val="tx1">
              <a:lumMod val="50000"/>
            </a:schemeClr>
          </a:solidFill>
        </p:grpSpPr>
        <p:sp>
          <p:nvSpPr>
            <p:cNvPr id="23"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24"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25"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26"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27"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28"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29"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30"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31"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32"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33"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34"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grpSp>
      <p:sp>
        <p:nvSpPr>
          <p:cNvPr id="37" name="Picture Placeholder 33" descr="An empty placeholder to add an image. Click on the placeholder and select the image that you wish to add."/>
          <p:cNvSpPr>
            <a:spLocks noGrp="1" noChangeAspect="1"/>
          </p:cNvSpPr>
          <p:nvPr>
            <p:ph type="pic" sz="quarter" idx="18"/>
          </p:nvPr>
        </p:nvSpPr>
        <p:spPr>
          <a:xfrm>
            <a:off x="6975717" y="1900210"/>
            <a:ext cx="3935536" cy="2571736"/>
          </a:xfrm>
          <a:solidFill>
            <a:schemeClr val="bg2"/>
          </a:solidFill>
          <a:ln w="38100">
            <a:solidFill>
              <a:schemeClr val="bg1"/>
            </a:solidFill>
          </a:ln>
        </p:spPr>
        <p:txBody>
          <a:bodyPr/>
          <a:lstStyle>
            <a:lvl1pPr marL="0" indent="0" algn="ctr">
              <a:buNone/>
              <a:defRPr/>
            </a:lvl1pPr>
          </a:lstStyle>
          <a:p>
            <a:r>
              <a:rPr lang="en-US"/>
              <a:t>Click icon to add picture</a:t>
            </a:r>
            <a:endParaRPr dirty="0"/>
          </a:p>
        </p:txBody>
      </p:sp>
      <p:sp>
        <p:nvSpPr>
          <p:cNvPr id="40" name="Text Placeholder 3"/>
          <p:cNvSpPr>
            <a:spLocks noGrp="1"/>
          </p:cNvSpPr>
          <p:nvPr>
            <p:ph type="body" sz="half" idx="19"/>
          </p:nvPr>
        </p:nvSpPr>
        <p:spPr>
          <a:xfrm>
            <a:off x="6742908" y="4935990"/>
            <a:ext cx="4368980" cy="100761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Slide Number Placeholder 7"/>
          <p:cNvSpPr>
            <a:spLocks noGrp="1"/>
          </p:cNvSpPr>
          <p:nvPr>
            <p:ph type="sldNum" sz="quarter" idx="12"/>
          </p:nvPr>
        </p:nvSpPr>
        <p:spPr/>
        <p:txBody>
          <a:bodyPr/>
          <a:lstStyle/>
          <a:p>
            <a:fld id="{022B156B-59AE-415F-B24B-8756D48BB977}" type="slidenum">
              <a:rPr/>
              <a:pPr/>
              <a:t>‹#›</a:t>
            </a:fld>
            <a:endParaRPr/>
          </a:p>
        </p:txBody>
      </p:sp>
      <p:sp>
        <p:nvSpPr>
          <p:cNvPr id="7" name="Footer Placeholder 6"/>
          <p:cNvSpPr>
            <a:spLocks noGrp="1"/>
          </p:cNvSpPr>
          <p:nvPr>
            <p:ph type="ftr" sz="quarter" idx="11"/>
          </p:nvPr>
        </p:nvSpPr>
        <p:spPr/>
        <p:txBody>
          <a:bodyPr/>
          <a:lstStyle/>
          <a:p>
            <a:endParaRPr/>
          </a:p>
        </p:txBody>
      </p:sp>
      <p:sp>
        <p:nvSpPr>
          <p:cNvPr id="6" name="Date Placeholder 5"/>
          <p:cNvSpPr>
            <a:spLocks noGrp="1"/>
          </p:cNvSpPr>
          <p:nvPr>
            <p:ph type="dt" sz="half" idx="10"/>
          </p:nvPr>
        </p:nvSpPr>
        <p:spPr/>
        <p:txBody>
          <a:bodyPr/>
          <a:lstStyle/>
          <a:p>
            <a:fld id="{4CF99945-0A15-4715-AB6C-F5E56CF20F70}" type="datetimeFigureOut">
              <a:rPr lang="en-US"/>
              <a:pPr/>
              <a:t>10/19/2017</a:t>
            </a:fld>
            <a:endParaRPr/>
          </a:p>
        </p:txBody>
      </p:sp>
    </p:spTree>
    <p:extLst>
      <p:ext uri="{BB962C8B-B14F-4D97-AF65-F5344CB8AC3E}">
        <p14:creationId xmlns:p14="http://schemas.microsoft.com/office/powerpoint/2010/main" val="11682748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hree Pictures with Cap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grpSp>
        <p:nvGrpSpPr>
          <p:cNvPr id="52" name="Group 51"/>
          <p:cNvGrpSpPr>
            <a:grpSpLocks noChangeAspect="1"/>
          </p:cNvGrpSpPr>
          <p:nvPr/>
        </p:nvGrpSpPr>
        <p:grpSpPr>
          <a:xfrm rot="5400000">
            <a:off x="1045139" y="1678105"/>
            <a:ext cx="3123347" cy="3089730"/>
            <a:chOff x="895350" y="3313113"/>
            <a:chExt cx="3613151" cy="2790825"/>
          </a:xfrm>
          <a:solidFill>
            <a:schemeClr val="tx1">
              <a:lumMod val="50000"/>
            </a:schemeClr>
          </a:solidFill>
        </p:grpSpPr>
        <p:sp>
          <p:nvSpPr>
            <p:cNvPr id="53"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54"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55"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56"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57"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58"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59"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60"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61"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62"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63"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64"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grpSp>
      <p:sp>
        <p:nvSpPr>
          <p:cNvPr id="79" name="Picture Placeholder 33" descr="An empty placeholder to add an image. Click on the placeholder and select the image that you wish to add."/>
          <p:cNvSpPr>
            <a:spLocks noGrp="1"/>
          </p:cNvSpPr>
          <p:nvPr>
            <p:ph type="pic" sz="quarter" idx="19"/>
          </p:nvPr>
        </p:nvSpPr>
        <p:spPr>
          <a:xfrm>
            <a:off x="1249168" y="1824285"/>
            <a:ext cx="2715289" cy="2776308"/>
          </a:xfrm>
          <a:solidFill>
            <a:schemeClr val="bg2"/>
          </a:solidFill>
          <a:ln w="38100">
            <a:solidFill>
              <a:schemeClr val="bg1"/>
            </a:solidFill>
          </a:ln>
        </p:spPr>
        <p:txBody>
          <a:bodyPr/>
          <a:lstStyle>
            <a:lvl1pPr marL="0" indent="0" algn="ctr">
              <a:buNone/>
              <a:defRPr/>
            </a:lvl1pPr>
          </a:lstStyle>
          <a:p>
            <a:r>
              <a:rPr lang="en-US"/>
              <a:t>Click icon to add picture</a:t>
            </a:r>
            <a:endParaRPr dirty="0"/>
          </a:p>
        </p:txBody>
      </p:sp>
      <p:sp>
        <p:nvSpPr>
          <p:cNvPr id="81" name="Text Placeholder 3"/>
          <p:cNvSpPr>
            <a:spLocks noGrp="1"/>
          </p:cNvSpPr>
          <p:nvPr>
            <p:ph type="body" sz="half" idx="2"/>
          </p:nvPr>
        </p:nvSpPr>
        <p:spPr>
          <a:xfrm>
            <a:off x="1235212" y="4947405"/>
            <a:ext cx="2743200" cy="91440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grpSp>
        <p:nvGrpSpPr>
          <p:cNvPr id="84" name="Group 83"/>
          <p:cNvGrpSpPr>
            <a:grpSpLocks noChangeAspect="1"/>
          </p:cNvGrpSpPr>
          <p:nvPr userDrawn="1"/>
        </p:nvGrpSpPr>
        <p:grpSpPr>
          <a:xfrm rot="5400000">
            <a:off x="4517135" y="1678105"/>
            <a:ext cx="3123347" cy="3089730"/>
            <a:chOff x="895350" y="3313113"/>
            <a:chExt cx="3613151" cy="2790825"/>
          </a:xfrm>
          <a:solidFill>
            <a:schemeClr val="tx1">
              <a:lumMod val="50000"/>
            </a:schemeClr>
          </a:solidFill>
        </p:grpSpPr>
        <p:sp>
          <p:nvSpPr>
            <p:cNvPr id="85"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86"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87"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88"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89"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90"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91"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92"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93"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94"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95"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96"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grpSp>
      <p:sp>
        <p:nvSpPr>
          <p:cNvPr id="78" name="Picture Placeholder 33" descr="An empty placeholder to add an image. Click on the placeholder and select the image that you wish to add."/>
          <p:cNvSpPr>
            <a:spLocks noGrp="1"/>
          </p:cNvSpPr>
          <p:nvPr>
            <p:ph type="pic" sz="quarter" idx="18"/>
          </p:nvPr>
        </p:nvSpPr>
        <p:spPr>
          <a:xfrm>
            <a:off x="4720924" y="1824285"/>
            <a:ext cx="2715768" cy="2776308"/>
          </a:xfrm>
          <a:solidFill>
            <a:schemeClr val="bg2"/>
          </a:solidFill>
          <a:ln w="38100">
            <a:solidFill>
              <a:schemeClr val="bg1"/>
            </a:solidFill>
          </a:ln>
        </p:spPr>
        <p:txBody>
          <a:bodyPr/>
          <a:lstStyle>
            <a:lvl1pPr marL="0" indent="0" algn="ctr">
              <a:buNone/>
              <a:defRPr/>
            </a:lvl1pPr>
          </a:lstStyle>
          <a:p>
            <a:r>
              <a:rPr lang="en-US"/>
              <a:t>Click icon to add picture</a:t>
            </a:r>
            <a:endParaRPr dirty="0"/>
          </a:p>
        </p:txBody>
      </p:sp>
      <p:sp>
        <p:nvSpPr>
          <p:cNvPr id="82" name="Text Placeholder 3"/>
          <p:cNvSpPr>
            <a:spLocks noGrp="1"/>
          </p:cNvSpPr>
          <p:nvPr>
            <p:ph type="body" sz="half" idx="21"/>
          </p:nvPr>
        </p:nvSpPr>
        <p:spPr>
          <a:xfrm>
            <a:off x="4707208" y="4947405"/>
            <a:ext cx="2743200" cy="91440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grpSp>
        <p:nvGrpSpPr>
          <p:cNvPr id="97" name="Group 96"/>
          <p:cNvGrpSpPr>
            <a:grpSpLocks noChangeAspect="1"/>
          </p:cNvGrpSpPr>
          <p:nvPr userDrawn="1"/>
        </p:nvGrpSpPr>
        <p:grpSpPr>
          <a:xfrm rot="5400000">
            <a:off x="8019009" y="1678105"/>
            <a:ext cx="3123347" cy="3089730"/>
            <a:chOff x="895350" y="3313113"/>
            <a:chExt cx="3613151" cy="2790825"/>
          </a:xfrm>
          <a:solidFill>
            <a:schemeClr val="tx1">
              <a:lumMod val="50000"/>
            </a:schemeClr>
          </a:solidFill>
        </p:grpSpPr>
        <p:sp>
          <p:nvSpPr>
            <p:cNvPr id="98"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99"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0"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1"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2"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3"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4"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5"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6"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7"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8"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9"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grpSp>
      <p:sp>
        <p:nvSpPr>
          <p:cNvPr id="80" name="Picture Placeholder 33" descr="An empty placeholder to add an image. Click on the placeholder and select the image that you wish to add."/>
          <p:cNvSpPr>
            <a:spLocks noGrp="1"/>
          </p:cNvSpPr>
          <p:nvPr>
            <p:ph type="pic" sz="quarter" idx="20"/>
          </p:nvPr>
        </p:nvSpPr>
        <p:spPr>
          <a:xfrm>
            <a:off x="8222798" y="1824285"/>
            <a:ext cx="2715768" cy="2776308"/>
          </a:xfrm>
          <a:solidFill>
            <a:schemeClr val="bg2"/>
          </a:solidFill>
          <a:ln w="38100">
            <a:solidFill>
              <a:schemeClr val="bg1"/>
            </a:solidFill>
          </a:ln>
        </p:spPr>
        <p:txBody>
          <a:bodyPr/>
          <a:lstStyle>
            <a:lvl1pPr marL="0" indent="0" algn="ctr">
              <a:buNone/>
              <a:defRPr/>
            </a:lvl1pPr>
          </a:lstStyle>
          <a:p>
            <a:r>
              <a:rPr lang="en-US"/>
              <a:t>Click icon to add picture</a:t>
            </a:r>
            <a:endParaRPr dirty="0"/>
          </a:p>
        </p:txBody>
      </p:sp>
      <p:sp>
        <p:nvSpPr>
          <p:cNvPr id="83" name="Text Placeholder 3"/>
          <p:cNvSpPr>
            <a:spLocks noGrp="1"/>
          </p:cNvSpPr>
          <p:nvPr>
            <p:ph type="body" sz="half" idx="22"/>
          </p:nvPr>
        </p:nvSpPr>
        <p:spPr>
          <a:xfrm>
            <a:off x="8209082" y="4947405"/>
            <a:ext cx="2743200" cy="91440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Slide Number Placeholder 7"/>
          <p:cNvSpPr>
            <a:spLocks noGrp="1"/>
          </p:cNvSpPr>
          <p:nvPr>
            <p:ph type="sldNum" sz="quarter" idx="12"/>
          </p:nvPr>
        </p:nvSpPr>
        <p:spPr/>
        <p:txBody>
          <a:bodyPr/>
          <a:lstStyle/>
          <a:p>
            <a:fld id="{022B156B-59AE-415F-B24B-8756D48BB977}" type="slidenum">
              <a:rPr/>
              <a:pPr/>
              <a:t>‹#›</a:t>
            </a:fld>
            <a:endParaRPr/>
          </a:p>
        </p:txBody>
      </p:sp>
      <p:sp>
        <p:nvSpPr>
          <p:cNvPr id="7" name="Footer Placeholder 6"/>
          <p:cNvSpPr>
            <a:spLocks noGrp="1"/>
          </p:cNvSpPr>
          <p:nvPr>
            <p:ph type="ftr" sz="quarter" idx="11"/>
          </p:nvPr>
        </p:nvSpPr>
        <p:spPr/>
        <p:txBody>
          <a:bodyPr/>
          <a:lstStyle/>
          <a:p>
            <a:endParaRPr/>
          </a:p>
        </p:txBody>
      </p:sp>
      <p:sp>
        <p:nvSpPr>
          <p:cNvPr id="6" name="Date Placeholder 5"/>
          <p:cNvSpPr>
            <a:spLocks noGrp="1"/>
          </p:cNvSpPr>
          <p:nvPr>
            <p:ph type="dt" sz="half" idx="10"/>
          </p:nvPr>
        </p:nvSpPr>
        <p:spPr/>
        <p:txBody>
          <a:bodyPr/>
          <a:lstStyle/>
          <a:p>
            <a:fld id="{4CF99945-0A15-4715-AB6C-F5E56CF20F70}" type="datetimeFigureOut">
              <a:rPr lang="en-US"/>
              <a:pPr/>
              <a:t>10/19/2017</a:t>
            </a:fld>
            <a:endParaRPr/>
          </a:p>
        </p:txBody>
      </p:sp>
    </p:spTree>
    <p:extLst>
      <p:ext uri="{BB962C8B-B14F-4D97-AF65-F5344CB8AC3E}">
        <p14:creationId xmlns:p14="http://schemas.microsoft.com/office/powerpoint/2010/main" val="1681935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5212" y="304800"/>
            <a:ext cx="10058402" cy="1219200"/>
          </a:xfrm>
          <a:prstGeom prst="rect">
            <a:avLst/>
          </a:prstGeom>
        </p:spPr>
        <p:txBody>
          <a:bodyPr vert="horz" lIns="91440" tIns="45720" rIns="91440" bIns="45720" rtlCol="0" anchor="b">
            <a:normAutofit/>
          </a:bodyPr>
          <a:lstStyle/>
          <a:p>
            <a:r>
              <a:rPr lang="en-US"/>
              <a:t>Click to edit Master title style</a:t>
            </a:r>
            <a:endParaRPr/>
          </a:p>
        </p:txBody>
      </p:sp>
      <p:sp>
        <p:nvSpPr>
          <p:cNvPr id="3" name="Text Placeholder 2"/>
          <p:cNvSpPr>
            <a:spLocks noGrp="1"/>
          </p:cNvSpPr>
          <p:nvPr>
            <p:ph type="body" idx="1"/>
          </p:nvPr>
        </p:nvSpPr>
        <p:spPr>
          <a:xfrm>
            <a:off x="1065214" y="1752600"/>
            <a:ext cx="10058400" cy="42291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6" name="Slide Number Placeholder 5"/>
          <p:cNvSpPr>
            <a:spLocks noGrp="1"/>
          </p:cNvSpPr>
          <p:nvPr>
            <p:ph type="sldNum" sz="quarter" idx="4"/>
          </p:nvPr>
        </p:nvSpPr>
        <p:spPr>
          <a:xfrm>
            <a:off x="1065213" y="6019801"/>
            <a:ext cx="762000" cy="228600"/>
          </a:xfrm>
          <a:prstGeom prst="rect">
            <a:avLst/>
          </a:prstGeom>
        </p:spPr>
        <p:txBody>
          <a:bodyPr vert="horz" lIns="91440" tIns="45720" rIns="91440" bIns="45720" rtlCol="0" anchor="ctr"/>
          <a:lstStyle>
            <a:lvl1pPr algn="l">
              <a:defRPr sz="1100">
                <a:solidFill>
                  <a:schemeClr val="tx1"/>
                </a:solidFill>
              </a:defRPr>
            </a:lvl1pPr>
          </a:lstStyle>
          <a:p>
            <a:fld id="{022B156B-59AE-415F-B24B-8756D48BB977}" type="slidenum">
              <a:rPr lang="en-US" smtClean="0"/>
              <a:pPr/>
              <a:t>‹#›</a:t>
            </a:fld>
            <a:endParaRPr lang="en-US"/>
          </a:p>
        </p:txBody>
      </p:sp>
      <p:sp>
        <p:nvSpPr>
          <p:cNvPr id="5" name="Footer Placeholder 4"/>
          <p:cNvSpPr>
            <a:spLocks noGrp="1"/>
          </p:cNvSpPr>
          <p:nvPr>
            <p:ph type="ftr" sz="quarter" idx="3"/>
          </p:nvPr>
        </p:nvSpPr>
        <p:spPr>
          <a:xfrm>
            <a:off x="1979613" y="6019801"/>
            <a:ext cx="5943600" cy="228600"/>
          </a:xfrm>
          <a:prstGeom prst="rect">
            <a:avLst/>
          </a:prstGeom>
        </p:spPr>
        <p:txBody>
          <a:bodyPr vert="horz" lIns="91440" tIns="45720" rIns="91440" bIns="45720" rtlCol="0" anchor="ctr"/>
          <a:lstStyle>
            <a:lvl1pPr algn="l">
              <a:defRPr sz="1100">
                <a:solidFill>
                  <a:schemeClr val="tx1"/>
                </a:solidFill>
              </a:defRPr>
            </a:lvl1pPr>
          </a:lstStyle>
          <a:p>
            <a:endParaRPr lang="en-US"/>
          </a:p>
        </p:txBody>
      </p:sp>
      <p:sp>
        <p:nvSpPr>
          <p:cNvPr id="4" name="Date Placeholder 3"/>
          <p:cNvSpPr>
            <a:spLocks noGrp="1"/>
          </p:cNvSpPr>
          <p:nvPr>
            <p:ph type="dt" sz="half" idx="2"/>
          </p:nvPr>
        </p:nvSpPr>
        <p:spPr>
          <a:xfrm>
            <a:off x="8075611" y="6019801"/>
            <a:ext cx="1396260" cy="228600"/>
          </a:xfrm>
          <a:prstGeom prst="rect">
            <a:avLst/>
          </a:prstGeom>
        </p:spPr>
        <p:txBody>
          <a:bodyPr vert="horz" lIns="91440" tIns="45720" rIns="91440" bIns="45720" rtlCol="0" anchor="ctr"/>
          <a:lstStyle>
            <a:lvl1pPr algn="l">
              <a:defRPr sz="1100">
                <a:solidFill>
                  <a:schemeClr val="tx1"/>
                </a:solidFill>
              </a:defRPr>
            </a:lvl1pPr>
          </a:lstStyle>
          <a:p>
            <a:fld id="{4CF99945-0A15-4715-AB6C-F5E56CF20F70}" type="datetimeFigureOut">
              <a:rPr lang="en-US" smtClean="0"/>
              <a:pPr/>
              <a:t>10/19/2017</a:t>
            </a:fld>
            <a:endParaRPr lang="en-US"/>
          </a:p>
        </p:txBody>
      </p:sp>
    </p:spTree>
    <p:extLst>
      <p:ext uri="{BB962C8B-B14F-4D97-AF65-F5344CB8AC3E}">
        <p14:creationId xmlns:p14="http://schemas.microsoft.com/office/powerpoint/2010/main" val="13006304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61" r:id="rId9"/>
    <p:sldLayoutId id="2147483662" r:id="rId10"/>
    <p:sldLayoutId id="2147483656" r:id="rId11"/>
    <p:sldLayoutId id="2147483657" r:id="rId12"/>
    <p:sldLayoutId id="2147483658" r:id="rId13"/>
    <p:sldLayoutId id="2147483659" r:id="rId14"/>
  </p:sldLayoutIdLst>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xStyles>
    <p:titleStyle>
      <a:lvl1pPr algn="l" defTabSz="914400" rtl="0" eaLnBrk="1" latinLnBrk="0" hangingPunct="1">
        <a:lnSpc>
          <a:spcPct val="90000"/>
        </a:lnSpc>
        <a:spcBef>
          <a:spcPct val="0"/>
        </a:spcBef>
        <a:buNone/>
        <a:defRPr sz="3600" kern="1200">
          <a:solidFill>
            <a:schemeClr val="tx1">
              <a:lumMod val="50000"/>
            </a:schemeClr>
          </a:solidFill>
          <a:latin typeface="+mj-lt"/>
          <a:ea typeface="+mj-ea"/>
          <a:cs typeface="+mj-cs"/>
        </a:defRPr>
      </a:lvl1pPr>
    </p:titleStyle>
    <p:bodyStyle>
      <a:lvl1pPr marL="347472" indent="-347472" algn="l" defTabSz="914400" rtl="0" eaLnBrk="1" latinLnBrk="0" hangingPunct="1">
        <a:lnSpc>
          <a:spcPct val="100000"/>
        </a:lnSpc>
        <a:spcBef>
          <a:spcPts val="1800"/>
        </a:spcBef>
        <a:buFont typeface="Arial" panose="020B0604020202020204" pitchFamily="34" charset="0"/>
        <a:buChar char="•"/>
        <a:defRPr sz="2400" kern="1200">
          <a:solidFill>
            <a:schemeClr val="tx1"/>
          </a:solidFill>
          <a:latin typeface="+mn-lt"/>
          <a:ea typeface="+mn-ea"/>
          <a:cs typeface="+mn-cs"/>
        </a:defRPr>
      </a:lvl1pPr>
      <a:lvl2pPr marL="740664" indent="-283464" algn="l" defTabSz="914400" rtl="0" eaLnBrk="1" latinLnBrk="0" hangingPunct="1">
        <a:lnSpc>
          <a:spcPct val="100000"/>
        </a:lnSpc>
        <a:spcBef>
          <a:spcPts val="12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8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6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600"/>
        </a:spcBef>
        <a:buFont typeface="Arial" panose="020B0604020202020204" pitchFamily="34" charset="0"/>
        <a:buChar char="•"/>
        <a:defRPr sz="1600" kern="1200" baseline="0">
          <a:solidFill>
            <a:schemeClr val="tx1"/>
          </a:solidFill>
          <a:latin typeface="+mn-lt"/>
          <a:ea typeface="+mn-ea"/>
          <a:cs typeface="+mn-cs"/>
        </a:defRPr>
      </a:lvl8pPr>
      <a:lvl9pPr marL="3886200" indent="-228600" algn="l" defTabSz="914400" rtl="0" eaLnBrk="1" latinLnBrk="0" hangingPunct="1">
        <a:lnSpc>
          <a:spcPct val="90000"/>
        </a:lnSpc>
        <a:spcBef>
          <a:spcPts val="600"/>
        </a:spcBef>
        <a:buFont typeface="Arial" panose="020B0604020202020204" pitchFamily="34" charset="0"/>
        <a:buChar char="•"/>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840">
          <p15:clr>
            <a:srgbClr val="F26B43"/>
          </p15:clr>
        </p15:guide>
        <p15:guide id="2" orient="horz" pos="216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9.xml"/><Relationship Id="rId4" Type="http://schemas.openxmlformats.org/officeDocument/2006/relationships/image" Target="../media/image18.jpeg"/></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0.xml"/><Relationship Id="rId4" Type="http://schemas.openxmlformats.org/officeDocument/2006/relationships/image" Target="../media/image21.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10.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193366" y="1752600"/>
            <a:ext cx="7930247" cy="1173480"/>
          </a:xfrm>
        </p:spPr>
        <p:txBody>
          <a:bodyPr/>
          <a:lstStyle/>
          <a:p>
            <a:r>
              <a:rPr lang="en-US" dirty="0">
                <a:cs typeface="Times New Roman" panose="02020603050405020304" pitchFamily="18" charset="0"/>
              </a:rPr>
              <a:t>Kids Tracker Bracelet</a:t>
            </a:r>
          </a:p>
        </p:txBody>
      </p:sp>
      <p:sp>
        <p:nvSpPr>
          <p:cNvPr id="3" name="Subtitle 2"/>
          <p:cNvSpPr>
            <a:spLocks noGrp="1"/>
          </p:cNvSpPr>
          <p:nvPr>
            <p:ph type="subTitle" idx="1"/>
          </p:nvPr>
        </p:nvSpPr>
        <p:spPr>
          <a:xfrm>
            <a:off x="3193366" y="2926080"/>
            <a:ext cx="6858002" cy="1440766"/>
          </a:xfrm>
        </p:spPr>
        <p:txBody>
          <a:bodyPr>
            <a:normAutofit/>
          </a:bodyPr>
          <a:lstStyle/>
          <a:p>
            <a:r>
              <a:rPr lang="en-US" dirty="0">
                <a:latin typeface="+mj-lt"/>
                <a:cs typeface="Times New Roman" panose="02020603050405020304" pitchFamily="18" charset="0"/>
              </a:rPr>
              <a:t>Rawzan Masood &amp; Yasmeen Abd el-</a:t>
            </a:r>
            <a:r>
              <a:rPr lang="en-US" dirty="0" err="1">
                <a:latin typeface="+mj-lt"/>
                <a:cs typeface="Times New Roman" panose="02020603050405020304" pitchFamily="18" charset="0"/>
              </a:rPr>
              <a:t>Haq</a:t>
            </a:r>
            <a:endParaRPr lang="en-US" dirty="0">
              <a:latin typeface="+mj-lt"/>
              <a:cs typeface="Times New Roman" panose="02020603050405020304" pitchFamily="18" charset="0"/>
            </a:endParaRPr>
          </a:p>
        </p:txBody>
      </p:sp>
    </p:spTree>
    <p:extLst>
      <p:ext uri="{BB962C8B-B14F-4D97-AF65-F5344CB8AC3E}">
        <p14:creationId xmlns:p14="http://schemas.microsoft.com/office/powerpoint/2010/main" val="7696750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7F5BA-C0A8-4E8A-B43A-C3BEA3D5399B}"/>
              </a:ext>
            </a:extLst>
          </p:cNvPr>
          <p:cNvSpPr>
            <a:spLocks noGrp="1"/>
          </p:cNvSpPr>
          <p:nvPr>
            <p:ph type="title"/>
          </p:nvPr>
        </p:nvSpPr>
        <p:spPr/>
        <p:txBody>
          <a:bodyPr/>
          <a:lstStyle/>
          <a:p>
            <a:r>
              <a:rPr lang="en-US" dirty="0"/>
              <a:t>Sim900 quad-band </a:t>
            </a:r>
            <a:r>
              <a:rPr lang="en-US" dirty="0" err="1"/>
              <a:t>gsm</a:t>
            </a:r>
            <a:r>
              <a:rPr lang="en-US" dirty="0"/>
              <a:t>/</a:t>
            </a:r>
            <a:r>
              <a:rPr lang="en-US" dirty="0" err="1"/>
              <a:t>gprs</a:t>
            </a:r>
            <a:r>
              <a:rPr lang="en-US" dirty="0"/>
              <a:t> shield</a:t>
            </a:r>
          </a:p>
        </p:txBody>
      </p:sp>
      <p:pic>
        <p:nvPicPr>
          <p:cNvPr id="5" name="Picture Placeholder 4">
            <a:extLst>
              <a:ext uri="{FF2B5EF4-FFF2-40B4-BE49-F238E27FC236}">
                <a16:creationId xmlns:a16="http://schemas.microsoft.com/office/drawing/2014/main" id="{5A6EAA4B-74F7-49B0-861A-9DB18F5B586C}"/>
              </a:ext>
            </a:extLst>
          </p:cNvPr>
          <p:cNvPicPr>
            <a:picLocks noGrp="1" noChangeAspect="1"/>
          </p:cNvPicPr>
          <p:nvPr>
            <p:ph type="pic" idx="1"/>
          </p:nvPr>
        </p:nvPicPr>
        <p:blipFill>
          <a:blip r:embed="rId2"/>
          <a:srcRect l="1473" r="1473"/>
          <a:stretch>
            <a:fillRect/>
          </a:stretch>
        </p:blipFill>
        <p:spPr>
          <a:prstGeom prst="rect">
            <a:avLst/>
          </a:prstGeom>
        </p:spPr>
      </p:pic>
      <p:sp>
        <p:nvSpPr>
          <p:cNvPr id="4" name="Text Placeholder 3">
            <a:extLst>
              <a:ext uri="{FF2B5EF4-FFF2-40B4-BE49-F238E27FC236}">
                <a16:creationId xmlns:a16="http://schemas.microsoft.com/office/drawing/2014/main" id="{B7375BA0-D173-4033-B5F3-B45EA76B48C3}"/>
              </a:ext>
            </a:extLst>
          </p:cNvPr>
          <p:cNvSpPr>
            <a:spLocks noGrp="1"/>
          </p:cNvSpPr>
          <p:nvPr>
            <p:ph type="body" sz="half" idx="2"/>
          </p:nvPr>
        </p:nvSpPr>
        <p:spPr/>
        <p:txBody>
          <a:bodyPr/>
          <a:lstStyle/>
          <a:p>
            <a:r>
              <a:rPr lang="en-US" dirty="0"/>
              <a:t>We used this module to send and receive the messages.</a:t>
            </a:r>
          </a:p>
        </p:txBody>
      </p:sp>
    </p:spTree>
    <p:extLst>
      <p:ext uri="{BB962C8B-B14F-4D97-AF65-F5344CB8AC3E}">
        <p14:creationId xmlns:p14="http://schemas.microsoft.com/office/powerpoint/2010/main" val="36936152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E4A4E1-404A-49D0-8E6D-1337EA1C5D9D}"/>
              </a:ext>
            </a:extLst>
          </p:cNvPr>
          <p:cNvSpPr>
            <a:spLocks noGrp="1"/>
          </p:cNvSpPr>
          <p:nvPr>
            <p:ph type="title"/>
          </p:nvPr>
        </p:nvSpPr>
        <p:spPr/>
        <p:txBody>
          <a:bodyPr/>
          <a:lstStyle/>
          <a:p>
            <a:r>
              <a:rPr lang="en-US" dirty="0"/>
              <a:t>Battery and Step-Up Charger</a:t>
            </a:r>
          </a:p>
        </p:txBody>
      </p:sp>
      <p:pic>
        <p:nvPicPr>
          <p:cNvPr id="8" name="Picture Placeholder 7">
            <a:extLst>
              <a:ext uri="{FF2B5EF4-FFF2-40B4-BE49-F238E27FC236}">
                <a16:creationId xmlns:a16="http://schemas.microsoft.com/office/drawing/2014/main" id="{8E4792E2-CED5-427F-A962-85F237B8745B}"/>
              </a:ext>
            </a:extLst>
          </p:cNvPr>
          <p:cNvPicPr>
            <a:picLocks noGrp="1" noChangeAspect="1"/>
          </p:cNvPicPr>
          <p:nvPr>
            <p:ph type="pic" sz="quarter" idx="17"/>
          </p:nvPr>
        </p:nvPicPr>
        <p:blipFill>
          <a:blip r:embed="rId2">
            <a:extLst>
              <a:ext uri="{28A0092B-C50C-407E-A947-70E740481C1C}">
                <a14:useLocalDpi xmlns:a14="http://schemas.microsoft.com/office/drawing/2010/main" val="0"/>
              </a:ext>
            </a:extLst>
          </a:blip>
          <a:srcRect t="17326" b="17326"/>
          <a:stretch>
            <a:fillRect/>
          </a:stretch>
        </p:blipFill>
        <p:spPr/>
      </p:pic>
      <p:sp>
        <p:nvSpPr>
          <p:cNvPr id="4" name="Text Placeholder 3">
            <a:extLst>
              <a:ext uri="{FF2B5EF4-FFF2-40B4-BE49-F238E27FC236}">
                <a16:creationId xmlns:a16="http://schemas.microsoft.com/office/drawing/2014/main" id="{BFA6915B-AF9A-4F46-A757-1B3E0706217B}"/>
              </a:ext>
            </a:extLst>
          </p:cNvPr>
          <p:cNvSpPr>
            <a:spLocks noGrp="1"/>
          </p:cNvSpPr>
          <p:nvPr>
            <p:ph type="body" sz="half" idx="2"/>
          </p:nvPr>
        </p:nvSpPr>
        <p:spPr/>
        <p:txBody>
          <a:bodyPr/>
          <a:lstStyle/>
          <a:p>
            <a:r>
              <a:rPr lang="en-US" dirty="0"/>
              <a:t>3.7V 600mAh 25C Capacity </a:t>
            </a:r>
            <a:r>
              <a:rPr lang="en-US" dirty="0" err="1"/>
              <a:t>Lipo</a:t>
            </a:r>
            <a:r>
              <a:rPr lang="en-US" dirty="0"/>
              <a:t> Battery.</a:t>
            </a:r>
          </a:p>
        </p:txBody>
      </p:sp>
      <p:pic>
        <p:nvPicPr>
          <p:cNvPr id="10" name="Picture Placeholder 9">
            <a:extLst>
              <a:ext uri="{FF2B5EF4-FFF2-40B4-BE49-F238E27FC236}">
                <a16:creationId xmlns:a16="http://schemas.microsoft.com/office/drawing/2014/main" id="{9FB746DC-646A-4F8F-8515-7874CC4E3440}"/>
              </a:ext>
            </a:extLst>
          </p:cNvPr>
          <p:cNvPicPr>
            <a:picLocks noGrp="1" noChangeAspect="1"/>
          </p:cNvPicPr>
          <p:nvPr>
            <p:ph type="pic" sz="quarter" idx="18"/>
          </p:nvPr>
        </p:nvPicPr>
        <p:blipFill>
          <a:blip r:embed="rId3">
            <a:extLst>
              <a:ext uri="{28A0092B-C50C-407E-A947-70E740481C1C}">
                <a14:useLocalDpi xmlns:a14="http://schemas.microsoft.com/office/drawing/2010/main" val="0"/>
              </a:ext>
            </a:extLst>
          </a:blip>
          <a:srcRect t="17326" b="17326"/>
          <a:stretch>
            <a:fillRect/>
          </a:stretch>
        </p:blipFill>
        <p:spPr/>
      </p:pic>
      <p:sp>
        <p:nvSpPr>
          <p:cNvPr id="6" name="Text Placeholder 5">
            <a:extLst>
              <a:ext uri="{FF2B5EF4-FFF2-40B4-BE49-F238E27FC236}">
                <a16:creationId xmlns:a16="http://schemas.microsoft.com/office/drawing/2014/main" id="{4F7558CF-7A6F-4E91-8107-4C9F57D683EC}"/>
              </a:ext>
            </a:extLst>
          </p:cNvPr>
          <p:cNvSpPr>
            <a:spLocks noGrp="1"/>
          </p:cNvSpPr>
          <p:nvPr>
            <p:ph type="body" sz="half" idx="19"/>
          </p:nvPr>
        </p:nvSpPr>
        <p:spPr/>
        <p:txBody>
          <a:bodyPr>
            <a:normAutofit/>
          </a:bodyPr>
          <a:lstStyle/>
          <a:p>
            <a:r>
              <a:rPr lang="en-US" dirty="0"/>
              <a:t>5V-Step-Up-Module-Boost-Converter-Lithium-Battery-Charging-Protection-For-DIY-Charger.</a:t>
            </a:r>
          </a:p>
        </p:txBody>
      </p:sp>
    </p:spTree>
    <p:extLst>
      <p:ext uri="{BB962C8B-B14F-4D97-AF65-F5344CB8AC3E}">
        <p14:creationId xmlns:p14="http://schemas.microsoft.com/office/powerpoint/2010/main" val="35813807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a:t>Design</a:t>
            </a:r>
          </a:p>
        </p:txBody>
      </p:sp>
      <p:pic>
        <p:nvPicPr>
          <p:cNvPr id="3" name="Picture Placeholder 2">
            <a:extLst>
              <a:ext uri="{FF2B5EF4-FFF2-40B4-BE49-F238E27FC236}">
                <a16:creationId xmlns:a16="http://schemas.microsoft.com/office/drawing/2014/main" id="{6B83BA64-1B3F-4FBF-95A7-9C4DF46F0057}"/>
              </a:ext>
            </a:extLst>
          </p:cNvPr>
          <p:cNvPicPr>
            <a:picLocks noGrp="1" noChangeAspect="1"/>
          </p:cNvPicPr>
          <p:nvPr>
            <p:ph type="pic" sz="quarter" idx="19"/>
          </p:nvPr>
        </p:nvPicPr>
        <p:blipFill>
          <a:blip r:embed="rId2" cstate="print">
            <a:extLst>
              <a:ext uri="{28A0092B-C50C-407E-A947-70E740481C1C}">
                <a14:useLocalDpi xmlns:a14="http://schemas.microsoft.com/office/drawing/2010/main" val="0"/>
              </a:ext>
            </a:extLst>
          </a:blip>
          <a:srcRect l="13336" r="13336"/>
          <a:stretch>
            <a:fillRect/>
          </a:stretch>
        </p:blipFill>
        <p:spPr/>
      </p:pic>
      <p:pic>
        <p:nvPicPr>
          <p:cNvPr id="5" name="Picture Placeholder 4">
            <a:extLst>
              <a:ext uri="{FF2B5EF4-FFF2-40B4-BE49-F238E27FC236}">
                <a16:creationId xmlns:a16="http://schemas.microsoft.com/office/drawing/2014/main" id="{97D798F9-88B9-43E7-8357-BA020F038B3C}"/>
              </a:ext>
            </a:extLst>
          </p:cNvPr>
          <p:cNvPicPr>
            <a:picLocks noGrp="1" noChangeAspect="1"/>
          </p:cNvPicPr>
          <p:nvPr>
            <p:ph type="pic" sz="quarter" idx="18"/>
          </p:nvPr>
        </p:nvPicPr>
        <p:blipFill>
          <a:blip r:embed="rId3" cstate="print">
            <a:extLst>
              <a:ext uri="{28A0092B-C50C-407E-A947-70E740481C1C}">
                <a14:useLocalDpi xmlns:a14="http://schemas.microsoft.com/office/drawing/2010/main" val="0"/>
              </a:ext>
            </a:extLst>
          </a:blip>
          <a:srcRect l="13315" r="13315"/>
          <a:stretch>
            <a:fillRect/>
          </a:stretch>
        </p:blipFill>
        <p:spPr/>
      </p:pic>
      <p:pic>
        <p:nvPicPr>
          <p:cNvPr id="7" name="Picture Placeholder 6">
            <a:extLst>
              <a:ext uri="{FF2B5EF4-FFF2-40B4-BE49-F238E27FC236}">
                <a16:creationId xmlns:a16="http://schemas.microsoft.com/office/drawing/2014/main" id="{98C74D15-BFB3-4C50-A667-A9F1E460E21A}"/>
              </a:ext>
            </a:extLst>
          </p:cNvPr>
          <p:cNvPicPr>
            <a:picLocks noGrp="1" noChangeAspect="1"/>
          </p:cNvPicPr>
          <p:nvPr>
            <p:ph type="pic" sz="quarter" idx="20"/>
          </p:nvPr>
        </p:nvPicPr>
        <p:blipFill>
          <a:blip r:embed="rId4" cstate="print">
            <a:extLst>
              <a:ext uri="{28A0092B-C50C-407E-A947-70E740481C1C}">
                <a14:useLocalDpi xmlns:a14="http://schemas.microsoft.com/office/drawing/2010/main" val="0"/>
              </a:ext>
            </a:extLst>
          </a:blip>
          <a:srcRect t="11645" b="11645"/>
          <a:stretch>
            <a:fillRect/>
          </a:stretch>
        </p:blipFill>
        <p:spPr/>
      </p:pic>
    </p:spTree>
    <p:extLst>
      <p:ext uri="{BB962C8B-B14F-4D97-AF65-F5344CB8AC3E}">
        <p14:creationId xmlns:p14="http://schemas.microsoft.com/office/powerpoint/2010/main" val="32423031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778745-9C9A-4258-A9F9-9DCCEA423D05}"/>
              </a:ext>
            </a:extLst>
          </p:cNvPr>
          <p:cNvSpPr>
            <a:spLocks noGrp="1"/>
          </p:cNvSpPr>
          <p:nvPr>
            <p:ph type="title"/>
          </p:nvPr>
        </p:nvSpPr>
        <p:spPr/>
        <p:txBody>
          <a:bodyPr/>
          <a:lstStyle/>
          <a:p>
            <a:r>
              <a:rPr lang="en-US" dirty="0"/>
              <a:t>Final Design</a:t>
            </a:r>
          </a:p>
        </p:txBody>
      </p:sp>
      <p:sp>
        <p:nvSpPr>
          <p:cNvPr id="6" name="Text Placeholder 5">
            <a:extLst>
              <a:ext uri="{FF2B5EF4-FFF2-40B4-BE49-F238E27FC236}">
                <a16:creationId xmlns:a16="http://schemas.microsoft.com/office/drawing/2014/main" id="{76E1A2CC-84BA-4C68-8A77-093870831E77}"/>
              </a:ext>
            </a:extLst>
          </p:cNvPr>
          <p:cNvSpPr>
            <a:spLocks noGrp="1"/>
          </p:cNvSpPr>
          <p:nvPr>
            <p:ph type="body" sz="half" idx="21"/>
          </p:nvPr>
        </p:nvSpPr>
        <p:spPr/>
        <p:txBody>
          <a:bodyPr/>
          <a:lstStyle/>
          <a:p>
            <a:r>
              <a:rPr lang="en-US" dirty="0"/>
              <a:t>Finally we finished the design of the Bracelet.</a:t>
            </a:r>
          </a:p>
        </p:txBody>
      </p:sp>
      <p:pic>
        <p:nvPicPr>
          <p:cNvPr id="28" name="Picture Placeholder 27">
            <a:extLst>
              <a:ext uri="{FF2B5EF4-FFF2-40B4-BE49-F238E27FC236}">
                <a16:creationId xmlns:a16="http://schemas.microsoft.com/office/drawing/2014/main" id="{79D653DC-CA73-43C3-9AF4-61E0701B0B55}"/>
              </a:ext>
            </a:extLst>
          </p:cNvPr>
          <p:cNvPicPr>
            <a:picLocks noGrp="1" noChangeAspect="1"/>
          </p:cNvPicPr>
          <p:nvPr>
            <p:ph type="pic" sz="quarter" idx="18"/>
          </p:nvPr>
        </p:nvPicPr>
        <p:blipFill>
          <a:blip r:embed="rId2" cstate="print">
            <a:extLst>
              <a:ext uri="{28A0092B-C50C-407E-A947-70E740481C1C}">
                <a14:useLocalDpi xmlns:a14="http://schemas.microsoft.com/office/drawing/2010/main" val="0"/>
              </a:ext>
            </a:extLst>
          </a:blip>
          <a:srcRect l="1270" r="1270"/>
          <a:stretch>
            <a:fillRect/>
          </a:stretch>
        </p:blipFill>
        <p:spPr/>
      </p:pic>
      <p:pic>
        <p:nvPicPr>
          <p:cNvPr id="36" name="Picture Placeholder 35">
            <a:extLst>
              <a:ext uri="{FF2B5EF4-FFF2-40B4-BE49-F238E27FC236}">
                <a16:creationId xmlns:a16="http://schemas.microsoft.com/office/drawing/2014/main" id="{34E97F61-58C5-4EA1-9335-4AE119F58C2B}"/>
              </a:ext>
            </a:extLst>
          </p:cNvPr>
          <p:cNvPicPr>
            <a:picLocks noGrp="1" noChangeAspect="1"/>
          </p:cNvPicPr>
          <p:nvPr>
            <p:ph type="pic" sz="quarter" idx="17"/>
          </p:nvPr>
        </p:nvPicPr>
        <p:blipFill>
          <a:blip r:embed="rId3" cstate="print">
            <a:extLst>
              <a:ext uri="{28A0092B-C50C-407E-A947-70E740481C1C}">
                <a14:useLocalDpi xmlns:a14="http://schemas.microsoft.com/office/drawing/2010/main" val="0"/>
              </a:ext>
            </a:extLst>
          </a:blip>
          <a:srcRect t="5882" b="5882"/>
          <a:stretch>
            <a:fillRect/>
          </a:stretch>
        </p:blipFill>
        <p:spPr/>
      </p:pic>
      <p:pic>
        <p:nvPicPr>
          <p:cNvPr id="40" name="Picture Placeholder 39">
            <a:extLst>
              <a:ext uri="{FF2B5EF4-FFF2-40B4-BE49-F238E27FC236}">
                <a16:creationId xmlns:a16="http://schemas.microsoft.com/office/drawing/2014/main" id="{748CBDCF-D370-4D0A-9C6A-E33D0119CE6E}"/>
              </a:ext>
            </a:extLst>
          </p:cNvPr>
          <p:cNvPicPr>
            <a:picLocks noGrp="1" noChangeAspect="1"/>
          </p:cNvPicPr>
          <p:nvPr>
            <p:ph type="pic" sz="quarter" idx="19"/>
          </p:nvPr>
        </p:nvPicPr>
        <p:blipFill>
          <a:blip r:embed="rId4" cstate="print">
            <a:extLst>
              <a:ext uri="{28A0092B-C50C-407E-A947-70E740481C1C}">
                <a14:useLocalDpi xmlns:a14="http://schemas.microsoft.com/office/drawing/2010/main" val="0"/>
              </a:ext>
            </a:extLst>
          </a:blip>
          <a:srcRect l="1291" r="1291"/>
          <a:stretch>
            <a:fillRect/>
          </a:stretch>
        </p:blipFill>
        <p:spPr/>
      </p:pic>
    </p:spTree>
    <p:extLst>
      <p:ext uri="{BB962C8B-B14F-4D97-AF65-F5344CB8AC3E}">
        <p14:creationId xmlns:p14="http://schemas.microsoft.com/office/powerpoint/2010/main" val="3335253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Challenges</a:t>
            </a:r>
          </a:p>
        </p:txBody>
      </p:sp>
    </p:spTree>
    <p:extLst>
      <p:ext uri="{BB962C8B-B14F-4D97-AF65-F5344CB8AC3E}">
        <p14:creationId xmlns:p14="http://schemas.microsoft.com/office/powerpoint/2010/main" val="18057482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BF257-C676-4F4A-A450-2930445855B2}"/>
              </a:ext>
            </a:extLst>
          </p:cNvPr>
          <p:cNvSpPr>
            <a:spLocks noGrp="1"/>
          </p:cNvSpPr>
          <p:nvPr>
            <p:ph type="title"/>
          </p:nvPr>
        </p:nvSpPr>
        <p:spPr/>
        <p:txBody>
          <a:bodyPr/>
          <a:lstStyle/>
          <a:p>
            <a:r>
              <a:rPr lang="en-US" dirty="0"/>
              <a:t>SIM808 GSM+GPRS+GSM Cellular Module</a:t>
            </a:r>
          </a:p>
        </p:txBody>
      </p:sp>
      <p:sp>
        <p:nvSpPr>
          <p:cNvPr id="3" name="Content Placeholder 2">
            <a:extLst>
              <a:ext uri="{FF2B5EF4-FFF2-40B4-BE49-F238E27FC236}">
                <a16:creationId xmlns:a16="http://schemas.microsoft.com/office/drawing/2014/main" id="{843D2372-32F1-48D9-9414-F19DBDBBD615}"/>
              </a:ext>
            </a:extLst>
          </p:cNvPr>
          <p:cNvSpPr>
            <a:spLocks noGrp="1"/>
          </p:cNvSpPr>
          <p:nvPr>
            <p:ph idx="1"/>
          </p:nvPr>
        </p:nvSpPr>
        <p:spPr>
          <a:xfrm>
            <a:off x="4116386" y="1946563"/>
            <a:ext cx="6690160" cy="3252354"/>
          </a:xfrm>
        </p:spPr>
        <p:txBody>
          <a:bodyPr>
            <a:normAutofit/>
          </a:bodyPr>
          <a:lstStyle/>
          <a:p>
            <a:pPr marL="0" indent="0">
              <a:buNone/>
            </a:pPr>
            <a:r>
              <a:rPr lang="en-US" dirty="0"/>
              <a:t>We tried to use this module as it has both GSM and GPS on one small chip, however we can’t program it due to software problems, so we had to replace it with two larger modules which</a:t>
            </a:r>
            <a:r>
              <a:rPr lang="ar-JO" dirty="0"/>
              <a:t> </a:t>
            </a:r>
            <a:r>
              <a:rPr lang="en-US" dirty="0"/>
              <a:t>led to enlarge the size of the bracelet.</a:t>
            </a:r>
          </a:p>
          <a:p>
            <a:pPr marL="0" indent="0">
              <a:buNone/>
            </a:pPr>
            <a:endParaRPr lang="en-US" dirty="0"/>
          </a:p>
          <a:p>
            <a:endParaRPr lang="en-US" dirty="0"/>
          </a:p>
        </p:txBody>
      </p:sp>
      <p:pic>
        <p:nvPicPr>
          <p:cNvPr id="4" name="Picture 3">
            <a:extLst>
              <a:ext uri="{FF2B5EF4-FFF2-40B4-BE49-F238E27FC236}">
                <a16:creationId xmlns:a16="http://schemas.microsoft.com/office/drawing/2014/main" id="{68DADCF4-1746-4279-94E5-63615FC8DB66}"/>
              </a:ext>
            </a:extLst>
          </p:cNvPr>
          <p:cNvPicPr>
            <a:picLocks noChangeAspect="1"/>
          </p:cNvPicPr>
          <p:nvPr/>
        </p:nvPicPr>
        <p:blipFill>
          <a:blip r:embed="rId2"/>
          <a:stretch>
            <a:fillRect/>
          </a:stretch>
        </p:blipFill>
        <p:spPr>
          <a:xfrm>
            <a:off x="1065212" y="1946563"/>
            <a:ext cx="3020291" cy="2781300"/>
          </a:xfrm>
          <a:prstGeom prst="rect">
            <a:avLst/>
          </a:prstGeom>
        </p:spPr>
      </p:pic>
    </p:spTree>
    <p:extLst>
      <p:ext uri="{BB962C8B-B14F-4D97-AF65-F5344CB8AC3E}">
        <p14:creationId xmlns:p14="http://schemas.microsoft.com/office/powerpoint/2010/main" val="13644765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E9A1A9-16DB-4B00-B87C-11F28637146A}"/>
              </a:ext>
            </a:extLst>
          </p:cNvPr>
          <p:cNvSpPr>
            <a:spLocks noGrp="1"/>
          </p:cNvSpPr>
          <p:nvPr>
            <p:ph type="title"/>
          </p:nvPr>
        </p:nvSpPr>
        <p:spPr/>
        <p:txBody>
          <a:bodyPr/>
          <a:lstStyle/>
          <a:p>
            <a:r>
              <a:rPr lang="en-US" dirty="0"/>
              <a:t>The Global Positioning System (GPS)</a:t>
            </a:r>
          </a:p>
        </p:txBody>
      </p:sp>
      <p:sp>
        <p:nvSpPr>
          <p:cNvPr id="3" name="Content Placeholder 2">
            <a:extLst>
              <a:ext uri="{FF2B5EF4-FFF2-40B4-BE49-F238E27FC236}">
                <a16:creationId xmlns:a16="http://schemas.microsoft.com/office/drawing/2014/main" id="{5B707E0F-DD35-4136-B237-C37A768F9AE4}"/>
              </a:ext>
            </a:extLst>
          </p:cNvPr>
          <p:cNvSpPr>
            <a:spLocks noGrp="1"/>
          </p:cNvSpPr>
          <p:nvPr>
            <p:ph sz="half" idx="1"/>
          </p:nvPr>
        </p:nvSpPr>
        <p:spPr>
          <a:xfrm>
            <a:off x="1065212" y="1825625"/>
            <a:ext cx="8203480" cy="4187952"/>
          </a:xfrm>
        </p:spPr>
        <p:txBody>
          <a:bodyPr>
            <a:normAutofit/>
          </a:bodyPr>
          <a:lstStyle/>
          <a:p>
            <a:r>
              <a:rPr lang="en-US" dirty="0"/>
              <a:t>Once the GPS module connects to at least four satellites, it sends several messages containing GPS data to the Arduino microcontroller.</a:t>
            </a:r>
          </a:p>
          <a:p>
            <a:r>
              <a:rPr lang="en-US" dirty="0"/>
              <a:t>We found that the module doesn’t have any data indoor!</a:t>
            </a:r>
          </a:p>
          <a:p>
            <a:r>
              <a:rPr lang="en-US" dirty="0"/>
              <a:t>Therefore, we used the latest information received from the module.</a:t>
            </a:r>
          </a:p>
          <a:p>
            <a:endParaRPr lang="en-US" dirty="0"/>
          </a:p>
        </p:txBody>
      </p:sp>
      <p:pic>
        <p:nvPicPr>
          <p:cNvPr id="5" name="Picture 4">
            <a:extLst>
              <a:ext uri="{FF2B5EF4-FFF2-40B4-BE49-F238E27FC236}">
                <a16:creationId xmlns:a16="http://schemas.microsoft.com/office/drawing/2014/main" id="{13A591DB-4BCC-4486-A4E6-67C0733046DD}"/>
              </a:ext>
            </a:extLst>
          </p:cNvPr>
          <p:cNvPicPr>
            <a:picLocks noChangeAspect="1"/>
          </p:cNvPicPr>
          <p:nvPr/>
        </p:nvPicPr>
        <p:blipFill>
          <a:blip r:embed="rId2"/>
          <a:stretch>
            <a:fillRect/>
          </a:stretch>
        </p:blipFill>
        <p:spPr>
          <a:xfrm>
            <a:off x="9268692" y="1825625"/>
            <a:ext cx="2652299" cy="2867813"/>
          </a:xfrm>
          <a:prstGeom prst="rect">
            <a:avLst/>
          </a:prstGeom>
        </p:spPr>
      </p:pic>
    </p:spTree>
    <p:extLst>
      <p:ext uri="{BB962C8B-B14F-4D97-AF65-F5344CB8AC3E}">
        <p14:creationId xmlns:p14="http://schemas.microsoft.com/office/powerpoint/2010/main" val="14715654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34E2E6-EE9B-4BA2-B194-8EE74A7CF423}"/>
              </a:ext>
            </a:extLst>
          </p:cNvPr>
          <p:cNvSpPr>
            <a:spLocks noGrp="1"/>
          </p:cNvSpPr>
          <p:nvPr>
            <p:ph type="title"/>
          </p:nvPr>
        </p:nvSpPr>
        <p:spPr/>
        <p:txBody>
          <a:bodyPr/>
          <a:lstStyle/>
          <a:p>
            <a:r>
              <a:rPr lang="en-US" dirty="0"/>
              <a:t>Future work</a:t>
            </a:r>
          </a:p>
        </p:txBody>
      </p:sp>
      <p:sp>
        <p:nvSpPr>
          <p:cNvPr id="3" name="Content Placeholder 2">
            <a:extLst>
              <a:ext uri="{FF2B5EF4-FFF2-40B4-BE49-F238E27FC236}">
                <a16:creationId xmlns:a16="http://schemas.microsoft.com/office/drawing/2014/main" id="{58B2ED95-298B-44F3-B08B-9FC99E4C5812}"/>
              </a:ext>
            </a:extLst>
          </p:cNvPr>
          <p:cNvSpPr>
            <a:spLocks noGrp="1"/>
          </p:cNvSpPr>
          <p:nvPr>
            <p:ph idx="1"/>
          </p:nvPr>
        </p:nvSpPr>
        <p:spPr/>
        <p:txBody>
          <a:bodyPr/>
          <a:lstStyle/>
          <a:p>
            <a:r>
              <a:rPr lang="en-US" dirty="0"/>
              <a:t>Decreasing the size of the bracelet by using smaller components.</a:t>
            </a:r>
          </a:p>
          <a:p>
            <a:r>
              <a:rPr lang="en-US" dirty="0"/>
              <a:t>Using 3G to send messages instead of the SMS.</a:t>
            </a:r>
          </a:p>
          <a:p>
            <a:r>
              <a:rPr lang="en-US" dirty="0"/>
              <a:t> Improve the bracelet by adding more features</a:t>
            </a:r>
            <a:r>
              <a:rPr lang="ar-JO" dirty="0"/>
              <a:t> </a:t>
            </a:r>
            <a:r>
              <a:rPr lang="en-US" dirty="0"/>
              <a:t>such as blood pressure checking. </a:t>
            </a:r>
          </a:p>
        </p:txBody>
      </p:sp>
    </p:spTree>
    <p:extLst>
      <p:ext uri="{BB962C8B-B14F-4D97-AF65-F5344CB8AC3E}">
        <p14:creationId xmlns:p14="http://schemas.microsoft.com/office/powerpoint/2010/main" val="34258771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DC584-6A3B-4B5F-8249-3E12BC081899}"/>
              </a:ext>
            </a:extLst>
          </p:cNvPr>
          <p:cNvSpPr>
            <a:spLocks noGrp="1"/>
          </p:cNvSpPr>
          <p:nvPr>
            <p:ph type="title"/>
          </p:nvPr>
        </p:nvSpPr>
        <p:spPr/>
        <p:txBody>
          <a:bodyPr/>
          <a:lstStyle/>
          <a:p>
            <a:r>
              <a:rPr lang="en-US" dirty="0"/>
              <a:t>Conclusion</a:t>
            </a:r>
          </a:p>
        </p:txBody>
      </p:sp>
      <p:sp>
        <p:nvSpPr>
          <p:cNvPr id="3" name="Content Placeholder 2">
            <a:extLst>
              <a:ext uri="{FF2B5EF4-FFF2-40B4-BE49-F238E27FC236}">
                <a16:creationId xmlns:a16="http://schemas.microsoft.com/office/drawing/2014/main" id="{37BA497B-1C6D-4587-AD47-1C4AC3C61249}"/>
              </a:ext>
            </a:extLst>
          </p:cNvPr>
          <p:cNvSpPr>
            <a:spLocks noGrp="1"/>
          </p:cNvSpPr>
          <p:nvPr>
            <p:ph idx="1"/>
          </p:nvPr>
        </p:nvSpPr>
        <p:spPr>
          <a:xfrm>
            <a:off x="1065213" y="1752600"/>
            <a:ext cx="10073841" cy="4229100"/>
          </a:xfrm>
        </p:spPr>
        <p:txBody>
          <a:bodyPr/>
          <a:lstStyle/>
          <a:p>
            <a:pPr marL="0" indent="0">
              <a:buNone/>
            </a:pPr>
            <a:r>
              <a:rPr lang="en-US" dirty="0"/>
              <a:t>After hard work, we came out with kids bracelet which track the motion of the child and check some of his/her health status, then sending this information to the mother phone either when the mother sends a message to the bracelet or when there are abnormal changes of child temperature or heart beat rate.</a:t>
            </a:r>
          </a:p>
        </p:txBody>
      </p:sp>
    </p:spTree>
    <p:extLst>
      <p:ext uri="{BB962C8B-B14F-4D97-AF65-F5344CB8AC3E}">
        <p14:creationId xmlns:p14="http://schemas.microsoft.com/office/powerpoint/2010/main" val="3844878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202FBC-2A3A-47EA-99A2-8036E08E8509}"/>
              </a:ext>
            </a:extLst>
          </p:cNvPr>
          <p:cNvSpPr>
            <a:spLocks noGrp="1"/>
          </p:cNvSpPr>
          <p:nvPr>
            <p:ph type="title"/>
          </p:nvPr>
        </p:nvSpPr>
        <p:spPr/>
        <p:txBody>
          <a:bodyPr/>
          <a:lstStyle/>
          <a:p>
            <a:r>
              <a:rPr lang="en-US" dirty="0"/>
              <a:t>Demo</a:t>
            </a:r>
          </a:p>
        </p:txBody>
      </p:sp>
      <p:sp>
        <p:nvSpPr>
          <p:cNvPr id="3" name="Text Placeholder 2">
            <a:extLst>
              <a:ext uri="{FF2B5EF4-FFF2-40B4-BE49-F238E27FC236}">
                <a16:creationId xmlns:a16="http://schemas.microsoft.com/office/drawing/2014/main" id="{008F8911-41DB-4DF4-AE62-587EAF6F3909}"/>
              </a:ext>
            </a:extLst>
          </p:cNvPr>
          <p:cNvSpPr>
            <a:spLocks noGrp="1"/>
          </p:cNvSpPr>
          <p:nvPr>
            <p:ph type="body" idx="1"/>
          </p:nvPr>
        </p:nvSpPr>
        <p:spPr/>
        <p:txBody>
          <a:bodyPr/>
          <a:lstStyle/>
          <a:p>
            <a:r>
              <a:rPr lang="en-US" dirty="0"/>
              <a:t>Thank you</a:t>
            </a:r>
          </a:p>
        </p:txBody>
      </p:sp>
    </p:spTree>
    <p:extLst>
      <p:ext uri="{BB962C8B-B14F-4D97-AF65-F5344CB8AC3E}">
        <p14:creationId xmlns:p14="http://schemas.microsoft.com/office/powerpoint/2010/main" val="1383737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a:t>Contents:</a:t>
            </a:r>
            <a:endParaRPr dirty="0"/>
          </a:p>
        </p:txBody>
      </p:sp>
      <p:sp>
        <p:nvSpPr>
          <p:cNvPr id="14" name="Content Placeholder 13"/>
          <p:cNvSpPr>
            <a:spLocks noGrp="1"/>
          </p:cNvSpPr>
          <p:nvPr>
            <p:ph idx="1"/>
          </p:nvPr>
        </p:nvSpPr>
        <p:spPr/>
        <p:txBody>
          <a:bodyPr>
            <a:normAutofit/>
          </a:bodyPr>
          <a:lstStyle/>
          <a:p>
            <a:r>
              <a:rPr lang="en-US" dirty="0">
                <a:cs typeface="Times New Roman" panose="02020603050405020304" pitchFamily="18" charset="0"/>
              </a:rPr>
              <a:t>Introduction.</a:t>
            </a:r>
          </a:p>
          <a:p>
            <a:r>
              <a:rPr lang="en-US" dirty="0">
                <a:cs typeface="Times New Roman" panose="02020603050405020304" pitchFamily="18" charset="0"/>
              </a:rPr>
              <a:t>Motivations.</a:t>
            </a:r>
          </a:p>
          <a:p>
            <a:r>
              <a:rPr lang="en-US" dirty="0">
                <a:cs typeface="Times New Roman" panose="02020603050405020304" pitchFamily="18" charset="0"/>
              </a:rPr>
              <a:t>Hardware components.</a:t>
            </a:r>
          </a:p>
          <a:p>
            <a:r>
              <a:rPr lang="en-US" dirty="0">
                <a:cs typeface="Times New Roman" panose="02020603050405020304" pitchFamily="18" charset="0"/>
              </a:rPr>
              <a:t>Methodology.</a:t>
            </a:r>
          </a:p>
          <a:p>
            <a:r>
              <a:rPr lang="en-US" dirty="0">
                <a:cs typeface="Times New Roman" panose="02020603050405020304" pitchFamily="18" charset="0"/>
              </a:rPr>
              <a:t>Challenges.</a:t>
            </a:r>
          </a:p>
          <a:p>
            <a:r>
              <a:rPr lang="en-US" dirty="0">
                <a:cs typeface="Times New Roman" panose="02020603050405020304" pitchFamily="18" charset="0"/>
              </a:rPr>
              <a:t>Future work.</a:t>
            </a:r>
          </a:p>
          <a:p>
            <a:r>
              <a:rPr lang="en-US" dirty="0">
                <a:cs typeface="Times New Roman" panose="02020603050405020304" pitchFamily="18" charset="0"/>
              </a:rPr>
              <a:t>Conclusion.</a:t>
            </a:r>
          </a:p>
          <a:p>
            <a:endParaRPr lang="en-US" dirty="0"/>
          </a:p>
          <a:p>
            <a:endParaRPr dirty="0"/>
          </a:p>
        </p:txBody>
      </p:sp>
    </p:spTree>
    <p:extLst>
      <p:ext uri="{BB962C8B-B14F-4D97-AF65-F5344CB8AC3E}">
        <p14:creationId xmlns:p14="http://schemas.microsoft.com/office/powerpoint/2010/main" val="30810741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18C593-D71C-495B-BEAB-0450DE6D1EBF}"/>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id="{1CE97AAE-8754-477C-AFB6-20C0C81870DC}"/>
              </a:ext>
            </a:extLst>
          </p:cNvPr>
          <p:cNvSpPr>
            <a:spLocks noGrp="1"/>
          </p:cNvSpPr>
          <p:nvPr>
            <p:ph sz="half" idx="1"/>
          </p:nvPr>
        </p:nvSpPr>
        <p:spPr>
          <a:xfrm>
            <a:off x="1065211" y="1825625"/>
            <a:ext cx="9676607" cy="4187952"/>
          </a:xfrm>
        </p:spPr>
        <p:txBody>
          <a:bodyPr/>
          <a:lstStyle/>
          <a:p>
            <a:pPr marL="0" indent="0">
              <a:buNone/>
            </a:pPr>
            <a:r>
              <a:rPr lang="en-US" dirty="0">
                <a:cs typeface="Times New Roman" panose="02020603050405020304" pitchFamily="18" charset="0"/>
              </a:rPr>
              <a:t>Nowadays, technology become</a:t>
            </a:r>
          </a:p>
          <a:p>
            <a:pPr marL="0" indent="0">
              <a:buNone/>
            </a:pPr>
            <a:r>
              <a:rPr lang="en-US" dirty="0">
                <a:cs typeface="Times New Roman" panose="02020603050405020304" pitchFamily="18" charset="0"/>
              </a:rPr>
              <a:t>involved in everything in our life,</a:t>
            </a:r>
          </a:p>
          <a:p>
            <a:pPr marL="0" indent="0">
              <a:buNone/>
            </a:pPr>
            <a:r>
              <a:rPr lang="en-US" dirty="0">
                <a:cs typeface="Times New Roman" panose="02020603050405020304" pitchFamily="18" charset="0"/>
              </a:rPr>
              <a:t>so we thought to use it to protect</a:t>
            </a:r>
          </a:p>
          <a:p>
            <a:pPr marL="0" indent="0">
              <a:buNone/>
            </a:pPr>
            <a:r>
              <a:rPr lang="en-US" dirty="0">
                <a:cs typeface="Times New Roman" panose="02020603050405020304" pitchFamily="18" charset="0"/>
              </a:rPr>
              <a:t>children and to keep in touch with</a:t>
            </a:r>
          </a:p>
          <a:p>
            <a:pPr marL="0" indent="0">
              <a:buNone/>
            </a:pPr>
            <a:r>
              <a:rPr lang="en-US" dirty="0">
                <a:cs typeface="Times New Roman" panose="02020603050405020304" pitchFamily="18" charset="0"/>
              </a:rPr>
              <a:t>them.</a:t>
            </a:r>
            <a:endParaRPr lang="en-US" dirty="0"/>
          </a:p>
        </p:txBody>
      </p:sp>
      <p:pic>
        <p:nvPicPr>
          <p:cNvPr id="14" name="Content Placeholder 13">
            <a:extLst>
              <a:ext uri="{FF2B5EF4-FFF2-40B4-BE49-F238E27FC236}">
                <a16:creationId xmlns:a16="http://schemas.microsoft.com/office/drawing/2014/main" id="{D6942AFF-AD31-4F31-A79E-3AC43A990FE2}"/>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553994" y="1825625"/>
            <a:ext cx="4187825" cy="4187825"/>
          </a:xfrm>
        </p:spPr>
      </p:pic>
    </p:spTree>
    <p:extLst>
      <p:ext uri="{BB962C8B-B14F-4D97-AF65-F5344CB8AC3E}">
        <p14:creationId xmlns:p14="http://schemas.microsoft.com/office/powerpoint/2010/main" val="12142634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Motivations</a:t>
            </a:r>
          </a:p>
        </p:txBody>
      </p:sp>
      <p:sp>
        <p:nvSpPr>
          <p:cNvPr id="4" name="Content Placeholder 3"/>
          <p:cNvSpPr>
            <a:spLocks noGrp="1"/>
          </p:cNvSpPr>
          <p:nvPr>
            <p:ph sz="half" idx="1"/>
          </p:nvPr>
        </p:nvSpPr>
        <p:spPr>
          <a:xfrm>
            <a:off x="1065211" y="1524000"/>
            <a:ext cx="9330813" cy="4489577"/>
          </a:xfrm>
        </p:spPr>
        <p:txBody>
          <a:bodyPr>
            <a:normAutofit/>
          </a:bodyPr>
          <a:lstStyle/>
          <a:p>
            <a:pPr marL="0" indent="0">
              <a:buNone/>
            </a:pPr>
            <a:r>
              <a:rPr lang="en-US" dirty="0">
                <a:latin typeface="+mj-lt"/>
                <a:cs typeface="Times New Roman" panose="02020603050405020304" pitchFamily="18" charset="0"/>
              </a:rPr>
              <a:t>People are looking for a way that allows them to reassure about their children, if they compelled to leave them alone in anywhere even there is no Wi-Fi connections, or if they lost them in some place</a:t>
            </a:r>
            <a:r>
              <a:rPr lang="en-US" sz="2600" dirty="0">
                <a:latin typeface="+mj-lt"/>
                <a:cs typeface="Times New Roman" panose="02020603050405020304" pitchFamily="18" charset="0"/>
              </a:rPr>
              <a:t>.</a:t>
            </a:r>
          </a:p>
        </p:txBody>
      </p:sp>
      <p:pic>
        <p:nvPicPr>
          <p:cNvPr id="6" name="Picture 5">
            <a:extLst>
              <a:ext uri="{FF2B5EF4-FFF2-40B4-BE49-F238E27FC236}">
                <a16:creationId xmlns:a16="http://schemas.microsoft.com/office/drawing/2014/main" id="{D2532059-62DE-4511-8C96-A7AA7FDFBA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66655" y="3283528"/>
            <a:ext cx="4114800" cy="2575852"/>
          </a:xfrm>
          <a:prstGeom prst="rect">
            <a:avLst/>
          </a:prstGeom>
        </p:spPr>
      </p:pic>
    </p:spTree>
    <p:extLst>
      <p:ext uri="{BB962C8B-B14F-4D97-AF65-F5344CB8AC3E}">
        <p14:creationId xmlns:p14="http://schemas.microsoft.com/office/powerpoint/2010/main" val="20246944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BB65A7-174E-4C2E-AA92-5E6E8C06599E}"/>
              </a:ext>
            </a:extLst>
          </p:cNvPr>
          <p:cNvSpPr>
            <a:spLocks noGrp="1"/>
          </p:cNvSpPr>
          <p:nvPr>
            <p:ph type="title"/>
          </p:nvPr>
        </p:nvSpPr>
        <p:spPr/>
        <p:txBody>
          <a:bodyPr/>
          <a:lstStyle/>
          <a:p>
            <a:r>
              <a:rPr lang="en-US" dirty="0"/>
              <a:t>Hardware components</a:t>
            </a:r>
          </a:p>
        </p:txBody>
      </p:sp>
      <p:sp>
        <p:nvSpPr>
          <p:cNvPr id="3" name="Content Placeholder 2">
            <a:extLst>
              <a:ext uri="{FF2B5EF4-FFF2-40B4-BE49-F238E27FC236}">
                <a16:creationId xmlns:a16="http://schemas.microsoft.com/office/drawing/2014/main" id="{AA02CBAF-45D8-484E-A6F8-46E3AD262C7C}"/>
              </a:ext>
            </a:extLst>
          </p:cNvPr>
          <p:cNvSpPr>
            <a:spLocks noGrp="1"/>
          </p:cNvSpPr>
          <p:nvPr>
            <p:ph sz="half" idx="1"/>
          </p:nvPr>
        </p:nvSpPr>
        <p:spPr/>
        <p:txBody>
          <a:bodyPr>
            <a:normAutofit fontScale="55000" lnSpcReduction="20000"/>
          </a:bodyPr>
          <a:lstStyle/>
          <a:p>
            <a:pPr lvl="0"/>
            <a:r>
              <a:rPr lang="en-US" sz="3300" dirty="0">
                <a:latin typeface="+mj-lt"/>
                <a:cs typeface="Times New Roman" panose="02020603050405020304" pitchFamily="18" charset="0"/>
              </a:rPr>
              <a:t>Arduino Nano.</a:t>
            </a:r>
          </a:p>
          <a:p>
            <a:pPr lvl="0"/>
            <a:r>
              <a:rPr lang="en-US" sz="3300" dirty="0">
                <a:latin typeface="+mj-lt"/>
                <a:cs typeface="Times New Roman" panose="02020603050405020304" pitchFamily="18" charset="0"/>
              </a:rPr>
              <a:t>Sim900 </a:t>
            </a:r>
            <a:r>
              <a:rPr lang="en-US" sz="3300" dirty="0" err="1">
                <a:latin typeface="+mj-lt"/>
                <a:cs typeface="Times New Roman" panose="02020603050405020304" pitchFamily="18" charset="0"/>
              </a:rPr>
              <a:t>gsm</a:t>
            </a:r>
            <a:r>
              <a:rPr lang="en-US" sz="3300" dirty="0">
                <a:latin typeface="+mj-lt"/>
                <a:cs typeface="Times New Roman" panose="02020603050405020304" pitchFamily="18" charset="0"/>
              </a:rPr>
              <a:t>/</a:t>
            </a:r>
            <a:r>
              <a:rPr lang="en-US" sz="3300" dirty="0" err="1">
                <a:latin typeface="+mj-lt"/>
                <a:cs typeface="Times New Roman" panose="02020603050405020304" pitchFamily="18" charset="0"/>
              </a:rPr>
              <a:t>gprs</a:t>
            </a:r>
            <a:r>
              <a:rPr lang="en-US" sz="3300" dirty="0">
                <a:latin typeface="+mj-lt"/>
                <a:cs typeface="Times New Roman" panose="02020603050405020304" pitchFamily="18" charset="0"/>
              </a:rPr>
              <a:t> shield.</a:t>
            </a:r>
          </a:p>
          <a:p>
            <a:pPr lvl="0"/>
            <a:r>
              <a:rPr lang="en-US" sz="3300" dirty="0">
                <a:latin typeface="+mj-lt"/>
                <a:cs typeface="Times New Roman" panose="02020603050405020304" pitchFamily="18" charset="0"/>
              </a:rPr>
              <a:t>NE0-6M </a:t>
            </a:r>
            <a:r>
              <a:rPr lang="en-US" sz="3300" dirty="0" err="1">
                <a:latin typeface="+mj-lt"/>
                <a:cs typeface="Times New Roman" panose="02020603050405020304" pitchFamily="18" charset="0"/>
              </a:rPr>
              <a:t>MiniGPS</a:t>
            </a:r>
            <a:r>
              <a:rPr lang="en-US" sz="3300" dirty="0">
                <a:latin typeface="+mj-lt"/>
                <a:cs typeface="Times New Roman" panose="02020603050405020304" pitchFamily="18" charset="0"/>
              </a:rPr>
              <a:t> Module.</a:t>
            </a:r>
          </a:p>
          <a:p>
            <a:pPr lvl="0"/>
            <a:r>
              <a:rPr lang="en-US" sz="3300" dirty="0">
                <a:latin typeface="+mj-lt"/>
                <a:cs typeface="Times New Roman" panose="02020603050405020304" pitchFamily="18" charset="0"/>
              </a:rPr>
              <a:t>Heart/Pulse sensor.</a:t>
            </a:r>
          </a:p>
          <a:p>
            <a:pPr lvl="0"/>
            <a:r>
              <a:rPr lang="en-US" sz="3300" dirty="0">
                <a:latin typeface="+mj-lt"/>
                <a:cs typeface="Times New Roman" panose="02020603050405020304" pitchFamily="18" charset="0"/>
              </a:rPr>
              <a:t>Temperature sensor(tmp36).</a:t>
            </a:r>
          </a:p>
          <a:p>
            <a:pPr lvl="0"/>
            <a:r>
              <a:rPr lang="en-US" sz="3300" dirty="0" err="1">
                <a:latin typeface="+mj-lt"/>
                <a:cs typeface="Times New Roman" panose="02020603050405020304" pitchFamily="18" charset="0"/>
              </a:rPr>
              <a:t>Lipo</a:t>
            </a:r>
            <a:r>
              <a:rPr lang="en-US" sz="3300" dirty="0">
                <a:latin typeface="+mj-lt"/>
                <a:cs typeface="Times New Roman" panose="02020603050405020304" pitchFamily="18" charset="0"/>
              </a:rPr>
              <a:t> Battery. </a:t>
            </a:r>
          </a:p>
          <a:p>
            <a:pPr lvl="0"/>
            <a:r>
              <a:rPr lang="en-US" sz="3300" dirty="0">
                <a:latin typeface="+mj-lt"/>
                <a:cs typeface="Times New Roman" panose="02020603050405020304" pitchFamily="18" charset="0"/>
              </a:rPr>
              <a:t>Charger Step Up Power Module.</a:t>
            </a:r>
          </a:p>
          <a:p>
            <a:pPr lvl="0"/>
            <a:r>
              <a:rPr lang="en-US" sz="3300" dirty="0">
                <a:latin typeface="+mj-lt"/>
                <a:cs typeface="Times New Roman" panose="02020603050405020304" pitchFamily="18" charset="0"/>
              </a:rPr>
              <a:t>Mini breadboard.</a:t>
            </a:r>
          </a:p>
          <a:p>
            <a:pPr lvl="0"/>
            <a:r>
              <a:rPr lang="en-US" sz="3300" dirty="0">
                <a:latin typeface="+mj-lt"/>
                <a:cs typeface="Times New Roman" panose="02020603050405020304" pitchFamily="18" charset="0"/>
              </a:rPr>
              <a:t>Connecters &amp; Wires</a:t>
            </a:r>
            <a:r>
              <a:rPr lang="en-US" sz="3300" dirty="0">
                <a:latin typeface="+mj-lt"/>
              </a:rPr>
              <a:t>.</a:t>
            </a:r>
          </a:p>
          <a:p>
            <a:endParaRPr lang="en-US" dirty="0"/>
          </a:p>
        </p:txBody>
      </p:sp>
    </p:spTree>
    <p:extLst>
      <p:ext uri="{BB962C8B-B14F-4D97-AF65-F5344CB8AC3E}">
        <p14:creationId xmlns:p14="http://schemas.microsoft.com/office/powerpoint/2010/main" val="25654664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3FE621-7D77-4E77-A7A4-9697AF0E08A0}"/>
              </a:ext>
            </a:extLst>
          </p:cNvPr>
          <p:cNvSpPr>
            <a:spLocks noGrp="1"/>
          </p:cNvSpPr>
          <p:nvPr>
            <p:ph type="title"/>
          </p:nvPr>
        </p:nvSpPr>
        <p:spPr/>
        <p:txBody>
          <a:bodyPr/>
          <a:lstStyle/>
          <a:p>
            <a:r>
              <a:rPr lang="en-US" dirty="0"/>
              <a:t>Methodology</a:t>
            </a:r>
          </a:p>
        </p:txBody>
      </p:sp>
    </p:spTree>
    <p:extLst>
      <p:ext uri="{BB962C8B-B14F-4D97-AF65-F5344CB8AC3E}">
        <p14:creationId xmlns:p14="http://schemas.microsoft.com/office/powerpoint/2010/main" val="2620809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066213" y="421594"/>
            <a:ext cx="2833019" cy="1885508"/>
          </a:xfrm>
        </p:spPr>
        <p:txBody>
          <a:bodyPr/>
          <a:lstStyle/>
          <a:p>
            <a:r>
              <a:rPr lang="en-US" dirty="0"/>
              <a:t>Arduino Nano (w/ATmega328)</a:t>
            </a:r>
          </a:p>
        </p:txBody>
      </p:sp>
      <p:pic>
        <p:nvPicPr>
          <p:cNvPr id="3" name="Picture Placeholder 2">
            <a:extLst>
              <a:ext uri="{FF2B5EF4-FFF2-40B4-BE49-F238E27FC236}">
                <a16:creationId xmlns:a16="http://schemas.microsoft.com/office/drawing/2014/main" id="{9B4A0A85-8D5C-4F99-A805-362CEDF5EBF3}"/>
              </a:ext>
            </a:extLst>
          </p:cNvPr>
          <p:cNvPicPr>
            <a:picLocks noGrp="1" noChangeAspect="1"/>
          </p:cNvPicPr>
          <p:nvPr>
            <p:ph type="pic" sz="quarter" idx="17"/>
          </p:nvPr>
        </p:nvPicPr>
        <p:blipFill>
          <a:blip r:embed="rId2">
            <a:extLst>
              <a:ext uri="{28A0092B-C50C-407E-A947-70E740481C1C}">
                <a14:useLocalDpi xmlns:a14="http://schemas.microsoft.com/office/drawing/2010/main" val="0"/>
              </a:ext>
            </a:extLst>
          </a:blip>
          <a:srcRect l="7500" r="7500"/>
          <a:stretch>
            <a:fillRect/>
          </a:stretch>
        </p:blipFill>
        <p:spPr/>
      </p:pic>
      <p:sp>
        <p:nvSpPr>
          <p:cNvPr id="10" name="Text Placeholder 9"/>
          <p:cNvSpPr>
            <a:spLocks noGrp="1"/>
          </p:cNvSpPr>
          <p:nvPr>
            <p:ph type="body" sz="half" idx="21"/>
          </p:nvPr>
        </p:nvSpPr>
        <p:spPr/>
        <p:txBody>
          <a:bodyPr/>
          <a:lstStyle/>
          <a:p>
            <a:r>
              <a:rPr lang="en-US" dirty="0"/>
              <a:t>We used the Arduino Nano as our microcontroller due to it’s small size.</a:t>
            </a:r>
          </a:p>
          <a:p>
            <a:r>
              <a:rPr lang="en-US" dirty="0"/>
              <a:t> </a:t>
            </a:r>
          </a:p>
        </p:txBody>
      </p:sp>
      <p:pic>
        <p:nvPicPr>
          <p:cNvPr id="20" name="Picture Placeholder 19">
            <a:extLst>
              <a:ext uri="{FF2B5EF4-FFF2-40B4-BE49-F238E27FC236}">
                <a16:creationId xmlns:a16="http://schemas.microsoft.com/office/drawing/2014/main" id="{56A79AF4-E58F-4A8A-9886-9D714CD313C9}"/>
              </a:ext>
            </a:extLst>
          </p:cNvPr>
          <p:cNvPicPr>
            <a:picLocks noGrp="1" noChangeAspect="1"/>
          </p:cNvPicPr>
          <p:nvPr>
            <p:ph type="pic" sz="quarter" idx="19"/>
          </p:nvPr>
        </p:nvPicPr>
        <p:blipFill>
          <a:blip r:embed="rId3">
            <a:extLst>
              <a:ext uri="{28A0092B-C50C-407E-A947-70E740481C1C}">
                <a14:useLocalDpi xmlns:a14="http://schemas.microsoft.com/office/drawing/2010/main" val="0"/>
              </a:ext>
            </a:extLst>
          </a:blip>
          <a:srcRect t="11506" b="11506"/>
          <a:stretch>
            <a:fillRect/>
          </a:stretch>
        </p:blipFill>
        <p:spPr/>
      </p:pic>
      <p:pic>
        <p:nvPicPr>
          <p:cNvPr id="18" name="Picture 17">
            <a:extLst>
              <a:ext uri="{FF2B5EF4-FFF2-40B4-BE49-F238E27FC236}">
                <a16:creationId xmlns:a16="http://schemas.microsoft.com/office/drawing/2014/main" id="{5649DB8E-D26E-4230-A741-7516560D4E68}"/>
              </a:ext>
            </a:extLst>
          </p:cNvPr>
          <p:cNvPicPr>
            <a:picLocks noChangeAspect="1"/>
          </p:cNvPicPr>
          <p:nvPr/>
        </p:nvPicPr>
        <p:blipFill>
          <a:blip r:embed="rId4"/>
          <a:stretch>
            <a:fillRect/>
          </a:stretch>
        </p:blipFill>
        <p:spPr>
          <a:xfrm>
            <a:off x="5546780" y="537545"/>
            <a:ext cx="2993365" cy="2305339"/>
          </a:xfrm>
          <a:prstGeom prst="rect">
            <a:avLst/>
          </a:prstGeom>
        </p:spPr>
      </p:pic>
    </p:spTree>
    <p:extLst>
      <p:ext uri="{BB962C8B-B14F-4D97-AF65-F5344CB8AC3E}">
        <p14:creationId xmlns:p14="http://schemas.microsoft.com/office/powerpoint/2010/main" val="34604190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The sensors</a:t>
            </a:r>
          </a:p>
        </p:txBody>
      </p:sp>
      <p:pic>
        <p:nvPicPr>
          <p:cNvPr id="14" name="Picture Placeholder 13">
            <a:extLst>
              <a:ext uri="{FF2B5EF4-FFF2-40B4-BE49-F238E27FC236}">
                <a16:creationId xmlns:a16="http://schemas.microsoft.com/office/drawing/2014/main" id="{C8456506-E0B6-4E9C-A358-531F7A3C0300}"/>
              </a:ext>
            </a:extLst>
          </p:cNvPr>
          <p:cNvPicPr>
            <a:picLocks noGrp="1" noChangeAspect="1"/>
          </p:cNvPicPr>
          <p:nvPr>
            <p:ph type="pic" sz="quarter" idx="17"/>
          </p:nvPr>
        </p:nvPicPr>
        <p:blipFill>
          <a:blip r:embed="rId2">
            <a:extLst>
              <a:ext uri="{28A0092B-C50C-407E-A947-70E740481C1C}">
                <a14:useLocalDpi xmlns:a14="http://schemas.microsoft.com/office/drawing/2010/main" val="0"/>
              </a:ext>
            </a:extLst>
          </a:blip>
          <a:srcRect t="17326" b="17326"/>
          <a:stretch>
            <a:fillRect/>
          </a:stretch>
        </p:blipFill>
        <p:spPr/>
      </p:pic>
      <p:sp>
        <p:nvSpPr>
          <p:cNvPr id="7" name="Text Placeholder 6"/>
          <p:cNvSpPr>
            <a:spLocks noGrp="1"/>
          </p:cNvSpPr>
          <p:nvPr>
            <p:ph type="body" sz="half" idx="2"/>
          </p:nvPr>
        </p:nvSpPr>
        <p:spPr/>
        <p:txBody>
          <a:bodyPr/>
          <a:lstStyle/>
          <a:p>
            <a:r>
              <a:rPr lang="en-US" dirty="0"/>
              <a:t>Temperature sensor(TMP36)</a:t>
            </a:r>
          </a:p>
        </p:txBody>
      </p:sp>
      <p:pic>
        <p:nvPicPr>
          <p:cNvPr id="3" name="Picture Placeholder 2">
            <a:extLst>
              <a:ext uri="{FF2B5EF4-FFF2-40B4-BE49-F238E27FC236}">
                <a16:creationId xmlns:a16="http://schemas.microsoft.com/office/drawing/2014/main" id="{C249DB39-3BE7-4978-AFD7-3D0D45571E65}"/>
              </a:ext>
            </a:extLst>
          </p:cNvPr>
          <p:cNvPicPr>
            <a:picLocks noGrp="1" noChangeAspect="1"/>
          </p:cNvPicPr>
          <p:nvPr>
            <p:ph type="pic" sz="quarter" idx="18"/>
          </p:nvPr>
        </p:nvPicPr>
        <p:blipFill>
          <a:blip r:embed="rId3">
            <a:extLst>
              <a:ext uri="{28A0092B-C50C-407E-A947-70E740481C1C}">
                <a14:useLocalDpi xmlns:a14="http://schemas.microsoft.com/office/drawing/2010/main" val="0"/>
              </a:ext>
            </a:extLst>
          </a:blip>
          <a:srcRect t="6434" b="6434"/>
          <a:stretch>
            <a:fillRect/>
          </a:stretch>
        </p:blipFill>
        <p:spPr/>
      </p:pic>
      <p:sp>
        <p:nvSpPr>
          <p:cNvPr id="10" name="Text Placeholder 9"/>
          <p:cNvSpPr>
            <a:spLocks noGrp="1"/>
          </p:cNvSpPr>
          <p:nvPr>
            <p:ph type="body" sz="half" idx="19"/>
          </p:nvPr>
        </p:nvSpPr>
        <p:spPr/>
        <p:txBody>
          <a:bodyPr/>
          <a:lstStyle/>
          <a:p>
            <a:r>
              <a:rPr lang="en-US" dirty="0"/>
              <a:t>Pulse sensor</a:t>
            </a:r>
          </a:p>
        </p:txBody>
      </p:sp>
    </p:spTree>
    <p:extLst>
      <p:ext uri="{BB962C8B-B14F-4D97-AF65-F5344CB8AC3E}">
        <p14:creationId xmlns:p14="http://schemas.microsoft.com/office/powerpoint/2010/main" val="21616337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0321C2-57C8-43BC-AAB1-2AA4C5101B82}"/>
              </a:ext>
            </a:extLst>
          </p:cNvPr>
          <p:cNvSpPr>
            <a:spLocks noGrp="1"/>
          </p:cNvSpPr>
          <p:nvPr>
            <p:ph type="title"/>
          </p:nvPr>
        </p:nvSpPr>
        <p:spPr/>
        <p:txBody>
          <a:bodyPr/>
          <a:lstStyle/>
          <a:p>
            <a:r>
              <a:rPr lang="en-US" dirty="0"/>
              <a:t>NE0-6M Mini GPS Module</a:t>
            </a:r>
          </a:p>
        </p:txBody>
      </p:sp>
      <p:pic>
        <p:nvPicPr>
          <p:cNvPr id="6" name="Picture Placeholder 5">
            <a:extLst>
              <a:ext uri="{FF2B5EF4-FFF2-40B4-BE49-F238E27FC236}">
                <a16:creationId xmlns:a16="http://schemas.microsoft.com/office/drawing/2014/main" id="{776B0B20-3371-4814-A6D0-ED609609B44A}"/>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rcRect t="11619" b="11619"/>
          <a:stretch>
            <a:fillRect/>
          </a:stretch>
        </p:blipFill>
        <p:spPr/>
      </p:pic>
      <p:sp>
        <p:nvSpPr>
          <p:cNvPr id="4" name="Text Placeholder 3">
            <a:extLst>
              <a:ext uri="{FF2B5EF4-FFF2-40B4-BE49-F238E27FC236}">
                <a16:creationId xmlns:a16="http://schemas.microsoft.com/office/drawing/2014/main" id="{EA18B68F-CB02-4C50-892E-1857D9AE8EE2}"/>
              </a:ext>
            </a:extLst>
          </p:cNvPr>
          <p:cNvSpPr>
            <a:spLocks noGrp="1"/>
          </p:cNvSpPr>
          <p:nvPr>
            <p:ph type="body" sz="half" idx="2"/>
          </p:nvPr>
        </p:nvSpPr>
        <p:spPr/>
        <p:txBody>
          <a:bodyPr/>
          <a:lstStyle/>
          <a:p>
            <a:r>
              <a:rPr lang="en-US" dirty="0"/>
              <a:t>We used this module to get the Latitude and longitude of the current location.</a:t>
            </a:r>
          </a:p>
        </p:txBody>
      </p:sp>
    </p:spTree>
    <p:extLst>
      <p:ext uri="{BB962C8B-B14F-4D97-AF65-F5344CB8AC3E}">
        <p14:creationId xmlns:p14="http://schemas.microsoft.com/office/powerpoint/2010/main" val="2319129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
</file>

<file path=ppt/theme/theme1.xml><?xml version="1.0" encoding="utf-8"?>
<a:theme xmlns:a="http://schemas.openxmlformats.org/drawingml/2006/main" name="Nature Illustration 16x9">
  <a:themeElements>
    <a:clrScheme name="Nature Illustration">
      <a:dk1>
        <a:srgbClr val="9A5315"/>
      </a:dk1>
      <a:lt1>
        <a:srgbClr val="FFFFFF"/>
      </a:lt1>
      <a:dk2>
        <a:srgbClr val="000000"/>
      </a:dk2>
      <a:lt2>
        <a:srgbClr val="D1E5F9"/>
      </a:lt2>
      <a:accent1>
        <a:srgbClr val="F3771A"/>
      </a:accent1>
      <a:accent2>
        <a:srgbClr val="8BBEF1"/>
      </a:accent2>
      <a:accent3>
        <a:srgbClr val="6DC025"/>
      </a:accent3>
      <a:accent4>
        <a:srgbClr val="9A5315"/>
      </a:accent4>
      <a:accent5>
        <a:srgbClr val="F1471F"/>
      </a:accent5>
      <a:accent6>
        <a:srgbClr val="DA6FDF"/>
      </a:accent6>
      <a:hlink>
        <a:srgbClr val="6DC025"/>
      </a:hlink>
      <a:folHlink>
        <a:srgbClr val="9A5315"/>
      </a:folHlink>
    </a:clrScheme>
    <a:fontScheme name="Segoe Print">
      <a:majorFont>
        <a:latin typeface="Segoe Print"/>
        <a:ea typeface=""/>
        <a:cs typeface=""/>
      </a:majorFont>
      <a:minorFont>
        <a:latin typeface="Segoe Pri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F03431377.potx" id="{56A48130-F36A-41C3-8C0C-0EF853C6708B}" vid="{0432F83B-7085-406B-BFE7-677E72A6CADA}"/>
    </a:ext>
  </a:extLst>
</a:theme>
</file>

<file path=ppt/theme/theme2.xml><?xml version="1.0" encoding="utf-8"?>
<a:theme xmlns:a="http://schemas.openxmlformats.org/drawingml/2006/main" name="Office Theme">
  <a:themeElements>
    <a:clrScheme name="Nature Illustration">
      <a:dk1>
        <a:srgbClr val="9A5315"/>
      </a:dk1>
      <a:lt1>
        <a:srgbClr val="FFFFFF"/>
      </a:lt1>
      <a:dk2>
        <a:srgbClr val="000000"/>
      </a:dk2>
      <a:lt2>
        <a:srgbClr val="D1E5F9"/>
      </a:lt2>
      <a:accent1>
        <a:srgbClr val="F3771A"/>
      </a:accent1>
      <a:accent2>
        <a:srgbClr val="8BBEF1"/>
      </a:accent2>
      <a:accent3>
        <a:srgbClr val="6DC025"/>
      </a:accent3>
      <a:accent4>
        <a:srgbClr val="9A5315"/>
      </a:accent4>
      <a:accent5>
        <a:srgbClr val="F1471F"/>
      </a:accent5>
      <a:accent6>
        <a:srgbClr val="DA6FDF"/>
      </a:accent6>
      <a:hlink>
        <a:srgbClr val="6DC025"/>
      </a:hlink>
      <a:folHlink>
        <a:srgbClr val="9A5315"/>
      </a:folHlink>
    </a:clrScheme>
    <a:fontScheme name="Segoe Print">
      <a:majorFont>
        <a:latin typeface="Segoe Print"/>
        <a:ea typeface=""/>
        <a:cs typeface=""/>
      </a:majorFont>
      <a:minorFont>
        <a:latin typeface="Segoe Pri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Nature Illustration">
      <a:dk1>
        <a:srgbClr val="9A5315"/>
      </a:dk1>
      <a:lt1>
        <a:srgbClr val="FFFFFF"/>
      </a:lt1>
      <a:dk2>
        <a:srgbClr val="000000"/>
      </a:dk2>
      <a:lt2>
        <a:srgbClr val="D1E5F9"/>
      </a:lt2>
      <a:accent1>
        <a:srgbClr val="F3771A"/>
      </a:accent1>
      <a:accent2>
        <a:srgbClr val="8BBEF1"/>
      </a:accent2>
      <a:accent3>
        <a:srgbClr val="6DC025"/>
      </a:accent3>
      <a:accent4>
        <a:srgbClr val="9A5315"/>
      </a:accent4>
      <a:accent5>
        <a:srgbClr val="F1471F"/>
      </a:accent5>
      <a:accent6>
        <a:srgbClr val="DA6FDF"/>
      </a:accent6>
      <a:hlink>
        <a:srgbClr val="6DC025"/>
      </a:hlink>
      <a:folHlink>
        <a:srgbClr val="9A5315"/>
      </a:folHlink>
    </a:clrScheme>
    <a:fontScheme name="Segoe Print">
      <a:majorFont>
        <a:latin typeface="Segoe Print"/>
        <a:ea typeface=""/>
        <a:cs typeface=""/>
      </a:majorFont>
      <a:minorFont>
        <a:latin typeface="Segoe Pri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Rainbow themed presentation</Template>
  <TotalTime>65078</TotalTime>
  <Words>441</Words>
  <Application>Microsoft Office PowerPoint</Application>
  <PresentationFormat>Widescreen</PresentationFormat>
  <Paragraphs>60</Paragraphs>
  <Slides>19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Segoe Print</vt:lpstr>
      <vt:lpstr>Times New Roman</vt:lpstr>
      <vt:lpstr>Nature Illustration 16x9</vt:lpstr>
      <vt:lpstr>Kids Tracker Bracelet</vt:lpstr>
      <vt:lpstr>Contents:</vt:lpstr>
      <vt:lpstr>Introduction</vt:lpstr>
      <vt:lpstr>Motivations</vt:lpstr>
      <vt:lpstr>Hardware components</vt:lpstr>
      <vt:lpstr>Methodology</vt:lpstr>
      <vt:lpstr>Arduino Nano (w/ATmega328)</vt:lpstr>
      <vt:lpstr>The sensors</vt:lpstr>
      <vt:lpstr>NE0-6M Mini GPS Module</vt:lpstr>
      <vt:lpstr>Sim900 quad-band gsm/gprs shield</vt:lpstr>
      <vt:lpstr>Battery and Step-Up Charger</vt:lpstr>
      <vt:lpstr>Design</vt:lpstr>
      <vt:lpstr>Final Design</vt:lpstr>
      <vt:lpstr>Challenges</vt:lpstr>
      <vt:lpstr>SIM808 GSM+GPRS+GSM Cellular Module</vt:lpstr>
      <vt:lpstr>The Global Positioning System (GPS)</vt:lpstr>
      <vt:lpstr>Future work</vt:lpstr>
      <vt:lpstr>Conclusion</vt:lpstr>
      <vt:lpstr>Demo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Kids Tracker Bracelet</dc:title>
  <dc:creator>Rawzan</dc:creator>
  <cp:lastModifiedBy>Rawzan</cp:lastModifiedBy>
  <cp:revision>32</cp:revision>
  <dcterms:created xsi:type="dcterms:W3CDTF">2017-11-10T10:32:51Z</dcterms:created>
  <dcterms:modified xsi:type="dcterms:W3CDTF">2017-10-19T08:26:29Z</dcterms:modified>
</cp:coreProperties>
</file>