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8"/>
  </p:notesMasterIdLst>
  <p:sldIdLst>
    <p:sldId id="256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A539219-BD7B-1242-B2B9-6541C11D1818}">
          <p14:sldIdLst>
            <p14:sldId id="256"/>
            <p14:sldId id="257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69"/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19"/>
    <p:restoredTop sz="90000"/>
  </p:normalViewPr>
  <p:slideViewPr>
    <p:cSldViewPr>
      <p:cViewPr>
        <p:scale>
          <a:sx n="100" d="100"/>
          <a:sy n="100" d="100"/>
        </p:scale>
        <p:origin x="336" y="3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1CFDA-03AF-484B-83A6-CAAC71C7A619}" type="datetimeFigureOut">
              <a:rPr lang="en-US" smtClean="0"/>
              <a:t>5/21/17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35297-56CB-D94C-832B-0BCD794085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409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35297-56CB-D94C-832B-0BCD794085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1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35297-56CB-D94C-832B-0BCD794085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365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35297-56CB-D94C-832B-0BCD7940853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621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225724" y="979954"/>
            <a:ext cx="1416441" cy="2182798"/>
          </a:xfrm>
          <a:custGeom>
            <a:avLst/>
            <a:gdLst>
              <a:gd name="connsiteX0" fmla="*/ 0 w 2376561"/>
              <a:gd name="connsiteY0" fmla="*/ 0 h 2447974"/>
              <a:gd name="connsiteX1" fmla="*/ 2376561 w 2376561"/>
              <a:gd name="connsiteY1" fmla="*/ 0 h 2447974"/>
              <a:gd name="connsiteX2" fmla="*/ 2376561 w 2376561"/>
              <a:gd name="connsiteY2" fmla="*/ 2447974 h 2447974"/>
              <a:gd name="connsiteX3" fmla="*/ 0 w 2376561"/>
              <a:gd name="connsiteY3" fmla="*/ 2447974 h 2447974"/>
              <a:gd name="connsiteX4" fmla="*/ 0 w 2376561"/>
              <a:gd name="connsiteY4" fmla="*/ 0 h 2447974"/>
              <a:gd name="connsiteX0" fmla="*/ 0 w 2376561"/>
              <a:gd name="connsiteY0" fmla="*/ 0 h 2447974"/>
              <a:gd name="connsiteX1" fmla="*/ 1599321 w 2376561"/>
              <a:gd name="connsiteY1" fmla="*/ 91440 h 2447974"/>
              <a:gd name="connsiteX2" fmla="*/ 2376561 w 2376561"/>
              <a:gd name="connsiteY2" fmla="*/ 2447974 h 2447974"/>
              <a:gd name="connsiteX3" fmla="*/ 0 w 2376561"/>
              <a:gd name="connsiteY3" fmla="*/ 2447974 h 2447974"/>
              <a:gd name="connsiteX4" fmla="*/ 0 w 2376561"/>
              <a:gd name="connsiteY4" fmla="*/ 0 h 2447974"/>
              <a:gd name="connsiteX0" fmla="*/ 0 w 2376561"/>
              <a:gd name="connsiteY0" fmla="*/ 9144 h 2457118"/>
              <a:gd name="connsiteX1" fmla="*/ 1709049 w 2376561"/>
              <a:gd name="connsiteY1" fmla="*/ 0 h 2457118"/>
              <a:gd name="connsiteX2" fmla="*/ 2376561 w 2376561"/>
              <a:gd name="connsiteY2" fmla="*/ 2457118 h 2457118"/>
              <a:gd name="connsiteX3" fmla="*/ 0 w 2376561"/>
              <a:gd name="connsiteY3" fmla="*/ 2457118 h 2457118"/>
              <a:gd name="connsiteX4" fmla="*/ 0 w 2376561"/>
              <a:gd name="connsiteY4" fmla="*/ 9144 h 2457118"/>
              <a:gd name="connsiteX0" fmla="*/ 45720 w 2422281"/>
              <a:gd name="connsiteY0" fmla="*/ 9144 h 2777158"/>
              <a:gd name="connsiteX1" fmla="*/ 1754769 w 2422281"/>
              <a:gd name="connsiteY1" fmla="*/ 0 h 2777158"/>
              <a:gd name="connsiteX2" fmla="*/ 2422281 w 2422281"/>
              <a:gd name="connsiteY2" fmla="*/ 2457118 h 2777158"/>
              <a:gd name="connsiteX3" fmla="*/ 0 w 2422281"/>
              <a:gd name="connsiteY3" fmla="*/ 2777158 h 2777158"/>
              <a:gd name="connsiteX4" fmla="*/ 45720 w 2422281"/>
              <a:gd name="connsiteY4" fmla="*/ 9144 h 2777158"/>
              <a:gd name="connsiteX0" fmla="*/ 45720 w 1754769"/>
              <a:gd name="connsiteY0" fmla="*/ 9144 h 2777158"/>
              <a:gd name="connsiteX1" fmla="*/ 1754769 w 1754769"/>
              <a:gd name="connsiteY1" fmla="*/ 0 h 2777158"/>
              <a:gd name="connsiteX2" fmla="*/ 1526169 w 1754769"/>
              <a:gd name="connsiteY2" fmla="*/ 2566846 h 2777158"/>
              <a:gd name="connsiteX3" fmla="*/ 0 w 1754769"/>
              <a:gd name="connsiteY3" fmla="*/ 2777158 h 2777158"/>
              <a:gd name="connsiteX4" fmla="*/ 45720 w 1754769"/>
              <a:gd name="connsiteY4" fmla="*/ 9144 h 2777158"/>
              <a:gd name="connsiteX0" fmla="*/ 45720 w 1782201"/>
              <a:gd name="connsiteY0" fmla="*/ 9144 h 2777158"/>
              <a:gd name="connsiteX1" fmla="*/ 1754769 w 1782201"/>
              <a:gd name="connsiteY1" fmla="*/ 0 h 2777158"/>
              <a:gd name="connsiteX2" fmla="*/ 1782201 w 1782201"/>
              <a:gd name="connsiteY2" fmla="*/ 2768014 h 2777158"/>
              <a:gd name="connsiteX3" fmla="*/ 0 w 1782201"/>
              <a:gd name="connsiteY3" fmla="*/ 2777158 h 2777158"/>
              <a:gd name="connsiteX4" fmla="*/ 45720 w 1782201"/>
              <a:gd name="connsiteY4" fmla="*/ 9144 h 2777158"/>
              <a:gd name="connsiteX0" fmla="*/ 45720 w 1782201"/>
              <a:gd name="connsiteY0" fmla="*/ 0 h 2768014"/>
              <a:gd name="connsiteX1" fmla="*/ 985149 w 1782201"/>
              <a:gd name="connsiteY1" fmla="*/ 280416 h 2768014"/>
              <a:gd name="connsiteX2" fmla="*/ 1782201 w 1782201"/>
              <a:gd name="connsiteY2" fmla="*/ 2758870 h 2768014"/>
              <a:gd name="connsiteX3" fmla="*/ 0 w 1782201"/>
              <a:gd name="connsiteY3" fmla="*/ 2768014 h 2768014"/>
              <a:gd name="connsiteX4" fmla="*/ 45720 w 1782201"/>
              <a:gd name="connsiteY4" fmla="*/ 0 h 2768014"/>
              <a:gd name="connsiteX0" fmla="*/ 45720 w 1782201"/>
              <a:gd name="connsiteY0" fmla="*/ 16764 h 2784778"/>
              <a:gd name="connsiteX1" fmla="*/ 1427109 w 1782201"/>
              <a:gd name="connsiteY1" fmla="*/ 0 h 2784778"/>
              <a:gd name="connsiteX2" fmla="*/ 1782201 w 1782201"/>
              <a:gd name="connsiteY2" fmla="*/ 2775634 h 2784778"/>
              <a:gd name="connsiteX3" fmla="*/ 0 w 1782201"/>
              <a:gd name="connsiteY3" fmla="*/ 2784778 h 2784778"/>
              <a:gd name="connsiteX4" fmla="*/ 45720 w 1782201"/>
              <a:gd name="connsiteY4" fmla="*/ 16764 h 2784778"/>
              <a:gd name="connsiteX0" fmla="*/ 45720 w 1427109"/>
              <a:gd name="connsiteY0" fmla="*/ 16764 h 2784778"/>
              <a:gd name="connsiteX1" fmla="*/ 1427109 w 1427109"/>
              <a:gd name="connsiteY1" fmla="*/ 0 h 2784778"/>
              <a:gd name="connsiteX2" fmla="*/ 768741 w 1427109"/>
              <a:gd name="connsiteY2" fmla="*/ 1952674 h 2784778"/>
              <a:gd name="connsiteX3" fmla="*/ 0 w 1427109"/>
              <a:gd name="connsiteY3" fmla="*/ 2784778 h 2784778"/>
              <a:gd name="connsiteX4" fmla="*/ 45720 w 1427109"/>
              <a:gd name="connsiteY4" fmla="*/ 16764 h 2784778"/>
              <a:gd name="connsiteX0" fmla="*/ 45720 w 1454541"/>
              <a:gd name="connsiteY0" fmla="*/ 16764 h 2784778"/>
              <a:gd name="connsiteX1" fmla="*/ 1427109 w 1454541"/>
              <a:gd name="connsiteY1" fmla="*/ 0 h 2784778"/>
              <a:gd name="connsiteX2" fmla="*/ 1454541 w 1454541"/>
              <a:gd name="connsiteY2" fmla="*/ 2173654 h 2784778"/>
              <a:gd name="connsiteX3" fmla="*/ 0 w 1454541"/>
              <a:gd name="connsiteY3" fmla="*/ 2784778 h 2784778"/>
              <a:gd name="connsiteX4" fmla="*/ 45720 w 1454541"/>
              <a:gd name="connsiteY4" fmla="*/ 16764 h 2784778"/>
              <a:gd name="connsiteX0" fmla="*/ 0 w 1408821"/>
              <a:gd name="connsiteY0" fmla="*/ 16764 h 2173654"/>
              <a:gd name="connsiteX1" fmla="*/ 1381389 w 1408821"/>
              <a:gd name="connsiteY1" fmla="*/ 0 h 2173654"/>
              <a:gd name="connsiteX2" fmla="*/ 1408821 w 1408821"/>
              <a:gd name="connsiteY2" fmla="*/ 2173654 h 2173654"/>
              <a:gd name="connsiteX3" fmla="*/ 312420 w 1408821"/>
              <a:gd name="connsiteY3" fmla="*/ 2076118 h 2173654"/>
              <a:gd name="connsiteX4" fmla="*/ 0 w 1408821"/>
              <a:gd name="connsiteY4" fmla="*/ 16764 h 2173654"/>
              <a:gd name="connsiteX0" fmla="*/ 7620 w 1416441"/>
              <a:gd name="connsiteY0" fmla="*/ 16764 h 2182798"/>
              <a:gd name="connsiteX1" fmla="*/ 1389009 w 1416441"/>
              <a:gd name="connsiteY1" fmla="*/ 0 h 2182798"/>
              <a:gd name="connsiteX2" fmla="*/ 1416441 w 1416441"/>
              <a:gd name="connsiteY2" fmla="*/ 2173654 h 2182798"/>
              <a:gd name="connsiteX3" fmla="*/ 0 w 1416441"/>
              <a:gd name="connsiteY3" fmla="*/ 2182798 h 2182798"/>
              <a:gd name="connsiteX4" fmla="*/ 7620 w 1416441"/>
              <a:gd name="connsiteY4" fmla="*/ 16764 h 218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441" h="2182798">
                <a:moveTo>
                  <a:pt x="7620" y="16764"/>
                </a:moveTo>
                <a:lnTo>
                  <a:pt x="1389009" y="0"/>
                </a:lnTo>
                <a:lnTo>
                  <a:pt x="1416441" y="2173654"/>
                </a:lnTo>
                <a:lnTo>
                  <a:pt x="0" y="2182798"/>
                </a:lnTo>
                <a:lnTo>
                  <a:pt x="7620" y="16764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 algn="ctr">
              <a:buNone/>
              <a:defRPr sz="1600" baseline="0"/>
            </a:lvl1pPr>
          </a:lstStyle>
          <a:p>
            <a:r>
              <a:rPr lang="en-US" altLang="ko-KR" dirty="0" smtClean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31590"/>
            <a:ext cx="8496944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1808261"/>
            <a:ext cx="8496944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t>5/21/17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image" Target="../media/image18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tiff"/><Relationship Id="rId3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tiff"/><Relationship Id="rId3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3" Type="http://schemas.openxmlformats.org/officeDocument/2006/relationships/image" Target="../media/image12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9176" y="2071353"/>
            <a:ext cx="5140176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Prepared by</a:t>
            </a:r>
            <a:r>
              <a:rPr kumimoji="0"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kumimoji="0" lang="en-US" altLang="ko-KR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Aladdin Odeh </a:t>
            </a:r>
            <a:r>
              <a:rPr kumimoji="0"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&amp; Abdul-Aziz Masood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Supervised by</a:t>
            </a:r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: Dr. Raed Al-</a:t>
            </a:r>
            <a:r>
              <a:rPr lang="en-US" altLang="ko-K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Qadi</a:t>
            </a:r>
            <a:endParaRPr kumimoji="0"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563888" y="1301912"/>
            <a:ext cx="48600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4400" b="1" dirty="0" smtClean="0">
                <a:solidFill>
                  <a:srgbClr val="00B0F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Cartoon Talk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9" b="1829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5880201" y="4371950"/>
            <a:ext cx="3219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An-</a:t>
            </a:r>
            <a:r>
              <a:rPr lang="en-US" dirty="0" err="1">
                <a:solidFill>
                  <a:schemeClr val="bg1"/>
                </a:solidFill>
              </a:rPr>
              <a:t>N</a:t>
            </a:r>
            <a:r>
              <a:rPr lang="en-US" dirty="0" err="1" smtClean="0">
                <a:solidFill>
                  <a:schemeClr val="bg1"/>
                </a:solidFill>
              </a:rPr>
              <a:t>ajah</a:t>
            </a:r>
            <a:r>
              <a:rPr lang="en-US" dirty="0" smtClean="0">
                <a:solidFill>
                  <a:schemeClr val="bg1"/>
                </a:solidFill>
              </a:rPr>
              <a:t> University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Software Graduation Project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Android Development Process: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48023"/>
            <a:ext cx="1314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Chatting: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676006"/>
            <a:ext cx="66247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/>
              <a:t>Firebase </a:t>
            </a:r>
            <a:r>
              <a:rPr lang="en-US" sz="2400" dirty="0" smtClean="0"/>
              <a:t>real-time </a:t>
            </a:r>
            <a:r>
              <a:rPr lang="en-US" sz="2400" dirty="0"/>
              <a:t>database has been used for </a:t>
            </a:r>
            <a:r>
              <a:rPr lang="en-US" sz="2400" dirty="0" smtClean="0"/>
              <a:t>           chatting.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/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chatting in both web and android based on </a:t>
            </a:r>
            <a:r>
              <a:rPr lang="en-US" sz="2400" dirty="0" smtClean="0"/>
              <a:t>  the </a:t>
            </a:r>
            <a:r>
              <a:rPr lang="en-US" sz="2400" dirty="0"/>
              <a:t>real-time </a:t>
            </a:r>
            <a:r>
              <a:rPr lang="en-US" sz="2400" dirty="0" smtClean="0"/>
              <a:t>database(JSON structured). </a:t>
            </a:r>
            <a:r>
              <a:rPr lang="en-US" sz="2400" dirty="0"/>
              <a:t>Each 2 users </a:t>
            </a:r>
            <a:r>
              <a:rPr lang="en-US" sz="2400" dirty="0" smtClean="0"/>
              <a:t> are </a:t>
            </a:r>
            <a:r>
              <a:rPr lang="en-US" sz="2400" dirty="0"/>
              <a:t>sharing </a:t>
            </a:r>
            <a:r>
              <a:rPr lang="en-US" sz="2400" dirty="0" smtClean="0"/>
              <a:t>one unique </a:t>
            </a:r>
            <a:r>
              <a:rPr lang="en-US" sz="2400" dirty="0"/>
              <a:t>node.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248" y="653926"/>
            <a:ext cx="2346960" cy="375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20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Android Development Process: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48023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Calls: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1678037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en-US" sz="2400" dirty="0" err="1" smtClean="0"/>
              <a:t>Sinch</a:t>
            </a:r>
            <a:r>
              <a:rPr lang="en-US" sz="2400" dirty="0" smtClean="0"/>
              <a:t> </a:t>
            </a:r>
            <a:r>
              <a:rPr lang="en-US" sz="2400" dirty="0"/>
              <a:t>SDK </a:t>
            </a:r>
            <a:r>
              <a:rPr lang="en-US" sz="2400" dirty="0" smtClean="0"/>
              <a:t>was used </a:t>
            </a:r>
            <a:r>
              <a:rPr lang="en-US" sz="2400" dirty="0"/>
              <a:t>to make </a:t>
            </a:r>
            <a:r>
              <a:rPr lang="en-US" sz="2400" dirty="0" smtClean="0"/>
              <a:t>voice calls</a:t>
            </a:r>
            <a:r>
              <a:rPr lang="en-US" sz="2400" dirty="0"/>
              <a:t>.</a:t>
            </a:r>
            <a:endParaRPr lang="en-US" sz="2400" dirty="0" smtClean="0"/>
          </a:p>
          <a:p>
            <a:pPr marL="342900" indent="-342900" algn="just">
              <a:buFont typeface="Arial" charset="0"/>
              <a:buChar char="•"/>
            </a:pPr>
            <a:endParaRPr lang="en-US" sz="2400" dirty="0"/>
          </a:p>
          <a:p>
            <a:pPr marL="342900" indent="-342900" algn="just">
              <a:buFont typeface="Arial" charset="0"/>
              <a:buChar char="•"/>
            </a:pPr>
            <a:r>
              <a:rPr lang="en-US" sz="2400" dirty="0" smtClean="0"/>
              <a:t>Firebase growing (Notifications) used to signal     the </a:t>
            </a:r>
            <a:r>
              <a:rPr lang="en-US" sz="2400" dirty="0" err="1" smtClean="0"/>
              <a:t>callee</a:t>
            </a:r>
            <a:r>
              <a:rPr lang="en-US" sz="2400" dirty="0" smtClean="0"/>
              <a:t> when its in the background.</a:t>
            </a:r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843558"/>
            <a:ext cx="22860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1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Android Development Process: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48023"/>
            <a:ext cx="2822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Cartoon Calls- Voice 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1678037"/>
            <a:ext cx="63367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en-US" sz="2400" dirty="0" err="1" smtClean="0"/>
              <a:t>Sinch</a:t>
            </a:r>
            <a:r>
              <a:rPr lang="en-US" sz="2400" dirty="0" smtClean="0"/>
              <a:t> </a:t>
            </a:r>
            <a:r>
              <a:rPr lang="en-US" sz="2400" dirty="0"/>
              <a:t>SDK </a:t>
            </a:r>
            <a:r>
              <a:rPr lang="en-US" sz="2400" dirty="0" smtClean="0"/>
              <a:t>was used </a:t>
            </a:r>
            <a:r>
              <a:rPr lang="en-US" sz="2400" dirty="0"/>
              <a:t>to </a:t>
            </a:r>
            <a:r>
              <a:rPr lang="en-US" sz="2400" dirty="0" smtClean="0"/>
              <a:t>transmit the voice.</a:t>
            </a:r>
          </a:p>
          <a:p>
            <a:pPr marL="342900" indent="-342900" algn="just">
              <a:buFont typeface="Arial" charset="0"/>
              <a:buChar char="•"/>
            </a:pPr>
            <a:endParaRPr lang="en-US" sz="2400" dirty="0"/>
          </a:p>
          <a:p>
            <a:pPr marL="342900" indent="-342900" algn="just">
              <a:buFont typeface="Arial" charset="0"/>
              <a:buChar char="•"/>
            </a:pPr>
            <a:r>
              <a:rPr lang="en-US" sz="2400" dirty="0"/>
              <a:t>Each user analyzes the </a:t>
            </a:r>
            <a:r>
              <a:rPr lang="en-US" sz="2400" dirty="0" smtClean="0"/>
              <a:t>input and output voice     during the cartoon call.</a:t>
            </a:r>
          </a:p>
          <a:p>
            <a:pPr marL="342900" indent="-342900" algn="just">
              <a:buFont typeface="Arial" charset="0"/>
              <a:buChar char="•"/>
            </a:pPr>
            <a:endParaRPr lang="en-US" sz="2400" dirty="0"/>
          </a:p>
          <a:p>
            <a:pPr marL="342900" indent="-342900" algn="just">
              <a:buFont typeface="Arial" charset="0"/>
              <a:buChar char="•"/>
            </a:pPr>
            <a:r>
              <a:rPr lang="en-US" sz="2400" dirty="0"/>
              <a:t>The character talks based on the value of RMS calculated from a 32 FFT.</a:t>
            </a:r>
            <a:endParaRPr lang="en-US" sz="24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672" y="635000"/>
            <a:ext cx="2514600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25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Android Development Process: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063625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For analyzing the facial emotions :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7504" y="1635646"/>
            <a:ext cx="67687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en-US" dirty="0" smtClean="0"/>
              <a:t>Open the device camera and take snapshots (around 10-15 frames per second based on the device capabilities).</a:t>
            </a:r>
          </a:p>
          <a:p>
            <a:pPr marL="285750" indent="-285750" algn="just">
              <a:buFont typeface="Arial" charset="0"/>
              <a:buChar char="•"/>
            </a:pPr>
            <a:endParaRPr lang="en-US" dirty="0"/>
          </a:p>
          <a:p>
            <a:pPr marL="285750" indent="-285750" algn="just">
              <a:buFont typeface="Arial" charset="0"/>
              <a:buChar char="•"/>
            </a:pPr>
            <a:r>
              <a:rPr lang="en-US" dirty="0" smtClean="0"/>
              <a:t>Affectiva SDK takes the frame as input and analyze them, around 10 frame analyzed per second ).</a:t>
            </a:r>
          </a:p>
          <a:p>
            <a:pPr marL="285750" indent="-285750" algn="just">
              <a:buFont typeface="Arial" charset="0"/>
              <a:buChar char="•"/>
            </a:pPr>
            <a:endParaRPr lang="en-US" dirty="0"/>
          </a:p>
          <a:p>
            <a:pPr marL="285750" indent="-285750" algn="just">
              <a:buFont typeface="Arial" charset="0"/>
              <a:buChar char="•"/>
            </a:pPr>
            <a:r>
              <a:rPr lang="en-US" dirty="0" smtClean="0"/>
              <a:t>Affectiva returns numeric meters as output.</a:t>
            </a:r>
          </a:p>
          <a:p>
            <a:pPr marL="285750" indent="-285750" algn="just">
              <a:buFont typeface="Arial" charset="0"/>
              <a:buChar char="•"/>
            </a:pPr>
            <a:endParaRPr lang="en-US" dirty="0"/>
          </a:p>
          <a:p>
            <a:pPr marL="285750" indent="-285750" algn="just">
              <a:buFont typeface="Arial" charset="0"/>
              <a:buChar char="•"/>
            </a:pPr>
            <a:r>
              <a:rPr lang="en-US" dirty="0" smtClean="0"/>
              <a:t>Based on the output the user will send the commands to the other party, and reflect the animation on his character .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3490" y="2463800"/>
            <a:ext cx="1676400" cy="2679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7310" y="-165100"/>
            <a:ext cx="1676400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06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Android Development Process: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063625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Animation: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7504" y="1635646"/>
            <a:ext cx="655272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r>
              <a:rPr lang="en-US" sz="2000" dirty="0" smtClean="0"/>
              <a:t>Crazy Talk Animator has been used to create the </a:t>
            </a:r>
            <a:r>
              <a:rPr lang="en-US" sz="2000" dirty="0"/>
              <a:t>animation </a:t>
            </a:r>
            <a:r>
              <a:rPr lang="en-US" sz="2000" dirty="0" smtClean="0"/>
              <a:t>    scenes.</a:t>
            </a:r>
          </a:p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r>
              <a:rPr lang="en-US" sz="2000" dirty="0" smtClean="0"/>
              <a:t>Texture Packer used to create the sprite-sheets from the          frame sequence of images.</a:t>
            </a:r>
          </a:p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r>
              <a:rPr lang="en-US" sz="2000" dirty="0" smtClean="0"/>
              <a:t>libGDX framework used to animate the sprite sheets.</a:t>
            </a:r>
          </a:p>
          <a:p>
            <a:pPr algn="just"/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040" y="771550"/>
            <a:ext cx="2346960" cy="375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6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68" y="0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Web </a:t>
            </a:r>
            <a:r>
              <a:rPr lang="en-US" sz="3600" dirty="0" smtClean="0"/>
              <a:t>Development </a:t>
            </a:r>
            <a:r>
              <a:rPr lang="en-US" sz="3600" dirty="0" smtClean="0"/>
              <a:t>Process: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40160" y="817131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Main Page: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40160" y="1218764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/>
              <a:t>The Cartoon Talk website based on </a:t>
            </a:r>
            <a:r>
              <a:rPr lang="en-US" sz="2000" dirty="0" smtClean="0"/>
              <a:t>anonymous</a:t>
            </a:r>
            <a:r>
              <a:rPr lang="ar-SA" sz="2000" dirty="0" smtClean="0"/>
              <a:t> </a:t>
            </a:r>
            <a:r>
              <a:rPr lang="en-US" sz="2000" dirty="0" smtClean="0"/>
              <a:t>communicating</a:t>
            </a:r>
            <a:r>
              <a:rPr lang="en-US" sz="2000" dirty="0"/>
              <a:t>, such that each user </a:t>
            </a:r>
            <a:r>
              <a:rPr lang="en-US" sz="2000" dirty="0" smtClean="0"/>
              <a:t>just</a:t>
            </a:r>
            <a:r>
              <a:rPr lang="ar-SA" sz="2000" dirty="0" smtClean="0"/>
              <a:t> </a:t>
            </a:r>
            <a:r>
              <a:rPr lang="en-US" sz="2000" dirty="0" smtClean="0"/>
              <a:t>enters </a:t>
            </a:r>
            <a:r>
              <a:rPr lang="en-US" sz="2000" dirty="0"/>
              <a:t>a nickname </a:t>
            </a:r>
            <a:r>
              <a:rPr lang="en-US" sz="2000" dirty="0" smtClean="0"/>
              <a:t>then </a:t>
            </a:r>
            <a:r>
              <a:rPr lang="en-US" sz="2000" dirty="0"/>
              <a:t>press </a:t>
            </a:r>
            <a:r>
              <a:rPr lang="en-US" sz="2000" dirty="0" smtClean="0"/>
              <a:t>a </a:t>
            </a:r>
            <a:r>
              <a:rPr lang="en-US" sz="2000" dirty="0"/>
              <a:t>button from three buttons (chatting, </a:t>
            </a:r>
            <a:r>
              <a:rPr lang="en-US" sz="2000" dirty="0" smtClean="0"/>
              <a:t>  calling and  Cartoon</a:t>
            </a:r>
            <a:r>
              <a:rPr lang="ar-SA" sz="2000" dirty="0" smtClean="0"/>
              <a:t> </a:t>
            </a:r>
            <a:r>
              <a:rPr lang="en-US" sz="2000" dirty="0" smtClean="0"/>
              <a:t>Talk</a:t>
            </a:r>
            <a:r>
              <a:rPr lang="en-US" sz="2000" dirty="0"/>
              <a:t>).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0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131590"/>
            <a:ext cx="8496944" cy="3384376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sz="2800" dirty="0"/>
              <a:t>What is </a:t>
            </a:r>
            <a:r>
              <a:rPr lang="en-US" sz="2800" dirty="0" smtClean="0"/>
              <a:t>Cartoon Talk?</a:t>
            </a:r>
            <a:endParaRPr lang="en-US" sz="2800" dirty="0"/>
          </a:p>
          <a:p>
            <a:pPr marL="342900" indent="-342900">
              <a:buFont typeface="Arial" charset="0"/>
              <a:buChar char="•"/>
            </a:pPr>
            <a:r>
              <a:rPr lang="en-US" sz="2800" dirty="0"/>
              <a:t>Motivation, Objective and Main idea.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 smtClean="0"/>
              <a:t>Android Application.</a:t>
            </a:r>
            <a:endParaRPr lang="en-US" sz="2800" dirty="0"/>
          </a:p>
          <a:p>
            <a:pPr marL="342900" indent="-342900">
              <a:buFont typeface="Arial" charset="0"/>
              <a:buChar char="•"/>
            </a:pPr>
            <a:r>
              <a:rPr lang="en-US" sz="2800" dirty="0" smtClean="0"/>
              <a:t>Website.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 smtClean="0"/>
              <a:t>Future </a:t>
            </a:r>
            <a:r>
              <a:rPr lang="en-US" sz="2800" dirty="0"/>
              <a:t>work.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Outline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What </a:t>
            </a:r>
            <a:r>
              <a:rPr lang="en-US" dirty="0"/>
              <a:t>is Cartoon </a:t>
            </a:r>
            <a:r>
              <a:rPr lang="en-US" dirty="0" smtClean="0"/>
              <a:t>Talk 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05484" y="881316"/>
            <a:ext cx="7069112" cy="3600400"/>
          </a:xfrm>
        </p:spPr>
        <p:txBody>
          <a:bodyPr/>
          <a:lstStyle/>
          <a:p>
            <a:pPr marL="342900" indent="-342900" algn="just">
              <a:buFont typeface="Wingdings" charset="2"/>
              <a:buChar char="q"/>
            </a:pPr>
            <a:r>
              <a:rPr lang="en-US" sz="1800" dirty="0"/>
              <a:t>Is a chat program that targets the Android platform </a:t>
            </a:r>
            <a:r>
              <a:rPr lang="en-US" sz="1800" dirty="0" smtClean="0"/>
              <a:t>and </a:t>
            </a:r>
            <a:r>
              <a:rPr lang="en-US" sz="1800" dirty="0"/>
              <a:t>the </a:t>
            </a:r>
            <a:r>
              <a:rPr lang="en-US" sz="1800" dirty="0" smtClean="0"/>
              <a:t>Web.</a:t>
            </a:r>
          </a:p>
          <a:p>
            <a:pPr marL="342900" indent="-342900" algn="just">
              <a:buFont typeface="Wingdings" charset="2"/>
              <a:buChar char="q"/>
            </a:pPr>
            <a:endParaRPr lang="ar-SA" sz="1800" dirty="0" smtClean="0"/>
          </a:p>
          <a:p>
            <a:pPr marL="342900" indent="-342900" algn="just">
              <a:buFont typeface="Wingdings" charset="2"/>
              <a:buChar char="q"/>
            </a:pPr>
            <a:r>
              <a:rPr lang="en-US" sz="1800" dirty="0"/>
              <a:t>The Android application allows the users to chat, perform </a:t>
            </a:r>
            <a:r>
              <a:rPr lang="en-US" sz="1800" dirty="0" smtClean="0"/>
              <a:t>voice  and </a:t>
            </a:r>
            <a:r>
              <a:rPr lang="en-US" sz="1800" dirty="0"/>
              <a:t>cartoon calls, in addition to other functionalities used in </a:t>
            </a:r>
            <a:r>
              <a:rPr lang="en-US" sz="1800" dirty="0" smtClean="0"/>
              <a:t>any   conversation </a:t>
            </a:r>
            <a:r>
              <a:rPr lang="en-US" sz="1800" dirty="0"/>
              <a:t>app</a:t>
            </a:r>
            <a:r>
              <a:rPr lang="en-US" sz="1800" dirty="0" smtClean="0"/>
              <a:t>.</a:t>
            </a:r>
          </a:p>
          <a:p>
            <a:pPr algn="just"/>
            <a:endParaRPr lang="en-US" sz="1800" dirty="0" smtClean="0"/>
          </a:p>
          <a:p>
            <a:pPr marL="342900" indent="-342900" algn="just">
              <a:buFont typeface="Wingdings" charset="2"/>
              <a:buChar char="q"/>
            </a:pPr>
            <a:r>
              <a:rPr lang="en-US" sz="1800" dirty="0"/>
              <a:t>The web page provides the basic features of the application, but without managing the </a:t>
            </a:r>
            <a:r>
              <a:rPr lang="en-US" sz="1800" dirty="0" smtClean="0"/>
              <a:t>user (Anonymously).</a:t>
            </a:r>
          </a:p>
          <a:p>
            <a:pPr algn="just"/>
            <a:endParaRPr lang="en-US" sz="1800" dirty="0" smtClean="0"/>
          </a:p>
          <a:p>
            <a:pPr marL="342900" indent="-342900" algn="just">
              <a:buFont typeface="Wingdings" charset="2"/>
              <a:buChar char="q"/>
            </a:pPr>
            <a:r>
              <a:rPr lang="en-US" sz="1800" dirty="0"/>
              <a:t>The main feature of the project is using cartoon characters in the video call.</a:t>
            </a:r>
          </a:p>
        </p:txBody>
      </p:sp>
    </p:spTree>
    <p:extLst>
      <p:ext uri="{BB962C8B-B14F-4D97-AF65-F5344CB8AC3E}">
        <p14:creationId xmlns:p14="http://schemas.microsoft.com/office/powerpoint/2010/main" val="97910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Motivation and Objective: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05484" y="881316"/>
            <a:ext cx="7069112" cy="3600400"/>
          </a:xfrm>
        </p:spPr>
        <p:txBody>
          <a:bodyPr/>
          <a:lstStyle/>
          <a:p>
            <a:pPr marL="342900" indent="-342900" algn="just">
              <a:buFont typeface="Wingdings" charset="2"/>
              <a:buChar char="q"/>
            </a:pPr>
            <a:r>
              <a:rPr lang="en-US" sz="1800" dirty="0" smtClean="0"/>
              <a:t>It's fun to have a conversation with a cartoon character. </a:t>
            </a:r>
          </a:p>
          <a:p>
            <a:pPr algn="just"/>
            <a:endParaRPr lang="ar-SA" sz="1800" dirty="0" smtClean="0"/>
          </a:p>
          <a:p>
            <a:pPr marL="342900" indent="-342900" algn="just">
              <a:buFont typeface="Wingdings" charset="2"/>
              <a:buChar char="q"/>
            </a:pPr>
            <a:r>
              <a:rPr lang="en-US" sz="1800" dirty="0"/>
              <a:t>Maintain user privacy either by not showing user's face in a video chat or by performing anonymous calls</a:t>
            </a:r>
            <a:r>
              <a:rPr lang="en-US" sz="1800" dirty="0" smtClean="0"/>
              <a:t>.</a:t>
            </a:r>
          </a:p>
          <a:p>
            <a:pPr algn="just"/>
            <a:endParaRPr lang="en-US" sz="1800" dirty="0"/>
          </a:p>
          <a:p>
            <a:pPr marL="342900" indent="-342900" algn="just">
              <a:buFont typeface="Wingdings" charset="2"/>
              <a:buChar char="q"/>
            </a:pPr>
            <a:r>
              <a:rPr lang="en-US" sz="1800" dirty="0"/>
              <a:t>All you need is the basic Internet speed of making VOIP calls.</a:t>
            </a:r>
          </a:p>
        </p:txBody>
      </p:sp>
    </p:spTree>
    <p:extLst>
      <p:ext uri="{BB962C8B-B14F-4D97-AF65-F5344CB8AC3E}">
        <p14:creationId xmlns:p14="http://schemas.microsoft.com/office/powerpoint/2010/main" val="77331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Android Development Process: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203598"/>
            <a:ext cx="2106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Authentication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-136252"/>
            <a:ext cx="1676400" cy="2679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2136" y="2463800"/>
            <a:ext cx="1676400" cy="2679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1805236"/>
            <a:ext cx="61926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Cartoon talk is using firebase </a:t>
            </a:r>
            <a:r>
              <a:rPr lang="en-US" sz="2400" dirty="0" smtClean="0"/>
              <a:t>authentication   </a:t>
            </a:r>
            <a:r>
              <a:rPr lang="en-US" sz="2400" dirty="0"/>
              <a:t>services to handle the authentication </a:t>
            </a:r>
            <a:r>
              <a:rPr lang="en-US" sz="2400" dirty="0" smtClean="0"/>
              <a:t>process.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It supports two type of authentication: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-&gt; Automatically, using Google account.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-&gt;Manually, using email and password.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12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Android Development Process: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48023"/>
            <a:ext cx="1349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Contacts: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509688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user can see his friends and their status, last appearances and </a:t>
            </a:r>
            <a:r>
              <a:rPr lang="en-US" sz="2400" dirty="0" smtClean="0"/>
              <a:t>can perform </a:t>
            </a:r>
            <a:r>
              <a:rPr lang="en-US" sz="2400" dirty="0"/>
              <a:t>different actions on them ( calling, chatting, unfriend</a:t>
            </a:r>
            <a:r>
              <a:rPr lang="en-US" sz="2400" dirty="0" smtClean="0"/>
              <a:t>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2830165"/>
            <a:ext cx="2023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Conversations: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3291830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List contains the last message in each conversation with </a:t>
            </a:r>
            <a:r>
              <a:rPr lang="en-US" sz="2400" dirty="0" smtClean="0"/>
              <a:t>the contacts</a:t>
            </a:r>
            <a:r>
              <a:rPr lang="en-US" sz="2400" dirty="0"/>
              <a:t>, by pressing on an </a:t>
            </a:r>
            <a:r>
              <a:rPr lang="en-US" sz="2400" dirty="0" smtClean="0"/>
              <a:t>item  </a:t>
            </a:r>
            <a:r>
              <a:rPr lang="en-US" sz="2400" dirty="0"/>
              <a:t>the user will enter the </a:t>
            </a:r>
            <a:r>
              <a:rPr lang="en-US" sz="2400" dirty="0" smtClean="0"/>
              <a:t>conversation activity</a:t>
            </a:r>
            <a:r>
              <a:rPr lang="en-US" sz="2400" dirty="0"/>
              <a:t>.</a:t>
            </a:r>
            <a:endParaRPr lang="en-US" sz="24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5906" y="2552144"/>
            <a:ext cx="1676400" cy="2679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7820" y="-60995"/>
            <a:ext cx="1676400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6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Android Development Process: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48023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Calls: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509688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List contains the calls either they are missed </a:t>
            </a:r>
            <a:r>
              <a:rPr lang="en-US" sz="2400" dirty="0" smtClean="0"/>
              <a:t>  or </a:t>
            </a:r>
            <a:r>
              <a:rPr lang="en-US" sz="2400" dirty="0"/>
              <a:t>not and </a:t>
            </a:r>
            <a:r>
              <a:rPr lang="en-US" sz="2400" dirty="0" smtClean="0"/>
              <a:t>their duration </a:t>
            </a:r>
            <a:r>
              <a:rPr lang="en-US" sz="2400" dirty="0"/>
              <a:t>and time, the user can </a:t>
            </a:r>
            <a:r>
              <a:rPr lang="en-US" sz="2400" dirty="0" smtClean="0"/>
              <a:t> recall </a:t>
            </a:r>
            <a:r>
              <a:rPr lang="en-US" sz="2400" dirty="0"/>
              <a:t>using the items of the list.</a:t>
            </a:r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57200" y="2830165"/>
            <a:ext cx="1920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Add Contacts: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3291830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To add friends and search for them ( the search will suggest </a:t>
            </a:r>
            <a:r>
              <a:rPr lang="en-US" sz="2400" dirty="0" smtClean="0"/>
              <a:t>emails when </a:t>
            </a:r>
            <a:r>
              <a:rPr lang="en-US" sz="2400" dirty="0"/>
              <a:t>the user type any </a:t>
            </a:r>
            <a:r>
              <a:rPr lang="en-US" sz="2400" dirty="0" smtClean="0"/>
              <a:t>         letter </a:t>
            </a:r>
            <a:r>
              <a:rPr lang="en-US" sz="2400" dirty="0"/>
              <a:t>in the search box).</a:t>
            </a:r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997" y="2552144"/>
            <a:ext cx="1676400" cy="2679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997" y="-60995"/>
            <a:ext cx="1676400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1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Android Development Process: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48023"/>
            <a:ext cx="1079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Profile: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509688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User’s name, email, profile picture, and location </a:t>
            </a:r>
            <a:r>
              <a:rPr lang="en-US" sz="2400" dirty="0" smtClean="0"/>
              <a:t>   are </a:t>
            </a:r>
            <a:r>
              <a:rPr lang="en-US" sz="2400" dirty="0"/>
              <a:t>there, the user </a:t>
            </a:r>
            <a:r>
              <a:rPr lang="en-US" sz="2400" dirty="0" smtClean="0"/>
              <a:t>can change </a:t>
            </a:r>
            <a:r>
              <a:rPr lang="en-US" sz="2400" dirty="0"/>
              <a:t>his name, </a:t>
            </a:r>
            <a:r>
              <a:rPr lang="en-US" sz="2400" dirty="0" smtClean="0"/>
              <a:t>            password</a:t>
            </a:r>
            <a:r>
              <a:rPr lang="en-US" sz="2400" dirty="0"/>
              <a:t>, picture and cartoon character.</a:t>
            </a:r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57200" y="2830165"/>
            <a:ext cx="2812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Stanger Cartoon Call: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329183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One </a:t>
            </a:r>
            <a:r>
              <a:rPr lang="en-US" sz="2400" dirty="0" smtClean="0"/>
              <a:t>click and </a:t>
            </a:r>
            <a:r>
              <a:rPr lang="en-US" sz="2400" dirty="0"/>
              <a:t>the user will enter a cartoon call </a:t>
            </a:r>
            <a:r>
              <a:rPr lang="en-US" sz="2400" dirty="0" smtClean="0"/>
              <a:t> with </a:t>
            </a:r>
            <a:r>
              <a:rPr lang="en-US" sz="2400" dirty="0"/>
              <a:t>a stranger.</a:t>
            </a:r>
            <a:endParaRPr lang="en-US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80" y="2575967"/>
            <a:ext cx="1625600" cy="26009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916" y="-87792"/>
            <a:ext cx="1709928" cy="273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04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Android Development Process: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48023"/>
            <a:ext cx="1854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Notifications: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032" y="1751171"/>
            <a:ext cx="6408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en-US" sz="2400" dirty="0"/>
              <a:t>Like any chat application, the notification is </a:t>
            </a:r>
            <a:r>
              <a:rPr lang="en-US" sz="2400" dirty="0" smtClean="0"/>
              <a:t>           supported </a:t>
            </a:r>
            <a:r>
              <a:rPr lang="en-US" sz="2400" dirty="0"/>
              <a:t>in this app. </a:t>
            </a:r>
            <a:r>
              <a:rPr lang="en-US" sz="2400" dirty="0" smtClean="0"/>
              <a:t>(Friend Requests /  new messages ).</a:t>
            </a:r>
          </a:p>
          <a:p>
            <a:pPr marL="342900" indent="-342900" algn="just">
              <a:buFont typeface="Arial" charset="0"/>
              <a:buChar char="•"/>
            </a:pPr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635000"/>
            <a:ext cx="2346960" cy="375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27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689</Words>
  <Application>Microsoft Macintosh PowerPoint</Application>
  <PresentationFormat>On-screen Show (16:9)</PresentationFormat>
  <Paragraphs>89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Wingdings</vt:lpstr>
      <vt:lpstr>맑은 고딕</vt:lpstr>
      <vt:lpstr>Arial</vt:lpstr>
      <vt:lpstr>Office Theme</vt:lpstr>
      <vt:lpstr>Custom Design</vt:lpstr>
      <vt:lpstr>PowerPoint Presentation</vt:lpstr>
      <vt:lpstr> Outline :</vt:lpstr>
      <vt:lpstr>   What is Cartoon Talk ?</vt:lpstr>
      <vt:lpstr>   Motivation and Objective:</vt:lpstr>
      <vt:lpstr>Android Development Process:</vt:lpstr>
      <vt:lpstr>Android Development Process:</vt:lpstr>
      <vt:lpstr>Android Development Process:</vt:lpstr>
      <vt:lpstr>Android Development Process:</vt:lpstr>
      <vt:lpstr>Android Development Process:</vt:lpstr>
      <vt:lpstr>Android Development Process:</vt:lpstr>
      <vt:lpstr>Android Development Process:</vt:lpstr>
      <vt:lpstr>Android Development Process:</vt:lpstr>
      <vt:lpstr>Android Development Process:</vt:lpstr>
      <vt:lpstr>Android Development Process:</vt:lpstr>
      <vt:lpstr>Web Development Process: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Ala Odeh</cp:lastModifiedBy>
  <cp:revision>61</cp:revision>
  <dcterms:created xsi:type="dcterms:W3CDTF">2014-04-01T16:27:38Z</dcterms:created>
  <dcterms:modified xsi:type="dcterms:W3CDTF">2017-05-21T08:32:19Z</dcterms:modified>
</cp:coreProperties>
</file>