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86" r:id="rId6"/>
    <p:sldId id="287" r:id="rId7"/>
    <p:sldId id="274" r:id="rId8"/>
    <p:sldId id="259" r:id="rId9"/>
    <p:sldId id="260" r:id="rId10"/>
    <p:sldId id="261" r:id="rId11"/>
    <p:sldId id="262" r:id="rId12"/>
    <p:sldId id="292" r:id="rId13"/>
    <p:sldId id="293" r:id="rId14"/>
    <p:sldId id="263" r:id="rId15"/>
    <p:sldId id="264" r:id="rId16"/>
    <p:sldId id="288" r:id="rId17"/>
    <p:sldId id="289" r:id="rId18"/>
    <p:sldId id="290" r:id="rId19"/>
    <p:sldId id="291" r:id="rId20"/>
    <p:sldId id="294" r:id="rId21"/>
    <p:sldId id="295" r:id="rId22"/>
    <p:sldId id="296" r:id="rId23"/>
    <p:sldId id="271" r:id="rId24"/>
    <p:sldId id="273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g. Obada" initials="EO" lastIdx="2" clrIdx="0">
    <p:extLst>
      <p:ext uri="{19B8F6BF-5375-455C-9EA6-DF929625EA0E}">
        <p15:presenceInfo xmlns:p15="http://schemas.microsoft.com/office/powerpoint/2012/main" userId="3d625d18fd9dd8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38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نمط متوسط 3 - تميي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5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04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106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9707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525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2913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509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673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91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54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2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68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6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73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4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9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95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5EBE5-81FA-43A0-BEA5-65E421032D1F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1A926B-7921-46D3-9478-1ED88AB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7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eb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311195E-A6E5-403A-AFFA-41C6EC21C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6515" y="3593421"/>
            <a:ext cx="9144000" cy="1954290"/>
          </a:xfrm>
        </p:spPr>
        <p:txBody>
          <a:bodyPr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a “HPLC” Device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BAA62A5C-B9B1-4BD5-806C-EEE9DDA11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5738" y="1075157"/>
            <a:ext cx="6566262" cy="1411400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An-Najah National University</a:t>
            </a:r>
          </a:p>
          <a:p>
            <a:pPr algn="l"/>
            <a:r>
              <a:rPr lang="en-GB" sz="2000" dirty="0"/>
              <a:t>Faculty of Engineering and Information Technology</a:t>
            </a:r>
          </a:p>
          <a:p>
            <a:pPr algn="l"/>
            <a:r>
              <a:rPr lang="en-GB" sz="2000" dirty="0"/>
              <a:t>Mechanical Engineering Department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7DB8ABE5-6D23-468C-8287-C2802C530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852" y="297134"/>
            <a:ext cx="2967446" cy="296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87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>
            <a:extLst>
              <a:ext uri="{FF2B5EF4-FFF2-40B4-BE49-F238E27FC236}">
                <a16:creationId xmlns:a16="http://schemas.microsoft.com/office/drawing/2014/main" id="{9D6F3D73-5F72-4F77-9702-F851232680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3" b="2839"/>
          <a:stretch/>
        </p:blipFill>
        <p:spPr>
          <a:xfrm>
            <a:off x="765281" y="1809750"/>
            <a:ext cx="5625689" cy="3562782"/>
          </a:xfrm>
          <a:prstGeom prst="rect">
            <a:avLst/>
          </a:prstGeom>
        </p:spPr>
      </p:pic>
      <p:sp>
        <p:nvSpPr>
          <p:cNvPr id="11" name="عنوان 1">
            <a:extLst>
              <a:ext uri="{FF2B5EF4-FFF2-40B4-BE49-F238E27FC236}">
                <a16:creationId xmlns:a16="http://schemas.microsoft.com/office/drawing/2014/main" id="{A47D6D23-D106-48CA-BA16-8338B6AE3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z="3600" dirty="0"/>
              <a:t>Design steps</a:t>
            </a:r>
            <a:br>
              <a:rPr lang="en-US" sz="3600" dirty="0"/>
            </a:br>
            <a:r>
              <a:rPr lang="en-US" dirty="0"/>
              <a:t> </a:t>
            </a:r>
            <a:endParaRPr lang="en-GB" dirty="0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36376E55-F0EA-4847-BDB2-F85DD32938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4" r="10057"/>
          <a:stretch/>
        </p:blipFill>
        <p:spPr>
          <a:xfrm>
            <a:off x="6697359" y="1809749"/>
            <a:ext cx="5113642" cy="356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71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:a16="http://schemas.microsoft.com/office/drawing/2014/main" id="{93928BC1-2F8E-4907-9A37-0435FC6C23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3" t="13549" r="26096" b="23959"/>
          <a:stretch/>
        </p:blipFill>
        <p:spPr>
          <a:xfrm rot="5400000">
            <a:off x="7194720" y="2223187"/>
            <a:ext cx="3429000" cy="2792626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BDE89627-392C-4B50-BE21-17BA5420A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486" y="1905000"/>
            <a:ext cx="3429000" cy="3429000"/>
          </a:xfrm>
          <a:prstGeom prst="rect">
            <a:avLst/>
          </a:prstGeom>
        </p:spPr>
      </p:pic>
      <p:sp>
        <p:nvSpPr>
          <p:cNvPr id="11" name="عنوان 1">
            <a:extLst>
              <a:ext uri="{FF2B5EF4-FFF2-40B4-BE49-F238E27FC236}">
                <a16:creationId xmlns:a16="http://schemas.microsoft.com/office/drawing/2014/main" id="{A3D0712C-302A-4C16-82FE-6957091C7AEA}"/>
              </a:ext>
            </a:extLst>
          </p:cNvPr>
          <p:cNvSpPr txBox="1">
            <a:spLocks/>
          </p:cNvSpPr>
          <p:nvPr/>
        </p:nvSpPr>
        <p:spPr>
          <a:xfrm>
            <a:off x="1886467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Design steps</a:t>
            </a:r>
            <a:br>
              <a:rPr lang="en-US" dirty="0"/>
            </a:b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205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DB6C54EC-7689-4A8A-880D-58EB5CCE09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14909" y="2721695"/>
            <a:ext cx="4936431" cy="2779944"/>
          </a:xfr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F4572D3C-0349-4C62-B95F-D19F9EB80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7006" y="2721696"/>
            <a:ext cx="4936430" cy="2779945"/>
          </a:xfrm>
          <a:prstGeom prst="rect">
            <a:avLst/>
          </a:prstGeom>
        </p:spPr>
      </p:pic>
      <p:sp>
        <p:nvSpPr>
          <p:cNvPr id="8" name="عنوان 1">
            <a:extLst>
              <a:ext uri="{FF2B5EF4-FFF2-40B4-BE49-F238E27FC236}">
                <a16:creationId xmlns:a16="http://schemas.microsoft.com/office/drawing/2014/main" id="{4BEC9755-7E3D-4423-B068-F9EB434D6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806" y="611699"/>
            <a:ext cx="8911687" cy="1280890"/>
          </a:xfrm>
        </p:spPr>
        <p:txBody>
          <a:bodyPr/>
          <a:lstStyle/>
          <a:p>
            <a:r>
              <a:rPr lang="en-US" sz="3600" dirty="0"/>
              <a:t>Design steps</a:t>
            </a:r>
            <a:br>
              <a:rPr lang="en-US" sz="3600" dirty="0"/>
            </a:b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2351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9A6EEF17-1B30-4F12-AD4A-19333D39ED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22154" y="1573282"/>
            <a:ext cx="6494914" cy="3657601"/>
          </a:xfr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88AB49CB-F993-4418-B16F-2551E45D3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242" y="1521939"/>
            <a:ext cx="2627871" cy="2627871"/>
          </a:xfrm>
          <a:prstGeom prst="rect">
            <a:avLst/>
          </a:prstGeom>
        </p:spPr>
      </p:pic>
      <p:sp>
        <p:nvSpPr>
          <p:cNvPr id="8" name="عنوان 1">
            <a:extLst>
              <a:ext uri="{FF2B5EF4-FFF2-40B4-BE49-F238E27FC236}">
                <a16:creationId xmlns:a16="http://schemas.microsoft.com/office/drawing/2014/main" id="{2CB443C1-4217-4D6E-995A-B46E7419B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761" y="611531"/>
            <a:ext cx="8912225" cy="1281112"/>
          </a:xfrm>
        </p:spPr>
        <p:txBody>
          <a:bodyPr/>
          <a:lstStyle/>
          <a:p>
            <a:r>
              <a:rPr lang="en-US" sz="3600" dirty="0"/>
              <a:t>Design steps</a:t>
            </a:r>
            <a:br>
              <a:rPr lang="en-US" sz="3600" dirty="0"/>
            </a:br>
            <a:r>
              <a:rPr lang="en-US" dirty="0"/>
              <a:t> </a:t>
            </a:r>
            <a:endParaRPr lang="en-GB" dirty="0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AD4A2F62-317D-421C-8848-33CF58C73E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81" y="4353104"/>
            <a:ext cx="4477995" cy="217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04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18B4C82-85BB-497F-B7F0-E36FE4B4F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871" y="530042"/>
            <a:ext cx="8911687" cy="1280890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3600" dirty="0"/>
              <a:t>Device characteristics</a:t>
            </a:r>
          </a:p>
        </p:txBody>
      </p:sp>
      <p:sp>
        <p:nvSpPr>
          <p:cNvPr id="9" name="عنصر نائب للمحتوى 2">
            <a:extLst>
              <a:ext uri="{FF2B5EF4-FFF2-40B4-BE49-F238E27FC236}">
                <a16:creationId xmlns:a16="http://schemas.microsoft.com/office/drawing/2014/main" id="{2CD10737-EEB6-4771-9D68-C332D529F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780902"/>
            <a:ext cx="9154297" cy="4254137"/>
          </a:xfrm>
        </p:spPr>
        <p:txBody>
          <a:bodyPr>
            <a:normAutofit/>
          </a:bodyPr>
          <a:lstStyle/>
          <a:p>
            <a:r>
              <a:rPr lang="en-GB" dirty="0"/>
              <a:t>Vacuum degasser</a:t>
            </a: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09C3942B-256E-4204-95B5-47EBF56996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0" b="14233"/>
          <a:stretch/>
        </p:blipFill>
        <p:spPr>
          <a:xfrm>
            <a:off x="1767016" y="2567521"/>
            <a:ext cx="9756246" cy="362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00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:a16="http://schemas.microsoft.com/office/drawing/2014/main" id="{C3624CC1-51D9-40BB-AA14-718C2880F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32236" y="2047868"/>
            <a:ext cx="5585251" cy="3145327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28763198-F2B0-442F-8912-A5D9D05148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t="1445" r="1359" b="2242"/>
          <a:stretch/>
        </p:blipFill>
        <p:spPr>
          <a:xfrm rot="16200000">
            <a:off x="670963" y="762421"/>
            <a:ext cx="6858000" cy="5333158"/>
          </a:xfrm>
          <a:prstGeom prst="rect">
            <a:avLst/>
          </a:prstGeom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A493779F-8C6A-42F7-B75C-6C3A44E2EA5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562" y="2421925"/>
            <a:ext cx="4004974" cy="543698"/>
          </a:xfrm>
          <a:prstGeom prst="rect">
            <a:avLst/>
          </a:prstGeom>
        </p:spPr>
      </p:pic>
      <p:sp>
        <p:nvSpPr>
          <p:cNvPr id="19" name="مستطيل 18">
            <a:extLst>
              <a:ext uri="{FF2B5EF4-FFF2-40B4-BE49-F238E27FC236}">
                <a16:creationId xmlns:a16="http://schemas.microsoft.com/office/drawing/2014/main" id="{BBA14A9E-8B4F-44A6-B526-0170A5B24A4D}"/>
              </a:ext>
            </a:extLst>
          </p:cNvPr>
          <p:cNvSpPr/>
          <p:nvPr/>
        </p:nvSpPr>
        <p:spPr>
          <a:xfrm>
            <a:off x="2070790" y="2421925"/>
            <a:ext cx="4004974" cy="5436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471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F167F38-DA89-42DE-8697-B71731887E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Pump</a:t>
            </a:r>
            <a:endParaRPr lang="en-GB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E1F5908-C74E-435E-8C95-A84173823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84553" y="1764552"/>
            <a:ext cx="5911220" cy="3328897"/>
          </a:xfrm>
          <a:prstGeom prst="rect">
            <a:avLst/>
          </a:prstGeom>
        </p:spPr>
      </p:pic>
      <p:sp>
        <p:nvSpPr>
          <p:cNvPr id="6" name="عنوان 1">
            <a:extLst>
              <a:ext uri="{FF2B5EF4-FFF2-40B4-BE49-F238E27FC236}">
                <a16:creationId xmlns:a16="http://schemas.microsoft.com/office/drawing/2014/main" id="{170AF344-40E4-48BC-9E25-30B0E4CA8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124" y="473389"/>
            <a:ext cx="8912225" cy="1281112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3600" dirty="0"/>
              <a:t>Device characteristics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EE960371-CF83-4CD3-9F90-D54A46D6A6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09" y="3055714"/>
            <a:ext cx="5911220" cy="33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934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C35EFACB-14E6-4388-B633-4A65741D7C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9267" y="609393"/>
            <a:ext cx="6853466" cy="5634680"/>
          </a:xfrm>
        </p:spPr>
      </p:pic>
    </p:spTree>
    <p:extLst>
      <p:ext uri="{BB962C8B-B14F-4D97-AF65-F5344CB8AC3E}">
        <p14:creationId xmlns:p14="http://schemas.microsoft.com/office/powerpoint/2010/main" val="4143586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994AC1E-B4E2-4995-BEB6-C96BE67E2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Injector</a:t>
            </a:r>
          </a:p>
        </p:txBody>
      </p:sp>
      <p:sp>
        <p:nvSpPr>
          <p:cNvPr id="4" name="عنوان 1">
            <a:extLst>
              <a:ext uri="{FF2B5EF4-FFF2-40B4-BE49-F238E27FC236}">
                <a16:creationId xmlns:a16="http://schemas.microsoft.com/office/drawing/2014/main" id="{AA96F862-EBE4-44AE-A657-61CDD5E02D15}"/>
              </a:ext>
            </a:extLst>
          </p:cNvPr>
          <p:cNvSpPr txBox="1">
            <a:spLocks/>
          </p:cNvSpPr>
          <p:nvPr/>
        </p:nvSpPr>
        <p:spPr>
          <a:xfrm>
            <a:off x="2036871" y="53004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/>
              <a:t>Device characteristics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6D75D08D-6621-42E9-ADF3-CAE3530C7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14696" y="1897662"/>
            <a:ext cx="476250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55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F882625-7C27-449A-BCFB-890C62E24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HPLC column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A4D29CA9-7CE4-402D-8834-2E0863B2B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5931" y="2158332"/>
            <a:ext cx="5214548" cy="2936567"/>
          </a:xfrm>
          <a:prstGeom prst="rect">
            <a:avLst/>
          </a:prstGeom>
        </p:spPr>
      </p:pic>
      <p:sp>
        <p:nvSpPr>
          <p:cNvPr id="6" name="عنوان 1">
            <a:extLst>
              <a:ext uri="{FF2B5EF4-FFF2-40B4-BE49-F238E27FC236}">
                <a16:creationId xmlns:a16="http://schemas.microsoft.com/office/drawing/2014/main" id="{62DCB78F-6C7E-4097-90CA-7E380B7227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99264" y="529820"/>
            <a:ext cx="8912225" cy="12811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/>
              <a:t>Device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4174592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ABCAF6C-D966-4913-99D3-FAE70A5A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2933B00-0355-4D58-93CF-23BE308AF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Introduction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Design steps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Device characteristics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Obstacles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Future works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Conclusion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48621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8414521F-0E78-4FF0-B01F-9521604EC8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028" y="2726034"/>
            <a:ext cx="6638127" cy="3630504"/>
          </a:xfr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14BA7D4-6BDD-47D4-BE7B-7456A8BB6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749" y="233000"/>
            <a:ext cx="2572687" cy="1552188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DA9CB47C-175B-4F07-9D38-6DF86920F4EC}"/>
              </a:ext>
            </a:extLst>
          </p:cNvPr>
          <p:cNvSpPr txBox="1"/>
          <p:nvPr/>
        </p:nvSpPr>
        <p:spPr>
          <a:xfrm>
            <a:off x="3342063" y="2060329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American Society of Mechanical Engineers (ASME)</a:t>
            </a:r>
          </a:p>
        </p:txBody>
      </p:sp>
    </p:spTree>
    <p:extLst>
      <p:ext uri="{BB962C8B-B14F-4D97-AF65-F5344CB8AC3E}">
        <p14:creationId xmlns:p14="http://schemas.microsoft.com/office/powerpoint/2010/main" val="1540514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>
            <a:extLst>
              <a:ext uri="{FF2B5EF4-FFF2-40B4-BE49-F238E27FC236}">
                <a16:creationId xmlns:a16="http://schemas.microsoft.com/office/drawing/2014/main" id="{715796DF-CF98-4B57-869C-3F040F757DF5}"/>
              </a:ext>
            </a:extLst>
          </p:cNvPr>
          <p:cNvSpPr txBox="1">
            <a:spLocks/>
          </p:cNvSpPr>
          <p:nvPr/>
        </p:nvSpPr>
        <p:spPr>
          <a:xfrm>
            <a:off x="1639887" y="737223"/>
            <a:ext cx="8912225" cy="12811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3600" dirty="0"/>
              <a:t>Obstacles</a:t>
            </a:r>
            <a:endParaRPr lang="en-US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91FA208E-B175-4D34-B5F8-927862471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098" y="2221501"/>
            <a:ext cx="5681802" cy="389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250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47C9F0A-73A9-4C3A-8F7F-70CE3D3BA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259" y="489199"/>
            <a:ext cx="8911687" cy="1280890"/>
          </a:xfrm>
        </p:spPr>
        <p:txBody>
          <a:bodyPr/>
          <a:lstStyle/>
          <a:p>
            <a:pPr rtl="0">
              <a:lnSpc>
                <a:spcPct val="150000"/>
              </a:lnSpc>
            </a:pPr>
            <a:r>
              <a:rPr lang="en-US" sz="3600" dirty="0"/>
              <a:t>Future works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BA61E5E-6980-4727-BD81-793A60F5A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9350" y="2591179"/>
            <a:ext cx="8915400" cy="3777622"/>
          </a:xfrm>
        </p:spPr>
        <p:txBody>
          <a:bodyPr>
            <a:normAutofit/>
          </a:bodyPr>
          <a:lstStyle/>
          <a:p>
            <a:r>
              <a:rPr lang="en-US" sz="2400" dirty="0"/>
              <a:t>Inlet check valve</a:t>
            </a:r>
          </a:p>
          <a:p>
            <a:r>
              <a:rPr lang="en-US" sz="2400" dirty="0"/>
              <a:t>Detector</a:t>
            </a:r>
          </a:p>
          <a:p>
            <a:r>
              <a:rPr lang="en-US" sz="2400" dirty="0"/>
              <a:t>HPLC software </a:t>
            </a:r>
            <a:endParaRPr lang="en-GB" sz="2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A1D400FE-CC6E-43F9-8864-C4F8F95EA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146" y="2414666"/>
            <a:ext cx="5140466" cy="304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81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B85D8C8-973B-4BCD-8B4A-9151F4D52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59" y="2788555"/>
            <a:ext cx="8911687" cy="1280890"/>
          </a:xfrm>
        </p:spPr>
        <p:txBody>
          <a:bodyPr/>
          <a:lstStyle/>
          <a:p>
            <a:pPr algn="ctr" rtl="0"/>
            <a:r>
              <a:rPr lang="en-GB" dirty="0"/>
              <a:t>Conclusions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6E6331F0-691A-461F-B571-8A1CCEB1E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9215">
            <a:off x="8033595" y="1581077"/>
            <a:ext cx="2518248" cy="278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050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2889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228EA58-8A76-4568-A4A5-C83F06BA3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Introduction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12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6AC971EC-8DB1-4221-B4BC-F0A8C55CE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492" y="248679"/>
            <a:ext cx="8480854" cy="6360641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D0DA4865-E0F1-4FA7-A797-C4067D08B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32" y="3000375"/>
            <a:ext cx="26670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81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73EE7C63-C0F2-42DD-BC9A-11F844A67B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231" y="0"/>
            <a:ext cx="5137943" cy="6850592"/>
          </a:xfr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D69B8CC6-0D51-47EF-B7A6-9F22C73396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" r="1005"/>
          <a:stretch/>
        </p:blipFill>
        <p:spPr>
          <a:xfrm>
            <a:off x="370703" y="2290163"/>
            <a:ext cx="4703381" cy="227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28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D3CFF6A5-CD9A-4DE7-BBC5-45B52339D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r="19314"/>
          <a:stretch/>
        </p:blipFill>
        <p:spPr>
          <a:xfrm>
            <a:off x="1017338" y="849956"/>
            <a:ext cx="6623222" cy="5158088"/>
          </a:xfr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8545CA77-7672-4D52-A59F-D316D34EBA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5"/>
          <a:stretch/>
        </p:blipFill>
        <p:spPr>
          <a:xfrm rot="5400000">
            <a:off x="7193846" y="1849377"/>
            <a:ext cx="5158088" cy="315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44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96F551F-ABDE-4365-B02E-A8CD08508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Design steps</a:t>
            </a:r>
            <a:br>
              <a:rPr lang="en-US" sz="3600" dirty="0"/>
            </a:br>
            <a:r>
              <a:rPr lang="en-US" dirty="0"/>
              <a:t> </a:t>
            </a:r>
            <a:endParaRPr lang="en-GB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D050710E-B6A5-4AD7-BD66-DD3780A8E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74260" y="1635604"/>
            <a:ext cx="6450223" cy="363243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D88BB64D-DA2F-46B9-A7A5-25B0713F18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6" r="30847"/>
          <a:stretch/>
        </p:blipFill>
        <p:spPr>
          <a:xfrm>
            <a:off x="2792628" y="1905000"/>
            <a:ext cx="4478942" cy="477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3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05404EC-D5E2-4BD5-B022-0A938C712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3383" y="627017"/>
            <a:ext cx="8911687" cy="1280890"/>
          </a:xfrm>
        </p:spPr>
        <p:txBody>
          <a:bodyPr/>
          <a:lstStyle/>
          <a:p>
            <a:r>
              <a:rPr lang="en-US" sz="3600" dirty="0"/>
              <a:t>Design steps</a:t>
            </a:r>
            <a:br>
              <a:rPr lang="en-US" sz="3600" dirty="0"/>
            </a:br>
            <a:r>
              <a:rPr lang="en-US" dirty="0"/>
              <a:t> </a:t>
            </a:r>
            <a:endParaRPr lang="en-GB" dirty="0"/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:a16="http://schemas.microsoft.com/office/drawing/2014/main" id="{684F08F7-E174-4F4D-9D90-860F2D344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85086" y="1600200"/>
            <a:ext cx="6494912" cy="3657600"/>
          </a:xfr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74E5724D-A1D2-428D-91C8-912754971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33" y="1883079"/>
            <a:ext cx="7733381" cy="434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18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DD4536A-E821-4090-8BC2-085EFF50E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Design steps</a:t>
            </a:r>
            <a:br>
              <a:rPr lang="en-US" sz="3600" dirty="0"/>
            </a:br>
            <a:r>
              <a:rPr lang="en-US" dirty="0"/>
              <a:t> </a:t>
            </a:r>
            <a:endParaRPr lang="en-GB" dirty="0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9A4D0476-6DC0-4845-8264-8872E58790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8" t="8591" r="17330"/>
          <a:stretch/>
        </p:blipFill>
        <p:spPr>
          <a:xfrm>
            <a:off x="6561437" y="1995885"/>
            <a:ext cx="5375189" cy="3927388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F282AE85-AE9C-4396-8C52-228AA41E70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9" t="8027" r="4319" b="2840"/>
          <a:stretch/>
        </p:blipFill>
        <p:spPr>
          <a:xfrm>
            <a:off x="1631091" y="1995885"/>
            <a:ext cx="4817313" cy="393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449273"/>
      </p:ext>
    </p:extLst>
  </p:cSld>
  <p:clrMapOvr>
    <a:masterClrMapping/>
  </p:clrMapOvr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1382</TotalTime>
  <Words>97</Words>
  <Application>Microsoft Office PowerPoint</Application>
  <PresentationFormat>شاشة عريضة</PresentationFormat>
  <Paragraphs>34</Paragraphs>
  <Slides>24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9" baseType="lpstr">
      <vt:lpstr>Arial</vt:lpstr>
      <vt:lpstr>Century Gothic</vt:lpstr>
      <vt:lpstr>Times New Roman</vt:lpstr>
      <vt:lpstr>Wingdings 3</vt:lpstr>
      <vt:lpstr>ربطة</vt:lpstr>
      <vt:lpstr>Graduation Project 2    Design of a “HPLC” Device</vt:lpstr>
      <vt:lpstr>Contents</vt:lpstr>
      <vt:lpstr>Introduction </vt:lpstr>
      <vt:lpstr>عرض تقديمي في PowerPoint</vt:lpstr>
      <vt:lpstr>عرض تقديمي في PowerPoint</vt:lpstr>
      <vt:lpstr>عرض تقديمي في PowerPoint</vt:lpstr>
      <vt:lpstr>Design steps  </vt:lpstr>
      <vt:lpstr>Design steps  </vt:lpstr>
      <vt:lpstr>Design steps  </vt:lpstr>
      <vt:lpstr>Design steps  </vt:lpstr>
      <vt:lpstr>عرض تقديمي في PowerPoint</vt:lpstr>
      <vt:lpstr>Design steps  </vt:lpstr>
      <vt:lpstr>Design steps  </vt:lpstr>
      <vt:lpstr>Device characteristics</vt:lpstr>
      <vt:lpstr>عرض تقديمي في PowerPoint</vt:lpstr>
      <vt:lpstr>Device characteristics</vt:lpstr>
      <vt:lpstr>عرض تقديمي في PowerPoint</vt:lpstr>
      <vt:lpstr>عرض تقديمي في PowerPoint</vt:lpstr>
      <vt:lpstr>Device characteristics</vt:lpstr>
      <vt:lpstr>عرض تقديمي في PowerPoint</vt:lpstr>
      <vt:lpstr>عرض تقديمي في PowerPoint</vt:lpstr>
      <vt:lpstr>Future works</vt:lpstr>
      <vt:lpstr>Conclusions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I    Design of a “HPLC” Device</dc:title>
  <dc:creator>Eng. Obada</dc:creator>
  <cp:lastModifiedBy>Eng. Obada</cp:lastModifiedBy>
  <cp:revision>80</cp:revision>
  <dcterms:created xsi:type="dcterms:W3CDTF">2021-01-09T11:24:36Z</dcterms:created>
  <dcterms:modified xsi:type="dcterms:W3CDTF">2021-07-14T10:02:28Z</dcterms:modified>
</cp:coreProperties>
</file>