
<file path=[Content_Types].xml><?xml version="1.0" encoding="utf-8"?>
<Types xmlns="http://schemas.openxmlformats.org/package/2006/content-types">
  <Default ContentType="application/vnd.openxmlformats-officedocument.oleObject" Extension="bin"/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slide+xml" PartName="/ppt/slides/slide30.xml"/>
  <Override ContentType="application/vnd.openxmlformats-officedocument.presentationml.slide+xml" PartName="/ppt/slides/slide31.xml"/>
  <Override ContentType="application/vnd.openxmlformats-officedocument.presentationml.slide+xml" PartName="/ppt/slides/slide32.xml"/>
  <Override ContentType="application/vnd.openxmlformats-officedocument.presentationml.slide+xml" PartName="/ppt/slides/slide33.xml"/>
  <Override ContentType="application/vnd.openxmlformats-officedocument.presentationml.slide+xml" PartName="/ppt/slides/slide34.xml"/>
  <Override ContentType="application/vnd.openxmlformats-officedocument.presentationml.slide+xml" PartName="/ppt/slides/slide35.xml"/>
  <Override ContentType="application/vnd.openxmlformats-officedocument.presentationml.slide+xml" PartName="/ppt/slides/slide36.xml"/>
  <Override ContentType="application/vnd.openxmlformats-officedocument.presentationml.slide+xml" PartName="/ppt/slides/slide37.xml"/>
  <Override ContentType="application/vnd.openxmlformats-officedocument.presentationml.slide+xml" PartName="/ppt/slides/slide38.xml"/>
  <Override ContentType="application/vnd.openxmlformats-officedocument.presentationml.slide+xml" PartName="/ppt/slides/slide39.xml"/>
  <Override ContentType="application/vnd.openxmlformats-officedocument.presentationml.slide+xml" PartName="/ppt/slides/slide40.xml"/>
  <Override ContentType="application/vnd.openxmlformats-officedocument.presentationml.slide+xml" PartName="/ppt/slides/slide41.xml"/>
  <Override ContentType="application/vnd.openxmlformats-officedocument.presentationml.slide+xml" PartName="/ppt/slides/slide42.xml"/>
  <Override ContentType="application/vnd.openxmlformats-officedocument.presentationml.slide+xml" PartName="/ppt/slides/slide43.xml"/>
  <Override ContentType="application/vnd.openxmlformats-officedocument.presentationml.slide+xml" PartName="/ppt/slides/slide44.xml"/>
  <Override ContentType="application/vnd.openxmlformats-officedocument.presentationml.slide+xml" PartName="/ppt/slides/slide45.xml"/>
  <Override ContentType="application/vnd.openxmlformats-officedocument.presentationml.slide+xml" PartName="/ppt/slides/slide46.xml"/>
  <Override ContentType="application/vnd.openxmlformats-officedocument.presentationml.slide+xml" PartName="/ppt/slides/slide47.xml"/>
  <Override ContentType="application/vnd.openxmlformats-officedocument.presentationml.slide+xml" PartName="/ppt/slides/slide48.xml"/>
  <Override ContentType="application/vnd.openxmlformats-officedocument.presentationml.slide+xml" PartName="/ppt/slides/slide49.xml"/>
  <Override ContentType="application/vnd.openxmlformats-officedocument.presentationml.slide+xml" PartName="/ppt/slides/slide50.xml"/>
  <Override ContentType="application/vnd.openxmlformats-officedocument.presentationml.slide+xml" PartName="/ppt/slides/slide51.xml"/>
  <Override ContentType="application/vnd.openxmlformats-officedocument.presentationml.slide+xml" PartName="/ppt/slides/slide52.xml"/>
  <Override ContentType="application/vnd.openxmlformats-officedocument.presentationml.slide+xml" PartName="/ppt/slides/slide53.xml"/>
  <Override ContentType="application/vnd.openxmlformats-officedocument.presentationml.slide+xml" PartName="/ppt/slides/slide54.xml"/>
  <Override ContentType="application/vnd.openxmlformats-officedocument.presentationml.slide+xml" PartName="/ppt/slides/slide55.xml"/>
  <Override ContentType="application/vnd.openxmlformats-officedocument.presentationml.slide+xml" PartName="/ppt/slides/slide56.xml"/>
  <Override ContentType="application/vnd.openxmlformats-officedocument.presentationml.slide+xml" PartName="/ppt/slides/slide57.xml"/>
  <Override ContentType="application/vnd.openxmlformats-officedocument.presentationml.slide+xml" PartName="/ppt/slides/slide58.xml"/>
  <Override ContentType="application/vnd.openxmlformats-officedocument.presentationml.slide+xml" PartName="/ppt/slides/slide59.xml"/>
  <Override ContentType="application/vnd.openxmlformats-officedocument.presentationml.slide+xml" PartName="/ppt/slides/slide60.xml"/>
  <Override ContentType="application/vnd.openxmlformats-officedocument.presentationml.slide+xml" PartName="/ppt/slides/slide61.xml"/>
  <Override ContentType="application/vnd.openxmlformats-officedocument.presentationml.slide+xml" PartName="/ppt/slides/slide62.xml"/>
  <Override ContentType="application/vnd.openxmlformats-officedocument.presentationml.slide+xml" PartName="/ppt/slides/slide63.xml"/>
  <Override ContentType="application/vnd.openxmlformats-officedocument.presentationml.slide+xml" PartName="/ppt/slides/slide64.xml"/>
  <Override ContentType="application/vnd.openxmlformats-officedocument.presentationml.slide+xml" PartName="/ppt/slides/slide65.xml"/>
  <Override ContentType="application/vnd.openxmlformats-officedocument.presentationml.slide+xml" PartName="/ppt/slides/slide66.xml"/>
  <Override ContentType="application/vnd.openxmlformats-officedocument.presentationml.slide+xml" PartName="/ppt/slides/slide67.xml"/>
  <Override ContentType="application/vnd.openxmlformats-officedocument.presentationml.slide+xml" PartName="/ppt/slides/slide68.xml"/>
  <Override ContentType="application/vnd.openxmlformats-officedocument.presentationml.slide+xml" PartName="/ppt/slides/slide69.xml"/>
  <Override ContentType="application/vnd.openxmlformats-officedocument.presentationml.slide+xml" PartName="/ppt/slides/slide70.xml"/>
  <Override ContentType="application/vnd.openxmlformats-officedocument.presentationml.slide+xml" PartName="/ppt/slides/slide71.xml"/>
  <Override ContentType="application/vnd.openxmlformats-officedocument.presentationml.slide+xml" PartName="/ppt/slides/slide72.xml"/>
  <Override ContentType="application/vnd.openxmlformats-officedocument.presentationml.slide+xml" PartName="/ppt/slides/slide73.xml"/>
  <Override ContentType="application/vnd.openxmlformats-officedocument.presentationml.slide+xml" PartName="/ppt/slides/slide74.xml"/>
  <Override ContentType="application/vnd.openxmlformats-officedocument.presentationml.slide+xml" PartName="/ppt/slides/slide75.xml"/>
  <Override ContentType="application/vnd.openxmlformats-officedocument.presentationml.slide+xml" PartName="/ppt/slides/slide7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  <p:sldId id="313" r:id="rId63"/>
    <p:sldId id="314" r:id="rId64"/>
    <p:sldId id="315" r:id="rId65"/>
    <p:sldId id="316" r:id="rId66"/>
    <p:sldId id="317" r:id="rId67"/>
    <p:sldId id="318" r:id="rId68"/>
    <p:sldId id="319" r:id="rId69"/>
    <p:sldId id="320" r:id="rId70"/>
    <p:sldId id="321" r:id="rId71"/>
    <p:sldId id="322" r:id="rId72"/>
    <p:sldId id="323" r:id="rId73"/>
    <p:sldId id="324" r:id="rId74"/>
    <p:sldId id="325" r:id="rId75"/>
    <p:sldId id="326" r:id="rId76"/>
    <p:sldId id="327" r:id="rId77"/>
    <p:sldId id="328" r:id="rId78"/>
    <p:sldId id="329" r:id="rId79"/>
    <p:sldId id="330" r:id="rId80"/>
    <p:sldId id="331" r:id="rId81"/>
  </p:sldIdLst>
  <p:sldSz cx="18288000" cy="10287000"/>
  <p:notesSz cx="6858000" cy="9144000"/>
  <p:embeddedFontLst>
    <p:embeddedFont>
      <p:font typeface="29LT Zarid Display Bold" charset="1" panose="00000800000000000000"/>
      <p:regular r:id="rId82"/>
    </p:embeddedFont>
    <p:embeddedFont>
      <p:font typeface="Arial Bold" charset="1" panose="020B0802020202020204"/>
      <p:regular r:id="rId83"/>
    </p:embeddedFont>
    <p:embeddedFont>
      <p:font typeface="29LT Zarid Display" charset="1" panose="00000500000000000000"/>
      <p:regular r:id="rId84"/>
    </p:embeddedFont>
    <p:embeddedFont>
      <p:font typeface="Canva Sans Bold" charset="1" panose="020B0803030501040103"/>
      <p:regular r:id="rId85"/>
    </p:embeddedFont>
    <p:embeddedFont>
      <p:font typeface="Montserrat Classic Bold" charset="1" panose="00000800000000000000"/>
      <p:regular r:id="rId86"/>
    </p:embeddedFont>
    <p:embeddedFont>
      <p:font typeface="Montserrat Light Bold" charset="1" panose="00000800000000000000"/>
      <p:regular r:id="rId87"/>
    </p:embeddedFont>
    <p:embeddedFont>
      <p:font typeface="Canva Sans" charset="1" panose="020B0503030501040103"/>
      <p:regular r:id="rId88"/>
    </p:embeddedFont>
    <p:embeddedFont>
      <p:font typeface="Gagalin" charset="1" panose="00000500000000000000"/>
      <p:regular r:id="rId89"/>
    </p:embeddedFont>
    <p:embeddedFont>
      <p:font typeface="Open Sans" charset="1" panose="00000000000000000000"/>
      <p:regular r:id="rId9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slides/slide28.xml" Type="http://schemas.openxmlformats.org/officeDocument/2006/relationships/slide"/><Relationship Id="rId34" Target="slides/slide29.xml" Type="http://schemas.openxmlformats.org/officeDocument/2006/relationships/slide"/><Relationship Id="rId35" Target="slides/slide30.xml" Type="http://schemas.openxmlformats.org/officeDocument/2006/relationships/slide"/><Relationship Id="rId36" Target="slides/slide31.xml" Type="http://schemas.openxmlformats.org/officeDocument/2006/relationships/slide"/><Relationship Id="rId37" Target="slides/slide32.xml" Type="http://schemas.openxmlformats.org/officeDocument/2006/relationships/slide"/><Relationship Id="rId38" Target="slides/slide33.xml" Type="http://schemas.openxmlformats.org/officeDocument/2006/relationships/slide"/><Relationship Id="rId39" Target="slides/slide34.xml" Type="http://schemas.openxmlformats.org/officeDocument/2006/relationships/slide"/><Relationship Id="rId4" Target="theme/theme1.xml" Type="http://schemas.openxmlformats.org/officeDocument/2006/relationships/theme"/><Relationship Id="rId40" Target="slides/slide35.xml" Type="http://schemas.openxmlformats.org/officeDocument/2006/relationships/slide"/><Relationship Id="rId41" Target="slides/slide36.xml" Type="http://schemas.openxmlformats.org/officeDocument/2006/relationships/slide"/><Relationship Id="rId42" Target="slides/slide37.xml" Type="http://schemas.openxmlformats.org/officeDocument/2006/relationships/slide"/><Relationship Id="rId43" Target="slides/slide38.xml" Type="http://schemas.openxmlformats.org/officeDocument/2006/relationships/slide"/><Relationship Id="rId44" Target="slides/slide39.xml" Type="http://schemas.openxmlformats.org/officeDocument/2006/relationships/slide"/><Relationship Id="rId45" Target="slides/slide40.xml" Type="http://schemas.openxmlformats.org/officeDocument/2006/relationships/slide"/><Relationship Id="rId46" Target="slides/slide41.xml" Type="http://schemas.openxmlformats.org/officeDocument/2006/relationships/slide"/><Relationship Id="rId47" Target="slides/slide42.xml" Type="http://schemas.openxmlformats.org/officeDocument/2006/relationships/slide"/><Relationship Id="rId48" Target="slides/slide43.xml" Type="http://schemas.openxmlformats.org/officeDocument/2006/relationships/slide"/><Relationship Id="rId49" Target="slides/slide44.xml" Type="http://schemas.openxmlformats.org/officeDocument/2006/relationships/slide"/><Relationship Id="rId5" Target="tableStyles.xml" Type="http://schemas.openxmlformats.org/officeDocument/2006/relationships/tableStyles"/><Relationship Id="rId50" Target="slides/slide45.xml" Type="http://schemas.openxmlformats.org/officeDocument/2006/relationships/slide"/><Relationship Id="rId51" Target="slides/slide46.xml" Type="http://schemas.openxmlformats.org/officeDocument/2006/relationships/slide"/><Relationship Id="rId52" Target="slides/slide47.xml" Type="http://schemas.openxmlformats.org/officeDocument/2006/relationships/slide"/><Relationship Id="rId53" Target="slides/slide48.xml" Type="http://schemas.openxmlformats.org/officeDocument/2006/relationships/slide"/><Relationship Id="rId54" Target="slides/slide49.xml" Type="http://schemas.openxmlformats.org/officeDocument/2006/relationships/slide"/><Relationship Id="rId55" Target="slides/slide50.xml" Type="http://schemas.openxmlformats.org/officeDocument/2006/relationships/slide"/><Relationship Id="rId56" Target="slides/slide51.xml" Type="http://schemas.openxmlformats.org/officeDocument/2006/relationships/slide"/><Relationship Id="rId57" Target="slides/slide52.xml" Type="http://schemas.openxmlformats.org/officeDocument/2006/relationships/slide"/><Relationship Id="rId58" Target="slides/slide53.xml" Type="http://schemas.openxmlformats.org/officeDocument/2006/relationships/slide"/><Relationship Id="rId59" Target="slides/slide54.xml" Type="http://schemas.openxmlformats.org/officeDocument/2006/relationships/slide"/><Relationship Id="rId6" Target="slides/slide1.xml" Type="http://schemas.openxmlformats.org/officeDocument/2006/relationships/slide"/><Relationship Id="rId60" Target="slides/slide55.xml" Type="http://schemas.openxmlformats.org/officeDocument/2006/relationships/slide"/><Relationship Id="rId61" Target="slides/slide56.xml" Type="http://schemas.openxmlformats.org/officeDocument/2006/relationships/slide"/><Relationship Id="rId62" Target="slides/slide57.xml" Type="http://schemas.openxmlformats.org/officeDocument/2006/relationships/slide"/><Relationship Id="rId63" Target="slides/slide58.xml" Type="http://schemas.openxmlformats.org/officeDocument/2006/relationships/slide"/><Relationship Id="rId64" Target="slides/slide59.xml" Type="http://schemas.openxmlformats.org/officeDocument/2006/relationships/slide"/><Relationship Id="rId65" Target="slides/slide60.xml" Type="http://schemas.openxmlformats.org/officeDocument/2006/relationships/slide"/><Relationship Id="rId66" Target="slides/slide61.xml" Type="http://schemas.openxmlformats.org/officeDocument/2006/relationships/slide"/><Relationship Id="rId67" Target="slides/slide62.xml" Type="http://schemas.openxmlformats.org/officeDocument/2006/relationships/slide"/><Relationship Id="rId68" Target="slides/slide63.xml" Type="http://schemas.openxmlformats.org/officeDocument/2006/relationships/slide"/><Relationship Id="rId69" Target="slides/slide64.xml" Type="http://schemas.openxmlformats.org/officeDocument/2006/relationships/slide"/><Relationship Id="rId7" Target="slides/slide2.xml" Type="http://schemas.openxmlformats.org/officeDocument/2006/relationships/slide"/><Relationship Id="rId70" Target="slides/slide65.xml" Type="http://schemas.openxmlformats.org/officeDocument/2006/relationships/slide"/><Relationship Id="rId71" Target="slides/slide66.xml" Type="http://schemas.openxmlformats.org/officeDocument/2006/relationships/slide"/><Relationship Id="rId72" Target="slides/slide67.xml" Type="http://schemas.openxmlformats.org/officeDocument/2006/relationships/slide"/><Relationship Id="rId73" Target="slides/slide68.xml" Type="http://schemas.openxmlformats.org/officeDocument/2006/relationships/slide"/><Relationship Id="rId74" Target="slides/slide69.xml" Type="http://schemas.openxmlformats.org/officeDocument/2006/relationships/slide"/><Relationship Id="rId75" Target="slides/slide70.xml" Type="http://schemas.openxmlformats.org/officeDocument/2006/relationships/slide"/><Relationship Id="rId76" Target="slides/slide71.xml" Type="http://schemas.openxmlformats.org/officeDocument/2006/relationships/slide"/><Relationship Id="rId77" Target="slides/slide72.xml" Type="http://schemas.openxmlformats.org/officeDocument/2006/relationships/slide"/><Relationship Id="rId78" Target="slides/slide73.xml" Type="http://schemas.openxmlformats.org/officeDocument/2006/relationships/slide"/><Relationship Id="rId79" Target="slides/slide74.xml" Type="http://schemas.openxmlformats.org/officeDocument/2006/relationships/slide"/><Relationship Id="rId8" Target="slides/slide3.xml" Type="http://schemas.openxmlformats.org/officeDocument/2006/relationships/slide"/><Relationship Id="rId80" Target="slides/slide75.xml" Type="http://schemas.openxmlformats.org/officeDocument/2006/relationships/slide"/><Relationship Id="rId81" Target="slides/slide76.xml" Type="http://schemas.openxmlformats.org/officeDocument/2006/relationships/slide"/><Relationship Id="rId82" Target="fonts/font82.fntdata" Type="http://schemas.openxmlformats.org/officeDocument/2006/relationships/font"/><Relationship Id="rId83" Target="fonts/font83.fntdata" Type="http://schemas.openxmlformats.org/officeDocument/2006/relationships/font"/><Relationship Id="rId84" Target="fonts/font84.fntdata" Type="http://schemas.openxmlformats.org/officeDocument/2006/relationships/font"/><Relationship Id="rId85" Target="fonts/font85.fntdata" Type="http://schemas.openxmlformats.org/officeDocument/2006/relationships/font"/><Relationship Id="rId86" Target="fonts/font86.fntdata" Type="http://schemas.openxmlformats.org/officeDocument/2006/relationships/font"/><Relationship Id="rId87" Target="fonts/font87.fntdata" Type="http://schemas.openxmlformats.org/officeDocument/2006/relationships/font"/><Relationship Id="rId88" Target="fonts/font88.fntdata" Type="http://schemas.openxmlformats.org/officeDocument/2006/relationships/font"/><Relationship Id="rId89" Target="fonts/font89.fntdata" Type="http://schemas.openxmlformats.org/officeDocument/2006/relationships/font"/><Relationship Id="rId9" Target="slides/slide4.xml" Type="http://schemas.openxmlformats.org/officeDocument/2006/relationships/slide"/><Relationship Id="rId90" Target="fonts/font90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Relationship Id="rId3" Target="../media/image11.png" Type="http://schemas.openxmlformats.org/officeDocument/2006/relationships/image"/><Relationship Id="rId4" Target="../media/image12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jpeg" Type="http://schemas.openxmlformats.org/officeDocument/2006/relationships/image"/><Relationship Id="rId3" Target="../media/image14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png" Type="http://schemas.openxmlformats.org/officeDocument/2006/relationships/image"/><Relationship Id="rId4" Target="../media/image17.png" Type="http://schemas.openxmlformats.org/officeDocument/2006/relationships/image"/><Relationship Id="rId5" Target="../media/image18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png" Type="http://schemas.openxmlformats.org/officeDocument/2006/relationships/image"/><Relationship Id="rId4" Target="../media/image21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jpe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jpe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jpe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jpe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jpe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0.jpeg" Type="http://schemas.openxmlformats.org/officeDocument/2006/relationships/image"/><Relationship Id="rId3" Target="../media/image31.pn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2.jpe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jpe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4.jpe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5.jpe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6.jpeg" Type="http://schemas.openxmlformats.org/officeDocument/2006/relationships/image"/><Relationship Id="rId3" Target="../media/image37.png" Type="http://schemas.openxmlformats.org/officeDocument/2006/relationships/image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8.jpeg" Type="http://schemas.openxmlformats.org/officeDocument/2006/relationships/image"/></Relationships>
</file>

<file path=ppt/slides/_rels/slide2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9.jpeg" Type="http://schemas.openxmlformats.org/officeDocument/2006/relationships/image"/></Relationships>
</file>

<file path=ppt/slides/_rels/slide3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jpeg" Type="http://schemas.openxmlformats.org/officeDocument/2006/relationships/image"/></Relationships>
</file>

<file path=ppt/slides/_rels/slide3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jpeg" Type="http://schemas.openxmlformats.org/officeDocument/2006/relationships/image"/></Relationships>
</file>

<file path=ppt/slides/_rels/slide3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2.jpeg" Type="http://schemas.openxmlformats.org/officeDocument/2006/relationships/image"/></Relationships>
</file>

<file path=ppt/slides/_rels/slide3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3.jpeg" Type="http://schemas.openxmlformats.org/officeDocument/2006/relationships/image"/></Relationships>
</file>

<file path=ppt/slides/_rels/slide3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4.jpeg" Type="http://schemas.openxmlformats.org/officeDocument/2006/relationships/image"/></Relationships>
</file>

<file path=ppt/slides/_rels/slide3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5.jpeg" Type="http://schemas.openxmlformats.org/officeDocument/2006/relationships/image"/></Relationships>
</file>

<file path=ppt/slides/_rels/slide3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6.jpeg" Type="http://schemas.openxmlformats.org/officeDocument/2006/relationships/image"/></Relationships>
</file>

<file path=ppt/slides/_rels/slide3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7.jpeg" Type="http://schemas.openxmlformats.org/officeDocument/2006/relationships/image"/></Relationships>
</file>

<file path=ppt/slides/_rels/slide3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8.png" Type="http://schemas.openxmlformats.org/officeDocument/2006/relationships/image"/></Relationships>
</file>

<file path=ppt/slides/_rels/slide3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9.jpeg" Type="http://schemas.openxmlformats.org/officeDocument/2006/relationships/image"/></Relationships>
</file>

<file path=ppt/slides/_rels/slide4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0.jpeg" Type="http://schemas.openxmlformats.org/officeDocument/2006/relationships/image"/></Relationships>
</file>

<file path=ppt/slides/_rels/slide4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1.jpeg" Type="http://schemas.openxmlformats.org/officeDocument/2006/relationships/image"/><Relationship Id="rId3" Target="../media/image52.png" Type="http://schemas.openxmlformats.org/officeDocument/2006/relationships/image"/><Relationship Id="rId4" Target="../media/image53.jpeg" Type="http://schemas.openxmlformats.org/officeDocument/2006/relationships/image"/><Relationship Id="rId5" Target="../media/image54.jpeg" Type="http://schemas.openxmlformats.org/officeDocument/2006/relationships/image"/></Relationships>
</file>

<file path=ppt/slides/_rels/slide4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5.jpeg" Type="http://schemas.openxmlformats.org/officeDocument/2006/relationships/image"/></Relationships>
</file>

<file path=ppt/slides/_rels/slide4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6.jpeg" Type="http://schemas.openxmlformats.org/officeDocument/2006/relationships/image"/></Relationships>
</file>

<file path=ppt/slides/_rels/slide4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65.png" Type="http://schemas.openxmlformats.org/officeDocument/2006/relationships/image"/><Relationship Id="rId11" Target="../media/image66.svg" Type="http://schemas.openxmlformats.org/officeDocument/2006/relationships/image"/><Relationship Id="rId2" Target="../media/image57.png" Type="http://schemas.openxmlformats.org/officeDocument/2006/relationships/image"/><Relationship Id="rId3" Target="../media/image58.svg" Type="http://schemas.openxmlformats.org/officeDocument/2006/relationships/image"/><Relationship Id="rId4" Target="../media/image59.png" Type="http://schemas.openxmlformats.org/officeDocument/2006/relationships/image"/><Relationship Id="rId5" Target="../media/image60.svg" Type="http://schemas.openxmlformats.org/officeDocument/2006/relationships/image"/><Relationship Id="rId6" Target="../media/image61.png" Type="http://schemas.openxmlformats.org/officeDocument/2006/relationships/image"/><Relationship Id="rId7" Target="../media/image62.svg" Type="http://schemas.openxmlformats.org/officeDocument/2006/relationships/image"/><Relationship Id="rId8" Target="../media/image63.png" Type="http://schemas.openxmlformats.org/officeDocument/2006/relationships/image"/><Relationship Id="rId9" Target="../media/image64.svg" Type="http://schemas.openxmlformats.org/officeDocument/2006/relationships/image"/></Relationships>
</file>

<file path=ppt/slides/_rels/slide4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7.png" Type="http://schemas.openxmlformats.org/officeDocument/2006/relationships/image"/><Relationship Id="rId3" Target="../embeddings/oleObject1.bin" Type="http://schemas.openxmlformats.org/officeDocument/2006/relationships/oleObject"/></Relationships>
</file>

<file path=ppt/slides/_rels/slide4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8.png" Type="http://schemas.openxmlformats.org/officeDocument/2006/relationships/image"/><Relationship Id="rId3" Target="../embeddings/oleObject2.bin" Type="http://schemas.openxmlformats.org/officeDocument/2006/relationships/oleObject"/></Relationships>
</file>

<file path=ppt/slides/_rels/slide4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9.png" Type="http://schemas.openxmlformats.org/officeDocument/2006/relationships/image"/><Relationship Id="rId3" Target="../media/image70.svg" Type="http://schemas.openxmlformats.org/officeDocument/2006/relationships/image"/></Relationships>
</file>

<file path=ppt/slides/_rels/slide5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1.jpeg" Type="http://schemas.openxmlformats.org/officeDocument/2006/relationships/image"/><Relationship Id="rId3" Target="../media/image72.jpeg" Type="http://schemas.openxmlformats.org/officeDocument/2006/relationships/image"/><Relationship Id="rId4" Target="../media/image73.jpeg" Type="http://schemas.openxmlformats.org/officeDocument/2006/relationships/image"/><Relationship Id="rId5" Target="../media/image74.png" Type="http://schemas.openxmlformats.org/officeDocument/2006/relationships/image"/><Relationship Id="rId6" Target="../media/image75.svg" Type="http://schemas.openxmlformats.org/officeDocument/2006/relationships/image"/></Relationships>
</file>

<file path=ppt/slides/_rels/slide5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6.jpeg" Type="http://schemas.openxmlformats.org/officeDocument/2006/relationships/image"/><Relationship Id="rId3" Target="../media/image77.jpeg" Type="http://schemas.openxmlformats.org/officeDocument/2006/relationships/image"/><Relationship Id="rId4" Target="../media/image78.jpeg" Type="http://schemas.openxmlformats.org/officeDocument/2006/relationships/image"/><Relationship Id="rId5" Target="../media/image79.png" Type="http://schemas.openxmlformats.org/officeDocument/2006/relationships/image"/></Relationships>
</file>

<file path=ppt/slides/_rels/slide5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0.jpeg" Type="http://schemas.openxmlformats.org/officeDocument/2006/relationships/image"/></Relationships>
</file>

<file path=ppt/slides/_rels/slide5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1.jpeg" Type="http://schemas.openxmlformats.org/officeDocument/2006/relationships/image"/><Relationship Id="rId3" Target="../media/image82.png" Type="http://schemas.openxmlformats.org/officeDocument/2006/relationships/image"/><Relationship Id="rId4" Target="../media/image83.svg" Type="http://schemas.openxmlformats.org/officeDocument/2006/relationships/image"/><Relationship Id="rId5" Target="../media/image84.png" Type="http://schemas.openxmlformats.org/officeDocument/2006/relationships/image"/></Relationships>
</file>

<file path=ppt/slides/_rels/slide5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5.png" Type="http://schemas.openxmlformats.org/officeDocument/2006/relationships/image"/></Relationships>
</file>

<file path=ppt/slides/_rels/slide5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6.jpeg" Type="http://schemas.openxmlformats.org/officeDocument/2006/relationships/image"/></Relationships>
</file>

<file path=ppt/slides/_rels/slide5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7.png" Type="http://schemas.openxmlformats.org/officeDocument/2006/relationships/image"/></Relationships>
</file>

<file path=ppt/slides/_rels/slide5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8.png" Type="http://schemas.openxmlformats.org/officeDocument/2006/relationships/image"/><Relationship Id="rId3" Target="../media/image89.png" Type="http://schemas.openxmlformats.org/officeDocument/2006/relationships/image"/></Relationships>
</file>

<file path=ppt/slides/_rels/slide5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0.png" Type="http://schemas.openxmlformats.org/officeDocument/2006/relationships/image"/></Relationships>
</file>

<file path=ppt/slides/_rels/slide6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1.png" Type="http://schemas.openxmlformats.org/officeDocument/2006/relationships/image"/></Relationships>
</file>

<file path=ppt/slides/_rels/slide6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2.jpeg" Type="http://schemas.openxmlformats.org/officeDocument/2006/relationships/image"/></Relationships>
</file>

<file path=ppt/slides/_rels/slide6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3.png" Type="http://schemas.openxmlformats.org/officeDocument/2006/relationships/image"/><Relationship Id="rId3" Target="../media/image94.png" Type="http://schemas.openxmlformats.org/officeDocument/2006/relationships/image"/></Relationships>
</file>

<file path=ppt/slides/_rels/slide6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96.png" Type="http://schemas.openxmlformats.org/officeDocument/2006/relationships/image"/><Relationship Id="rId4" Target="../media/image97.png" Type="http://schemas.openxmlformats.org/officeDocument/2006/relationships/image"/></Relationships>
</file>

<file path=ppt/slides/_rels/slide6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98.png" Type="http://schemas.openxmlformats.org/officeDocument/2006/relationships/image"/><Relationship Id="rId4" Target="../media/image99.png" Type="http://schemas.openxmlformats.org/officeDocument/2006/relationships/image"/></Relationships>
</file>

<file path=ppt/slides/_rels/slide6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00.png" Type="http://schemas.openxmlformats.org/officeDocument/2006/relationships/image"/><Relationship Id="rId4" Target="../media/image101.jpeg" Type="http://schemas.openxmlformats.org/officeDocument/2006/relationships/image"/></Relationships>
</file>

<file path=ppt/slides/_rels/slide6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02.png" Type="http://schemas.openxmlformats.org/officeDocument/2006/relationships/image"/><Relationship Id="rId4" Target="../media/image103.png" Type="http://schemas.openxmlformats.org/officeDocument/2006/relationships/image"/></Relationships>
</file>

<file path=ppt/slides/_rels/slide6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04.png" Type="http://schemas.openxmlformats.org/officeDocument/2006/relationships/image"/><Relationship Id="rId4" Target="../media/image105.jpeg" Type="http://schemas.openxmlformats.org/officeDocument/2006/relationships/image"/></Relationships>
</file>

<file path=ppt/slides/_rels/slide6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06.png" Type="http://schemas.openxmlformats.org/officeDocument/2006/relationships/image"/><Relationship Id="rId4" Target="../media/image107.png" Type="http://schemas.openxmlformats.org/officeDocument/2006/relationships/image"/></Relationships>
</file>

<file path=ppt/slides/_rels/slide6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08.png" Type="http://schemas.openxmlformats.org/officeDocument/2006/relationships/image"/><Relationship Id="rId4" Target="../media/image109.jpeg" Type="http://schemas.openxmlformats.org/officeDocument/2006/relationships/image"/></Relationships>
</file>

<file path=ppt/slides/_rels/slide7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10.png" Type="http://schemas.openxmlformats.org/officeDocument/2006/relationships/image"/><Relationship Id="rId4" Target="../media/image111.jpeg" Type="http://schemas.openxmlformats.org/officeDocument/2006/relationships/image"/><Relationship Id="rId5" Target="../media/image112.png" Type="http://schemas.openxmlformats.org/officeDocument/2006/relationships/image"/></Relationships>
</file>

<file path=ppt/slides/_rels/slide7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13.png" Type="http://schemas.openxmlformats.org/officeDocument/2006/relationships/image"/><Relationship Id="rId4" Target="../media/image114.png" Type="http://schemas.openxmlformats.org/officeDocument/2006/relationships/image"/></Relationships>
</file>

<file path=ppt/slides/_rels/slide7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5.png" Type="http://schemas.openxmlformats.org/officeDocument/2006/relationships/image"/><Relationship Id="rId3" Target="../media/image115.png" Type="http://schemas.openxmlformats.org/officeDocument/2006/relationships/image"/><Relationship Id="rId4" Target="../media/image116.jpeg" Type="http://schemas.openxmlformats.org/officeDocument/2006/relationships/image"/><Relationship Id="rId5" Target="../media/image117.png" Type="http://schemas.openxmlformats.org/officeDocument/2006/relationships/image"/><Relationship Id="rId6" Target="../media/image118.jpeg" Type="http://schemas.openxmlformats.org/officeDocument/2006/relationships/image"/></Relationships>
</file>

<file path=ppt/slides/_rels/slide7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9.jpeg" Type="http://schemas.openxmlformats.org/officeDocument/2006/relationships/image"/></Relationships>
</file>

<file path=ppt/slides/_rels/slide7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8.jpeg" Type="http://schemas.openxmlformats.org/officeDocument/2006/relationships/image"/><Relationship Id="rId2" Target="../media/image120.jpeg" Type="http://schemas.openxmlformats.org/officeDocument/2006/relationships/image"/><Relationship Id="rId3" Target="../media/image121.jpeg" Type="http://schemas.openxmlformats.org/officeDocument/2006/relationships/image"/><Relationship Id="rId4" Target="../media/image122.jpeg" Type="http://schemas.openxmlformats.org/officeDocument/2006/relationships/image"/><Relationship Id="rId5" Target="../media/image123.jpeg" Type="http://schemas.openxmlformats.org/officeDocument/2006/relationships/image"/><Relationship Id="rId6" Target="../media/image124.jpeg" Type="http://schemas.openxmlformats.org/officeDocument/2006/relationships/image"/><Relationship Id="rId7" Target="../media/image125.jpeg" Type="http://schemas.openxmlformats.org/officeDocument/2006/relationships/image"/><Relationship Id="rId8" Target="../media/image126.jpeg" Type="http://schemas.openxmlformats.org/officeDocument/2006/relationships/image"/><Relationship Id="rId9" Target="../media/image127.jpeg" Type="http://schemas.openxmlformats.org/officeDocument/2006/relationships/image"/></Relationships>
</file>

<file path=ppt/slides/_rels/slide7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9.png" Type="http://schemas.openxmlformats.org/officeDocument/2006/relationships/image"/><Relationship Id="rId3" Target="../media/image130.svg" Type="http://schemas.openxmlformats.org/officeDocument/2006/relationships/image"/></Relationships>
</file>

<file path=ppt/slides/_rels/slide7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1.png" Type="http://schemas.openxmlformats.org/officeDocument/2006/relationships/image"/><Relationship Id="rId3" Target="../media/image132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905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19050"/>
            <a:ext cx="18684003" cy="10598844"/>
            <a:chOff x="0" y="0"/>
            <a:chExt cx="4920890" cy="279146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920890" cy="2791465"/>
            </a:xfrm>
            <a:custGeom>
              <a:avLst/>
              <a:gdLst/>
              <a:ahLst/>
              <a:cxnLst/>
              <a:rect r="r" b="b" t="t" l="l"/>
              <a:pathLst>
                <a:path h="2791465" w="4920890">
                  <a:moveTo>
                    <a:pt x="0" y="0"/>
                  </a:moveTo>
                  <a:lnTo>
                    <a:pt x="4920890" y="0"/>
                  </a:lnTo>
                  <a:lnTo>
                    <a:pt x="4920890" y="2791465"/>
                  </a:lnTo>
                  <a:lnTo>
                    <a:pt x="0" y="2791465"/>
                  </a:lnTo>
                  <a:close/>
                </a:path>
              </a:pathLst>
            </a:custGeom>
            <a:solidFill>
              <a:srgbClr val="FFFFFF">
                <a:alpha val="74902"/>
              </a:srgbClr>
            </a:solidFill>
            <a:ln cap="sq">
              <a:noFill/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4920890" cy="282004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82"/>
                </a:lnSpc>
                <a:spcBef>
                  <a:spcPct val="0"/>
                </a:spcBef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H="true">
            <a:off x="0" y="-9559"/>
            <a:ext cx="19050" cy="10598844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7" id="7"/>
          <p:cNvSpPr txBox="true"/>
          <p:nvPr/>
        </p:nvSpPr>
        <p:spPr>
          <a:xfrm rot="0">
            <a:off x="1028700" y="3530220"/>
            <a:ext cx="15876737" cy="24726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8696"/>
              </a:lnSpc>
            </a:pPr>
            <a:r>
              <a:rPr lang="ar-EG" b="true" sz="878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 تخطيط مدينة تكنولوجية في محافظة أريحا في اطار المخطط الوطني المكاني الوطني </a:t>
            </a:r>
            <a:r>
              <a:rPr lang="en-US" b="true" sz="878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2050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16060822" y="355749"/>
            <a:ext cx="1727331" cy="1729493"/>
          </a:xfrm>
          <a:custGeom>
            <a:avLst/>
            <a:gdLst/>
            <a:ahLst/>
            <a:cxnLst/>
            <a:rect r="r" b="b" t="t" l="l"/>
            <a:pathLst>
              <a:path h="1729493" w="1727331">
                <a:moveTo>
                  <a:pt x="0" y="0"/>
                </a:moveTo>
                <a:lnTo>
                  <a:pt x="1727331" y="0"/>
                </a:lnTo>
                <a:lnTo>
                  <a:pt x="1727331" y="1729493"/>
                </a:lnTo>
                <a:lnTo>
                  <a:pt x="0" y="172949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9" id="9"/>
          <p:cNvSpPr/>
          <p:nvPr/>
        </p:nvSpPr>
        <p:spPr>
          <a:xfrm flipH="false" flipV="false" rot="0">
            <a:off x="1157133" y="355749"/>
            <a:ext cx="1250357" cy="1828610"/>
          </a:xfrm>
          <a:custGeom>
            <a:avLst/>
            <a:gdLst/>
            <a:ahLst/>
            <a:cxnLst/>
            <a:rect r="r" b="b" t="t" l="l"/>
            <a:pathLst>
              <a:path h="1828610" w="1250357">
                <a:moveTo>
                  <a:pt x="0" y="0"/>
                </a:moveTo>
                <a:lnTo>
                  <a:pt x="1250357" y="0"/>
                </a:lnTo>
                <a:lnTo>
                  <a:pt x="1250357" y="1828610"/>
                </a:lnTo>
                <a:lnTo>
                  <a:pt x="0" y="182861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9890232">
            <a:off x="-4325104" y="8706083"/>
            <a:ext cx="28061536" cy="7260922"/>
          </a:xfrm>
          <a:custGeom>
            <a:avLst/>
            <a:gdLst/>
            <a:ahLst/>
            <a:cxnLst/>
            <a:rect r="r" b="b" t="t" l="l"/>
            <a:pathLst>
              <a:path h="7260922" w="28061536">
                <a:moveTo>
                  <a:pt x="0" y="0"/>
                </a:moveTo>
                <a:lnTo>
                  <a:pt x="28061536" y="0"/>
                </a:lnTo>
                <a:lnTo>
                  <a:pt x="28061536" y="7260922"/>
                </a:lnTo>
                <a:lnTo>
                  <a:pt x="0" y="726092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7230058" y="855676"/>
            <a:ext cx="3474020" cy="6668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18"/>
              </a:lnSpc>
            </a:pPr>
            <a:r>
              <a:rPr lang="ar-EG" sz="3370" b="tru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الأربعاء </a:t>
            </a:r>
            <a:r>
              <a:rPr lang="en-US" sz="3370" b="tru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25</a:t>
            </a:r>
            <a:r>
              <a:rPr lang="ar-EG" sz="3370" b="tru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-</a:t>
            </a:r>
            <a:r>
              <a:rPr lang="en-US" sz="3370" b="tru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6</a:t>
            </a:r>
            <a:r>
              <a:rPr lang="ar-EG" sz="3370" b="tru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-</a:t>
            </a:r>
            <a:r>
              <a:rPr lang="en-US" sz="3370" b="tru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2025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4423735" y="8088729"/>
            <a:ext cx="2979425" cy="5525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3504"/>
              </a:lnSpc>
            </a:pPr>
            <a:r>
              <a:rPr lang="ar-EG" b="true" sz="3539">
                <a:solidFill>
                  <a:srgbClr val="FFFFFF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إعداد: بدر  شخشير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1079011" y="8957706"/>
            <a:ext cx="6324148" cy="5525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3504"/>
              </a:lnSpc>
            </a:pPr>
            <a:r>
              <a:rPr lang="ar-EG" b="true" sz="3539">
                <a:solidFill>
                  <a:srgbClr val="FFFFFF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بإشراف: د. علي عبد الحميد ,  أ. صلاح شخشير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6547477" y="193824"/>
            <a:ext cx="4839184" cy="6668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4718"/>
              </a:lnSpc>
            </a:pPr>
            <a:r>
              <a:rPr lang="ar-EG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مشروع تخرج </a:t>
            </a:r>
            <a:r>
              <a:rPr lang="en-US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2</a:t>
            </a:r>
          </a:p>
        </p:txBody>
      </p:sp>
      <p:sp>
        <p:nvSpPr>
          <p:cNvPr name="AutoShape 15" id="15"/>
          <p:cNvSpPr/>
          <p:nvPr/>
        </p:nvSpPr>
        <p:spPr>
          <a:xfrm>
            <a:off x="0" y="19050"/>
            <a:ext cx="1828800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6" id="16"/>
          <p:cNvSpPr/>
          <p:nvPr/>
        </p:nvSpPr>
        <p:spPr>
          <a:xfrm flipH="true">
            <a:off x="18249900" y="-155922"/>
            <a:ext cx="19050" cy="10598844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7" id="17"/>
          <p:cNvSpPr/>
          <p:nvPr/>
        </p:nvSpPr>
        <p:spPr>
          <a:xfrm>
            <a:off x="-38100" y="10277475"/>
            <a:ext cx="1828800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848676" y="976058"/>
            <a:ext cx="4986472" cy="80351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 marL="0" indent="0" lvl="0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الـــمــقــدمــة العــامــة</a:t>
            </a:r>
          </a:p>
          <a:p>
            <a:pPr algn="ctr" rtl="true" marL="0" indent="0" lvl="0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التعريف بالمشروع</a:t>
            </a:r>
          </a:p>
          <a:p>
            <a:pPr algn="ctr" rtl="true" marL="0" indent="0" lvl="0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مــنــهجية الـعــمـــل</a:t>
            </a:r>
          </a:p>
          <a:p>
            <a:pPr algn="ctr" rtl="true" marL="0" indent="0" lvl="0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الإطــــار  الـــعــــام</a:t>
            </a:r>
          </a:p>
          <a:p>
            <a:pPr algn="ctr" rtl="true" marL="0" indent="0" lvl="0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مرحـــلـــة التــحـــلـيـل</a:t>
            </a:r>
          </a:p>
          <a:p>
            <a:pPr algn="ctr" rtl="true" marL="0" indent="0" lvl="0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صــيــاغــة الـمــشــروع</a:t>
            </a:r>
          </a:p>
          <a:p>
            <a:pPr algn="ctr" rtl="true" marL="0" indent="0" lvl="1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إعـــداد المــخـــطـــطــات</a:t>
            </a:r>
          </a:p>
          <a:p>
            <a:pPr algn="ctr" rtl="true">
              <a:lnSpc>
                <a:spcPts val="8000"/>
              </a:lnSpc>
            </a:pPr>
            <a:r>
              <a:rPr lang="ar-EG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إعداد المخططات التفصيلية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607485" y="976058"/>
            <a:ext cx="1235351" cy="80351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 marL="0" indent="0" lvl="1">
              <a:lnSpc>
                <a:spcPts val="8000"/>
              </a:lnSpc>
            </a:pPr>
            <a:r>
              <a:rPr lang="en-US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01</a:t>
            </a:r>
          </a:p>
          <a:p>
            <a:pPr algn="ctr" rtl="true" marL="0" indent="0" lvl="1">
              <a:lnSpc>
                <a:spcPts val="8000"/>
              </a:lnSpc>
            </a:pPr>
          </a:p>
          <a:p>
            <a:pPr algn="ctr" rtl="true" marL="0" indent="0" lvl="1">
              <a:lnSpc>
                <a:spcPts val="8000"/>
              </a:lnSpc>
            </a:pPr>
          </a:p>
          <a:p>
            <a:pPr algn="ctr" rtl="true" marL="0" indent="0" lvl="1">
              <a:lnSpc>
                <a:spcPts val="8000"/>
              </a:lnSpc>
            </a:pPr>
          </a:p>
          <a:p>
            <a:pPr algn="ctr" marL="0" indent="0" lvl="1">
              <a:lnSpc>
                <a:spcPts val="8000"/>
              </a:lnSpc>
            </a:pPr>
            <a:r>
              <a:rPr lang="en-US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02</a:t>
            </a:r>
          </a:p>
          <a:p>
            <a:pPr algn="ctr" marL="0" indent="0" lvl="1">
              <a:lnSpc>
                <a:spcPts val="8000"/>
              </a:lnSpc>
            </a:pPr>
            <a:r>
              <a:rPr lang="en-US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03</a:t>
            </a:r>
          </a:p>
          <a:p>
            <a:pPr algn="ctr" marL="0" indent="0" lvl="1">
              <a:lnSpc>
                <a:spcPts val="8000"/>
              </a:lnSpc>
            </a:pPr>
            <a:r>
              <a:rPr lang="en-US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04</a:t>
            </a:r>
          </a:p>
          <a:p>
            <a:pPr algn="ctr">
              <a:lnSpc>
                <a:spcPts val="8000"/>
              </a:lnSpc>
            </a:pPr>
            <a:r>
              <a:rPr lang="en-US" b="true" sz="3200" strike="noStrike" u="none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05</a:t>
            </a:r>
          </a:p>
        </p:txBody>
      </p:sp>
      <p:sp>
        <p:nvSpPr>
          <p:cNvPr name="AutoShape 4" id="4"/>
          <p:cNvSpPr/>
          <p:nvPr/>
        </p:nvSpPr>
        <p:spPr>
          <a:xfrm flipH="true">
            <a:off x="1028700" y="0"/>
            <a:ext cx="19050" cy="10598844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4097315" y="2154306"/>
            <a:ext cx="649224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6" id="6"/>
          <p:cNvSpPr/>
          <p:nvPr/>
        </p:nvSpPr>
        <p:spPr>
          <a:xfrm>
            <a:off x="4097315" y="3222937"/>
            <a:ext cx="649224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4097315" y="4225320"/>
            <a:ext cx="649224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8" id="8"/>
          <p:cNvSpPr/>
          <p:nvPr/>
        </p:nvSpPr>
        <p:spPr>
          <a:xfrm>
            <a:off x="4097315" y="5225445"/>
            <a:ext cx="649224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>
            <a:off x="4097315" y="6358920"/>
            <a:ext cx="649224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>
            <a:off x="4097315" y="7361304"/>
            <a:ext cx="649224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1" id="11"/>
          <p:cNvSpPr txBox="true"/>
          <p:nvPr/>
        </p:nvSpPr>
        <p:spPr>
          <a:xfrm rot="0">
            <a:off x="12730243" y="566806"/>
            <a:ext cx="4529057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 strike="noStrike" u="non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المحتــــــوى:</a:t>
            </a:r>
          </a:p>
        </p:txBody>
      </p:sp>
      <p:sp>
        <p:nvSpPr>
          <p:cNvPr name="TextBox 12" id="12"/>
          <p:cNvSpPr txBox="true"/>
          <p:nvPr/>
        </p:nvSpPr>
        <p:spPr>
          <a:xfrm rot="-5400000">
            <a:off x="-64026" y="769885"/>
            <a:ext cx="1028243" cy="6668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18"/>
              </a:lnSpc>
            </a:pPr>
            <a:r>
              <a:rPr lang="en-US" sz="3370" b="true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2025</a:t>
            </a:r>
          </a:p>
        </p:txBody>
      </p:sp>
      <p:sp>
        <p:nvSpPr>
          <p:cNvPr name="TextBox 13" id="13"/>
          <p:cNvSpPr txBox="true"/>
          <p:nvPr/>
        </p:nvSpPr>
        <p:spPr>
          <a:xfrm rot="-5400000">
            <a:off x="-1969514" y="4810084"/>
            <a:ext cx="4839184" cy="6668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4718"/>
              </a:lnSpc>
            </a:pPr>
            <a:r>
              <a:rPr lang="ar-EG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تخطيط مدينة تكنولوجية</a:t>
            </a:r>
          </a:p>
        </p:txBody>
      </p:sp>
      <p:sp>
        <p:nvSpPr>
          <p:cNvPr name="AutoShape 14" id="14"/>
          <p:cNvSpPr/>
          <p:nvPr/>
        </p:nvSpPr>
        <p:spPr>
          <a:xfrm flipV="true">
            <a:off x="9555511" y="2704858"/>
            <a:ext cx="1317736" cy="0"/>
          </a:xfrm>
          <a:prstGeom prst="line">
            <a:avLst/>
          </a:prstGeom>
          <a:ln cap="flat" w="38100">
            <a:solidFill>
              <a:srgbClr val="082E79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15" id="15"/>
          <p:cNvSpPr/>
          <p:nvPr/>
        </p:nvSpPr>
        <p:spPr>
          <a:xfrm flipH="true" flipV="true">
            <a:off x="10854198" y="2724087"/>
            <a:ext cx="0" cy="1988542"/>
          </a:xfrm>
          <a:prstGeom prst="line">
            <a:avLst/>
          </a:prstGeom>
          <a:ln cap="flat" w="38100">
            <a:solidFill>
              <a:srgbClr val="082E79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16" id="16"/>
          <p:cNvSpPr/>
          <p:nvPr/>
        </p:nvSpPr>
        <p:spPr>
          <a:xfrm>
            <a:off x="9555511" y="4712629"/>
            <a:ext cx="1317736" cy="0"/>
          </a:xfrm>
          <a:prstGeom prst="line">
            <a:avLst/>
          </a:prstGeom>
          <a:ln cap="flat" w="38100">
            <a:solidFill>
              <a:srgbClr val="082E79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17" id="17"/>
          <p:cNvSpPr/>
          <p:nvPr/>
        </p:nvSpPr>
        <p:spPr>
          <a:xfrm>
            <a:off x="4097315" y="8269712"/>
            <a:ext cx="6492240" cy="0"/>
          </a:xfrm>
          <a:prstGeom prst="line">
            <a:avLst/>
          </a:prstGeom>
          <a:ln cap="flat" w="38100">
            <a:solidFill>
              <a:srgbClr val="082E79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82354" y="3522939"/>
            <a:ext cx="18370354" cy="35599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9058"/>
              </a:lnSpc>
              <a:spcBef>
                <a:spcPct val="0"/>
              </a:spcBef>
            </a:pPr>
            <a:r>
              <a:rPr lang="ar-EG" b="true" sz="6470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"في ظل التحول الرقمي العالمي، ومع غياب مدن تكنولوجية في فلسطين، ظهرت الحاجة لتخطيط مدينة تدمج الابتكار بالتنمية، وتفتح آفاق جديدة للشباب الفلسطيني."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3010835" y="514066"/>
            <a:ext cx="4529057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مقدمة عامة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2090805"/>
            <a:ext cx="9525809" cy="6310303"/>
            <a:chOff x="0" y="0"/>
            <a:chExt cx="6809706" cy="451104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285164" y="158750"/>
              <a:ext cx="6239379" cy="4193540"/>
            </a:xfrm>
            <a:custGeom>
              <a:avLst/>
              <a:gdLst/>
              <a:ahLst/>
              <a:cxnLst/>
              <a:rect r="r" b="b" t="t" l="l"/>
              <a:pathLst>
                <a:path h="4193540" w="6239379">
                  <a:moveTo>
                    <a:pt x="0" y="0"/>
                  </a:moveTo>
                  <a:lnTo>
                    <a:pt x="6239378" y="0"/>
                  </a:lnTo>
                  <a:lnTo>
                    <a:pt x="6239378" y="4193540"/>
                  </a:lnTo>
                  <a:lnTo>
                    <a:pt x="0" y="4193540"/>
                  </a:lnTo>
                  <a:close/>
                </a:path>
              </a:pathLst>
            </a:custGeom>
            <a:blipFill>
              <a:blip r:embed="rId2"/>
              <a:stretch>
                <a:fillRect l="-6389" t="-3785" r="-2753" b="-4405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96473" y="3242294"/>
            <a:ext cx="7526737" cy="3511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5418"/>
              </a:lnSpc>
              <a:spcBef>
                <a:spcPct val="0"/>
              </a:spcBef>
            </a:pPr>
            <a:r>
              <a:rPr lang="ar-EG" b="true" sz="38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"المدينة التكنولوجية هي منطقة حضرية مصممة خصيصًا لدعم الابتكار، التكنولوجيا، وريادة الأعمال، تضم بنية تحتية متطورة تشمل شركات تقنية عالمية ، مراكز أبحاث، جامعات،كليات, ومعاهد تدريب وحاضنات اعمال."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210758" y="175779"/>
            <a:ext cx="8728161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>
              <a:lnSpc>
                <a:spcPts val="11200"/>
              </a:lnSpc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ما هي المدينة التكنولوجية؟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52179" y="1569703"/>
            <a:ext cx="15783642" cy="8415799"/>
          </a:xfrm>
          <a:custGeom>
            <a:avLst/>
            <a:gdLst/>
            <a:ahLst/>
            <a:cxnLst/>
            <a:rect r="r" b="b" t="t" l="l"/>
            <a:pathLst>
              <a:path h="8415799" w="15783642">
                <a:moveTo>
                  <a:pt x="0" y="0"/>
                </a:moveTo>
                <a:lnTo>
                  <a:pt x="15783642" y="0"/>
                </a:lnTo>
                <a:lnTo>
                  <a:pt x="15783642" y="8415800"/>
                </a:lnTo>
                <a:lnTo>
                  <a:pt x="0" y="84158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-2047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507584" y="6403305"/>
            <a:ext cx="2453102" cy="971347"/>
          </a:xfrm>
          <a:custGeom>
            <a:avLst/>
            <a:gdLst/>
            <a:ahLst/>
            <a:cxnLst/>
            <a:rect r="r" b="b" t="t" l="l"/>
            <a:pathLst>
              <a:path h="971347" w="2453102">
                <a:moveTo>
                  <a:pt x="0" y="0"/>
                </a:moveTo>
                <a:lnTo>
                  <a:pt x="2453102" y="0"/>
                </a:lnTo>
                <a:lnTo>
                  <a:pt x="2453102" y="971347"/>
                </a:lnTo>
                <a:lnTo>
                  <a:pt x="0" y="97134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-239172" b="-317111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2299212" y="25426"/>
            <a:ext cx="5988788" cy="1438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96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منهجية العمل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220760" y="6580368"/>
            <a:ext cx="2739926" cy="5124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3780"/>
              </a:lnSpc>
            </a:pPr>
            <a:r>
              <a:rPr lang="ar-EG" b="true" sz="2700">
                <a:solidFill>
                  <a:srgbClr val="082E79"/>
                </a:solidFill>
                <a:latin typeface="Arial Bold"/>
                <a:ea typeface="Arial Bold"/>
                <a:cs typeface="Arial Bold"/>
                <a:sym typeface="Arial Bold"/>
                <a:rtl val="true"/>
              </a:rPr>
              <a:t>مخططات تفصيلية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22982" y="2483939"/>
            <a:ext cx="8432387" cy="6208345"/>
          </a:xfrm>
          <a:custGeom>
            <a:avLst/>
            <a:gdLst/>
            <a:ahLst/>
            <a:cxnLst/>
            <a:rect r="r" b="b" t="t" l="l"/>
            <a:pathLst>
              <a:path h="6208345" w="8432387">
                <a:moveTo>
                  <a:pt x="0" y="0"/>
                </a:moveTo>
                <a:lnTo>
                  <a:pt x="8432387" y="0"/>
                </a:lnTo>
                <a:lnTo>
                  <a:pt x="8432387" y="6208345"/>
                </a:lnTo>
                <a:lnTo>
                  <a:pt x="0" y="62083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958036" y="2388689"/>
            <a:ext cx="10301264" cy="16381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>
              <a:lnSpc>
                <a:spcPts val="4072"/>
              </a:lnSpc>
            </a:pPr>
            <a:r>
              <a:rPr lang="ar-EG" b="true" sz="339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الهدف الرئيسي: </a:t>
            </a:r>
          </a:p>
          <a:p>
            <a:pPr algn="r" rtl="true">
              <a:lnSpc>
                <a:spcPts val="4072"/>
              </a:lnSpc>
              <a:spcBef>
                <a:spcPct val="0"/>
              </a:spcBef>
            </a:pPr>
            <a:r>
              <a:rPr lang="ar-EG" sz="3394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تخطيط مدينة تكنولوجية رائدة في فلسطين , توفر بيئة حاضنة للإبداع التكنولوجي وريادة الاعمال, وتعزز من قدرة فلسطين على المنافسة عالمياً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62034" y="417631"/>
            <a:ext cx="8385055" cy="14383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96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اهداف ومبررات المشروع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894955" y="4341512"/>
            <a:ext cx="11364345" cy="48766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>
              <a:lnSpc>
                <a:spcPts val="4746"/>
              </a:lnSpc>
            </a:pPr>
            <a:r>
              <a:rPr lang="ar-EG" b="true" sz="339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مبررات المشروع: </a:t>
            </a:r>
          </a:p>
          <a:p>
            <a:pPr algn="r" rtl="true" marL="731901" indent="-365951" lvl="1">
              <a:lnSpc>
                <a:spcPts val="4746"/>
              </a:lnSpc>
              <a:buFont typeface="Arial"/>
              <a:buChar char="•"/>
            </a:pP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غياب مدينة تكنولوجية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م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ت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خصصة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ف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ي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ف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سطي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ن</a:t>
            </a:r>
          </a:p>
          <a:p>
            <a:pPr algn="r" rtl="true" marL="731901" indent="-365951" lvl="1">
              <a:lnSpc>
                <a:spcPts val="4746"/>
              </a:lnSpc>
              <a:buFont typeface="Arial"/>
              <a:buChar char="•"/>
            </a:pP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ر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تفا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ع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مع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د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لات 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بط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ة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ب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ين 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شب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اب والخ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ر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ي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ج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ي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ن</a:t>
            </a:r>
          </a:p>
          <a:p>
            <a:pPr algn="r" rtl="true" marL="731901" indent="-365951" lvl="1">
              <a:lnSpc>
                <a:spcPts val="4746"/>
              </a:lnSpc>
              <a:buFont typeface="Arial"/>
              <a:buChar char="•"/>
            </a:pP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الح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اج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ة لتنو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ي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ع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قتص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اد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ن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حو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التكنولوجي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 والمعرف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ة</a:t>
            </a:r>
          </a:p>
          <a:p>
            <a:pPr algn="r" rtl="true" marL="731901" indent="-365951" lvl="1">
              <a:lnSpc>
                <a:spcPts val="4746"/>
              </a:lnSpc>
              <a:buFont typeface="Arial"/>
              <a:buChar char="•"/>
            </a:pP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دعم 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ريادة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وال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اب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ت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ك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ار م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ح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لي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ً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بدل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هجر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ة</a:t>
            </a:r>
          </a:p>
          <a:p>
            <a:pPr algn="r" rtl="true" marL="731901" indent="-365951" lvl="1">
              <a:lnSpc>
                <a:spcPts val="4746"/>
              </a:lnSpc>
              <a:buFont typeface="Arial"/>
              <a:buChar char="•"/>
            </a:pP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اس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ت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غ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 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م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و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قع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ف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ي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أريح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إق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م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ة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مش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رو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ع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م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س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ت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د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ام</a:t>
            </a:r>
          </a:p>
          <a:p>
            <a:pPr algn="r" rtl="true" marL="731901" indent="-365951" lvl="1">
              <a:lnSpc>
                <a:spcPts val="4746"/>
              </a:lnSpc>
              <a:buFont typeface="Arial"/>
              <a:buChar char="•"/>
            </a:pP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دمج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بين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تكنو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وجيا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و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ال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هوية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الت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ا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ري</a:t>
            </a:r>
            <a:r>
              <a:rPr lang="ar-EG" sz="3390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خية (الحداثة والتاريخ)</a:t>
            </a:r>
          </a:p>
          <a:p>
            <a:pPr algn="l">
              <a:lnSpc>
                <a:spcPts val="4746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7278053" cy="10287000"/>
          </a:xfrm>
          <a:custGeom>
            <a:avLst/>
            <a:gdLst/>
            <a:ahLst/>
            <a:cxnLst/>
            <a:rect r="r" b="b" t="t" l="l"/>
            <a:pathLst>
              <a:path h="10287000" w="7278053">
                <a:moveTo>
                  <a:pt x="0" y="0"/>
                </a:moveTo>
                <a:lnTo>
                  <a:pt x="7278053" y="0"/>
                </a:lnTo>
                <a:lnTo>
                  <a:pt x="727805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5731592" y="4959983"/>
            <a:ext cx="888188" cy="888188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85725" cap="sq">
              <a:solidFill>
                <a:srgbClr val="FF3131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82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true" flipV="false" rot="0">
            <a:off x="7144115" y="4959983"/>
            <a:ext cx="1173597" cy="906024"/>
          </a:xfrm>
          <a:custGeom>
            <a:avLst/>
            <a:gdLst/>
            <a:ahLst/>
            <a:cxnLst/>
            <a:rect r="r" b="b" t="t" l="l"/>
            <a:pathLst>
              <a:path h="906024" w="1173597">
                <a:moveTo>
                  <a:pt x="1173597" y="0"/>
                </a:moveTo>
                <a:lnTo>
                  <a:pt x="0" y="0"/>
                </a:lnTo>
                <a:lnTo>
                  <a:pt x="0" y="906024"/>
                </a:lnTo>
                <a:lnTo>
                  <a:pt x="1173597" y="906024"/>
                </a:lnTo>
                <a:lnTo>
                  <a:pt x="1173597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7278053" y="1576338"/>
            <a:ext cx="10301264" cy="6095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>
              <a:lnSpc>
                <a:spcPts val="4072"/>
              </a:lnSpc>
              <a:spcBef>
                <a:spcPct val="0"/>
              </a:spcBef>
            </a:pPr>
            <a:r>
              <a:rPr lang="ar-EG" b="true" sz="339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الموقع الاستراتيجي للمشروع بين أريحا ورام الله – مبررات اختيار الموقع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7473762" y="81922"/>
            <a:ext cx="10587397" cy="12859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8760"/>
              </a:lnSpc>
              <a:spcBef>
                <a:spcPct val="0"/>
              </a:spcBef>
            </a:pPr>
            <a:r>
              <a:rPr lang="ar-EG" b="true" sz="73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موقع المشروع ومبررات اختيار الموقع 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297812" y="2413397"/>
            <a:ext cx="8495514" cy="75052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>
              <a:lnSpc>
                <a:spcPts val="3958"/>
              </a:lnSpc>
            </a:pPr>
            <a:r>
              <a:rPr lang="ar-EG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🗺️ ضمن المخطط الوطني </a:t>
            </a:r>
            <a:r>
              <a:rPr lang="en-US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2050</a:t>
            </a:r>
          </a:p>
          <a:p>
            <a:pPr algn="r" rtl="true">
              <a:lnSpc>
                <a:spcPts val="3958"/>
              </a:lnSpc>
            </a:pP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مدرج كموقع مقترح لإنشاء مدن جديدة مستقبلية.</a:t>
            </a:r>
          </a:p>
          <a:p>
            <a:pPr algn="r" rtl="true">
              <a:lnSpc>
                <a:spcPts val="3958"/>
              </a:lnSpc>
            </a:pPr>
            <a:r>
              <a:rPr lang="ar-EG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📌 موقع مشترك مهم</a:t>
            </a:r>
          </a:p>
          <a:p>
            <a:pPr algn="r" rtl="true">
              <a:lnSpc>
                <a:spcPts val="3958"/>
              </a:lnSpc>
            </a:pP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يربط أريحا برام الله، ويعزز التكامل الجغرافي والتنموي.</a:t>
            </a:r>
          </a:p>
          <a:p>
            <a:pPr algn="r" rtl="true">
              <a:lnSpc>
                <a:spcPts val="3958"/>
              </a:lnSpc>
            </a:pPr>
            <a:r>
              <a:rPr lang="ar-EG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🚉 سهولة الوصول والربط الإقليمي</a:t>
            </a:r>
          </a:p>
          <a:p>
            <a:pPr algn="r" rtl="true">
              <a:lnSpc>
                <a:spcPts val="3958"/>
              </a:lnSpc>
            </a:pP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قريب من الطرق الرئيسية والمعابر، يدعم التجارة والتنقل.</a:t>
            </a:r>
          </a:p>
          <a:p>
            <a:pPr algn="r" rtl="true">
              <a:lnSpc>
                <a:spcPts val="3958"/>
              </a:lnSpc>
            </a:pPr>
            <a:r>
              <a:rPr lang="ar-EG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🏗️ بيئة مرنة للتخطيط</a:t>
            </a:r>
          </a:p>
          <a:p>
            <a:pPr algn="r" rtl="true">
              <a:lnSpc>
                <a:spcPts val="3958"/>
              </a:lnSpc>
            </a:pP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مساحات واسعة تسمح ببناء مدينة ذكية متطورة.</a:t>
            </a:r>
          </a:p>
          <a:p>
            <a:pPr algn="r" rtl="true">
              <a:lnSpc>
                <a:spcPts val="3958"/>
              </a:lnSpc>
            </a:pPr>
            <a:r>
              <a:rPr lang="ar-EG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☀️ طاقة متجددة واستدامة</a:t>
            </a:r>
          </a:p>
          <a:p>
            <a:pPr algn="r" rtl="true">
              <a:lnSpc>
                <a:spcPts val="3958"/>
              </a:lnSpc>
            </a:pP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من أكثر مناطق فلسطين إشراقًا، مثالية للطاقة الشمسية.</a:t>
            </a:r>
          </a:p>
          <a:p>
            <a:pPr algn="r" rtl="true">
              <a:lnSpc>
                <a:spcPts val="3958"/>
              </a:lnSpc>
            </a:pPr>
            <a:r>
              <a:rPr lang="ar-EG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🏛️ بعد تاريخي وسياحي</a:t>
            </a:r>
          </a:p>
          <a:p>
            <a:pPr algn="r" rtl="true">
              <a:lnSpc>
                <a:spcPts val="3958"/>
              </a:lnSpc>
            </a:pP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قربه من معالم أثرية يتيح دمج التكنولوجيا بالسياحة (</a:t>
            </a:r>
            <a:r>
              <a:rPr lang="en-US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</a:rPr>
              <a:t>AR/VR</a:t>
            </a: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).</a:t>
            </a:r>
          </a:p>
          <a:p>
            <a:pPr algn="r" rtl="true">
              <a:lnSpc>
                <a:spcPts val="3958"/>
              </a:lnSpc>
            </a:pPr>
            <a:r>
              <a:rPr lang="ar-EG" b="true" sz="32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📈 تحفيز الاقتصاد وخلق فرص عمل</a:t>
            </a:r>
          </a:p>
          <a:p>
            <a:pPr algn="r" rtl="true">
              <a:lnSpc>
                <a:spcPts val="3958"/>
              </a:lnSpc>
              <a:spcBef>
                <a:spcPct val="0"/>
              </a:spcBef>
            </a:pPr>
            <a:r>
              <a:rPr lang="ar-EG" sz="3298">
                <a:solidFill>
                  <a:srgbClr val="082E79"/>
                </a:solidFill>
                <a:latin typeface="29LT Zarid Display"/>
                <a:ea typeface="29LT Zarid Display"/>
                <a:cs typeface="29LT Zarid Display"/>
                <a:sym typeface="29LT Zarid Display"/>
                <a:rtl val="true"/>
              </a:rPr>
              <a:t> يجذب الاستثمارات ويحول الموقع إلى مركز تكنولوجي إقليمي.</a:t>
            </a:r>
          </a:p>
          <a:p>
            <a:pPr algn="r" rtl="true">
              <a:lnSpc>
                <a:spcPts val="395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861585" y="1797464"/>
            <a:ext cx="4146293" cy="652134"/>
          </a:xfrm>
          <a:custGeom>
            <a:avLst/>
            <a:gdLst/>
            <a:ahLst/>
            <a:cxnLst/>
            <a:rect r="r" b="b" t="t" l="l"/>
            <a:pathLst>
              <a:path h="652134" w="4146293">
                <a:moveTo>
                  <a:pt x="0" y="0"/>
                </a:moveTo>
                <a:lnTo>
                  <a:pt x="4146292" y="0"/>
                </a:lnTo>
                <a:lnTo>
                  <a:pt x="4146292" y="652134"/>
                </a:lnTo>
                <a:lnTo>
                  <a:pt x="0" y="6521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-205516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003939" y="369778"/>
            <a:ext cx="4672410" cy="2079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7550"/>
              </a:lnSpc>
              <a:spcBef>
                <a:spcPct val="0"/>
              </a:spcBef>
            </a:pPr>
            <a:r>
              <a:rPr lang="ar-EG" b="true" sz="6292">
                <a:solidFill>
                  <a:srgbClr val="FFFFFF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توزيع المدن الجديدة المقترحة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3953665" y="1968991"/>
            <a:ext cx="3962133" cy="280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2363"/>
              </a:lnSpc>
            </a:pPr>
            <a:r>
              <a:rPr lang="ar-EG" b="true" sz="168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  <a:rtl val="true"/>
              </a:rPr>
              <a:t>المدن الجديدة المقترحة من المخطط الوطني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3357971" y="295242"/>
            <a:ext cx="4225200" cy="12859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8760"/>
              </a:lnSpc>
              <a:spcBef>
                <a:spcPct val="0"/>
              </a:spcBef>
            </a:pPr>
            <a:r>
              <a:rPr lang="ar-EG" b="true" sz="73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موقع المشروع  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6490125" y="1924158"/>
            <a:ext cx="7316699" cy="6299754"/>
          </a:xfrm>
          <a:custGeom>
            <a:avLst/>
            <a:gdLst/>
            <a:ahLst/>
            <a:cxnLst/>
            <a:rect r="r" b="b" t="t" l="l"/>
            <a:pathLst>
              <a:path h="6299754" w="7316699">
                <a:moveTo>
                  <a:pt x="0" y="0"/>
                </a:moveTo>
                <a:lnTo>
                  <a:pt x="7316699" y="0"/>
                </a:lnTo>
                <a:lnTo>
                  <a:pt x="7316699" y="6299754"/>
                </a:lnTo>
                <a:lnTo>
                  <a:pt x="0" y="62997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93" t="-2460" r="-3284" b="-39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4764887" y="5074035"/>
            <a:ext cx="2041453" cy="512219"/>
          </a:xfrm>
          <a:custGeom>
            <a:avLst/>
            <a:gdLst/>
            <a:ahLst/>
            <a:cxnLst/>
            <a:rect r="r" b="b" t="t" l="l"/>
            <a:pathLst>
              <a:path h="512219" w="2041453">
                <a:moveTo>
                  <a:pt x="0" y="0"/>
                </a:moveTo>
                <a:lnTo>
                  <a:pt x="2041453" y="0"/>
                </a:lnTo>
                <a:lnTo>
                  <a:pt x="2041453" y="512219"/>
                </a:lnTo>
                <a:lnTo>
                  <a:pt x="0" y="5122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526505" y="476217"/>
            <a:ext cx="4697622" cy="9707855"/>
          </a:xfrm>
          <a:custGeom>
            <a:avLst/>
            <a:gdLst/>
            <a:ahLst/>
            <a:cxnLst/>
            <a:rect r="r" b="b" t="t" l="l"/>
            <a:pathLst>
              <a:path h="9707855" w="4697622">
                <a:moveTo>
                  <a:pt x="0" y="0"/>
                </a:moveTo>
                <a:lnTo>
                  <a:pt x="4697623" y="0"/>
                </a:lnTo>
                <a:lnTo>
                  <a:pt x="4697623" y="9707855"/>
                </a:lnTo>
                <a:lnTo>
                  <a:pt x="0" y="97078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957" t="0" r="-8683" b="-599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3449787" y="5114902"/>
            <a:ext cx="1878576" cy="471352"/>
          </a:xfrm>
          <a:custGeom>
            <a:avLst/>
            <a:gdLst/>
            <a:ahLst/>
            <a:cxnLst/>
            <a:rect r="r" b="b" t="t" l="l"/>
            <a:pathLst>
              <a:path h="471352" w="1878576">
                <a:moveTo>
                  <a:pt x="0" y="0"/>
                </a:moveTo>
                <a:lnTo>
                  <a:pt x="1878576" y="0"/>
                </a:lnTo>
                <a:lnTo>
                  <a:pt x="1878576" y="471352"/>
                </a:lnTo>
                <a:lnTo>
                  <a:pt x="0" y="4713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328363" y="4093377"/>
            <a:ext cx="2254808" cy="2130793"/>
          </a:xfrm>
          <a:custGeom>
            <a:avLst/>
            <a:gdLst/>
            <a:ahLst/>
            <a:cxnLst/>
            <a:rect r="r" b="b" t="t" l="l"/>
            <a:pathLst>
              <a:path h="2130793" w="2254808">
                <a:moveTo>
                  <a:pt x="0" y="0"/>
                </a:moveTo>
                <a:lnTo>
                  <a:pt x="2254808" y="0"/>
                </a:lnTo>
                <a:lnTo>
                  <a:pt x="2254808" y="2130793"/>
                </a:lnTo>
                <a:lnTo>
                  <a:pt x="0" y="21307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8293129" y="8323886"/>
            <a:ext cx="9290042" cy="18479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>
              <a:lnSpc>
                <a:spcPts val="4718"/>
              </a:lnSpc>
              <a:spcBef>
                <a:spcPct val="0"/>
              </a:spcBef>
            </a:pPr>
            <a:r>
              <a:rPr lang="ar-EG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الموقع  بين حدود أريحا ورام الله</a:t>
            </a:r>
          </a:p>
          <a:p>
            <a:pPr algn="r" rtl="true">
              <a:lnSpc>
                <a:spcPts val="4718"/>
              </a:lnSpc>
              <a:spcBef>
                <a:spcPct val="0"/>
              </a:spcBef>
            </a:pPr>
            <a:r>
              <a:rPr lang="ar-EG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مساحة المدينة: على قطعة ارض مساحتها ≈ (</a:t>
            </a:r>
            <a:r>
              <a:rPr lang="en-US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16</a:t>
            </a:r>
            <a:r>
              <a:rPr lang="ar-EG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 الف دونم)</a:t>
            </a:r>
          </a:p>
          <a:p>
            <a:pPr algn="r" rtl="true">
              <a:lnSpc>
                <a:spcPts val="4718"/>
              </a:lnSpc>
              <a:spcBef>
                <a:spcPct val="0"/>
              </a:spcBef>
            </a:pPr>
            <a:r>
              <a:rPr lang="ar-EG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تخدم </a:t>
            </a:r>
            <a:r>
              <a:rPr lang="en-US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25</a:t>
            </a:r>
            <a:r>
              <a:rPr lang="ar-EG" b="true" sz="337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 الف نسمة حسب ما هو مقرر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970362" y="1832796"/>
            <a:ext cx="3608667" cy="6621408"/>
          </a:xfrm>
          <a:custGeom>
            <a:avLst/>
            <a:gdLst/>
            <a:ahLst/>
            <a:cxnLst/>
            <a:rect r="r" b="b" t="t" l="l"/>
            <a:pathLst>
              <a:path h="6621408" w="3608667">
                <a:moveTo>
                  <a:pt x="0" y="0"/>
                </a:moveTo>
                <a:lnTo>
                  <a:pt x="3608667" y="0"/>
                </a:lnTo>
                <a:lnTo>
                  <a:pt x="3608667" y="6621408"/>
                </a:lnTo>
                <a:lnTo>
                  <a:pt x="0" y="66214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153429" y="3531771"/>
            <a:ext cx="4222190" cy="4190524"/>
          </a:xfrm>
          <a:custGeom>
            <a:avLst/>
            <a:gdLst/>
            <a:ahLst/>
            <a:cxnLst/>
            <a:rect r="r" b="b" t="t" l="l"/>
            <a:pathLst>
              <a:path h="4190524" w="4222190">
                <a:moveTo>
                  <a:pt x="0" y="0"/>
                </a:moveTo>
                <a:lnTo>
                  <a:pt x="4222190" y="0"/>
                </a:lnTo>
                <a:lnTo>
                  <a:pt x="4222190" y="4190524"/>
                </a:lnTo>
                <a:lnTo>
                  <a:pt x="0" y="41905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45139" y="4123747"/>
            <a:ext cx="3416981" cy="2921519"/>
          </a:xfrm>
          <a:custGeom>
            <a:avLst/>
            <a:gdLst/>
            <a:ahLst/>
            <a:cxnLst/>
            <a:rect r="r" b="b" t="t" l="l"/>
            <a:pathLst>
              <a:path h="2921519" w="3416981">
                <a:moveTo>
                  <a:pt x="0" y="0"/>
                </a:moveTo>
                <a:lnTo>
                  <a:pt x="3416982" y="0"/>
                </a:lnTo>
                <a:lnTo>
                  <a:pt x="3416982" y="2921519"/>
                </a:lnTo>
                <a:lnTo>
                  <a:pt x="0" y="29215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6049863" y="360390"/>
            <a:ext cx="6188274" cy="161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10919"/>
              </a:lnSpc>
              <a:spcBef>
                <a:spcPct val="0"/>
              </a:spcBef>
            </a:pPr>
            <a:r>
              <a:rPr lang="ar-EG" b="true" sz="9099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مستويات التحليل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745155" y="8916419"/>
            <a:ext cx="2040031" cy="7385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4935"/>
              </a:lnSpc>
              <a:spcBef>
                <a:spcPct val="0"/>
              </a:spcBef>
            </a:pPr>
            <a:r>
              <a:rPr lang="ar-EG" b="true" sz="4112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مستوى وطني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472909" y="8916419"/>
            <a:ext cx="2271418" cy="7385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4935"/>
              </a:lnSpc>
              <a:spcBef>
                <a:spcPct val="0"/>
              </a:spcBef>
            </a:pPr>
            <a:r>
              <a:rPr lang="ar-EG" b="true" sz="4112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مستوى إقليمي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012202" y="8916419"/>
            <a:ext cx="2082855" cy="7385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4935"/>
              </a:lnSpc>
              <a:spcBef>
                <a:spcPct val="0"/>
              </a:spcBef>
            </a:pPr>
            <a:r>
              <a:rPr lang="ar-EG" b="true" sz="4112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مستوى محلي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16590" y="4164046"/>
            <a:ext cx="7296136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تحليل المستوى الوطني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1910371" y="1328698"/>
            <a:ext cx="4321633" cy="7929602"/>
          </a:xfrm>
          <a:custGeom>
            <a:avLst/>
            <a:gdLst/>
            <a:ahLst/>
            <a:cxnLst/>
            <a:rect r="r" b="b" t="t" l="l"/>
            <a:pathLst>
              <a:path h="7929602" w="4321633">
                <a:moveTo>
                  <a:pt x="0" y="0"/>
                </a:moveTo>
                <a:lnTo>
                  <a:pt x="4321633" y="0"/>
                </a:lnTo>
                <a:lnTo>
                  <a:pt x="4321633" y="7929602"/>
                </a:lnTo>
                <a:lnTo>
                  <a:pt x="0" y="79296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4587033" y="5570220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4587033" y="6016275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flipV="true">
            <a:off x="14587033" y="5570220"/>
            <a:ext cx="0" cy="446055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TextBox 6" id="6"/>
          <p:cNvSpPr txBox="true"/>
          <p:nvPr/>
        </p:nvSpPr>
        <p:spPr>
          <a:xfrm rot="0">
            <a:off x="13869067" y="5578377"/>
            <a:ext cx="673847" cy="3520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08"/>
              </a:lnSpc>
            </a:pPr>
            <a:r>
              <a:rPr lang="en-US" sz="2077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2050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00321" y="4164046"/>
            <a:ext cx="8091747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تحليل المستوى الإقليمي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963642" y="1960861"/>
            <a:ext cx="549507" cy="2972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2025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4484510" y="7595056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4484510" y="8515281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flipV="true">
            <a:off x="14484510" y="7595056"/>
            <a:ext cx="0" cy="920225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TextBox 6" id="6"/>
          <p:cNvSpPr txBox="true"/>
          <p:nvPr/>
        </p:nvSpPr>
        <p:spPr>
          <a:xfrm rot="0">
            <a:off x="13871536" y="7904288"/>
            <a:ext cx="573574" cy="2958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76"/>
              </a:lnSpc>
            </a:pPr>
            <a:r>
              <a:rPr lang="en-US" sz="1768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2050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461355" y="1980152"/>
            <a:ext cx="549507" cy="2972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2025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4052387" y="6530771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4052387" y="8064241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flipV="true">
            <a:off x="14052387" y="6530771"/>
            <a:ext cx="0" cy="1533471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TextBox 6" id="6"/>
          <p:cNvSpPr txBox="true"/>
          <p:nvPr/>
        </p:nvSpPr>
        <p:spPr>
          <a:xfrm rot="0">
            <a:off x="14164031" y="7536703"/>
            <a:ext cx="738849" cy="3802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88"/>
              </a:lnSpc>
            </a:pPr>
            <a:r>
              <a:rPr lang="en-US" sz="2277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2050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578467" y="1960861"/>
            <a:ext cx="549507" cy="2972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2025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5535352" y="6949593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5535352" y="8203875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flipV="true">
            <a:off x="15535352" y="6949593"/>
            <a:ext cx="0" cy="1254282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Freeform 6" id="6"/>
          <p:cNvSpPr/>
          <p:nvPr/>
        </p:nvSpPr>
        <p:spPr>
          <a:xfrm flipH="false" flipV="false" rot="0">
            <a:off x="17445642" y="6792721"/>
            <a:ext cx="485502" cy="475792"/>
          </a:xfrm>
          <a:custGeom>
            <a:avLst/>
            <a:gdLst/>
            <a:ahLst/>
            <a:cxnLst/>
            <a:rect r="r" b="b" t="t" l="l"/>
            <a:pathLst>
              <a:path h="475792" w="485502">
                <a:moveTo>
                  <a:pt x="0" y="0"/>
                </a:moveTo>
                <a:lnTo>
                  <a:pt x="485502" y="0"/>
                </a:lnTo>
                <a:lnTo>
                  <a:pt x="485502" y="475792"/>
                </a:lnTo>
                <a:lnTo>
                  <a:pt x="0" y="4757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4601859" y="7388805"/>
            <a:ext cx="673847" cy="3520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08"/>
              </a:lnSpc>
            </a:pPr>
            <a:r>
              <a:rPr lang="en-US" sz="2077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2050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211407" y="1960861"/>
            <a:ext cx="549507" cy="2972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2025</a:t>
            </a: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4647769" y="6630572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4647769" y="7264863"/>
            <a:ext cx="515241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flipH="true" flipV="true">
            <a:off x="14647769" y="6630572"/>
            <a:ext cx="0" cy="634291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TextBox 6" id="6"/>
          <p:cNvSpPr txBox="true"/>
          <p:nvPr/>
        </p:nvSpPr>
        <p:spPr>
          <a:xfrm rot="0">
            <a:off x="13904776" y="6744029"/>
            <a:ext cx="673847" cy="3520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08"/>
              </a:lnSpc>
            </a:pPr>
            <a:r>
              <a:rPr lang="en-US" sz="2077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2050</a:t>
            </a: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963642" y="1960861"/>
            <a:ext cx="549507" cy="2972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2025</a:t>
            </a:r>
          </a:p>
        </p:txBody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4834312" y="7711593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4834312" y="8631808"/>
            <a:ext cx="774887" cy="0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flipV="true">
            <a:off x="14834312" y="7711593"/>
            <a:ext cx="0" cy="920215"/>
          </a:xfrm>
          <a:prstGeom prst="line">
            <a:avLst/>
          </a:prstGeom>
          <a:ln cap="flat" w="38100">
            <a:solidFill>
              <a:srgbClr val="FF3131"/>
            </a:solidFill>
            <a:prstDash val="sysDash"/>
            <a:headEnd type="none" len="sm" w="sm"/>
            <a:tailEnd type="none" len="sm" w="sm"/>
          </a:ln>
        </p:spPr>
      </p:sp>
      <p:sp>
        <p:nvSpPr>
          <p:cNvPr name="TextBox 6" id="6"/>
          <p:cNvSpPr txBox="true"/>
          <p:nvPr/>
        </p:nvSpPr>
        <p:spPr>
          <a:xfrm rot="0">
            <a:off x="14046300" y="7940666"/>
            <a:ext cx="673847" cy="3520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08"/>
              </a:lnSpc>
            </a:pPr>
            <a:r>
              <a:rPr lang="en-US" sz="2077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2050</a:t>
            </a:r>
          </a:p>
        </p:txBody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754588" y="4727474"/>
            <a:ext cx="453468" cy="514299"/>
          </a:xfrm>
          <a:custGeom>
            <a:avLst/>
            <a:gdLst/>
            <a:ahLst/>
            <a:cxnLst/>
            <a:rect r="r" b="b" t="t" l="l"/>
            <a:pathLst>
              <a:path h="514299" w="453468">
                <a:moveTo>
                  <a:pt x="0" y="0"/>
                </a:moveTo>
                <a:lnTo>
                  <a:pt x="453468" y="0"/>
                </a:lnTo>
                <a:lnTo>
                  <a:pt x="453468" y="514299"/>
                </a:lnTo>
                <a:lnTo>
                  <a:pt x="0" y="5142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7911585" cy="10231993"/>
          </a:xfrm>
          <a:custGeom>
            <a:avLst/>
            <a:gdLst/>
            <a:ahLst/>
            <a:cxnLst/>
            <a:rect r="r" b="b" t="t" l="l"/>
            <a:pathLst>
              <a:path h="10231993" w="17911585">
                <a:moveTo>
                  <a:pt x="0" y="0"/>
                </a:moveTo>
                <a:lnTo>
                  <a:pt x="17911585" y="0"/>
                </a:lnTo>
                <a:lnTo>
                  <a:pt x="17911585" y="10231993"/>
                </a:lnTo>
                <a:lnTo>
                  <a:pt x="0" y="1023199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00321" y="4164046"/>
            <a:ext cx="8091747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تحليل المستوى المحلي</a:t>
            </a:r>
          </a:p>
        </p:txBody>
      </p:sp>
    </p:spTree>
  </p:cSld>
  <p:clrMapOvr>
    <a:masterClrMapping/>
  </p:clrMapOvr>
</p:sld>
</file>

<file path=ppt/slides/slide2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7895038" cy="10222540"/>
          </a:xfrm>
          <a:custGeom>
            <a:avLst/>
            <a:gdLst/>
            <a:ahLst/>
            <a:cxnLst/>
            <a:rect r="r" b="b" t="t" l="l"/>
            <a:pathLst>
              <a:path h="10222540" w="17895038">
                <a:moveTo>
                  <a:pt x="0" y="0"/>
                </a:moveTo>
                <a:lnTo>
                  <a:pt x="17895038" y="0"/>
                </a:lnTo>
                <a:lnTo>
                  <a:pt x="17895038" y="10222540"/>
                </a:lnTo>
                <a:lnTo>
                  <a:pt x="0" y="102225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16131" y="5790528"/>
            <a:ext cx="6553199" cy="4357877"/>
          </a:xfrm>
          <a:custGeom>
            <a:avLst/>
            <a:gdLst/>
            <a:ahLst/>
            <a:cxnLst/>
            <a:rect r="r" b="b" t="t" l="l"/>
            <a:pathLst>
              <a:path h="4357877" w="6553199">
                <a:moveTo>
                  <a:pt x="0" y="0"/>
                </a:moveTo>
                <a:lnTo>
                  <a:pt x="6553199" y="0"/>
                </a:lnTo>
                <a:lnTo>
                  <a:pt x="6553199" y="4357878"/>
                </a:lnTo>
                <a:lnTo>
                  <a:pt x="0" y="43578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973754" y="6161659"/>
            <a:ext cx="10942293" cy="3986747"/>
          </a:xfrm>
          <a:custGeom>
            <a:avLst/>
            <a:gdLst/>
            <a:ahLst/>
            <a:cxnLst/>
            <a:rect r="r" b="b" t="t" l="l"/>
            <a:pathLst>
              <a:path h="3986747" w="10942293">
                <a:moveTo>
                  <a:pt x="0" y="0"/>
                </a:moveTo>
                <a:lnTo>
                  <a:pt x="10942293" y="0"/>
                </a:lnTo>
                <a:lnTo>
                  <a:pt x="10942293" y="3986747"/>
                </a:lnTo>
                <a:lnTo>
                  <a:pt x="0" y="398674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293" t="-40176" r="-27612" b="-58233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0" y="598012"/>
            <a:ext cx="8698327" cy="4392131"/>
          </a:xfrm>
          <a:custGeom>
            <a:avLst/>
            <a:gdLst/>
            <a:ahLst/>
            <a:cxnLst/>
            <a:rect r="r" b="b" t="t" l="l"/>
            <a:pathLst>
              <a:path h="4392131" w="8698327">
                <a:moveTo>
                  <a:pt x="0" y="0"/>
                </a:moveTo>
                <a:lnTo>
                  <a:pt x="8698327" y="0"/>
                </a:lnTo>
                <a:lnTo>
                  <a:pt x="8698327" y="4392131"/>
                </a:lnTo>
                <a:lnTo>
                  <a:pt x="0" y="43921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18753" r="-9454" b="-3178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8860457" y="276724"/>
            <a:ext cx="9280636" cy="5513804"/>
          </a:xfrm>
          <a:custGeom>
            <a:avLst/>
            <a:gdLst/>
            <a:ahLst/>
            <a:cxnLst/>
            <a:rect r="r" b="b" t="t" l="l"/>
            <a:pathLst>
              <a:path h="5513804" w="9280636">
                <a:moveTo>
                  <a:pt x="0" y="0"/>
                </a:moveTo>
                <a:lnTo>
                  <a:pt x="9280636" y="0"/>
                </a:lnTo>
                <a:lnTo>
                  <a:pt x="9280636" y="5513804"/>
                </a:lnTo>
                <a:lnTo>
                  <a:pt x="0" y="55138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1386" r="-12195" b="-4837"/>
            </a:stretch>
          </a:blipFill>
        </p:spPr>
      </p:sp>
    </p:spTree>
  </p:cSld>
  <p:clrMapOvr>
    <a:masterClrMapping/>
  </p:clrMapOvr>
</p:sld>
</file>

<file path=ppt/slides/slide42.xml><?xml version="1.0" encoding="utf-8"?>
<p:sld xmlns:p="http://schemas.openxmlformats.org/presentationml/2006/main" xmlns:a="http://schemas.openxmlformats.org/drawingml/2006/main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94374" y="4164046"/>
            <a:ext cx="8699253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المؤثرات الايجابية والسلبية</a:t>
            </a:r>
          </a:p>
        </p:txBody>
      </p:sp>
    </p:spTree>
  </p:cSld>
  <p:clrMapOvr>
    <a:masterClrMapping/>
  </p:clrMapOvr>
</p:sld>
</file>

<file path=ppt/slides/slide4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007877" cy="10287000"/>
          </a:xfrm>
          <a:custGeom>
            <a:avLst/>
            <a:gdLst/>
            <a:ahLst/>
            <a:cxnLst/>
            <a:rect r="r" b="b" t="t" l="l"/>
            <a:pathLst>
              <a:path h="10287000" w="18007877">
                <a:moveTo>
                  <a:pt x="0" y="0"/>
                </a:moveTo>
                <a:lnTo>
                  <a:pt x="18007877" y="0"/>
                </a:lnTo>
                <a:lnTo>
                  <a:pt x="1800787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5.xml><?xml version="1.0" encoding="utf-8"?>
<p:sld xmlns:p="http://schemas.openxmlformats.org/presentationml/2006/main" xmlns:a="http://schemas.openxmlformats.org/drawingml/2006/main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752883" y="3219036"/>
            <a:ext cx="6863234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مرحلة صياغة المشروع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7968275" y="4947968"/>
            <a:ext cx="3082439" cy="1984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5040"/>
              </a:lnSpc>
            </a:pPr>
            <a:r>
              <a:rPr lang="ar-EG" b="true" sz="36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الرؤية المستقبلية</a:t>
            </a:r>
          </a:p>
          <a:p>
            <a:pPr algn="ctr" rtl="true">
              <a:lnSpc>
                <a:spcPts val="5040"/>
              </a:lnSpc>
            </a:pPr>
            <a:r>
              <a:rPr lang="ar-EG" b="true" sz="36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المكونات</a:t>
            </a:r>
          </a:p>
          <a:p>
            <a:pPr algn="ctr" rtl="true">
              <a:lnSpc>
                <a:spcPts val="5040"/>
              </a:lnSpc>
            </a:pPr>
            <a:r>
              <a:rPr lang="ar-EG" b="true" sz="36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الأهداف الاستراتيجية</a:t>
            </a:r>
          </a:p>
        </p:txBody>
      </p:sp>
      <p:sp>
        <p:nvSpPr>
          <p:cNvPr name="AutoShape 4" id="4"/>
          <p:cNvSpPr/>
          <p:nvPr/>
        </p:nvSpPr>
        <p:spPr>
          <a:xfrm>
            <a:off x="4672213" y="5378145"/>
            <a:ext cx="3179672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10945280" y="5378145"/>
            <a:ext cx="3341674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4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7645" y="2339434"/>
            <a:ext cx="1652396" cy="1652396"/>
          </a:xfrm>
          <a:custGeom>
            <a:avLst/>
            <a:gdLst/>
            <a:ahLst/>
            <a:cxnLst/>
            <a:rect r="r" b="b" t="t" l="l"/>
            <a:pathLst>
              <a:path h="1652396" w="1652396">
                <a:moveTo>
                  <a:pt x="0" y="0"/>
                </a:moveTo>
                <a:lnTo>
                  <a:pt x="1652396" y="0"/>
                </a:lnTo>
                <a:lnTo>
                  <a:pt x="1652396" y="1652396"/>
                </a:lnTo>
                <a:lnTo>
                  <a:pt x="0" y="16523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27645" y="2570265"/>
            <a:ext cx="18032709" cy="19569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7338"/>
              </a:lnSpc>
              <a:spcBef>
                <a:spcPct val="0"/>
              </a:spcBef>
            </a:pPr>
            <a:r>
              <a:rPr lang="ar-EG" b="true" sz="5242">
                <a:solidFill>
                  <a:srgbClr val="000000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"نحو مدينة تكنولوجية فلسطينية ذكية ومستدامة بمعايير عالمية تعزز الابتكار والتنافسية"</a:t>
            </a:r>
          </a:p>
          <a:p>
            <a:pPr algn="ctr" rtl="true">
              <a:lnSpc>
                <a:spcPts val="7338"/>
              </a:lnSpc>
              <a:spcBef>
                <a:spcPct val="0"/>
              </a:spcBef>
            </a:pPr>
          </a:p>
        </p:txBody>
      </p:sp>
      <p:sp>
        <p:nvSpPr>
          <p:cNvPr name="Freeform 4" id="4"/>
          <p:cNvSpPr/>
          <p:nvPr/>
        </p:nvSpPr>
        <p:spPr>
          <a:xfrm flipH="true" flipV="true" rot="0">
            <a:off x="16507959" y="2339434"/>
            <a:ext cx="1652396" cy="1652396"/>
          </a:xfrm>
          <a:custGeom>
            <a:avLst/>
            <a:gdLst/>
            <a:ahLst/>
            <a:cxnLst/>
            <a:rect r="r" b="b" t="t" l="l"/>
            <a:pathLst>
              <a:path h="1652396" w="1652396">
                <a:moveTo>
                  <a:pt x="1652396" y="1652396"/>
                </a:moveTo>
                <a:lnTo>
                  <a:pt x="0" y="1652396"/>
                </a:lnTo>
                <a:lnTo>
                  <a:pt x="0" y="0"/>
                </a:lnTo>
                <a:lnTo>
                  <a:pt x="1652396" y="0"/>
                </a:lnTo>
                <a:lnTo>
                  <a:pt x="1652396" y="165239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738273" y="5231946"/>
            <a:ext cx="3704313" cy="3614447"/>
            <a:chOff x="0" y="0"/>
            <a:chExt cx="975621" cy="95195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75621" cy="951953"/>
            </a:xfrm>
            <a:custGeom>
              <a:avLst/>
              <a:gdLst/>
              <a:ahLst/>
              <a:cxnLst/>
              <a:rect r="r" b="b" t="t" l="l"/>
              <a:pathLst>
                <a:path h="951953" w="975621">
                  <a:moveTo>
                    <a:pt x="41799" y="0"/>
                  </a:moveTo>
                  <a:lnTo>
                    <a:pt x="933822" y="0"/>
                  </a:lnTo>
                  <a:cubicBezTo>
                    <a:pt x="956907" y="0"/>
                    <a:pt x="975621" y="18714"/>
                    <a:pt x="975621" y="41799"/>
                  </a:cubicBezTo>
                  <a:lnTo>
                    <a:pt x="975621" y="910154"/>
                  </a:lnTo>
                  <a:cubicBezTo>
                    <a:pt x="975621" y="933239"/>
                    <a:pt x="956907" y="951953"/>
                    <a:pt x="933822" y="951953"/>
                  </a:cubicBezTo>
                  <a:lnTo>
                    <a:pt x="41799" y="951953"/>
                  </a:lnTo>
                  <a:cubicBezTo>
                    <a:pt x="18714" y="951953"/>
                    <a:pt x="0" y="933239"/>
                    <a:pt x="0" y="910154"/>
                  </a:cubicBezTo>
                  <a:lnTo>
                    <a:pt x="0" y="41799"/>
                  </a:lnTo>
                  <a:cubicBezTo>
                    <a:pt x="0" y="18714"/>
                    <a:pt x="18714" y="0"/>
                    <a:pt x="4179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19050"/>
              <a:ext cx="975621" cy="9710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738273" y="6368427"/>
            <a:ext cx="3704313" cy="507624"/>
            <a:chOff x="0" y="0"/>
            <a:chExt cx="975621" cy="133695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75621" cy="133695"/>
            </a:xfrm>
            <a:custGeom>
              <a:avLst/>
              <a:gdLst/>
              <a:ahLst/>
              <a:cxnLst/>
              <a:rect r="r" b="b" t="t" l="l"/>
              <a:pathLst>
                <a:path h="133695" w="975621">
                  <a:moveTo>
                    <a:pt x="0" y="0"/>
                  </a:moveTo>
                  <a:lnTo>
                    <a:pt x="975621" y="0"/>
                  </a:lnTo>
                  <a:lnTo>
                    <a:pt x="975621" y="133695"/>
                  </a:lnTo>
                  <a:lnTo>
                    <a:pt x="0" y="133695"/>
                  </a:lnTo>
                  <a:close/>
                </a:path>
              </a:pathLst>
            </a:custGeom>
            <a:solidFill>
              <a:srgbClr val="183E6C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28575"/>
              <a:ext cx="975621" cy="16227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00"/>
                </a:lnSpc>
              </a:pPr>
              <a:r>
                <a:rPr lang="ar-EG" b="true" sz="2000">
                  <a:solidFill>
                    <a:srgbClr val="FFFFFF"/>
                  </a:solidFill>
                  <a:latin typeface="Montserrat Classic Bold"/>
                  <a:ea typeface="Montserrat Classic Bold"/>
                  <a:cs typeface="Montserrat Classic Bold"/>
                  <a:sym typeface="Montserrat Classic Bold"/>
                  <a:rtl val="true"/>
                </a:rPr>
                <a:t>التمكين وبناء النموذج الحضاري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5107232" y="5231946"/>
            <a:ext cx="3704313" cy="3614447"/>
            <a:chOff x="0" y="0"/>
            <a:chExt cx="975621" cy="951953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975621" cy="951953"/>
            </a:xfrm>
            <a:custGeom>
              <a:avLst/>
              <a:gdLst/>
              <a:ahLst/>
              <a:cxnLst/>
              <a:rect r="r" b="b" t="t" l="l"/>
              <a:pathLst>
                <a:path h="951953" w="975621">
                  <a:moveTo>
                    <a:pt x="41799" y="0"/>
                  </a:moveTo>
                  <a:lnTo>
                    <a:pt x="933822" y="0"/>
                  </a:lnTo>
                  <a:cubicBezTo>
                    <a:pt x="956907" y="0"/>
                    <a:pt x="975621" y="18714"/>
                    <a:pt x="975621" y="41799"/>
                  </a:cubicBezTo>
                  <a:lnTo>
                    <a:pt x="975621" y="910154"/>
                  </a:lnTo>
                  <a:cubicBezTo>
                    <a:pt x="975621" y="933239"/>
                    <a:pt x="956907" y="951953"/>
                    <a:pt x="933822" y="951953"/>
                  </a:cubicBezTo>
                  <a:lnTo>
                    <a:pt x="41799" y="951953"/>
                  </a:lnTo>
                  <a:cubicBezTo>
                    <a:pt x="18714" y="951953"/>
                    <a:pt x="0" y="933239"/>
                    <a:pt x="0" y="910154"/>
                  </a:cubicBezTo>
                  <a:lnTo>
                    <a:pt x="0" y="41799"/>
                  </a:lnTo>
                  <a:cubicBezTo>
                    <a:pt x="0" y="18714"/>
                    <a:pt x="18714" y="0"/>
                    <a:pt x="4179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19050"/>
              <a:ext cx="975621" cy="9710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59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5107232" y="6368427"/>
            <a:ext cx="3704313" cy="507624"/>
            <a:chOff x="0" y="0"/>
            <a:chExt cx="975621" cy="133695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975621" cy="133695"/>
            </a:xfrm>
            <a:custGeom>
              <a:avLst/>
              <a:gdLst/>
              <a:ahLst/>
              <a:cxnLst/>
              <a:rect r="r" b="b" t="t" l="l"/>
              <a:pathLst>
                <a:path h="133695" w="975621">
                  <a:moveTo>
                    <a:pt x="0" y="0"/>
                  </a:moveTo>
                  <a:lnTo>
                    <a:pt x="975621" y="0"/>
                  </a:lnTo>
                  <a:lnTo>
                    <a:pt x="975621" y="133695"/>
                  </a:lnTo>
                  <a:lnTo>
                    <a:pt x="0" y="133695"/>
                  </a:lnTo>
                  <a:close/>
                </a:path>
              </a:pathLst>
            </a:custGeom>
            <a:solidFill>
              <a:srgbClr val="183E6C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19050"/>
              <a:ext cx="975621" cy="1527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90"/>
                </a:lnSpc>
              </a:pPr>
              <a:r>
                <a:rPr lang="ar-EG" b="true" sz="2300">
                  <a:solidFill>
                    <a:srgbClr val="FFFFFF"/>
                  </a:solidFill>
                  <a:latin typeface="Montserrat Classic Bold"/>
                  <a:ea typeface="Montserrat Classic Bold"/>
                  <a:cs typeface="Montserrat Classic Bold"/>
                  <a:sym typeface="Montserrat Classic Bold"/>
                  <a:rtl val="true"/>
                </a:rPr>
                <a:t>التنافسية والاقتصاد الرقمي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9479117" y="5231946"/>
            <a:ext cx="3704313" cy="3614447"/>
            <a:chOff x="0" y="0"/>
            <a:chExt cx="975621" cy="951953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975621" cy="951953"/>
            </a:xfrm>
            <a:custGeom>
              <a:avLst/>
              <a:gdLst/>
              <a:ahLst/>
              <a:cxnLst/>
              <a:rect r="r" b="b" t="t" l="l"/>
              <a:pathLst>
                <a:path h="951953" w="975621">
                  <a:moveTo>
                    <a:pt x="41799" y="0"/>
                  </a:moveTo>
                  <a:lnTo>
                    <a:pt x="933822" y="0"/>
                  </a:lnTo>
                  <a:cubicBezTo>
                    <a:pt x="956907" y="0"/>
                    <a:pt x="975621" y="18714"/>
                    <a:pt x="975621" y="41799"/>
                  </a:cubicBezTo>
                  <a:lnTo>
                    <a:pt x="975621" y="910154"/>
                  </a:lnTo>
                  <a:cubicBezTo>
                    <a:pt x="975621" y="933239"/>
                    <a:pt x="956907" y="951953"/>
                    <a:pt x="933822" y="951953"/>
                  </a:cubicBezTo>
                  <a:lnTo>
                    <a:pt x="41799" y="951953"/>
                  </a:lnTo>
                  <a:cubicBezTo>
                    <a:pt x="18714" y="951953"/>
                    <a:pt x="0" y="933239"/>
                    <a:pt x="0" y="910154"/>
                  </a:cubicBezTo>
                  <a:lnTo>
                    <a:pt x="0" y="41799"/>
                  </a:lnTo>
                  <a:cubicBezTo>
                    <a:pt x="0" y="18714"/>
                    <a:pt x="18714" y="0"/>
                    <a:pt x="4179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19050"/>
              <a:ext cx="975621" cy="9710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59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9479117" y="6368427"/>
            <a:ext cx="3704313" cy="507624"/>
            <a:chOff x="0" y="0"/>
            <a:chExt cx="975621" cy="133695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975621" cy="133695"/>
            </a:xfrm>
            <a:custGeom>
              <a:avLst/>
              <a:gdLst/>
              <a:ahLst/>
              <a:cxnLst/>
              <a:rect r="r" b="b" t="t" l="l"/>
              <a:pathLst>
                <a:path h="133695" w="975621">
                  <a:moveTo>
                    <a:pt x="0" y="0"/>
                  </a:moveTo>
                  <a:lnTo>
                    <a:pt x="975621" y="0"/>
                  </a:lnTo>
                  <a:lnTo>
                    <a:pt x="975621" y="133695"/>
                  </a:lnTo>
                  <a:lnTo>
                    <a:pt x="0" y="133695"/>
                  </a:lnTo>
                  <a:close/>
                </a:path>
              </a:pathLst>
            </a:custGeom>
            <a:solidFill>
              <a:srgbClr val="183E6C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19050"/>
              <a:ext cx="975621" cy="1527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90"/>
                </a:lnSpc>
              </a:pPr>
              <a:r>
                <a:rPr lang="en-US" b="true" sz="2300">
                  <a:solidFill>
                    <a:srgbClr val="FFFFFF"/>
                  </a:solidFill>
                  <a:latin typeface="Montserrat Classic Bold"/>
                  <a:ea typeface="Montserrat Classic Bold"/>
                  <a:cs typeface="Montserrat Classic Bold"/>
                  <a:sym typeface="Montserrat Classic Bold"/>
                </a:rPr>
                <a:t> </a:t>
              </a:r>
              <a:r>
                <a:rPr lang="ar-EG" b="true" sz="2300">
                  <a:solidFill>
                    <a:srgbClr val="FFFFFF"/>
                  </a:solidFill>
                  <a:latin typeface="Montserrat Classic Bold"/>
                  <a:ea typeface="Montserrat Classic Bold"/>
                  <a:cs typeface="Montserrat Classic Bold"/>
                  <a:sym typeface="Montserrat Classic Bold"/>
                  <a:rtl val="true"/>
                </a:rPr>
                <a:t>المدينة الذكية المستدامة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13845415" y="5143500"/>
            <a:ext cx="3704313" cy="3702893"/>
            <a:chOff x="0" y="0"/>
            <a:chExt cx="975621" cy="975248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975621" cy="975248"/>
            </a:xfrm>
            <a:custGeom>
              <a:avLst/>
              <a:gdLst/>
              <a:ahLst/>
              <a:cxnLst/>
              <a:rect r="r" b="b" t="t" l="l"/>
              <a:pathLst>
                <a:path h="975248" w="975621">
                  <a:moveTo>
                    <a:pt x="41799" y="0"/>
                  </a:moveTo>
                  <a:lnTo>
                    <a:pt x="933822" y="0"/>
                  </a:lnTo>
                  <a:cubicBezTo>
                    <a:pt x="956907" y="0"/>
                    <a:pt x="975621" y="18714"/>
                    <a:pt x="975621" y="41799"/>
                  </a:cubicBezTo>
                  <a:lnTo>
                    <a:pt x="975621" y="933448"/>
                  </a:lnTo>
                  <a:cubicBezTo>
                    <a:pt x="975621" y="956533"/>
                    <a:pt x="956907" y="975248"/>
                    <a:pt x="933822" y="975248"/>
                  </a:cubicBezTo>
                  <a:lnTo>
                    <a:pt x="41799" y="975248"/>
                  </a:lnTo>
                  <a:cubicBezTo>
                    <a:pt x="18714" y="975248"/>
                    <a:pt x="0" y="956533"/>
                    <a:pt x="0" y="933448"/>
                  </a:cubicBezTo>
                  <a:lnTo>
                    <a:pt x="0" y="41799"/>
                  </a:lnTo>
                  <a:cubicBezTo>
                    <a:pt x="0" y="18714"/>
                    <a:pt x="18714" y="0"/>
                    <a:pt x="4179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-19050"/>
              <a:ext cx="975621" cy="99429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59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3845415" y="6368427"/>
            <a:ext cx="3704313" cy="507624"/>
            <a:chOff x="0" y="0"/>
            <a:chExt cx="975621" cy="133695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975621" cy="133695"/>
            </a:xfrm>
            <a:custGeom>
              <a:avLst/>
              <a:gdLst/>
              <a:ahLst/>
              <a:cxnLst/>
              <a:rect r="r" b="b" t="t" l="l"/>
              <a:pathLst>
                <a:path h="133695" w="975621">
                  <a:moveTo>
                    <a:pt x="0" y="0"/>
                  </a:moveTo>
                  <a:lnTo>
                    <a:pt x="975621" y="0"/>
                  </a:lnTo>
                  <a:lnTo>
                    <a:pt x="975621" y="133695"/>
                  </a:lnTo>
                  <a:lnTo>
                    <a:pt x="0" y="133695"/>
                  </a:lnTo>
                  <a:close/>
                </a:path>
              </a:pathLst>
            </a:custGeom>
            <a:solidFill>
              <a:srgbClr val="183E6C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19050"/>
              <a:ext cx="975621" cy="1527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89"/>
                </a:lnSpc>
              </a:pPr>
              <a:r>
                <a:rPr lang="en-US" b="true" sz="2299">
                  <a:solidFill>
                    <a:srgbClr val="FFFFFF"/>
                  </a:solidFill>
                  <a:latin typeface="Montserrat Classic Bold"/>
                  <a:ea typeface="Montserrat Classic Bold"/>
                  <a:cs typeface="Montserrat Classic Bold"/>
                  <a:sym typeface="Montserrat Classic Bold"/>
                </a:rPr>
                <a:t> </a:t>
              </a:r>
              <a:r>
                <a:rPr lang="ar-EG" b="true" sz="2299">
                  <a:solidFill>
                    <a:srgbClr val="FFFFFF"/>
                  </a:solidFill>
                  <a:latin typeface="Montserrat Classic Bold"/>
                  <a:ea typeface="Montserrat Classic Bold"/>
                  <a:cs typeface="Montserrat Classic Bold"/>
                  <a:sym typeface="Montserrat Classic Bold"/>
                  <a:rtl val="true"/>
                </a:rPr>
                <a:t>الابتكار والريادة التكنولوجية</a:t>
              </a:r>
            </a:p>
          </p:txBody>
        </p:sp>
      </p:grpSp>
      <p:sp>
        <p:nvSpPr>
          <p:cNvPr name="Freeform 29" id="29"/>
          <p:cNvSpPr/>
          <p:nvPr/>
        </p:nvSpPr>
        <p:spPr>
          <a:xfrm flipH="false" flipV="false" rot="0">
            <a:off x="15296639" y="5277822"/>
            <a:ext cx="935232" cy="1030559"/>
          </a:xfrm>
          <a:custGeom>
            <a:avLst/>
            <a:gdLst/>
            <a:ahLst/>
            <a:cxnLst/>
            <a:rect r="r" b="b" t="t" l="l"/>
            <a:pathLst>
              <a:path h="1030559" w="935232">
                <a:moveTo>
                  <a:pt x="0" y="0"/>
                </a:moveTo>
                <a:lnTo>
                  <a:pt x="935233" y="0"/>
                </a:lnTo>
                <a:lnTo>
                  <a:pt x="935233" y="1030559"/>
                </a:lnTo>
                <a:lnTo>
                  <a:pt x="0" y="10305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10827632" y="5338759"/>
            <a:ext cx="1000416" cy="1016941"/>
          </a:xfrm>
          <a:custGeom>
            <a:avLst/>
            <a:gdLst/>
            <a:ahLst/>
            <a:cxnLst/>
            <a:rect r="r" b="b" t="t" l="l"/>
            <a:pathLst>
              <a:path h="1016941" w="1000416">
                <a:moveTo>
                  <a:pt x="0" y="0"/>
                </a:moveTo>
                <a:lnTo>
                  <a:pt x="1000416" y="0"/>
                </a:lnTo>
                <a:lnTo>
                  <a:pt x="1000416" y="1016941"/>
                </a:lnTo>
                <a:lnTo>
                  <a:pt x="0" y="101694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6526037" y="5412415"/>
            <a:ext cx="869629" cy="869629"/>
          </a:xfrm>
          <a:custGeom>
            <a:avLst/>
            <a:gdLst/>
            <a:ahLst/>
            <a:cxnLst/>
            <a:rect r="r" b="b" t="t" l="l"/>
            <a:pathLst>
              <a:path h="869629" w="869629">
                <a:moveTo>
                  <a:pt x="0" y="0"/>
                </a:moveTo>
                <a:lnTo>
                  <a:pt x="869628" y="0"/>
                </a:lnTo>
                <a:lnTo>
                  <a:pt x="869628" y="869629"/>
                </a:lnTo>
                <a:lnTo>
                  <a:pt x="0" y="86962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2114310" y="5380038"/>
            <a:ext cx="952237" cy="934383"/>
          </a:xfrm>
          <a:custGeom>
            <a:avLst/>
            <a:gdLst/>
            <a:ahLst/>
            <a:cxnLst/>
            <a:rect r="r" b="b" t="t" l="l"/>
            <a:pathLst>
              <a:path h="934383" w="952237">
                <a:moveTo>
                  <a:pt x="0" y="0"/>
                </a:moveTo>
                <a:lnTo>
                  <a:pt x="952237" y="0"/>
                </a:lnTo>
                <a:lnTo>
                  <a:pt x="952237" y="934382"/>
                </a:lnTo>
                <a:lnTo>
                  <a:pt x="0" y="93438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3556922" y="49246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الرؤية المستقبلية والاهداف الاستراتيجية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4002579" y="6976159"/>
            <a:ext cx="3547148" cy="14343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435855" indent="-217928" lvl="1">
              <a:lnSpc>
                <a:spcPts val="2785"/>
              </a:lnSpc>
              <a:buFont typeface="Arial"/>
              <a:buChar char="•"/>
            </a:pPr>
            <a:r>
              <a:rPr lang="ar-EG" b="true" sz="2018" spc="197">
                <a:solidFill>
                  <a:srgbClr val="231F20"/>
                </a:solidFill>
                <a:latin typeface="Montserrat Light Bold"/>
                <a:ea typeface="Montserrat Light Bold"/>
                <a:cs typeface="Montserrat Light Bold"/>
                <a:sym typeface="Montserrat Light Bold"/>
                <a:rtl val="true"/>
              </a:rPr>
              <a:t>بيئة محفزة للبحث والتطوير والتعليم بالتكنولوجيا و</a:t>
            </a:r>
            <a:r>
              <a:rPr lang="ar-EG" b="true" sz="2018" spc="197">
                <a:solidFill>
                  <a:srgbClr val="231F20"/>
                </a:solidFill>
                <a:latin typeface="Montserrat Light Bold"/>
                <a:ea typeface="Montserrat Light Bold"/>
                <a:cs typeface="Montserrat Light Bold"/>
                <a:sym typeface="Montserrat Light Bold"/>
                <a:rtl val="true"/>
              </a:rPr>
              <a:t>حاضنات أعمال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9556774" y="6915994"/>
            <a:ext cx="3626656" cy="1434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436117" indent="-218059" lvl="1">
              <a:lnSpc>
                <a:spcPts val="2787"/>
              </a:lnSpc>
              <a:buFont typeface="Arial"/>
              <a:buChar char="•"/>
            </a:pPr>
            <a:r>
              <a:rPr lang="ar-EG" b="true" sz="2019" spc="197">
                <a:solidFill>
                  <a:srgbClr val="231F20"/>
                </a:solidFill>
                <a:latin typeface="Montserrat Light Bold"/>
                <a:ea typeface="Montserrat Light Bold"/>
                <a:cs typeface="Montserrat Light Bold"/>
                <a:sym typeface="Montserrat Light Bold"/>
                <a:rtl val="true"/>
              </a:rPr>
              <a:t>مدينة تعتمد على الطاقة المتجددة وأنظمة نقل ذكية وتدمج التكنولوجيا بال</a:t>
            </a:r>
            <a:r>
              <a:rPr lang="ar-EG" b="true" sz="2019" spc="197">
                <a:solidFill>
                  <a:srgbClr val="231F20"/>
                </a:solidFill>
                <a:latin typeface="Montserrat Light Bold"/>
                <a:ea typeface="Montserrat Light Bold"/>
                <a:cs typeface="Montserrat Light Bold"/>
                <a:sym typeface="Montserrat Light Bold"/>
                <a:rtl val="true"/>
              </a:rPr>
              <a:t>خدمات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5107232" y="6915994"/>
            <a:ext cx="3626656" cy="10713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436117" indent="-218059" lvl="1">
              <a:lnSpc>
                <a:spcPts val="2787"/>
              </a:lnSpc>
              <a:buFont typeface="Arial"/>
              <a:buChar char="•"/>
            </a:pPr>
            <a:r>
              <a:rPr lang="ar-EG" b="true" sz="2019" spc="197">
                <a:solidFill>
                  <a:srgbClr val="231F20"/>
                </a:solidFill>
                <a:latin typeface="Montserrat Light Bold"/>
                <a:ea typeface="Montserrat Light Bold"/>
                <a:cs typeface="Montserrat Light Bold"/>
                <a:sym typeface="Montserrat Light Bold"/>
                <a:rtl val="true"/>
              </a:rPr>
              <a:t>رفع القدرة التنافسية وجذب الاستثمار وبن</a:t>
            </a:r>
            <a:r>
              <a:rPr lang="ar-EG" b="true" sz="2019" spc="197">
                <a:solidFill>
                  <a:srgbClr val="231F20"/>
                </a:solidFill>
                <a:latin typeface="Montserrat Light Bold"/>
                <a:ea typeface="Montserrat Light Bold"/>
                <a:cs typeface="Montserrat Light Bold"/>
                <a:sym typeface="Montserrat Light Bold"/>
                <a:rtl val="true"/>
              </a:rPr>
              <a:t>ية رقمية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777101" y="6846290"/>
            <a:ext cx="3626656" cy="9440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379052" indent="-189526" lvl="1">
              <a:lnSpc>
                <a:spcPts val="2422"/>
              </a:lnSpc>
              <a:buFont typeface="Arial"/>
              <a:buChar char="•"/>
            </a:pPr>
            <a:r>
              <a:rPr lang="ar-EG" b="true" sz="1755" spc="172">
                <a:solidFill>
                  <a:srgbClr val="231F20"/>
                </a:solidFill>
                <a:latin typeface="Montserrat Light Bold"/>
                <a:ea typeface="Montserrat Light Bold"/>
                <a:cs typeface="Montserrat Light Bold"/>
                <a:sym typeface="Montserrat Light Bold"/>
                <a:rtl val="true"/>
              </a:rPr>
              <a:t>تمكين الشباب عبر برامج تدريب وبناء نموذج حضاري يحتذى به عالمياً </a:t>
            </a:r>
          </a:p>
        </p:txBody>
      </p:sp>
    </p:spTree>
  </p:cSld>
  <p:clrMapOvr>
    <a:masterClrMapping/>
  </p:clrMapOvr>
</p:sld>
</file>

<file path=ppt/slides/slide4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Object 2" id="2"/>
          <p:cNvGraphicFramePr/>
          <p:nvPr/>
        </p:nvGraphicFramePr>
        <p:xfrm>
          <a:off x="0" y="1442089"/>
          <a:ext cx="7543800" cy="6095047"/>
        </p:xfrm>
        <a:graphic>
          <a:graphicData uri="http://schemas.openxmlformats.org/presentationml/2006/ole">
            <p:oleObj imgW="9042400" imgH="7594600" r:id="rId3" progId="Excel.Sheet.12" name="Worksheet">
              <p:embed/>
              <p:pic>
                <p:nvPicPr>
                  <p:cNvPr name="" id="0"/>
                  <p:cNvPicPr/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1270000" y="1270000"/>
                    <a:ext cx="1270000" cy="1270000"/>
                  </a:xfrm>
                  <a:prstGeom prst="rect"/>
                </p:spPr>
              </p:pic>
            </p:oleObj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11748811" y="-179361"/>
            <a:ext cx="6146044" cy="14127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0029"/>
              </a:lnSpc>
              <a:spcBef>
                <a:spcPct val="0"/>
              </a:spcBef>
            </a:pPr>
            <a:r>
              <a:rPr lang="ar-EG" b="true" sz="716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مكونات المدينة</a:t>
            </a:r>
          </a:p>
        </p:txBody>
      </p:sp>
    </p:spTree>
  </p:cSld>
  <p:clrMapOvr>
    <a:masterClrMapping/>
  </p:clrMapOvr>
</p:sld>
</file>

<file path=ppt/slides/slide4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Object 2" id="2"/>
          <p:cNvGraphicFramePr/>
          <p:nvPr/>
        </p:nvGraphicFramePr>
        <p:xfrm>
          <a:off x="0" y="0"/>
          <a:ext cx="7543800" cy="8150733"/>
        </p:xfrm>
        <a:graphic>
          <a:graphicData uri="http://schemas.openxmlformats.org/presentationml/2006/ole">
            <p:oleObj imgW="9169400" imgH="9779000" r:id="rId3" progId="Excel.Sheet.12" name="Worksheet">
              <p:embed/>
              <p:pic>
                <p:nvPicPr>
                  <p:cNvPr name="" id="0"/>
                  <p:cNvPicPr/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1270000" y="1270000"/>
                    <a:ext cx="1270000" cy="1270000"/>
                  </a:xfrm>
                  <a:prstGeom prst="rect"/>
                </p:spPr>
              </p:pic>
            </p:oleObj>
          </a:graphicData>
        </a:graphic>
      </p:graphicFrame>
    </p:spTree>
  </p:cSld>
  <p:clrMapOvr>
    <a:masterClrMapping/>
  </p:clrMapOvr>
</p:sld>
</file>

<file path=ppt/slides/slide4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6571359" y="5099699"/>
            <a:ext cx="5145282" cy="1798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6718"/>
              </a:lnSpc>
            </a:pPr>
            <a:r>
              <a:rPr lang="ar-EG" b="true" sz="47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إعداد المخطط النهائي </a:t>
            </a:r>
          </a:p>
          <a:p>
            <a:pPr algn="ctr" rtl="true">
              <a:lnSpc>
                <a:spcPts val="6718"/>
              </a:lnSpc>
            </a:pPr>
            <a:r>
              <a:rPr lang="ar-EG" b="true" sz="4798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إعداد المخططات التفصيلية</a:t>
            </a:r>
          </a:p>
        </p:txBody>
      </p:sp>
      <p:sp>
        <p:nvSpPr>
          <p:cNvPr name="AutoShape 3" id="3"/>
          <p:cNvSpPr/>
          <p:nvPr/>
        </p:nvSpPr>
        <p:spPr>
          <a:xfrm>
            <a:off x="2332782" y="5785094"/>
            <a:ext cx="4238576" cy="0"/>
          </a:xfrm>
          <a:prstGeom prst="line">
            <a:avLst/>
          </a:prstGeom>
          <a:ln cap="flat" w="5715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1844567" y="5756519"/>
            <a:ext cx="4454528" cy="0"/>
          </a:xfrm>
          <a:prstGeom prst="line">
            <a:avLst/>
          </a:prstGeom>
          <a:ln cap="flat" w="5715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5" id="5"/>
          <p:cNvSpPr/>
          <p:nvPr/>
        </p:nvSpPr>
        <p:spPr>
          <a:xfrm flipH="false" flipV="false" rot="0">
            <a:off x="7764699" y="7597367"/>
            <a:ext cx="2477258" cy="2477258"/>
          </a:xfrm>
          <a:custGeom>
            <a:avLst/>
            <a:gdLst/>
            <a:ahLst/>
            <a:cxnLst/>
            <a:rect r="r" b="b" t="t" l="l"/>
            <a:pathLst>
              <a:path h="2477258" w="2477258">
                <a:moveTo>
                  <a:pt x="0" y="0"/>
                </a:moveTo>
                <a:lnTo>
                  <a:pt x="2477258" y="0"/>
                </a:lnTo>
                <a:lnTo>
                  <a:pt x="2477258" y="2477258"/>
                </a:lnTo>
                <a:lnTo>
                  <a:pt x="0" y="24772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3127584" y="2887787"/>
            <a:ext cx="10197487" cy="2106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4929"/>
              </a:lnSpc>
              <a:spcBef>
                <a:spcPct val="0"/>
              </a:spcBef>
            </a:pPr>
            <a:r>
              <a:rPr lang="ar-EG" b="true" sz="1066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مرحلة إعداد المخططات</a:t>
            </a:r>
          </a:p>
        </p:txBody>
      </p:sp>
    </p:spTree>
  </p:cSld>
  <p:clrMapOvr>
    <a:masterClrMapping/>
  </p:clrMapOvr>
</p:sld>
</file>

<file path=ppt/slides/slide5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61210"/>
            <a:ext cx="7039044" cy="4927331"/>
            <a:chOff x="0" y="0"/>
            <a:chExt cx="6350000" cy="4445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4445000"/>
            </a:xfrm>
            <a:custGeom>
              <a:avLst/>
              <a:gdLst/>
              <a:ahLst/>
              <a:cxnLst/>
              <a:rect r="r" b="b" t="t" l="l"/>
              <a:pathLst>
                <a:path h="4445000" w="6350000">
                  <a:moveTo>
                    <a:pt x="0" y="3429000"/>
                  </a:move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lnTo>
                    <a:pt x="5334000" y="0"/>
                  </a:lnTo>
                  <a:cubicBezTo>
                    <a:pt x="5895340" y="0"/>
                    <a:pt x="6350000" y="454660"/>
                    <a:pt x="6350000" y="1016000"/>
                  </a:cubicBezTo>
                  <a:lnTo>
                    <a:pt x="6350000" y="3429000"/>
                  </a:lnTo>
                  <a:cubicBezTo>
                    <a:pt x="6350000" y="3990340"/>
                    <a:pt x="5895340" y="4445000"/>
                    <a:pt x="5334000" y="4445000"/>
                  </a:cubicBezTo>
                  <a:lnTo>
                    <a:pt x="1016000" y="4445000"/>
                  </a:lnTo>
                  <a:cubicBezTo>
                    <a:pt x="454660" y="4445000"/>
                    <a:pt x="0" y="3990340"/>
                    <a:pt x="0" y="3429000"/>
                  </a:cubicBezTo>
                  <a:close/>
                </a:path>
              </a:pathLst>
            </a:custGeom>
            <a:blipFill>
              <a:blip r:embed="rId2"/>
              <a:stretch>
                <a:fillRect l="0" t="-3571" r="0" b="-3571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28700" y="5294921"/>
            <a:ext cx="7039044" cy="4927331"/>
            <a:chOff x="0" y="0"/>
            <a:chExt cx="6350000" cy="4445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350000" cy="4445000"/>
            </a:xfrm>
            <a:custGeom>
              <a:avLst/>
              <a:gdLst/>
              <a:ahLst/>
              <a:cxnLst/>
              <a:rect r="r" b="b" t="t" l="l"/>
              <a:pathLst>
                <a:path h="4445000" w="6350000">
                  <a:moveTo>
                    <a:pt x="0" y="3429000"/>
                  </a:move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lnTo>
                    <a:pt x="5334000" y="0"/>
                  </a:lnTo>
                  <a:cubicBezTo>
                    <a:pt x="5895340" y="0"/>
                    <a:pt x="6350000" y="454660"/>
                    <a:pt x="6350000" y="1016000"/>
                  </a:cubicBezTo>
                  <a:lnTo>
                    <a:pt x="6350000" y="3429000"/>
                  </a:lnTo>
                  <a:cubicBezTo>
                    <a:pt x="6350000" y="3990340"/>
                    <a:pt x="5895340" y="4445000"/>
                    <a:pt x="5334000" y="4445000"/>
                  </a:cubicBezTo>
                  <a:lnTo>
                    <a:pt x="1016000" y="4445000"/>
                  </a:lnTo>
                  <a:cubicBezTo>
                    <a:pt x="454660" y="4445000"/>
                    <a:pt x="0" y="3990340"/>
                    <a:pt x="0" y="3429000"/>
                  </a:cubicBezTo>
                  <a:close/>
                </a:path>
              </a:pathLst>
            </a:custGeom>
            <a:blipFill>
              <a:blip r:embed="rId3"/>
              <a:stretch>
                <a:fillRect l="0" t="-3571" r="0" b="-3571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826008" y="3130235"/>
            <a:ext cx="8754379" cy="6128065"/>
            <a:chOff x="0" y="0"/>
            <a:chExt cx="6350000" cy="44450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4445000"/>
            </a:xfrm>
            <a:custGeom>
              <a:avLst/>
              <a:gdLst/>
              <a:ahLst/>
              <a:cxnLst/>
              <a:rect r="r" b="b" t="t" l="l"/>
              <a:pathLst>
                <a:path h="4445000" w="6350000">
                  <a:moveTo>
                    <a:pt x="0" y="3429000"/>
                  </a:move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lnTo>
                    <a:pt x="5334000" y="0"/>
                  </a:lnTo>
                  <a:cubicBezTo>
                    <a:pt x="5895340" y="0"/>
                    <a:pt x="6350000" y="454660"/>
                    <a:pt x="6350000" y="1016000"/>
                  </a:cubicBezTo>
                  <a:lnTo>
                    <a:pt x="6350000" y="3429000"/>
                  </a:lnTo>
                  <a:cubicBezTo>
                    <a:pt x="6350000" y="3990340"/>
                    <a:pt x="5895340" y="4445000"/>
                    <a:pt x="5334000" y="4445000"/>
                  </a:cubicBezTo>
                  <a:lnTo>
                    <a:pt x="1016000" y="4445000"/>
                  </a:lnTo>
                  <a:cubicBezTo>
                    <a:pt x="454660" y="4445000"/>
                    <a:pt x="0" y="3990340"/>
                    <a:pt x="0" y="3429000"/>
                  </a:cubicBezTo>
                  <a:close/>
                </a:path>
              </a:pathLst>
            </a:custGeom>
            <a:blipFill>
              <a:blip r:embed="rId4"/>
              <a:stretch>
                <a:fillRect l="0" t="-3571" r="0" b="-3571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true" rot="4768847">
            <a:off x="120184" y="4634262"/>
            <a:ext cx="1343235" cy="708556"/>
          </a:xfrm>
          <a:custGeom>
            <a:avLst/>
            <a:gdLst/>
            <a:ahLst/>
            <a:cxnLst/>
            <a:rect r="r" b="b" t="t" l="l"/>
            <a:pathLst>
              <a:path h="708556" w="1343235">
                <a:moveTo>
                  <a:pt x="0" y="708556"/>
                </a:moveTo>
                <a:lnTo>
                  <a:pt x="1343235" y="708556"/>
                </a:lnTo>
                <a:lnTo>
                  <a:pt x="1343235" y="0"/>
                </a:lnTo>
                <a:lnTo>
                  <a:pt x="0" y="0"/>
                </a:lnTo>
                <a:lnTo>
                  <a:pt x="0" y="708556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556922" y="49246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المخططات المبدئية</a:t>
            </a:r>
          </a:p>
        </p:txBody>
      </p:sp>
      <p:sp>
        <p:nvSpPr>
          <p:cNvPr name="Freeform 10" id="10"/>
          <p:cNvSpPr/>
          <p:nvPr/>
        </p:nvSpPr>
        <p:spPr>
          <a:xfrm flipH="false" flipV="true" rot="-474736">
            <a:off x="8154390" y="9347380"/>
            <a:ext cx="1343235" cy="708556"/>
          </a:xfrm>
          <a:custGeom>
            <a:avLst/>
            <a:gdLst/>
            <a:ahLst/>
            <a:cxnLst/>
            <a:rect r="r" b="b" t="t" l="l"/>
            <a:pathLst>
              <a:path h="708556" w="1343235">
                <a:moveTo>
                  <a:pt x="0" y="708556"/>
                </a:moveTo>
                <a:lnTo>
                  <a:pt x="1343235" y="708556"/>
                </a:lnTo>
                <a:lnTo>
                  <a:pt x="1343235" y="0"/>
                </a:lnTo>
                <a:lnTo>
                  <a:pt x="0" y="0"/>
                </a:lnTo>
                <a:lnTo>
                  <a:pt x="0" y="708556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469118" y="499214"/>
            <a:ext cx="6554952" cy="4588466"/>
            <a:chOff x="0" y="0"/>
            <a:chExt cx="6350000" cy="4445000"/>
          </a:xfrm>
        </p:grpSpPr>
        <p:sp>
          <p:nvSpPr>
            <p:cNvPr name="Freeform 3" id="3"/>
            <p:cNvSpPr/>
            <p:nvPr/>
          </p:nvSpPr>
          <p:spPr>
            <a:xfrm flipH="false" flipV="false" rot="-5400000">
              <a:off x="952500" y="-952500"/>
              <a:ext cx="4445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4445000">
                  <a:moveTo>
                    <a:pt x="1016000" y="0"/>
                  </a:moveTo>
                  <a:lnTo>
                    <a:pt x="3429000" y="0"/>
                  </a:lnTo>
                  <a:cubicBezTo>
                    <a:pt x="3990340" y="0"/>
                    <a:pt x="4445000" y="454660"/>
                    <a:pt x="4445000" y="1016000"/>
                  </a:cubicBezTo>
                  <a:lnTo>
                    <a:pt x="4445000" y="5334000"/>
                  </a:lnTo>
                  <a:cubicBezTo>
                    <a:pt x="4445000" y="5895340"/>
                    <a:pt x="3990340" y="6350000"/>
                    <a:pt x="3429000" y="6350000"/>
                  </a:cubicBezTo>
                  <a:lnTo>
                    <a:pt x="1016000" y="6350000"/>
                  </a:lnTo>
                  <a:cubicBezTo>
                    <a:pt x="454660" y="6350000"/>
                    <a:pt x="0" y="5895340"/>
                    <a:pt x="0" y="5334000"/>
                  </a:cubicBez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close/>
                </a:path>
              </a:pathLst>
            </a:custGeom>
            <a:blipFill>
              <a:blip r:embed="rId2"/>
              <a:stretch>
                <a:fillRect l="-3571" t="0" r="-3571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1469118" y="5444460"/>
            <a:ext cx="6623580" cy="4636506"/>
            <a:chOff x="0" y="0"/>
            <a:chExt cx="6350000" cy="4445000"/>
          </a:xfrm>
        </p:grpSpPr>
        <p:sp>
          <p:nvSpPr>
            <p:cNvPr name="Freeform 5" id="5"/>
            <p:cNvSpPr/>
            <p:nvPr/>
          </p:nvSpPr>
          <p:spPr>
            <a:xfrm flipH="false" flipV="false" rot="-5400000">
              <a:off x="952500" y="-952500"/>
              <a:ext cx="4445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4445000">
                  <a:moveTo>
                    <a:pt x="1016000" y="0"/>
                  </a:moveTo>
                  <a:lnTo>
                    <a:pt x="3429000" y="0"/>
                  </a:lnTo>
                  <a:cubicBezTo>
                    <a:pt x="3990340" y="0"/>
                    <a:pt x="4445000" y="454660"/>
                    <a:pt x="4445000" y="1016000"/>
                  </a:cubicBezTo>
                  <a:lnTo>
                    <a:pt x="4445000" y="5334000"/>
                  </a:lnTo>
                  <a:cubicBezTo>
                    <a:pt x="4445000" y="5895340"/>
                    <a:pt x="3990340" y="6350000"/>
                    <a:pt x="3429000" y="6350000"/>
                  </a:cubicBezTo>
                  <a:lnTo>
                    <a:pt x="1016000" y="6350000"/>
                  </a:lnTo>
                  <a:cubicBezTo>
                    <a:pt x="454660" y="6350000"/>
                    <a:pt x="0" y="5895340"/>
                    <a:pt x="0" y="5334000"/>
                  </a:cubicBez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close/>
                </a:path>
              </a:pathLst>
            </a:custGeom>
            <a:blipFill>
              <a:blip r:embed="rId3"/>
              <a:stretch>
                <a:fillRect l="-3571" t="0" r="-3571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1468294" y="547254"/>
            <a:ext cx="6554952" cy="4588466"/>
            <a:chOff x="0" y="0"/>
            <a:chExt cx="6350000" cy="4445000"/>
          </a:xfrm>
        </p:grpSpPr>
        <p:sp>
          <p:nvSpPr>
            <p:cNvPr name="Freeform 7" id="7"/>
            <p:cNvSpPr/>
            <p:nvPr/>
          </p:nvSpPr>
          <p:spPr>
            <a:xfrm flipH="false" flipV="false" rot="-5400000">
              <a:off x="952500" y="-952500"/>
              <a:ext cx="4445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4445000">
                  <a:moveTo>
                    <a:pt x="1016000" y="0"/>
                  </a:moveTo>
                  <a:lnTo>
                    <a:pt x="3429000" y="0"/>
                  </a:lnTo>
                  <a:cubicBezTo>
                    <a:pt x="3990340" y="0"/>
                    <a:pt x="4445000" y="454660"/>
                    <a:pt x="4445000" y="1016000"/>
                  </a:cubicBezTo>
                  <a:lnTo>
                    <a:pt x="4445000" y="5334000"/>
                  </a:lnTo>
                  <a:cubicBezTo>
                    <a:pt x="4445000" y="5895340"/>
                    <a:pt x="3990340" y="6350000"/>
                    <a:pt x="3429000" y="6350000"/>
                  </a:cubicBezTo>
                  <a:lnTo>
                    <a:pt x="1016000" y="6350000"/>
                  </a:lnTo>
                  <a:cubicBezTo>
                    <a:pt x="454660" y="6350000"/>
                    <a:pt x="0" y="5895340"/>
                    <a:pt x="0" y="5334000"/>
                  </a:cubicBez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close/>
                </a:path>
              </a:pathLst>
            </a:custGeom>
            <a:blipFill>
              <a:blip r:embed="rId4"/>
              <a:stretch>
                <a:fillRect l="-3571" t="0" r="-3571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468294" y="5492500"/>
            <a:ext cx="6554952" cy="4588466"/>
            <a:chOff x="0" y="0"/>
            <a:chExt cx="6350000" cy="4445000"/>
          </a:xfrm>
        </p:grpSpPr>
        <p:sp>
          <p:nvSpPr>
            <p:cNvPr name="Freeform 9" id="9"/>
            <p:cNvSpPr/>
            <p:nvPr/>
          </p:nvSpPr>
          <p:spPr>
            <a:xfrm flipH="false" flipV="false" rot="-5400000">
              <a:off x="952500" y="-952500"/>
              <a:ext cx="4445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4445000">
                  <a:moveTo>
                    <a:pt x="1016000" y="0"/>
                  </a:moveTo>
                  <a:lnTo>
                    <a:pt x="3429000" y="0"/>
                  </a:lnTo>
                  <a:cubicBezTo>
                    <a:pt x="3990340" y="0"/>
                    <a:pt x="4445000" y="454660"/>
                    <a:pt x="4445000" y="1016000"/>
                  </a:cubicBezTo>
                  <a:lnTo>
                    <a:pt x="4445000" y="5334000"/>
                  </a:lnTo>
                  <a:cubicBezTo>
                    <a:pt x="4445000" y="5895340"/>
                    <a:pt x="3990340" y="6350000"/>
                    <a:pt x="3429000" y="6350000"/>
                  </a:cubicBezTo>
                  <a:lnTo>
                    <a:pt x="1016000" y="6350000"/>
                  </a:lnTo>
                  <a:cubicBezTo>
                    <a:pt x="454660" y="6350000"/>
                    <a:pt x="0" y="5895340"/>
                    <a:pt x="0" y="5334000"/>
                  </a:cubicBez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close/>
                </a:path>
              </a:pathLst>
            </a:custGeom>
            <a:blipFill>
              <a:blip r:embed="rId5"/>
              <a:stretch>
                <a:fillRect l="-5695" t="0" r="-1447" b="0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0790927" y="1918963"/>
            <a:ext cx="345127" cy="874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19"/>
              </a:lnSpc>
            </a:pPr>
            <a:r>
              <a:rPr lang="en-US" sz="5156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781019" y="6888229"/>
            <a:ext cx="364942" cy="874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19"/>
              </a:lnSpc>
            </a:pPr>
            <a:r>
              <a:rPr lang="en-US" sz="5156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52722" y="1918963"/>
            <a:ext cx="387014" cy="874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19"/>
              </a:lnSpc>
            </a:pPr>
            <a:r>
              <a:rPr lang="en-US" sz="5156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3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42564" y="6888229"/>
            <a:ext cx="407330" cy="874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19"/>
              </a:lnSpc>
            </a:pPr>
            <a:r>
              <a:rPr lang="en-US" sz="5156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</a:t>
            </a:r>
          </a:p>
        </p:txBody>
      </p:sp>
    </p:spTree>
  </p:cSld>
  <p:clrMapOvr>
    <a:masterClrMapping/>
  </p:clrMapOvr>
</p:sld>
</file>

<file path=ppt/slides/slide5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493951"/>
            <a:ext cx="12620113" cy="8793049"/>
          </a:xfrm>
          <a:custGeom>
            <a:avLst/>
            <a:gdLst/>
            <a:ahLst/>
            <a:cxnLst/>
            <a:rect r="r" b="b" t="t" l="l"/>
            <a:pathLst>
              <a:path h="8793049" w="12620113">
                <a:moveTo>
                  <a:pt x="0" y="0"/>
                </a:moveTo>
                <a:lnTo>
                  <a:pt x="12620113" y="0"/>
                </a:lnTo>
                <a:lnTo>
                  <a:pt x="12620113" y="8793049"/>
                </a:lnTo>
                <a:lnTo>
                  <a:pt x="0" y="87930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6354" t="0" r="-992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11361" y="-16890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المخطط الهيكلي </a:t>
            </a:r>
          </a:p>
        </p:txBody>
      </p:sp>
    </p:spTree>
  </p:cSld>
  <p:clrMapOvr>
    <a:masterClrMapping/>
  </p:clrMapOvr>
</p:sld>
</file>

<file path=ppt/slides/slide5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537691"/>
            <a:ext cx="12975239" cy="8749309"/>
          </a:xfrm>
          <a:custGeom>
            <a:avLst/>
            <a:gdLst/>
            <a:ahLst/>
            <a:cxnLst/>
            <a:rect r="r" b="b" t="t" l="l"/>
            <a:pathLst>
              <a:path h="8749309" w="12975239">
                <a:moveTo>
                  <a:pt x="0" y="0"/>
                </a:moveTo>
                <a:lnTo>
                  <a:pt x="12975239" y="0"/>
                </a:lnTo>
                <a:lnTo>
                  <a:pt x="12975239" y="8749309"/>
                </a:lnTo>
                <a:lnTo>
                  <a:pt x="0" y="874930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172" t="-1483" r="-65" b="-1748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0463982" y="8987005"/>
            <a:ext cx="2929084" cy="827466"/>
          </a:xfrm>
          <a:custGeom>
            <a:avLst/>
            <a:gdLst/>
            <a:ahLst/>
            <a:cxnLst/>
            <a:rect r="r" b="b" t="t" l="l"/>
            <a:pathLst>
              <a:path h="827466" w="2929084">
                <a:moveTo>
                  <a:pt x="2929084" y="0"/>
                </a:moveTo>
                <a:lnTo>
                  <a:pt x="0" y="0"/>
                </a:lnTo>
                <a:lnTo>
                  <a:pt x="0" y="827466"/>
                </a:lnTo>
                <a:lnTo>
                  <a:pt x="2929084" y="827466"/>
                </a:lnTo>
                <a:lnTo>
                  <a:pt x="2929084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393066" y="6436181"/>
            <a:ext cx="4894934" cy="3262515"/>
          </a:xfrm>
          <a:custGeom>
            <a:avLst/>
            <a:gdLst/>
            <a:ahLst/>
            <a:cxnLst/>
            <a:rect r="r" b="b" t="t" l="l"/>
            <a:pathLst>
              <a:path h="3262515" w="4894934">
                <a:moveTo>
                  <a:pt x="0" y="0"/>
                </a:moveTo>
                <a:lnTo>
                  <a:pt x="4894934" y="0"/>
                </a:lnTo>
                <a:lnTo>
                  <a:pt x="4894934" y="3262515"/>
                </a:lnTo>
                <a:lnTo>
                  <a:pt x="0" y="326251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6824" t="0" r="-30104" b="-7742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4211361" y="-16890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المخطط الهيكلي مع المسارات المقترحة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021722" y="8338321"/>
            <a:ext cx="3135449" cy="40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3396"/>
              </a:lnSpc>
            </a:pPr>
            <a:r>
              <a:rPr lang="ar-EG" b="true" sz="2425">
                <a:solidFill>
                  <a:srgbClr val="082E79"/>
                </a:solidFill>
                <a:latin typeface="Canva Sans Bold"/>
                <a:ea typeface="Canva Sans Bold"/>
                <a:cs typeface="Canva Sans Bold"/>
                <a:sym typeface="Canva Sans Bold"/>
                <a:rtl val="true"/>
              </a:rPr>
              <a:t>خط مسار تلفريك الحالي</a:t>
            </a:r>
          </a:p>
        </p:txBody>
      </p:sp>
    </p:spTree>
  </p:cSld>
  <p:clrMapOvr>
    <a:masterClrMapping/>
  </p:clrMapOvr>
</p:sld>
</file>

<file path=ppt/slides/slide5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29570" y="1926316"/>
            <a:ext cx="14588224" cy="7788050"/>
          </a:xfrm>
          <a:custGeom>
            <a:avLst/>
            <a:gdLst/>
            <a:ahLst/>
            <a:cxnLst/>
            <a:rect r="r" b="b" t="t" l="l"/>
            <a:pathLst>
              <a:path h="7788050" w="14588224">
                <a:moveTo>
                  <a:pt x="0" y="0"/>
                </a:moveTo>
                <a:lnTo>
                  <a:pt x="14588224" y="0"/>
                </a:lnTo>
                <a:lnTo>
                  <a:pt x="14588224" y="7788049"/>
                </a:lnTo>
                <a:lnTo>
                  <a:pt x="0" y="77880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778" t="-1145" r="-229" b="-1862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11361" y="-16890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المخطط الهيكلي التفصيلي</a:t>
            </a:r>
          </a:p>
        </p:txBody>
      </p:sp>
    </p:spTree>
  </p:cSld>
  <p:clrMapOvr>
    <a:masterClrMapping/>
  </p:clrMapOvr>
</p:sld>
</file>

<file path=ppt/slides/slide5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497359" y="0"/>
            <a:ext cx="8603353" cy="3898613"/>
          </a:xfrm>
          <a:custGeom>
            <a:avLst/>
            <a:gdLst/>
            <a:ahLst/>
            <a:cxnLst/>
            <a:rect r="r" b="b" t="t" l="l"/>
            <a:pathLst>
              <a:path h="3898613" w="8603353">
                <a:moveTo>
                  <a:pt x="0" y="0"/>
                </a:moveTo>
                <a:lnTo>
                  <a:pt x="8603353" y="0"/>
                </a:lnTo>
                <a:lnTo>
                  <a:pt x="8603353" y="3898613"/>
                </a:lnTo>
                <a:lnTo>
                  <a:pt x="0" y="38986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417" t="-1800" r="-158445" b="-313289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497359" y="4046159"/>
            <a:ext cx="8603353" cy="6109711"/>
          </a:xfrm>
          <a:custGeom>
            <a:avLst/>
            <a:gdLst/>
            <a:ahLst/>
            <a:cxnLst/>
            <a:rect r="r" b="b" t="t" l="l"/>
            <a:pathLst>
              <a:path h="6109711" w="8603353">
                <a:moveTo>
                  <a:pt x="0" y="0"/>
                </a:moveTo>
                <a:lnTo>
                  <a:pt x="8603353" y="0"/>
                </a:lnTo>
                <a:lnTo>
                  <a:pt x="8603353" y="6109711"/>
                </a:lnTo>
                <a:lnTo>
                  <a:pt x="0" y="61097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412" t="-65691" r="-162756" b="-10546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7160" y="2384882"/>
            <a:ext cx="9243302" cy="6873418"/>
          </a:xfrm>
          <a:custGeom>
            <a:avLst/>
            <a:gdLst/>
            <a:ahLst/>
            <a:cxnLst/>
            <a:rect r="r" b="b" t="t" l="l"/>
            <a:pathLst>
              <a:path h="6873418" w="9243302">
                <a:moveTo>
                  <a:pt x="0" y="0"/>
                </a:moveTo>
                <a:lnTo>
                  <a:pt x="9243302" y="0"/>
                </a:lnTo>
                <a:lnTo>
                  <a:pt x="9243302" y="6873418"/>
                </a:lnTo>
                <a:lnTo>
                  <a:pt x="0" y="68734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664" t="-158420" r="-163131" b="-1127"/>
            </a:stretch>
          </a:blipFill>
        </p:spPr>
      </p:sp>
    </p:spTree>
  </p:cSld>
  <p:clrMapOvr>
    <a:masterClrMapping/>
  </p:clrMapOvr>
</p:sld>
</file>

<file path=ppt/slides/slide5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89081" y="202574"/>
            <a:ext cx="14155891" cy="10208428"/>
          </a:xfrm>
          <a:custGeom>
            <a:avLst/>
            <a:gdLst/>
            <a:ahLst/>
            <a:cxnLst/>
            <a:rect r="r" b="b" t="t" l="l"/>
            <a:pathLst>
              <a:path h="10208428" w="14155891">
                <a:moveTo>
                  <a:pt x="0" y="0"/>
                </a:moveTo>
                <a:lnTo>
                  <a:pt x="14155891" y="0"/>
                </a:lnTo>
                <a:lnTo>
                  <a:pt x="14155891" y="10208428"/>
                </a:lnTo>
                <a:lnTo>
                  <a:pt x="0" y="102084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451" r="-1062" b="-451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11361" y="-16890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شبكة الشوارع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4919215" y="7998174"/>
            <a:ext cx="2724547" cy="17806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ar-EG" sz="3399">
                <a:solidFill>
                  <a:srgbClr val="082E79"/>
                </a:solidFill>
                <a:latin typeface="Canva Sans"/>
                <a:ea typeface="Canva Sans"/>
                <a:cs typeface="Canva Sans"/>
                <a:sym typeface="Canva Sans"/>
                <a:rtl val="true"/>
              </a:rPr>
              <a:t>مبدأ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82E79"/>
                </a:solidFill>
                <a:latin typeface="Canva Sans"/>
                <a:ea typeface="Canva Sans"/>
                <a:cs typeface="Canva Sans"/>
                <a:sym typeface="Canva Sans"/>
              </a:rPr>
              <a:t>Garden City</a:t>
            </a:r>
          </a:p>
          <a:p>
            <a:pPr algn="ctr">
              <a:lnSpc>
                <a:spcPts val="4759"/>
              </a:lnSpc>
            </a:pPr>
            <a:r>
              <a:rPr lang="ar-EG" sz="3399">
                <a:solidFill>
                  <a:srgbClr val="082E79"/>
                </a:solidFill>
                <a:latin typeface="Canva Sans"/>
                <a:ea typeface="Canva Sans"/>
                <a:cs typeface="Canva Sans"/>
                <a:sym typeface="Canva Sans"/>
                <a:rtl val="true"/>
              </a:rPr>
              <a:t>المدن الحدائقية</a:t>
            </a:r>
            <a:r>
              <a:rPr lang="en-US" sz="3399">
                <a:solidFill>
                  <a:srgbClr val="082E79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</p:spTree>
  </p:cSld>
  <p:clrMapOvr>
    <a:masterClrMapping/>
  </p:clrMapOvr>
</p:sld>
</file>

<file path=ppt/slides/slide5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964038" y="-343770"/>
            <a:ext cx="16986164" cy="10849912"/>
            <a:chOff x="0" y="0"/>
            <a:chExt cx="22648218" cy="14466549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6508865" y="2497217"/>
              <a:ext cx="767337" cy="767337"/>
              <a:chOff x="0" y="0"/>
              <a:chExt cx="812800" cy="812800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4005001" y="5726628"/>
              <a:ext cx="767337" cy="767337"/>
              <a:chOff x="0" y="0"/>
              <a:chExt cx="812800" cy="812800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5392440" y="9800021"/>
              <a:ext cx="767337" cy="767337"/>
              <a:chOff x="0" y="0"/>
              <a:chExt cx="812800" cy="812800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11110368" y="3094068"/>
              <a:ext cx="767337" cy="767337"/>
              <a:chOff x="0" y="0"/>
              <a:chExt cx="812800" cy="812800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11789777" y="10567358"/>
              <a:ext cx="767337" cy="767337"/>
              <a:chOff x="0" y="0"/>
              <a:chExt cx="812800" cy="812800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820457" y="5301357"/>
              <a:ext cx="1676529" cy="1739595"/>
              <a:chOff x="0" y="0"/>
              <a:chExt cx="1058291" cy="1098100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1058291" cy="1098100"/>
              </a:xfrm>
              <a:custGeom>
                <a:avLst/>
                <a:gdLst/>
                <a:ahLst/>
                <a:cxnLst/>
                <a:rect r="r" b="b" t="t" l="l"/>
                <a:pathLst>
                  <a:path h="1098100" w="1058291">
                    <a:moveTo>
                      <a:pt x="529145" y="0"/>
                    </a:moveTo>
                    <a:cubicBezTo>
                      <a:pt x="236906" y="0"/>
                      <a:pt x="0" y="245818"/>
                      <a:pt x="0" y="549050"/>
                    </a:cubicBezTo>
                    <a:cubicBezTo>
                      <a:pt x="0" y="852282"/>
                      <a:pt x="236906" y="1098100"/>
                      <a:pt x="529145" y="1098100"/>
                    </a:cubicBezTo>
                    <a:cubicBezTo>
                      <a:pt x="821384" y="1098100"/>
                      <a:pt x="1058291" y="852282"/>
                      <a:pt x="1058291" y="549050"/>
                    </a:cubicBezTo>
                    <a:cubicBezTo>
                      <a:pt x="1058291" y="245818"/>
                      <a:pt x="821384" y="0"/>
                      <a:pt x="529145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99215" y="64847"/>
                <a:ext cx="859861" cy="930306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1280404" y="562542"/>
              <a:ext cx="17011724" cy="13540358"/>
            </a:xfrm>
            <a:custGeom>
              <a:avLst/>
              <a:gdLst/>
              <a:ahLst/>
              <a:cxnLst/>
              <a:rect r="r" b="b" t="t" l="l"/>
              <a:pathLst>
                <a:path h="13540358" w="17011724">
                  <a:moveTo>
                    <a:pt x="0" y="0"/>
                  </a:moveTo>
                  <a:lnTo>
                    <a:pt x="17011724" y="0"/>
                  </a:lnTo>
                  <a:lnTo>
                    <a:pt x="17011724" y="13540358"/>
                  </a:lnTo>
                  <a:lnTo>
                    <a:pt x="0" y="135403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526" t="-4154" r="-25606" b="-2685"/>
              </a:stretch>
            </a:blipFill>
          </p:spPr>
        </p:sp>
      </p:grpSp>
      <p:sp>
        <p:nvSpPr>
          <p:cNvPr name="Freeform 22" id="22"/>
          <p:cNvSpPr/>
          <p:nvPr/>
        </p:nvSpPr>
        <p:spPr>
          <a:xfrm flipH="false" flipV="false" rot="0">
            <a:off x="13663079" y="3776816"/>
            <a:ext cx="3266305" cy="3841716"/>
          </a:xfrm>
          <a:custGeom>
            <a:avLst/>
            <a:gdLst/>
            <a:ahLst/>
            <a:cxnLst/>
            <a:rect r="r" b="b" t="t" l="l"/>
            <a:pathLst>
              <a:path h="3841716" w="3266305">
                <a:moveTo>
                  <a:pt x="0" y="0"/>
                </a:moveTo>
                <a:lnTo>
                  <a:pt x="3266305" y="0"/>
                </a:lnTo>
                <a:lnTo>
                  <a:pt x="3266305" y="3841716"/>
                </a:lnTo>
                <a:lnTo>
                  <a:pt x="0" y="38417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23" id="23"/>
          <p:cNvSpPr txBox="true"/>
          <p:nvPr/>
        </p:nvSpPr>
        <p:spPr>
          <a:xfrm rot="0">
            <a:off x="4211361" y="-16890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عروض الشوارع</a:t>
            </a:r>
          </a:p>
        </p:txBody>
      </p:sp>
    </p:spTree>
  </p:cSld>
  <p:clrMapOvr>
    <a:masterClrMapping/>
  </p:clrMapOvr>
</p:sld>
</file>

<file path=ppt/slides/slide58.xml><?xml version="1.0" encoding="utf-8"?>
<p:sld xmlns:p="http://schemas.openxmlformats.org/presentationml/2006/main" xmlns:a="http://schemas.openxmlformats.org/drawingml/2006/main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384096" y="3847275"/>
            <a:ext cx="13519807" cy="2106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4929"/>
              </a:lnSpc>
              <a:spcBef>
                <a:spcPct val="0"/>
              </a:spcBef>
            </a:pPr>
            <a:r>
              <a:rPr lang="ar-EG" b="true" sz="1066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إعداد المخططات التفصيلية</a:t>
            </a:r>
          </a:p>
        </p:txBody>
      </p:sp>
    </p:spTree>
  </p:cSld>
  <p:clrMapOvr>
    <a:masterClrMapping/>
  </p:clrMapOvr>
</p:sld>
</file>

<file path=ppt/slides/slide5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609546" y="0"/>
            <a:ext cx="8241699" cy="10318246"/>
          </a:xfrm>
          <a:custGeom>
            <a:avLst/>
            <a:gdLst/>
            <a:ahLst/>
            <a:cxnLst/>
            <a:rect r="r" b="b" t="t" l="l"/>
            <a:pathLst>
              <a:path h="10318246" w="8241699">
                <a:moveTo>
                  <a:pt x="0" y="0"/>
                </a:moveTo>
                <a:lnTo>
                  <a:pt x="8241699" y="0"/>
                </a:lnTo>
                <a:lnTo>
                  <a:pt x="8241699" y="10318246"/>
                </a:lnTo>
                <a:lnTo>
                  <a:pt x="0" y="103182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2528566" y="258796"/>
            <a:ext cx="6154099" cy="13778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82E79"/>
                </a:solidFill>
                <a:latin typeface="Gagalin"/>
                <a:ea typeface="Gagalin"/>
                <a:cs typeface="Gagalin"/>
                <a:sym typeface="Gagalin"/>
              </a:rPr>
              <a:t>Site Plan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8302291" y="1883495"/>
            <a:ext cx="9422240" cy="778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6440"/>
              </a:lnSpc>
              <a:spcBef>
                <a:spcPct val="0"/>
              </a:spcBef>
            </a:pPr>
            <a:r>
              <a:rPr lang="ar-EG" sz="4600">
                <a:solidFill>
                  <a:srgbClr val="082E79"/>
                </a:solidFill>
                <a:latin typeface="Open Sans"/>
                <a:ea typeface="Open Sans"/>
                <a:cs typeface="Open Sans"/>
                <a:sym typeface="Open Sans"/>
                <a:rtl val="true"/>
              </a:rPr>
              <a:t>لمنطقة البحوث والتطوير والابتكار</a:t>
            </a:r>
          </a:p>
        </p:txBody>
      </p:sp>
    </p:spTree>
  </p:cSld>
  <p:clrMapOvr>
    <a:masterClrMapping/>
  </p:clrMapOvr>
</p:sld>
</file>

<file path=ppt/slides/slide6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3577590"/>
            <a:ext cx="18288000" cy="3345180"/>
          </a:xfrm>
          <a:custGeom>
            <a:avLst/>
            <a:gdLst/>
            <a:ahLst/>
            <a:cxnLst/>
            <a:rect r="r" b="b" t="t" l="l"/>
            <a:pathLst>
              <a:path h="3345180" w="18288000">
                <a:moveTo>
                  <a:pt x="0" y="0"/>
                </a:moveTo>
                <a:lnTo>
                  <a:pt x="18288000" y="0"/>
                </a:lnTo>
                <a:lnTo>
                  <a:pt x="18288000" y="3345180"/>
                </a:lnTo>
                <a:lnTo>
                  <a:pt x="0" y="33451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748018" y="258796"/>
            <a:ext cx="9934646" cy="13778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82E79"/>
                </a:solidFill>
                <a:latin typeface="Gagalin"/>
                <a:ea typeface="Gagalin"/>
                <a:cs typeface="Gagalin"/>
                <a:sym typeface="Gagalin"/>
              </a:rPr>
              <a:t>Section - Elevation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8778710" y="6342347"/>
            <a:ext cx="730581" cy="5804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82E79"/>
                </a:solidFill>
                <a:latin typeface="Gagalin"/>
                <a:ea typeface="Gagalin"/>
                <a:cs typeface="Gagalin"/>
                <a:sym typeface="Gagalin"/>
              </a:rPr>
              <a:t>A-A</a:t>
            </a:r>
          </a:p>
        </p:txBody>
      </p:sp>
    </p:spTree>
  </p:cSld>
  <p:clrMapOvr>
    <a:masterClrMapping/>
  </p:clrMapOvr>
</p:sld>
</file>

<file path=ppt/slides/slide6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8841437" cy="10287000"/>
          </a:xfrm>
          <a:custGeom>
            <a:avLst/>
            <a:gdLst/>
            <a:ahLst/>
            <a:cxnLst/>
            <a:rect r="r" b="b" t="t" l="l"/>
            <a:pathLst>
              <a:path h="10287000" w="8841437">
                <a:moveTo>
                  <a:pt x="0" y="0"/>
                </a:moveTo>
                <a:lnTo>
                  <a:pt x="8841437" y="0"/>
                </a:lnTo>
                <a:lnTo>
                  <a:pt x="88414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24" r="0" b="-3672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9235698" y="45436"/>
            <a:ext cx="9934646" cy="13778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82E79"/>
                </a:solidFill>
                <a:latin typeface="Gagalin"/>
                <a:ea typeface="Gagalin"/>
                <a:cs typeface="Gagalin"/>
                <a:sym typeface="Gagalin"/>
              </a:rPr>
              <a:t>Detailed Site plan</a:t>
            </a:r>
          </a:p>
        </p:txBody>
      </p:sp>
    </p:spTree>
  </p:cSld>
  <p:clrMapOvr>
    <a:masterClrMapping/>
  </p:clrMapOvr>
</p:sld>
</file>

<file path=ppt/slides/slide6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74320" y="0"/>
            <a:ext cx="9284018" cy="10287000"/>
          </a:xfrm>
          <a:custGeom>
            <a:avLst/>
            <a:gdLst/>
            <a:ahLst/>
            <a:cxnLst/>
            <a:rect r="r" b="b" t="t" l="l"/>
            <a:pathLst>
              <a:path h="10287000" w="9284018">
                <a:moveTo>
                  <a:pt x="0" y="0"/>
                </a:moveTo>
                <a:lnTo>
                  <a:pt x="9284018" y="0"/>
                </a:lnTo>
                <a:lnTo>
                  <a:pt x="928401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161459" y="9040337"/>
            <a:ext cx="12126541" cy="1246663"/>
          </a:xfrm>
          <a:custGeom>
            <a:avLst/>
            <a:gdLst/>
            <a:ahLst/>
            <a:cxnLst/>
            <a:rect r="r" b="b" t="t" l="l"/>
            <a:pathLst>
              <a:path h="1246663" w="12126541">
                <a:moveTo>
                  <a:pt x="0" y="0"/>
                </a:moveTo>
                <a:lnTo>
                  <a:pt x="12126541" y="0"/>
                </a:lnTo>
                <a:lnTo>
                  <a:pt x="12126541" y="1246663"/>
                </a:lnTo>
                <a:lnTo>
                  <a:pt x="0" y="1246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895" t="-44446" r="-5102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235698" y="45436"/>
            <a:ext cx="9934646" cy="13778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82E79"/>
                </a:solidFill>
                <a:latin typeface="Gagalin"/>
                <a:ea typeface="Gagalin"/>
                <a:cs typeface="Gagalin"/>
                <a:sym typeface="Gagalin"/>
              </a:rPr>
              <a:t>Detailed Site plan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698747" y="1489252"/>
            <a:ext cx="9934646" cy="10781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8820"/>
              </a:lnSpc>
              <a:spcBef>
                <a:spcPct val="0"/>
              </a:spcBef>
            </a:pPr>
            <a:r>
              <a:rPr lang="en-US" sz="6300">
                <a:solidFill>
                  <a:srgbClr val="082E79"/>
                </a:solidFill>
                <a:latin typeface="Gagalin"/>
                <a:ea typeface="Gagalin"/>
                <a:cs typeface="Gagalin"/>
                <a:sym typeface="Gagalin"/>
              </a:rPr>
              <a:t>Cbd of tech city</a:t>
            </a:r>
          </a:p>
        </p:txBody>
      </p:sp>
    </p:spTree>
  </p:cSld>
  <p:clrMapOvr>
    <a:masterClrMapping/>
  </p:clrMapOvr>
</p:sld>
</file>

<file path=ppt/slides/slide6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028700"/>
            <a:ext cx="13109097" cy="9258300"/>
          </a:xfrm>
          <a:custGeom>
            <a:avLst/>
            <a:gdLst/>
            <a:ahLst/>
            <a:cxnLst/>
            <a:rect r="r" b="b" t="t" l="l"/>
            <a:pathLst>
              <a:path h="9258300" w="13109097">
                <a:moveTo>
                  <a:pt x="0" y="0"/>
                </a:moveTo>
                <a:lnTo>
                  <a:pt x="13109097" y="0"/>
                </a:lnTo>
                <a:lnTo>
                  <a:pt x="13109097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-3525562">
            <a:off x="5760814" y="5298184"/>
            <a:ext cx="1660370" cy="1193187"/>
            <a:chOff x="0" y="0"/>
            <a:chExt cx="485888" cy="34917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85888" cy="349172"/>
            </a:xfrm>
            <a:custGeom>
              <a:avLst/>
              <a:gdLst/>
              <a:ahLst/>
              <a:cxnLst/>
              <a:rect r="r" b="b" t="t" l="l"/>
              <a:pathLst>
                <a:path h="349172" w="485888">
                  <a:moveTo>
                    <a:pt x="0" y="0"/>
                  </a:moveTo>
                  <a:lnTo>
                    <a:pt x="485888" y="0"/>
                  </a:lnTo>
                  <a:lnTo>
                    <a:pt x="485888" y="349172"/>
                  </a:lnTo>
                  <a:lnTo>
                    <a:pt x="0" y="34917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485888" cy="3777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7101085" y="3862681"/>
            <a:ext cx="4719241" cy="234151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7101085" y="6204191"/>
            <a:ext cx="4719241" cy="1512686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312507" y="200245"/>
            <a:ext cx="4675314" cy="467531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5196" t="-14595" r="0" b="-7259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3312507" y="5370207"/>
            <a:ext cx="4675314" cy="4675314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2469" t="0" r="-55066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sp>
        <p:nvSpPr>
          <p:cNvPr name="TextBox 12" id="12"/>
          <p:cNvSpPr txBox="true"/>
          <p:nvPr/>
        </p:nvSpPr>
        <p:spPr>
          <a:xfrm rot="0">
            <a:off x="-2163001" y="-371475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المرصد الفلكي</a:t>
            </a:r>
          </a:p>
        </p:txBody>
      </p:sp>
    </p:spTree>
  </p:cSld>
  <p:clrMapOvr>
    <a:masterClrMapping/>
  </p:clrMapOvr>
</p:sld>
</file>

<file path=ppt/slides/slide6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028700"/>
            <a:ext cx="13109097" cy="9258300"/>
          </a:xfrm>
          <a:custGeom>
            <a:avLst/>
            <a:gdLst/>
            <a:ahLst/>
            <a:cxnLst/>
            <a:rect r="r" b="b" t="t" l="l"/>
            <a:pathLst>
              <a:path h="9258300" w="13109097">
                <a:moveTo>
                  <a:pt x="0" y="0"/>
                </a:moveTo>
                <a:lnTo>
                  <a:pt x="13109097" y="0"/>
                </a:lnTo>
                <a:lnTo>
                  <a:pt x="13109097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5009756" y="4494008"/>
            <a:ext cx="804720" cy="816537"/>
            <a:chOff x="0" y="0"/>
            <a:chExt cx="235492" cy="23895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35492" cy="238950"/>
            </a:xfrm>
            <a:custGeom>
              <a:avLst/>
              <a:gdLst/>
              <a:ahLst/>
              <a:cxnLst/>
              <a:rect r="r" b="b" t="t" l="l"/>
              <a:pathLst>
                <a:path h="238950" w="235492">
                  <a:moveTo>
                    <a:pt x="0" y="0"/>
                  </a:moveTo>
                  <a:lnTo>
                    <a:pt x="235492" y="0"/>
                  </a:lnTo>
                  <a:lnTo>
                    <a:pt x="235492" y="238950"/>
                  </a:lnTo>
                  <a:lnTo>
                    <a:pt x="0" y="2389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235492" cy="2675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5814476" y="3862681"/>
            <a:ext cx="6005850" cy="1039595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5814476" y="4902276"/>
            <a:ext cx="6005850" cy="281460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312507" y="200245"/>
            <a:ext cx="4675314" cy="467531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6103" t="0" r="-5007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3312507" y="5370207"/>
            <a:ext cx="4675314" cy="4675314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34914" t="0" r="-15179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sp>
        <p:nvSpPr>
          <p:cNvPr name="TextBox 12" id="12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المرافق العامة في مركز المدينة 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15065693" y="1011555"/>
            <a:ext cx="787718" cy="764857"/>
            <a:chOff x="0" y="0"/>
            <a:chExt cx="1050290" cy="101981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25400" y="11430"/>
              <a:ext cx="1008380" cy="958850"/>
            </a:xfrm>
            <a:custGeom>
              <a:avLst/>
              <a:gdLst/>
              <a:ahLst/>
              <a:cxnLst/>
              <a:rect r="r" b="b" t="t" l="l"/>
              <a:pathLst>
                <a:path h="958850" w="1008380">
                  <a:moveTo>
                    <a:pt x="281940" y="96520"/>
                  </a:moveTo>
                  <a:cubicBezTo>
                    <a:pt x="359410" y="473710"/>
                    <a:pt x="382270" y="581660"/>
                    <a:pt x="425450" y="642620"/>
                  </a:cubicBezTo>
                  <a:cubicBezTo>
                    <a:pt x="455930" y="688340"/>
                    <a:pt x="500380" y="736600"/>
                    <a:pt x="539750" y="739140"/>
                  </a:cubicBezTo>
                  <a:cubicBezTo>
                    <a:pt x="576580" y="740410"/>
                    <a:pt x="621030" y="707390"/>
                    <a:pt x="651510" y="662940"/>
                  </a:cubicBezTo>
                  <a:cubicBezTo>
                    <a:pt x="704850" y="582930"/>
                    <a:pt x="728980" y="335280"/>
                    <a:pt x="737870" y="227330"/>
                  </a:cubicBezTo>
                  <a:cubicBezTo>
                    <a:pt x="742950" y="163830"/>
                    <a:pt x="740410" y="107950"/>
                    <a:pt x="734060" y="74930"/>
                  </a:cubicBezTo>
                  <a:cubicBezTo>
                    <a:pt x="730250" y="58420"/>
                    <a:pt x="713740" y="48260"/>
                    <a:pt x="720090" y="39370"/>
                  </a:cubicBezTo>
                  <a:cubicBezTo>
                    <a:pt x="734060" y="17780"/>
                    <a:pt x="934720" y="0"/>
                    <a:pt x="974090" y="39370"/>
                  </a:cubicBezTo>
                  <a:cubicBezTo>
                    <a:pt x="1008380" y="74930"/>
                    <a:pt x="974090" y="162560"/>
                    <a:pt x="966470" y="240030"/>
                  </a:cubicBezTo>
                  <a:cubicBezTo>
                    <a:pt x="956310" y="349250"/>
                    <a:pt x="933450" y="534670"/>
                    <a:pt x="909320" y="627380"/>
                  </a:cubicBezTo>
                  <a:cubicBezTo>
                    <a:pt x="895350" y="681990"/>
                    <a:pt x="886460" y="715010"/>
                    <a:pt x="863600" y="751840"/>
                  </a:cubicBezTo>
                  <a:cubicBezTo>
                    <a:pt x="840740" y="791210"/>
                    <a:pt x="803910" y="826770"/>
                    <a:pt x="769620" y="857250"/>
                  </a:cubicBezTo>
                  <a:cubicBezTo>
                    <a:pt x="737870" y="885190"/>
                    <a:pt x="701040" y="910590"/>
                    <a:pt x="662940" y="927100"/>
                  </a:cubicBezTo>
                  <a:cubicBezTo>
                    <a:pt x="624840" y="943610"/>
                    <a:pt x="580390" y="955040"/>
                    <a:pt x="538480" y="957580"/>
                  </a:cubicBezTo>
                  <a:cubicBezTo>
                    <a:pt x="495300" y="958850"/>
                    <a:pt x="449580" y="957580"/>
                    <a:pt x="410210" y="941070"/>
                  </a:cubicBezTo>
                  <a:cubicBezTo>
                    <a:pt x="367030" y="924560"/>
                    <a:pt x="328930" y="883920"/>
                    <a:pt x="293370" y="853440"/>
                  </a:cubicBezTo>
                  <a:cubicBezTo>
                    <a:pt x="259080" y="822960"/>
                    <a:pt x="227330" y="798830"/>
                    <a:pt x="200660" y="755650"/>
                  </a:cubicBezTo>
                  <a:cubicBezTo>
                    <a:pt x="163830" y="694690"/>
                    <a:pt x="139700" y="594360"/>
                    <a:pt x="115570" y="511810"/>
                  </a:cubicBezTo>
                  <a:cubicBezTo>
                    <a:pt x="90170" y="427990"/>
                    <a:pt x="66040" y="332740"/>
                    <a:pt x="49530" y="257810"/>
                  </a:cubicBezTo>
                  <a:cubicBezTo>
                    <a:pt x="38100" y="198120"/>
                    <a:pt x="0" y="125730"/>
                    <a:pt x="25400" y="96520"/>
                  </a:cubicBezTo>
                  <a:cubicBezTo>
                    <a:pt x="58420" y="58420"/>
                    <a:pt x="281940" y="96520"/>
                    <a:pt x="281940" y="96520"/>
                  </a:cubicBezTo>
                </a:path>
              </a:pathLst>
            </a:custGeom>
            <a:solidFill>
              <a:srgbClr val="FFB868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name="Group 15" id="15"/>
          <p:cNvGrpSpPr/>
          <p:nvPr/>
        </p:nvGrpSpPr>
        <p:grpSpPr>
          <a:xfrm rot="0">
            <a:off x="15295245" y="3196590"/>
            <a:ext cx="782002" cy="764857"/>
            <a:chOff x="0" y="0"/>
            <a:chExt cx="1042670" cy="101981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50800" y="39370"/>
              <a:ext cx="969010" cy="963930"/>
            </a:xfrm>
            <a:custGeom>
              <a:avLst/>
              <a:gdLst/>
              <a:ahLst/>
              <a:cxnLst/>
              <a:rect r="r" b="b" t="t" l="l"/>
              <a:pathLst>
                <a:path h="963930" w="969010">
                  <a:moveTo>
                    <a:pt x="0" y="859790"/>
                  </a:moveTo>
                  <a:cubicBezTo>
                    <a:pt x="38100" y="513080"/>
                    <a:pt x="64770" y="474980"/>
                    <a:pt x="76200" y="426720"/>
                  </a:cubicBezTo>
                  <a:cubicBezTo>
                    <a:pt x="87630" y="381000"/>
                    <a:pt x="81280" y="335280"/>
                    <a:pt x="95250" y="288290"/>
                  </a:cubicBezTo>
                  <a:cubicBezTo>
                    <a:pt x="110490" y="236220"/>
                    <a:pt x="135890" y="170180"/>
                    <a:pt x="170180" y="128270"/>
                  </a:cubicBezTo>
                  <a:cubicBezTo>
                    <a:pt x="199390" y="91440"/>
                    <a:pt x="242570" y="64770"/>
                    <a:pt x="283210" y="45720"/>
                  </a:cubicBezTo>
                  <a:cubicBezTo>
                    <a:pt x="321310" y="27940"/>
                    <a:pt x="364490" y="20320"/>
                    <a:pt x="406400" y="13970"/>
                  </a:cubicBezTo>
                  <a:cubicBezTo>
                    <a:pt x="449580" y="8890"/>
                    <a:pt x="495300" y="0"/>
                    <a:pt x="537210" y="11430"/>
                  </a:cubicBezTo>
                  <a:cubicBezTo>
                    <a:pt x="582930" y="24130"/>
                    <a:pt x="633730" y="60960"/>
                    <a:pt x="669290" y="93980"/>
                  </a:cubicBezTo>
                  <a:cubicBezTo>
                    <a:pt x="701040" y="124460"/>
                    <a:pt x="721360" y="160020"/>
                    <a:pt x="745490" y="196850"/>
                  </a:cubicBezTo>
                  <a:cubicBezTo>
                    <a:pt x="768350" y="234950"/>
                    <a:pt x="787400" y="264160"/>
                    <a:pt x="810260" y="317500"/>
                  </a:cubicBezTo>
                  <a:cubicBezTo>
                    <a:pt x="847090" y="407670"/>
                    <a:pt x="904240" y="598170"/>
                    <a:pt x="924560" y="701040"/>
                  </a:cubicBezTo>
                  <a:cubicBezTo>
                    <a:pt x="937260" y="768350"/>
                    <a:pt x="969010" y="839470"/>
                    <a:pt x="941070" y="871220"/>
                  </a:cubicBezTo>
                  <a:cubicBezTo>
                    <a:pt x="906780" y="909320"/>
                    <a:pt x="728980" y="911860"/>
                    <a:pt x="687070" y="872490"/>
                  </a:cubicBezTo>
                  <a:cubicBezTo>
                    <a:pt x="651510" y="839470"/>
                    <a:pt x="688340" y="744220"/>
                    <a:pt x="674370" y="685800"/>
                  </a:cubicBezTo>
                  <a:cubicBezTo>
                    <a:pt x="661670" y="627380"/>
                    <a:pt x="624840" y="575310"/>
                    <a:pt x="607060" y="521970"/>
                  </a:cubicBezTo>
                  <a:cubicBezTo>
                    <a:pt x="591820" y="474980"/>
                    <a:pt x="593090" y="425450"/>
                    <a:pt x="575310" y="382270"/>
                  </a:cubicBezTo>
                  <a:cubicBezTo>
                    <a:pt x="558800" y="340360"/>
                    <a:pt x="538480" y="285750"/>
                    <a:pt x="504190" y="265430"/>
                  </a:cubicBezTo>
                  <a:cubicBezTo>
                    <a:pt x="471170" y="243840"/>
                    <a:pt x="408940" y="231140"/>
                    <a:pt x="375920" y="254000"/>
                  </a:cubicBezTo>
                  <a:cubicBezTo>
                    <a:pt x="327660" y="284480"/>
                    <a:pt x="312420" y="411480"/>
                    <a:pt x="292100" y="508000"/>
                  </a:cubicBezTo>
                  <a:cubicBezTo>
                    <a:pt x="265430" y="629920"/>
                    <a:pt x="313690" y="883920"/>
                    <a:pt x="247650" y="929640"/>
                  </a:cubicBezTo>
                  <a:cubicBezTo>
                    <a:pt x="196850" y="963930"/>
                    <a:pt x="0" y="859790"/>
                    <a:pt x="0" y="859790"/>
                  </a:cubicBezTo>
                </a:path>
              </a:pathLst>
            </a:custGeom>
            <a:solidFill>
              <a:srgbClr val="FFB868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name="Group 17" id="17"/>
          <p:cNvGrpSpPr/>
          <p:nvPr/>
        </p:nvGrpSpPr>
        <p:grpSpPr>
          <a:xfrm rot="0">
            <a:off x="16223932" y="1890712"/>
            <a:ext cx="800100" cy="791528"/>
            <a:chOff x="0" y="0"/>
            <a:chExt cx="1066800" cy="105537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46990" y="8890"/>
              <a:ext cx="1017270" cy="1035050"/>
            </a:xfrm>
            <a:custGeom>
              <a:avLst/>
              <a:gdLst/>
              <a:ahLst/>
              <a:cxnLst/>
              <a:rect r="r" b="b" t="t" l="l"/>
              <a:pathLst>
                <a:path h="1035050" w="1017270">
                  <a:moveTo>
                    <a:pt x="868680" y="287020"/>
                  </a:moveTo>
                  <a:cubicBezTo>
                    <a:pt x="590550" y="386080"/>
                    <a:pt x="388620" y="468630"/>
                    <a:pt x="313690" y="533400"/>
                  </a:cubicBezTo>
                  <a:cubicBezTo>
                    <a:pt x="271780" y="570230"/>
                    <a:pt x="236220" y="607060"/>
                    <a:pt x="237490" y="643890"/>
                  </a:cubicBezTo>
                  <a:cubicBezTo>
                    <a:pt x="237490" y="681990"/>
                    <a:pt x="285750" y="740410"/>
                    <a:pt x="323850" y="755650"/>
                  </a:cubicBezTo>
                  <a:cubicBezTo>
                    <a:pt x="364490" y="770890"/>
                    <a:pt x="411480" y="732790"/>
                    <a:pt x="478790" y="727710"/>
                  </a:cubicBezTo>
                  <a:cubicBezTo>
                    <a:pt x="595630" y="718820"/>
                    <a:pt x="900430" y="670560"/>
                    <a:pt x="967740" y="741680"/>
                  </a:cubicBezTo>
                  <a:cubicBezTo>
                    <a:pt x="1017270" y="791210"/>
                    <a:pt x="1009650" y="953770"/>
                    <a:pt x="967740" y="995680"/>
                  </a:cubicBezTo>
                  <a:cubicBezTo>
                    <a:pt x="928370" y="1035050"/>
                    <a:pt x="828040" y="996950"/>
                    <a:pt x="735330" y="991870"/>
                  </a:cubicBezTo>
                  <a:cubicBezTo>
                    <a:pt x="596900" y="986790"/>
                    <a:pt x="326390" y="993140"/>
                    <a:pt x="219710" y="953770"/>
                  </a:cubicBezTo>
                  <a:cubicBezTo>
                    <a:pt x="163830" y="933450"/>
                    <a:pt x="135890" y="902970"/>
                    <a:pt x="106680" y="868680"/>
                  </a:cubicBezTo>
                  <a:cubicBezTo>
                    <a:pt x="77470" y="835660"/>
                    <a:pt x="60960" y="796290"/>
                    <a:pt x="44450" y="751840"/>
                  </a:cubicBezTo>
                  <a:cubicBezTo>
                    <a:pt x="25400" y="702310"/>
                    <a:pt x="0" y="635000"/>
                    <a:pt x="3810" y="585470"/>
                  </a:cubicBezTo>
                  <a:cubicBezTo>
                    <a:pt x="8890" y="542290"/>
                    <a:pt x="35560" y="506730"/>
                    <a:pt x="57150" y="469900"/>
                  </a:cubicBezTo>
                  <a:cubicBezTo>
                    <a:pt x="81280" y="433070"/>
                    <a:pt x="109220" y="396240"/>
                    <a:pt x="142240" y="365760"/>
                  </a:cubicBezTo>
                  <a:cubicBezTo>
                    <a:pt x="173990" y="334010"/>
                    <a:pt x="198120" y="313690"/>
                    <a:pt x="251460" y="283210"/>
                  </a:cubicBezTo>
                  <a:cubicBezTo>
                    <a:pt x="360680" y="218440"/>
                    <a:pt x="694690" y="0"/>
                    <a:pt x="789940" y="41910"/>
                  </a:cubicBezTo>
                  <a:cubicBezTo>
                    <a:pt x="853440" y="69850"/>
                    <a:pt x="868680" y="287020"/>
                    <a:pt x="868680" y="287020"/>
                  </a:cubicBezTo>
                </a:path>
              </a:pathLst>
            </a:custGeom>
            <a:solidFill>
              <a:srgbClr val="FFB868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name="Group 19" id="19"/>
          <p:cNvGrpSpPr/>
          <p:nvPr/>
        </p:nvGrpSpPr>
        <p:grpSpPr>
          <a:xfrm rot="0">
            <a:off x="16331565" y="2302192"/>
            <a:ext cx="265747" cy="265747"/>
            <a:chOff x="0" y="0"/>
            <a:chExt cx="354330" cy="35433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49530" y="48260"/>
              <a:ext cx="248920" cy="255270"/>
            </a:xfrm>
            <a:custGeom>
              <a:avLst/>
              <a:gdLst/>
              <a:ahLst/>
              <a:cxnLst/>
              <a:rect r="r" b="b" t="t" l="l"/>
              <a:pathLst>
                <a:path h="255270" w="248920">
                  <a:moveTo>
                    <a:pt x="248920" y="90170"/>
                  </a:moveTo>
                  <a:cubicBezTo>
                    <a:pt x="248920" y="170180"/>
                    <a:pt x="240030" y="190500"/>
                    <a:pt x="228600" y="205740"/>
                  </a:cubicBezTo>
                  <a:cubicBezTo>
                    <a:pt x="215900" y="222250"/>
                    <a:pt x="198120" y="234950"/>
                    <a:pt x="180340" y="243840"/>
                  </a:cubicBezTo>
                  <a:cubicBezTo>
                    <a:pt x="162560" y="251460"/>
                    <a:pt x="139700" y="255270"/>
                    <a:pt x="120650" y="254000"/>
                  </a:cubicBezTo>
                  <a:cubicBezTo>
                    <a:pt x="100330" y="254000"/>
                    <a:pt x="78740" y="246380"/>
                    <a:pt x="62230" y="236220"/>
                  </a:cubicBezTo>
                  <a:cubicBezTo>
                    <a:pt x="45720" y="226060"/>
                    <a:pt x="29210" y="210820"/>
                    <a:pt x="19050" y="193040"/>
                  </a:cubicBezTo>
                  <a:cubicBezTo>
                    <a:pt x="8890" y="176530"/>
                    <a:pt x="2540" y="154940"/>
                    <a:pt x="1270" y="135890"/>
                  </a:cubicBezTo>
                  <a:cubicBezTo>
                    <a:pt x="0" y="115570"/>
                    <a:pt x="3810" y="93980"/>
                    <a:pt x="12700" y="76200"/>
                  </a:cubicBezTo>
                  <a:cubicBezTo>
                    <a:pt x="20320" y="57150"/>
                    <a:pt x="34290" y="39370"/>
                    <a:pt x="49530" y="27940"/>
                  </a:cubicBezTo>
                  <a:cubicBezTo>
                    <a:pt x="64770" y="15240"/>
                    <a:pt x="86360" y="6350"/>
                    <a:pt x="105410" y="2540"/>
                  </a:cubicBezTo>
                  <a:cubicBezTo>
                    <a:pt x="124460" y="0"/>
                    <a:pt x="147320" y="1270"/>
                    <a:pt x="166370" y="6350"/>
                  </a:cubicBezTo>
                  <a:cubicBezTo>
                    <a:pt x="184150" y="12700"/>
                    <a:pt x="218440" y="38100"/>
                    <a:pt x="218440" y="38100"/>
                  </a:cubicBezTo>
                </a:path>
              </a:pathLst>
            </a:custGeom>
            <a:solidFill>
              <a:srgbClr val="FFB868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name="Group 21" id="21"/>
          <p:cNvGrpSpPr/>
          <p:nvPr/>
        </p:nvGrpSpPr>
        <p:grpSpPr>
          <a:xfrm rot="0">
            <a:off x="15557182" y="3679508"/>
            <a:ext cx="265747" cy="265747"/>
            <a:chOff x="0" y="0"/>
            <a:chExt cx="354330" cy="35433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49530" y="46990"/>
              <a:ext cx="248920" cy="256540"/>
            </a:xfrm>
            <a:custGeom>
              <a:avLst/>
              <a:gdLst/>
              <a:ahLst/>
              <a:cxnLst/>
              <a:rect r="r" b="b" t="t" l="l"/>
              <a:pathLst>
                <a:path h="256540" w="248920">
                  <a:moveTo>
                    <a:pt x="248920" y="91440"/>
                  </a:moveTo>
                  <a:cubicBezTo>
                    <a:pt x="248920" y="171450"/>
                    <a:pt x="240030" y="191770"/>
                    <a:pt x="227330" y="207010"/>
                  </a:cubicBezTo>
                  <a:cubicBezTo>
                    <a:pt x="215900" y="222250"/>
                    <a:pt x="198120" y="236220"/>
                    <a:pt x="179070" y="243840"/>
                  </a:cubicBezTo>
                  <a:cubicBezTo>
                    <a:pt x="161290" y="252730"/>
                    <a:pt x="139700" y="256540"/>
                    <a:pt x="119380" y="255270"/>
                  </a:cubicBezTo>
                  <a:cubicBezTo>
                    <a:pt x="100330" y="254000"/>
                    <a:pt x="78740" y="247650"/>
                    <a:pt x="62230" y="237490"/>
                  </a:cubicBezTo>
                  <a:cubicBezTo>
                    <a:pt x="44450" y="227330"/>
                    <a:pt x="29210" y="210820"/>
                    <a:pt x="19050" y="194310"/>
                  </a:cubicBezTo>
                  <a:cubicBezTo>
                    <a:pt x="8890" y="177800"/>
                    <a:pt x="2540" y="156210"/>
                    <a:pt x="1270" y="135890"/>
                  </a:cubicBezTo>
                  <a:cubicBezTo>
                    <a:pt x="0" y="116840"/>
                    <a:pt x="3810" y="93980"/>
                    <a:pt x="11430" y="76200"/>
                  </a:cubicBezTo>
                  <a:cubicBezTo>
                    <a:pt x="20320" y="58420"/>
                    <a:pt x="34290" y="40640"/>
                    <a:pt x="49530" y="29210"/>
                  </a:cubicBezTo>
                  <a:cubicBezTo>
                    <a:pt x="64770" y="16510"/>
                    <a:pt x="85090" y="7620"/>
                    <a:pt x="104140" y="3810"/>
                  </a:cubicBezTo>
                  <a:cubicBezTo>
                    <a:pt x="124460" y="0"/>
                    <a:pt x="146050" y="1270"/>
                    <a:pt x="165100" y="7620"/>
                  </a:cubicBezTo>
                  <a:cubicBezTo>
                    <a:pt x="184150" y="12700"/>
                    <a:pt x="217170" y="39370"/>
                    <a:pt x="217170" y="39370"/>
                  </a:cubicBezTo>
                </a:path>
              </a:pathLst>
            </a:custGeom>
            <a:solidFill>
              <a:srgbClr val="FFB868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name="Group 23" id="23"/>
          <p:cNvGrpSpPr/>
          <p:nvPr/>
        </p:nvGrpSpPr>
        <p:grpSpPr>
          <a:xfrm rot="0">
            <a:off x="15330488" y="1011555"/>
            <a:ext cx="265747" cy="265747"/>
            <a:chOff x="0" y="0"/>
            <a:chExt cx="354330" cy="35433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49530" y="46990"/>
              <a:ext cx="248920" cy="256540"/>
            </a:xfrm>
            <a:custGeom>
              <a:avLst/>
              <a:gdLst/>
              <a:ahLst/>
              <a:cxnLst/>
              <a:rect r="r" b="b" t="t" l="l"/>
              <a:pathLst>
                <a:path h="256540" w="248920">
                  <a:moveTo>
                    <a:pt x="248920" y="90170"/>
                  </a:moveTo>
                  <a:cubicBezTo>
                    <a:pt x="248920" y="170180"/>
                    <a:pt x="240030" y="191770"/>
                    <a:pt x="227330" y="207010"/>
                  </a:cubicBezTo>
                  <a:cubicBezTo>
                    <a:pt x="215900" y="222250"/>
                    <a:pt x="198120" y="236220"/>
                    <a:pt x="180340" y="243840"/>
                  </a:cubicBezTo>
                  <a:cubicBezTo>
                    <a:pt x="161290" y="252730"/>
                    <a:pt x="139700" y="256540"/>
                    <a:pt x="120650" y="255270"/>
                  </a:cubicBezTo>
                  <a:cubicBezTo>
                    <a:pt x="100330" y="254000"/>
                    <a:pt x="78740" y="247650"/>
                    <a:pt x="62230" y="237490"/>
                  </a:cubicBezTo>
                  <a:cubicBezTo>
                    <a:pt x="45720" y="227330"/>
                    <a:pt x="29210" y="210820"/>
                    <a:pt x="19050" y="194310"/>
                  </a:cubicBezTo>
                  <a:cubicBezTo>
                    <a:pt x="8890" y="176530"/>
                    <a:pt x="2540" y="156210"/>
                    <a:pt x="1270" y="135890"/>
                  </a:cubicBezTo>
                  <a:cubicBezTo>
                    <a:pt x="0" y="116840"/>
                    <a:pt x="3810" y="93980"/>
                    <a:pt x="11430" y="76200"/>
                  </a:cubicBezTo>
                  <a:cubicBezTo>
                    <a:pt x="20320" y="58420"/>
                    <a:pt x="34290" y="40640"/>
                    <a:pt x="49530" y="27940"/>
                  </a:cubicBezTo>
                  <a:cubicBezTo>
                    <a:pt x="64770" y="16510"/>
                    <a:pt x="85090" y="6350"/>
                    <a:pt x="105410" y="3810"/>
                  </a:cubicBezTo>
                  <a:cubicBezTo>
                    <a:pt x="124460" y="0"/>
                    <a:pt x="147320" y="1270"/>
                    <a:pt x="165100" y="7620"/>
                  </a:cubicBezTo>
                  <a:cubicBezTo>
                    <a:pt x="184150" y="12700"/>
                    <a:pt x="217170" y="38100"/>
                    <a:pt x="217170" y="38100"/>
                  </a:cubicBezTo>
                </a:path>
              </a:pathLst>
            </a:custGeom>
            <a:solidFill>
              <a:srgbClr val="FFB868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  <p:grpSp>
        <p:nvGrpSpPr>
          <p:cNvPr name="Group 25" id="25"/>
          <p:cNvGrpSpPr/>
          <p:nvPr/>
        </p:nvGrpSpPr>
        <p:grpSpPr>
          <a:xfrm rot="0">
            <a:off x="16714470" y="2159317"/>
            <a:ext cx="265747" cy="265747"/>
            <a:chOff x="0" y="0"/>
            <a:chExt cx="354330" cy="35433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49530" y="46990"/>
              <a:ext cx="250190" cy="256540"/>
            </a:xfrm>
            <a:custGeom>
              <a:avLst/>
              <a:gdLst/>
              <a:ahLst/>
              <a:cxnLst/>
              <a:rect r="r" b="b" t="t" l="l"/>
              <a:pathLst>
                <a:path h="256540" w="250190">
                  <a:moveTo>
                    <a:pt x="250190" y="90170"/>
                  </a:moveTo>
                  <a:cubicBezTo>
                    <a:pt x="250190" y="170180"/>
                    <a:pt x="240030" y="191770"/>
                    <a:pt x="228600" y="207010"/>
                  </a:cubicBezTo>
                  <a:cubicBezTo>
                    <a:pt x="215900" y="222250"/>
                    <a:pt x="198120" y="236220"/>
                    <a:pt x="180340" y="243840"/>
                  </a:cubicBezTo>
                  <a:cubicBezTo>
                    <a:pt x="162560" y="252730"/>
                    <a:pt x="139700" y="256540"/>
                    <a:pt x="120650" y="255270"/>
                  </a:cubicBezTo>
                  <a:cubicBezTo>
                    <a:pt x="101600" y="254000"/>
                    <a:pt x="80010" y="247650"/>
                    <a:pt x="62230" y="237490"/>
                  </a:cubicBezTo>
                  <a:cubicBezTo>
                    <a:pt x="45720" y="227330"/>
                    <a:pt x="29210" y="210820"/>
                    <a:pt x="19050" y="194310"/>
                  </a:cubicBezTo>
                  <a:cubicBezTo>
                    <a:pt x="8890" y="177800"/>
                    <a:pt x="2540" y="156210"/>
                    <a:pt x="1270" y="135890"/>
                  </a:cubicBezTo>
                  <a:cubicBezTo>
                    <a:pt x="0" y="116840"/>
                    <a:pt x="5080" y="93980"/>
                    <a:pt x="12700" y="76200"/>
                  </a:cubicBezTo>
                  <a:cubicBezTo>
                    <a:pt x="20320" y="58420"/>
                    <a:pt x="34290" y="40640"/>
                    <a:pt x="49530" y="27940"/>
                  </a:cubicBezTo>
                  <a:cubicBezTo>
                    <a:pt x="66040" y="16510"/>
                    <a:pt x="86360" y="7620"/>
                    <a:pt x="105410" y="3810"/>
                  </a:cubicBezTo>
                  <a:cubicBezTo>
                    <a:pt x="124460" y="0"/>
                    <a:pt x="147320" y="1270"/>
                    <a:pt x="166370" y="7620"/>
                  </a:cubicBezTo>
                  <a:cubicBezTo>
                    <a:pt x="185420" y="12700"/>
                    <a:pt x="218440" y="38100"/>
                    <a:pt x="218440" y="38100"/>
                  </a:cubicBezTo>
                </a:path>
              </a:pathLst>
            </a:custGeom>
            <a:solidFill>
              <a:srgbClr val="FFB868">
                <a:alpha val="24706"/>
              </a:srgbClr>
            </a:solidFill>
            <a:ln cap="sq">
              <a:noFill/>
              <a:prstDash val="solid"/>
              <a:miter/>
            </a:ln>
          </p:spPr>
        </p:sp>
      </p:grpSp>
    </p:spTree>
  </p:cSld>
  <p:clrMapOvr>
    <a:masterClrMapping/>
  </p:clrMapOvr>
</p:sld>
</file>

<file path=ppt/slides/slide6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028700"/>
            <a:ext cx="13109097" cy="9258300"/>
          </a:xfrm>
          <a:custGeom>
            <a:avLst/>
            <a:gdLst/>
            <a:ahLst/>
            <a:cxnLst/>
            <a:rect r="r" b="b" t="t" l="l"/>
            <a:pathLst>
              <a:path h="9258300" w="13109097">
                <a:moveTo>
                  <a:pt x="0" y="0"/>
                </a:moveTo>
                <a:lnTo>
                  <a:pt x="13109097" y="0"/>
                </a:lnTo>
                <a:lnTo>
                  <a:pt x="13109097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3657760" y="3679508"/>
            <a:ext cx="1294131" cy="1098477"/>
            <a:chOff x="0" y="0"/>
            <a:chExt cx="378712" cy="32145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378712" cy="321456"/>
            </a:xfrm>
            <a:custGeom>
              <a:avLst/>
              <a:gdLst/>
              <a:ahLst/>
              <a:cxnLst/>
              <a:rect r="r" b="b" t="t" l="l"/>
              <a:pathLst>
                <a:path h="321456" w="378712">
                  <a:moveTo>
                    <a:pt x="0" y="0"/>
                  </a:moveTo>
                  <a:lnTo>
                    <a:pt x="378712" y="0"/>
                  </a:lnTo>
                  <a:lnTo>
                    <a:pt x="378712" y="321456"/>
                  </a:lnTo>
                  <a:lnTo>
                    <a:pt x="0" y="32145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378712" cy="3500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4951890" y="2742302"/>
            <a:ext cx="8157207" cy="1486443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4951890" y="4228746"/>
            <a:ext cx="7930613" cy="306617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180398" y="200245"/>
            <a:ext cx="4807423" cy="4824430"/>
            <a:chOff x="0" y="0"/>
            <a:chExt cx="812800" cy="815675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5675"/>
            </a:xfrm>
            <a:custGeom>
              <a:avLst/>
              <a:gdLst/>
              <a:ahLst/>
              <a:cxnLst/>
              <a:rect r="r" b="b" t="t" l="l"/>
              <a:pathLst>
                <a:path h="815675" w="812800">
                  <a:moveTo>
                    <a:pt x="406400" y="0"/>
                  </a:moveTo>
                  <a:cubicBezTo>
                    <a:pt x="181951" y="0"/>
                    <a:pt x="0" y="182595"/>
                    <a:pt x="0" y="407838"/>
                  </a:cubicBezTo>
                  <a:cubicBezTo>
                    <a:pt x="0" y="633080"/>
                    <a:pt x="181951" y="815675"/>
                    <a:pt x="406400" y="815675"/>
                  </a:cubicBezTo>
                  <a:cubicBezTo>
                    <a:pt x="630849" y="815675"/>
                    <a:pt x="812800" y="633080"/>
                    <a:pt x="812800" y="407838"/>
                  </a:cubicBezTo>
                  <a:cubicBezTo>
                    <a:pt x="812800" y="182595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8911" t="0" r="-13284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2882503" y="5143500"/>
            <a:ext cx="5105318" cy="5105318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4910" t="-46429" r="-4910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sp>
        <p:nvSpPr>
          <p:cNvPr name="TextBox 12" id="12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مركز الابحاث والتطوير</a:t>
            </a:r>
          </a:p>
        </p:txBody>
      </p:sp>
    </p:spTree>
  </p:cSld>
  <p:clrMapOvr>
    <a:masterClrMapping/>
  </p:clrMapOvr>
</p:sld>
</file>

<file path=ppt/slides/slide6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028700"/>
            <a:ext cx="13109097" cy="9258300"/>
          </a:xfrm>
          <a:custGeom>
            <a:avLst/>
            <a:gdLst/>
            <a:ahLst/>
            <a:cxnLst/>
            <a:rect r="r" b="b" t="t" l="l"/>
            <a:pathLst>
              <a:path h="9258300" w="13109097">
                <a:moveTo>
                  <a:pt x="0" y="0"/>
                </a:moveTo>
                <a:lnTo>
                  <a:pt x="13109097" y="0"/>
                </a:lnTo>
                <a:lnTo>
                  <a:pt x="13109097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5260418" y="3577655"/>
            <a:ext cx="1294131" cy="1098477"/>
            <a:chOff x="0" y="0"/>
            <a:chExt cx="378712" cy="32145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378712" cy="321456"/>
            </a:xfrm>
            <a:custGeom>
              <a:avLst/>
              <a:gdLst/>
              <a:ahLst/>
              <a:cxnLst/>
              <a:rect r="r" b="b" t="t" l="l"/>
              <a:pathLst>
                <a:path h="321456" w="378712">
                  <a:moveTo>
                    <a:pt x="0" y="0"/>
                  </a:moveTo>
                  <a:lnTo>
                    <a:pt x="378712" y="0"/>
                  </a:lnTo>
                  <a:lnTo>
                    <a:pt x="378712" y="321456"/>
                  </a:lnTo>
                  <a:lnTo>
                    <a:pt x="0" y="32145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378712" cy="3500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6554549" y="2742302"/>
            <a:ext cx="6554549" cy="138459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6554549" y="4126893"/>
            <a:ext cx="6327954" cy="3168023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312507" y="200245"/>
            <a:ext cx="4675314" cy="467531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0" r="-8263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3312507" y="5370207"/>
            <a:ext cx="4675314" cy="4675314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12961" t="0" r="-26654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sp>
        <p:nvSpPr>
          <p:cNvPr name="TextBox 12" id="12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مركز التكنولوجيا والابحاث</a:t>
            </a:r>
          </a:p>
        </p:txBody>
      </p:sp>
    </p:spTree>
  </p:cSld>
  <p:clrMapOvr>
    <a:masterClrMapping/>
  </p:clrMapOvr>
</p:sld>
</file>

<file path=ppt/slides/slide6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028700"/>
            <a:ext cx="13109097" cy="9258300"/>
          </a:xfrm>
          <a:custGeom>
            <a:avLst/>
            <a:gdLst/>
            <a:ahLst/>
            <a:cxnLst/>
            <a:rect r="r" b="b" t="t" l="l"/>
            <a:pathLst>
              <a:path h="9258300" w="13109097">
                <a:moveTo>
                  <a:pt x="0" y="0"/>
                </a:moveTo>
                <a:lnTo>
                  <a:pt x="13109097" y="0"/>
                </a:lnTo>
                <a:lnTo>
                  <a:pt x="13109097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5566490" y="4045023"/>
            <a:ext cx="1838600" cy="1967180"/>
            <a:chOff x="0" y="0"/>
            <a:chExt cx="538045" cy="57567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38045" cy="575672"/>
            </a:xfrm>
            <a:custGeom>
              <a:avLst/>
              <a:gdLst/>
              <a:ahLst/>
              <a:cxnLst/>
              <a:rect r="r" b="b" t="t" l="l"/>
              <a:pathLst>
                <a:path h="575672" w="538045">
                  <a:moveTo>
                    <a:pt x="0" y="0"/>
                  </a:moveTo>
                  <a:lnTo>
                    <a:pt x="538045" y="0"/>
                  </a:lnTo>
                  <a:lnTo>
                    <a:pt x="538045" y="575672"/>
                  </a:lnTo>
                  <a:lnTo>
                    <a:pt x="0" y="57567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538045" cy="6042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7405090" y="2742302"/>
            <a:ext cx="5704007" cy="228631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7405090" y="5028613"/>
            <a:ext cx="5477413" cy="2266303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312507" y="200245"/>
            <a:ext cx="4675314" cy="467531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3047" r="0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3312507" y="5370207"/>
            <a:ext cx="4675314" cy="4675314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9646" t="0" r="-48131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sp>
        <p:nvSpPr>
          <p:cNvPr name="TextBox 12" id="12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دعم الشركات الناشئة</a:t>
            </a:r>
          </a:p>
        </p:txBody>
      </p:sp>
    </p:spTree>
  </p:cSld>
  <p:clrMapOvr>
    <a:masterClrMapping/>
  </p:clrMapOvr>
</p:sld>
</file>

<file path=ppt/slides/slide6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028700"/>
            <a:ext cx="13109097" cy="9258300"/>
          </a:xfrm>
          <a:custGeom>
            <a:avLst/>
            <a:gdLst/>
            <a:ahLst/>
            <a:cxnLst/>
            <a:rect r="r" b="b" t="t" l="l"/>
            <a:pathLst>
              <a:path h="9258300" w="13109097">
                <a:moveTo>
                  <a:pt x="0" y="0"/>
                </a:moveTo>
                <a:lnTo>
                  <a:pt x="13109097" y="0"/>
                </a:lnTo>
                <a:lnTo>
                  <a:pt x="13109097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5407432" y="2537902"/>
            <a:ext cx="1838600" cy="1967180"/>
            <a:chOff x="0" y="0"/>
            <a:chExt cx="538045" cy="57567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38045" cy="575672"/>
            </a:xfrm>
            <a:custGeom>
              <a:avLst/>
              <a:gdLst/>
              <a:ahLst/>
              <a:cxnLst/>
              <a:rect r="r" b="b" t="t" l="l"/>
              <a:pathLst>
                <a:path h="575672" w="538045">
                  <a:moveTo>
                    <a:pt x="0" y="0"/>
                  </a:moveTo>
                  <a:lnTo>
                    <a:pt x="538045" y="0"/>
                  </a:lnTo>
                  <a:lnTo>
                    <a:pt x="538045" y="575672"/>
                  </a:lnTo>
                  <a:lnTo>
                    <a:pt x="0" y="57567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538045" cy="6042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7246032" y="2742302"/>
            <a:ext cx="5863066" cy="779189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7246032" y="3521492"/>
            <a:ext cx="4329123" cy="3064119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312507" y="200245"/>
            <a:ext cx="4675314" cy="467531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16464" t="0" r="-14084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2163972" y="5922679"/>
            <a:ext cx="5706334" cy="3985831"/>
            <a:chOff x="0" y="0"/>
            <a:chExt cx="15163800" cy="10591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5163800" cy="10591800"/>
            </a:xfrm>
            <a:custGeom>
              <a:avLst/>
              <a:gdLst/>
              <a:ahLst/>
              <a:cxnLst/>
              <a:rect r="r" b="b" t="t" l="l"/>
              <a:pathLst>
                <a:path h="10591800" w="15163800">
                  <a:moveTo>
                    <a:pt x="15163800" y="254000"/>
                  </a:moveTo>
                  <a:lnTo>
                    <a:pt x="15163800" y="10337800"/>
                  </a:lnTo>
                  <a:cubicBezTo>
                    <a:pt x="15163800" y="10478135"/>
                    <a:pt x="15050136" y="10591800"/>
                    <a:pt x="14909800" y="10591800"/>
                  </a:cubicBezTo>
                  <a:lnTo>
                    <a:pt x="254000" y="10591800"/>
                  </a:lnTo>
                  <a:cubicBezTo>
                    <a:pt x="113665" y="10591800"/>
                    <a:pt x="0" y="10478135"/>
                    <a:pt x="0" y="10337800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lnTo>
                    <a:pt x="14909800" y="0"/>
                  </a:lnTo>
                  <a:cubicBezTo>
                    <a:pt x="15050136" y="0"/>
                    <a:pt x="15163800" y="113665"/>
                    <a:pt x="15163800" y="254000"/>
                  </a:cubicBezTo>
                  <a:close/>
                </a:path>
              </a:pathLst>
            </a:custGeom>
            <a:blipFill>
              <a:blip r:embed="rId4"/>
              <a:stretch>
                <a:fillRect l="-2419" t="0" r="-2419" b="0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منطقة التعليم</a:t>
            </a:r>
          </a:p>
        </p:txBody>
      </p:sp>
    </p:spTree>
  </p:cSld>
  <p:clrMapOvr>
    <a:masterClrMapping/>
  </p:clrMapOvr>
</p:sld>
</file>

<file path=ppt/slides/slide6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1028700"/>
            <a:ext cx="13109097" cy="9258300"/>
          </a:xfrm>
          <a:custGeom>
            <a:avLst/>
            <a:gdLst/>
            <a:ahLst/>
            <a:cxnLst/>
            <a:rect r="r" b="b" t="t" l="l"/>
            <a:pathLst>
              <a:path h="9258300" w="13109097">
                <a:moveTo>
                  <a:pt x="0" y="0"/>
                </a:moveTo>
                <a:lnTo>
                  <a:pt x="13109097" y="0"/>
                </a:lnTo>
                <a:lnTo>
                  <a:pt x="13109097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4364087" y="5978265"/>
            <a:ext cx="1962645" cy="1231181"/>
            <a:chOff x="0" y="0"/>
            <a:chExt cx="574345" cy="360291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74345" cy="360291"/>
            </a:xfrm>
            <a:custGeom>
              <a:avLst/>
              <a:gdLst/>
              <a:ahLst/>
              <a:cxnLst/>
              <a:rect r="r" b="b" t="t" l="l"/>
              <a:pathLst>
                <a:path h="360291" w="574345">
                  <a:moveTo>
                    <a:pt x="0" y="0"/>
                  </a:moveTo>
                  <a:lnTo>
                    <a:pt x="574345" y="0"/>
                  </a:lnTo>
                  <a:lnTo>
                    <a:pt x="574345" y="360291"/>
                  </a:lnTo>
                  <a:lnTo>
                    <a:pt x="0" y="36029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574345" cy="3888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6326732" y="2742302"/>
            <a:ext cx="6782366" cy="3851553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6326732" y="6593855"/>
            <a:ext cx="5598245" cy="16086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312507" y="200245"/>
            <a:ext cx="4675314" cy="467531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13313" t="0" r="-8553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1924977" y="5367685"/>
            <a:ext cx="6196996" cy="4328555"/>
            <a:chOff x="0" y="0"/>
            <a:chExt cx="15163800" cy="10591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5163800" cy="10591800"/>
            </a:xfrm>
            <a:custGeom>
              <a:avLst/>
              <a:gdLst/>
              <a:ahLst/>
              <a:cxnLst/>
              <a:rect r="r" b="b" t="t" l="l"/>
              <a:pathLst>
                <a:path h="10591800" w="15163800">
                  <a:moveTo>
                    <a:pt x="15163800" y="254000"/>
                  </a:moveTo>
                  <a:lnTo>
                    <a:pt x="15163800" y="10337800"/>
                  </a:lnTo>
                  <a:cubicBezTo>
                    <a:pt x="15163800" y="10478135"/>
                    <a:pt x="15050136" y="10591800"/>
                    <a:pt x="14909800" y="10591800"/>
                  </a:cubicBezTo>
                  <a:lnTo>
                    <a:pt x="254000" y="10591800"/>
                  </a:lnTo>
                  <a:cubicBezTo>
                    <a:pt x="113665" y="10591800"/>
                    <a:pt x="0" y="10478135"/>
                    <a:pt x="0" y="10337800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lnTo>
                    <a:pt x="14909800" y="0"/>
                  </a:lnTo>
                  <a:cubicBezTo>
                    <a:pt x="15050136" y="0"/>
                    <a:pt x="15163800" y="113665"/>
                    <a:pt x="15163800" y="254000"/>
                  </a:cubicBezTo>
                  <a:close/>
                </a:path>
              </a:pathLst>
            </a:custGeom>
            <a:blipFill>
              <a:blip r:embed="rId4"/>
              <a:stretch>
                <a:fillRect l="-2244" t="0" r="-2244" b="0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حديقة الروبوتات</a:t>
            </a:r>
          </a:p>
        </p:txBody>
      </p:sp>
    </p:spTree>
  </p:cSld>
  <p:clrMapOvr>
    <a:masterClrMapping/>
  </p:clrMapOvr>
</p:sld>
</file>

<file path=ppt/slides/slide7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43208" y="1277303"/>
            <a:ext cx="11969295" cy="8453315"/>
          </a:xfrm>
          <a:custGeom>
            <a:avLst/>
            <a:gdLst/>
            <a:ahLst/>
            <a:cxnLst/>
            <a:rect r="r" b="b" t="t" l="l"/>
            <a:pathLst>
              <a:path h="8453315" w="11969295">
                <a:moveTo>
                  <a:pt x="0" y="0"/>
                </a:moveTo>
                <a:lnTo>
                  <a:pt x="11969295" y="0"/>
                </a:lnTo>
                <a:lnTo>
                  <a:pt x="11969295" y="8453314"/>
                </a:lnTo>
                <a:lnTo>
                  <a:pt x="0" y="84533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8850940" y="5329987"/>
            <a:ext cx="3479159" cy="3626324"/>
            <a:chOff x="0" y="0"/>
            <a:chExt cx="1115089" cy="116225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15089" cy="1162256"/>
            </a:xfrm>
            <a:custGeom>
              <a:avLst/>
              <a:gdLst/>
              <a:ahLst/>
              <a:cxnLst/>
              <a:rect r="r" b="b" t="t" l="l"/>
              <a:pathLst>
                <a:path h="1162256" w="1115089">
                  <a:moveTo>
                    <a:pt x="0" y="0"/>
                  </a:moveTo>
                  <a:lnTo>
                    <a:pt x="1115089" y="0"/>
                  </a:lnTo>
                  <a:lnTo>
                    <a:pt x="1115089" y="1162256"/>
                  </a:lnTo>
                  <a:lnTo>
                    <a:pt x="0" y="116225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1115089" cy="11908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12330099" y="2804582"/>
            <a:ext cx="1175472" cy="4338568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12330099" y="7143149"/>
            <a:ext cx="1802118" cy="103552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3505571" y="61344"/>
            <a:ext cx="4129516" cy="4129516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12498" r="0" b="-4168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14132218" y="4578763"/>
            <a:ext cx="3689089" cy="5335877"/>
          </a:xfrm>
          <a:custGeom>
            <a:avLst/>
            <a:gdLst/>
            <a:ahLst/>
            <a:cxnLst/>
            <a:rect r="r" b="b" t="t" l="l"/>
            <a:pathLst>
              <a:path h="5335877" w="3689089">
                <a:moveTo>
                  <a:pt x="0" y="0"/>
                </a:moveTo>
                <a:lnTo>
                  <a:pt x="3689088" y="0"/>
                </a:lnTo>
                <a:lnTo>
                  <a:pt x="3689088" y="5335877"/>
                </a:lnTo>
                <a:lnTo>
                  <a:pt x="0" y="533587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6509" t="-10113" r="0" b="-10113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65393" y="61344"/>
            <a:ext cx="4780553" cy="4780553"/>
          </a:xfrm>
          <a:custGeom>
            <a:avLst/>
            <a:gdLst/>
            <a:ahLst/>
            <a:cxnLst/>
            <a:rect r="r" b="b" t="t" l="l"/>
            <a:pathLst>
              <a:path h="4780553" w="4780553">
                <a:moveTo>
                  <a:pt x="0" y="0"/>
                </a:moveTo>
                <a:lnTo>
                  <a:pt x="4780553" y="0"/>
                </a:lnTo>
                <a:lnTo>
                  <a:pt x="4780553" y="4780553"/>
                </a:lnTo>
                <a:lnTo>
                  <a:pt x="0" y="47805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منطقة الاقتصاد</a:t>
            </a:r>
          </a:p>
        </p:txBody>
      </p:sp>
      <p:sp>
        <p:nvSpPr>
          <p:cNvPr name="AutoShape 13" id="13"/>
          <p:cNvSpPr/>
          <p:nvPr/>
        </p:nvSpPr>
        <p:spPr>
          <a:xfrm flipH="true" flipV="true">
            <a:off x="2481589" y="4877001"/>
            <a:ext cx="6369351" cy="2266148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</p:spTree>
  </p:cSld>
  <p:clrMapOvr>
    <a:masterClrMapping/>
  </p:clrMapOvr>
</p:sld>
</file>

<file path=ppt/slides/slide7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335889" y="1600421"/>
            <a:ext cx="12108737" cy="8570442"/>
          </a:xfrm>
          <a:custGeom>
            <a:avLst/>
            <a:gdLst/>
            <a:ahLst/>
            <a:cxnLst/>
            <a:rect r="r" b="b" t="t" l="l"/>
            <a:pathLst>
              <a:path h="8570442" w="12108737">
                <a:moveTo>
                  <a:pt x="0" y="0"/>
                </a:moveTo>
                <a:lnTo>
                  <a:pt x="12108737" y="0"/>
                </a:lnTo>
                <a:lnTo>
                  <a:pt x="12108737" y="8570442"/>
                </a:lnTo>
                <a:lnTo>
                  <a:pt x="0" y="857044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9" t="0" r="-109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2957155" y="6594390"/>
            <a:ext cx="1823520" cy="999952"/>
            <a:chOff x="0" y="0"/>
            <a:chExt cx="577718" cy="31679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77718" cy="316799"/>
            </a:xfrm>
            <a:custGeom>
              <a:avLst/>
              <a:gdLst/>
              <a:ahLst/>
              <a:cxnLst/>
              <a:rect r="r" b="b" t="t" l="l"/>
              <a:pathLst>
                <a:path h="316799" w="577718">
                  <a:moveTo>
                    <a:pt x="0" y="0"/>
                  </a:moveTo>
                  <a:lnTo>
                    <a:pt x="577718" y="0"/>
                  </a:lnTo>
                  <a:lnTo>
                    <a:pt x="577718" y="316799"/>
                  </a:lnTo>
                  <a:lnTo>
                    <a:pt x="0" y="31679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577718" cy="34537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4780675" y="3330308"/>
            <a:ext cx="7482580" cy="3764059"/>
          </a:xfrm>
          <a:prstGeom prst="line">
            <a:avLst/>
          </a:prstGeom>
          <a:ln cap="flat" w="28575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>
            <a:off x="4780675" y="7094366"/>
            <a:ext cx="7096006" cy="0"/>
          </a:xfrm>
          <a:prstGeom prst="line">
            <a:avLst/>
          </a:prstGeom>
          <a:ln cap="flat" w="28575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12167537" y="160580"/>
            <a:ext cx="5532694" cy="553269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2873" t="0" r="-35962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11772848" y="6044482"/>
            <a:ext cx="6193442" cy="4126381"/>
          </a:xfrm>
          <a:custGeom>
            <a:avLst/>
            <a:gdLst/>
            <a:ahLst/>
            <a:cxnLst/>
            <a:rect r="r" b="b" t="t" l="l"/>
            <a:pathLst>
              <a:path h="4126381" w="6193442">
                <a:moveTo>
                  <a:pt x="0" y="0"/>
                </a:moveTo>
                <a:lnTo>
                  <a:pt x="6193442" y="0"/>
                </a:lnTo>
                <a:lnTo>
                  <a:pt x="6193442" y="4126381"/>
                </a:lnTo>
                <a:lnTo>
                  <a:pt x="0" y="412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-3345778" y="-371475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منطقة ثقافية</a:t>
            </a:r>
          </a:p>
        </p:txBody>
      </p:sp>
    </p:spTree>
  </p:cSld>
  <p:clrMapOvr>
    <a:masterClrMapping/>
  </p:clrMapOvr>
</p:sld>
</file>

<file path=ppt/slides/slide7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429934" y="1821606"/>
            <a:ext cx="11986398" cy="8465394"/>
          </a:xfrm>
          <a:custGeom>
            <a:avLst/>
            <a:gdLst/>
            <a:ahLst/>
            <a:cxnLst/>
            <a:rect r="r" b="b" t="t" l="l"/>
            <a:pathLst>
              <a:path h="8465394" w="11986398">
                <a:moveTo>
                  <a:pt x="0" y="0"/>
                </a:moveTo>
                <a:lnTo>
                  <a:pt x="11986399" y="0"/>
                </a:lnTo>
                <a:lnTo>
                  <a:pt x="11986399" y="8465394"/>
                </a:lnTo>
                <a:lnTo>
                  <a:pt x="0" y="84653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8526177" y="7362435"/>
            <a:ext cx="2143902" cy="1464769"/>
            <a:chOff x="0" y="0"/>
            <a:chExt cx="686152" cy="46879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686152" cy="468796"/>
            </a:xfrm>
            <a:custGeom>
              <a:avLst/>
              <a:gdLst/>
              <a:ahLst/>
              <a:cxnLst/>
              <a:rect r="r" b="b" t="t" l="l"/>
              <a:pathLst>
                <a:path h="468796" w="686152">
                  <a:moveTo>
                    <a:pt x="0" y="0"/>
                  </a:moveTo>
                  <a:lnTo>
                    <a:pt x="686152" y="0"/>
                  </a:lnTo>
                  <a:lnTo>
                    <a:pt x="686152" y="468796"/>
                  </a:lnTo>
                  <a:lnTo>
                    <a:pt x="0" y="4687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686152" cy="49737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 flipV="true">
            <a:off x="10670078" y="3762752"/>
            <a:ext cx="3468454" cy="4332068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7" id="7"/>
          <p:cNvSpPr/>
          <p:nvPr/>
        </p:nvSpPr>
        <p:spPr>
          <a:xfrm flipV="true">
            <a:off x="10670078" y="8027840"/>
            <a:ext cx="3011027" cy="66979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8" id="8"/>
          <p:cNvGrpSpPr/>
          <p:nvPr/>
        </p:nvGrpSpPr>
        <p:grpSpPr>
          <a:xfrm rot="0">
            <a:off x="406173" y="1217503"/>
            <a:ext cx="3925997" cy="3925997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3065" t="0" r="-3065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3735830" y="5491185"/>
            <a:ext cx="4335061" cy="4335061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13913" t="0" r="-13913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2" id="12"/>
          <p:cNvGrpSpPr/>
          <p:nvPr/>
        </p:nvGrpSpPr>
        <p:grpSpPr>
          <a:xfrm rot="0">
            <a:off x="9052515" y="2297983"/>
            <a:ext cx="1469184" cy="1464769"/>
            <a:chOff x="0" y="0"/>
            <a:chExt cx="470210" cy="46879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70210" cy="468796"/>
            </a:xfrm>
            <a:custGeom>
              <a:avLst/>
              <a:gdLst/>
              <a:ahLst/>
              <a:cxnLst/>
              <a:rect r="r" b="b" t="t" l="l"/>
              <a:pathLst>
                <a:path h="468796" w="470210">
                  <a:moveTo>
                    <a:pt x="0" y="0"/>
                  </a:moveTo>
                  <a:lnTo>
                    <a:pt x="470210" y="0"/>
                  </a:lnTo>
                  <a:lnTo>
                    <a:pt x="470210" y="468796"/>
                  </a:lnTo>
                  <a:lnTo>
                    <a:pt x="0" y="4687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28575"/>
              <a:ext cx="470210" cy="49737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62"/>
                </a:lnSpc>
              </a:pPr>
            </a:p>
          </p:txBody>
        </p:sp>
      </p:grpSp>
      <p:sp>
        <p:nvSpPr>
          <p:cNvPr name="AutoShape 15" id="15"/>
          <p:cNvSpPr/>
          <p:nvPr/>
        </p:nvSpPr>
        <p:spPr>
          <a:xfrm flipH="true">
            <a:off x="4429934" y="3030367"/>
            <a:ext cx="4622581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16" id="16"/>
          <p:cNvSpPr/>
          <p:nvPr/>
        </p:nvSpPr>
        <p:spPr>
          <a:xfrm flipH="true">
            <a:off x="2807120" y="3030367"/>
            <a:ext cx="6245395" cy="3624036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17" id="17"/>
          <p:cNvGrpSpPr/>
          <p:nvPr/>
        </p:nvGrpSpPr>
        <p:grpSpPr>
          <a:xfrm rot="0">
            <a:off x="14308891" y="1327065"/>
            <a:ext cx="3592620" cy="3592620"/>
            <a:chOff x="0" y="0"/>
            <a:chExt cx="812800" cy="8128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14103" t="0" r="-19452" b="0"/>
              </a:stretch>
            </a:blipFill>
            <a:ln w="38100" cap="sq">
              <a:solidFill>
                <a:srgbClr val="000000"/>
              </a:solidFill>
              <a:prstDash val="lgDash"/>
              <a:miter/>
            </a:ln>
          </p:spPr>
        </p:sp>
      </p:grpSp>
      <p:grpSp>
        <p:nvGrpSpPr>
          <p:cNvPr name="Group 19" id="19"/>
          <p:cNvGrpSpPr/>
          <p:nvPr/>
        </p:nvGrpSpPr>
        <p:grpSpPr>
          <a:xfrm rot="0">
            <a:off x="206809" y="6654404"/>
            <a:ext cx="5200623" cy="3632596"/>
            <a:chOff x="0" y="0"/>
            <a:chExt cx="15163800" cy="10591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5163800" cy="10591800"/>
            </a:xfrm>
            <a:custGeom>
              <a:avLst/>
              <a:gdLst/>
              <a:ahLst/>
              <a:cxnLst/>
              <a:rect r="r" b="b" t="t" l="l"/>
              <a:pathLst>
                <a:path h="10591800" w="15163800">
                  <a:moveTo>
                    <a:pt x="15163800" y="254000"/>
                  </a:moveTo>
                  <a:lnTo>
                    <a:pt x="15163800" y="10337800"/>
                  </a:lnTo>
                  <a:cubicBezTo>
                    <a:pt x="15163800" y="10478135"/>
                    <a:pt x="15050136" y="10591800"/>
                    <a:pt x="14909800" y="10591800"/>
                  </a:cubicBezTo>
                  <a:lnTo>
                    <a:pt x="254000" y="10591800"/>
                  </a:lnTo>
                  <a:cubicBezTo>
                    <a:pt x="113665" y="10591800"/>
                    <a:pt x="0" y="10478135"/>
                    <a:pt x="0" y="10337800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lnTo>
                    <a:pt x="14909800" y="0"/>
                  </a:lnTo>
                  <a:cubicBezTo>
                    <a:pt x="15050136" y="0"/>
                    <a:pt x="15163800" y="113665"/>
                    <a:pt x="15163800" y="254000"/>
                  </a:cubicBezTo>
                  <a:close/>
                </a:path>
              </a:pathLst>
            </a:custGeom>
            <a:blipFill>
              <a:blip r:embed="rId6"/>
              <a:stretch>
                <a:fillRect l="-12088" t="0" r="-12088" b="0"/>
              </a:stretch>
            </a:blip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-1443757" y="-310131"/>
            <a:ext cx="13702378" cy="1587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rtl="true" marL="0" indent="0" lvl="0">
              <a:lnSpc>
                <a:spcPts val="11200"/>
              </a:lnSpc>
              <a:spcBef>
                <a:spcPct val="0"/>
              </a:spcBef>
            </a:pPr>
            <a:r>
              <a:rPr lang="ar-EG" b="true" sz="8000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  <a:rtl val="true"/>
              </a:rPr>
              <a:t>السكن العام والخاص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3930623" y="166671"/>
            <a:ext cx="4357377" cy="5902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4831"/>
              </a:lnSpc>
              <a:spcBef>
                <a:spcPct val="0"/>
              </a:spcBef>
            </a:pPr>
            <a:r>
              <a:rPr lang="ar-EG" sz="3451">
                <a:solidFill>
                  <a:srgbClr val="082E79"/>
                </a:solidFill>
                <a:latin typeface="Canva Sans"/>
                <a:ea typeface="Canva Sans"/>
                <a:cs typeface="Canva Sans"/>
                <a:sym typeface="Canva Sans"/>
                <a:rtl val="true"/>
              </a:rPr>
              <a:t>السكن الخاص (المميز)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633585" y="437987"/>
            <a:ext cx="3571111" cy="5249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4317"/>
              </a:lnSpc>
              <a:spcBef>
                <a:spcPct val="0"/>
              </a:spcBef>
            </a:pPr>
            <a:r>
              <a:rPr lang="ar-EG" sz="3083">
                <a:solidFill>
                  <a:srgbClr val="082E79"/>
                </a:solidFill>
                <a:latin typeface="Canva Sans"/>
                <a:ea typeface="Canva Sans"/>
                <a:cs typeface="Canva Sans"/>
                <a:sym typeface="Canva Sans"/>
                <a:rtl val="true"/>
              </a:rPr>
              <a:t>السكن العام</a:t>
            </a:r>
          </a:p>
        </p:txBody>
      </p:sp>
    </p:spTree>
  </p:cSld>
  <p:clrMapOvr>
    <a:masterClrMapping/>
  </p:clrMapOvr>
</p:sld>
</file>

<file path=ppt/slides/slide7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174769" y="0"/>
            <a:ext cx="12113231" cy="10517308"/>
            <a:chOff x="0" y="0"/>
            <a:chExt cx="5195557" cy="451104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217569" y="158750"/>
              <a:ext cx="4760418" cy="4193540"/>
            </a:xfrm>
            <a:custGeom>
              <a:avLst/>
              <a:gdLst/>
              <a:ahLst/>
              <a:cxnLst/>
              <a:rect r="r" b="b" t="t" l="l"/>
              <a:pathLst>
                <a:path h="4193540" w="4760418">
                  <a:moveTo>
                    <a:pt x="0" y="0"/>
                  </a:moveTo>
                  <a:lnTo>
                    <a:pt x="4760418" y="0"/>
                  </a:lnTo>
                  <a:lnTo>
                    <a:pt x="4760418" y="4193540"/>
                  </a:lnTo>
                  <a:lnTo>
                    <a:pt x="0" y="4193540"/>
                  </a:lnTo>
                  <a:close/>
                </a:path>
              </a:pathLst>
            </a:custGeom>
            <a:blipFill>
              <a:blip r:embed="rId2"/>
              <a:stretch>
                <a:fillRect l="-31488" t="-3785" r="-37947" b="-4405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682983" y="754424"/>
            <a:ext cx="13519807" cy="2106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4929"/>
              </a:lnSpc>
              <a:spcBef>
                <a:spcPct val="0"/>
              </a:spcBef>
            </a:pPr>
            <a:r>
              <a:rPr lang="en-US" b="true" sz="10664">
                <a:solidFill>
                  <a:srgbClr val="082E79"/>
                </a:solidFill>
                <a:latin typeface="29LT Zarid Display Bold"/>
                <a:ea typeface="29LT Zarid Display Bold"/>
                <a:cs typeface="29LT Zarid Display Bold"/>
                <a:sym typeface="29LT Zarid Display Bold"/>
              </a:rPr>
              <a:t>3D Shots</a:t>
            </a:r>
          </a:p>
        </p:txBody>
      </p:sp>
    </p:spTree>
  </p:cSld>
  <p:clrMapOvr>
    <a:masterClrMapping/>
  </p:clrMapOvr>
</p:sld>
</file>

<file path=ppt/slides/slide7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0" y="76549"/>
            <a:ext cx="5785447" cy="10062035"/>
            <a:chOff x="0" y="0"/>
            <a:chExt cx="3291840" cy="57251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8100" y="0"/>
              <a:ext cx="3252470" cy="1734820"/>
            </a:xfrm>
            <a:custGeom>
              <a:avLst/>
              <a:gdLst/>
              <a:ahLst/>
              <a:cxnLst/>
              <a:rect r="r" b="b" t="t" l="l"/>
              <a:pathLst>
                <a:path h="1734820" w="3252470">
                  <a:moveTo>
                    <a:pt x="3021330" y="0"/>
                  </a:moveTo>
                  <a:cubicBezTo>
                    <a:pt x="2995930" y="2540"/>
                    <a:pt x="2971800" y="6350"/>
                    <a:pt x="2946400" y="8890"/>
                  </a:cubicBezTo>
                  <a:cubicBezTo>
                    <a:pt x="2937510" y="10160"/>
                    <a:pt x="2927350" y="11430"/>
                    <a:pt x="2918460" y="12700"/>
                  </a:cubicBezTo>
                  <a:cubicBezTo>
                    <a:pt x="2905760" y="13970"/>
                    <a:pt x="2915920" y="12700"/>
                    <a:pt x="2918460" y="12700"/>
                  </a:cubicBezTo>
                  <a:cubicBezTo>
                    <a:pt x="2894330" y="16510"/>
                    <a:pt x="2871470" y="19050"/>
                    <a:pt x="2847340" y="22860"/>
                  </a:cubicBezTo>
                  <a:cubicBezTo>
                    <a:pt x="2815590" y="26670"/>
                    <a:pt x="2783840" y="30480"/>
                    <a:pt x="2752090" y="31750"/>
                  </a:cubicBezTo>
                  <a:cubicBezTo>
                    <a:pt x="2519680" y="46990"/>
                    <a:pt x="2286000" y="16510"/>
                    <a:pt x="2053590" y="15240"/>
                  </a:cubicBezTo>
                  <a:cubicBezTo>
                    <a:pt x="1816100" y="12700"/>
                    <a:pt x="1577340" y="13970"/>
                    <a:pt x="1339850" y="19050"/>
                  </a:cubicBezTo>
                  <a:cubicBezTo>
                    <a:pt x="892810" y="27940"/>
                    <a:pt x="445770" y="46990"/>
                    <a:pt x="0" y="49530"/>
                  </a:cubicBezTo>
                  <a:cubicBezTo>
                    <a:pt x="1270" y="480060"/>
                    <a:pt x="12700" y="911860"/>
                    <a:pt x="21590" y="1342390"/>
                  </a:cubicBezTo>
                  <a:cubicBezTo>
                    <a:pt x="24130" y="1470660"/>
                    <a:pt x="26670" y="1598930"/>
                    <a:pt x="27940" y="1725930"/>
                  </a:cubicBezTo>
                  <a:cubicBezTo>
                    <a:pt x="228600" y="1728470"/>
                    <a:pt x="427990" y="1734820"/>
                    <a:pt x="628650" y="1733550"/>
                  </a:cubicBezTo>
                  <a:cubicBezTo>
                    <a:pt x="871220" y="1732280"/>
                    <a:pt x="1113790" y="1714500"/>
                    <a:pt x="1356360" y="1710690"/>
                  </a:cubicBezTo>
                  <a:cubicBezTo>
                    <a:pt x="1596390" y="1706880"/>
                    <a:pt x="1835150" y="1711960"/>
                    <a:pt x="2075180" y="1715770"/>
                  </a:cubicBezTo>
                  <a:cubicBezTo>
                    <a:pt x="2316480" y="1719580"/>
                    <a:pt x="2559050" y="1720850"/>
                    <a:pt x="2800350" y="1713230"/>
                  </a:cubicBezTo>
                  <a:cubicBezTo>
                    <a:pt x="2917190" y="1709420"/>
                    <a:pt x="3034030" y="1705610"/>
                    <a:pt x="3150870" y="1709420"/>
                  </a:cubicBezTo>
                  <a:cubicBezTo>
                    <a:pt x="3185160" y="1710690"/>
                    <a:pt x="3218180" y="1710690"/>
                    <a:pt x="3252470" y="1711960"/>
                  </a:cubicBezTo>
                  <a:cubicBezTo>
                    <a:pt x="3247390" y="1141730"/>
                    <a:pt x="3233420" y="570230"/>
                    <a:pt x="3233420" y="0"/>
                  </a:cubicBezTo>
                  <a:lnTo>
                    <a:pt x="3021330" y="0"/>
                  </a:lnTo>
                  <a:close/>
                </a:path>
              </a:pathLst>
            </a:custGeom>
            <a:blipFill>
              <a:blip r:embed="rId2"/>
              <a:stretch>
                <a:fillRect l="0" t="-2762" r="0" b="-2762"/>
              </a:stretch>
            </a:blip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31750" y="2037080"/>
              <a:ext cx="3260090" cy="1697990"/>
            </a:xfrm>
            <a:custGeom>
              <a:avLst/>
              <a:gdLst/>
              <a:ahLst/>
              <a:cxnLst/>
              <a:rect r="r" b="b" t="t" l="l"/>
              <a:pathLst>
                <a:path h="1697990" w="3260090">
                  <a:moveTo>
                    <a:pt x="3260090" y="10160"/>
                  </a:moveTo>
                  <a:lnTo>
                    <a:pt x="3111500" y="6350"/>
                  </a:lnTo>
                  <a:cubicBezTo>
                    <a:pt x="2979420" y="3810"/>
                    <a:pt x="2847340" y="11430"/>
                    <a:pt x="2715260" y="13970"/>
                  </a:cubicBezTo>
                  <a:cubicBezTo>
                    <a:pt x="2233930" y="25400"/>
                    <a:pt x="1752600" y="0"/>
                    <a:pt x="1271270" y="11430"/>
                  </a:cubicBezTo>
                  <a:cubicBezTo>
                    <a:pt x="1028700" y="16510"/>
                    <a:pt x="786130" y="34290"/>
                    <a:pt x="543560" y="33020"/>
                  </a:cubicBezTo>
                  <a:cubicBezTo>
                    <a:pt x="374650" y="31750"/>
                    <a:pt x="205740" y="27940"/>
                    <a:pt x="36830" y="25400"/>
                  </a:cubicBezTo>
                  <a:cubicBezTo>
                    <a:pt x="38100" y="227330"/>
                    <a:pt x="36830" y="429260"/>
                    <a:pt x="31750" y="629920"/>
                  </a:cubicBezTo>
                  <a:cubicBezTo>
                    <a:pt x="26670" y="829310"/>
                    <a:pt x="16510" y="1028700"/>
                    <a:pt x="10160" y="1226820"/>
                  </a:cubicBezTo>
                  <a:cubicBezTo>
                    <a:pt x="6350" y="1372870"/>
                    <a:pt x="2540" y="1520190"/>
                    <a:pt x="0" y="1666240"/>
                  </a:cubicBezTo>
                  <a:cubicBezTo>
                    <a:pt x="242570" y="1663700"/>
                    <a:pt x="486410" y="1654810"/>
                    <a:pt x="728980" y="1648460"/>
                  </a:cubicBezTo>
                  <a:cubicBezTo>
                    <a:pt x="967740" y="1642110"/>
                    <a:pt x="1205230" y="1647190"/>
                    <a:pt x="1443990" y="1648460"/>
                  </a:cubicBezTo>
                  <a:cubicBezTo>
                    <a:pt x="1680210" y="1648460"/>
                    <a:pt x="1916430" y="1642110"/>
                    <a:pt x="2153920" y="1643380"/>
                  </a:cubicBezTo>
                  <a:cubicBezTo>
                    <a:pt x="2387600" y="1643380"/>
                    <a:pt x="2620010" y="1653540"/>
                    <a:pt x="2851150" y="1680210"/>
                  </a:cubicBezTo>
                  <a:cubicBezTo>
                    <a:pt x="2959100" y="1692910"/>
                    <a:pt x="3068320" y="1697990"/>
                    <a:pt x="3177540" y="1696720"/>
                  </a:cubicBezTo>
                  <a:cubicBezTo>
                    <a:pt x="3188970" y="1696720"/>
                    <a:pt x="3200400" y="1696720"/>
                    <a:pt x="3211830" y="1695450"/>
                  </a:cubicBezTo>
                  <a:lnTo>
                    <a:pt x="3219450" y="1474470"/>
                  </a:lnTo>
                  <a:cubicBezTo>
                    <a:pt x="3227070" y="1287780"/>
                    <a:pt x="3238500" y="1099820"/>
                    <a:pt x="3247391" y="913130"/>
                  </a:cubicBezTo>
                  <a:cubicBezTo>
                    <a:pt x="3256281" y="722630"/>
                    <a:pt x="3258820" y="532130"/>
                    <a:pt x="3260091" y="341630"/>
                  </a:cubicBezTo>
                  <a:lnTo>
                    <a:pt x="3260091" y="10160"/>
                  </a:lnTo>
                  <a:close/>
                </a:path>
              </a:pathLst>
            </a:custGeom>
            <a:blipFill>
              <a:blip r:embed="rId3"/>
              <a:stretch>
                <a:fillRect l="0" t="-4220" r="0" b="-4220"/>
              </a:stretch>
            </a:blipFill>
          </p:spPr>
        </p:sp>
        <p:sp>
          <p:nvSpPr>
            <p:cNvPr name="Freeform 5" id="5"/>
            <p:cNvSpPr/>
            <p:nvPr/>
          </p:nvSpPr>
          <p:spPr>
            <a:xfrm flipH="false" flipV="false" rot="0">
              <a:off x="-3810" y="3986530"/>
              <a:ext cx="3270250" cy="1742440"/>
            </a:xfrm>
            <a:custGeom>
              <a:avLst/>
              <a:gdLst/>
              <a:ahLst/>
              <a:cxnLst/>
              <a:rect r="r" b="b" t="t" l="l"/>
              <a:pathLst>
                <a:path h="1742440" w="3270250">
                  <a:moveTo>
                    <a:pt x="3267710" y="727710"/>
                  </a:moveTo>
                  <a:cubicBezTo>
                    <a:pt x="3267710" y="549910"/>
                    <a:pt x="3247390" y="372110"/>
                    <a:pt x="3243580" y="193040"/>
                  </a:cubicBezTo>
                  <a:cubicBezTo>
                    <a:pt x="3243580" y="153670"/>
                    <a:pt x="3242310" y="114300"/>
                    <a:pt x="3242310" y="74930"/>
                  </a:cubicBezTo>
                  <a:cubicBezTo>
                    <a:pt x="3224530" y="74930"/>
                    <a:pt x="3206750" y="76200"/>
                    <a:pt x="3188970" y="76200"/>
                  </a:cubicBezTo>
                  <a:cubicBezTo>
                    <a:pt x="3064510" y="76200"/>
                    <a:pt x="2942590" y="64770"/>
                    <a:pt x="2819400" y="50800"/>
                  </a:cubicBezTo>
                  <a:cubicBezTo>
                    <a:pt x="2348230" y="0"/>
                    <a:pt x="1873250" y="31750"/>
                    <a:pt x="1400810" y="26670"/>
                  </a:cubicBezTo>
                  <a:cubicBezTo>
                    <a:pt x="1159510" y="24130"/>
                    <a:pt x="919480" y="22861"/>
                    <a:pt x="678180" y="30480"/>
                  </a:cubicBezTo>
                  <a:cubicBezTo>
                    <a:pt x="462280" y="36830"/>
                    <a:pt x="246380" y="44450"/>
                    <a:pt x="29210" y="45720"/>
                  </a:cubicBezTo>
                  <a:cubicBezTo>
                    <a:pt x="24130" y="416561"/>
                    <a:pt x="20320" y="787400"/>
                    <a:pt x="10160" y="1156970"/>
                  </a:cubicBezTo>
                  <a:cubicBezTo>
                    <a:pt x="5080" y="1341120"/>
                    <a:pt x="0" y="1526540"/>
                    <a:pt x="3810" y="1710690"/>
                  </a:cubicBezTo>
                  <a:cubicBezTo>
                    <a:pt x="266700" y="1710690"/>
                    <a:pt x="528320" y="1715770"/>
                    <a:pt x="791210" y="1720850"/>
                  </a:cubicBezTo>
                  <a:cubicBezTo>
                    <a:pt x="1275080" y="1731010"/>
                    <a:pt x="1760220" y="1742440"/>
                    <a:pt x="2244090" y="1732280"/>
                  </a:cubicBezTo>
                  <a:cubicBezTo>
                    <a:pt x="2585720" y="1724660"/>
                    <a:pt x="2928620" y="1717040"/>
                    <a:pt x="3270250" y="1713230"/>
                  </a:cubicBezTo>
                  <a:cubicBezTo>
                    <a:pt x="3218180" y="1389380"/>
                    <a:pt x="3268980" y="1055370"/>
                    <a:pt x="3267710" y="727710"/>
                  </a:cubicBezTo>
                  <a:close/>
                </a:path>
              </a:pathLst>
            </a:custGeom>
            <a:blipFill>
              <a:blip r:embed="rId4"/>
              <a:stretch>
                <a:fillRect l="0" t="-3597" r="0" b="-3596"/>
              </a:stretch>
            </a:blipFill>
          </p:spPr>
        </p:sp>
      </p:grp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6184273" y="76549"/>
            <a:ext cx="5785447" cy="10062035"/>
            <a:chOff x="0" y="0"/>
            <a:chExt cx="3291840" cy="572516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38100" y="0"/>
              <a:ext cx="3252470" cy="1734820"/>
            </a:xfrm>
            <a:custGeom>
              <a:avLst/>
              <a:gdLst/>
              <a:ahLst/>
              <a:cxnLst/>
              <a:rect r="r" b="b" t="t" l="l"/>
              <a:pathLst>
                <a:path h="1734820" w="3252470">
                  <a:moveTo>
                    <a:pt x="3021330" y="0"/>
                  </a:moveTo>
                  <a:cubicBezTo>
                    <a:pt x="2995930" y="2540"/>
                    <a:pt x="2971800" y="6350"/>
                    <a:pt x="2946400" y="8890"/>
                  </a:cubicBezTo>
                  <a:cubicBezTo>
                    <a:pt x="2937510" y="10160"/>
                    <a:pt x="2927350" y="11430"/>
                    <a:pt x="2918460" y="12700"/>
                  </a:cubicBezTo>
                  <a:cubicBezTo>
                    <a:pt x="2905760" y="13970"/>
                    <a:pt x="2915920" y="12700"/>
                    <a:pt x="2918460" y="12700"/>
                  </a:cubicBezTo>
                  <a:cubicBezTo>
                    <a:pt x="2894330" y="16510"/>
                    <a:pt x="2871470" y="19050"/>
                    <a:pt x="2847340" y="22860"/>
                  </a:cubicBezTo>
                  <a:cubicBezTo>
                    <a:pt x="2815590" y="26670"/>
                    <a:pt x="2783840" y="30480"/>
                    <a:pt x="2752090" y="31750"/>
                  </a:cubicBezTo>
                  <a:cubicBezTo>
                    <a:pt x="2519680" y="46990"/>
                    <a:pt x="2286000" y="16510"/>
                    <a:pt x="2053590" y="15240"/>
                  </a:cubicBezTo>
                  <a:cubicBezTo>
                    <a:pt x="1816100" y="12700"/>
                    <a:pt x="1577340" y="13970"/>
                    <a:pt x="1339850" y="19050"/>
                  </a:cubicBezTo>
                  <a:cubicBezTo>
                    <a:pt x="892810" y="27940"/>
                    <a:pt x="445770" y="46990"/>
                    <a:pt x="0" y="49530"/>
                  </a:cubicBezTo>
                  <a:cubicBezTo>
                    <a:pt x="1270" y="480060"/>
                    <a:pt x="12700" y="911860"/>
                    <a:pt x="21590" y="1342390"/>
                  </a:cubicBezTo>
                  <a:cubicBezTo>
                    <a:pt x="24130" y="1470660"/>
                    <a:pt x="26670" y="1598930"/>
                    <a:pt x="27940" y="1725930"/>
                  </a:cubicBezTo>
                  <a:cubicBezTo>
                    <a:pt x="228600" y="1728470"/>
                    <a:pt x="427990" y="1734820"/>
                    <a:pt x="628650" y="1733550"/>
                  </a:cubicBezTo>
                  <a:cubicBezTo>
                    <a:pt x="871220" y="1732280"/>
                    <a:pt x="1113790" y="1714500"/>
                    <a:pt x="1356360" y="1710690"/>
                  </a:cubicBezTo>
                  <a:cubicBezTo>
                    <a:pt x="1596390" y="1706880"/>
                    <a:pt x="1835150" y="1711960"/>
                    <a:pt x="2075180" y="1715770"/>
                  </a:cubicBezTo>
                  <a:cubicBezTo>
                    <a:pt x="2316480" y="1719580"/>
                    <a:pt x="2559050" y="1720850"/>
                    <a:pt x="2800350" y="1713230"/>
                  </a:cubicBezTo>
                  <a:cubicBezTo>
                    <a:pt x="2917190" y="1709420"/>
                    <a:pt x="3034030" y="1705610"/>
                    <a:pt x="3150870" y="1709420"/>
                  </a:cubicBezTo>
                  <a:cubicBezTo>
                    <a:pt x="3185160" y="1710690"/>
                    <a:pt x="3218180" y="1710690"/>
                    <a:pt x="3252470" y="1711960"/>
                  </a:cubicBezTo>
                  <a:cubicBezTo>
                    <a:pt x="3247390" y="1141730"/>
                    <a:pt x="3233420" y="570230"/>
                    <a:pt x="3233420" y="0"/>
                  </a:cubicBezTo>
                  <a:lnTo>
                    <a:pt x="3021330" y="0"/>
                  </a:lnTo>
                  <a:close/>
                </a:path>
              </a:pathLst>
            </a:custGeom>
            <a:blipFill>
              <a:blip r:embed="rId5"/>
              <a:stretch>
                <a:fillRect l="0" t="-2762" r="0" b="-2762"/>
              </a:stretch>
            </a:blip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31750" y="2037080"/>
              <a:ext cx="3260090" cy="1697990"/>
            </a:xfrm>
            <a:custGeom>
              <a:avLst/>
              <a:gdLst/>
              <a:ahLst/>
              <a:cxnLst/>
              <a:rect r="r" b="b" t="t" l="l"/>
              <a:pathLst>
                <a:path h="1697990" w="3260090">
                  <a:moveTo>
                    <a:pt x="3260090" y="10160"/>
                  </a:moveTo>
                  <a:lnTo>
                    <a:pt x="3111500" y="6350"/>
                  </a:lnTo>
                  <a:cubicBezTo>
                    <a:pt x="2979420" y="3810"/>
                    <a:pt x="2847340" y="11430"/>
                    <a:pt x="2715260" y="13970"/>
                  </a:cubicBezTo>
                  <a:cubicBezTo>
                    <a:pt x="2233930" y="25400"/>
                    <a:pt x="1752600" y="0"/>
                    <a:pt x="1271270" y="11430"/>
                  </a:cubicBezTo>
                  <a:cubicBezTo>
                    <a:pt x="1028700" y="16510"/>
                    <a:pt x="786130" y="34290"/>
                    <a:pt x="543560" y="33020"/>
                  </a:cubicBezTo>
                  <a:cubicBezTo>
                    <a:pt x="374650" y="31750"/>
                    <a:pt x="205740" y="27940"/>
                    <a:pt x="36830" y="25400"/>
                  </a:cubicBezTo>
                  <a:cubicBezTo>
                    <a:pt x="38100" y="227330"/>
                    <a:pt x="36830" y="429260"/>
                    <a:pt x="31750" y="629920"/>
                  </a:cubicBezTo>
                  <a:cubicBezTo>
                    <a:pt x="26670" y="829310"/>
                    <a:pt x="16510" y="1028700"/>
                    <a:pt x="10160" y="1226820"/>
                  </a:cubicBezTo>
                  <a:cubicBezTo>
                    <a:pt x="6350" y="1372870"/>
                    <a:pt x="2540" y="1520190"/>
                    <a:pt x="0" y="1666240"/>
                  </a:cubicBezTo>
                  <a:cubicBezTo>
                    <a:pt x="242570" y="1663700"/>
                    <a:pt x="486410" y="1654810"/>
                    <a:pt x="728980" y="1648460"/>
                  </a:cubicBezTo>
                  <a:cubicBezTo>
                    <a:pt x="967740" y="1642110"/>
                    <a:pt x="1205230" y="1647190"/>
                    <a:pt x="1443990" y="1648460"/>
                  </a:cubicBezTo>
                  <a:cubicBezTo>
                    <a:pt x="1680210" y="1648460"/>
                    <a:pt x="1916430" y="1642110"/>
                    <a:pt x="2153920" y="1643380"/>
                  </a:cubicBezTo>
                  <a:cubicBezTo>
                    <a:pt x="2387600" y="1643380"/>
                    <a:pt x="2620010" y="1653540"/>
                    <a:pt x="2851150" y="1680210"/>
                  </a:cubicBezTo>
                  <a:cubicBezTo>
                    <a:pt x="2959100" y="1692910"/>
                    <a:pt x="3068320" y="1697990"/>
                    <a:pt x="3177540" y="1696720"/>
                  </a:cubicBezTo>
                  <a:cubicBezTo>
                    <a:pt x="3188970" y="1696720"/>
                    <a:pt x="3200400" y="1696720"/>
                    <a:pt x="3211830" y="1695450"/>
                  </a:cubicBezTo>
                  <a:lnTo>
                    <a:pt x="3219450" y="1474470"/>
                  </a:lnTo>
                  <a:cubicBezTo>
                    <a:pt x="3227070" y="1287780"/>
                    <a:pt x="3238500" y="1099820"/>
                    <a:pt x="3247391" y="913130"/>
                  </a:cubicBezTo>
                  <a:cubicBezTo>
                    <a:pt x="3256281" y="722630"/>
                    <a:pt x="3258820" y="532130"/>
                    <a:pt x="3260091" y="341630"/>
                  </a:cubicBezTo>
                  <a:lnTo>
                    <a:pt x="3260091" y="10160"/>
                  </a:lnTo>
                  <a:close/>
                </a:path>
              </a:pathLst>
            </a:custGeom>
            <a:blipFill>
              <a:blip r:embed="rId6"/>
              <a:stretch>
                <a:fillRect l="0" t="-4220" r="0" b="-422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-3810" y="3986530"/>
              <a:ext cx="3270250" cy="1742440"/>
            </a:xfrm>
            <a:custGeom>
              <a:avLst/>
              <a:gdLst/>
              <a:ahLst/>
              <a:cxnLst/>
              <a:rect r="r" b="b" t="t" l="l"/>
              <a:pathLst>
                <a:path h="1742440" w="3270250">
                  <a:moveTo>
                    <a:pt x="3267710" y="727710"/>
                  </a:moveTo>
                  <a:cubicBezTo>
                    <a:pt x="3267710" y="549910"/>
                    <a:pt x="3247390" y="372110"/>
                    <a:pt x="3243580" y="193040"/>
                  </a:cubicBezTo>
                  <a:cubicBezTo>
                    <a:pt x="3243580" y="153670"/>
                    <a:pt x="3242310" y="114300"/>
                    <a:pt x="3242310" y="74930"/>
                  </a:cubicBezTo>
                  <a:cubicBezTo>
                    <a:pt x="3224530" y="74930"/>
                    <a:pt x="3206750" y="76200"/>
                    <a:pt x="3188970" y="76200"/>
                  </a:cubicBezTo>
                  <a:cubicBezTo>
                    <a:pt x="3064510" y="76200"/>
                    <a:pt x="2942590" y="64770"/>
                    <a:pt x="2819400" y="50800"/>
                  </a:cubicBezTo>
                  <a:cubicBezTo>
                    <a:pt x="2348230" y="0"/>
                    <a:pt x="1873250" y="31750"/>
                    <a:pt x="1400810" y="26670"/>
                  </a:cubicBezTo>
                  <a:cubicBezTo>
                    <a:pt x="1159510" y="24130"/>
                    <a:pt x="919480" y="22861"/>
                    <a:pt x="678180" y="30480"/>
                  </a:cubicBezTo>
                  <a:cubicBezTo>
                    <a:pt x="462280" y="36830"/>
                    <a:pt x="246380" y="44450"/>
                    <a:pt x="29210" y="45720"/>
                  </a:cubicBezTo>
                  <a:cubicBezTo>
                    <a:pt x="24130" y="416561"/>
                    <a:pt x="20320" y="787400"/>
                    <a:pt x="10160" y="1156970"/>
                  </a:cubicBezTo>
                  <a:cubicBezTo>
                    <a:pt x="5080" y="1341120"/>
                    <a:pt x="0" y="1526540"/>
                    <a:pt x="3810" y="1710690"/>
                  </a:cubicBezTo>
                  <a:cubicBezTo>
                    <a:pt x="266700" y="1710690"/>
                    <a:pt x="528320" y="1715770"/>
                    <a:pt x="791210" y="1720850"/>
                  </a:cubicBezTo>
                  <a:cubicBezTo>
                    <a:pt x="1275080" y="1731010"/>
                    <a:pt x="1760220" y="1742440"/>
                    <a:pt x="2244090" y="1732280"/>
                  </a:cubicBezTo>
                  <a:cubicBezTo>
                    <a:pt x="2585720" y="1724660"/>
                    <a:pt x="2928620" y="1717040"/>
                    <a:pt x="3270250" y="1713230"/>
                  </a:cubicBezTo>
                  <a:cubicBezTo>
                    <a:pt x="3218180" y="1389380"/>
                    <a:pt x="3268980" y="1055370"/>
                    <a:pt x="3267710" y="727710"/>
                  </a:cubicBezTo>
                  <a:close/>
                </a:path>
              </a:pathLst>
            </a:custGeom>
            <a:blipFill>
              <a:blip r:embed="rId7"/>
              <a:stretch>
                <a:fillRect l="0" t="-3597" r="0" b="-3596"/>
              </a:stretch>
            </a:blipFill>
          </p:spPr>
        </p:sp>
      </p:grpSp>
      <p:grpSp>
        <p:nvGrpSpPr>
          <p:cNvPr name="Group 10" id="10"/>
          <p:cNvGrpSpPr>
            <a:grpSpLocks noChangeAspect="true"/>
          </p:cNvGrpSpPr>
          <p:nvPr/>
        </p:nvGrpSpPr>
        <p:grpSpPr>
          <a:xfrm rot="0">
            <a:off x="12372858" y="76549"/>
            <a:ext cx="5785447" cy="10062035"/>
            <a:chOff x="0" y="0"/>
            <a:chExt cx="3291840" cy="572516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38100" y="0"/>
              <a:ext cx="3252470" cy="1734820"/>
            </a:xfrm>
            <a:custGeom>
              <a:avLst/>
              <a:gdLst/>
              <a:ahLst/>
              <a:cxnLst/>
              <a:rect r="r" b="b" t="t" l="l"/>
              <a:pathLst>
                <a:path h="1734820" w="3252470">
                  <a:moveTo>
                    <a:pt x="3021330" y="0"/>
                  </a:moveTo>
                  <a:cubicBezTo>
                    <a:pt x="2995930" y="2540"/>
                    <a:pt x="2971800" y="6350"/>
                    <a:pt x="2946400" y="8890"/>
                  </a:cubicBezTo>
                  <a:cubicBezTo>
                    <a:pt x="2937510" y="10160"/>
                    <a:pt x="2927350" y="11430"/>
                    <a:pt x="2918460" y="12700"/>
                  </a:cubicBezTo>
                  <a:cubicBezTo>
                    <a:pt x="2905760" y="13970"/>
                    <a:pt x="2915920" y="12700"/>
                    <a:pt x="2918460" y="12700"/>
                  </a:cubicBezTo>
                  <a:cubicBezTo>
                    <a:pt x="2894330" y="16510"/>
                    <a:pt x="2871470" y="19050"/>
                    <a:pt x="2847340" y="22860"/>
                  </a:cubicBezTo>
                  <a:cubicBezTo>
                    <a:pt x="2815590" y="26670"/>
                    <a:pt x="2783840" y="30480"/>
                    <a:pt x="2752090" y="31750"/>
                  </a:cubicBezTo>
                  <a:cubicBezTo>
                    <a:pt x="2519680" y="46990"/>
                    <a:pt x="2286000" y="16510"/>
                    <a:pt x="2053590" y="15240"/>
                  </a:cubicBezTo>
                  <a:cubicBezTo>
                    <a:pt x="1816100" y="12700"/>
                    <a:pt x="1577340" y="13970"/>
                    <a:pt x="1339850" y="19050"/>
                  </a:cubicBezTo>
                  <a:cubicBezTo>
                    <a:pt x="892810" y="27940"/>
                    <a:pt x="445770" y="46990"/>
                    <a:pt x="0" y="49530"/>
                  </a:cubicBezTo>
                  <a:cubicBezTo>
                    <a:pt x="1270" y="480060"/>
                    <a:pt x="12700" y="911860"/>
                    <a:pt x="21590" y="1342390"/>
                  </a:cubicBezTo>
                  <a:cubicBezTo>
                    <a:pt x="24130" y="1470660"/>
                    <a:pt x="26670" y="1598930"/>
                    <a:pt x="27940" y="1725930"/>
                  </a:cubicBezTo>
                  <a:cubicBezTo>
                    <a:pt x="228600" y="1728470"/>
                    <a:pt x="427990" y="1734820"/>
                    <a:pt x="628650" y="1733550"/>
                  </a:cubicBezTo>
                  <a:cubicBezTo>
                    <a:pt x="871220" y="1732280"/>
                    <a:pt x="1113790" y="1714500"/>
                    <a:pt x="1356360" y="1710690"/>
                  </a:cubicBezTo>
                  <a:cubicBezTo>
                    <a:pt x="1596390" y="1706880"/>
                    <a:pt x="1835150" y="1711960"/>
                    <a:pt x="2075180" y="1715770"/>
                  </a:cubicBezTo>
                  <a:cubicBezTo>
                    <a:pt x="2316480" y="1719580"/>
                    <a:pt x="2559050" y="1720850"/>
                    <a:pt x="2800350" y="1713230"/>
                  </a:cubicBezTo>
                  <a:cubicBezTo>
                    <a:pt x="2917190" y="1709420"/>
                    <a:pt x="3034030" y="1705610"/>
                    <a:pt x="3150870" y="1709420"/>
                  </a:cubicBezTo>
                  <a:cubicBezTo>
                    <a:pt x="3185160" y="1710690"/>
                    <a:pt x="3218180" y="1710690"/>
                    <a:pt x="3252470" y="1711960"/>
                  </a:cubicBezTo>
                  <a:cubicBezTo>
                    <a:pt x="3247390" y="1141730"/>
                    <a:pt x="3233420" y="570230"/>
                    <a:pt x="3233420" y="0"/>
                  </a:cubicBezTo>
                  <a:lnTo>
                    <a:pt x="3021330" y="0"/>
                  </a:lnTo>
                  <a:close/>
                </a:path>
              </a:pathLst>
            </a:custGeom>
            <a:blipFill>
              <a:blip r:embed="rId8"/>
              <a:stretch>
                <a:fillRect l="0" t="-2762" r="0" b="-2762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31750" y="2037080"/>
              <a:ext cx="3260090" cy="1697990"/>
            </a:xfrm>
            <a:custGeom>
              <a:avLst/>
              <a:gdLst/>
              <a:ahLst/>
              <a:cxnLst/>
              <a:rect r="r" b="b" t="t" l="l"/>
              <a:pathLst>
                <a:path h="1697990" w="3260090">
                  <a:moveTo>
                    <a:pt x="3260090" y="10160"/>
                  </a:moveTo>
                  <a:lnTo>
                    <a:pt x="3111500" y="6350"/>
                  </a:lnTo>
                  <a:cubicBezTo>
                    <a:pt x="2979420" y="3810"/>
                    <a:pt x="2847340" y="11430"/>
                    <a:pt x="2715260" y="13970"/>
                  </a:cubicBezTo>
                  <a:cubicBezTo>
                    <a:pt x="2233930" y="25400"/>
                    <a:pt x="1752600" y="0"/>
                    <a:pt x="1271270" y="11430"/>
                  </a:cubicBezTo>
                  <a:cubicBezTo>
                    <a:pt x="1028700" y="16510"/>
                    <a:pt x="786130" y="34290"/>
                    <a:pt x="543560" y="33020"/>
                  </a:cubicBezTo>
                  <a:cubicBezTo>
                    <a:pt x="374650" y="31750"/>
                    <a:pt x="205740" y="27940"/>
                    <a:pt x="36830" y="25400"/>
                  </a:cubicBezTo>
                  <a:cubicBezTo>
                    <a:pt x="38100" y="227330"/>
                    <a:pt x="36830" y="429260"/>
                    <a:pt x="31750" y="629920"/>
                  </a:cubicBezTo>
                  <a:cubicBezTo>
                    <a:pt x="26670" y="829310"/>
                    <a:pt x="16510" y="1028700"/>
                    <a:pt x="10160" y="1226820"/>
                  </a:cubicBezTo>
                  <a:cubicBezTo>
                    <a:pt x="6350" y="1372870"/>
                    <a:pt x="2540" y="1520190"/>
                    <a:pt x="0" y="1666240"/>
                  </a:cubicBezTo>
                  <a:cubicBezTo>
                    <a:pt x="242570" y="1663700"/>
                    <a:pt x="486410" y="1654810"/>
                    <a:pt x="728980" y="1648460"/>
                  </a:cubicBezTo>
                  <a:cubicBezTo>
                    <a:pt x="967740" y="1642110"/>
                    <a:pt x="1205230" y="1647190"/>
                    <a:pt x="1443990" y="1648460"/>
                  </a:cubicBezTo>
                  <a:cubicBezTo>
                    <a:pt x="1680210" y="1648460"/>
                    <a:pt x="1916430" y="1642110"/>
                    <a:pt x="2153920" y="1643380"/>
                  </a:cubicBezTo>
                  <a:cubicBezTo>
                    <a:pt x="2387600" y="1643380"/>
                    <a:pt x="2620010" y="1653540"/>
                    <a:pt x="2851150" y="1680210"/>
                  </a:cubicBezTo>
                  <a:cubicBezTo>
                    <a:pt x="2959100" y="1692910"/>
                    <a:pt x="3068320" y="1697990"/>
                    <a:pt x="3177540" y="1696720"/>
                  </a:cubicBezTo>
                  <a:cubicBezTo>
                    <a:pt x="3188970" y="1696720"/>
                    <a:pt x="3200400" y="1696720"/>
                    <a:pt x="3211830" y="1695450"/>
                  </a:cubicBezTo>
                  <a:lnTo>
                    <a:pt x="3219450" y="1474470"/>
                  </a:lnTo>
                  <a:cubicBezTo>
                    <a:pt x="3227070" y="1287780"/>
                    <a:pt x="3238500" y="1099820"/>
                    <a:pt x="3247391" y="913130"/>
                  </a:cubicBezTo>
                  <a:cubicBezTo>
                    <a:pt x="3256281" y="722630"/>
                    <a:pt x="3258820" y="532130"/>
                    <a:pt x="3260091" y="341630"/>
                  </a:cubicBezTo>
                  <a:lnTo>
                    <a:pt x="3260091" y="10160"/>
                  </a:lnTo>
                  <a:close/>
                </a:path>
              </a:pathLst>
            </a:custGeom>
            <a:blipFill>
              <a:blip r:embed="rId9"/>
              <a:stretch>
                <a:fillRect l="0" t="-4220" r="0" b="-422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-3810" y="3986530"/>
              <a:ext cx="3270250" cy="1742440"/>
            </a:xfrm>
            <a:custGeom>
              <a:avLst/>
              <a:gdLst/>
              <a:ahLst/>
              <a:cxnLst/>
              <a:rect r="r" b="b" t="t" l="l"/>
              <a:pathLst>
                <a:path h="1742440" w="3270250">
                  <a:moveTo>
                    <a:pt x="3267710" y="727710"/>
                  </a:moveTo>
                  <a:cubicBezTo>
                    <a:pt x="3267710" y="549910"/>
                    <a:pt x="3247390" y="372110"/>
                    <a:pt x="3243580" y="193040"/>
                  </a:cubicBezTo>
                  <a:cubicBezTo>
                    <a:pt x="3243580" y="153670"/>
                    <a:pt x="3242310" y="114300"/>
                    <a:pt x="3242310" y="74930"/>
                  </a:cubicBezTo>
                  <a:cubicBezTo>
                    <a:pt x="3224530" y="74930"/>
                    <a:pt x="3206750" y="76200"/>
                    <a:pt x="3188970" y="76200"/>
                  </a:cubicBezTo>
                  <a:cubicBezTo>
                    <a:pt x="3064510" y="76200"/>
                    <a:pt x="2942590" y="64770"/>
                    <a:pt x="2819400" y="50800"/>
                  </a:cubicBezTo>
                  <a:cubicBezTo>
                    <a:pt x="2348230" y="0"/>
                    <a:pt x="1873250" y="31750"/>
                    <a:pt x="1400810" y="26670"/>
                  </a:cubicBezTo>
                  <a:cubicBezTo>
                    <a:pt x="1159510" y="24130"/>
                    <a:pt x="919480" y="22861"/>
                    <a:pt x="678180" y="30480"/>
                  </a:cubicBezTo>
                  <a:cubicBezTo>
                    <a:pt x="462280" y="36830"/>
                    <a:pt x="246380" y="44450"/>
                    <a:pt x="29210" y="45720"/>
                  </a:cubicBezTo>
                  <a:cubicBezTo>
                    <a:pt x="24130" y="416561"/>
                    <a:pt x="20320" y="787400"/>
                    <a:pt x="10160" y="1156970"/>
                  </a:cubicBezTo>
                  <a:cubicBezTo>
                    <a:pt x="5080" y="1341120"/>
                    <a:pt x="0" y="1526540"/>
                    <a:pt x="3810" y="1710690"/>
                  </a:cubicBezTo>
                  <a:cubicBezTo>
                    <a:pt x="266700" y="1710690"/>
                    <a:pt x="528320" y="1715770"/>
                    <a:pt x="791210" y="1720850"/>
                  </a:cubicBezTo>
                  <a:cubicBezTo>
                    <a:pt x="1275080" y="1731010"/>
                    <a:pt x="1760220" y="1742440"/>
                    <a:pt x="2244090" y="1732280"/>
                  </a:cubicBezTo>
                  <a:cubicBezTo>
                    <a:pt x="2585720" y="1724660"/>
                    <a:pt x="2928620" y="1717040"/>
                    <a:pt x="3270250" y="1713230"/>
                  </a:cubicBezTo>
                  <a:cubicBezTo>
                    <a:pt x="3218180" y="1389380"/>
                    <a:pt x="3268980" y="1055370"/>
                    <a:pt x="3267710" y="727710"/>
                  </a:cubicBezTo>
                  <a:close/>
                </a:path>
              </a:pathLst>
            </a:custGeom>
            <a:blipFill>
              <a:blip r:embed="rId10"/>
              <a:stretch>
                <a:fillRect l="0" t="-3597" r="0" b="-3596"/>
              </a:stretch>
            </a:blipFill>
          </p:spPr>
        </p:sp>
      </p:grpSp>
    </p:spTree>
  </p:cSld>
  <p:clrMapOvr>
    <a:masterClrMapping/>
  </p:clrMapOvr>
</p:sld>
</file>

<file path=ppt/slides/slide7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393531" y="1188720"/>
            <a:ext cx="7500938" cy="7200900"/>
          </a:xfrm>
          <a:custGeom>
            <a:avLst/>
            <a:gdLst/>
            <a:ahLst/>
            <a:cxnLst/>
            <a:rect r="r" b="b" t="t" l="l"/>
            <a:pathLst>
              <a:path h="7200900" w="7500938">
                <a:moveTo>
                  <a:pt x="0" y="0"/>
                </a:moveTo>
                <a:lnTo>
                  <a:pt x="7500938" y="0"/>
                </a:lnTo>
                <a:lnTo>
                  <a:pt x="7500938" y="7200900"/>
                </a:lnTo>
                <a:lnTo>
                  <a:pt x="0" y="7200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229873" y="6338269"/>
            <a:ext cx="2517651" cy="1436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rtl="true">
              <a:lnSpc>
                <a:spcPts val="11721"/>
              </a:lnSpc>
            </a:pPr>
            <a:r>
              <a:rPr lang="ar-EG" b="true" sz="8372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  <a:rtl val="true"/>
              </a:rPr>
              <a:t>فيديو</a:t>
            </a:r>
          </a:p>
        </p:txBody>
      </p:sp>
    </p:spTree>
  </p:cSld>
  <p:clrMapOvr>
    <a:masterClrMapping/>
  </p:clrMapOvr>
</p:sld>
</file>

<file path=ppt/slides/slide7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4E0D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270479" y="1777736"/>
            <a:ext cx="5747042" cy="6731528"/>
          </a:xfrm>
          <a:custGeom>
            <a:avLst/>
            <a:gdLst/>
            <a:ahLst/>
            <a:cxnLst/>
            <a:rect r="r" b="b" t="t" l="l"/>
            <a:pathLst>
              <a:path h="6731528" w="5747042">
                <a:moveTo>
                  <a:pt x="0" y="0"/>
                </a:moveTo>
                <a:lnTo>
                  <a:pt x="5747042" y="0"/>
                </a:lnTo>
                <a:lnTo>
                  <a:pt x="5747042" y="6731528"/>
                </a:lnTo>
                <a:lnTo>
                  <a:pt x="0" y="67315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DAGq2AJuSOg</dc:identifier>
  <dcterms:modified xsi:type="dcterms:W3CDTF">2011-08-01T06:04:30Z</dcterms:modified>
  <cp:revision>1</cp:revision>
  <dc:title>عرض تقديمي أزرق وبيج احترافي بتصميم حديث مقترح مشروع</dc:title>
</cp:coreProperties>
</file>