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2.xml" ContentType="application/vnd.openxmlformats-officedocument.presentationml.notesSlide+xml"/>
  <Override PartName="/ppt/notesSlides/notesSlide3.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4"/>
  </p:notesMasterIdLst>
  <p:handoutMasterIdLst>
    <p:handoutMasterId r:id="rId25"/>
  </p:handoutMasterIdLst>
  <p:sldIdLst>
    <p:sldId id="265" r:id="rId2"/>
    <p:sldId id="290" r:id="rId3"/>
    <p:sldId id="291" r:id="rId4"/>
    <p:sldId id="292" r:id="rId5"/>
    <p:sldId id="276" r:id="rId6"/>
    <p:sldId id="294" r:id="rId7"/>
    <p:sldId id="299" r:id="rId8"/>
    <p:sldId id="293" r:id="rId9"/>
    <p:sldId id="296" r:id="rId10"/>
    <p:sldId id="298" r:id="rId11"/>
    <p:sldId id="280" r:id="rId12"/>
    <p:sldId id="284" r:id="rId13"/>
    <p:sldId id="295" r:id="rId14"/>
    <p:sldId id="301" r:id="rId15"/>
    <p:sldId id="302" r:id="rId16"/>
    <p:sldId id="303" r:id="rId17"/>
    <p:sldId id="304" r:id="rId18"/>
    <p:sldId id="305" r:id="rId19"/>
    <p:sldId id="306" r:id="rId20"/>
    <p:sldId id="307" r:id="rId21"/>
    <p:sldId id="308" r:id="rId22"/>
    <p:sldId id="309" r:id="rId2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pos="3840" userDrawn="1">
          <p15:clr>
            <a:srgbClr val="A4A3A4"/>
          </p15:clr>
        </p15:guide>
        <p15:guide id="2" pos="6816" userDrawn="1">
          <p15:clr>
            <a:srgbClr val="A4A3A4"/>
          </p15:clr>
        </p15:guide>
        <p15:guide id="3" pos="816" userDrawn="1">
          <p15:clr>
            <a:srgbClr val="A4A3A4"/>
          </p15:clr>
        </p15:guide>
        <p15:guide id="4" orient="horz" pos="216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2" name="Author" initials="A" lastIdx="8"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793D81CF-94F2-401A-BA57-92F5A7B2D0C5}">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0505E3EF-67EA-436B-97B2-0124C06EBD24}" styleName="Medium Style 4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25400" cmpd="sng">
              <a:solidFill>
                <a:schemeClr val="accent3"/>
              </a:solidFill>
            </a:ln>
          </a:top>
        </a:tcBdr>
        <a:fill>
          <a:solidFill>
            <a:schemeClr val="accent3">
              <a:tint val="20000"/>
            </a:schemeClr>
          </a:solidFill>
        </a:fill>
      </a:tcStyle>
    </a:lastRow>
    <a:firstRow>
      <a:tcTxStyle b="on"/>
      <a:tcStyle>
        <a:tcBdr/>
        <a:fill>
          <a:solidFill>
            <a:schemeClr val="accent3">
              <a:tint val="20000"/>
            </a:schemeClr>
          </a:solidFill>
        </a:fill>
      </a:tcStyle>
    </a:firstRow>
  </a:tblStyle>
  <a:tblStyle styleId="{C4B1156A-380E-4F78-BDF5-A606A8083BF9}" styleName="Medium Style 4 - Accent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solidFill>
            <a:schemeClr val="accent4">
              <a:tint val="20000"/>
            </a:schemeClr>
          </a:solidFill>
        </a:fill>
      </a:tcStyle>
    </a:wholeTbl>
    <a:band1H>
      <a:tcStyle>
        <a:tcBdr/>
        <a:fill>
          <a:solidFill>
            <a:schemeClr val="accent4">
              <a:tint val="40000"/>
            </a:schemeClr>
          </a:solidFill>
        </a:fill>
      </a:tcStyle>
    </a:band1H>
    <a:band1V>
      <a:tcStyle>
        <a:tcBdr/>
        <a:fill>
          <a:solidFill>
            <a:schemeClr val="accent4">
              <a:tint val="40000"/>
            </a:schemeClr>
          </a:solidFill>
        </a:fill>
      </a:tcStyle>
    </a:band1V>
    <a:lastCol>
      <a:tcTxStyle b="on"/>
      <a:tcStyle>
        <a:tcBdr/>
      </a:tcStyle>
    </a:lastCol>
    <a:firstCol>
      <a:tcTxStyle b="on"/>
      <a:tcStyle>
        <a:tcBdr/>
      </a:tcStyle>
    </a:firstCol>
    <a:lastRow>
      <a:tcTxStyle b="on"/>
      <a:tcStyle>
        <a:tcBdr>
          <a:top>
            <a:ln w="25400" cmpd="sng">
              <a:solidFill>
                <a:schemeClr val="accent4"/>
              </a:solidFill>
            </a:ln>
          </a:top>
        </a:tcBdr>
        <a:fill>
          <a:solidFill>
            <a:schemeClr val="accent4">
              <a:tint val="20000"/>
            </a:schemeClr>
          </a:solidFill>
        </a:fill>
      </a:tcStyle>
    </a:lastRow>
    <a:firstRow>
      <a:tcTxStyle b="on"/>
      <a:tcStyle>
        <a:tcBdr/>
        <a:fill>
          <a:solidFill>
            <a:schemeClr val="accent4">
              <a:tint val="20000"/>
            </a:schemeClr>
          </a:solidFill>
        </a:fill>
      </a:tcStyle>
    </a:firstRow>
  </a:tblStyle>
  <a:tblStyle styleId="{8A107856-5554-42FB-B03E-39F5DBC370BA}" styleName="Medium Style 4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 styleId="{D7AC3CCA-C797-4891-BE02-D94E43425B78}" styleName="Medium Style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1E171933-4619-4E11-9A3F-F7608DF75F80}" styleName="Medium Style 1 - Accent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a:noFill/>
            </a:ln>
          </a:insideV>
        </a:tcBdr>
        <a:fill>
          <a:solidFill>
            <a:schemeClr val="lt1"/>
          </a:solidFill>
        </a:fill>
      </a:tcStyle>
    </a:wholeTbl>
    <a:band1H>
      <a:tcStyle>
        <a:tcBdr/>
        <a:fill>
          <a:solidFill>
            <a:schemeClr val="accent4">
              <a:tint val="20000"/>
            </a:schemeClr>
          </a:solidFill>
        </a:fill>
      </a:tcStyle>
    </a:band1H>
    <a:band1V>
      <a:tcStyle>
        <a:tcBdr/>
        <a:fill>
          <a:solidFill>
            <a:schemeClr val="accent4">
              <a:tint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solidFill>
            <a:schemeClr val="lt1"/>
          </a:solidFill>
        </a:fill>
      </a:tcStyle>
    </a:lastRow>
    <a:firstRow>
      <a:tcTxStyle b="on">
        <a:fontRef idx="minor">
          <a:scrgbClr r="0" g="0" b="0"/>
        </a:fontRef>
        <a:schemeClr val="lt1"/>
      </a:tcTxStyle>
      <a:tcStyle>
        <a:tcBdr/>
        <a:fill>
          <a:solidFill>
            <a:schemeClr val="accent4"/>
          </a:solid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2353" autoAdjust="0"/>
    <p:restoredTop sz="79559" autoAdjust="0"/>
  </p:normalViewPr>
  <p:slideViewPr>
    <p:cSldViewPr>
      <p:cViewPr>
        <p:scale>
          <a:sx n="69" d="100"/>
          <a:sy n="69" d="100"/>
        </p:scale>
        <p:origin x="888" y="162"/>
      </p:cViewPr>
      <p:guideLst>
        <p:guide pos="3840"/>
        <p:guide pos="6816"/>
        <p:guide pos="816"/>
        <p:guide orient="horz" pos="2160"/>
      </p:guideLst>
    </p:cSldViewPr>
  </p:slideViewPr>
  <p:notesTextViewPr>
    <p:cViewPr>
      <p:scale>
        <a:sx n="1" d="1"/>
        <a:sy n="1" d="1"/>
      </p:scale>
      <p:origin x="0" y="0"/>
    </p:cViewPr>
  </p:notesTextViewPr>
  <p:notesViewPr>
    <p:cSldViewPr>
      <p:cViewPr varScale="1">
        <p:scale>
          <a:sx n="95" d="100"/>
          <a:sy n="95" d="100"/>
        </p:scale>
        <p:origin x="3576" y="84"/>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commentAuthors" Target="commentAuthor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3" Type="http://schemas.openxmlformats.org/officeDocument/2006/relationships/oleObject" Target="Book1" TargetMode="External"/><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oleObject" Target="Book1" TargetMode="External"/><Relationship Id="rId2" Type="http://schemas.microsoft.com/office/2011/relationships/chartColorStyle" Target="colors2.xml"/><Relationship Id="rId1" Type="http://schemas.microsoft.com/office/2011/relationships/chartStyle" Target="style2.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400" b="0" i="0" u="none" strike="noStrike" kern="1200" spc="0" baseline="0">
                <a:solidFill>
                  <a:schemeClr val="tx1">
                    <a:lumMod val="65000"/>
                    <a:lumOff val="35000"/>
                  </a:schemeClr>
                </a:solidFill>
                <a:latin typeface="+mn-lt"/>
                <a:ea typeface="+mn-ea"/>
                <a:cs typeface="+mn-cs"/>
              </a:defRPr>
            </a:pPr>
            <a:r>
              <a:rPr lang="en-GB" sz="2400">
                <a:solidFill>
                  <a:sysClr val="windowText" lastClr="000000"/>
                </a:solidFill>
                <a:latin typeface="Times New Roman" panose="02020603050405020304" pitchFamily="18" charset="0"/>
                <a:cs typeface="Times New Roman" panose="02020603050405020304" pitchFamily="18" charset="0"/>
              </a:rPr>
              <a:t>Energy</a:t>
            </a:r>
            <a:r>
              <a:rPr lang="en-GB" sz="2400" baseline="0">
                <a:solidFill>
                  <a:sysClr val="windowText" lastClr="000000"/>
                </a:solidFill>
                <a:latin typeface="Times New Roman" panose="02020603050405020304" pitchFamily="18" charset="0"/>
                <a:cs typeface="Times New Roman" panose="02020603050405020304" pitchFamily="18" charset="0"/>
              </a:rPr>
              <a:t> flow </a:t>
            </a:r>
            <a:endParaRPr lang="en-GB" sz="2400">
              <a:solidFill>
                <a:sysClr val="windowText" lastClr="000000"/>
              </a:solidFill>
              <a:latin typeface="Times New Roman" panose="02020603050405020304" pitchFamily="18" charset="0"/>
              <a:cs typeface="Times New Roman" panose="02020603050405020304" pitchFamily="18" charset="0"/>
            </a:endParaRPr>
          </a:p>
        </c:rich>
      </c:tx>
      <c:layout>
        <c:manualLayout>
          <c:xMode val="edge"/>
          <c:yMode val="edge"/>
          <c:x val="0.40193319574619119"/>
          <c:y val="9.4483549446886847E-2"/>
        </c:manualLayout>
      </c:layout>
      <c:overlay val="0"/>
      <c:spPr>
        <a:noFill/>
        <a:ln>
          <a:noFill/>
        </a:ln>
        <a:effectLst/>
      </c:spPr>
      <c:txPr>
        <a:bodyPr rot="0" spcFirstLastPara="1" vertOverflow="ellipsis" vert="horz" wrap="square" anchor="ctr" anchorCtr="1"/>
        <a:lstStyle/>
        <a:p>
          <a:pPr>
            <a:defRPr sz="2400" b="0" i="0" u="none" strike="noStrike" kern="1200" spc="0" baseline="0">
              <a:solidFill>
                <a:schemeClr val="tx1">
                  <a:lumMod val="65000"/>
                  <a:lumOff val="35000"/>
                </a:schemeClr>
              </a:solidFill>
              <a:latin typeface="+mn-lt"/>
              <a:ea typeface="+mn-ea"/>
              <a:cs typeface="+mn-cs"/>
            </a:defRPr>
          </a:pPr>
          <a:endParaRPr lang="en-US"/>
        </a:p>
      </c:txPr>
    </c:title>
    <c:autoTitleDeleted val="0"/>
    <c:view3D>
      <c:rotX val="15"/>
      <c:rotY val="20"/>
      <c:depthPercent val="100"/>
      <c:rAngAx val="1"/>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manualLayout>
          <c:layoutTarget val="inner"/>
          <c:xMode val="edge"/>
          <c:yMode val="edge"/>
          <c:x val="0.10757574171060125"/>
          <c:y val="0.1734675577150479"/>
          <c:w val="0.85618833378998538"/>
          <c:h val="0.52020086519634112"/>
        </c:manualLayout>
      </c:layout>
      <c:bar3DChart>
        <c:barDir val="col"/>
        <c:grouping val="clustered"/>
        <c:varyColors val="0"/>
        <c:ser>
          <c:idx val="0"/>
          <c:order val="0"/>
          <c:tx>
            <c:v>Electricity load (MWh)</c:v>
          </c:tx>
          <c:spPr>
            <a:solidFill>
              <a:schemeClr val="accent1"/>
            </a:solidFill>
            <a:ln>
              <a:noFill/>
            </a:ln>
            <a:effectLst/>
            <a:sp3d/>
          </c:spPr>
          <c:invertIfNegative val="0"/>
          <c:cat>
            <c:strRef>
              <c:f>Sheet1!$D$3:$D$14</c:f>
              <c:strCache>
                <c:ptCount val="12"/>
                <c:pt idx="0">
                  <c:v>Jan</c:v>
                </c:pt>
                <c:pt idx="1">
                  <c:v>Feb</c:v>
                </c:pt>
                <c:pt idx="2">
                  <c:v>Mar</c:v>
                </c:pt>
                <c:pt idx="3">
                  <c:v>Apr</c:v>
                </c:pt>
                <c:pt idx="4">
                  <c:v>May</c:v>
                </c:pt>
                <c:pt idx="5">
                  <c:v>Jun</c:v>
                </c:pt>
                <c:pt idx="6">
                  <c:v>Jul</c:v>
                </c:pt>
                <c:pt idx="7">
                  <c:v>Aug</c:v>
                </c:pt>
                <c:pt idx="8">
                  <c:v>Sep</c:v>
                </c:pt>
                <c:pt idx="9">
                  <c:v>Oct</c:v>
                </c:pt>
                <c:pt idx="10">
                  <c:v>Nov</c:v>
                </c:pt>
                <c:pt idx="11">
                  <c:v>Dec</c:v>
                </c:pt>
              </c:strCache>
            </c:strRef>
          </c:cat>
          <c:val>
            <c:numRef>
              <c:f>Sheet1!$C$3:$C$14</c:f>
              <c:numCache>
                <c:formatCode>General</c:formatCode>
                <c:ptCount val="12"/>
                <c:pt idx="0">
                  <c:v>667</c:v>
                </c:pt>
                <c:pt idx="1">
                  <c:v>655</c:v>
                </c:pt>
                <c:pt idx="2">
                  <c:v>783</c:v>
                </c:pt>
                <c:pt idx="3">
                  <c:v>813</c:v>
                </c:pt>
                <c:pt idx="4">
                  <c:v>930</c:v>
                </c:pt>
                <c:pt idx="5" formatCode="0.00E+00">
                  <c:v>1027</c:v>
                </c:pt>
                <c:pt idx="6" formatCode="0.00E+00">
                  <c:v>1082</c:v>
                </c:pt>
                <c:pt idx="7" formatCode="0.00E+00">
                  <c:v>1100</c:v>
                </c:pt>
                <c:pt idx="8">
                  <c:v>973</c:v>
                </c:pt>
                <c:pt idx="9">
                  <c:v>898</c:v>
                </c:pt>
                <c:pt idx="10">
                  <c:v>765</c:v>
                </c:pt>
                <c:pt idx="11">
                  <c:v>630</c:v>
                </c:pt>
              </c:numCache>
            </c:numRef>
          </c:val>
          <c:extLst>
            <c:ext xmlns:c16="http://schemas.microsoft.com/office/drawing/2014/chart" uri="{C3380CC4-5D6E-409C-BE32-E72D297353CC}">
              <c16:uniqueId val="{00000000-40A9-4C8C-9BDA-1768BEEC8BA6}"/>
            </c:ext>
          </c:extLst>
        </c:ser>
        <c:ser>
          <c:idx val="1"/>
          <c:order val="1"/>
          <c:tx>
            <c:v>Energy to load from PV (MWh)</c:v>
          </c:tx>
          <c:spPr>
            <a:solidFill>
              <a:schemeClr val="accent2"/>
            </a:solidFill>
            <a:ln>
              <a:noFill/>
            </a:ln>
            <a:effectLst/>
            <a:sp3d/>
          </c:spPr>
          <c:invertIfNegative val="0"/>
          <c:cat>
            <c:strRef>
              <c:f>Sheet1!$D$3:$D$14</c:f>
              <c:strCache>
                <c:ptCount val="12"/>
                <c:pt idx="0">
                  <c:v>Jan</c:v>
                </c:pt>
                <c:pt idx="1">
                  <c:v>Feb</c:v>
                </c:pt>
                <c:pt idx="2">
                  <c:v>Mar</c:v>
                </c:pt>
                <c:pt idx="3">
                  <c:v>Apr</c:v>
                </c:pt>
                <c:pt idx="4">
                  <c:v>May</c:v>
                </c:pt>
                <c:pt idx="5">
                  <c:v>Jun</c:v>
                </c:pt>
                <c:pt idx="6">
                  <c:v>Jul</c:v>
                </c:pt>
                <c:pt idx="7">
                  <c:v>Aug</c:v>
                </c:pt>
                <c:pt idx="8">
                  <c:v>Sep</c:v>
                </c:pt>
                <c:pt idx="9">
                  <c:v>Oct</c:v>
                </c:pt>
                <c:pt idx="10">
                  <c:v>Nov</c:v>
                </c:pt>
                <c:pt idx="11">
                  <c:v>Dec</c:v>
                </c:pt>
              </c:strCache>
            </c:strRef>
          </c:cat>
          <c:val>
            <c:numRef>
              <c:f>Sheet1!$F$3:$F$14</c:f>
              <c:numCache>
                <c:formatCode>General</c:formatCode>
                <c:ptCount val="12"/>
                <c:pt idx="0">
                  <c:v>22</c:v>
                </c:pt>
                <c:pt idx="1">
                  <c:v>38</c:v>
                </c:pt>
                <c:pt idx="2">
                  <c:v>76.400000000000006</c:v>
                </c:pt>
                <c:pt idx="3">
                  <c:v>82.3</c:v>
                </c:pt>
                <c:pt idx="4">
                  <c:v>87.6</c:v>
                </c:pt>
                <c:pt idx="5">
                  <c:v>102.5</c:v>
                </c:pt>
                <c:pt idx="6">
                  <c:v>108.9</c:v>
                </c:pt>
                <c:pt idx="7">
                  <c:v>104.1</c:v>
                </c:pt>
                <c:pt idx="8">
                  <c:v>84.3</c:v>
                </c:pt>
                <c:pt idx="9">
                  <c:v>60.5</c:v>
                </c:pt>
                <c:pt idx="10">
                  <c:v>28.5</c:v>
                </c:pt>
                <c:pt idx="11">
                  <c:v>15.8</c:v>
                </c:pt>
              </c:numCache>
            </c:numRef>
          </c:val>
          <c:extLst>
            <c:ext xmlns:c16="http://schemas.microsoft.com/office/drawing/2014/chart" uri="{C3380CC4-5D6E-409C-BE32-E72D297353CC}">
              <c16:uniqueId val="{00000001-40A9-4C8C-9BDA-1768BEEC8BA6}"/>
            </c:ext>
          </c:extLst>
        </c:ser>
        <c:ser>
          <c:idx val="2"/>
          <c:order val="2"/>
          <c:tx>
            <c:v>Energy to load from battery (MWh)</c:v>
          </c:tx>
          <c:spPr>
            <a:solidFill>
              <a:schemeClr val="accent3"/>
            </a:solidFill>
            <a:ln>
              <a:noFill/>
            </a:ln>
            <a:effectLst/>
            <a:sp3d/>
          </c:spPr>
          <c:invertIfNegative val="0"/>
          <c:cat>
            <c:strRef>
              <c:f>Sheet1!$D$3:$D$14</c:f>
              <c:strCache>
                <c:ptCount val="12"/>
                <c:pt idx="0">
                  <c:v>Jan</c:v>
                </c:pt>
                <c:pt idx="1">
                  <c:v>Feb</c:v>
                </c:pt>
                <c:pt idx="2">
                  <c:v>Mar</c:v>
                </c:pt>
                <c:pt idx="3">
                  <c:v>Apr</c:v>
                </c:pt>
                <c:pt idx="4">
                  <c:v>May</c:v>
                </c:pt>
                <c:pt idx="5">
                  <c:v>Jun</c:v>
                </c:pt>
                <c:pt idx="6">
                  <c:v>Jul</c:v>
                </c:pt>
                <c:pt idx="7">
                  <c:v>Aug</c:v>
                </c:pt>
                <c:pt idx="8">
                  <c:v>Sep</c:v>
                </c:pt>
                <c:pt idx="9">
                  <c:v>Oct</c:v>
                </c:pt>
                <c:pt idx="10">
                  <c:v>Nov</c:v>
                </c:pt>
                <c:pt idx="11">
                  <c:v>Dec</c:v>
                </c:pt>
              </c:strCache>
            </c:strRef>
          </c:cat>
          <c:val>
            <c:numRef>
              <c:f>Sheet1!$G$3:$G$14</c:f>
              <c:numCache>
                <c:formatCode>General</c:formatCode>
                <c:ptCount val="12"/>
                <c:pt idx="0">
                  <c:v>57</c:v>
                </c:pt>
                <c:pt idx="1">
                  <c:v>56.4</c:v>
                </c:pt>
                <c:pt idx="2">
                  <c:v>69.5</c:v>
                </c:pt>
                <c:pt idx="3">
                  <c:v>68.2</c:v>
                </c:pt>
                <c:pt idx="4">
                  <c:v>62.4</c:v>
                </c:pt>
                <c:pt idx="5">
                  <c:v>63.8</c:v>
                </c:pt>
                <c:pt idx="6">
                  <c:v>66</c:v>
                </c:pt>
                <c:pt idx="7">
                  <c:v>65.599999999999994</c:v>
                </c:pt>
                <c:pt idx="8">
                  <c:v>62.9</c:v>
                </c:pt>
                <c:pt idx="9">
                  <c:v>62.9</c:v>
                </c:pt>
                <c:pt idx="10">
                  <c:v>59.7</c:v>
                </c:pt>
                <c:pt idx="11">
                  <c:v>56</c:v>
                </c:pt>
              </c:numCache>
            </c:numRef>
          </c:val>
          <c:extLst>
            <c:ext xmlns:c16="http://schemas.microsoft.com/office/drawing/2014/chart" uri="{C3380CC4-5D6E-409C-BE32-E72D297353CC}">
              <c16:uniqueId val="{00000002-40A9-4C8C-9BDA-1768BEEC8BA6}"/>
            </c:ext>
          </c:extLst>
        </c:ser>
        <c:ser>
          <c:idx val="3"/>
          <c:order val="3"/>
          <c:tx>
            <c:v>Energy to load from grid (MWh)</c:v>
          </c:tx>
          <c:spPr>
            <a:solidFill>
              <a:schemeClr val="accent4"/>
            </a:solidFill>
            <a:ln>
              <a:noFill/>
            </a:ln>
            <a:effectLst/>
            <a:sp3d/>
          </c:spPr>
          <c:invertIfNegative val="0"/>
          <c:cat>
            <c:strRef>
              <c:f>Sheet1!$D$3:$D$14</c:f>
              <c:strCache>
                <c:ptCount val="12"/>
                <c:pt idx="0">
                  <c:v>Jan</c:v>
                </c:pt>
                <c:pt idx="1">
                  <c:v>Feb</c:v>
                </c:pt>
                <c:pt idx="2">
                  <c:v>Mar</c:v>
                </c:pt>
                <c:pt idx="3">
                  <c:v>Apr</c:v>
                </c:pt>
                <c:pt idx="4">
                  <c:v>May</c:v>
                </c:pt>
                <c:pt idx="5">
                  <c:v>Jun</c:v>
                </c:pt>
                <c:pt idx="6">
                  <c:v>Jul</c:v>
                </c:pt>
                <c:pt idx="7">
                  <c:v>Aug</c:v>
                </c:pt>
                <c:pt idx="8">
                  <c:v>Sep</c:v>
                </c:pt>
                <c:pt idx="9">
                  <c:v>Oct</c:v>
                </c:pt>
                <c:pt idx="10">
                  <c:v>Nov</c:v>
                </c:pt>
                <c:pt idx="11">
                  <c:v>Dec</c:v>
                </c:pt>
              </c:strCache>
            </c:strRef>
          </c:cat>
          <c:val>
            <c:numRef>
              <c:f>Sheet1!$H$3:$H$14</c:f>
              <c:numCache>
                <c:formatCode>General</c:formatCode>
                <c:ptCount val="12"/>
                <c:pt idx="0">
                  <c:v>587.70000000000005</c:v>
                </c:pt>
                <c:pt idx="1">
                  <c:v>560.79999999999995</c:v>
                </c:pt>
                <c:pt idx="2">
                  <c:v>637.5</c:v>
                </c:pt>
                <c:pt idx="3">
                  <c:v>662.1</c:v>
                </c:pt>
                <c:pt idx="4">
                  <c:v>780</c:v>
                </c:pt>
                <c:pt idx="5">
                  <c:v>860.4</c:v>
                </c:pt>
                <c:pt idx="6">
                  <c:v>907.2</c:v>
                </c:pt>
                <c:pt idx="7">
                  <c:v>930.4</c:v>
                </c:pt>
                <c:pt idx="8">
                  <c:v>825.9</c:v>
                </c:pt>
                <c:pt idx="9">
                  <c:v>774.2</c:v>
                </c:pt>
                <c:pt idx="10">
                  <c:v>677.2</c:v>
                </c:pt>
                <c:pt idx="11">
                  <c:v>558.5</c:v>
                </c:pt>
              </c:numCache>
            </c:numRef>
          </c:val>
          <c:extLst>
            <c:ext xmlns:c16="http://schemas.microsoft.com/office/drawing/2014/chart" uri="{C3380CC4-5D6E-409C-BE32-E72D297353CC}">
              <c16:uniqueId val="{00000003-40A9-4C8C-9BDA-1768BEEC8BA6}"/>
            </c:ext>
          </c:extLst>
        </c:ser>
        <c:dLbls>
          <c:showLegendKey val="0"/>
          <c:showVal val="0"/>
          <c:showCatName val="0"/>
          <c:showSerName val="0"/>
          <c:showPercent val="0"/>
          <c:showBubbleSize val="0"/>
        </c:dLbls>
        <c:gapWidth val="150"/>
        <c:shape val="box"/>
        <c:axId val="1392388832"/>
        <c:axId val="1392386752"/>
        <c:axId val="0"/>
      </c:bar3DChart>
      <c:catAx>
        <c:axId val="1392388832"/>
        <c:scaling>
          <c:orientation val="minMax"/>
        </c:scaling>
        <c:delete val="0"/>
        <c:axPos val="b"/>
        <c:title>
          <c:tx>
            <c:rich>
              <a:bodyPr rot="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r>
                  <a:rPr lang="en-GB" sz="1400">
                    <a:solidFill>
                      <a:sysClr val="windowText" lastClr="000000"/>
                    </a:solidFill>
                    <a:latin typeface="Times New Roman" panose="02020603050405020304" pitchFamily="18" charset="0"/>
                    <a:cs typeface="Times New Roman" panose="02020603050405020304" pitchFamily="18" charset="0"/>
                  </a:rPr>
                  <a:t>Month</a:t>
                </a:r>
              </a:p>
            </c:rich>
          </c:tx>
          <c:layout>
            <c:manualLayout>
              <c:xMode val="edge"/>
              <c:yMode val="edge"/>
              <c:x val="0.48509844313326694"/>
              <c:y val="0.77212287786724354"/>
            </c:manualLayout>
          </c:layout>
          <c:overlay val="0"/>
          <c:spPr>
            <a:noFill/>
            <a:ln>
              <a:noFill/>
            </a:ln>
            <a:effectLst/>
          </c:spPr>
          <c:txPr>
            <a:bodyPr rot="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200" b="0" i="0" u="none" strike="noStrike" kern="1200" baseline="0">
                <a:solidFill>
                  <a:sysClr val="windowText" lastClr="000000"/>
                </a:solidFill>
                <a:latin typeface="Times New Roman" panose="02020603050405020304" pitchFamily="18" charset="0"/>
                <a:ea typeface="+mn-ea"/>
                <a:cs typeface="Times New Roman" panose="02020603050405020304" pitchFamily="18" charset="0"/>
              </a:defRPr>
            </a:pPr>
            <a:endParaRPr lang="en-US"/>
          </a:p>
        </c:txPr>
        <c:crossAx val="1392386752"/>
        <c:crosses val="autoZero"/>
        <c:auto val="1"/>
        <c:lblAlgn val="ctr"/>
        <c:lblOffset val="100"/>
        <c:noMultiLvlLbl val="0"/>
      </c:catAx>
      <c:valAx>
        <c:axId val="1392386752"/>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r>
                  <a:rPr lang="en-GB" sz="1400">
                    <a:solidFill>
                      <a:sysClr val="windowText" lastClr="000000"/>
                    </a:solidFill>
                    <a:latin typeface="Times New Roman" panose="02020603050405020304" pitchFamily="18" charset="0"/>
                    <a:cs typeface="Times New Roman" panose="02020603050405020304" pitchFamily="18" charset="0"/>
                  </a:rPr>
                  <a:t>Energy</a:t>
                </a:r>
                <a:r>
                  <a:rPr lang="en-GB" sz="1400" baseline="0">
                    <a:solidFill>
                      <a:sysClr val="windowText" lastClr="000000"/>
                    </a:solidFill>
                    <a:latin typeface="Times New Roman" panose="02020603050405020304" pitchFamily="18" charset="0"/>
                    <a:cs typeface="Times New Roman" panose="02020603050405020304" pitchFamily="18" charset="0"/>
                  </a:rPr>
                  <a:t> (MWh)</a:t>
                </a:r>
                <a:endParaRPr lang="en-GB" sz="1400">
                  <a:solidFill>
                    <a:sysClr val="windowText" lastClr="000000"/>
                  </a:solidFill>
                  <a:latin typeface="Times New Roman" panose="02020603050405020304" pitchFamily="18" charset="0"/>
                  <a:cs typeface="Times New Roman" panose="02020603050405020304" pitchFamily="18" charset="0"/>
                </a:endParaRPr>
              </a:p>
            </c:rich>
          </c:tx>
          <c:layout>
            <c:manualLayout>
              <c:xMode val="edge"/>
              <c:yMode val="edge"/>
              <c:x val="2.6433756652722778E-2"/>
              <c:y val="0.36504267054733053"/>
            </c:manualLayout>
          </c:layout>
          <c:overlay val="0"/>
          <c:spPr>
            <a:noFill/>
            <a:ln>
              <a:noFill/>
            </a:ln>
            <a:effectLst/>
          </c:spPr>
          <c:txPr>
            <a:bodyPr rot="-54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200" b="0" i="0" u="none" strike="noStrike" kern="1200" baseline="0">
                <a:solidFill>
                  <a:sysClr val="windowText" lastClr="000000"/>
                </a:solidFill>
                <a:latin typeface="Times New Roman" panose="02020603050405020304" pitchFamily="18" charset="0"/>
                <a:ea typeface="+mn-ea"/>
                <a:cs typeface="Times New Roman" panose="02020603050405020304" pitchFamily="18" charset="0"/>
              </a:defRPr>
            </a:pPr>
            <a:endParaRPr lang="en-US"/>
          </a:p>
        </c:txPr>
        <c:crossAx val="1392388832"/>
        <c:crosses val="autoZero"/>
        <c:crossBetween val="between"/>
      </c:valAx>
      <c:spPr>
        <a:noFill/>
        <a:ln>
          <a:noFill/>
        </a:ln>
        <a:effectLst/>
      </c:spPr>
    </c:plotArea>
    <c:legend>
      <c:legendPos val="r"/>
      <c:layout>
        <c:manualLayout>
          <c:xMode val="edge"/>
          <c:yMode val="edge"/>
          <c:x val="7.0219126595636089E-2"/>
          <c:y val="0.83460917938922163"/>
          <c:w val="0.91046559043540498"/>
          <c:h val="0.16369718054409341"/>
        </c:manualLayout>
      </c:layout>
      <c:overlay val="0"/>
      <c:spPr>
        <a:noFill/>
        <a:ln>
          <a:noFill/>
        </a:ln>
        <a:effectLst/>
      </c:spPr>
      <c:txPr>
        <a:bodyPr rot="0" spcFirstLastPara="1" vertOverflow="ellipsis" vert="horz" wrap="square" anchor="ctr" anchorCtr="1"/>
        <a:lstStyle/>
        <a:p>
          <a:pPr>
            <a:defRPr sz="1600" b="0" i="0" u="none" strike="noStrike" kern="1200" baseline="0">
              <a:solidFill>
                <a:sysClr val="windowText" lastClr="000000"/>
              </a:solidFill>
              <a:latin typeface="Times New Roman" panose="02020603050405020304" pitchFamily="18" charset="0"/>
              <a:ea typeface="+mn-ea"/>
              <a:cs typeface="Times New Roman" panose="02020603050405020304" pitchFamily="18" charset="0"/>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000" b="0" i="0" u="none" strike="noStrike" kern="1200" spc="0" baseline="0">
                <a:solidFill>
                  <a:schemeClr val="tx1">
                    <a:lumMod val="65000"/>
                    <a:lumOff val="35000"/>
                  </a:schemeClr>
                </a:solidFill>
                <a:latin typeface="+mn-lt"/>
                <a:ea typeface="+mn-ea"/>
                <a:cs typeface="+mn-cs"/>
              </a:defRPr>
            </a:pPr>
            <a:r>
              <a:rPr lang="en-GB" sz="2000">
                <a:solidFill>
                  <a:sysClr val="windowText" lastClr="000000"/>
                </a:solidFill>
                <a:latin typeface="Times New Roman" panose="02020603050405020304" pitchFamily="18" charset="0"/>
                <a:cs typeface="Times New Roman" panose="02020603050405020304" pitchFamily="18" charset="0"/>
              </a:rPr>
              <a:t>Annual</a:t>
            </a:r>
            <a:r>
              <a:rPr lang="en-GB" sz="2000" baseline="0">
                <a:solidFill>
                  <a:sysClr val="windowText" lastClr="000000"/>
                </a:solidFill>
                <a:latin typeface="Times New Roman" panose="02020603050405020304" pitchFamily="18" charset="0"/>
                <a:cs typeface="Times New Roman" panose="02020603050405020304" pitchFamily="18" charset="0"/>
              </a:rPr>
              <a:t> Energy production Vs Year  </a:t>
            </a:r>
            <a:endParaRPr lang="en-GB" sz="2000">
              <a:solidFill>
                <a:sysClr val="windowText" lastClr="000000"/>
              </a:solidFill>
              <a:latin typeface="Times New Roman" panose="02020603050405020304" pitchFamily="18" charset="0"/>
              <a:cs typeface="Times New Roman" panose="02020603050405020304" pitchFamily="18" charset="0"/>
            </a:endParaRPr>
          </a:p>
        </c:rich>
      </c:tx>
      <c:layout>
        <c:manualLayout>
          <c:xMode val="edge"/>
          <c:yMode val="edge"/>
          <c:x val="0.31793955805607771"/>
          <c:y val="2.2981708055723801E-2"/>
        </c:manualLayout>
      </c:layout>
      <c:overlay val="0"/>
      <c:spPr>
        <a:noFill/>
        <a:ln>
          <a:noFill/>
        </a:ln>
        <a:effectLst/>
      </c:spPr>
      <c:txPr>
        <a:bodyPr rot="0" spcFirstLastPara="1" vertOverflow="ellipsis" vert="horz" wrap="square" anchor="ctr" anchorCtr="1"/>
        <a:lstStyle/>
        <a:p>
          <a:pPr>
            <a:defRPr sz="20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manualLayout>
          <c:layoutTarget val="inner"/>
          <c:xMode val="edge"/>
          <c:yMode val="edge"/>
          <c:x val="0.2218425706495426"/>
          <c:y val="0.13502714440825189"/>
          <c:w val="0.66103827646544178"/>
          <c:h val="0.5505176673762685"/>
        </c:manualLayout>
      </c:layout>
      <c:barChart>
        <c:barDir val="col"/>
        <c:grouping val="clustered"/>
        <c:varyColors val="0"/>
        <c:ser>
          <c:idx val="0"/>
          <c:order val="0"/>
          <c:tx>
            <c:v>PV meeting battery before load. (MWh)</c:v>
          </c:tx>
          <c:spPr>
            <a:solidFill>
              <a:schemeClr val="accent1"/>
            </a:solidFill>
            <a:ln>
              <a:noFill/>
            </a:ln>
            <a:effectLst/>
          </c:spPr>
          <c:invertIfNegative val="0"/>
          <c:val>
            <c:numRef>
              <c:f>Sheet1!$A$2:$A$26</c:f>
              <c:numCache>
                <c:formatCode>0.00E+00</c:formatCode>
                <c:ptCount val="25"/>
                <c:pt idx="0">
                  <c:v>1323</c:v>
                </c:pt>
                <c:pt idx="1">
                  <c:v>1317</c:v>
                </c:pt>
                <c:pt idx="2">
                  <c:v>1310</c:v>
                </c:pt>
                <c:pt idx="3">
                  <c:v>1303</c:v>
                </c:pt>
                <c:pt idx="4">
                  <c:v>1297</c:v>
                </c:pt>
                <c:pt idx="5">
                  <c:v>1290</c:v>
                </c:pt>
                <c:pt idx="6">
                  <c:v>1284</c:v>
                </c:pt>
                <c:pt idx="7">
                  <c:v>1280</c:v>
                </c:pt>
                <c:pt idx="8">
                  <c:v>1271</c:v>
                </c:pt>
                <c:pt idx="9">
                  <c:v>1265</c:v>
                </c:pt>
                <c:pt idx="10">
                  <c:v>1258</c:v>
                </c:pt>
                <c:pt idx="11">
                  <c:v>1252</c:v>
                </c:pt>
                <c:pt idx="12">
                  <c:v>1246</c:v>
                </c:pt>
                <c:pt idx="13">
                  <c:v>1240</c:v>
                </c:pt>
                <c:pt idx="14">
                  <c:v>1233</c:v>
                </c:pt>
                <c:pt idx="15">
                  <c:v>1227</c:v>
                </c:pt>
                <c:pt idx="16">
                  <c:v>1221</c:v>
                </c:pt>
                <c:pt idx="17">
                  <c:v>1215</c:v>
                </c:pt>
                <c:pt idx="18">
                  <c:v>1209</c:v>
                </c:pt>
                <c:pt idx="19">
                  <c:v>1203</c:v>
                </c:pt>
                <c:pt idx="20">
                  <c:v>1197</c:v>
                </c:pt>
                <c:pt idx="21">
                  <c:v>1191</c:v>
                </c:pt>
                <c:pt idx="22">
                  <c:v>1185</c:v>
                </c:pt>
                <c:pt idx="23">
                  <c:v>1180</c:v>
                </c:pt>
                <c:pt idx="24">
                  <c:v>1173</c:v>
                </c:pt>
              </c:numCache>
            </c:numRef>
          </c:val>
          <c:extLst>
            <c:ext xmlns:c16="http://schemas.microsoft.com/office/drawing/2014/chart" uri="{C3380CC4-5D6E-409C-BE32-E72D297353CC}">
              <c16:uniqueId val="{00000000-93FB-4CC3-9BA6-B1BEBA4E1EF1}"/>
            </c:ext>
          </c:extLst>
        </c:ser>
        <c:ser>
          <c:idx val="1"/>
          <c:order val="1"/>
          <c:tx>
            <c:v>PV meeting load before battery. (MWh)</c:v>
          </c:tx>
          <c:spPr>
            <a:solidFill>
              <a:schemeClr val="accent2"/>
            </a:solidFill>
            <a:ln>
              <a:noFill/>
            </a:ln>
            <a:effectLst/>
          </c:spPr>
          <c:invertIfNegative val="0"/>
          <c:val>
            <c:numRef>
              <c:f>Sheet1!$C$2:$C$26</c:f>
              <c:numCache>
                <c:formatCode>0.00E+00</c:formatCode>
                <c:ptCount val="25"/>
                <c:pt idx="0">
                  <c:v>1521</c:v>
                </c:pt>
                <c:pt idx="1">
                  <c:v>1514</c:v>
                </c:pt>
                <c:pt idx="2">
                  <c:v>1506</c:v>
                </c:pt>
                <c:pt idx="3">
                  <c:v>1498</c:v>
                </c:pt>
                <c:pt idx="4">
                  <c:v>1491</c:v>
                </c:pt>
                <c:pt idx="5">
                  <c:v>1483</c:v>
                </c:pt>
                <c:pt idx="6">
                  <c:v>1476</c:v>
                </c:pt>
                <c:pt idx="7">
                  <c:v>1469</c:v>
                </c:pt>
                <c:pt idx="8">
                  <c:v>1461</c:v>
                </c:pt>
                <c:pt idx="9">
                  <c:v>1454</c:v>
                </c:pt>
                <c:pt idx="10">
                  <c:v>1447</c:v>
                </c:pt>
                <c:pt idx="11">
                  <c:v>1440</c:v>
                </c:pt>
                <c:pt idx="12">
                  <c:v>1432</c:v>
                </c:pt>
                <c:pt idx="13">
                  <c:v>1425</c:v>
                </c:pt>
                <c:pt idx="14">
                  <c:v>1418</c:v>
                </c:pt>
                <c:pt idx="15">
                  <c:v>1411</c:v>
                </c:pt>
                <c:pt idx="16">
                  <c:v>1404</c:v>
                </c:pt>
                <c:pt idx="17">
                  <c:v>1397</c:v>
                </c:pt>
                <c:pt idx="18">
                  <c:v>1390</c:v>
                </c:pt>
                <c:pt idx="19">
                  <c:v>1383</c:v>
                </c:pt>
                <c:pt idx="20">
                  <c:v>1376</c:v>
                </c:pt>
                <c:pt idx="21">
                  <c:v>1370</c:v>
                </c:pt>
                <c:pt idx="22">
                  <c:v>1362</c:v>
                </c:pt>
                <c:pt idx="23">
                  <c:v>1356</c:v>
                </c:pt>
                <c:pt idx="24">
                  <c:v>1349</c:v>
                </c:pt>
              </c:numCache>
            </c:numRef>
          </c:val>
          <c:extLst>
            <c:ext xmlns:c16="http://schemas.microsoft.com/office/drawing/2014/chart" uri="{C3380CC4-5D6E-409C-BE32-E72D297353CC}">
              <c16:uniqueId val="{00000001-93FB-4CC3-9BA6-B1BEBA4E1EF1}"/>
            </c:ext>
          </c:extLst>
        </c:ser>
        <c:dLbls>
          <c:showLegendKey val="0"/>
          <c:showVal val="0"/>
          <c:showCatName val="0"/>
          <c:showSerName val="0"/>
          <c:showPercent val="0"/>
          <c:showBubbleSize val="0"/>
        </c:dLbls>
        <c:gapWidth val="219"/>
        <c:axId val="1108664607"/>
        <c:axId val="1097963535"/>
      </c:barChart>
      <c:catAx>
        <c:axId val="1108664607"/>
        <c:scaling>
          <c:orientation val="minMax"/>
        </c:scaling>
        <c:delete val="0"/>
        <c:axPos val="b"/>
        <c:title>
          <c:tx>
            <c:rich>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GB" sz="1600" dirty="0">
                    <a:solidFill>
                      <a:sysClr val="windowText" lastClr="000000"/>
                    </a:solidFill>
                    <a:latin typeface="Times New Roman" panose="02020603050405020304" pitchFamily="18" charset="0"/>
                    <a:cs typeface="Times New Roman" panose="02020603050405020304" pitchFamily="18" charset="0"/>
                  </a:rPr>
                  <a:t>year</a:t>
                </a:r>
                <a:endParaRPr lang="en-GB" dirty="0">
                  <a:solidFill>
                    <a:sysClr val="windowText" lastClr="000000"/>
                  </a:solidFill>
                  <a:latin typeface="Times New Roman" panose="02020603050405020304" pitchFamily="18" charset="0"/>
                  <a:cs typeface="Times New Roman" panose="02020603050405020304" pitchFamily="18" charset="0"/>
                </a:endParaRPr>
              </a:p>
            </c:rich>
          </c:tx>
          <c:layout/>
          <c:overlay val="0"/>
          <c:spPr>
            <a:noFill/>
            <a:ln>
              <a:noFill/>
            </a:ln>
            <a:effectLst/>
          </c:spPr>
          <c:txPr>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000" b="0" i="0" u="none" strike="noStrike" kern="1200" baseline="0">
                <a:solidFill>
                  <a:sysClr val="windowText" lastClr="000000"/>
                </a:solidFill>
                <a:latin typeface="Times New Roman" panose="02020603050405020304" pitchFamily="18" charset="0"/>
                <a:ea typeface="+mn-ea"/>
                <a:cs typeface="Times New Roman" panose="02020603050405020304" pitchFamily="18" charset="0"/>
              </a:defRPr>
            </a:pPr>
            <a:endParaRPr lang="en-US"/>
          </a:p>
        </c:txPr>
        <c:crossAx val="1097963535"/>
        <c:crosses val="autoZero"/>
        <c:auto val="1"/>
        <c:lblAlgn val="ctr"/>
        <c:lblOffset val="100"/>
        <c:noMultiLvlLbl val="0"/>
      </c:catAx>
      <c:valAx>
        <c:axId val="1097963535"/>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GB" sz="1200" dirty="0">
                    <a:solidFill>
                      <a:sysClr val="windowText" lastClr="000000"/>
                    </a:solidFill>
                    <a:latin typeface="Times New Roman" panose="02020603050405020304" pitchFamily="18" charset="0"/>
                    <a:cs typeface="Times New Roman" panose="02020603050405020304" pitchFamily="18" charset="0"/>
                  </a:rPr>
                  <a:t>Annual Energy (MWh)</a:t>
                </a:r>
              </a:p>
            </c:rich>
          </c:tx>
          <c:layout>
            <c:manualLayout>
              <c:xMode val="edge"/>
              <c:yMode val="edge"/>
              <c:x val="8.9635720187066156E-2"/>
              <c:y val="0.2547160376423277"/>
            </c:manualLayout>
          </c:layout>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0.00E+00" sourceLinked="1"/>
        <c:majorTickMark val="none"/>
        <c:minorTickMark val="none"/>
        <c:tickLblPos val="nextTo"/>
        <c:spPr>
          <a:noFill/>
          <a:ln>
            <a:noFill/>
          </a:ln>
          <a:effectLst/>
        </c:spPr>
        <c:txPr>
          <a:bodyPr rot="-60000000" spcFirstLastPara="1" vertOverflow="ellipsis" vert="horz" wrap="square" anchor="ctr" anchorCtr="1"/>
          <a:lstStyle/>
          <a:p>
            <a:pPr>
              <a:defRPr sz="1100" b="0" i="0" u="none" strike="noStrike" kern="1200" baseline="0">
                <a:solidFill>
                  <a:schemeClr val="tx1"/>
                </a:solidFill>
                <a:latin typeface="Times New Roman" panose="02020603050405020304" pitchFamily="18" charset="0"/>
                <a:ea typeface="+mn-ea"/>
                <a:cs typeface="Times New Roman" panose="02020603050405020304" pitchFamily="18" charset="0"/>
              </a:defRPr>
            </a:pPr>
            <a:endParaRPr lang="en-US"/>
          </a:p>
        </c:txPr>
        <c:crossAx val="1108664607"/>
        <c:crosses val="autoZero"/>
        <c:crossBetween val="between"/>
      </c:valAx>
      <c:spPr>
        <a:noFill/>
        <a:ln>
          <a:noFill/>
        </a:ln>
        <a:effectLst/>
      </c:spPr>
    </c:plotArea>
    <c:legend>
      <c:legendPos val="r"/>
      <c:layout>
        <c:manualLayout>
          <c:xMode val="edge"/>
          <c:yMode val="edge"/>
          <c:x val="0.20270275590551187"/>
          <c:y val="0.8487286157634204"/>
          <c:w val="0.67785279965004375"/>
          <c:h val="0.14983918541126984"/>
        </c:manualLayout>
      </c:layout>
      <c:overlay val="0"/>
      <c:spPr>
        <a:noFill/>
        <a:ln>
          <a:noFill/>
        </a:ln>
        <a:effectLst/>
      </c:spPr>
      <c:txPr>
        <a:bodyPr rot="0" spcFirstLastPara="1" vertOverflow="ellipsis" vert="horz" wrap="square" anchor="ctr" anchorCtr="1"/>
        <a:lstStyle/>
        <a:p>
          <a:pPr>
            <a:defRPr sz="1400" b="0" i="0" u="none" strike="noStrike" kern="1200" baseline="0">
              <a:solidFill>
                <a:sysClr val="windowText" lastClr="000000"/>
              </a:solidFill>
              <a:latin typeface="Times New Roman" panose="02020603050405020304" pitchFamily="18" charset="0"/>
              <a:ea typeface="+mn-ea"/>
              <a:cs typeface="Times New Roman" panose="02020603050405020304" pitchFamily="18" charset="0"/>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8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diagrams/colors1.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8502359-E29E-4A2D-ACAC-4DCAC351BAD4}" type="doc">
      <dgm:prSet loTypeId="urn:microsoft.com/office/officeart/2005/8/layout/orgChart1" loCatId="hierarchy" qsTypeId="urn:microsoft.com/office/officeart/2005/8/quickstyle/simple1" qsCatId="simple" csTypeId="urn:microsoft.com/office/officeart/2005/8/colors/accent0_3" csCatId="mainScheme" phldr="1"/>
      <dgm:spPr/>
      <dgm:t>
        <a:bodyPr/>
        <a:lstStyle/>
        <a:p>
          <a:endParaRPr lang="en-US"/>
        </a:p>
      </dgm:t>
    </dgm:pt>
    <dgm:pt modelId="{1AE76108-91FB-44D8-8A89-B8E208F7E5CA}">
      <dgm:prSet phldrT="[Text]" custT="1"/>
      <dgm:spPr/>
      <dgm:t>
        <a:bodyPr/>
        <a:lstStyle/>
        <a:p>
          <a:r>
            <a:rPr lang="en-US" sz="1400" dirty="0" smtClean="0">
              <a:latin typeface="Times New Roman" panose="02020603050405020304" pitchFamily="18" charset="0"/>
              <a:cs typeface="Times New Roman" panose="02020603050405020304" pitchFamily="18" charset="0"/>
            </a:rPr>
            <a:t>Energy from PV </a:t>
          </a:r>
          <a:endParaRPr lang="en-US" sz="1400" dirty="0">
            <a:latin typeface="Times New Roman" panose="02020603050405020304" pitchFamily="18" charset="0"/>
            <a:cs typeface="Times New Roman" panose="02020603050405020304" pitchFamily="18" charset="0"/>
          </a:endParaRPr>
        </a:p>
      </dgm:t>
    </dgm:pt>
    <dgm:pt modelId="{FB6FE0FF-6322-4547-93AB-8311BC623C08}" type="parTrans" cxnId="{14EE8AC3-0110-4526-90CC-06B68394D9E2}">
      <dgm:prSet/>
      <dgm:spPr/>
      <dgm:t>
        <a:bodyPr/>
        <a:lstStyle/>
        <a:p>
          <a:endParaRPr lang="en-US" sz="2200"/>
        </a:p>
      </dgm:t>
    </dgm:pt>
    <dgm:pt modelId="{0D0D4CAD-4648-4F86-96D2-249E348C9951}" type="sibTrans" cxnId="{14EE8AC3-0110-4526-90CC-06B68394D9E2}">
      <dgm:prSet/>
      <dgm:spPr/>
      <dgm:t>
        <a:bodyPr/>
        <a:lstStyle/>
        <a:p>
          <a:endParaRPr lang="en-US" sz="2200"/>
        </a:p>
      </dgm:t>
    </dgm:pt>
    <dgm:pt modelId="{5F5A6335-6630-4D71-8A8D-82747DBEDD02}" type="asst">
      <dgm:prSet phldrT="[Text]" custT="1"/>
      <dgm:spPr/>
      <dgm:t>
        <a:bodyPr/>
        <a:lstStyle/>
        <a:p>
          <a:r>
            <a:rPr lang="en-US" sz="1400" dirty="0" smtClean="0">
              <a:latin typeface="Times New Roman" panose="02020603050405020304" pitchFamily="18" charset="0"/>
              <a:cs typeface="Times New Roman" panose="02020603050405020304" pitchFamily="18" charset="0"/>
            </a:rPr>
            <a:t>Load</a:t>
          </a:r>
          <a:endParaRPr lang="en-US" sz="1400" dirty="0">
            <a:latin typeface="Times New Roman" panose="02020603050405020304" pitchFamily="18" charset="0"/>
            <a:cs typeface="Times New Roman" panose="02020603050405020304" pitchFamily="18" charset="0"/>
          </a:endParaRPr>
        </a:p>
      </dgm:t>
    </dgm:pt>
    <dgm:pt modelId="{1D68A030-C6F3-413B-8622-5590D9ED1D15}" type="parTrans" cxnId="{D9315502-9429-4195-A4A9-CF2CAF046280}">
      <dgm:prSet/>
      <dgm:spPr/>
      <dgm:t>
        <a:bodyPr/>
        <a:lstStyle/>
        <a:p>
          <a:endParaRPr lang="en-US" sz="1400"/>
        </a:p>
      </dgm:t>
    </dgm:pt>
    <dgm:pt modelId="{A1EBADD5-FED1-449B-BA17-8D2135A730AD}" type="sibTrans" cxnId="{D9315502-9429-4195-A4A9-CF2CAF046280}">
      <dgm:prSet/>
      <dgm:spPr/>
      <dgm:t>
        <a:bodyPr/>
        <a:lstStyle/>
        <a:p>
          <a:endParaRPr lang="en-US" sz="2200"/>
        </a:p>
      </dgm:t>
    </dgm:pt>
    <dgm:pt modelId="{292949A4-AA05-4E18-B3F5-1798B9517995}">
      <dgm:prSet phldrT="[Text]" custT="1"/>
      <dgm:spPr/>
      <dgm:t>
        <a:bodyPr/>
        <a:lstStyle/>
        <a:p>
          <a:r>
            <a:rPr lang="en-US" sz="1400" dirty="0" smtClean="0">
              <a:latin typeface="Times New Roman" panose="02020603050405020304" pitchFamily="18" charset="0"/>
              <a:cs typeface="Times New Roman" panose="02020603050405020304" pitchFamily="18" charset="0"/>
            </a:rPr>
            <a:t>To grid</a:t>
          </a:r>
          <a:endParaRPr lang="en-US" sz="1400" dirty="0">
            <a:latin typeface="Times New Roman" panose="02020603050405020304" pitchFamily="18" charset="0"/>
            <a:cs typeface="Times New Roman" panose="02020603050405020304" pitchFamily="18" charset="0"/>
          </a:endParaRPr>
        </a:p>
      </dgm:t>
    </dgm:pt>
    <dgm:pt modelId="{480A263B-CD14-423A-A0E1-102EAB428708}" type="parTrans" cxnId="{96B205B4-5F7B-470F-9F70-6B6E2AA23B87}">
      <dgm:prSet/>
      <dgm:spPr/>
      <dgm:t>
        <a:bodyPr/>
        <a:lstStyle/>
        <a:p>
          <a:endParaRPr lang="en-US" sz="1400"/>
        </a:p>
      </dgm:t>
    </dgm:pt>
    <dgm:pt modelId="{95DB1844-9FB2-42CD-B947-48E4C21612F4}" type="sibTrans" cxnId="{96B205B4-5F7B-470F-9F70-6B6E2AA23B87}">
      <dgm:prSet/>
      <dgm:spPr/>
      <dgm:t>
        <a:bodyPr/>
        <a:lstStyle/>
        <a:p>
          <a:endParaRPr lang="en-US" sz="2200"/>
        </a:p>
      </dgm:t>
    </dgm:pt>
    <dgm:pt modelId="{28A0B37A-BED0-495D-9DE0-5C3EB254BD9C}">
      <dgm:prSet phldrT="[Text]" custT="1"/>
      <dgm:spPr/>
      <dgm:t>
        <a:bodyPr/>
        <a:lstStyle/>
        <a:p>
          <a:r>
            <a:rPr lang="en-US" sz="1400" dirty="0" smtClean="0">
              <a:latin typeface="Times New Roman" panose="02020603050405020304" pitchFamily="18" charset="0"/>
              <a:cs typeface="Times New Roman" panose="02020603050405020304" pitchFamily="18" charset="0"/>
            </a:rPr>
            <a:t>Energy storage system </a:t>
          </a:r>
        </a:p>
        <a:p>
          <a:r>
            <a:rPr lang="en-US" sz="1400" dirty="0" smtClean="0">
              <a:latin typeface="Times New Roman" panose="02020603050405020304" pitchFamily="18" charset="0"/>
              <a:cs typeface="Times New Roman" panose="02020603050405020304" pitchFamily="18" charset="0"/>
            </a:rPr>
            <a:t>(Batteries)</a:t>
          </a:r>
          <a:endParaRPr lang="en-US" sz="1400" dirty="0">
            <a:latin typeface="Times New Roman" panose="02020603050405020304" pitchFamily="18" charset="0"/>
            <a:cs typeface="Times New Roman" panose="02020603050405020304" pitchFamily="18" charset="0"/>
          </a:endParaRPr>
        </a:p>
      </dgm:t>
    </dgm:pt>
    <dgm:pt modelId="{A9367425-E34E-4C76-9930-ADFAEE130305}" type="parTrans" cxnId="{8AB5A839-2EFC-4189-B42A-B729FAF8A55B}">
      <dgm:prSet/>
      <dgm:spPr/>
      <dgm:t>
        <a:bodyPr/>
        <a:lstStyle/>
        <a:p>
          <a:endParaRPr lang="en-US" sz="1400"/>
        </a:p>
      </dgm:t>
    </dgm:pt>
    <dgm:pt modelId="{E517DD1E-2D47-4B97-AEE7-47F17CA57721}" type="sibTrans" cxnId="{8AB5A839-2EFC-4189-B42A-B729FAF8A55B}">
      <dgm:prSet/>
      <dgm:spPr/>
      <dgm:t>
        <a:bodyPr/>
        <a:lstStyle/>
        <a:p>
          <a:endParaRPr lang="en-US" sz="2200"/>
        </a:p>
      </dgm:t>
    </dgm:pt>
    <dgm:pt modelId="{24932D62-51B8-4D71-A5FA-4BD57552139C}" type="pres">
      <dgm:prSet presAssocID="{78502359-E29E-4A2D-ACAC-4DCAC351BAD4}" presName="hierChild1" presStyleCnt="0">
        <dgm:presLayoutVars>
          <dgm:orgChart val="1"/>
          <dgm:chPref val="1"/>
          <dgm:dir/>
          <dgm:animOne val="branch"/>
          <dgm:animLvl val="lvl"/>
          <dgm:resizeHandles/>
        </dgm:presLayoutVars>
      </dgm:prSet>
      <dgm:spPr/>
      <dgm:t>
        <a:bodyPr/>
        <a:lstStyle/>
        <a:p>
          <a:endParaRPr lang="en-US"/>
        </a:p>
      </dgm:t>
    </dgm:pt>
    <dgm:pt modelId="{63487077-536E-4911-8464-54721A48DE05}" type="pres">
      <dgm:prSet presAssocID="{1AE76108-91FB-44D8-8A89-B8E208F7E5CA}" presName="hierRoot1" presStyleCnt="0">
        <dgm:presLayoutVars>
          <dgm:hierBranch val="init"/>
        </dgm:presLayoutVars>
      </dgm:prSet>
      <dgm:spPr/>
    </dgm:pt>
    <dgm:pt modelId="{342D541C-5030-4F91-A070-844941CA9444}" type="pres">
      <dgm:prSet presAssocID="{1AE76108-91FB-44D8-8A89-B8E208F7E5CA}" presName="rootComposite1" presStyleCnt="0"/>
      <dgm:spPr/>
    </dgm:pt>
    <dgm:pt modelId="{B4F9536A-212F-4EE6-8E36-1F7330E5587D}" type="pres">
      <dgm:prSet presAssocID="{1AE76108-91FB-44D8-8A89-B8E208F7E5CA}" presName="rootText1" presStyleLbl="node0" presStyleIdx="0" presStyleCnt="1">
        <dgm:presLayoutVars>
          <dgm:chPref val="3"/>
        </dgm:presLayoutVars>
      </dgm:prSet>
      <dgm:spPr/>
      <dgm:t>
        <a:bodyPr/>
        <a:lstStyle/>
        <a:p>
          <a:endParaRPr lang="en-US"/>
        </a:p>
      </dgm:t>
    </dgm:pt>
    <dgm:pt modelId="{B4EA89FA-F4C3-4343-B0EA-03CE8E80571B}" type="pres">
      <dgm:prSet presAssocID="{1AE76108-91FB-44D8-8A89-B8E208F7E5CA}" presName="rootConnector1" presStyleLbl="node1" presStyleIdx="0" presStyleCnt="0"/>
      <dgm:spPr/>
      <dgm:t>
        <a:bodyPr/>
        <a:lstStyle/>
        <a:p>
          <a:endParaRPr lang="en-US"/>
        </a:p>
      </dgm:t>
    </dgm:pt>
    <dgm:pt modelId="{D1F0577B-7768-4685-A52C-86010901C5D7}" type="pres">
      <dgm:prSet presAssocID="{1AE76108-91FB-44D8-8A89-B8E208F7E5CA}" presName="hierChild2" presStyleCnt="0"/>
      <dgm:spPr/>
    </dgm:pt>
    <dgm:pt modelId="{ED86A04F-8E18-4C09-847D-FF6943170D74}" type="pres">
      <dgm:prSet presAssocID="{480A263B-CD14-423A-A0E1-102EAB428708}" presName="Name37" presStyleLbl="parChTrans1D2" presStyleIdx="0" presStyleCnt="3"/>
      <dgm:spPr/>
      <dgm:t>
        <a:bodyPr/>
        <a:lstStyle/>
        <a:p>
          <a:endParaRPr lang="en-US"/>
        </a:p>
      </dgm:t>
    </dgm:pt>
    <dgm:pt modelId="{EFB687C1-0A36-4EE0-869B-BE082DC4B4F5}" type="pres">
      <dgm:prSet presAssocID="{292949A4-AA05-4E18-B3F5-1798B9517995}" presName="hierRoot2" presStyleCnt="0">
        <dgm:presLayoutVars>
          <dgm:hierBranch val="init"/>
        </dgm:presLayoutVars>
      </dgm:prSet>
      <dgm:spPr/>
    </dgm:pt>
    <dgm:pt modelId="{B3B2FC3E-37B1-4887-B44A-51C1D04E725F}" type="pres">
      <dgm:prSet presAssocID="{292949A4-AA05-4E18-B3F5-1798B9517995}" presName="rootComposite" presStyleCnt="0"/>
      <dgm:spPr/>
    </dgm:pt>
    <dgm:pt modelId="{7174A553-29A2-4360-80CF-40A80BE1E5E1}" type="pres">
      <dgm:prSet presAssocID="{292949A4-AA05-4E18-B3F5-1798B9517995}" presName="rootText" presStyleLbl="node2" presStyleIdx="0" presStyleCnt="2" custLinFactX="42423" custLinFactNeighborX="100000" custLinFactNeighborY="-2844">
        <dgm:presLayoutVars>
          <dgm:chPref val="3"/>
        </dgm:presLayoutVars>
      </dgm:prSet>
      <dgm:spPr/>
      <dgm:t>
        <a:bodyPr/>
        <a:lstStyle/>
        <a:p>
          <a:endParaRPr lang="en-US"/>
        </a:p>
      </dgm:t>
    </dgm:pt>
    <dgm:pt modelId="{D164376A-6279-4F34-8FAC-9C7E5143D544}" type="pres">
      <dgm:prSet presAssocID="{292949A4-AA05-4E18-B3F5-1798B9517995}" presName="rootConnector" presStyleLbl="node2" presStyleIdx="0" presStyleCnt="2"/>
      <dgm:spPr/>
      <dgm:t>
        <a:bodyPr/>
        <a:lstStyle/>
        <a:p>
          <a:endParaRPr lang="en-US"/>
        </a:p>
      </dgm:t>
    </dgm:pt>
    <dgm:pt modelId="{8C825E58-14E8-483E-9F7B-AA1792C01D88}" type="pres">
      <dgm:prSet presAssocID="{292949A4-AA05-4E18-B3F5-1798B9517995}" presName="hierChild4" presStyleCnt="0"/>
      <dgm:spPr/>
    </dgm:pt>
    <dgm:pt modelId="{DE7C342C-0614-40D9-A99C-12D7AD9BC715}" type="pres">
      <dgm:prSet presAssocID="{292949A4-AA05-4E18-B3F5-1798B9517995}" presName="hierChild5" presStyleCnt="0"/>
      <dgm:spPr/>
    </dgm:pt>
    <dgm:pt modelId="{49F27310-186D-41EB-B0D9-B311379F2447}" type="pres">
      <dgm:prSet presAssocID="{A9367425-E34E-4C76-9930-ADFAEE130305}" presName="Name37" presStyleLbl="parChTrans1D2" presStyleIdx="1" presStyleCnt="3"/>
      <dgm:spPr/>
      <dgm:t>
        <a:bodyPr/>
        <a:lstStyle/>
        <a:p>
          <a:endParaRPr lang="en-US"/>
        </a:p>
      </dgm:t>
    </dgm:pt>
    <dgm:pt modelId="{DD37C9DD-498D-4BBC-B3E4-1EA4D5759522}" type="pres">
      <dgm:prSet presAssocID="{28A0B37A-BED0-495D-9DE0-5C3EB254BD9C}" presName="hierRoot2" presStyleCnt="0">
        <dgm:presLayoutVars>
          <dgm:hierBranch val="init"/>
        </dgm:presLayoutVars>
      </dgm:prSet>
      <dgm:spPr/>
    </dgm:pt>
    <dgm:pt modelId="{5D52FA1C-A3E5-4CA3-8F7A-23BAFF63DCA7}" type="pres">
      <dgm:prSet presAssocID="{28A0B37A-BED0-495D-9DE0-5C3EB254BD9C}" presName="rootComposite" presStyleCnt="0"/>
      <dgm:spPr/>
    </dgm:pt>
    <dgm:pt modelId="{08335018-97AA-460E-A117-81DBA3DD3BA6}" type="pres">
      <dgm:prSet presAssocID="{28A0B37A-BED0-495D-9DE0-5C3EB254BD9C}" presName="rootText" presStyleLbl="node2" presStyleIdx="1" presStyleCnt="2" custLinFactX="-16041" custLinFactNeighborX="-100000" custLinFactNeighborY="-66781">
        <dgm:presLayoutVars>
          <dgm:chPref val="3"/>
        </dgm:presLayoutVars>
      </dgm:prSet>
      <dgm:spPr/>
      <dgm:t>
        <a:bodyPr/>
        <a:lstStyle/>
        <a:p>
          <a:endParaRPr lang="en-US"/>
        </a:p>
      </dgm:t>
    </dgm:pt>
    <dgm:pt modelId="{65D0D12C-4679-4F26-9710-FD8E514589D1}" type="pres">
      <dgm:prSet presAssocID="{28A0B37A-BED0-495D-9DE0-5C3EB254BD9C}" presName="rootConnector" presStyleLbl="node2" presStyleIdx="1" presStyleCnt="2"/>
      <dgm:spPr/>
      <dgm:t>
        <a:bodyPr/>
        <a:lstStyle/>
        <a:p>
          <a:endParaRPr lang="en-US"/>
        </a:p>
      </dgm:t>
    </dgm:pt>
    <dgm:pt modelId="{8EB97B11-FBCA-4B4E-B19F-53DF3AFDD2F3}" type="pres">
      <dgm:prSet presAssocID="{28A0B37A-BED0-495D-9DE0-5C3EB254BD9C}" presName="hierChild4" presStyleCnt="0"/>
      <dgm:spPr/>
    </dgm:pt>
    <dgm:pt modelId="{02C81350-F8A1-4EAC-834A-37E8A0F9D7A0}" type="pres">
      <dgm:prSet presAssocID="{28A0B37A-BED0-495D-9DE0-5C3EB254BD9C}" presName="hierChild5" presStyleCnt="0"/>
      <dgm:spPr/>
    </dgm:pt>
    <dgm:pt modelId="{53425F9F-A766-4F4F-BE7E-8967A57E25F5}" type="pres">
      <dgm:prSet presAssocID="{1AE76108-91FB-44D8-8A89-B8E208F7E5CA}" presName="hierChild3" presStyleCnt="0"/>
      <dgm:spPr/>
    </dgm:pt>
    <dgm:pt modelId="{68C4EFF2-445F-4267-8276-3476572E2322}" type="pres">
      <dgm:prSet presAssocID="{1D68A030-C6F3-413B-8622-5590D9ED1D15}" presName="Name111" presStyleLbl="parChTrans1D2" presStyleIdx="2" presStyleCnt="3"/>
      <dgm:spPr/>
      <dgm:t>
        <a:bodyPr/>
        <a:lstStyle/>
        <a:p>
          <a:endParaRPr lang="en-US"/>
        </a:p>
      </dgm:t>
    </dgm:pt>
    <dgm:pt modelId="{AF728B47-EBAB-4EC6-904A-07F266E4DACA}" type="pres">
      <dgm:prSet presAssocID="{5F5A6335-6630-4D71-8A8D-82747DBEDD02}" presName="hierRoot3" presStyleCnt="0">
        <dgm:presLayoutVars>
          <dgm:hierBranch val="init"/>
        </dgm:presLayoutVars>
      </dgm:prSet>
      <dgm:spPr/>
    </dgm:pt>
    <dgm:pt modelId="{DD5351A4-1354-47FA-ABA6-EE4079D952E3}" type="pres">
      <dgm:prSet presAssocID="{5F5A6335-6630-4D71-8A8D-82747DBEDD02}" presName="rootComposite3" presStyleCnt="0"/>
      <dgm:spPr/>
    </dgm:pt>
    <dgm:pt modelId="{940E95D1-7142-4E02-A0BE-B91C30369A64}" type="pres">
      <dgm:prSet presAssocID="{5F5A6335-6630-4D71-8A8D-82747DBEDD02}" presName="rootText3" presStyleLbl="asst1" presStyleIdx="0" presStyleCnt="1" custLinFactX="27003" custLinFactNeighborX="100000" custLinFactNeighborY="-23186">
        <dgm:presLayoutVars>
          <dgm:chPref val="3"/>
        </dgm:presLayoutVars>
      </dgm:prSet>
      <dgm:spPr/>
      <dgm:t>
        <a:bodyPr/>
        <a:lstStyle/>
        <a:p>
          <a:endParaRPr lang="en-US"/>
        </a:p>
      </dgm:t>
    </dgm:pt>
    <dgm:pt modelId="{8F9A1E52-B498-4A1B-BE2F-B7CEA92EF782}" type="pres">
      <dgm:prSet presAssocID="{5F5A6335-6630-4D71-8A8D-82747DBEDD02}" presName="rootConnector3" presStyleLbl="asst1" presStyleIdx="0" presStyleCnt="1"/>
      <dgm:spPr/>
      <dgm:t>
        <a:bodyPr/>
        <a:lstStyle/>
        <a:p>
          <a:endParaRPr lang="en-US"/>
        </a:p>
      </dgm:t>
    </dgm:pt>
    <dgm:pt modelId="{CE1341E2-B64C-4A42-99B7-9AEFFD1FC2CF}" type="pres">
      <dgm:prSet presAssocID="{5F5A6335-6630-4D71-8A8D-82747DBEDD02}" presName="hierChild6" presStyleCnt="0"/>
      <dgm:spPr/>
    </dgm:pt>
    <dgm:pt modelId="{7E8C11CE-7313-4CE8-8C3E-C45393A9B8EC}" type="pres">
      <dgm:prSet presAssocID="{5F5A6335-6630-4D71-8A8D-82747DBEDD02}" presName="hierChild7" presStyleCnt="0"/>
      <dgm:spPr/>
    </dgm:pt>
  </dgm:ptLst>
  <dgm:cxnLst>
    <dgm:cxn modelId="{00BA3F9C-FAC0-42B5-BF54-9B8608FEAEF1}" type="presOf" srcId="{5F5A6335-6630-4D71-8A8D-82747DBEDD02}" destId="{940E95D1-7142-4E02-A0BE-B91C30369A64}" srcOrd="0" destOrd="0" presId="urn:microsoft.com/office/officeart/2005/8/layout/orgChart1"/>
    <dgm:cxn modelId="{15820587-E4AB-475C-A66A-10871F5C1BFE}" type="presOf" srcId="{1AE76108-91FB-44D8-8A89-B8E208F7E5CA}" destId="{B4F9536A-212F-4EE6-8E36-1F7330E5587D}" srcOrd="0" destOrd="0" presId="urn:microsoft.com/office/officeart/2005/8/layout/orgChart1"/>
    <dgm:cxn modelId="{730CC3ED-95C5-4FD1-AE0F-BA1B02F47132}" type="presOf" srcId="{28A0B37A-BED0-495D-9DE0-5C3EB254BD9C}" destId="{65D0D12C-4679-4F26-9710-FD8E514589D1}" srcOrd="1" destOrd="0" presId="urn:microsoft.com/office/officeart/2005/8/layout/orgChart1"/>
    <dgm:cxn modelId="{A16615C8-7C00-4539-9F8C-1B6D2A53EF25}" type="presOf" srcId="{292949A4-AA05-4E18-B3F5-1798B9517995}" destId="{7174A553-29A2-4360-80CF-40A80BE1E5E1}" srcOrd="0" destOrd="0" presId="urn:microsoft.com/office/officeart/2005/8/layout/orgChart1"/>
    <dgm:cxn modelId="{D9315502-9429-4195-A4A9-CF2CAF046280}" srcId="{1AE76108-91FB-44D8-8A89-B8E208F7E5CA}" destId="{5F5A6335-6630-4D71-8A8D-82747DBEDD02}" srcOrd="0" destOrd="0" parTransId="{1D68A030-C6F3-413B-8622-5590D9ED1D15}" sibTransId="{A1EBADD5-FED1-449B-BA17-8D2135A730AD}"/>
    <dgm:cxn modelId="{E43536E3-16A1-4F3C-A5AE-07CFDD132335}" type="presOf" srcId="{5F5A6335-6630-4D71-8A8D-82747DBEDD02}" destId="{8F9A1E52-B498-4A1B-BE2F-B7CEA92EF782}" srcOrd="1" destOrd="0" presId="urn:microsoft.com/office/officeart/2005/8/layout/orgChart1"/>
    <dgm:cxn modelId="{31205137-F20C-45C3-A5AD-DCF762BE98ED}" type="presOf" srcId="{1AE76108-91FB-44D8-8A89-B8E208F7E5CA}" destId="{B4EA89FA-F4C3-4343-B0EA-03CE8E80571B}" srcOrd="1" destOrd="0" presId="urn:microsoft.com/office/officeart/2005/8/layout/orgChart1"/>
    <dgm:cxn modelId="{5E9DEAE1-7A76-414C-ADCB-7B7B6E5A860F}" type="presOf" srcId="{28A0B37A-BED0-495D-9DE0-5C3EB254BD9C}" destId="{08335018-97AA-460E-A117-81DBA3DD3BA6}" srcOrd="0" destOrd="0" presId="urn:microsoft.com/office/officeart/2005/8/layout/orgChart1"/>
    <dgm:cxn modelId="{0306A68A-4BDD-4181-97B2-BCDFAE5689A3}" type="presOf" srcId="{292949A4-AA05-4E18-B3F5-1798B9517995}" destId="{D164376A-6279-4F34-8FAC-9C7E5143D544}" srcOrd="1" destOrd="0" presId="urn:microsoft.com/office/officeart/2005/8/layout/orgChart1"/>
    <dgm:cxn modelId="{14EE8AC3-0110-4526-90CC-06B68394D9E2}" srcId="{78502359-E29E-4A2D-ACAC-4DCAC351BAD4}" destId="{1AE76108-91FB-44D8-8A89-B8E208F7E5CA}" srcOrd="0" destOrd="0" parTransId="{FB6FE0FF-6322-4547-93AB-8311BC623C08}" sibTransId="{0D0D4CAD-4648-4F86-96D2-249E348C9951}"/>
    <dgm:cxn modelId="{96B205B4-5F7B-470F-9F70-6B6E2AA23B87}" srcId="{1AE76108-91FB-44D8-8A89-B8E208F7E5CA}" destId="{292949A4-AA05-4E18-B3F5-1798B9517995}" srcOrd="1" destOrd="0" parTransId="{480A263B-CD14-423A-A0E1-102EAB428708}" sibTransId="{95DB1844-9FB2-42CD-B947-48E4C21612F4}"/>
    <dgm:cxn modelId="{8AB5A839-2EFC-4189-B42A-B729FAF8A55B}" srcId="{1AE76108-91FB-44D8-8A89-B8E208F7E5CA}" destId="{28A0B37A-BED0-495D-9DE0-5C3EB254BD9C}" srcOrd="2" destOrd="0" parTransId="{A9367425-E34E-4C76-9930-ADFAEE130305}" sibTransId="{E517DD1E-2D47-4B97-AEE7-47F17CA57721}"/>
    <dgm:cxn modelId="{D4227410-D37B-4A47-9F7A-F56101224193}" type="presOf" srcId="{78502359-E29E-4A2D-ACAC-4DCAC351BAD4}" destId="{24932D62-51B8-4D71-A5FA-4BD57552139C}" srcOrd="0" destOrd="0" presId="urn:microsoft.com/office/officeart/2005/8/layout/orgChart1"/>
    <dgm:cxn modelId="{2BFF0765-1FC3-47D7-97FF-CBA8BE012CF8}" type="presOf" srcId="{A9367425-E34E-4C76-9930-ADFAEE130305}" destId="{49F27310-186D-41EB-B0D9-B311379F2447}" srcOrd="0" destOrd="0" presId="urn:microsoft.com/office/officeart/2005/8/layout/orgChart1"/>
    <dgm:cxn modelId="{1A6ACE3B-6238-4439-B092-9F5AC8146FC3}" type="presOf" srcId="{480A263B-CD14-423A-A0E1-102EAB428708}" destId="{ED86A04F-8E18-4C09-847D-FF6943170D74}" srcOrd="0" destOrd="0" presId="urn:microsoft.com/office/officeart/2005/8/layout/orgChart1"/>
    <dgm:cxn modelId="{D6A4BBDB-6A74-406E-9542-3907D85307E8}" type="presOf" srcId="{1D68A030-C6F3-413B-8622-5590D9ED1D15}" destId="{68C4EFF2-445F-4267-8276-3476572E2322}" srcOrd="0" destOrd="0" presId="urn:microsoft.com/office/officeart/2005/8/layout/orgChart1"/>
    <dgm:cxn modelId="{D2A08F11-716A-426F-A4AC-947F485B7CB4}" type="presParOf" srcId="{24932D62-51B8-4D71-A5FA-4BD57552139C}" destId="{63487077-536E-4911-8464-54721A48DE05}" srcOrd="0" destOrd="0" presId="urn:microsoft.com/office/officeart/2005/8/layout/orgChart1"/>
    <dgm:cxn modelId="{58ADE787-10B5-4FE6-A123-CA32AB4B7DB6}" type="presParOf" srcId="{63487077-536E-4911-8464-54721A48DE05}" destId="{342D541C-5030-4F91-A070-844941CA9444}" srcOrd="0" destOrd="0" presId="urn:microsoft.com/office/officeart/2005/8/layout/orgChart1"/>
    <dgm:cxn modelId="{8295980C-6602-4BAC-AC27-F11A17F0BB84}" type="presParOf" srcId="{342D541C-5030-4F91-A070-844941CA9444}" destId="{B4F9536A-212F-4EE6-8E36-1F7330E5587D}" srcOrd="0" destOrd="0" presId="urn:microsoft.com/office/officeart/2005/8/layout/orgChart1"/>
    <dgm:cxn modelId="{A33FE358-A662-4440-9CE0-C22297BB64B6}" type="presParOf" srcId="{342D541C-5030-4F91-A070-844941CA9444}" destId="{B4EA89FA-F4C3-4343-B0EA-03CE8E80571B}" srcOrd="1" destOrd="0" presId="urn:microsoft.com/office/officeart/2005/8/layout/orgChart1"/>
    <dgm:cxn modelId="{051B5B5E-64E2-4C12-AE4E-C522D246A1BE}" type="presParOf" srcId="{63487077-536E-4911-8464-54721A48DE05}" destId="{D1F0577B-7768-4685-A52C-86010901C5D7}" srcOrd="1" destOrd="0" presId="urn:microsoft.com/office/officeart/2005/8/layout/orgChart1"/>
    <dgm:cxn modelId="{D9E6CE17-A632-4CAC-902B-C2F788B4274D}" type="presParOf" srcId="{D1F0577B-7768-4685-A52C-86010901C5D7}" destId="{ED86A04F-8E18-4C09-847D-FF6943170D74}" srcOrd="0" destOrd="0" presId="urn:microsoft.com/office/officeart/2005/8/layout/orgChart1"/>
    <dgm:cxn modelId="{49022225-3E24-4FC1-96B6-61E36E351798}" type="presParOf" srcId="{D1F0577B-7768-4685-A52C-86010901C5D7}" destId="{EFB687C1-0A36-4EE0-869B-BE082DC4B4F5}" srcOrd="1" destOrd="0" presId="urn:microsoft.com/office/officeart/2005/8/layout/orgChart1"/>
    <dgm:cxn modelId="{8089E914-17D5-494F-A9FD-2A502236FC44}" type="presParOf" srcId="{EFB687C1-0A36-4EE0-869B-BE082DC4B4F5}" destId="{B3B2FC3E-37B1-4887-B44A-51C1D04E725F}" srcOrd="0" destOrd="0" presId="urn:microsoft.com/office/officeart/2005/8/layout/orgChart1"/>
    <dgm:cxn modelId="{A03091E1-0C50-43A0-86E3-980CFB334456}" type="presParOf" srcId="{B3B2FC3E-37B1-4887-B44A-51C1D04E725F}" destId="{7174A553-29A2-4360-80CF-40A80BE1E5E1}" srcOrd="0" destOrd="0" presId="urn:microsoft.com/office/officeart/2005/8/layout/orgChart1"/>
    <dgm:cxn modelId="{0E700ADA-33B1-456F-A69C-E9CE57C194C3}" type="presParOf" srcId="{B3B2FC3E-37B1-4887-B44A-51C1D04E725F}" destId="{D164376A-6279-4F34-8FAC-9C7E5143D544}" srcOrd="1" destOrd="0" presId="urn:microsoft.com/office/officeart/2005/8/layout/orgChart1"/>
    <dgm:cxn modelId="{0BC275BB-76F6-43EE-83A5-7314FF2ECA1C}" type="presParOf" srcId="{EFB687C1-0A36-4EE0-869B-BE082DC4B4F5}" destId="{8C825E58-14E8-483E-9F7B-AA1792C01D88}" srcOrd="1" destOrd="0" presId="urn:microsoft.com/office/officeart/2005/8/layout/orgChart1"/>
    <dgm:cxn modelId="{ED199052-CD5D-4454-AC64-1F8835369243}" type="presParOf" srcId="{EFB687C1-0A36-4EE0-869B-BE082DC4B4F5}" destId="{DE7C342C-0614-40D9-A99C-12D7AD9BC715}" srcOrd="2" destOrd="0" presId="urn:microsoft.com/office/officeart/2005/8/layout/orgChart1"/>
    <dgm:cxn modelId="{D70194FA-421F-418C-9C15-35679B5B0180}" type="presParOf" srcId="{D1F0577B-7768-4685-A52C-86010901C5D7}" destId="{49F27310-186D-41EB-B0D9-B311379F2447}" srcOrd="2" destOrd="0" presId="urn:microsoft.com/office/officeart/2005/8/layout/orgChart1"/>
    <dgm:cxn modelId="{CFE80256-9487-444E-AA4F-049E6C3D3F9E}" type="presParOf" srcId="{D1F0577B-7768-4685-A52C-86010901C5D7}" destId="{DD37C9DD-498D-4BBC-B3E4-1EA4D5759522}" srcOrd="3" destOrd="0" presId="urn:microsoft.com/office/officeart/2005/8/layout/orgChart1"/>
    <dgm:cxn modelId="{69AD211E-4BE3-4F8C-8657-0F042A592750}" type="presParOf" srcId="{DD37C9DD-498D-4BBC-B3E4-1EA4D5759522}" destId="{5D52FA1C-A3E5-4CA3-8F7A-23BAFF63DCA7}" srcOrd="0" destOrd="0" presId="urn:microsoft.com/office/officeart/2005/8/layout/orgChart1"/>
    <dgm:cxn modelId="{9987A09E-CD39-473B-874F-BF5F581488FA}" type="presParOf" srcId="{5D52FA1C-A3E5-4CA3-8F7A-23BAFF63DCA7}" destId="{08335018-97AA-460E-A117-81DBA3DD3BA6}" srcOrd="0" destOrd="0" presId="urn:microsoft.com/office/officeart/2005/8/layout/orgChart1"/>
    <dgm:cxn modelId="{C9CE734C-6A86-4821-8F03-FB13AFDA1608}" type="presParOf" srcId="{5D52FA1C-A3E5-4CA3-8F7A-23BAFF63DCA7}" destId="{65D0D12C-4679-4F26-9710-FD8E514589D1}" srcOrd="1" destOrd="0" presId="urn:microsoft.com/office/officeart/2005/8/layout/orgChart1"/>
    <dgm:cxn modelId="{CBD543F8-CB07-4E86-886D-457E3F0C4A37}" type="presParOf" srcId="{DD37C9DD-498D-4BBC-B3E4-1EA4D5759522}" destId="{8EB97B11-FBCA-4B4E-B19F-53DF3AFDD2F3}" srcOrd="1" destOrd="0" presId="urn:microsoft.com/office/officeart/2005/8/layout/orgChart1"/>
    <dgm:cxn modelId="{79CEB477-3712-4CDE-AB01-AFBEE75A2D1A}" type="presParOf" srcId="{DD37C9DD-498D-4BBC-B3E4-1EA4D5759522}" destId="{02C81350-F8A1-4EAC-834A-37E8A0F9D7A0}" srcOrd="2" destOrd="0" presId="urn:microsoft.com/office/officeart/2005/8/layout/orgChart1"/>
    <dgm:cxn modelId="{91A647A0-4921-4632-BE4B-CAF9D10D2C20}" type="presParOf" srcId="{63487077-536E-4911-8464-54721A48DE05}" destId="{53425F9F-A766-4F4F-BE7E-8967A57E25F5}" srcOrd="2" destOrd="0" presId="urn:microsoft.com/office/officeart/2005/8/layout/orgChart1"/>
    <dgm:cxn modelId="{08920DE3-5868-4F93-A78F-EC3538476B08}" type="presParOf" srcId="{53425F9F-A766-4F4F-BE7E-8967A57E25F5}" destId="{68C4EFF2-445F-4267-8276-3476572E2322}" srcOrd="0" destOrd="0" presId="urn:microsoft.com/office/officeart/2005/8/layout/orgChart1"/>
    <dgm:cxn modelId="{087339DE-6D55-429F-B91E-B08B1EB415CD}" type="presParOf" srcId="{53425F9F-A766-4F4F-BE7E-8967A57E25F5}" destId="{AF728B47-EBAB-4EC6-904A-07F266E4DACA}" srcOrd="1" destOrd="0" presId="urn:microsoft.com/office/officeart/2005/8/layout/orgChart1"/>
    <dgm:cxn modelId="{61421F0A-E088-48A6-AFE0-0F86E44EF503}" type="presParOf" srcId="{AF728B47-EBAB-4EC6-904A-07F266E4DACA}" destId="{DD5351A4-1354-47FA-ABA6-EE4079D952E3}" srcOrd="0" destOrd="0" presId="urn:microsoft.com/office/officeart/2005/8/layout/orgChart1"/>
    <dgm:cxn modelId="{55619234-10A5-4A8B-83FD-BA2244BC16BB}" type="presParOf" srcId="{DD5351A4-1354-47FA-ABA6-EE4079D952E3}" destId="{940E95D1-7142-4E02-A0BE-B91C30369A64}" srcOrd="0" destOrd="0" presId="urn:microsoft.com/office/officeart/2005/8/layout/orgChart1"/>
    <dgm:cxn modelId="{B7B02C47-F28B-4E9D-AA9F-AC24F85F008C}" type="presParOf" srcId="{DD5351A4-1354-47FA-ABA6-EE4079D952E3}" destId="{8F9A1E52-B498-4A1B-BE2F-B7CEA92EF782}" srcOrd="1" destOrd="0" presId="urn:microsoft.com/office/officeart/2005/8/layout/orgChart1"/>
    <dgm:cxn modelId="{DB0B0DF6-19FA-469D-9E11-DEF39BD3B0B5}" type="presParOf" srcId="{AF728B47-EBAB-4EC6-904A-07F266E4DACA}" destId="{CE1341E2-B64C-4A42-99B7-9AEFFD1FC2CF}" srcOrd="1" destOrd="0" presId="urn:microsoft.com/office/officeart/2005/8/layout/orgChart1"/>
    <dgm:cxn modelId="{719503E2-7CBC-434C-BE50-E24A8C4B7833}" type="presParOf" srcId="{AF728B47-EBAB-4EC6-904A-07F266E4DACA}" destId="{7E8C11CE-7313-4CE8-8C3E-C45393A9B8EC}" srcOrd="2" destOrd="0" presId="urn:microsoft.com/office/officeart/2005/8/layout/orgChar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78502359-E29E-4A2D-ACAC-4DCAC351BAD4}" type="doc">
      <dgm:prSet loTypeId="urn:microsoft.com/office/officeart/2005/8/layout/orgChart1" loCatId="hierarchy" qsTypeId="urn:microsoft.com/office/officeart/2005/8/quickstyle/simple1" qsCatId="simple" csTypeId="urn:microsoft.com/office/officeart/2005/8/colors/accent0_3" csCatId="mainScheme" phldr="1"/>
      <dgm:spPr/>
      <dgm:t>
        <a:bodyPr/>
        <a:lstStyle/>
        <a:p>
          <a:endParaRPr lang="en-US"/>
        </a:p>
      </dgm:t>
    </dgm:pt>
    <dgm:pt modelId="{1AE76108-91FB-44D8-8A89-B8E208F7E5CA}">
      <dgm:prSet phldrT="[Text]" custT="1"/>
      <dgm:spPr/>
      <dgm:t>
        <a:bodyPr/>
        <a:lstStyle/>
        <a:p>
          <a:r>
            <a:rPr lang="en-US" sz="1400" dirty="0" smtClean="0">
              <a:latin typeface="Times New Roman" panose="02020603050405020304" pitchFamily="18" charset="0"/>
              <a:cs typeface="Times New Roman" panose="02020603050405020304" pitchFamily="18" charset="0"/>
            </a:rPr>
            <a:t>Energy from PV </a:t>
          </a:r>
          <a:endParaRPr lang="en-US" sz="1400" dirty="0">
            <a:latin typeface="Times New Roman" panose="02020603050405020304" pitchFamily="18" charset="0"/>
            <a:cs typeface="Times New Roman" panose="02020603050405020304" pitchFamily="18" charset="0"/>
          </a:endParaRPr>
        </a:p>
      </dgm:t>
    </dgm:pt>
    <dgm:pt modelId="{FB6FE0FF-6322-4547-93AB-8311BC623C08}" type="parTrans" cxnId="{14EE8AC3-0110-4526-90CC-06B68394D9E2}">
      <dgm:prSet/>
      <dgm:spPr/>
      <dgm:t>
        <a:bodyPr/>
        <a:lstStyle/>
        <a:p>
          <a:endParaRPr lang="en-US" sz="2200"/>
        </a:p>
      </dgm:t>
    </dgm:pt>
    <dgm:pt modelId="{0D0D4CAD-4648-4F86-96D2-249E348C9951}" type="sibTrans" cxnId="{14EE8AC3-0110-4526-90CC-06B68394D9E2}">
      <dgm:prSet/>
      <dgm:spPr/>
      <dgm:t>
        <a:bodyPr/>
        <a:lstStyle/>
        <a:p>
          <a:endParaRPr lang="en-US" sz="2200"/>
        </a:p>
      </dgm:t>
    </dgm:pt>
    <dgm:pt modelId="{5F5A6335-6630-4D71-8A8D-82747DBEDD02}" type="asst">
      <dgm:prSet phldrT="[Text]" custT="1"/>
      <dgm:spPr/>
      <dgm:t>
        <a:bodyPr/>
        <a:lstStyle/>
        <a:p>
          <a:r>
            <a:rPr lang="en-US" sz="1400" dirty="0" smtClean="0">
              <a:latin typeface="Times New Roman" panose="02020603050405020304" pitchFamily="18" charset="0"/>
              <a:cs typeface="Times New Roman" panose="02020603050405020304" pitchFamily="18" charset="0"/>
            </a:rPr>
            <a:t>Energy storage system </a:t>
          </a:r>
        </a:p>
        <a:p>
          <a:r>
            <a:rPr lang="en-US" sz="1400" dirty="0" smtClean="0">
              <a:latin typeface="Times New Roman" panose="02020603050405020304" pitchFamily="18" charset="0"/>
              <a:cs typeface="Times New Roman" panose="02020603050405020304" pitchFamily="18" charset="0"/>
            </a:rPr>
            <a:t>(Batteries)</a:t>
          </a:r>
          <a:endParaRPr lang="en-US" sz="1400" dirty="0">
            <a:latin typeface="Times New Roman" panose="02020603050405020304" pitchFamily="18" charset="0"/>
            <a:cs typeface="Times New Roman" panose="02020603050405020304" pitchFamily="18" charset="0"/>
          </a:endParaRPr>
        </a:p>
      </dgm:t>
    </dgm:pt>
    <dgm:pt modelId="{1D68A030-C6F3-413B-8622-5590D9ED1D15}" type="parTrans" cxnId="{D9315502-9429-4195-A4A9-CF2CAF046280}">
      <dgm:prSet/>
      <dgm:spPr/>
      <dgm:t>
        <a:bodyPr/>
        <a:lstStyle/>
        <a:p>
          <a:endParaRPr lang="en-US" sz="1400"/>
        </a:p>
      </dgm:t>
    </dgm:pt>
    <dgm:pt modelId="{A1EBADD5-FED1-449B-BA17-8D2135A730AD}" type="sibTrans" cxnId="{D9315502-9429-4195-A4A9-CF2CAF046280}">
      <dgm:prSet/>
      <dgm:spPr/>
      <dgm:t>
        <a:bodyPr/>
        <a:lstStyle/>
        <a:p>
          <a:endParaRPr lang="en-US" sz="2200"/>
        </a:p>
      </dgm:t>
    </dgm:pt>
    <dgm:pt modelId="{292949A4-AA05-4E18-B3F5-1798B9517995}">
      <dgm:prSet phldrT="[Text]" custT="1"/>
      <dgm:spPr/>
      <dgm:t>
        <a:bodyPr/>
        <a:lstStyle/>
        <a:p>
          <a:r>
            <a:rPr lang="en-US" sz="1400" dirty="0" smtClean="0">
              <a:latin typeface="Times New Roman" panose="02020603050405020304" pitchFamily="18" charset="0"/>
              <a:cs typeface="Times New Roman" panose="02020603050405020304" pitchFamily="18" charset="0"/>
            </a:rPr>
            <a:t>To grid </a:t>
          </a:r>
          <a:endParaRPr lang="en-US" sz="1400" dirty="0">
            <a:latin typeface="Times New Roman" panose="02020603050405020304" pitchFamily="18" charset="0"/>
            <a:cs typeface="Times New Roman" panose="02020603050405020304" pitchFamily="18" charset="0"/>
          </a:endParaRPr>
        </a:p>
      </dgm:t>
    </dgm:pt>
    <dgm:pt modelId="{480A263B-CD14-423A-A0E1-102EAB428708}" type="parTrans" cxnId="{96B205B4-5F7B-470F-9F70-6B6E2AA23B87}">
      <dgm:prSet/>
      <dgm:spPr/>
      <dgm:t>
        <a:bodyPr/>
        <a:lstStyle/>
        <a:p>
          <a:endParaRPr lang="en-US" sz="1400"/>
        </a:p>
      </dgm:t>
    </dgm:pt>
    <dgm:pt modelId="{95DB1844-9FB2-42CD-B947-48E4C21612F4}" type="sibTrans" cxnId="{96B205B4-5F7B-470F-9F70-6B6E2AA23B87}">
      <dgm:prSet/>
      <dgm:spPr/>
      <dgm:t>
        <a:bodyPr/>
        <a:lstStyle/>
        <a:p>
          <a:endParaRPr lang="en-US" sz="2200"/>
        </a:p>
      </dgm:t>
    </dgm:pt>
    <dgm:pt modelId="{28A0B37A-BED0-495D-9DE0-5C3EB254BD9C}">
      <dgm:prSet phldrT="[Text]" custT="1"/>
      <dgm:spPr/>
      <dgm:t>
        <a:bodyPr/>
        <a:lstStyle/>
        <a:p>
          <a:r>
            <a:rPr lang="en-US" sz="1400" dirty="0" smtClean="0">
              <a:latin typeface="Times New Roman" panose="02020603050405020304" pitchFamily="18" charset="0"/>
              <a:cs typeface="Times New Roman" panose="02020603050405020304" pitchFamily="18" charset="0"/>
            </a:rPr>
            <a:t>Load</a:t>
          </a:r>
          <a:endParaRPr lang="en-US" sz="1400" dirty="0">
            <a:latin typeface="Times New Roman" panose="02020603050405020304" pitchFamily="18" charset="0"/>
            <a:cs typeface="Times New Roman" panose="02020603050405020304" pitchFamily="18" charset="0"/>
          </a:endParaRPr>
        </a:p>
      </dgm:t>
    </dgm:pt>
    <dgm:pt modelId="{A9367425-E34E-4C76-9930-ADFAEE130305}" type="parTrans" cxnId="{8AB5A839-2EFC-4189-B42A-B729FAF8A55B}">
      <dgm:prSet/>
      <dgm:spPr/>
      <dgm:t>
        <a:bodyPr/>
        <a:lstStyle/>
        <a:p>
          <a:endParaRPr lang="en-US" sz="1400"/>
        </a:p>
      </dgm:t>
    </dgm:pt>
    <dgm:pt modelId="{E517DD1E-2D47-4B97-AEE7-47F17CA57721}" type="sibTrans" cxnId="{8AB5A839-2EFC-4189-B42A-B729FAF8A55B}">
      <dgm:prSet/>
      <dgm:spPr/>
      <dgm:t>
        <a:bodyPr/>
        <a:lstStyle/>
        <a:p>
          <a:endParaRPr lang="en-US" sz="2200"/>
        </a:p>
      </dgm:t>
    </dgm:pt>
    <dgm:pt modelId="{24932D62-51B8-4D71-A5FA-4BD57552139C}" type="pres">
      <dgm:prSet presAssocID="{78502359-E29E-4A2D-ACAC-4DCAC351BAD4}" presName="hierChild1" presStyleCnt="0">
        <dgm:presLayoutVars>
          <dgm:orgChart val="1"/>
          <dgm:chPref val="1"/>
          <dgm:dir/>
          <dgm:animOne val="branch"/>
          <dgm:animLvl val="lvl"/>
          <dgm:resizeHandles/>
        </dgm:presLayoutVars>
      </dgm:prSet>
      <dgm:spPr/>
      <dgm:t>
        <a:bodyPr/>
        <a:lstStyle/>
        <a:p>
          <a:endParaRPr lang="en-US"/>
        </a:p>
      </dgm:t>
    </dgm:pt>
    <dgm:pt modelId="{63487077-536E-4911-8464-54721A48DE05}" type="pres">
      <dgm:prSet presAssocID="{1AE76108-91FB-44D8-8A89-B8E208F7E5CA}" presName="hierRoot1" presStyleCnt="0">
        <dgm:presLayoutVars>
          <dgm:hierBranch val="init"/>
        </dgm:presLayoutVars>
      </dgm:prSet>
      <dgm:spPr/>
    </dgm:pt>
    <dgm:pt modelId="{342D541C-5030-4F91-A070-844941CA9444}" type="pres">
      <dgm:prSet presAssocID="{1AE76108-91FB-44D8-8A89-B8E208F7E5CA}" presName="rootComposite1" presStyleCnt="0"/>
      <dgm:spPr/>
    </dgm:pt>
    <dgm:pt modelId="{B4F9536A-212F-4EE6-8E36-1F7330E5587D}" type="pres">
      <dgm:prSet presAssocID="{1AE76108-91FB-44D8-8A89-B8E208F7E5CA}" presName="rootText1" presStyleLbl="node0" presStyleIdx="0" presStyleCnt="1">
        <dgm:presLayoutVars>
          <dgm:chPref val="3"/>
        </dgm:presLayoutVars>
      </dgm:prSet>
      <dgm:spPr/>
      <dgm:t>
        <a:bodyPr/>
        <a:lstStyle/>
        <a:p>
          <a:endParaRPr lang="en-US"/>
        </a:p>
      </dgm:t>
    </dgm:pt>
    <dgm:pt modelId="{B4EA89FA-F4C3-4343-B0EA-03CE8E80571B}" type="pres">
      <dgm:prSet presAssocID="{1AE76108-91FB-44D8-8A89-B8E208F7E5CA}" presName="rootConnector1" presStyleLbl="node1" presStyleIdx="0" presStyleCnt="0"/>
      <dgm:spPr/>
      <dgm:t>
        <a:bodyPr/>
        <a:lstStyle/>
        <a:p>
          <a:endParaRPr lang="en-US"/>
        </a:p>
      </dgm:t>
    </dgm:pt>
    <dgm:pt modelId="{D1F0577B-7768-4685-A52C-86010901C5D7}" type="pres">
      <dgm:prSet presAssocID="{1AE76108-91FB-44D8-8A89-B8E208F7E5CA}" presName="hierChild2" presStyleCnt="0"/>
      <dgm:spPr/>
    </dgm:pt>
    <dgm:pt modelId="{ED86A04F-8E18-4C09-847D-FF6943170D74}" type="pres">
      <dgm:prSet presAssocID="{480A263B-CD14-423A-A0E1-102EAB428708}" presName="Name37" presStyleLbl="parChTrans1D2" presStyleIdx="0" presStyleCnt="3"/>
      <dgm:spPr/>
      <dgm:t>
        <a:bodyPr/>
        <a:lstStyle/>
        <a:p>
          <a:endParaRPr lang="en-US"/>
        </a:p>
      </dgm:t>
    </dgm:pt>
    <dgm:pt modelId="{EFB687C1-0A36-4EE0-869B-BE082DC4B4F5}" type="pres">
      <dgm:prSet presAssocID="{292949A4-AA05-4E18-B3F5-1798B9517995}" presName="hierRoot2" presStyleCnt="0">
        <dgm:presLayoutVars>
          <dgm:hierBranch val="init"/>
        </dgm:presLayoutVars>
      </dgm:prSet>
      <dgm:spPr/>
    </dgm:pt>
    <dgm:pt modelId="{B3B2FC3E-37B1-4887-B44A-51C1D04E725F}" type="pres">
      <dgm:prSet presAssocID="{292949A4-AA05-4E18-B3F5-1798B9517995}" presName="rootComposite" presStyleCnt="0"/>
      <dgm:spPr/>
    </dgm:pt>
    <dgm:pt modelId="{7174A553-29A2-4360-80CF-40A80BE1E5E1}" type="pres">
      <dgm:prSet presAssocID="{292949A4-AA05-4E18-B3F5-1798B9517995}" presName="rootText" presStyleLbl="node2" presStyleIdx="0" presStyleCnt="2" custLinFactX="42423" custLinFactNeighborX="100000" custLinFactNeighborY="-2844">
        <dgm:presLayoutVars>
          <dgm:chPref val="3"/>
        </dgm:presLayoutVars>
      </dgm:prSet>
      <dgm:spPr/>
      <dgm:t>
        <a:bodyPr/>
        <a:lstStyle/>
        <a:p>
          <a:endParaRPr lang="en-US"/>
        </a:p>
      </dgm:t>
    </dgm:pt>
    <dgm:pt modelId="{D164376A-6279-4F34-8FAC-9C7E5143D544}" type="pres">
      <dgm:prSet presAssocID="{292949A4-AA05-4E18-B3F5-1798B9517995}" presName="rootConnector" presStyleLbl="node2" presStyleIdx="0" presStyleCnt="2"/>
      <dgm:spPr/>
      <dgm:t>
        <a:bodyPr/>
        <a:lstStyle/>
        <a:p>
          <a:endParaRPr lang="en-US"/>
        </a:p>
      </dgm:t>
    </dgm:pt>
    <dgm:pt modelId="{8C825E58-14E8-483E-9F7B-AA1792C01D88}" type="pres">
      <dgm:prSet presAssocID="{292949A4-AA05-4E18-B3F5-1798B9517995}" presName="hierChild4" presStyleCnt="0"/>
      <dgm:spPr/>
    </dgm:pt>
    <dgm:pt modelId="{DE7C342C-0614-40D9-A99C-12D7AD9BC715}" type="pres">
      <dgm:prSet presAssocID="{292949A4-AA05-4E18-B3F5-1798B9517995}" presName="hierChild5" presStyleCnt="0"/>
      <dgm:spPr/>
    </dgm:pt>
    <dgm:pt modelId="{49F27310-186D-41EB-B0D9-B311379F2447}" type="pres">
      <dgm:prSet presAssocID="{A9367425-E34E-4C76-9930-ADFAEE130305}" presName="Name37" presStyleLbl="parChTrans1D2" presStyleIdx="1" presStyleCnt="3"/>
      <dgm:spPr/>
      <dgm:t>
        <a:bodyPr/>
        <a:lstStyle/>
        <a:p>
          <a:endParaRPr lang="en-US"/>
        </a:p>
      </dgm:t>
    </dgm:pt>
    <dgm:pt modelId="{DD37C9DD-498D-4BBC-B3E4-1EA4D5759522}" type="pres">
      <dgm:prSet presAssocID="{28A0B37A-BED0-495D-9DE0-5C3EB254BD9C}" presName="hierRoot2" presStyleCnt="0">
        <dgm:presLayoutVars>
          <dgm:hierBranch val="init"/>
        </dgm:presLayoutVars>
      </dgm:prSet>
      <dgm:spPr/>
    </dgm:pt>
    <dgm:pt modelId="{5D52FA1C-A3E5-4CA3-8F7A-23BAFF63DCA7}" type="pres">
      <dgm:prSet presAssocID="{28A0B37A-BED0-495D-9DE0-5C3EB254BD9C}" presName="rootComposite" presStyleCnt="0"/>
      <dgm:spPr/>
    </dgm:pt>
    <dgm:pt modelId="{08335018-97AA-460E-A117-81DBA3DD3BA6}" type="pres">
      <dgm:prSet presAssocID="{28A0B37A-BED0-495D-9DE0-5C3EB254BD9C}" presName="rootText" presStyleLbl="node2" presStyleIdx="1" presStyleCnt="2" custLinFactX="-16041" custLinFactNeighborX="-100000" custLinFactNeighborY="-66781">
        <dgm:presLayoutVars>
          <dgm:chPref val="3"/>
        </dgm:presLayoutVars>
      </dgm:prSet>
      <dgm:spPr/>
      <dgm:t>
        <a:bodyPr/>
        <a:lstStyle/>
        <a:p>
          <a:endParaRPr lang="en-US"/>
        </a:p>
      </dgm:t>
    </dgm:pt>
    <dgm:pt modelId="{65D0D12C-4679-4F26-9710-FD8E514589D1}" type="pres">
      <dgm:prSet presAssocID="{28A0B37A-BED0-495D-9DE0-5C3EB254BD9C}" presName="rootConnector" presStyleLbl="node2" presStyleIdx="1" presStyleCnt="2"/>
      <dgm:spPr/>
      <dgm:t>
        <a:bodyPr/>
        <a:lstStyle/>
        <a:p>
          <a:endParaRPr lang="en-US"/>
        </a:p>
      </dgm:t>
    </dgm:pt>
    <dgm:pt modelId="{8EB97B11-FBCA-4B4E-B19F-53DF3AFDD2F3}" type="pres">
      <dgm:prSet presAssocID="{28A0B37A-BED0-495D-9DE0-5C3EB254BD9C}" presName="hierChild4" presStyleCnt="0"/>
      <dgm:spPr/>
    </dgm:pt>
    <dgm:pt modelId="{02C81350-F8A1-4EAC-834A-37E8A0F9D7A0}" type="pres">
      <dgm:prSet presAssocID="{28A0B37A-BED0-495D-9DE0-5C3EB254BD9C}" presName="hierChild5" presStyleCnt="0"/>
      <dgm:spPr/>
    </dgm:pt>
    <dgm:pt modelId="{53425F9F-A766-4F4F-BE7E-8967A57E25F5}" type="pres">
      <dgm:prSet presAssocID="{1AE76108-91FB-44D8-8A89-B8E208F7E5CA}" presName="hierChild3" presStyleCnt="0"/>
      <dgm:spPr/>
    </dgm:pt>
    <dgm:pt modelId="{68C4EFF2-445F-4267-8276-3476572E2322}" type="pres">
      <dgm:prSet presAssocID="{1D68A030-C6F3-413B-8622-5590D9ED1D15}" presName="Name111" presStyleLbl="parChTrans1D2" presStyleIdx="2" presStyleCnt="3"/>
      <dgm:spPr/>
      <dgm:t>
        <a:bodyPr/>
        <a:lstStyle/>
        <a:p>
          <a:endParaRPr lang="en-US"/>
        </a:p>
      </dgm:t>
    </dgm:pt>
    <dgm:pt modelId="{AF728B47-EBAB-4EC6-904A-07F266E4DACA}" type="pres">
      <dgm:prSet presAssocID="{5F5A6335-6630-4D71-8A8D-82747DBEDD02}" presName="hierRoot3" presStyleCnt="0">
        <dgm:presLayoutVars>
          <dgm:hierBranch val="init"/>
        </dgm:presLayoutVars>
      </dgm:prSet>
      <dgm:spPr/>
    </dgm:pt>
    <dgm:pt modelId="{DD5351A4-1354-47FA-ABA6-EE4079D952E3}" type="pres">
      <dgm:prSet presAssocID="{5F5A6335-6630-4D71-8A8D-82747DBEDD02}" presName="rootComposite3" presStyleCnt="0"/>
      <dgm:spPr/>
    </dgm:pt>
    <dgm:pt modelId="{940E95D1-7142-4E02-A0BE-B91C30369A64}" type="pres">
      <dgm:prSet presAssocID="{5F5A6335-6630-4D71-8A8D-82747DBEDD02}" presName="rootText3" presStyleLbl="asst1" presStyleIdx="0" presStyleCnt="1" custLinFactX="27003" custLinFactNeighborX="100000" custLinFactNeighborY="-23186">
        <dgm:presLayoutVars>
          <dgm:chPref val="3"/>
        </dgm:presLayoutVars>
      </dgm:prSet>
      <dgm:spPr/>
      <dgm:t>
        <a:bodyPr/>
        <a:lstStyle/>
        <a:p>
          <a:endParaRPr lang="en-US"/>
        </a:p>
      </dgm:t>
    </dgm:pt>
    <dgm:pt modelId="{8F9A1E52-B498-4A1B-BE2F-B7CEA92EF782}" type="pres">
      <dgm:prSet presAssocID="{5F5A6335-6630-4D71-8A8D-82747DBEDD02}" presName="rootConnector3" presStyleLbl="asst1" presStyleIdx="0" presStyleCnt="1"/>
      <dgm:spPr/>
      <dgm:t>
        <a:bodyPr/>
        <a:lstStyle/>
        <a:p>
          <a:endParaRPr lang="en-US"/>
        </a:p>
      </dgm:t>
    </dgm:pt>
    <dgm:pt modelId="{CE1341E2-B64C-4A42-99B7-9AEFFD1FC2CF}" type="pres">
      <dgm:prSet presAssocID="{5F5A6335-6630-4D71-8A8D-82747DBEDD02}" presName="hierChild6" presStyleCnt="0"/>
      <dgm:spPr/>
    </dgm:pt>
    <dgm:pt modelId="{7E8C11CE-7313-4CE8-8C3E-C45393A9B8EC}" type="pres">
      <dgm:prSet presAssocID="{5F5A6335-6630-4D71-8A8D-82747DBEDD02}" presName="hierChild7" presStyleCnt="0"/>
      <dgm:spPr/>
    </dgm:pt>
  </dgm:ptLst>
  <dgm:cxnLst>
    <dgm:cxn modelId="{1A6ACE3B-6238-4439-B092-9F5AC8146FC3}" type="presOf" srcId="{480A263B-CD14-423A-A0E1-102EAB428708}" destId="{ED86A04F-8E18-4C09-847D-FF6943170D74}" srcOrd="0" destOrd="0" presId="urn:microsoft.com/office/officeart/2005/8/layout/orgChart1"/>
    <dgm:cxn modelId="{00BA3F9C-FAC0-42B5-BF54-9B8608FEAEF1}" type="presOf" srcId="{5F5A6335-6630-4D71-8A8D-82747DBEDD02}" destId="{940E95D1-7142-4E02-A0BE-B91C30369A64}" srcOrd="0" destOrd="0" presId="urn:microsoft.com/office/officeart/2005/8/layout/orgChart1"/>
    <dgm:cxn modelId="{A16615C8-7C00-4539-9F8C-1B6D2A53EF25}" type="presOf" srcId="{292949A4-AA05-4E18-B3F5-1798B9517995}" destId="{7174A553-29A2-4360-80CF-40A80BE1E5E1}" srcOrd="0" destOrd="0" presId="urn:microsoft.com/office/officeart/2005/8/layout/orgChart1"/>
    <dgm:cxn modelId="{D6A4BBDB-6A74-406E-9542-3907D85307E8}" type="presOf" srcId="{1D68A030-C6F3-413B-8622-5590D9ED1D15}" destId="{68C4EFF2-445F-4267-8276-3476572E2322}" srcOrd="0" destOrd="0" presId="urn:microsoft.com/office/officeart/2005/8/layout/orgChart1"/>
    <dgm:cxn modelId="{15820587-E4AB-475C-A66A-10871F5C1BFE}" type="presOf" srcId="{1AE76108-91FB-44D8-8A89-B8E208F7E5CA}" destId="{B4F9536A-212F-4EE6-8E36-1F7330E5587D}" srcOrd="0" destOrd="0" presId="urn:microsoft.com/office/officeart/2005/8/layout/orgChart1"/>
    <dgm:cxn modelId="{96B205B4-5F7B-470F-9F70-6B6E2AA23B87}" srcId="{1AE76108-91FB-44D8-8A89-B8E208F7E5CA}" destId="{292949A4-AA05-4E18-B3F5-1798B9517995}" srcOrd="1" destOrd="0" parTransId="{480A263B-CD14-423A-A0E1-102EAB428708}" sibTransId="{95DB1844-9FB2-42CD-B947-48E4C21612F4}"/>
    <dgm:cxn modelId="{730CC3ED-95C5-4FD1-AE0F-BA1B02F47132}" type="presOf" srcId="{28A0B37A-BED0-495D-9DE0-5C3EB254BD9C}" destId="{65D0D12C-4679-4F26-9710-FD8E514589D1}" srcOrd="1" destOrd="0" presId="urn:microsoft.com/office/officeart/2005/8/layout/orgChart1"/>
    <dgm:cxn modelId="{0306A68A-4BDD-4181-97B2-BCDFAE5689A3}" type="presOf" srcId="{292949A4-AA05-4E18-B3F5-1798B9517995}" destId="{D164376A-6279-4F34-8FAC-9C7E5143D544}" srcOrd="1" destOrd="0" presId="urn:microsoft.com/office/officeart/2005/8/layout/orgChart1"/>
    <dgm:cxn modelId="{2BFF0765-1FC3-47D7-97FF-CBA8BE012CF8}" type="presOf" srcId="{A9367425-E34E-4C76-9930-ADFAEE130305}" destId="{49F27310-186D-41EB-B0D9-B311379F2447}" srcOrd="0" destOrd="0" presId="urn:microsoft.com/office/officeart/2005/8/layout/orgChart1"/>
    <dgm:cxn modelId="{E43536E3-16A1-4F3C-A5AE-07CFDD132335}" type="presOf" srcId="{5F5A6335-6630-4D71-8A8D-82747DBEDD02}" destId="{8F9A1E52-B498-4A1B-BE2F-B7CEA92EF782}" srcOrd="1" destOrd="0" presId="urn:microsoft.com/office/officeart/2005/8/layout/orgChart1"/>
    <dgm:cxn modelId="{14EE8AC3-0110-4526-90CC-06B68394D9E2}" srcId="{78502359-E29E-4A2D-ACAC-4DCAC351BAD4}" destId="{1AE76108-91FB-44D8-8A89-B8E208F7E5CA}" srcOrd="0" destOrd="0" parTransId="{FB6FE0FF-6322-4547-93AB-8311BC623C08}" sibTransId="{0D0D4CAD-4648-4F86-96D2-249E348C9951}"/>
    <dgm:cxn modelId="{31205137-F20C-45C3-A5AD-DCF762BE98ED}" type="presOf" srcId="{1AE76108-91FB-44D8-8A89-B8E208F7E5CA}" destId="{B4EA89FA-F4C3-4343-B0EA-03CE8E80571B}" srcOrd="1" destOrd="0" presId="urn:microsoft.com/office/officeart/2005/8/layout/orgChart1"/>
    <dgm:cxn modelId="{8AB5A839-2EFC-4189-B42A-B729FAF8A55B}" srcId="{1AE76108-91FB-44D8-8A89-B8E208F7E5CA}" destId="{28A0B37A-BED0-495D-9DE0-5C3EB254BD9C}" srcOrd="2" destOrd="0" parTransId="{A9367425-E34E-4C76-9930-ADFAEE130305}" sibTransId="{E517DD1E-2D47-4B97-AEE7-47F17CA57721}"/>
    <dgm:cxn modelId="{5E9DEAE1-7A76-414C-ADCB-7B7B6E5A860F}" type="presOf" srcId="{28A0B37A-BED0-495D-9DE0-5C3EB254BD9C}" destId="{08335018-97AA-460E-A117-81DBA3DD3BA6}" srcOrd="0" destOrd="0" presId="urn:microsoft.com/office/officeart/2005/8/layout/orgChart1"/>
    <dgm:cxn modelId="{D4227410-D37B-4A47-9F7A-F56101224193}" type="presOf" srcId="{78502359-E29E-4A2D-ACAC-4DCAC351BAD4}" destId="{24932D62-51B8-4D71-A5FA-4BD57552139C}" srcOrd="0" destOrd="0" presId="urn:microsoft.com/office/officeart/2005/8/layout/orgChart1"/>
    <dgm:cxn modelId="{D9315502-9429-4195-A4A9-CF2CAF046280}" srcId="{1AE76108-91FB-44D8-8A89-B8E208F7E5CA}" destId="{5F5A6335-6630-4D71-8A8D-82747DBEDD02}" srcOrd="0" destOrd="0" parTransId="{1D68A030-C6F3-413B-8622-5590D9ED1D15}" sibTransId="{A1EBADD5-FED1-449B-BA17-8D2135A730AD}"/>
    <dgm:cxn modelId="{D2A08F11-716A-426F-A4AC-947F485B7CB4}" type="presParOf" srcId="{24932D62-51B8-4D71-A5FA-4BD57552139C}" destId="{63487077-536E-4911-8464-54721A48DE05}" srcOrd="0" destOrd="0" presId="urn:microsoft.com/office/officeart/2005/8/layout/orgChart1"/>
    <dgm:cxn modelId="{58ADE787-10B5-4FE6-A123-CA32AB4B7DB6}" type="presParOf" srcId="{63487077-536E-4911-8464-54721A48DE05}" destId="{342D541C-5030-4F91-A070-844941CA9444}" srcOrd="0" destOrd="0" presId="urn:microsoft.com/office/officeart/2005/8/layout/orgChart1"/>
    <dgm:cxn modelId="{8295980C-6602-4BAC-AC27-F11A17F0BB84}" type="presParOf" srcId="{342D541C-5030-4F91-A070-844941CA9444}" destId="{B4F9536A-212F-4EE6-8E36-1F7330E5587D}" srcOrd="0" destOrd="0" presId="urn:microsoft.com/office/officeart/2005/8/layout/orgChart1"/>
    <dgm:cxn modelId="{A33FE358-A662-4440-9CE0-C22297BB64B6}" type="presParOf" srcId="{342D541C-5030-4F91-A070-844941CA9444}" destId="{B4EA89FA-F4C3-4343-B0EA-03CE8E80571B}" srcOrd="1" destOrd="0" presId="urn:microsoft.com/office/officeart/2005/8/layout/orgChart1"/>
    <dgm:cxn modelId="{051B5B5E-64E2-4C12-AE4E-C522D246A1BE}" type="presParOf" srcId="{63487077-536E-4911-8464-54721A48DE05}" destId="{D1F0577B-7768-4685-A52C-86010901C5D7}" srcOrd="1" destOrd="0" presId="urn:microsoft.com/office/officeart/2005/8/layout/orgChart1"/>
    <dgm:cxn modelId="{D9E6CE17-A632-4CAC-902B-C2F788B4274D}" type="presParOf" srcId="{D1F0577B-7768-4685-A52C-86010901C5D7}" destId="{ED86A04F-8E18-4C09-847D-FF6943170D74}" srcOrd="0" destOrd="0" presId="urn:microsoft.com/office/officeart/2005/8/layout/orgChart1"/>
    <dgm:cxn modelId="{49022225-3E24-4FC1-96B6-61E36E351798}" type="presParOf" srcId="{D1F0577B-7768-4685-A52C-86010901C5D7}" destId="{EFB687C1-0A36-4EE0-869B-BE082DC4B4F5}" srcOrd="1" destOrd="0" presId="urn:microsoft.com/office/officeart/2005/8/layout/orgChart1"/>
    <dgm:cxn modelId="{8089E914-17D5-494F-A9FD-2A502236FC44}" type="presParOf" srcId="{EFB687C1-0A36-4EE0-869B-BE082DC4B4F5}" destId="{B3B2FC3E-37B1-4887-B44A-51C1D04E725F}" srcOrd="0" destOrd="0" presId="urn:microsoft.com/office/officeart/2005/8/layout/orgChart1"/>
    <dgm:cxn modelId="{A03091E1-0C50-43A0-86E3-980CFB334456}" type="presParOf" srcId="{B3B2FC3E-37B1-4887-B44A-51C1D04E725F}" destId="{7174A553-29A2-4360-80CF-40A80BE1E5E1}" srcOrd="0" destOrd="0" presId="urn:microsoft.com/office/officeart/2005/8/layout/orgChart1"/>
    <dgm:cxn modelId="{0E700ADA-33B1-456F-A69C-E9CE57C194C3}" type="presParOf" srcId="{B3B2FC3E-37B1-4887-B44A-51C1D04E725F}" destId="{D164376A-6279-4F34-8FAC-9C7E5143D544}" srcOrd="1" destOrd="0" presId="urn:microsoft.com/office/officeart/2005/8/layout/orgChart1"/>
    <dgm:cxn modelId="{0BC275BB-76F6-43EE-83A5-7314FF2ECA1C}" type="presParOf" srcId="{EFB687C1-0A36-4EE0-869B-BE082DC4B4F5}" destId="{8C825E58-14E8-483E-9F7B-AA1792C01D88}" srcOrd="1" destOrd="0" presId="urn:microsoft.com/office/officeart/2005/8/layout/orgChart1"/>
    <dgm:cxn modelId="{ED199052-CD5D-4454-AC64-1F8835369243}" type="presParOf" srcId="{EFB687C1-0A36-4EE0-869B-BE082DC4B4F5}" destId="{DE7C342C-0614-40D9-A99C-12D7AD9BC715}" srcOrd="2" destOrd="0" presId="urn:microsoft.com/office/officeart/2005/8/layout/orgChart1"/>
    <dgm:cxn modelId="{D70194FA-421F-418C-9C15-35679B5B0180}" type="presParOf" srcId="{D1F0577B-7768-4685-A52C-86010901C5D7}" destId="{49F27310-186D-41EB-B0D9-B311379F2447}" srcOrd="2" destOrd="0" presId="urn:microsoft.com/office/officeart/2005/8/layout/orgChart1"/>
    <dgm:cxn modelId="{CFE80256-9487-444E-AA4F-049E6C3D3F9E}" type="presParOf" srcId="{D1F0577B-7768-4685-A52C-86010901C5D7}" destId="{DD37C9DD-498D-4BBC-B3E4-1EA4D5759522}" srcOrd="3" destOrd="0" presId="urn:microsoft.com/office/officeart/2005/8/layout/orgChart1"/>
    <dgm:cxn modelId="{69AD211E-4BE3-4F8C-8657-0F042A592750}" type="presParOf" srcId="{DD37C9DD-498D-4BBC-B3E4-1EA4D5759522}" destId="{5D52FA1C-A3E5-4CA3-8F7A-23BAFF63DCA7}" srcOrd="0" destOrd="0" presId="urn:microsoft.com/office/officeart/2005/8/layout/orgChart1"/>
    <dgm:cxn modelId="{9987A09E-CD39-473B-874F-BF5F581488FA}" type="presParOf" srcId="{5D52FA1C-A3E5-4CA3-8F7A-23BAFF63DCA7}" destId="{08335018-97AA-460E-A117-81DBA3DD3BA6}" srcOrd="0" destOrd="0" presId="urn:microsoft.com/office/officeart/2005/8/layout/orgChart1"/>
    <dgm:cxn modelId="{C9CE734C-6A86-4821-8F03-FB13AFDA1608}" type="presParOf" srcId="{5D52FA1C-A3E5-4CA3-8F7A-23BAFF63DCA7}" destId="{65D0D12C-4679-4F26-9710-FD8E514589D1}" srcOrd="1" destOrd="0" presId="urn:microsoft.com/office/officeart/2005/8/layout/orgChart1"/>
    <dgm:cxn modelId="{CBD543F8-CB07-4E86-886D-457E3F0C4A37}" type="presParOf" srcId="{DD37C9DD-498D-4BBC-B3E4-1EA4D5759522}" destId="{8EB97B11-FBCA-4B4E-B19F-53DF3AFDD2F3}" srcOrd="1" destOrd="0" presId="urn:microsoft.com/office/officeart/2005/8/layout/orgChart1"/>
    <dgm:cxn modelId="{79CEB477-3712-4CDE-AB01-AFBEE75A2D1A}" type="presParOf" srcId="{DD37C9DD-498D-4BBC-B3E4-1EA4D5759522}" destId="{02C81350-F8A1-4EAC-834A-37E8A0F9D7A0}" srcOrd="2" destOrd="0" presId="urn:microsoft.com/office/officeart/2005/8/layout/orgChart1"/>
    <dgm:cxn modelId="{91A647A0-4921-4632-BE4B-CAF9D10D2C20}" type="presParOf" srcId="{63487077-536E-4911-8464-54721A48DE05}" destId="{53425F9F-A766-4F4F-BE7E-8967A57E25F5}" srcOrd="2" destOrd="0" presId="urn:microsoft.com/office/officeart/2005/8/layout/orgChart1"/>
    <dgm:cxn modelId="{08920DE3-5868-4F93-A78F-EC3538476B08}" type="presParOf" srcId="{53425F9F-A766-4F4F-BE7E-8967A57E25F5}" destId="{68C4EFF2-445F-4267-8276-3476572E2322}" srcOrd="0" destOrd="0" presId="urn:microsoft.com/office/officeart/2005/8/layout/orgChart1"/>
    <dgm:cxn modelId="{087339DE-6D55-429F-B91E-B08B1EB415CD}" type="presParOf" srcId="{53425F9F-A766-4F4F-BE7E-8967A57E25F5}" destId="{AF728B47-EBAB-4EC6-904A-07F266E4DACA}" srcOrd="1" destOrd="0" presId="urn:microsoft.com/office/officeart/2005/8/layout/orgChart1"/>
    <dgm:cxn modelId="{61421F0A-E088-48A6-AFE0-0F86E44EF503}" type="presParOf" srcId="{AF728B47-EBAB-4EC6-904A-07F266E4DACA}" destId="{DD5351A4-1354-47FA-ABA6-EE4079D952E3}" srcOrd="0" destOrd="0" presId="urn:microsoft.com/office/officeart/2005/8/layout/orgChart1"/>
    <dgm:cxn modelId="{55619234-10A5-4A8B-83FD-BA2244BC16BB}" type="presParOf" srcId="{DD5351A4-1354-47FA-ABA6-EE4079D952E3}" destId="{940E95D1-7142-4E02-A0BE-B91C30369A64}" srcOrd="0" destOrd="0" presId="urn:microsoft.com/office/officeart/2005/8/layout/orgChart1"/>
    <dgm:cxn modelId="{B7B02C47-F28B-4E9D-AA9F-AC24F85F008C}" type="presParOf" srcId="{DD5351A4-1354-47FA-ABA6-EE4079D952E3}" destId="{8F9A1E52-B498-4A1B-BE2F-B7CEA92EF782}" srcOrd="1" destOrd="0" presId="urn:microsoft.com/office/officeart/2005/8/layout/orgChart1"/>
    <dgm:cxn modelId="{DB0B0DF6-19FA-469D-9E11-DEF39BD3B0B5}" type="presParOf" srcId="{AF728B47-EBAB-4EC6-904A-07F266E4DACA}" destId="{CE1341E2-B64C-4A42-99B7-9AEFFD1FC2CF}" srcOrd="1" destOrd="0" presId="urn:microsoft.com/office/officeart/2005/8/layout/orgChart1"/>
    <dgm:cxn modelId="{719503E2-7CBC-434C-BE50-E24A8C4B7833}" type="presParOf" srcId="{AF728B47-EBAB-4EC6-904A-07F266E4DACA}" destId="{7E8C11CE-7313-4CE8-8C3E-C45393A9B8EC}" srcOrd="2" destOrd="0" presId="urn:microsoft.com/office/officeart/2005/8/layout/orgChart1"/>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8C4EFF2-445F-4267-8276-3476572E2322}">
      <dsp:nvSpPr>
        <dsp:cNvPr id="0" name=""/>
        <dsp:cNvSpPr/>
      </dsp:nvSpPr>
      <dsp:spPr>
        <a:xfrm>
          <a:off x="2304256" y="1196739"/>
          <a:ext cx="219961" cy="717143"/>
        </a:xfrm>
        <a:custGeom>
          <a:avLst/>
          <a:gdLst/>
          <a:ahLst/>
          <a:cxnLst/>
          <a:rect l="0" t="0" r="0" b="0"/>
          <a:pathLst>
            <a:path>
              <a:moveTo>
                <a:pt x="0" y="0"/>
              </a:moveTo>
              <a:lnTo>
                <a:pt x="0" y="717143"/>
              </a:lnTo>
              <a:lnTo>
                <a:pt x="219961" y="717143"/>
              </a:lnTo>
            </a:path>
          </a:pathLst>
        </a:custGeom>
        <a:noFill/>
        <a:ln w="1270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49F27310-186D-41EB-B0D9-B311379F2447}">
      <dsp:nvSpPr>
        <dsp:cNvPr id="0" name=""/>
        <dsp:cNvSpPr/>
      </dsp:nvSpPr>
      <dsp:spPr>
        <a:xfrm>
          <a:off x="1146618" y="1196739"/>
          <a:ext cx="1157637" cy="1221594"/>
        </a:xfrm>
        <a:custGeom>
          <a:avLst/>
          <a:gdLst/>
          <a:ahLst/>
          <a:cxnLst/>
          <a:rect l="0" t="0" r="0" b="0"/>
          <a:pathLst>
            <a:path>
              <a:moveTo>
                <a:pt x="1157637" y="0"/>
              </a:moveTo>
              <a:lnTo>
                <a:pt x="1157637" y="1002743"/>
              </a:lnTo>
              <a:lnTo>
                <a:pt x="0" y="1002743"/>
              </a:lnTo>
              <a:lnTo>
                <a:pt x="0" y="1221594"/>
              </a:lnTo>
            </a:path>
          </a:pathLst>
        </a:custGeom>
        <a:noFill/>
        <a:ln w="1270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ED86A04F-8E18-4C09-847D-FF6943170D74}">
      <dsp:nvSpPr>
        <dsp:cNvPr id="0" name=""/>
        <dsp:cNvSpPr/>
      </dsp:nvSpPr>
      <dsp:spPr>
        <a:xfrm>
          <a:off x="2304256" y="1196739"/>
          <a:ext cx="1262108" cy="1887911"/>
        </a:xfrm>
        <a:custGeom>
          <a:avLst/>
          <a:gdLst/>
          <a:ahLst/>
          <a:cxnLst/>
          <a:rect l="0" t="0" r="0" b="0"/>
          <a:pathLst>
            <a:path>
              <a:moveTo>
                <a:pt x="0" y="0"/>
              </a:moveTo>
              <a:lnTo>
                <a:pt x="0" y="1669060"/>
              </a:lnTo>
              <a:lnTo>
                <a:pt x="1262108" y="1669060"/>
              </a:lnTo>
              <a:lnTo>
                <a:pt x="1262108" y="1887911"/>
              </a:lnTo>
            </a:path>
          </a:pathLst>
        </a:custGeom>
        <a:noFill/>
        <a:ln w="1270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B4F9536A-212F-4EE6-8E36-1F7330E5587D}">
      <dsp:nvSpPr>
        <dsp:cNvPr id="0" name=""/>
        <dsp:cNvSpPr/>
      </dsp:nvSpPr>
      <dsp:spPr>
        <a:xfrm>
          <a:off x="1262108" y="154592"/>
          <a:ext cx="2084294" cy="1042147"/>
        </a:xfrm>
        <a:prstGeom prst="rect">
          <a:avLst/>
        </a:prstGeom>
        <a:solidFill>
          <a:schemeClr val="dk2">
            <a:hueOff val="0"/>
            <a:satOff val="0"/>
            <a:lumOff val="0"/>
            <a:alphaOff val="0"/>
          </a:schemeClr>
        </a:solidFill>
        <a:ln w="1270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en-US" sz="1400" kern="1200" dirty="0" smtClean="0">
              <a:latin typeface="Times New Roman" panose="02020603050405020304" pitchFamily="18" charset="0"/>
              <a:cs typeface="Times New Roman" panose="02020603050405020304" pitchFamily="18" charset="0"/>
            </a:rPr>
            <a:t>Energy from PV </a:t>
          </a:r>
          <a:endParaRPr lang="en-US" sz="1400" kern="1200" dirty="0">
            <a:latin typeface="Times New Roman" panose="02020603050405020304" pitchFamily="18" charset="0"/>
            <a:cs typeface="Times New Roman" panose="02020603050405020304" pitchFamily="18" charset="0"/>
          </a:endParaRPr>
        </a:p>
      </dsp:txBody>
      <dsp:txXfrm>
        <a:off x="1262108" y="154592"/>
        <a:ext cx="2084294" cy="1042147"/>
      </dsp:txXfrm>
    </dsp:sp>
    <dsp:sp modelId="{7174A553-29A2-4360-80CF-40A80BE1E5E1}">
      <dsp:nvSpPr>
        <dsp:cNvPr id="0" name=""/>
        <dsp:cNvSpPr/>
      </dsp:nvSpPr>
      <dsp:spPr>
        <a:xfrm>
          <a:off x="2524217" y="3084651"/>
          <a:ext cx="2084294" cy="1042147"/>
        </a:xfrm>
        <a:prstGeom prst="rect">
          <a:avLst/>
        </a:prstGeom>
        <a:solidFill>
          <a:schemeClr val="dk2">
            <a:hueOff val="0"/>
            <a:satOff val="0"/>
            <a:lumOff val="0"/>
            <a:alphaOff val="0"/>
          </a:schemeClr>
        </a:solidFill>
        <a:ln w="1270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en-US" sz="1400" kern="1200" dirty="0" smtClean="0">
              <a:latin typeface="Times New Roman" panose="02020603050405020304" pitchFamily="18" charset="0"/>
              <a:cs typeface="Times New Roman" panose="02020603050405020304" pitchFamily="18" charset="0"/>
            </a:rPr>
            <a:t>To grid</a:t>
          </a:r>
          <a:endParaRPr lang="en-US" sz="1400" kern="1200" dirty="0">
            <a:latin typeface="Times New Roman" panose="02020603050405020304" pitchFamily="18" charset="0"/>
            <a:cs typeface="Times New Roman" panose="02020603050405020304" pitchFamily="18" charset="0"/>
          </a:endParaRPr>
        </a:p>
      </dsp:txBody>
      <dsp:txXfrm>
        <a:off x="2524217" y="3084651"/>
        <a:ext cx="2084294" cy="1042147"/>
      </dsp:txXfrm>
    </dsp:sp>
    <dsp:sp modelId="{08335018-97AA-460E-A117-81DBA3DD3BA6}">
      <dsp:nvSpPr>
        <dsp:cNvPr id="0" name=""/>
        <dsp:cNvSpPr/>
      </dsp:nvSpPr>
      <dsp:spPr>
        <a:xfrm>
          <a:off x="104471" y="2418333"/>
          <a:ext cx="2084294" cy="1042147"/>
        </a:xfrm>
        <a:prstGeom prst="rect">
          <a:avLst/>
        </a:prstGeom>
        <a:solidFill>
          <a:schemeClr val="dk2">
            <a:hueOff val="0"/>
            <a:satOff val="0"/>
            <a:lumOff val="0"/>
            <a:alphaOff val="0"/>
          </a:schemeClr>
        </a:solidFill>
        <a:ln w="1270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en-US" sz="1400" kern="1200" dirty="0" smtClean="0">
              <a:latin typeface="Times New Roman" panose="02020603050405020304" pitchFamily="18" charset="0"/>
              <a:cs typeface="Times New Roman" panose="02020603050405020304" pitchFamily="18" charset="0"/>
            </a:rPr>
            <a:t>Energy storage system </a:t>
          </a:r>
        </a:p>
        <a:p>
          <a:pPr lvl="0" algn="ctr" defTabSz="622300">
            <a:lnSpc>
              <a:spcPct val="90000"/>
            </a:lnSpc>
            <a:spcBef>
              <a:spcPct val="0"/>
            </a:spcBef>
            <a:spcAft>
              <a:spcPct val="35000"/>
            </a:spcAft>
          </a:pPr>
          <a:r>
            <a:rPr lang="en-US" sz="1400" kern="1200" dirty="0" smtClean="0">
              <a:latin typeface="Times New Roman" panose="02020603050405020304" pitchFamily="18" charset="0"/>
              <a:cs typeface="Times New Roman" panose="02020603050405020304" pitchFamily="18" charset="0"/>
            </a:rPr>
            <a:t>(Batteries)</a:t>
          </a:r>
          <a:endParaRPr lang="en-US" sz="1400" kern="1200" dirty="0">
            <a:latin typeface="Times New Roman" panose="02020603050405020304" pitchFamily="18" charset="0"/>
            <a:cs typeface="Times New Roman" panose="02020603050405020304" pitchFamily="18" charset="0"/>
          </a:endParaRPr>
        </a:p>
      </dsp:txBody>
      <dsp:txXfrm>
        <a:off x="104471" y="2418333"/>
        <a:ext cx="2084294" cy="1042147"/>
      </dsp:txXfrm>
    </dsp:sp>
    <dsp:sp modelId="{940E95D1-7142-4E02-A0BE-B91C30369A64}">
      <dsp:nvSpPr>
        <dsp:cNvPr id="0" name=""/>
        <dsp:cNvSpPr/>
      </dsp:nvSpPr>
      <dsp:spPr>
        <a:xfrm>
          <a:off x="2524217" y="1392808"/>
          <a:ext cx="2084294" cy="1042147"/>
        </a:xfrm>
        <a:prstGeom prst="rect">
          <a:avLst/>
        </a:prstGeom>
        <a:solidFill>
          <a:schemeClr val="dk2">
            <a:hueOff val="0"/>
            <a:satOff val="0"/>
            <a:lumOff val="0"/>
            <a:alphaOff val="0"/>
          </a:schemeClr>
        </a:solidFill>
        <a:ln w="1270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en-US" sz="1400" kern="1200" dirty="0" smtClean="0">
              <a:latin typeface="Times New Roman" panose="02020603050405020304" pitchFamily="18" charset="0"/>
              <a:cs typeface="Times New Roman" panose="02020603050405020304" pitchFamily="18" charset="0"/>
            </a:rPr>
            <a:t>Load</a:t>
          </a:r>
          <a:endParaRPr lang="en-US" sz="1400" kern="1200" dirty="0">
            <a:latin typeface="Times New Roman" panose="02020603050405020304" pitchFamily="18" charset="0"/>
            <a:cs typeface="Times New Roman" panose="02020603050405020304" pitchFamily="18" charset="0"/>
          </a:endParaRPr>
        </a:p>
      </dsp:txBody>
      <dsp:txXfrm>
        <a:off x="2524217" y="1392808"/>
        <a:ext cx="2084294" cy="1042147"/>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8C4EFF2-445F-4267-8276-3476572E2322}">
      <dsp:nvSpPr>
        <dsp:cNvPr id="0" name=""/>
        <dsp:cNvSpPr/>
      </dsp:nvSpPr>
      <dsp:spPr>
        <a:xfrm>
          <a:off x="2304256" y="1205495"/>
          <a:ext cx="219961" cy="717143"/>
        </a:xfrm>
        <a:custGeom>
          <a:avLst/>
          <a:gdLst/>
          <a:ahLst/>
          <a:cxnLst/>
          <a:rect l="0" t="0" r="0" b="0"/>
          <a:pathLst>
            <a:path>
              <a:moveTo>
                <a:pt x="0" y="0"/>
              </a:moveTo>
              <a:lnTo>
                <a:pt x="0" y="717143"/>
              </a:lnTo>
              <a:lnTo>
                <a:pt x="219961" y="717143"/>
              </a:lnTo>
            </a:path>
          </a:pathLst>
        </a:custGeom>
        <a:noFill/>
        <a:ln w="1270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49F27310-186D-41EB-B0D9-B311379F2447}">
      <dsp:nvSpPr>
        <dsp:cNvPr id="0" name=""/>
        <dsp:cNvSpPr/>
      </dsp:nvSpPr>
      <dsp:spPr>
        <a:xfrm>
          <a:off x="1146618" y="1205495"/>
          <a:ext cx="1157637" cy="1221594"/>
        </a:xfrm>
        <a:custGeom>
          <a:avLst/>
          <a:gdLst/>
          <a:ahLst/>
          <a:cxnLst/>
          <a:rect l="0" t="0" r="0" b="0"/>
          <a:pathLst>
            <a:path>
              <a:moveTo>
                <a:pt x="1157637" y="0"/>
              </a:moveTo>
              <a:lnTo>
                <a:pt x="1157637" y="1002743"/>
              </a:lnTo>
              <a:lnTo>
                <a:pt x="0" y="1002743"/>
              </a:lnTo>
              <a:lnTo>
                <a:pt x="0" y="1221594"/>
              </a:lnTo>
            </a:path>
          </a:pathLst>
        </a:custGeom>
        <a:noFill/>
        <a:ln w="1270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ED86A04F-8E18-4C09-847D-FF6943170D74}">
      <dsp:nvSpPr>
        <dsp:cNvPr id="0" name=""/>
        <dsp:cNvSpPr/>
      </dsp:nvSpPr>
      <dsp:spPr>
        <a:xfrm>
          <a:off x="2304256" y="1205495"/>
          <a:ext cx="1262108" cy="1887911"/>
        </a:xfrm>
        <a:custGeom>
          <a:avLst/>
          <a:gdLst/>
          <a:ahLst/>
          <a:cxnLst/>
          <a:rect l="0" t="0" r="0" b="0"/>
          <a:pathLst>
            <a:path>
              <a:moveTo>
                <a:pt x="0" y="0"/>
              </a:moveTo>
              <a:lnTo>
                <a:pt x="0" y="1669060"/>
              </a:lnTo>
              <a:lnTo>
                <a:pt x="1262108" y="1669060"/>
              </a:lnTo>
              <a:lnTo>
                <a:pt x="1262108" y="1887911"/>
              </a:lnTo>
            </a:path>
          </a:pathLst>
        </a:custGeom>
        <a:noFill/>
        <a:ln w="1270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B4F9536A-212F-4EE6-8E36-1F7330E5587D}">
      <dsp:nvSpPr>
        <dsp:cNvPr id="0" name=""/>
        <dsp:cNvSpPr/>
      </dsp:nvSpPr>
      <dsp:spPr>
        <a:xfrm>
          <a:off x="1262108" y="163348"/>
          <a:ext cx="2084294" cy="1042147"/>
        </a:xfrm>
        <a:prstGeom prst="rect">
          <a:avLst/>
        </a:prstGeom>
        <a:solidFill>
          <a:schemeClr val="dk2">
            <a:hueOff val="0"/>
            <a:satOff val="0"/>
            <a:lumOff val="0"/>
            <a:alphaOff val="0"/>
          </a:schemeClr>
        </a:solidFill>
        <a:ln w="1270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en-US" sz="1400" kern="1200" dirty="0" smtClean="0">
              <a:latin typeface="Times New Roman" panose="02020603050405020304" pitchFamily="18" charset="0"/>
              <a:cs typeface="Times New Roman" panose="02020603050405020304" pitchFamily="18" charset="0"/>
            </a:rPr>
            <a:t>Energy from PV </a:t>
          </a:r>
          <a:endParaRPr lang="en-US" sz="1400" kern="1200" dirty="0">
            <a:latin typeface="Times New Roman" panose="02020603050405020304" pitchFamily="18" charset="0"/>
            <a:cs typeface="Times New Roman" panose="02020603050405020304" pitchFamily="18" charset="0"/>
          </a:endParaRPr>
        </a:p>
      </dsp:txBody>
      <dsp:txXfrm>
        <a:off x="1262108" y="163348"/>
        <a:ext cx="2084294" cy="1042147"/>
      </dsp:txXfrm>
    </dsp:sp>
    <dsp:sp modelId="{7174A553-29A2-4360-80CF-40A80BE1E5E1}">
      <dsp:nvSpPr>
        <dsp:cNvPr id="0" name=""/>
        <dsp:cNvSpPr/>
      </dsp:nvSpPr>
      <dsp:spPr>
        <a:xfrm>
          <a:off x="2524217" y="3093407"/>
          <a:ext cx="2084294" cy="1042147"/>
        </a:xfrm>
        <a:prstGeom prst="rect">
          <a:avLst/>
        </a:prstGeom>
        <a:solidFill>
          <a:schemeClr val="dk2">
            <a:hueOff val="0"/>
            <a:satOff val="0"/>
            <a:lumOff val="0"/>
            <a:alphaOff val="0"/>
          </a:schemeClr>
        </a:solidFill>
        <a:ln w="1270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en-US" sz="1400" kern="1200" dirty="0" smtClean="0">
              <a:latin typeface="Times New Roman" panose="02020603050405020304" pitchFamily="18" charset="0"/>
              <a:cs typeface="Times New Roman" panose="02020603050405020304" pitchFamily="18" charset="0"/>
            </a:rPr>
            <a:t>To grid </a:t>
          </a:r>
          <a:endParaRPr lang="en-US" sz="1400" kern="1200" dirty="0">
            <a:latin typeface="Times New Roman" panose="02020603050405020304" pitchFamily="18" charset="0"/>
            <a:cs typeface="Times New Roman" panose="02020603050405020304" pitchFamily="18" charset="0"/>
          </a:endParaRPr>
        </a:p>
      </dsp:txBody>
      <dsp:txXfrm>
        <a:off x="2524217" y="3093407"/>
        <a:ext cx="2084294" cy="1042147"/>
      </dsp:txXfrm>
    </dsp:sp>
    <dsp:sp modelId="{08335018-97AA-460E-A117-81DBA3DD3BA6}">
      <dsp:nvSpPr>
        <dsp:cNvPr id="0" name=""/>
        <dsp:cNvSpPr/>
      </dsp:nvSpPr>
      <dsp:spPr>
        <a:xfrm>
          <a:off x="104471" y="2427089"/>
          <a:ext cx="2084294" cy="1042147"/>
        </a:xfrm>
        <a:prstGeom prst="rect">
          <a:avLst/>
        </a:prstGeom>
        <a:solidFill>
          <a:schemeClr val="dk2">
            <a:hueOff val="0"/>
            <a:satOff val="0"/>
            <a:lumOff val="0"/>
            <a:alphaOff val="0"/>
          </a:schemeClr>
        </a:solidFill>
        <a:ln w="1270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en-US" sz="1400" kern="1200" dirty="0" smtClean="0">
              <a:latin typeface="Times New Roman" panose="02020603050405020304" pitchFamily="18" charset="0"/>
              <a:cs typeface="Times New Roman" panose="02020603050405020304" pitchFamily="18" charset="0"/>
            </a:rPr>
            <a:t>Load</a:t>
          </a:r>
          <a:endParaRPr lang="en-US" sz="1400" kern="1200" dirty="0">
            <a:latin typeface="Times New Roman" panose="02020603050405020304" pitchFamily="18" charset="0"/>
            <a:cs typeface="Times New Roman" panose="02020603050405020304" pitchFamily="18" charset="0"/>
          </a:endParaRPr>
        </a:p>
      </dsp:txBody>
      <dsp:txXfrm>
        <a:off x="104471" y="2427089"/>
        <a:ext cx="2084294" cy="1042147"/>
      </dsp:txXfrm>
    </dsp:sp>
    <dsp:sp modelId="{940E95D1-7142-4E02-A0BE-B91C30369A64}">
      <dsp:nvSpPr>
        <dsp:cNvPr id="0" name=""/>
        <dsp:cNvSpPr/>
      </dsp:nvSpPr>
      <dsp:spPr>
        <a:xfrm>
          <a:off x="2524217" y="1401564"/>
          <a:ext cx="2084294" cy="1042147"/>
        </a:xfrm>
        <a:prstGeom prst="rect">
          <a:avLst/>
        </a:prstGeom>
        <a:solidFill>
          <a:schemeClr val="dk2">
            <a:hueOff val="0"/>
            <a:satOff val="0"/>
            <a:lumOff val="0"/>
            <a:alphaOff val="0"/>
          </a:schemeClr>
        </a:solidFill>
        <a:ln w="1270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en-US" sz="1400" kern="1200" dirty="0" smtClean="0">
              <a:latin typeface="Times New Roman" panose="02020603050405020304" pitchFamily="18" charset="0"/>
              <a:cs typeface="Times New Roman" panose="02020603050405020304" pitchFamily="18" charset="0"/>
            </a:rPr>
            <a:t>Energy storage system </a:t>
          </a:r>
        </a:p>
        <a:p>
          <a:pPr lvl="0" algn="ctr" defTabSz="622300">
            <a:lnSpc>
              <a:spcPct val="90000"/>
            </a:lnSpc>
            <a:spcBef>
              <a:spcPct val="0"/>
            </a:spcBef>
            <a:spcAft>
              <a:spcPct val="35000"/>
            </a:spcAft>
          </a:pPr>
          <a:r>
            <a:rPr lang="en-US" sz="1400" kern="1200" dirty="0" smtClean="0">
              <a:latin typeface="Times New Roman" panose="02020603050405020304" pitchFamily="18" charset="0"/>
              <a:cs typeface="Times New Roman" panose="02020603050405020304" pitchFamily="18" charset="0"/>
            </a:rPr>
            <a:t>(Batteries)</a:t>
          </a:r>
          <a:endParaRPr lang="en-US" sz="1400" kern="1200" dirty="0">
            <a:latin typeface="Times New Roman" panose="02020603050405020304" pitchFamily="18" charset="0"/>
            <a:cs typeface="Times New Roman" panose="02020603050405020304" pitchFamily="18" charset="0"/>
          </a:endParaRPr>
        </a:p>
      </dsp:txBody>
      <dsp:txXfrm>
        <a:off x="2524217" y="1401564"/>
        <a:ext cx="2084294" cy="1042147"/>
      </dsp:txXfrm>
    </dsp:sp>
  </dsp:spTree>
</dsp:drawing>
</file>

<file path=ppt/diagrams/layout1.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dirty="0"/>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20EA5F0D-C1DC-412F-A146-DDB3A74B588F}" type="datetimeFigureOut">
              <a:rPr lang="en-US"/>
              <a:t>6/9/2020</a:t>
            </a:fld>
            <a:endParaRPr dirty="0"/>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dirty="0"/>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7BAE14B8-3CC9-472D-9BC5-A84D80684DE2}" type="slidenum">
              <a:rPr/>
              <a:t>‹#›</a:t>
            </a:fld>
            <a:endParaRPr dirty="0"/>
          </a:p>
        </p:txBody>
      </p:sp>
    </p:spTree>
    <p:extLst>
      <p:ext uri="{BB962C8B-B14F-4D97-AF65-F5344CB8AC3E}">
        <p14:creationId xmlns:p14="http://schemas.microsoft.com/office/powerpoint/2010/main" val="257782754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8CDE508-72C8-4AB5-AA9C-1584D31690E0}" type="datetimeFigureOut">
              <a:rPr lang="en-US"/>
              <a:t>6/9/2020</a:t>
            </a:fld>
            <a:endParaRPr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dirty="0"/>
          </a:p>
        </p:txBody>
      </p:sp>
      <p:sp>
        <p:nvSpPr>
          <p:cNvPr id="5" name="Notes Placeholder 4"/>
          <p:cNvSpPr>
            <a:spLocks noGrp="1"/>
          </p:cNvSpPr>
          <p:nvPr>
            <p:ph type="body" sz="quarter" idx="3"/>
          </p:nvPr>
        </p:nvSpPr>
        <p:spPr>
          <a:xfrm>
            <a:off x="685800" y="4400550"/>
            <a:ext cx="5486400" cy="3086100"/>
          </a:xfrm>
          <a:prstGeom prst="rect">
            <a:avLst/>
          </a:prstGeom>
        </p:spPr>
        <p:txBody>
          <a:bodyPr vert="horz" lIns="91440" tIns="45720" rIns="91440" bIns="45720" rtlCol="0"/>
          <a:lstStyle/>
          <a:p>
            <a:pPr lvl="0"/>
            <a:r>
              <a:rPr dirty="0"/>
              <a:t>Click to edit Master text styles</a:t>
            </a:r>
          </a:p>
          <a:p>
            <a:pPr lvl="1"/>
            <a:r>
              <a:rPr dirty="0"/>
              <a:t>Second level</a:t>
            </a:r>
          </a:p>
          <a:p>
            <a:pPr lvl="2"/>
            <a:r>
              <a:rPr dirty="0"/>
              <a:t>Third level</a:t>
            </a:r>
          </a:p>
          <a:p>
            <a:pPr lvl="3"/>
            <a:r>
              <a:rPr dirty="0"/>
              <a:t>Fourth level</a:t>
            </a:r>
          </a:p>
          <a:p>
            <a:pPr lvl="4"/>
            <a:r>
              <a:rPr dirty="0"/>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FB667E1-E601-4AAF-B95C-B25720D70A60}" type="slidenum">
              <a:rPr/>
              <a:t>‹#›</a:t>
            </a:fld>
            <a:endParaRPr dirty="0"/>
          </a:p>
        </p:txBody>
      </p:sp>
    </p:spTree>
    <p:extLst>
      <p:ext uri="{BB962C8B-B14F-4D97-AF65-F5344CB8AC3E}">
        <p14:creationId xmlns:p14="http://schemas.microsoft.com/office/powerpoint/2010/main" val="71113671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FB667E1-E601-4AAF-B95C-B25720D70A60}" type="slidenum">
              <a:rPr lang="en-US" smtClean="0"/>
              <a:t>5</a:t>
            </a:fld>
            <a:endParaRPr lang="en-US" dirty="0"/>
          </a:p>
        </p:txBody>
      </p:sp>
    </p:spTree>
    <p:extLst>
      <p:ext uri="{BB962C8B-B14F-4D97-AF65-F5344CB8AC3E}">
        <p14:creationId xmlns:p14="http://schemas.microsoft.com/office/powerpoint/2010/main" val="5784147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May require more than one slide</a:t>
            </a:r>
          </a:p>
        </p:txBody>
      </p:sp>
      <p:sp>
        <p:nvSpPr>
          <p:cNvPr id="4" name="Slide Number Placeholder 3"/>
          <p:cNvSpPr>
            <a:spLocks noGrp="1"/>
          </p:cNvSpPr>
          <p:nvPr>
            <p:ph type="sldNum" sz="quarter" idx="10"/>
          </p:nvPr>
        </p:nvSpPr>
        <p:spPr/>
        <p:txBody>
          <a:bodyPr/>
          <a:lstStyle/>
          <a:p>
            <a:fld id="{7FB667E1-E601-4AAF-B95C-B25720D70A60}" type="slidenum">
              <a:rPr lang="en-US" smtClean="0"/>
              <a:t>6</a:t>
            </a:fld>
            <a:endParaRPr lang="en-US" dirty="0"/>
          </a:p>
        </p:txBody>
      </p:sp>
    </p:spTree>
    <p:extLst>
      <p:ext uri="{BB962C8B-B14F-4D97-AF65-F5344CB8AC3E}">
        <p14:creationId xmlns:p14="http://schemas.microsoft.com/office/powerpoint/2010/main" val="201511579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May require more than one slide</a:t>
            </a:r>
          </a:p>
        </p:txBody>
      </p:sp>
      <p:sp>
        <p:nvSpPr>
          <p:cNvPr id="4" name="Slide Number Placeholder 3"/>
          <p:cNvSpPr>
            <a:spLocks noGrp="1"/>
          </p:cNvSpPr>
          <p:nvPr>
            <p:ph type="sldNum" sz="quarter" idx="10"/>
          </p:nvPr>
        </p:nvSpPr>
        <p:spPr/>
        <p:txBody>
          <a:bodyPr/>
          <a:lstStyle/>
          <a:p>
            <a:fld id="{7FB667E1-E601-4AAF-B95C-B25720D70A60}" type="slidenum">
              <a:rPr lang="en-US" smtClean="0"/>
              <a:t>12</a:t>
            </a:fld>
            <a:endParaRPr lang="en-US" dirty="0"/>
          </a:p>
        </p:txBody>
      </p:sp>
    </p:spTree>
    <p:extLst>
      <p:ext uri="{BB962C8B-B14F-4D97-AF65-F5344CB8AC3E}">
        <p14:creationId xmlns:p14="http://schemas.microsoft.com/office/powerpoint/2010/main" val="121495699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9" name="Picture 8" descr="Sun rising over grassy hills"/>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51" y="0"/>
            <a:ext cx="12188699" cy="4799300"/>
          </a:xfrm>
          <a:prstGeom prst="rect">
            <a:avLst/>
          </a:prstGeom>
        </p:spPr>
      </p:pic>
      <p:sp>
        <p:nvSpPr>
          <p:cNvPr id="4" name="Rectangle 3"/>
          <p:cNvSpPr/>
          <p:nvPr/>
        </p:nvSpPr>
        <p:spPr bwMode="ltGray">
          <a:xfrm>
            <a:off x="-2" y="4754880"/>
            <a:ext cx="12192002" cy="2103120"/>
          </a:xfrm>
          <a:prstGeom prst="rect">
            <a:avLst/>
          </a:prstGeom>
          <a:gradFill flip="none" rotWithShape="1">
            <a:gsLst>
              <a:gs pos="100000">
                <a:schemeClr val="tx2">
                  <a:lumMod val="75000"/>
                </a:schemeClr>
              </a:gs>
              <a:gs pos="0">
                <a:schemeClr val="tx2"/>
              </a:gs>
            </a:gsLst>
            <a:path path="circle">
              <a:fillToRect l="50000" t="50000" r="50000" b="50000"/>
            </a:path>
            <a:tileRect/>
          </a:gradFill>
          <a:ln w="952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dirty="0">
              <a:ln>
                <a:noFill/>
              </a:ln>
              <a:solidFill>
                <a:prstClr val="white"/>
              </a:solidFill>
              <a:effectLst/>
              <a:uLnTx/>
              <a:uFillTx/>
              <a:latin typeface="Euphemia"/>
              <a:ea typeface="+mn-ea"/>
              <a:cs typeface="+mn-cs"/>
            </a:endParaRPr>
          </a:p>
        </p:txBody>
      </p:sp>
      <p:sp>
        <p:nvSpPr>
          <p:cNvPr id="6" name="Rectangle 5"/>
          <p:cNvSpPr/>
          <p:nvPr/>
        </p:nvSpPr>
        <p:spPr bwMode="white">
          <a:xfrm>
            <a:off x="-127" y="4724400"/>
            <a:ext cx="12188826" cy="762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dirty="0"/>
          </a:p>
        </p:txBody>
      </p:sp>
      <p:sp>
        <p:nvSpPr>
          <p:cNvPr id="2" name="Title 1"/>
          <p:cNvSpPr>
            <a:spLocks noGrp="1"/>
          </p:cNvSpPr>
          <p:nvPr>
            <p:ph type="ctrTitle"/>
          </p:nvPr>
        </p:nvSpPr>
        <p:spPr>
          <a:xfrm>
            <a:off x="1523999" y="4800600"/>
            <a:ext cx="9144002" cy="1143000"/>
          </a:xfrm>
        </p:spPr>
        <p:txBody>
          <a:bodyPr anchor="b">
            <a:normAutofit/>
          </a:bodyPr>
          <a:lstStyle>
            <a:lvl1pPr algn="ctr">
              <a:defRPr sz="4800">
                <a:solidFill>
                  <a:schemeClr val="bg1"/>
                </a:solidFill>
              </a:defRPr>
            </a:lvl1pPr>
          </a:lstStyle>
          <a:p>
            <a:r>
              <a:rPr lang="en-US" smtClean="0"/>
              <a:t>Click to edit Master title style</a:t>
            </a:r>
            <a:endParaRPr/>
          </a:p>
        </p:txBody>
      </p:sp>
      <p:sp>
        <p:nvSpPr>
          <p:cNvPr id="3" name="Subtitle 2"/>
          <p:cNvSpPr>
            <a:spLocks noGrp="1"/>
          </p:cNvSpPr>
          <p:nvPr>
            <p:ph type="subTitle" idx="1"/>
          </p:nvPr>
        </p:nvSpPr>
        <p:spPr>
          <a:xfrm>
            <a:off x="1522413" y="5943600"/>
            <a:ext cx="9144002" cy="762000"/>
          </a:xfrm>
        </p:spPr>
        <p:txBody>
          <a:bodyPr>
            <a:normAutofit/>
          </a:bodyPr>
          <a:lstStyle>
            <a:lvl1pPr marL="0" indent="0" algn="ctr">
              <a:spcBef>
                <a:spcPts val="0"/>
              </a:spcBef>
              <a:buNone/>
              <a:defRPr sz="2000" cap="none" baseline="0">
                <a:solidFill>
                  <a:schemeClr val="bg1"/>
                </a:solidFill>
              </a:defRPr>
            </a:lvl1pPr>
            <a:lvl2pPr marL="457200" indent="0" algn="ctr">
              <a:buNone/>
              <a:defRPr sz="28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smtClean="0"/>
              <a:t>Click to edit Master subtitle style</a:t>
            </a:r>
            <a:endParaRPr/>
          </a:p>
        </p:txBody>
      </p:sp>
    </p:spTree>
    <p:extLst>
      <p:ext uri="{BB962C8B-B14F-4D97-AF65-F5344CB8AC3E}">
        <p14:creationId xmlns:p14="http://schemas.microsoft.com/office/powerpoint/2010/main" val="33828820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objTx" preserve="1">
  <p:cSld name="Alternate Content with Caption">
    <p:spTree>
      <p:nvGrpSpPr>
        <p:cNvPr id="1" name=""/>
        <p:cNvGrpSpPr/>
        <p:nvPr/>
      </p:nvGrpSpPr>
      <p:grpSpPr>
        <a:xfrm>
          <a:off x="0" y="0"/>
          <a:ext cx="0" cy="0"/>
          <a:chOff x="0" y="0"/>
          <a:chExt cx="0" cy="0"/>
        </a:xfrm>
      </p:grpSpPr>
      <p:sp>
        <p:nvSpPr>
          <p:cNvPr id="8" name="Rectangle 7"/>
          <p:cNvSpPr/>
          <p:nvPr/>
        </p:nvSpPr>
        <p:spPr bwMode="ltGray">
          <a:xfrm>
            <a:off x="0" y="0"/>
            <a:ext cx="4873752" cy="6858000"/>
          </a:xfrm>
          <a:prstGeom prst="rect">
            <a:avLst/>
          </a:prstGeom>
          <a:gradFill flip="none" rotWithShape="1">
            <a:gsLst>
              <a:gs pos="100000">
                <a:schemeClr val="tx2">
                  <a:lumMod val="75000"/>
                </a:schemeClr>
              </a:gs>
              <a:gs pos="0">
                <a:schemeClr val="tx2"/>
              </a:gs>
            </a:gsLst>
            <a:path path="circle">
              <a:fillToRect l="50000" t="50000" r="50000" b="50000"/>
            </a:path>
            <a:tileRect/>
          </a:gradFill>
          <a:ln w="952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dirty="0">
              <a:ln>
                <a:noFill/>
              </a:ln>
              <a:solidFill>
                <a:prstClr val="white"/>
              </a:solidFill>
              <a:effectLst/>
              <a:uLnTx/>
              <a:uFillTx/>
              <a:latin typeface="Euphemia"/>
              <a:ea typeface="+mn-ea"/>
              <a:cs typeface="+mn-cs"/>
            </a:endParaRPr>
          </a:p>
        </p:txBody>
      </p:sp>
      <p:sp>
        <p:nvSpPr>
          <p:cNvPr id="2" name="Title 1"/>
          <p:cNvSpPr>
            <a:spLocks noGrp="1"/>
          </p:cNvSpPr>
          <p:nvPr>
            <p:ph type="title"/>
          </p:nvPr>
        </p:nvSpPr>
        <p:spPr>
          <a:xfrm>
            <a:off x="760412" y="2362200"/>
            <a:ext cx="3200400" cy="1990725"/>
          </a:xfrm>
        </p:spPr>
        <p:txBody>
          <a:bodyPr anchor="b">
            <a:normAutofit/>
          </a:bodyPr>
          <a:lstStyle>
            <a:lvl1pPr>
              <a:defRPr sz="3400" b="0">
                <a:solidFill>
                  <a:schemeClr val="bg1"/>
                </a:solidFill>
              </a:defRPr>
            </a:lvl1pPr>
          </a:lstStyle>
          <a:p>
            <a:r>
              <a:rPr lang="en-US" smtClean="0"/>
              <a:t>Click to edit Master title style</a:t>
            </a:r>
            <a:endParaRPr/>
          </a:p>
        </p:txBody>
      </p:sp>
      <p:sp>
        <p:nvSpPr>
          <p:cNvPr id="4" name="Text Placeholder 3"/>
          <p:cNvSpPr>
            <a:spLocks noGrp="1"/>
          </p:cNvSpPr>
          <p:nvPr>
            <p:ph type="body" sz="half" idx="2"/>
          </p:nvPr>
        </p:nvSpPr>
        <p:spPr>
          <a:xfrm>
            <a:off x="760412" y="4367308"/>
            <a:ext cx="3200400" cy="1622012"/>
          </a:xfrm>
        </p:spPr>
        <p:txBody>
          <a:bodyPr>
            <a:normAutofit/>
          </a:bodyPr>
          <a:lstStyle>
            <a:lvl1pPr marL="0" indent="0">
              <a:spcBef>
                <a:spcPts val="1200"/>
              </a:spcBef>
              <a:buNone/>
              <a:defRPr sz="16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3" name="Content Placeholder 2"/>
          <p:cNvSpPr>
            <a:spLocks noGrp="1"/>
          </p:cNvSpPr>
          <p:nvPr>
            <p:ph idx="1"/>
          </p:nvPr>
        </p:nvSpPr>
        <p:spPr>
          <a:xfrm>
            <a:off x="5362892" y="685800"/>
            <a:ext cx="6370320" cy="5486400"/>
          </a:xfrm>
        </p:spPr>
        <p:txBody>
          <a:bodyP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6" name="Footer Placeholder 5"/>
          <p:cNvSpPr>
            <a:spLocks noGrp="1"/>
          </p:cNvSpPr>
          <p:nvPr>
            <p:ph type="ftr" sz="quarter" idx="11"/>
          </p:nvPr>
        </p:nvSpPr>
        <p:spPr/>
        <p:txBody>
          <a:bodyPr/>
          <a:lstStyle/>
          <a:p>
            <a:endParaRPr dirty="0"/>
          </a:p>
        </p:txBody>
      </p:sp>
      <p:sp>
        <p:nvSpPr>
          <p:cNvPr id="5" name="Date Placeholder 4"/>
          <p:cNvSpPr>
            <a:spLocks noGrp="1"/>
          </p:cNvSpPr>
          <p:nvPr>
            <p:ph type="dt" sz="half" idx="10"/>
          </p:nvPr>
        </p:nvSpPr>
        <p:spPr/>
        <p:txBody>
          <a:bodyPr/>
          <a:lstStyle>
            <a:lvl1pPr>
              <a:defRPr>
                <a:solidFill>
                  <a:schemeClr val="tx2"/>
                </a:solidFill>
              </a:defRPr>
            </a:lvl1pPr>
          </a:lstStyle>
          <a:p>
            <a:fld id="{9E583DDF-CA54-461A-A486-592D2374C532}" type="datetimeFigureOut">
              <a:rPr lang="en-US"/>
              <a:pPr/>
              <a:t>6/9/2020</a:t>
            </a:fld>
            <a:endParaRPr dirty="0"/>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CA8D9AD5-F248-4919-864A-CFD76CC027D6}" type="slidenum">
              <a:rPr/>
              <a:pPr/>
              <a:t>‹#›</a:t>
            </a:fld>
            <a:endParaRPr dirty="0"/>
          </a:p>
        </p:txBody>
      </p:sp>
    </p:spTree>
    <p:extLst>
      <p:ext uri="{BB962C8B-B14F-4D97-AF65-F5344CB8AC3E}">
        <p14:creationId xmlns:p14="http://schemas.microsoft.com/office/powerpoint/2010/main" val="3769307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bwMode="ltGray">
          <a:xfrm>
            <a:off x="7315200" y="0"/>
            <a:ext cx="4873752" cy="6858000"/>
          </a:xfrm>
          <a:prstGeom prst="rect">
            <a:avLst/>
          </a:prstGeom>
          <a:gradFill flip="none" rotWithShape="1">
            <a:gsLst>
              <a:gs pos="100000">
                <a:schemeClr val="tx2">
                  <a:lumMod val="75000"/>
                </a:schemeClr>
              </a:gs>
              <a:gs pos="0">
                <a:schemeClr val="tx2"/>
              </a:gs>
            </a:gsLst>
            <a:path path="circle">
              <a:fillToRect l="50000" t="50000" r="50000" b="50000"/>
            </a:path>
            <a:tileRect/>
          </a:gradFill>
          <a:ln w="952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dirty="0">
              <a:ln>
                <a:noFill/>
              </a:ln>
              <a:solidFill>
                <a:prstClr val="white"/>
              </a:solidFill>
              <a:effectLst/>
              <a:uLnTx/>
              <a:uFillTx/>
              <a:latin typeface="Euphemia"/>
              <a:ea typeface="+mn-ea"/>
              <a:cs typeface="+mn-cs"/>
            </a:endParaRPr>
          </a:p>
        </p:txBody>
      </p:sp>
      <p:sp>
        <p:nvSpPr>
          <p:cNvPr id="2" name="Title 1"/>
          <p:cNvSpPr>
            <a:spLocks noGrp="1"/>
          </p:cNvSpPr>
          <p:nvPr>
            <p:ph type="title"/>
          </p:nvPr>
        </p:nvSpPr>
        <p:spPr>
          <a:xfrm>
            <a:off x="7923214" y="2362200"/>
            <a:ext cx="3200400" cy="1993392"/>
          </a:xfrm>
        </p:spPr>
        <p:txBody>
          <a:bodyPr anchor="b">
            <a:normAutofit/>
          </a:bodyPr>
          <a:lstStyle>
            <a:lvl1pPr>
              <a:defRPr sz="3400" b="0">
                <a:solidFill>
                  <a:schemeClr val="bg1"/>
                </a:solidFill>
              </a:defRPr>
            </a:lvl1pPr>
          </a:lstStyle>
          <a:p>
            <a:r>
              <a:rPr lang="en-US" smtClean="0"/>
              <a:t>Click to edit Master title style</a:t>
            </a:r>
            <a:endParaRPr/>
          </a:p>
        </p:txBody>
      </p:sp>
      <p:sp>
        <p:nvSpPr>
          <p:cNvPr id="3" name="Picture Placeholder 2" descr="An empty placeholder to add an image. Click on the placeholder and select the image that you wish to add."/>
          <p:cNvSpPr>
            <a:spLocks noGrp="1"/>
          </p:cNvSpPr>
          <p:nvPr>
            <p:ph type="pic" idx="1"/>
          </p:nvPr>
        </p:nvSpPr>
        <p:spPr>
          <a:xfrm>
            <a:off x="0" y="0"/>
            <a:ext cx="7315200" cy="6858000"/>
          </a:xfrm>
          <a:solidFill>
            <a:schemeClr val="bg2">
              <a:lumMod val="90000"/>
            </a:schemeClr>
          </a:solidFill>
        </p:spPr>
        <p:txBody>
          <a:bodyPr/>
          <a:lstStyle>
            <a:lvl1pPr marL="0" indent="0" algn="ctr">
              <a:buNone/>
              <a:defRPr sz="3200">
                <a:solidFill>
                  <a:schemeClr val="tx2"/>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Click icon to add picture</a:t>
            </a:r>
            <a:endParaRPr dirty="0"/>
          </a:p>
        </p:txBody>
      </p:sp>
      <p:sp>
        <p:nvSpPr>
          <p:cNvPr id="4" name="Text Placeholder 3"/>
          <p:cNvSpPr>
            <a:spLocks noGrp="1"/>
          </p:cNvSpPr>
          <p:nvPr>
            <p:ph type="body" sz="half" idx="2"/>
          </p:nvPr>
        </p:nvSpPr>
        <p:spPr>
          <a:xfrm>
            <a:off x="7923214" y="4355592"/>
            <a:ext cx="3200400" cy="1644614"/>
          </a:xfrm>
        </p:spPr>
        <p:txBody>
          <a:bodyPr>
            <a:normAutofit/>
          </a:bodyPr>
          <a:lstStyle>
            <a:lvl1pPr marL="0" indent="0">
              <a:spcBef>
                <a:spcPts val="1200"/>
              </a:spcBef>
              <a:buNone/>
              <a:defRPr sz="16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6" name="Footer Placeholder 5"/>
          <p:cNvSpPr>
            <a:spLocks noGrp="1"/>
          </p:cNvSpPr>
          <p:nvPr>
            <p:ph type="ftr" sz="quarter" idx="11"/>
          </p:nvPr>
        </p:nvSpPr>
        <p:spPr/>
        <p:txBody>
          <a:bodyPr/>
          <a:lstStyle/>
          <a:p>
            <a:endParaRPr dirty="0"/>
          </a:p>
        </p:txBody>
      </p:sp>
      <p:sp>
        <p:nvSpPr>
          <p:cNvPr id="5" name="Date Placeholder 4"/>
          <p:cNvSpPr>
            <a:spLocks noGrp="1"/>
          </p:cNvSpPr>
          <p:nvPr>
            <p:ph type="dt" sz="half" idx="10"/>
          </p:nvPr>
        </p:nvSpPr>
        <p:spPr/>
        <p:txBody>
          <a:bodyPr/>
          <a:lstStyle/>
          <a:p>
            <a:fld id="{9E583DDF-CA54-461A-A486-592D2374C532}" type="datetimeFigureOut">
              <a:rPr lang="en-US"/>
              <a:t>6/9/2020</a:t>
            </a:fld>
            <a:endParaRPr dirty="0"/>
          </a:p>
        </p:txBody>
      </p:sp>
      <p:sp>
        <p:nvSpPr>
          <p:cNvPr id="7" name="Slide Number Placeholder 6"/>
          <p:cNvSpPr>
            <a:spLocks noGrp="1"/>
          </p:cNvSpPr>
          <p:nvPr>
            <p:ph type="sldNum" sz="quarter" idx="12"/>
          </p:nvPr>
        </p:nvSpPr>
        <p:spPr/>
        <p:txBody>
          <a:bodyPr/>
          <a:lstStyle/>
          <a:p>
            <a:fld id="{CA8D9AD5-F248-4919-864A-CFD76CC027D6}" type="slidenum">
              <a:rPr/>
              <a:t>‹#›</a:t>
            </a:fld>
            <a:endParaRPr dirty="0"/>
          </a:p>
        </p:txBody>
      </p:sp>
    </p:spTree>
    <p:extLst>
      <p:ext uri="{BB962C8B-B14F-4D97-AF65-F5344CB8AC3E}">
        <p14:creationId xmlns:p14="http://schemas.microsoft.com/office/powerpoint/2010/main" val="13717346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Footer Placeholder 4"/>
          <p:cNvSpPr>
            <a:spLocks noGrp="1"/>
          </p:cNvSpPr>
          <p:nvPr>
            <p:ph type="ftr" sz="quarter" idx="11"/>
          </p:nvPr>
        </p:nvSpPr>
        <p:spPr/>
        <p:txBody>
          <a:bodyPr/>
          <a:lstStyle/>
          <a:p>
            <a:endParaRPr dirty="0"/>
          </a:p>
        </p:txBody>
      </p:sp>
      <p:sp>
        <p:nvSpPr>
          <p:cNvPr id="4" name="Date Placeholder 3"/>
          <p:cNvSpPr>
            <a:spLocks noGrp="1"/>
          </p:cNvSpPr>
          <p:nvPr>
            <p:ph type="dt" sz="half" idx="10"/>
          </p:nvPr>
        </p:nvSpPr>
        <p:spPr/>
        <p:txBody>
          <a:bodyPr/>
          <a:lstStyle/>
          <a:p>
            <a:fld id="{9E583DDF-CA54-461A-A486-592D2374C532}" type="datetimeFigureOut">
              <a:rPr lang="en-US"/>
              <a:t>6/9/2020</a:t>
            </a:fld>
            <a:endParaRPr dirty="0"/>
          </a:p>
        </p:txBody>
      </p:sp>
      <p:sp>
        <p:nvSpPr>
          <p:cNvPr id="6" name="Slide Number Placeholder 5"/>
          <p:cNvSpPr>
            <a:spLocks noGrp="1"/>
          </p:cNvSpPr>
          <p:nvPr>
            <p:ph type="sldNum" sz="quarter" idx="12"/>
          </p:nvPr>
        </p:nvSpPr>
        <p:spPr/>
        <p:txBody>
          <a:bodyPr/>
          <a:lstStyle/>
          <a:p>
            <a:fld id="{CA8D9AD5-F248-4919-864A-CFD76CC027D6}" type="slidenum">
              <a:rPr/>
              <a:t>‹#›</a:t>
            </a:fld>
            <a:endParaRPr dirty="0"/>
          </a:p>
        </p:txBody>
      </p:sp>
    </p:spTree>
    <p:extLst>
      <p:ext uri="{BB962C8B-B14F-4D97-AF65-F5344CB8AC3E}">
        <p14:creationId xmlns:p14="http://schemas.microsoft.com/office/powerpoint/2010/main" val="33385722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274638"/>
            <a:ext cx="2628900" cy="5897562"/>
          </a:xfrm>
        </p:spPr>
        <p:txBody>
          <a:bodyPr vert="eaVert"/>
          <a:lstStyle/>
          <a:p>
            <a:r>
              <a:rPr lang="en-US" smtClean="0"/>
              <a:t>Click to edit Master title style</a:t>
            </a:r>
            <a:endParaRPr/>
          </a:p>
        </p:txBody>
      </p:sp>
      <p:sp>
        <p:nvSpPr>
          <p:cNvPr id="3" name="Vertical Text Placeholder 2"/>
          <p:cNvSpPr>
            <a:spLocks noGrp="1"/>
          </p:cNvSpPr>
          <p:nvPr>
            <p:ph type="body" orient="vert" idx="1"/>
          </p:nvPr>
        </p:nvSpPr>
        <p:spPr>
          <a:xfrm>
            <a:off x="838200" y="274638"/>
            <a:ext cx="7734300" cy="5897562"/>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Footer Placeholder 4"/>
          <p:cNvSpPr>
            <a:spLocks noGrp="1"/>
          </p:cNvSpPr>
          <p:nvPr>
            <p:ph type="ftr" sz="quarter" idx="11"/>
          </p:nvPr>
        </p:nvSpPr>
        <p:spPr/>
        <p:txBody>
          <a:bodyPr/>
          <a:lstStyle/>
          <a:p>
            <a:endParaRPr dirty="0"/>
          </a:p>
        </p:txBody>
      </p:sp>
      <p:sp>
        <p:nvSpPr>
          <p:cNvPr id="4" name="Date Placeholder 3"/>
          <p:cNvSpPr>
            <a:spLocks noGrp="1"/>
          </p:cNvSpPr>
          <p:nvPr>
            <p:ph type="dt" sz="half" idx="10"/>
          </p:nvPr>
        </p:nvSpPr>
        <p:spPr/>
        <p:txBody>
          <a:bodyPr/>
          <a:lstStyle/>
          <a:p>
            <a:fld id="{9E583DDF-CA54-461A-A486-592D2374C532}" type="datetimeFigureOut">
              <a:rPr lang="en-US"/>
              <a:t>6/9/2020</a:t>
            </a:fld>
            <a:endParaRPr dirty="0"/>
          </a:p>
        </p:txBody>
      </p:sp>
      <p:sp>
        <p:nvSpPr>
          <p:cNvPr id="6" name="Slide Number Placeholder 5"/>
          <p:cNvSpPr>
            <a:spLocks noGrp="1"/>
          </p:cNvSpPr>
          <p:nvPr>
            <p:ph type="sldNum" sz="quarter" idx="12"/>
          </p:nvPr>
        </p:nvSpPr>
        <p:spPr/>
        <p:txBody>
          <a:bodyPr/>
          <a:lstStyle/>
          <a:p>
            <a:fld id="{CA8D9AD5-F248-4919-864A-CFD76CC027D6}" type="slidenum">
              <a:rPr/>
              <a:t>‹#›</a:t>
            </a:fld>
            <a:endParaRPr dirty="0"/>
          </a:p>
        </p:txBody>
      </p:sp>
    </p:spTree>
    <p:extLst>
      <p:ext uri="{BB962C8B-B14F-4D97-AF65-F5344CB8AC3E}">
        <p14:creationId xmlns:p14="http://schemas.microsoft.com/office/powerpoint/2010/main" val="27515582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lvl6pPr>
              <a:defRPr/>
            </a:lvl6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Footer Placeholder 4"/>
          <p:cNvSpPr>
            <a:spLocks noGrp="1"/>
          </p:cNvSpPr>
          <p:nvPr>
            <p:ph type="ftr" sz="quarter" idx="11"/>
          </p:nvPr>
        </p:nvSpPr>
        <p:spPr/>
        <p:txBody>
          <a:bodyPr/>
          <a:lstStyle/>
          <a:p>
            <a:endParaRPr dirty="0"/>
          </a:p>
        </p:txBody>
      </p:sp>
      <p:sp>
        <p:nvSpPr>
          <p:cNvPr id="4" name="Date Placeholder 3"/>
          <p:cNvSpPr>
            <a:spLocks noGrp="1"/>
          </p:cNvSpPr>
          <p:nvPr>
            <p:ph type="dt" sz="half" idx="10"/>
          </p:nvPr>
        </p:nvSpPr>
        <p:spPr/>
        <p:txBody>
          <a:bodyPr/>
          <a:lstStyle/>
          <a:p>
            <a:fld id="{9E583DDF-CA54-461A-A486-592D2374C532}" type="datetimeFigureOut">
              <a:rPr lang="en-US"/>
              <a:t>6/9/2020</a:t>
            </a:fld>
            <a:endParaRPr dirty="0"/>
          </a:p>
        </p:txBody>
      </p:sp>
      <p:sp>
        <p:nvSpPr>
          <p:cNvPr id="6" name="Slide Number Placeholder 5"/>
          <p:cNvSpPr>
            <a:spLocks noGrp="1"/>
          </p:cNvSpPr>
          <p:nvPr>
            <p:ph type="sldNum" sz="quarter" idx="12"/>
          </p:nvPr>
        </p:nvSpPr>
        <p:spPr/>
        <p:txBody>
          <a:bodyPr/>
          <a:lstStyle/>
          <a:p>
            <a:fld id="{CA8D9AD5-F248-4919-864A-CFD76CC027D6}" type="slidenum">
              <a:rPr/>
              <a:t>‹#›</a:t>
            </a:fld>
            <a:endParaRPr dirty="0"/>
          </a:p>
        </p:txBody>
      </p:sp>
    </p:spTree>
    <p:extLst>
      <p:ext uri="{BB962C8B-B14F-4D97-AF65-F5344CB8AC3E}">
        <p14:creationId xmlns:p14="http://schemas.microsoft.com/office/powerpoint/2010/main" val="41593422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7" name="Rectangle 6"/>
          <p:cNvSpPr/>
          <p:nvPr/>
        </p:nvSpPr>
        <p:spPr bwMode="ltGray">
          <a:xfrm>
            <a:off x="0" y="0"/>
            <a:ext cx="12188826" cy="457200"/>
          </a:xfrm>
          <a:prstGeom prst="rect">
            <a:avLst/>
          </a:prstGeom>
          <a:gradFill flip="none" rotWithShape="1">
            <a:gsLst>
              <a:gs pos="100000">
                <a:schemeClr val="tx2">
                  <a:lumMod val="75000"/>
                </a:schemeClr>
              </a:gs>
              <a:gs pos="0">
                <a:schemeClr val="tx2"/>
              </a:gs>
            </a:gsLst>
            <a:path path="circle">
              <a:fillToRect l="50000" t="50000" r="50000" b="50000"/>
            </a:path>
            <a:tileRect/>
          </a:gradFill>
          <a:ln w="9525" cap="flat" cmpd="sng" algn="ctr">
            <a:noFill/>
            <a:prstDash val="solid"/>
          </a:ln>
          <a:effectLst/>
        </p:spPr>
        <p:txBody>
          <a:bodyPr rtlCol="0" anchor="ctr"/>
          <a:lstStyle/>
          <a:p>
            <a:pPr marR="0" lvl="0" indent="0" algn="ctr" fontAlgn="auto">
              <a:lnSpc>
                <a:spcPct val="100000"/>
              </a:lnSpc>
              <a:spcBef>
                <a:spcPts val="0"/>
              </a:spcBef>
              <a:spcAft>
                <a:spcPts val="0"/>
              </a:spcAft>
              <a:buClrTx/>
              <a:buSzTx/>
              <a:buFontTx/>
              <a:buNone/>
              <a:tabLst/>
            </a:pPr>
            <a:endParaRPr kumimoji="0" b="0" i="0" u="none" strike="noStrike" kern="0" cap="none" spc="0" normalizeH="0" baseline="0" dirty="0">
              <a:ln>
                <a:noFill/>
              </a:ln>
              <a:solidFill>
                <a:prstClr val="white"/>
              </a:solidFill>
              <a:effectLst/>
              <a:uLnTx/>
              <a:uFillTx/>
              <a:latin typeface="Euphemia"/>
            </a:endParaRPr>
          </a:p>
        </p:txBody>
      </p:sp>
      <p:sp>
        <p:nvSpPr>
          <p:cNvPr id="8" name="Rectangle 7"/>
          <p:cNvSpPr/>
          <p:nvPr/>
        </p:nvSpPr>
        <p:spPr bwMode="white">
          <a:xfrm>
            <a:off x="-1" y="411480"/>
            <a:ext cx="12188826" cy="4572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dirty="0"/>
          </a:p>
        </p:txBody>
      </p:sp>
      <p:sp>
        <p:nvSpPr>
          <p:cNvPr id="2" name="Title 1"/>
          <p:cNvSpPr>
            <a:spLocks noGrp="1"/>
          </p:cNvSpPr>
          <p:nvPr>
            <p:ph type="title"/>
          </p:nvPr>
        </p:nvSpPr>
        <p:spPr>
          <a:xfrm>
            <a:off x="1524000" y="1143000"/>
            <a:ext cx="9144000" cy="2667000"/>
          </a:xfrm>
        </p:spPr>
        <p:txBody>
          <a:bodyPr anchor="b">
            <a:normAutofit/>
          </a:bodyPr>
          <a:lstStyle>
            <a:lvl1pPr algn="ctr">
              <a:defRPr sz="5200" b="0"/>
            </a:lvl1pPr>
          </a:lstStyle>
          <a:p>
            <a:r>
              <a:rPr lang="en-US" smtClean="0"/>
              <a:t>Click to edit Master title style</a:t>
            </a:r>
            <a:endParaRPr/>
          </a:p>
        </p:txBody>
      </p:sp>
      <p:sp>
        <p:nvSpPr>
          <p:cNvPr id="3" name="Text Placeholder 2"/>
          <p:cNvSpPr>
            <a:spLocks noGrp="1"/>
          </p:cNvSpPr>
          <p:nvPr>
            <p:ph type="body" idx="1"/>
          </p:nvPr>
        </p:nvSpPr>
        <p:spPr>
          <a:xfrm>
            <a:off x="1524000" y="3810000"/>
            <a:ext cx="9144000" cy="1143000"/>
          </a:xfrm>
        </p:spPr>
        <p:txBody>
          <a:bodyPr anchor="t">
            <a:normAutofit/>
          </a:bodyPr>
          <a:lstStyle>
            <a:lvl1pPr marL="0" indent="0" algn="ctr">
              <a:spcBef>
                <a:spcPts val="0"/>
              </a:spcBef>
              <a:buNone/>
              <a:defRPr sz="2400" cap="none" baseline="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5" name="Footer Placeholder 4"/>
          <p:cNvSpPr>
            <a:spLocks noGrp="1"/>
          </p:cNvSpPr>
          <p:nvPr>
            <p:ph type="ftr" sz="quarter" idx="11"/>
          </p:nvPr>
        </p:nvSpPr>
        <p:spPr/>
        <p:txBody>
          <a:bodyPr/>
          <a:lstStyle/>
          <a:p>
            <a:endParaRPr dirty="0"/>
          </a:p>
        </p:txBody>
      </p:sp>
      <p:sp>
        <p:nvSpPr>
          <p:cNvPr id="4" name="Date Placeholder 3"/>
          <p:cNvSpPr>
            <a:spLocks noGrp="1"/>
          </p:cNvSpPr>
          <p:nvPr>
            <p:ph type="dt" sz="half" idx="10"/>
          </p:nvPr>
        </p:nvSpPr>
        <p:spPr/>
        <p:txBody>
          <a:bodyPr/>
          <a:lstStyle/>
          <a:p>
            <a:fld id="{9E583DDF-CA54-461A-A486-592D2374C532}" type="datetimeFigureOut">
              <a:rPr lang="en-US"/>
              <a:t>6/9/2020</a:t>
            </a:fld>
            <a:endParaRPr dirty="0"/>
          </a:p>
        </p:txBody>
      </p:sp>
      <p:sp>
        <p:nvSpPr>
          <p:cNvPr id="6" name="Slide Number Placeholder 5"/>
          <p:cNvSpPr>
            <a:spLocks noGrp="1"/>
          </p:cNvSpPr>
          <p:nvPr>
            <p:ph type="sldNum" sz="quarter" idx="12"/>
          </p:nvPr>
        </p:nvSpPr>
        <p:spPr/>
        <p:txBody>
          <a:bodyPr/>
          <a:lstStyle/>
          <a:p>
            <a:fld id="{CA8D9AD5-F248-4919-864A-CFD76CC027D6}" type="slidenum">
              <a:rPr/>
              <a:t>‹#›</a:t>
            </a:fld>
            <a:endParaRPr dirty="0"/>
          </a:p>
        </p:txBody>
      </p:sp>
    </p:spTree>
    <p:extLst>
      <p:ext uri="{BB962C8B-B14F-4D97-AF65-F5344CB8AC3E}">
        <p14:creationId xmlns:p14="http://schemas.microsoft.com/office/powerpoint/2010/main" val="2715843784"/>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secHead" preserve="1">
  <p:cSld name="Alternate Section Header">
    <p:bg>
      <p:bgRef idx="1003">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524000" y="1143000"/>
            <a:ext cx="9144000" cy="2667000"/>
          </a:xfrm>
        </p:spPr>
        <p:txBody>
          <a:bodyPr anchor="b">
            <a:normAutofit/>
          </a:bodyPr>
          <a:lstStyle>
            <a:lvl1pPr algn="ctr">
              <a:defRPr sz="5200" b="0">
                <a:solidFill>
                  <a:schemeClr val="tx1"/>
                </a:solidFill>
              </a:defRPr>
            </a:lvl1pPr>
          </a:lstStyle>
          <a:p>
            <a:r>
              <a:rPr lang="en-US" smtClean="0"/>
              <a:t>Click to edit Master title style</a:t>
            </a:r>
            <a:endParaRPr/>
          </a:p>
        </p:txBody>
      </p:sp>
      <p:sp>
        <p:nvSpPr>
          <p:cNvPr id="3" name="Text Placeholder 2"/>
          <p:cNvSpPr>
            <a:spLocks noGrp="1"/>
          </p:cNvSpPr>
          <p:nvPr>
            <p:ph type="body" idx="1"/>
          </p:nvPr>
        </p:nvSpPr>
        <p:spPr>
          <a:xfrm>
            <a:off x="1522413" y="3810000"/>
            <a:ext cx="9144000" cy="1143000"/>
          </a:xfrm>
        </p:spPr>
        <p:txBody>
          <a:bodyPr anchor="t">
            <a:normAutofit/>
          </a:bodyPr>
          <a:lstStyle>
            <a:lvl1pPr marL="0" indent="0" algn="ctr">
              <a:spcBef>
                <a:spcPts val="0"/>
              </a:spcBef>
              <a:buNone/>
              <a:defRPr sz="2400" cap="none" baseline="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5" name="Footer Placeholder 4"/>
          <p:cNvSpPr>
            <a:spLocks noGrp="1"/>
          </p:cNvSpPr>
          <p:nvPr>
            <p:ph type="ftr" sz="quarter" idx="11"/>
          </p:nvPr>
        </p:nvSpPr>
        <p:spPr/>
        <p:txBody>
          <a:bodyPr/>
          <a:lstStyle>
            <a:lvl1pPr>
              <a:defRPr>
                <a:solidFill>
                  <a:schemeClr val="tx2"/>
                </a:solidFill>
              </a:defRPr>
            </a:lvl1pPr>
          </a:lstStyle>
          <a:p>
            <a:endParaRPr dirty="0"/>
          </a:p>
        </p:txBody>
      </p:sp>
      <p:sp>
        <p:nvSpPr>
          <p:cNvPr id="4" name="Date Placeholder 3"/>
          <p:cNvSpPr>
            <a:spLocks noGrp="1"/>
          </p:cNvSpPr>
          <p:nvPr>
            <p:ph type="dt" sz="half" idx="10"/>
          </p:nvPr>
        </p:nvSpPr>
        <p:spPr/>
        <p:txBody>
          <a:bodyPr/>
          <a:lstStyle>
            <a:lvl1pPr>
              <a:defRPr>
                <a:solidFill>
                  <a:schemeClr val="tx2"/>
                </a:solidFill>
              </a:defRPr>
            </a:lvl1pPr>
          </a:lstStyle>
          <a:p>
            <a:fld id="{9E583DDF-CA54-461A-A486-592D2374C532}" type="datetimeFigureOut">
              <a:rPr lang="en-US"/>
              <a:pPr/>
              <a:t>6/9/2020</a:t>
            </a:fld>
            <a:endParaRPr dirty="0"/>
          </a:p>
        </p:txBody>
      </p:sp>
      <p:sp>
        <p:nvSpPr>
          <p:cNvPr id="6" name="Slide Number Placeholder 5"/>
          <p:cNvSpPr>
            <a:spLocks noGrp="1"/>
          </p:cNvSpPr>
          <p:nvPr>
            <p:ph type="sldNum" sz="quarter" idx="12"/>
          </p:nvPr>
        </p:nvSpPr>
        <p:spPr/>
        <p:txBody>
          <a:bodyPr/>
          <a:lstStyle>
            <a:lvl1pPr>
              <a:defRPr>
                <a:solidFill>
                  <a:schemeClr val="tx2"/>
                </a:solidFill>
              </a:defRPr>
            </a:lvl1pPr>
          </a:lstStyle>
          <a:p>
            <a:fld id="{CA8D9AD5-F248-4919-864A-CFD76CC027D6}" type="slidenum">
              <a:rPr/>
              <a:pPr/>
              <a:t>‹#›</a:t>
            </a:fld>
            <a:endParaRPr dirty="0"/>
          </a:p>
        </p:txBody>
      </p:sp>
    </p:spTree>
    <p:extLst>
      <p:ext uri="{BB962C8B-B14F-4D97-AF65-F5344CB8AC3E}">
        <p14:creationId xmlns:p14="http://schemas.microsoft.com/office/powerpoint/2010/main" val="2804328065"/>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1341120" y="1901952"/>
            <a:ext cx="4572000" cy="4123944"/>
          </a:xfrm>
        </p:spPr>
        <p:txBody>
          <a:bodyP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Content Placeholder 3"/>
          <p:cNvSpPr>
            <a:spLocks noGrp="1"/>
          </p:cNvSpPr>
          <p:nvPr>
            <p:ph sz="half" idx="2"/>
          </p:nvPr>
        </p:nvSpPr>
        <p:spPr>
          <a:xfrm>
            <a:off x="6278880" y="1901952"/>
            <a:ext cx="4572000" cy="4123944"/>
          </a:xfrm>
        </p:spPr>
        <p:txBody>
          <a:bodyP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6" name="Footer Placeholder 5"/>
          <p:cNvSpPr>
            <a:spLocks noGrp="1"/>
          </p:cNvSpPr>
          <p:nvPr>
            <p:ph type="ftr" sz="quarter" idx="11"/>
          </p:nvPr>
        </p:nvSpPr>
        <p:spPr/>
        <p:txBody>
          <a:bodyPr/>
          <a:lstStyle/>
          <a:p>
            <a:endParaRPr dirty="0"/>
          </a:p>
        </p:txBody>
      </p:sp>
      <p:sp>
        <p:nvSpPr>
          <p:cNvPr id="5" name="Date Placeholder 4"/>
          <p:cNvSpPr>
            <a:spLocks noGrp="1"/>
          </p:cNvSpPr>
          <p:nvPr>
            <p:ph type="dt" sz="half" idx="10"/>
          </p:nvPr>
        </p:nvSpPr>
        <p:spPr/>
        <p:txBody>
          <a:bodyPr/>
          <a:lstStyle/>
          <a:p>
            <a:fld id="{9DD7D43D-6574-4C7B-808D-C6C12215A4D4}" type="datetimeFigureOut">
              <a:rPr lang="en-US"/>
              <a:t>6/9/2020</a:t>
            </a:fld>
            <a:endParaRPr dirty="0"/>
          </a:p>
        </p:txBody>
      </p:sp>
      <p:sp>
        <p:nvSpPr>
          <p:cNvPr id="7" name="Slide Number Placeholder 6"/>
          <p:cNvSpPr>
            <a:spLocks noGrp="1"/>
          </p:cNvSpPr>
          <p:nvPr>
            <p:ph type="sldNum" sz="quarter" idx="12"/>
          </p:nvPr>
        </p:nvSpPr>
        <p:spPr/>
        <p:txBody>
          <a:bodyPr/>
          <a:lstStyle/>
          <a:p>
            <a:fld id="{A0ECE5F2-81AA-4605-B028-6FBA391056AF}" type="slidenum">
              <a:rPr/>
              <a:t>‹#›</a:t>
            </a:fld>
            <a:endParaRPr dirty="0"/>
          </a:p>
        </p:txBody>
      </p:sp>
    </p:spTree>
    <p:extLst>
      <p:ext uri="{BB962C8B-B14F-4D97-AF65-F5344CB8AC3E}">
        <p14:creationId xmlns:p14="http://schemas.microsoft.com/office/powerpoint/2010/main" val="31170784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341120" y="466344"/>
            <a:ext cx="9509760" cy="1234440"/>
          </a:xfrm>
        </p:spPr>
        <p:txBody>
          <a:bodyPr/>
          <a:lstStyle/>
          <a:p>
            <a:r>
              <a:rPr lang="en-US" smtClean="0"/>
              <a:t>Click to edit Master title style</a:t>
            </a:r>
            <a:endParaRPr/>
          </a:p>
        </p:txBody>
      </p:sp>
      <p:sp>
        <p:nvSpPr>
          <p:cNvPr id="3" name="Text Placeholder 2"/>
          <p:cNvSpPr>
            <a:spLocks noGrp="1"/>
          </p:cNvSpPr>
          <p:nvPr>
            <p:ph type="body" idx="1"/>
          </p:nvPr>
        </p:nvSpPr>
        <p:spPr>
          <a:xfrm>
            <a:off x="1341120" y="1837464"/>
            <a:ext cx="4572000" cy="766588"/>
          </a:xfrm>
        </p:spPr>
        <p:txBody>
          <a:bodyPr anchor="ctr">
            <a:normAutofit/>
          </a:bodyPr>
          <a:lstStyle>
            <a:lvl1pPr marL="0" indent="0">
              <a:spcBef>
                <a:spcPts val="0"/>
              </a:spcBef>
              <a:buNone/>
              <a:defRPr sz="2200" b="0" cap="none"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1341120" y="2740732"/>
            <a:ext cx="4572000" cy="3288847"/>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Text Placeholder 4"/>
          <p:cNvSpPr>
            <a:spLocks noGrp="1"/>
          </p:cNvSpPr>
          <p:nvPr>
            <p:ph type="body" sz="quarter" idx="3"/>
          </p:nvPr>
        </p:nvSpPr>
        <p:spPr>
          <a:xfrm>
            <a:off x="6278880" y="1837464"/>
            <a:ext cx="4572000" cy="766588"/>
          </a:xfrm>
        </p:spPr>
        <p:txBody>
          <a:bodyPr anchor="ctr">
            <a:normAutofit/>
          </a:bodyPr>
          <a:lstStyle>
            <a:lvl1pPr marL="0" indent="0">
              <a:spcBef>
                <a:spcPts val="0"/>
              </a:spcBef>
              <a:buNone/>
              <a:defRPr sz="2200" b="0" cap="none"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278880" y="2740732"/>
            <a:ext cx="4572000" cy="3288847"/>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8" name="Footer Placeholder 7"/>
          <p:cNvSpPr>
            <a:spLocks noGrp="1"/>
          </p:cNvSpPr>
          <p:nvPr>
            <p:ph type="ftr" sz="quarter" idx="11"/>
          </p:nvPr>
        </p:nvSpPr>
        <p:spPr/>
        <p:txBody>
          <a:bodyPr/>
          <a:lstStyle/>
          <a:p>
            <a:endParaRPr dirty="0"/>
          </a:p>
        </p:txBody>
      </p:sp>
      <p:sp>
        <p:nvSpPr>
          <p:cNvPr id="7" name="Date Placeholder 6"/>
          <p:cNvSpPr>
            <a:spLocks noGrp="1"/>
          </p:cNvSpPr>
          <p:nvPr>
            <p:ph type="dt" sz="half" idx="10"/>
          </p:nvPr>
        </p:nvSpPr>
        <p:spPr/>
        <p:txBody>
          <a:bodyPr/>
          <a:lstStyle/>
          <a:p>
            <a:fld id="{9E583DDF-CA54-461A-A486-592D2374C532}" type="datetimeFigureOut">
              <a:rPr lang="en-US"/>
              <a:t>6/9/2020</a:t>
            </a:fld>
            <a:endParaRPr dirty="0"/>
          </a:p>
        </p:txBody>
      </p:sp>
      <p:sp>
        <p:nvSpPr>
          <p:cNvPr id="9" name="Slide Number Placeholder 8"/>
          <p:cNvSpPr>
            <a:spLocks noGrp="1"/>
          </p:cNvSpPr>
          <p:nvPr>
            <p:ph type="sldNum" sz="quarter" idx="12"/>
          </p:nvPr>
        </p:nvSpPr>
        <p:spPr/>
        <p:txBody>
          <a:bodyPr/>
          <a:lstStyle/>
          <a:p>
            <a:fld id="{CA8D9AD5-F248-4919-864A-CFD76CC027D6}" type="slidenum">
              <a:rPr/>
              <a:t>‹#›</a:t>
            </a:fld>
            <a:endParaRPr dirty="0"/>
          </a:p>
        </p:txBody>
      </p:sp>
    </p:spTree>
    <p:extLst>
      <p:ext uri="{BB962C8B-B14F-4D97-AF65-F5344CB8AC3E}">
        <p14:creationId xmlns:p14="http://schemas.microsoft.com/office/powerpoint/2010/main" val="40570808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4" name="Footer Placeholder 3"/>
          <p:cNvSpPr>
            <a:spLocks noGrp="1"/>
          </p:cNvSpPr>
          <p:nvPr>
            <p:ph type="ftr" sz="quarter" idx="11"/>
          </p:nvPr>
        </p:nvSpPr>
        <p:spPr/>
        <p:txBody>
          <a:bodyPr/>
          <a:lstStyle/>
          <a:p>
            <a:endParaRPr dirty="0"/>
          </a:p>
        </p:txBody>
      </p:sp>
      <p:sp>
        <p:nvSpPr>
          <p:cNvPr id="3" name="Date Placeholder 2"/>
          <p:cNvSpPr>
            <a:spLocks noGrp="1"/>
          </p:cNvSpPr>
          <p:nvPr>
            <p:ph type="dt" sz="half" idx="10"/>
          </p:nvPr>
        </p:nvSpPr>
        <p:spPr/>
        <p:txBody>
          <a:bodyPr/>
          <a:lstStyle/>
          <a:p>
            <a:fld id="{9E583DDF-CA54-461A-A486-592D2374C532}" type="datetimeFigureOut">
              <a:rPr lang="en-US"/>
              <a:t>6/9/2020</a:t>
            </a:fld>
            <a:endParaRPr dirty="0"/>
          </a:p>
        </p:txBody>
      </p:sp>
      <p:sp>
        <p:nvSpPr>
          <p:cNvPr id="5" name="Slide Number Placeholder 4"/>
          <p:cNvSpPr>
            <a:spLocks noGrp="1"/>
          </p:cNvSpPr>
          <p:nvPr>
            <p:ph type="sldNum" sz="quarter" idx="12"/>
          </p:nvPr>
        </p:nvSpPr>
        <p:spPr/>
        <p:txBody>
          <a:bodyPr/>
          <a:lstStyle/>
          <a:p>
            <a:fld id="{CA8D9AD5-F248-4919-864A-CFD76CC027D6}" type="slidenum">
              <a:rPr/>
              <a:t>‹#›</a:t>
            </a:fld>
            <a:endParaRPr dirty="0"/>
          </a:p>
        </p:txBody>
      </p:sp>
    </p:spTree>
    <p:extLst>
      <p:ext uri="{BB962C8B-B14F-4D97-AF65-F5344CB8AC3E}">
        <p14:creationId xmlns:p14="http://schemas.microsoft.com/office/powerpoint/2010/main" val="8420110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lvl1pPr>
              <a:defRPr>
                <a:solidFill>
                  <a:schemeClr val="tx2"/>
                </a:solidFill>
              </a:defRPr>
            </a:lvl1pPr>
          </a:lstStyle>
          <a:p>
            <a:endParaRPr dirty="0"/>
          </a:p>
        </p:txBody>
      </p:sp>
      <p:sp>
        <p:nvSpPr>
          <p:cNvPr id="2" name="Date Placeholder 1"/>
          <p:cNvSpPr>
            <a:spLocks noGrp="1"/>
          </p:cNvSpPr>
          <p:nvPr>
            <p:ph type="dt" sz="half" idx="10"/>
          </p:nvPr>
        </p:nvSpPr>
        <p:spPr/>
        <p:txBody>
          <a:bodyPr/>
          <a:lstStyle>
            <a:lvl1pPr>
              <a:defRPr>
                <a:solidFill>
                  <a:schemeClr val="tx2"/>
                </a:solidFill>
              </a:defRPr>
            </a:lvl1pPr>
          </a:lstStyle>
          <a:p>
            <a:fld id="{9E583DDF-CA54-461A-A486-592D2374C532}" type="datetimeFigureOut">
              <a:rPr lang="en-US"/>
              <a:pPr/>
              <a:t>6/9/2020</a:t>
            </a:fld>
            <a:endParaRPr dirty="0"/>
          </a:p>
        </p:txBody>
      </p:sp>
      <p:sp>
        <p:nvSpPr>
          <p:cNvPr id="4" name="Slide Number Placeholder 3"/>
          <p:cNvSpPr>
            <a:spLocks noGrp="1"/>
          </p:cNvSpPr>
          <p:nvPr>
            <p:ph type="sldNum" sz="quarter" idx="12"/>
          </p:nvPr>
        </p:nvSpPr>
        <p:spPr/>
        <p:txBody>
          <a:bodyPr/>
          <a:lstStyle>
            <a:lvl1pPr>
              <a:defRPr>
                <a:solidFill>
                  <a:schemeClr val="tx2"/>
                </a:solidFill>
              </a:defRPr>
            </a:lvl1pPr>
          </a:lstStyle>
          <a:p>
            <a:fld id="{CA8D9AD5-F248-4919-864A-CFD76CC027D6}" type="slidenum">
              <a:rPr/>
              <a:pPr/>
              <a:t>‹#›</a:t>
            </a:fld>
            <a:endParaRPr dirty="0"/>
          </a:p>
        </p:txBody>
      </p:sp>
    </p:spTree>
    <p:extLst>
      <p:ext uri="{BB962C8B-B14F-4D97-AF65-F5344CB8AC3E}">
        <p14:creationId xmlns:p14="http://schemas.microsoft.com/office/powerpoint/2010/main" val="25590039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60412" y="2362200"/>
            <a:ext cx="3200400" cy="1990725"/>
          </a:xfrm>
        </p:spPr>
        <p:txBody>
          <a:bodyPr anchor="b">
            <a:normAutofit/>
          </a:bodyPr>
          <a:lstStyle>
            <a:lvl1pPr>
              <a:defRPr sz="3400" b="0"/>
            </a:lvl1pPr>
          </a:lstStyle>
          <a:p>
            <a:r>
              <a:rPr lang="en-US" smtClean="0"/>
              <a:t>Click to edit Master title style</a:t>
            </a:r>
            <a:endParaRPr/>
          </a:p>
        </p:txBody>
      </p:sp>
      <p:sp>
        <p:nvSpPr>
          <p:cNvPr id="4" name="Text Placeholder 3"/>
          <p:cNvSpPr>
            <a:spLocks noGrp="1"/>
          </p:cNvSpPr>
          <p:nvPr>
            <p:ph type="body" sz="half" idx="2"/>
          </p:nvPr>
        </p:nvSpPr>
        <p:spPr>
          <a:xfrm>
            <a:off x="760412" y="4367308"/>
            <a:ext cx="3200400" cy="1622012"/>
          </a:xfrm>
        </p:spPr>
        <p:txBody>
          <a:bodyPr>
            <a:normAutofit/>
          </a:bodyPr>
          <a:lstStyle>
            <a:lvl1pPr marL="0" indent="0">
              <a:spcBef>
                <a:spcPts val="1200"/>
              </a:spcBef>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3" name="Content Placeholder 2"/>
          <p:cNvSpPr>
            <a:spLocks noGrp="1"/>
          </p:cNvSpPr>
          <p:nvPr>
            <p:ph idx="1"/>
          </p:nvPr>
        </p:nvSpPr>
        <p:spPr>
          <a:xfrm>
            <a:off x="4494212" y="685800"/>
            <a:ext cx="7239001" cy="5486400"/>
          </a:xfrm>
        </p:spPr>
        <p:txBody>
          <a:bodyP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6" name="Footer Placeholder 5"/>
          <p:cNvSpPr>
            <a:spLocks noGrp="1"/>
          </p:cNvSpPr>
          <p:nvPr>
            <p:ph type="ftr" sz="quarter" idx="11"/>
          </p:nvPr>
        </p:nvSpPr>
        <p:spPr/>
        <p:txBody>
          <a:bodyPr/>
          <a:lstStyle/>
          <a:p>
            <a:endParaRPr dirty="0"/>
          </a:p>
        </p:txBody>
      </p:sp>
      <p:sp>
        <p:nvSpPr>
          <p:cNvPr id="5" name="Date Placeholder 4"/>
          <p:cNvSpPr>
            <a:spLocks noGrp="1"/>
          </p:cNvSpPr>
          <p:nvPr>
            <p:ph type="dt" sz="half" idx="10"/>
          </p:nvPr>
        </p:nvSpPr>
        <p:spPr/>
        <p:txBody>
          <a:bodyPr/>
          <a:lstStyle/>
          <a:p>
            <a:fld id="{9E583DDF-CA54-461A-A486-592D2374C532}" type="datetimeFigureOut">
              <a:rPr lang="en-US"/>
              <a:t>6/9/2020</a:t>
            </a:fld>
            <a:endParaRPr dirty="0"/>
          </a:p>
        </p:txBody>
      </p:sp>
      <p:sp>
        <p:nvSpPr>
          <p:cNvPr id="7" name="Slide Number Placeholder 6"/>
          <p:cNvSpPr>
            <a:spLocks noGrp="1"/>
          </p:cNvSpPr>
          <p:nvPr>
            <p:ph type="sldNum" sz="quarter" idx="12"/>
          </p:nvPr>
        </p:nvSpPr>
        <p:spPr/>
        <p:txBody>
          <a:bodyPr/>
          <a:lstStyle/>
          <a:p>
            <a:fld id="{CA8D9AD5-F248-4919-864A-CFD76CC027D6}" type="slidenum">
              <a:rPr/>
              <a:t>‹#›</a:t>
            </a:fld>
            <a:endParaRPr dirty="0"/>
          </a:p>
        </p:txBody>
      </p:sp>
    </p:spTree>
    <p:extLst>
      <p:ext uri="{BB962C8B-B14F-4D97-AF65-F5344CB8AC3E}">
        <p14:creationId xmlns:p14="http://schemas.microsoft.com/office/powerpoint/2010/main" val="14359466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Rectangle 6"/>
          <p:cNvSpPr/>
          <p:nvPr/>
        </p:nvSpPr>
        <p:spPr bwMode="ltGray">
          <a:xfrm>
            <a:off x="1587" y="6583680"/>
            <a:ext cx="12188826" cy="274320"/>
          </a:xfrm>
          <a:prstGeom prst="rect">
            <a:avLst/>
          </a:prstGeom>
          <a:gradFill flip="none" rotWithShape="1">
            <a:gsLst>
              <a:gs pos="100000">
                <a:schemeClr val="tx2">
                  <a:lumMod val="75000"/>
                </a:schemeClr>
              </a:gs>
              <a:gs pos="0">
                <a:schemeClr val="tx2"/>
              </a:gs>
            </a:gsLst>
            <a:path path="circle">
              <a:fillToRect l="50000" t="50000" r="50000" b="50000"/>
            </a:path>
            <a:tileRect/>
          </a:gradFill>
          <a:ln w="9525" cap="flat" cmpd="sng" algn="ctr">
            <a:noFill/>
            <a:prstDash val="solid"/>
          </a:ln>
          <a:effectLst/>
        </p:spPr>
        <p:txBody>
          <a:bodyPr rtlCol="0" anchor="ctr"/>
          <a:lstStyle/>
          <a:p>
            <a:pPr marR="0" lvl="0" indent="0" algn="ctr" fontAlgn="auto">
              <a:lnSpc>
                <a:spcPct val="100000"/>
              </a:lnSpc>
              <a:spcBef>
                <a:spcPts val="0"/>
              </a:spcBef>
              <a:spcAft>
                <a:spcPts val="0"/>
              </a:spcAft>
              <a:buClrTx/>
              <a:buSzTx/>
              <a:buFontTx/>
              <a:buNone/>
              <a:tabLst/>
            </a:pPr>
            <a:endParaRPr kumimoji="0" b="0" i="0" u="none" strike="noStrike" kern="0" cap="none" spc="0" normalizeH="0" baseline="0" dirty="0">
              <a:ln>
                <a:noFill/>
              </a:ln>
              <a:solidFill>
                <a:prstClr val="white"/>
              </a:solidFill>
              <a:effectLst/>
              <a:uLnTx/>
              <a:uFillTx/>
              <a:latin typeface="Euphemia"/>
            </a:endParaRPr>
          </a:p>
        </p:txBody>
      </p:sp>
      <p:sp>
        <p:nvSpPr>
          <p:cNvPr id="8" name="Rectangle 7"/>
          <p:cNvSpPr/>
          <p:nvPr/>
        </p:nvSpPr>
        <p:spPr bwMode="white">
          <a:xfrm>
            <a:off x="1587" y="6583680"/>
            <a:ext cx="12188826" cy="4572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dirty="0"/>
          </a:p>
        </p:txBody>
      </p:sp>
      <p:sp>
        <p:nvSpPr>
          <p:cNvPr id="2" name="Title Placeholder 1"/>
          <p:cNvSpPr>
            <a:spLocks noGrp="1"/>
          </p:cNvSpPr>
          <p:nvPr>
            <p:ph type="title"/>
          </p:nvPr>
        </p:nvSpPr>
        <p:spPr>
          <a:xfrm>
            <a:off x="1341120" y="467360"/>
            <a:ext cx="9509760" cy="1233424"/>
          </a:xfrm>
          <a:prstGeom prst="rect">
            <a:avLst/>
          </a:prstGeom>
        </p:spPr>
        <p:txBody>
          <a:bodyPr vert="horz" lIns="91440" tIns="45720" rIns="91440" bIns="45720" rtlCol="0" anchor="b">
            <a:normAutofit/>
          </a:bodyPr>
          <a:lstStyle/>
          <a:p>
            <a:r>
              <a:rPr lang="en-US" smtClean="0"/>
              <a:t>Click to edit Master title style</a:t>
            </a:r>
            <a:endParaRPr/>
          </a:p>
        </p:txBody>
      </p:sp>
      <p:sp>
        <p:nvSpPr>
          <p:cNvPr id="3" name="Text Placeholder 2"/>
          <p:cNvSpPr>
            <a:spLocks noGrp="1"/>
          </p:cNvSpPr>
          <p:nvPr>
            <p:ph type="body" idx="1"/>
          </p:nvPr>
        </p:nvSpPr>
        <p:spPr>
          <a:xfrm>
            <a:off x="1341120" y="1901952"/>
            <a:ext cx="9509760" cy="4127627"/>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Footer Placeholder 4"/>
          <p:cNvSpPr>
            <a:spLocks noGrp="1"/>
          </p:cNvSpPr>
          <p:nvPr>
            <p:ph type="ftr" sz="quarter" idx="3"/>
          </p:nvPr>
        </p:nvSpPr>
        <p:spPr>
          <a:xfrm>
            <a:off x="1341120" y="6601968"/>
            <a:ext cx="7159752" cy="237744"/>
          </a:xfrm>
          <a:prstGeom prst="rect">
            <a:avLst/>
          </a:prstGeom>
        </p:spPr>
        <p:txBody>
          <a:bodyPr vert="horz" lIns="91440" tIns="45720" rIns="91440" bIns="45720" rtlCol="0" anchor="ctr"/>
          <a:lstStyle>
            <a:lvl1pPr algn="l">
              <a:defRPr sz="1100" cap="all" baseline="0">
                <a:solidFill>
                  <a:schemeClr val="bg2"/>
                </a:solidFill>
              </a:defRPr>
            </a:lvl1pPr>
          </a:lstStyle>
          <a:p>
            <a:endParaRPr lang="en-US" dirty="0"/>
          </a:p>
        </p:txBody>
      </p:sp>
      <p:sp>
        <p:nvSpPr>
          <p:cNvPr id="4" name="Date Placeholder 3"/>
          <p:cNvSpPr>
            <a:spLocks noGrp="1"/>
          </p:cNvSpPr>
          <p:nvPr>
            <p:ph type="dt" sz="half" idx="2"/>
          </p:nvPr>
        </p:nvSpPr>
        <p:spPr>
          <a:xfrm>
            <a:off x="8875776" y="6601968"/>
            <a:ext cx="960120" cy="237744"/>
          </a:xfrm>
          <a:prstGeom prst="rect">
            <a:avLst/>
          </a:prstGeom>
        </p:spPr>
        <p:txBody>
          <a:bodyPr vert="horz" lIns="91440" tIns="45720" rIns="91440" bIns="45720" rtlCol="0" anchor="ctr"/>
          <a:lstStyle>
            <a:lvl1pPr algn="r">
              <a:defRPr sz="1100">
                <a:solidFill>
                  <a:schemeClr val="bg2"/>
                </a:solidFill>
              </a:defRPr>
            </a:lvl1pPr>
          </a:lstStyle>
          <a:p>
            <a:fld id="{9E583DDF-CA54-461A-A486-592D2374C532}" type="datetimeFigureOut">
              <a:rPr lang="en-US" smtClean="0"/>
              <a:pPr/>
              <a:t>6/9/2020</a:t>
            </a:fld>
            <a:endParaRPr lang="en-US" dirty="0"/>
          </a:p>
        </p:txBody>
      </p:sp>
      <p:sp>
        <p:nvSpPr>
          <p:cNvPr id="6" name="Slide Number Placeholder 5"/>
          <p:cNvSpPr>
            <a:spLocks noGrp="1"/>
          </p:cNvSpPr>
          <p:nvPr>
            <p:ph type="sldNum" sz="quarter" idx="4"/>
          </p:nvPr>
        </p:nvSpPr>
        <p:spPr>
          <a:xfrm>
            <a:off x="10210800" y="6601968"/>
            <a:ext cx="640080" cy="237744"/>
          </a:xfrm>
          <a:prstGeom prst="rect">
            <a:avLst/>
          </a:prstGeom>
        </p:spPr>
        <p:txBody>
          <a:bodyPr vert="horz" lIns="91440" tIns="45720" rIns="91440" bIns="45720" rtlCol="0" anchor="ctr"/>
          <a:lstStyle>
            <a:lvl1pPr algn="r">
              <a:defRPr sz="1100">
                <a:solidFill>
                  <a:schemeClr val="bg2"/>
                </a:solidFill>
              </a:defRPr>
            </a:lvl1pPr>
          </a:lstStyle>
          <a:p>
            <a:fld id="{CA8D9AD5-F248-4919-864A-CFD76CC027D6}" type="slidenum">
              <a:rPr lang="en-US" smtClean="0"/>
              <a:pPr/>
              <a:t>‹#›</a:t>
            </a:fld>
            <a:endParaRPr lang="en-US" dirty="0"/>
          </a:p>
        </p:txBody>
      </p:sp>
    </p:spTree>
    <p:extLst>
      <p:ext uri="{BB962C8B-B14F-4D97-AF65-F5344CB8AC3E}">
        <p14:creationId xmlns:p14="http://schemas.microsoft.com/office/powerpoint/2010/main" val="256376095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62" r:id="rId4"/>
    <p:sldLayoutId id="2147483661" r:id="rId5"/>
    <p:sldLayoutId id="2147483653" r:id="rId6"/>
    <p:sldLayoutId id="2147483654" r:id="rId7"/>
    <p:sldLayoutId id="2147483655" r:id="rId8"/>
    <p:sldLayoutId id="2147483656" r:id="rId9"/>
    <p:sldLayoutId id="2147483663" r:id="rId10"/>
    <p:sldLayoutId id="2147483657" r:id="rId11"/>
    <p:sldLayoutId id="2147483658" r:id="rId12"/>
    <p:sldLayoutId id="2147483659" r:id="rId13"/>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xStyles>
    <p:titleStyle>
      <a:lvl1pPr marL="0" indent="0" algn="l" defTabSz="914400" rtl="0" eaLnBrk="1" latinLnBrk="0" hangingPunct="1">
        <a:lnSpc>
          <a:spcPct val="90000"/>
        </a:lnSpc>
        <a:spcBef>
          <a:spcPct val="0"/>
        </a:spcBef>
        <a:buFont typeface="Arial" pitchFamily="34" charset="0"/>
        <a:buNone/>
        <a:defRPr sz="3400" kern="1200">
          <a:solidFill>
            <a:schemeClr val="tx2">
              <a:lumMod val="75000"/>
            </a:schemeClr>
          </a:solidFill>
          <a:latin typeface="+mj-lt"/>
          <a:ea typeface="+mj-ea"/>
          <a:cs typeface="+mj-cs"/>
        </a:defRPr>
      </a:lvl1pPr>
    </p:titleStyle>
    <p:bodyStyle>
      <a:lvl1pPr marL="274320" indent="-228600" algn="l" defTabSz="914400" rtl="0" eaLnBrk="1" latinLnBrk="0" hangingPunct="1">
        <a:lnSpc>
          <a:spcPct val="90000"/>
        </a:lnSpc>
        <a:spcBef>
          <a:spcPts val="1800"/>
        </a:spcBef>
        <a:buClr>
          <a:schemeClr val="tx2"/>
        </a:buClr>
        <a:buSzPct val="80000"/>
        <a:buFont typeface="Wingdings" pitchFamily="2" charset="2"/>
        <a:buChar char="§"/>
        <a:defRPr sz="2000" kern="1200">
          <a:solidFill>
            <a:schemeClr val="tx2"/>
          </a:solidFill>
          <a:latin typeface="+mn-lt"/>
          <a:ea typeface="+mn-ea"/>
          <a:cs typeface="+mn-cs"/>
        </a:defRPr>
      </a:lvl1pPr>
      <a:lvl2pPr marL="594360" indent="-228600" algn="l" defTabSz="914400" rtl="0" eaLnBrk="1" latinLnBrk="0" hangingPunct="1">
        <a:lnSpc>
          <a:spcPct val="90000"/>
        </a:lnSpc>
        <a:spcBef>
          <a:spcPts val="1000"/>
        </a:spcBef>
        <a:buClr>
          <a:schemeClr val="tx2"/>
        </a:buClr>
        <a:buSzPct val="80000"/>
        <a:buFont typeface="Wingdings" pitchFamily="2" charset="2"/>
        <a:buChar char="§"/>
        <a:defRPr sz="1800" kern="1200">
          <a:solidFill>
            <a:schemeClr val="tx2"/>
          </a:solidFill>
          <a:latin typeface="+mn-lt"/>
          <a:ea typeface="+mn-ea"/>
          <a:cs typeface="+mn-cs"/>
        </a:defRPr>
      </a:lvl2pPr>
      <a:lvl3pPr marL="914400" indent="-228600" algn="l" defTabSz="914400" rtl="0" eaLnBrk="1" latinLnBrk="0" hangingPunct="1">
        <a:lnSpc>
          <a:spcPct val="90000"/>
        </a:lnSpc>
        <a:spcBef>
          <a:spcPts val="800"/>
        </a:spcBef>
        <a:buClr>
          <a:schemeClr val="tx2"/>
        </a:buClr>
        <a:buSzPct val="80000"/>
        <a:buFont typeface="Wingdings" pitchFamily="2" charset="2"/>
        <a:buChar char="§"/>
        <a:defRPr sz="1600" kern="1200">
          <a:solidFill>
            <a:schemeClr val="tx2"/>
          </a:solidFill>
          <a:latin typeface="+mn-lt"/>
          <a:ea typeface="+mn-ea"/>
          <a:cs typeface="+mn-cs"/>
        </a:defRPr>
      </a:lvl3pPr>
      <a:lvl4pPr marL="1234440" indent="-228600" algn="l" defTabSz="914400" rtl="0" eaLnBrk="1" latinLnBrk="0" hangingPunct="1">
        <a:lnSpc>
          <a:spcPct val="90000"/>
        </a:lnSpc>
        <a:spcBef>
          <a:spcPts val="800"/>
        </a:spcBef>
        <a:buClr>
          <a:schemeClr val="tx2"/>
        </a:buClr>
        <a:buSzPct val="80000"/>
        <a:buFont typeface="Wingdings" pitchFamily="2" charset="2"/>
        <a:buChar char="§"/>
        <a:defRPr sz="1400" kern="1200">
          <a:solidFill>
            <a:schemeClr val="tx2"/>
          </a:solidFill>
          <a:latin typeface="+mn-lt"/>
          <a:ea typeface="+mn-ea"/>
          <a:cs typeface="+mn-cs"/>
        </a:defRPr>
      </a:lvl4pPr>
      <a:lvl5pPr marL="1554480" indent="-228600" algn="l" defTabSz="914400" rtl="0" eaLnBrk="1" latinLnBrk="0" hangingPunct="1">
        <a:lnSpc>
          <a:spcPct val="90000"/>
        </a:lnSpc>
        <a:spcBef>
          <a:spcPts val="800"/>
        </a:spcBef>
        <a:buClr>
          <a:schemeClr val="tx2"/>
        </a:buClr>
        <a:buSzPct val="80000"/>
        <a:buFont typeface="Wingdings" pitchFamily="2" charset="2"/>
        <a:buChar char="§"/>
        <a:defRPr sz="1400" kern="1200">
          <a:solidFill>
            <a:schemeClr val="tx2"/>
          </a:solidFill>
          <a:latin typeface="+mn-lt"/>
          <a:ea typeface="+mn-ea"/>
          <a:cs typeface="+mn-cs"/>
        </a:defRPr>
      </a:lvl5pPr>
      <a:lvl6pPr marL="1874520" indent="-228600" algn="l" defTabSz="914400" rtl="0" eaLnBrk="1" latinLnBrk="0" hangingPunct="1">
        <a:lnSpc>
          <a:spcPct val="90000"/>
        </a:lnSpc>
        <a:spcBef>
          <a:spcPts val="800"/>
        </a:spcBef>
        <a:buSzPct val="80000"/>
        <a:buFont typeface="Wingdings" pitchFamily="2" charset="2"/>
        <a:buChar char="§"/>
        <a:defRPr sz="1400" kern="1200">
          <a:solidFill>
            <a:schemeClr val="tx2"/>
          </a:solidFill>
          <a:latin typeface="+mn-lt"/>
          <a:ea typeface="+mn-ea"/>
          <a:cs typeface="+mn-cs"/>
        </a:defRPr>
      </a:lvl6pPr>
      <a:lvl7pPr marL="2194560" indent="-228600" algn="l" defTabSz="914400" rtl="0" eaLnBrk="1" latinLnBrk="0" hangingPunct="1">
        <a:lnSpc>
          <a:spcPct val="90000"/>
        </a:lnSpc>
        <a:spcBef>
          <a:spcPts val="800"/>
        </a:spcBef>
        <a:buSzPct val="80000"/>
        <a:buFont typeface="Wingdings" pitchFamily="2" charset="2"/>
        <a:buChar char="§"/>
        <a:defRPr sz="1400" kern="1200" baseline="0">
          <a:solidFill>
            <a:schemeClr val="tx2"/>
          </a:solidFill>
          <a:latin typeface="+mn-lt"/>
          <a:ea typeface="+mn-ea"/>
          <a:cs typeface="+mn-cs"/>
        </a:defRPr>
      </a:lvl7pPr>
      <a:lvl8pPr marL="2514600" indent="-228600" algn="l" defTabSz="914400" rtl="0" eaLnBrk="1" latinLnBrk="0" hangingPunct="1">
        <a:lnSpc>
          <a:spcPct val="90000"/>
        </a:lnSpc>
        <a:spcBef>
          <a:spcPts val="800"/>
        </a:spcBef>
        <a:buSzPct val="80000"/>
        <a:buFont typeface="Wingdings" pitchFamily="2" charset="2"/>
        <a:buChar char="§"/>
        <a:defRPr sz="1400" kern="1200" baseline="0">
          <a:solidFill>
            <a:schemeClr val="tx2"/>
          </a:solidFill>
          <a:latin typeface="+mn-lt"/>
          <a:ea typeface="+mn-ea"/>
          <a:cs typeface="+mn-cs"/>
        </a:defRPr>
      </a:lvl8pPr>
      <a:lvl9pPr marL="2834640" indent="-228600" algn="l" defTabSz="914400" rtl="0" eaLnBrk="1" latinLnBrk="0" hangingPunct="1">
        <a:lnSpc>
          <a:spcPct val="90000"/>
        </a:lnSpc>
        <a:spcBef>
          <a:spcPts val="800"/>
        </a:spcBef>
        <a:buSzPct val="80000"/>
        <a:buFont typeface="Wingdings" pitchFamily="2" charset="2"/>
        <a:buChar char="§"/>
        <a:defRPr sz="1400" kern="1200" baseline="0">
          <a:solidFill>
            <a:schemeClr val="tx2"/>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2360">
          <p15:clr>
            <a:srgbClr val="F26B43"/>
          </p15:clr>
        </p15:guide>
        <p15:guide id="2" pos="4040">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2.xml"/><Relationship Id="rId5" Type="http://schemas.openxmlformats.org/officeDocument/2006/relationships/image" Target="../media/image14.PNG"/><Relationship Id="rId4" Type="http://schemas.openxmlformats.org/officeDocument/2006/relationships/image" Target="../media/image13.PNG"/></Relationships>
</file>

<file path=ppt/slides/_rels/slide16.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8" Type="http://schemas.openxmlformats.org/officeDocument/2006/relationships/diagramData" Target="../diagrams/data2.xml"/><Relationship Id="rId3" Type="http://schemas.openxmlformats.org/officeDocument/2006/relationships/diagramData" Target="../diagrams/data1.xml"/><Relationship Id="rId7" Type="http://schemas.microsoft.com/office/2007/relationships/diagramDrawing" Target="../diagrams/drawing1.xml"/><Relationship Id="rId12" Type="http://schemas.microsoft.com/office/2007/relationships/diagramDrawing" Target="../diagrams/drawing2.xml"/><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diagramColors" Target="../diagrams/colors1.xml"/><Relationship Id="rId11" Type="http://schemas.openxmlformats.org/officeDocument/2006/relationships/diagramColors" Target="../diagrams/colors2.xml"/><Relationship Id="rId5" Type="http://schemas.openxmlformats.org/officeDocument/2006/relationships/diagramQuickStyle" Target="../diagrams/quickStyle1.xml"/><Relationship Id="rId10" Type="http://schemas.openxmlformats.org/officeDocument/2006/relationships/diagramQuickStyle" Target="../diagrams/quickStyle2.xml"/><Relationship Id="rId4" Type="http://schemas.openxmlformats.org/officeDocument/2006/relationships/diagramLayout" Target="../diagrams/layout1.xml"/><Relationship Id="rId9" Type="http://schemas.openxmlformats.org/officeDocument/2006/relationships/diagramLayout" Target="../diagrams/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rot="10800000" flipV="1">
            <a:off x="1518138" y="1124744"/>
            <a:ext cx="9144002" cy="2808312"/>
          </a:xfrm>
        </p:spPr>
        <p:txBody>
          <a:bodyPr>
            <a:normAutofit/>
          </a:bodyPr>
          <a:lstStyle/>
          <a:p>
            <a:r>
              <a:rPr lang="en-GB" b="1" dirty="0">
                <a:solidFill>
                  <a:schemeClr val="tx1"/>
                </a:solidFill>
                <a:latin typeface="Times New Roman" panose="02020603050405020304" pitchFamily="18" charset="0"/>
                <a:cs typeface="Times New Roman" panose="02020603050405020304" pitchFamily="18" charset="0"/>
              </a:rPr>
              <a:t>Graduation Project #</a:t>
            </a:r>
            <a:r>
              <a:rPr lang="ar-SA" b="1" dirty="0" smtClean="0">
                <a:solidFill>
                  <a:schemeClr val="tx1"/>
                </a:solidFill>
                <a:latin typeface="Times New Roman" panose="02020603050405020304" pitchFamily="18" charset="0"/>
                <a:cs typeface="Times New Roman" panose="02020603050405020304" pitchFamily="18" charset="0"/>
              </a:rPr>
              <a:t>2</a:t>
            </a:r>
            <a:r>
              <a:rPr lang="en-GB" b="1" dirty="0">
                <a:solidFill>
                  <a:schemeClr val="tx1"/>
                </a:solidFill>
                <a:latin typeface="Times New Roman" panose="02020603050405020304" pitchFamily="18" charset="0"/>
                <a:cs typeface="Times New Roman" panose="02020603050405020304" pitchFamily="18" charset="0"/>
              </a:rPr>
              <a:t/>
            </a:r>
            <a:br>
              <a:rPr lang="en-GB" b="1" dirty="0">
                <a:solidFill>
                  <a:schemeClr val="tx1"/>
                </a:solidFill>
                <a:latin typeface="Times New Roman" panose="02020603050405020304" pitchFamily="18" charset="0"/>
                <a:cs typeface="Times New Roman" panose="02020603050405020304" pitchFamily="18" charset="0"/>
              </a:rPr>
            </a:br>
            <a:r>
              <a:rPr lang="en-GB" dirty="0">
                <a:solidFill>
                  <a:schemeClr val="tx1"/>
                </a:solidFill>
                <a:latin typeface="Times New Roman" panose="02020603050405020304" pitchFamily="18" charset="0"/>
                <a:cs typeface="Times New Roman" panose="02020603050405020304" pitchFamily="18" charset="0"/>
              </a:rPr>
              <a:t/>
            </a:r>
            <a:br>
              <a:rPr lang="en-GB" dirty="0">
                <a:solidFill>
                  <a:schemeClr val="tx1"/>
                </a:solidFill>
                <a:latin typeface="Times New Roman" panose="02020603050405020304" pitchFamily="18" charset="0"/>
                <a:cs typeface="Times New Roman" panose="02020603050405020304" pitchFamily="18" charset="0"/>
              </a:rPr>
            </a:br>
            <a:r>
              <a:rPr lang="en-GB" b="1" dirty="0">
                <a:solidFill>
                  <a:schemeClr val="tx1"/>
                </a:solidFill>
                <a:latin typeface="Times New Roman" panose="02020603050405020304" pitchFamily="18" charset="0"/>
                <a:cs typeface="Times New Roman" panose="02020603050405020304" pitchFamily="18" charset="0"/>
              </a:rPr>
              <a:t>Grid connected PV System with Energy Storage</a:t>
            </a:r>
            <a:endParaRPr lang="en-GB" dirty="0">
              <a:solidFill>
                <a:schemeClr val="tx1"/>
              </a:solidFill>
              <a:latin typeface="Times New Roman" panose="02020603050405020304" pitchFamily="18" charset="0"/>
              <a:cs typeface="Times New Roman" panose="02020603050405020304" pitchFamily="18" charset="0"/>
            </a:endParaRPr>
          </a:p>
        </p:txBody>
      </p:sp>
      <p:sp>
        <p:nvSpPr>
          <p:cNvPr id="4" name="Subtitle 3"/>
          <p:cNvSpPr>
            <a:spLocks noGrp="1"/>
          </p:cNvSpPr>
          <p:nvPr>
            <p:ph type="subTitle" idx="1"/>
          </p:nvPr>
        </p:nvSpPr>
        <p:spPr>
          <a:xfrm>
            <a:off x="1518138" y="4869160"/>
            <a:ext cx="9144002" cy="1800200"/>
          </a:xfrm>
        </p:spPr>
        <p:txBody>
          <a:bodyPr>
            <a:normAutofit/>
          </a:bodyPr>
          <a:lstStyle/>
          <a:p>
            <a:r>
              <a:rPr lang="en-US" sz="2800" dirty="0" smtClean="0">
                <a:latin typeface="Times New Roman" panose="02020603050405020304" pitchFamily="18" charset="0"/>
                <a:cs typeface="Times New Roman" panose="02020603050405020304" pitchFamily="18" charset="0"/>
              </a:rPr>
              <a:t>Designed </a:t>
            </a:r>
            <a:r>
              <a:rPr lang="en-US" sz="2800" dirty="0">
                <a:latin typeface="Times New Roman" panose="02020603050405020304" pitchFamily="18" charset="0"/>
                <a:cs typeface="Times New Roman" panose="02020603050405020304" pitchFamily="18" charset="0"/>
              </a:rPr>
              <a:t>by: Mohammad </a:t>
            </a:r>
            <a:r>
              <a:rPr lang="en-US" sz="2800" dirty="0" smtClean="0">
                <a:latin typeface="Times New Roman" panose="02020603050405020304" pitchFamily="18" charset="0"/>
                <a:cs typeface="Times New Roman" panose="02020603050405020304" pitchFamily="18" charset="0"/>
              </a:rPr>
              <a:t>Shehadeh</a:t>
            </a:r>
          </a:p>
          <a:p>
            <a:r>
              <a:rPr lang="en-GB" sz="2800" dirty="0">
                <a:latin typeface="Times New Roman" panose="02020603050405020304" pitchFamily="18" charset="0"/>
                <a:cs typeface="Times New Roman" panose="02020603050405020304" pitchFamily="18" charset="0"/>
              </a:rPr>
              <a:t>Supervisor: Dr. Aysar </a:t>
            </a:r>
            <a:r>
              <a:rPr lang="en-GB" sz="2800" dirty="0" smtClean="0">
                <a:latin typeface="Times New Roman" panose="02020603050405020304" pitchFamily="18" charset="0"/>
                <a:cs typeface="Times New Roman" panose="02020603050405020304" pitchFamily="18" charset="0"/>
              </a:rPr>
              <a:t>Yasin</a:t>
            </a:r>
          </a:p>
          <a:p>
            <a:endParaRPr lang="en-GB" sz="2800" dirty="0" smtClean="0">
              <a:latin typeface="Times New Roman" panose="02020603050405020304" pitchFamily="18" charset="0"/>
              <a:cs typeface="Times New Roman" panose="02020603050405020304" pitchFamily="18" charset="0"/>
            </a:endParaRPr>
          </a:p>
          <a:p>
            <a:r>
              <a:rPr lang="en-GB" sz="2800" dirty="0" smtClean="0">
                <a:latin typeface="Times New Roman" panose="02020603050405020304" pitchFamily="18" charset="0"/>
                <a:cs typeface="Times New Roman" panose="02020603050405020304" pitchFamily="18" charset="0"/>
              </a:rPr>
              <a:t>10-Jun-2020</a:t>
            </a:r>
            <a:endParaRPr lang="en-GB" sz="28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7988093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9336" y="620688"/>
            <a:ext cx="9509760" cy="585352"/>
          </a:xfrm>
        </p:spPr>
        <p:txBody>
          <a:bodyPr>
            <a:normAutofit/>
          </a:bodyPr>
          <a:lstStyle/>
          <a:p>
            <a:r>
              <a:rPr lang="en-US" sz="2400" dirty="0" smtClean="0">
                <a:latin typeface="Times New Roman" panose="02020603050405020304" pitchFamily="18" charset="0"/>
                <a:cs typeface="Times New Roman" panose="02020603050405020304" pitchFamily="18" charset="0"/>
              </a:rPr>
              <a:t>Charging and discharging storage system</a:t>
            </a:r>
            <a:endParaRPr lang="en-US" sz="2400" dirty="0">
              <a:latin typeface="Times New Roman" panose="02020603050405020304" pitchFamily="18" charset="0"/>
              <a:cs typeface="Times New Roman" panose="02020603050405020304" pitchFamily="18" charset="0"/>
            </a:endParaRPr>
          </a:p>
        </p:txBody>
      </p:sp>
      <p:pic>
        <p:nvPicPr>
          <p:cNvPr id="5" name="Content Placeholder 4"/>
          <p:cNvPicPr>
            <a:picLocks noGrp="1"/>
          </p:cNvPicPr>
          <p:nvPr>
            <p:ph idx="1"/>
          </p:nvPr>
        </p:nvPicPr>
        <p:blipFill>
          <a:blip r:embed="rId2">
            <a:extLst>
              <a:ext uri="{28A0092B-C50C-407E-A947-70E740481C1C}">
                <a14:useLocalDpi xmlns:a14="http://schemas.microsoft.com/office/drawing/2010/main" val="0"/>
              </a:ext>
            </a:extLst>
          </a:blip>
          <a:stretch>
            <a:fillRect/>
          </a:stretch>
        </p:blipFill>
        <p:spPr>
          <a:xfrm>
            <a:off x="551384" y="1412776"/>
            <a:ext cx="11017224" cy="5112568"/>
          </a:xfrm>
          <a:prstGeom prst="rect">
            <a:avLst/>
          </a:prstGeom>
        </p:spPr>
      </p:pic>
    </p:spTree>
    <p:extLst>
      <p:ext uri="{BB962C8B-B14F-4D97-AF65-F5344CB8AC3E}">
        <p14:creationId xmlns:p14="http://schemas.microsoft.com/office/powerpoint/2010/main" val="414776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63352" y="476672"/>
            <a:ext cx="9509760" cy="432024"/>
          </a:xfrm>
        </p:spPr>
        <p:txBody>
          <a:bodyPr>
            <a:normAutofit/>
          </a:bodyPr>
          <a:lstStyle/>
          <a:p>
            <a:r>
              <a:rPr lang="en-US" sz="2400" dirty="0" smtClean="0">
                <a:latin typeface="Times New Roman" panose="02020603050405020304" pitchFamily="18" charset="0"/>
                <a:cs typeface="Times New Roman" panose="02020603050405020304" pitchFamily="18" charset="0"/>
              </a:rPr>
              <a:t>Energy flow from PV to load</a:t>
            </a:r>
            <a:endParaRPr lang="en-US" sz="2400" dirty="0">
              <a:latin typeface="Times New Roman" panose="02020603050405020304" pitchFamily="18" charset="0"/>
              <a:cs typeface="Times New Roman" panose="02020603050405020304" pitchFamily="18" charset="0"/>
            </a:endParaRPr>
          </a:p>
        </p:txBody>
      </p:sp>
      <p:pic>
        <p:nvPicPr>
          <p:cNvPr id="5" name="Content Placeholder 4"/>
          <p:cNvPicPr>
            <a:picLocks noGrp="1"/>
          </p:cNvPicPr>
          <p:nvPr>
            <p:ph idx="1"/>
          </p:nvPr>
        </p:nvPicPr>
        <p:blipFill>
          <a:blip r:embed="rId2">
            <a:extLst>
              <a:ext uri="{28A0092B-C50C-407E-A947-70E740481C1C}">
                <a14:useLocalDpi xmlns:a14="http://schemas.microsoft.com/office/drawing/2010/main" val="0"/>
              </a:ext>
            </a:extLst>
          </a:blip>
          <a:stretch>
            <a:fillRect/>
          </a:stretch>
        </p:blipFill>
        <p:spPr>
          <a:xfrm>
            <a:off x="695400" y="1124744"/>
            <a:ext cx="10225136" cy="5400600"/>
          </a:xfrm>
          <a:prstGeom prst="rect">
            <a:avLst/>
          </a:prstGeom>
        </p:spPr>
      </p:pic>
    </p:spTree>
    <p:extLst>
      <p:ext uri="{BB962C8B-B14F-4D97-AF65-F5344CB8AC3E}">
        <p14:creationId xmlns:p14="http://schemas.microsoft.com/office/powerpoint/2010/main" val="40918453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2691225084"/>
              </p:ext>
            </p:extLst>
          </p:nvPr>
        </p:nvGraphicFramePr>
        <p:xfrm>
          <a:off x="5231904" y="0"/>
          <a:ext cx="7092156" cy="6525344"/>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8" name="Table 7"/>
          <p:cNvGraphicFramePr>
            <a:graphicFrameLocks noGrp="1"/>
          </p:cNvGraphicFramePr>
          <p:nvPr>
            <p:extLst>
              <p:ext uri="{D42A27DB-BD31-4B8C-83A1-F6EECF244321}">
                <p14:modId xmlns:p14="http://schemas.microsoft.com/office/powerpoint/2010/main" val="3330368191"/>
              </p:ext>
            </p:extLst>
          </p:nvPr>
        </p:nvGraphicFramePr>
        <p:xfrm>
          <a:off x="191344" y="1700808"/>
          <a:ext cx="4896543" cy="3816422"/>
        </p:xfrm>
        <a:graphic>
          <a:graphicData uri="http://schemas.openxmlformats.org/drawingml/2006/table">
            <a:tbl>
              <a:tblPr firstRow="1" firstCol="1" bandRow="1">
                <a:tableStyleId>{793D81CF-94F2-401A-BA57-92F5A7B2D0C5}</a:tableStyleId>
              </a:tblPr>
              <a:tblGrid>
                <a:gridCol w="1017916">
                  <a:extLst>
                    <a:ext uri="{9D8B030D-6E8A-4147-A177-3AD203B41FA5}">
                      <a16:colId xmlns:a16="http://schemas.microsoft.com/office/drawing/2014/main" val="1172307232"/>
                    </a:ext>
                  </a:extLst>
                </a:gridCol>
                <a:gridCol w="1283459">
                  <a:extLst>
                    <a:ext uri="{9D8B030D-6E8A-4147-A177-3AD203B41FA5}">
                      <a16:colId xmlns:a16="http://schemas.microsoft.com/office/drawing/2014/main" val="941480107"/>
                    </a:ext>
                  </a:extLst>
                </a:gridCol>
                <a:gridCol w="1293817">
                  <a:extLst>
                    <a:ext uri="{9D8B030D-6E8A-4147-A177-3AD203B41FA5}">
                      <a16:colId xmlns:a16="http://schemas.microsoft.com/office/drawing/2014/main" val="1956126783"/>
                    </a:ext>
                  </a:extLst>
                </a:gridCol>
                <a:gridCol w="1301351">
                  <a:extLst>
                    <a:ext uri="{9D8B030D-6E8A-4147-A177-3AD203B41FA5}">
                      <a16:colId xmlns:a16="http://schemas.microsoft.com/office/drawing/2014/main" val="516258107"/>
                    </a:ext>
                  </a:extLst>
                </a:gridCol>
              </a:tblGrid>
              <a:tr h="749988">
                <a:tc>
                  <a:txBody>
                    <a:bodyPr/>
                    <a:lstStyle/>
                    <a:p>
                      <a:pPr>
                        <a:lnSpc>
                          <a:spcPct val="107000"/>
                        </a:lnSpc>
                        <a:spcAft>
                          <a:spcPts val="0"/>
                        </a:spcAft>
                      </a:pPr>
                      <a:r>
                        <a:rPr lang="en-GB" sz="1400" dirty="0">
                          <a:effectLst/>
                          <a:latin typeface="Times New Roman" panose="02020603050405020304" pitchFamily="18" charset="0"/>
                          <a:cs typeface="Times New Roman" panose="02020603050405020304" pitchFamily="18" charset="0"/>
                        </a:rPr>
                        <a:t>month</a:t>
                      </a:r>
                      <a:endParaRPr lang="en-GB"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n-GB" sz="1400" dirty="0">
                          <a:effectLst/>
                          <a:latin typeface="Times New Roman" panose="02020603050405020304" pitchFamily="18" charset="0"/>
                          <a:cs typeface="Times New Roman" panose="02020603050405020304" pitchFamily="18" charset="0"/>
                        </a:rPr>
                        <a:t>Energy to load from PV (MWh)</a:t>
                      </a:r>
                      <a:endParaRPr lang="en-GB"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n-GB" sz="1400" dirty="0">
                          <a:effectLst/>
                          <a:latin typeface="Times New Roman" panose="02020603050405020304" pitchFamily="18" charset="0"/>
                          <a:cs typeface="Times New Roman" panose="02020603050405020304" pitchFamily="18" charset="0"/>
                        </a:rPr>
                        <a:t>Energy to load from battery (MWh)</a:t>
                      </a:r>
                      <a:endParaRPr lang="en-GB"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nSpc>
                          <a:spcPct val="107000"/>
                        </a:lnSpc>
                        <a:spcAft>
                          <a:spcPts val="0"/>
                        </a:spcAft>
                      </a:pPr>
                      <a:r>
                        <a:rPr lang="en-GB" sz="1400">
                          <a:effectLst/>
                          <a:latin typeface="Times New Roman" panose="02020603050405020304" pitchFamily="18" charset="0"/>
                          <a:cs typeface="Times New Roman" panose="02020603050405020304" pitchFamily="18" charset="0"/>
                        </a:rPr>
                        <a:t>Energy to load from grid (MWh)</a:t>
                      </a:r>
                      <a:endParaRPr lang="en-GB"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707358312"/>
                  </a:ext>
                </a:extLst>
              </a:tr>
              <a:tr h="249996">
                <a:tc>
                  <a:txBody>
                    <a:bodyPr/>
                    <a:lstStyle/>
                    <a:p>
                      <a:pPr algn="ctr">
                        <a:lnSpc>
                          <a:spcPct val="107000"/>
                        </a:lnSpc>
                        <a:spcAft>
                          <a:spcPts val="0"/>
                        </a:spcAft>
                      </a:pPr>
                      <a:r>
                        <a:rPr lang="en-GB" sz="1400">
                          <a:effectLst/>
                          <a:latin typeface="Times New Roman" panose="02020603050405020304" pitchFamily="18" charset="0"/>
                          <a:cs typeface="Times New Roman" panose="02020603050405020304" pitchFamily="18" charset="0"/>
                        </a:rPr>
                        <a:t>Jan</a:t>
                      </a:r>
                      <a:endParaRPr lang="en-GB"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n-GB" sz="1400" dirty="0">
                          <a:solidFill>
                            <a:schemeClr val="accent2"/>
                          </a:solidFill>
                          <a:effectLst/>
                          <a:latin typeface="Times New Roman" panose="02020603050405020304" pitchFamily="18" charset="0"/>
                          <a:cs typeface="Times New Roman" panose="02020603050405020304" pitchFamily="18" charset="0"/>
                        </a:rPr>
                        <a:t>3.30%</a:t>
                      </a:r>
                      <a:endParaRPr lang="en-GB" sz="1400" dirty="0">
                        <a:solidFill>
                          <a:schemeClr val="accent2"/>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n-GB" sz="1400" dirty="0">
                          <a:solidFill>
                            <a:schemeClr val="accent3"/>
                          </a:solidFill>
                          <a:effectLst/>
                          <a:latin typeface="Times New Roman" panose="02020603050405020304" pitchFamily="18" charset="0"/>
                          <a:cs typeface="Times New Roman" panose="02020603050405020304" pitchFamily="18" charset="0"/>
                        </a:rPr>
                        <a:t>8.54%</a:t>
                      </a:r>
                      <a:endParaRPr lang="en-GB" sz="1400" dirty="0">
                        <a:solidFill>
                          <a:schemeClr val="accent3"/>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n-GB" sz="1400" dirty="0">
                          <a:solidFill>
                            <a:srgbClr val="7030A0"/>
                          </a:solidFill>
                          <a:effectLst/>
                          <a:latin typeface="Times New Roman" panose="02020603050405020304" pitchFamily="18" charset="0"/>
                          <a:cs typeface="Times New Roman" panose="02020603050405020304" pitchFamily="18" charset="0"/>
                        </a:rPr>
                        <a:t>88.10%</a:t>
                      </a:r>
                      <a:endParaRPr lang="en-GB" sz="1400" dirty="0">
                        <a:solidFill>
                          <a:srgbClr val="7030A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839035214"/>
                  </a:ext>
                </a:extLst>
              </a:tr>
              <a:tr h="249996">
                <a:tc>
                  <a:txBody>
                    <a:bodyPr/>
                    <a:lstStyle/>
                    <a:p>
                      <a:pPr algn="ctr">
                        <a:lnSpc>
                          <a:spcPct val="107000"/>
                        </a:lnSpc>
                        <a:spcAft>
                          <a:spcPts val="0"/>
                        </a:spcAft>
                      </a:pPr>
                      <a:r>
                        <a:rPr lang="en-GB" sz="1400">
                          <a:effectLst/>
                          <a:latin typeface="Times New Roman" panose="02020603050405020304" pitchFamily="18" charset="0"/>
                          <a:cs typeface="Times New Roman" panose="02020603050405020304" pitchFamily="18" charset="0"/>
                        </a:rPr>
                        <a:t>Feb</a:t>
                      </a:r>
                      <a:endParaRPr lang="en-GB"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n-GB" sz="1400" dirty="0">
                          <a:solidFill>
                            <a:schemeClr val="accent2"/>
                          </a:solidFill>
                          <a:effectLst/>
                          <a:latin typeface="Times New Roman" panose="02020603050405020304" pitchFamily="18" charset="0"/>
                          <a:cs typeface="Times New Roman" panose="02020603050405020304" pitchFamily="18" charset="0"/>
                        </a:rPr>
                        <a:t>5.80%</a:t>
                      </a:r>
                      <a:endParaRPr lang="en-GB" sz="1400" dirty="0">
                        <a:solidFill>
                          <a:schemeClr val="accent2"/>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n-GB" sz="1400" dirty="0">
                          <a:solidFill>
                            <a:schemeClr val="accent3"/>
                          </a:solidFill>
                          <a:effectLst/>
                          <a:latin typeface="Times New Roman" panose="02020603050405020304" pitchFamily="18" charset="0"/>
                          <a:cs typeface="Times New Roman" panose="02020603050405020304" pitchFamily="18" charset="0"/>
                        </a:rPr>
                        <a:t>8.61%</a:t>
                      </a:r>
                      <a:endParaRPr lang="en-GB" sz="1400" dirty="0">
                        <a:solidFill>
                          <a:schemeClr val="accent3"/>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n-GB" sz="1400" dirty="0">
                          <a:solidFill>
                            <a:srgbClr val="7030A0"/>
                          </a:solidFill>
                          <a:effectLst/>
                          <a:latin typeface="Times New Roman" panose="02020603050405020304" pitchFamily="18" charset="0"/>
                          <a:cs typeface="Times New Roman" panose="02020603050405020304" pitchFamily="18" charset="0"/>
                        </a:rPr>
                        <a:t>85.60%</a:t>
                      </a:r>
                      <a:endParaRPr lang="en-GB" sz="1400" dirty="0">
                        <a:solidFill>
                          <a:srgbClr val="7030A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3674569031"/>
                  </a:ext>
                </a:extLst>
              </a:tr>
              <a:tr h="249996">
                <a:tc>
                  <a:txBody>
                    <a:bodyPr/>
                    <a:lstStyle/>
                    <a:p>
                      <a:pPr algn="ctr">
                        <a:lnSpc>
                          <a:spcPct val="107000"/>
                        </a:lnSpc>
                        <a:spcAft>
                          <a:spcPts val="0"/>
                        </a:spcAft>
                      </a:pPr>
                      <a:r>
                        <a:rPr lang="en-GB" sz="1400">
                          <a:effectLst/>
                          <a:latin typeface="Times New Roman" panose="02020603050405020304" pitchFamily="18" charset="0"/>
                          <a:cs typeface="Times New Roman" panose="02020603050405020304" pitchFamily="18" charset="0"/>
                        </a:rPr>
                        <a:t>Mar</a:t>
                      </a:r>
                      <a:endParaRPr lang="en-GB"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n-GB" sz="1400" dirty="0">
                          <a:solidFill>
                            <a:schemeClr val="accent2"/>
                          </a:solidFill>
                          <a:effectLst/>
                          <a:latin typeface="Times New Roman" panose="02020603050405020304" pitchFamily="18" charset="0"/>
                          <a:cs typeface="Times New Roman" panose="02020603050405020304" pitchFamily="18" charset="0"/>
                        </a:rPr>
                        <a:t>9.75%</a:t>
                      </a:r>
                      <a:endParaRPr lang="en-GB" sz="1400" dirty="0">
                        <a:solidFill>
                          <a:schemeClr val="accent2"/>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n-GB" sz="1400" dirty="0">
                          <a:solidFill>
                            <a:schemeClr val="accent3"/>
                          </a:solidFill>
                          <a:effectLst/>
                          <a:latin typeface="Times New Roman" panose="02020603050405020304" pitchFamily="18" charset="0"/>
                          <a:cs typeface="Times New Roman" panose="02020603050405020304" pitchFamily="18" charset="0"/>
                        </a:rPr>
                        <a:t>8.87%</a:t>
                      </a:r>
                      <a:endParaRPr lang="en-GB" sz="1400" dirty="0">
                        <a:solidFill>
                          <a:schemeClr val="accent3"/>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n-GB" sz="1400" dirty="0">
                          <a:solidFill>
                            <a:srgbClr val="7030A0"/>
                          </a:solidFill>
                          <a:effectLst/>
                          <a:latin typeface="Times New Roman" panose="02020603050405020304" pitchFamily="18" charset="0"/>
                          <a:cs typeface="Times New Roman" panose="02020603050405020304" pitchFamily="18" charset="0"/>
                        </a:rPr>
                        <a:t>81.40%</a:t>
                      </a:r>
                      <a:endParaRPr lang="en-GB" sz="1400" dirty="0">
                        <a:solidFill>
                          <a:srgbClr val="7030A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3986712897"/>
                  </a:ext>
                </a:extLst>
              </a:tr>
              <a:tr h="249996">
                <a:tc>
                  <a:txBody>
                    <a:bodyPr/>
                    <a:lstStyle/>
                    <a:p>
                      <a:pPr algn="ctr">
                        <a:lnSpc>
                          <a:spcPct val="107000"/>
                        </a:lnSpc>
                        <a:spcAft>
                          <a:spcPts val="0"/>
                        </a:spcAft>
                      </a:pPr>
                      <a:r>
                        <a:rPr lang="en-GB" sz="1400">
                          <a:effectLst/>
                          <a:latin typeface="Times New Roman" panose="02020603050405020304" pitchFamily="18" charset="0"/>
                          <a:cs typeface="Times New Roman" panose="02020603050405020304" pitchFamily="18" charset="0"/>
                        </a:rPr>
                        <a:t>Apr</a:t>
                      </a:r>
                      <a:endParaRPr lang="en-GB"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n-GB" sz="1400" dirty="0">
                          <a:solidFill>
                            <a:schemeClr val="accent2"/>
                          </a:solidFill>
                          <a:effectLst/>
                          <a:latin typeface="Times New Roman" panose="02020603050405020304" pitchFamily="18" charset="0"/>
                          <a:cs typeface="Times New Roman" panose="02020603050405020304" pitchFamily="18" charset="0"/>
                        </a:rPr>
                        <a:t>10.12%</a:t>
                      </a:r>
                      <a:endParaRPr lang="en-GB" sz="1400" dirty="0">
                        <a:solidFill>
                          <a:schemeClr val="accent2"/>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n-GB" sz="1400" dirty="0">
                          <a:solidFill>
                            <a:schemeClr val="accent3"/>
                          </a:solidFill>
                          <a:effectLst/>
                          <a:latin typeface="Times New Roman" panose="02020603050405020304" pitchFamily="18" charset="0"/>
                          <a:cs typeface="Times New Roman" panose="02020603050405020304" pitchFamily="18" charset="0"/>
                        </a:rPr>
                        <a:t>8.38%</a:t>
                      </a:r>
                      <a:endParaRPr lang="en-GB" sz="1400" dirty="0">
                        <a:solidFill>
                          <a:schemeClr val="accent3"/>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n-GB" sz="1400" dirty="0">
                          <a:solidFill>
                            <a:srgbClr val="7030A0"/>
                          </a:solidFill>
                          <a:effectLst/>
                          <a:latin typeface="Times New Roman" panose="02020603050405020304" pitchFamily="18" charset="0"/>
                          <a:cs typeface="Times New Roman" panose="02020603050405020304" pitchFamily="18" charset="0"/>
                        </a:rPr>
                        <a:t>81.44%</a:t>
                      </a:r>
                      <a:endParaRPr lang="en-GB" sz="1400" dirty="0">
                        <a:solidFill>
                          <a:srgbClr val="7030A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133211448"/>
                  </a:ext>
                </a:extLst>
              </a:tr>
              <a:tr h="316478">
                <a:tc>
                  <a:txBody>
                    <a:bodyPr/>
                    <a:lstStyle/>
                    <a:p>
                      <a:pPr algn="ctr">
                        <a:lnSpc>
                          <a:spcPct val="107000"/>
                        </a:lnSpc>
                        <a:spcAft>
                          <a:spcPts val="0"/>
                        </a:spcAft>
                      </a:pPr>
                      <a:r>
                        <a:rPr lang="en-GB" sz="1400">
                          <a:effectLst/>
                          <a:latin typeface="Times New Roman" panose="02020603050405020304" pitchFamily="18" charset="0"/>
                          <a:cs typeface="Times New Roman" panose="02020603050405020304" pitchFamily="18" charset="0"/>
                        </a:rPr>
                        <a:t>May</a:t>
                      </a:r>
                      <a:endParaRPr lang="en-GB"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n-GB" sz="1400" dirty="0">
                          <a:solidFill>
                            <a:schemeClr val="accent2"/>
                          </a:solidFill>
                          <a:effectLst/>
                          <a:latin typeface="Times New Roman" panose="02020603050405020304" pitchFamily="18" charset="0"/>
                          <a:cs typeface="Times New Roman" panose="02020603050405020304" pitchFamily="18" charset="0"/>
                        </a:rPr>
                        <a:t>9.42%</a:t>
                      </a:r>
                      <a:endParaRPr lang="en-GB" sz="1400" dirty="0">
                        <a:solidFill>
                          <a:schemeClr val="accent2"/>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n-GB" sz="1400" dirty="0">
                          <a:solidFill>
                            <a:schemeClr val="accent3"/>
                          </a:solidFill>
                          <a:effectLst/>
                          <a:latin typeface="Times New Roman" panose="02020603050405020304" pitchFamily="18" charset="0"/>
                          <a:cs typeface="Times New Roman" panose="02020603050405020304" pitchFamily="18" charset="0"/>
                        </a:rPr>
                        <a:t>6.70%</a:t>
                      </a:r>
                      <a:endParaRPr lang="en-GB" sz="1400" dirty="0">
                        <a:solidFill>
                          <a:schemeClr val="accent3"/>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n-GB" sz="1400" dirty="0">
                          <a:solidFill>
                            <a:srgbClr val="7030A0"/>
                          </a:solidFill>
                          <a:effectLst/>
                          <a:latin typeface="Times New Roman" panose="02020603050405020304" pitchFamily="18" charset="0"/>
                          <a:cs typeface="Times New Roman" panose="02020603050405020304" pitchFamily="18" charset="0"/>
                        </a:rPr>
                        <a:t>83.87%</a:t>
                      </a:r>
                      <a:endParaRPr lang="en-GB" sz="1400" dirty="0">
                        <a:solidFill>
                          <a:srgbClr val="7030A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3249511333"/>
                  </a:ext>
                </a:extLst>
              </a:tr>
              <a:tr h="249996">
                <a:tc>
                  <a:txBody>
                    <a:bodyPr/>
                    <a:lstStyle/>
                    <a:p>
                      <a:pPr algn="ctr">
                        <a:lnSpc>
                          <a:spcPct val="107000"/>
                        </a:lnSpc>
                        <a:spcAft>
                          <a:spcPts val="0"/>
                        </a:spcAft>
                      </a:pPr>
                      <a:r>
                        <a:rPr lang="en-GB" sz="1400">
                          <a:effectLst/>
                          <a:latin typeface="Times New Roman" panose="02020603050405020304" pitchFamily="18" charset="0"/>
                          <a:cs typeface="Times New Roman" panose="02020603050405020304" pitchFamily="18" charset="0"/>
                        </a:rPr>
                        <a:t>Jun</a:t>
                      </a:r>
                      <a:endParaRPr lang="en-GB"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n-GB" sz="1400" dirty="0">
                          <a:solidFill>
                            <a:schemeClr val="accent2"/>
                          </a:solidFill>
                          <a:effectLst/>
                          <a:latin typeface="Times New Roman" panose="02020603050405020304" pitchFamily="18" charset="0"/>
                          <a:cs typeface="Times New Roman" panose="02020603050405020304" pitchFamily="18" charset="0"/>
                        </a:rPr>
                        <a:t>9.95%</a:t>
                      </a:r>
                      <a:endParaRPr lang="en-GB" sz="1400" dirty="0">
                        <a:solidFill>
                          <a:schemeClr val="accent2"/>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n-GB" sz="1400" dirty="0">
                          <a:solidFill>
                            <a:schemeClr val="accent3"/>
                          </a:solidFill>
                          <a:effectLst/>
                          <a:latin typeface="Times New Roman" panose="02020603050405020304" pitchFamily="18" charset="0"/>
                          <a:cs typeface="Times New Roman" panose="02020603050405020304" pitchFamily="18" charset="0"/>
                        </a:rPr>
                        <a:t>6.19%</a:t>
                      </a:r>
                      <a:endParaRPr lang="en-GB" sz="1400" dirty="0">
                        <a:solidFill>
                          <a:schemeClr val="accent3"/>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n-GB" sz="1400" dirty="0">
                          <a:solidFill>
                            <a:srgbClr val="7030A0"/>
                          </a:solidFill>
                          <a:effectLst/>
                          <a:latin typeface="Times New Roman" panose="02020603050405020304" pitchFamily="18" charset="0"/>
                          <a:cs typeface="Times New Roman" panose="02020603050405020304" pitchFamily="18" charset="0"/>
                        </a:rPr>
                        <a:t>83.53%</a:t>
                      </a:r>
                      <a:endParaRPr lang="en-GB" sz="1400" dirty="0">
                        <a:solidFill>
                          <a:srgbClr val="7030A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2146739014"/>
                  </a:ext>
                </a:extLst>
              </a:tr>
              <a:tr h="249996">
                <a:tc>
                  <a:txBody>
                    <a:bodyPr/>
                    <a:lstStyle/>
                    <a:p>
                      <a:pPr algn="ctr">
                        <a:lnSpc>
                          <a:spcPct val="107000"/>
                        </a:lnSpc>
                        <a:spcAft>
                          <a:spcPts val="0"/>
                        </a:spcAft>
                      </a:pPr>
                      <a:r>
                        <a:rPr lang="en-GB" sz="1400">
                          <a:effectLst/>
                          <a:latin typeface="Times New Roman" panose="02020603050405020304" pitchFamily="18" charset="0"/>
                          <a:cs typeface="Times New Roman" panose="02020603050405020304" pitchFamily="18" charset="0"/>
                        </a:rPr>
                        <a:t>Jul</a:t>
                      </a:r>
                      <a:endParaRPr lang="en-GB"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n-GB" sz="1400" dirty="0">
                          <a:solidFill>
                            <a:schemeClr val="accent2"/>
                          </a:solidFill>
                          <a:effectLst/>
                          <a:latin typeface="Times New Roman" panose="02020603050405020304" pitchFamily="18" charset="0"/>
                          <a:cs typeface="Times New Roman" panose="02020603050405020304" pitchFamily="18" charset="0"/>
                        </a:rPr>
                        <a:t>10.08%</a:t>
                      </a:r>
                      <a:endParaRPr lang="en-GB" sz="1400" dirty="0">
                        <a:solidFill>
                          <a:schemeClr val="accent2"/>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n-GB" sz="1400" dirty="0">
                          <a:solidFill>
                            <a:schemeClr val="accent3"/>
                          </a:solidFill>
                          <a:effectLst/>
                          <a:latin typeface="Times New Roman" panose="02020603050405020304" pitchFamily="18" charset="0"/>
                          <a:cs typeface="Times New Roman" panose="02020603050405020304" pitchFamily="18" charset="0"/>
                        </a:rPr>
                        <a:t>6.11%</a:t>
                      </a:r>
                      <a:endParaRPr lang="en-GB" sz="1400" dirty="0">
                        <a:solidFill>
                          <a:schemeClr val="accent3"/>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n-GB" sz="1400" dirty="0">
                          <a:solidFill>
                            <a:srgbClr val="7030A0"/>
                          </a:solidFill>
                          <a:effectLst/>
                          <a:latin typeface="Times New Roman" panose="02020603050405020304" pitchFamily="18" charset="0"/>
                          <a:cs typeface="Times New Roman" panose="02020603050405020304" pitchFamily="18" charset="0"/>
                        </a:rPr>
                        <a:t>84.00%</a:t>
                      </a:r>
                      <a:endParaRPr lang="en-GB" sz="1400" dirty="0">
                        <a:solidFill>
                          <a:srgbClr val="7030A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3312349916"/>
                  </a:ext>
                </a:extLst>
              </a:tr>
              <a:tr h="249996">
                <a:tc>
                  <a:txBody>
                    <a:bodyPr/>
                    <a:lstStyle/>
                    <a:p>
                      <a:pPr algn="ctr">
                        <a:lnSpc>
                          <a:spcPct val="107000"/>
                        </a:lnSpc>
                        <a:spcAft>
                          <a:spcPts val="0"/>
                        </a:spcAft>
                      </a:pPr>
                      <a:r>
                        <a:rPr lang="en-GB" sz="1400">
                          <a:effectLst/>
                          <a:latin typeface="Times New Roman" panose="02020603050405020304" pitchFamily="18" charset="0"/>
                          <a:cs typeface="Times New Roman" panose="02020603050405020304" pitchFamily="18" charset="0"/>
                        </a:rPr>
                        <a:t>Aug</a:t>
                      </a:r>
                      <a:endParaRPr lang="en-GB"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n-GB" sz="1400" dirty="0">
                          <a:solidFill>
                            <a:schemeClr val="accent2"/>
                          </a:solidFill>
                          <a:effectLst/>
                          <a:latin typeface="Times New Roman" panose="02020603050405020304" pitchFamily="18" charset="0"/>
                          <a:cs typeface="Times New Roman" panose="02020603050405020304" pitchFamily="18" charset="0"/>
                        </a:rPr>
                        <a:t>9.46%</a:t>
                      </a:r>
                      <a:endParaRPr lang="en-GB" sz="1400" dirty="0">
                        <a:solidFill>
                          <a:schemeClr val="accent2"/>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n-GB" sz="1400" dirty="0">
                          <a:solidFill>
                            <a:schemeClr val="accent3"/>
                          </a:solidFill>
                          <a:effectLst/>
                          <a:latin typeface="Times New Roman" panose="02020603050405020304" pitchFamily="18" charset="0"/>
                          <a:cs typeface="Times New Roman" panose="02020603050405020304" pitchFamily="18" charset="0"/>
                        </a:rPr>
                        <a:t>5.96%</a:t>
                      </a:r>
                      <a:endParaRPr lang="en-GB" sz="1400" dirty="0">
                        <a:solidFill>
                          <a:schemeClr val="accent3"/>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n-GB" sz="1400" dirty="0">
                          <a:solidFill>
                            <a:srgbClr val="7030A0"/>
                          </a:solidFill>
                          <a:effectLst/>
                          <a:latin typeface="Times New Roman" panose="02020603050405020304" pitchFamily="18" charset="0"/>
                          <a:cs typeface="Times New Roman" panose="02020603050405020304" pitchFamily="18" charset="0"/>
                        </a:rPr>
                        <a:t>84.60%</a:t>
                      </a:r>
                      <a:endParaRPr lang="en-GB" sz="1400" dirty="0">
                        <a:solidFill>
                          <a:srgbClr val="7030A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4152375978"/>
                  </a:ext>
                </a:extLst>
              </a:tr>
              <a:tr h="249996">
                <a:tc>
                  <a:txBody>
                    <a:bodyPr/>
                    <a:lstStyle/>
                    <a:p>
                      <a:pPr algn="ctr">
                        <a:lnSpc>
                          <a:spcPct val="107000"/>
                        </a:lnSpc>
                        <a:spcAft>
                          <a:spcPts val="0"/>
                        </a:spcAft>
                      </a:pPr>
                      <a:r>
                        <a:rPr lang="en-GB" sz="1400">
                          <a:effectLst/>
                          <a:latin typeface="Times New Roman" panose="02020603050405020304" pitchFamily="18" charset="0"/>
                          <a:cs typeface="Times New Roman" panose="02020603050405020304" pitchFamily="18" charset="0"/>
                        </a:rPr>
                        <a:t>Sep</a:t>
                      </a:r>
                      <a:endParaRPr lang="en-GB"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n-GB" sz="1400" dirty="0">
                          <a:solidFill>
                            <a:schemeClr val="accent2"/>
                          </a:solidFill>
                          <a:effectLst/>
                          <a:latin typeface="Times New Roman" panose="02020603050405020304" pitchFamily="18" charset="0"/>
                          <a:cs typeface="Times New Roman" panose="02020603050405020304" pitchFamily="18" charset="0"/>
                        </a:rPr>
                        <a:t>8.66%</a:t>
                      </a:r>
                      <a:endParaRPr lang="en-GB" sz="1400" dirty="0">
                        <a:solidFill>
                          <a:schemeClr val="accent2"/>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n-GB" sz="1400" dirty="0">
                          <a:solidFill>
                            <a:schemeClr val="accent3"/>
                          </a:solidFill>
                          <a:effectLst/>
                          <a:latin typeface="Times New Roman" panose="02020603050405020304" pitchFamily="18" charset="0"/>
                          <a:cs typeface="Times New Roman" panose="02020603050405020304" pitchFamily="18" charset="0"/>
                        </a:rPr>
                        <a:t>6.46%</a:t>
                      </a:r>
                      <a:endParaRPr lang="en-GB" sz="1400" dirty="0">
                        <a:solidFill>
                          <a:schemeClr val="accent3"/>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n-GB" sz="1400" dirty="0">
                          <a:solidFill>
                            <a:srgbClr val="7030A0"/>
                          </a:solidFill>
                          <a:effectLst/>
                          <a:latin typeface="Times New Roman" panose="02020603050405020304" pitchFamily="18" charset="0"/>
                          <a:cs typeface="Times New Roman" panose="02020603050405020304" pitchFamily="18" charset="0"/>
                        </a:rPr>
                        <a:t>84.89%</a:t>
                      </a:r>
                      <a:endParaRPr lang="en-GB" sz="1400" dirty="0">
                        <a:solidFill>
                          <a:srgbClr val="7030A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2515752347"/>
                  </a:ext>
                </a:extLst>
              </a:tr>
              <a:tr h="249996">
                <a:tc>
                  <a:txBody>
                    <a:bodyPr/>
                    <a:lstStyle/>
                    <a:p>
                      <a:pPr algn="ctr">
                        <a:lnSpc>
                          <a:spcPct val="107000"/>
                        </a:lnSpc>
                        <a:spcAft>
                          <a:spcPts val="0"/>
                        </a:spcAft>
                      </a:pPr>
                      <a:r>
                        <a:rPr lang="en-GB" sz="1400">
                          <a:effectLst/>
                          <a:latin typeface="Times New Roman" panose="02020603050405020304" pitchFamily="18" charset="0"/>
                          <a:cs typeface="Times New Roman" panose="02020603050405020304" pitchFamily="18" charset="0"/>
                        </a:rPr>
                        <a:t>Oct</a:t>
                      </a:r>
                      <a:endParaRPr lang="en-GB"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n-GB" sz="1400" dirty="0">
                          <a:solidFill>
                            <a:schemeClr val="accent2"/>
                          </a:solidFill>
                          <a:effectLst/>
                          <a:latin typeface="Times New Roman" panose="02020603050405020304" pitchFamily="18" charset="0"/>
                          <a:cs typeface="Times New Roman" panose="02020603050405020304" pitchFamily="18" charset="0"/>
                        </a:rPr>
                        <a:t>6.73%</a:t>
                      </a:r>
                      <a:endParaRPr lang="en-GB" sz="1400" dirty="0">
                        <a:solidFill>
                          <a:schemeClr val="accent2"/>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n-GB" sz="1400" dirty="0">
                          <a:solidFill>
                            <a:schemeClr val="accent3"/>
                          </a:solidFill>
                          <a:effectLst/>
                          <a:latin typeface="Times New Roman" panose="02020603050405020304" pitchFamily="18" charset="0"/>
                          <a:cs typeface="Times New Roman" panose="02020603050405020304" pitchFamily="18" charset="0"/>
                        </a:rPr>
                        <a:t>7.00%</a:t>
                      </a:r>
                      <a:endParaRPr lang="en-GB" sz="1400" dirty="0">
                        <a:solidFill>
                          <a:schemeClr val="accent3"/>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n-GB" sz="1400" dirty="0">
                          <a:solidFill>
                            <a:srgbClr val="7030A0"/>
                          </a:solidFill>
                          <a:effectLst/>
                          <a:latin typeface="Times New Roman" panose="02020603050405020304" pitchFamily="18" charset="0"/>
                          <a:cs typeface="Times New Roman" panose="02020603050405020304" pitchFamily="18" charset="0"/>
                        </a:rPr>
                        <a:t>86.20%</a:t>
                      </a:r>
                      <a:endParaRPr lang="en-GB" sz="1400" dirty="0">
                        <a:solidFill>
                          <a:srgbClr val="7030A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681335074"/>
                  </a:ext>
                </a:extLst>
              </a:tr>
              <a:tr h="249996">
                <a:tc>
                  <a:txBody>
                    <a:bodyPr/>
                    <a:lstStyle/>
                    <a:p>
                      <a:pPr algn="ctr">
                        <a:lnSpc>
                          <a:spcPct val="107000"/>
                        </a:lnSpc>
                        <a:spcAft>
                          <a:spcPts val="0"/>
                        </a:spcAft>
                      </a:pPr>
                      <a:r>
                        <a:rPr lang="en-GB" sz="1400">
                          <a:effectLst/>
                          <a:latin typeface="Times New Roman" panose="02020603050405020304" pitchFamily="18" charset="0"/>
                          <a:cs typeface="Times New Roman" panose="02020603050405020304" pitchFamily="18" charset="0"/>
                        </a:rPr>
                        <a:t>Nov</a:t>
                      </a:r>
                      <a:endParaRPr lang="en-GB"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n-GB" sz="1400" dirty="0">
                          <a:solidFill>
                            <a:schemeClr val="accent2"/>
                          </a:solidFill>
                          <a:effectLst/>
                          <a:latin typeface="Times New Roman" panose="02020603050405020304" pitchFamily="18" charset="0"/>
                          <a:cs typeface="Times New Roman" panose="02020603050405020304" pitchFamily="18" charset="0"/>
                        </a:rPr>
                        <a:t>3.72%</a:t>
                      </a:r>
                      <a:endParaRPr lang="en-GB" sz="1400" dirty="0">
                        <a:solidFill>
                          <a:schemeClr val="accent2"/>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n-GB" sz="1400" dirty="0">
                          <a:solidFill>
                            <a:schemeClr val="accent3"/>
                          </a:solidFill>
                          <a:effectLst/>
                          <a:latin typeface="Times New Roman" panose="02020603050405020304" pitchFamily="18" charset="0"/>
                          <a:cs typeface="Times New Roman" panose="02020603050405020304" pitchFamily="18" charset="0"/>
                        </a:rPr>
                        <a:t>7.80%</a:t>
                      </a:r>
                      <a:endParaRPr lang="en-GB" sz="1400" dirty="0">
                        <a:solidFill>
                          <a:schemeClr val="accent3"/>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n-GB" sz="1400" dirty="0">
                          <a:solidFill>
                            <a:srgbClr val="7030A0"/>
                          </a:solidFill>
                          <a:effectLst/>
                          <a:latin typeface="Times New Roman" panose="02020603050405020304" pitchFamily="18" charset="0"/>
                          <a:cs typeface="Times New Roman" panose="02020603050405020304" pitchFamily="18" charset="0"/>
                        </a:rPr>
                        <a:t>88.52%</a:t>
                      </a:r>
                      <a:endParaRPr lang="en-GB" sz="1400" dirty="0">
                        <a:solidFill>
                          <a:srgbClr val="7030A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124269452"/>
                  </a:ext>
                </a:extLst>
              </a:tr>
              <a:tr h="249996">
                <a:tc>
                  <a:txBody>
                    <a:bodyPr/>
                    <a:lstStyle/>
                    <a:p>
                      <a:pPr algn="ctr">
                        <a:lnSpc>
                          <a:spcPct val="107000"/>
                        </a:lnSpc>
                        <a:spcAft>
                          <a:spcPts val="0"/>
                        </a:spcAft>
                      </a:pPr>
                      <a:r>
                        <a:rPr lang="en-GB" sz="1400">
                          <a:effectLst/>
                          <a:latin typeface="Times New Roman" panose="02020603050405020304" pitchFamily="18" charset="0"/>
                          <a:cs typeface="Times New Roman" panose="02020603050405020304" pitchFamily="18" charset="0"/>
                        </a:rPr>
                        <a:t>Dec</a:t>
                      </a:r>
                      <a:endParaRPr lang="en-GB"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n-GB" sz="1400" dirty="0">
                          <a:solidFill>
                            <a:schemeClr val="accent2"/>
                          </a:solidFill>
                          <a:effectLst/>
                          <a:latin typeface="Times New Roman" panose="02020603050405020304" pitchFamily="18" charset="0"/>
                          <a:cs typeface="Times New Roman" panose="02020603050405020304" pitchFamily="18" charset="0"/>
                        </a:rPr>
                        <a:t>2.50%</a:t>
                      </a:r>
                      <a:endParaRPr lang="en-GB" sz="1400" dirty="0">
                        <a:solidFill>
                          <a:schemeClr val="accent2"/>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n-GB" sz="1400" dirty="0">
                          <a:solidFill>
                            <a:schemeClr val="accent3"/>
                          </a:solidFill>
                          <a:effectLst/>
                          <a:latin typeface="Times New Roman" panose="02020603050405020304" pitchFamily="18" charset="0"/>
                          <a:cs typeface="Times New Roman" panose="02020603050405020304" pitchFamily="18" charset="0"/>
                        </a:rPr>
                        <a:t>8.88%</a:t>
                      </a:r>
                      <a:endParaRPr lang="en-GB" sz="1400" dirty="0">
                        <a:solidFill>
                          <a:schemeClr val="accent3"/>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n-GB" sz="1400" dirty="0">
                          <a:solidFill>
                            <a:srgbClr val="7030A0"/>
                          </a:solidFill>
                          <a:effectLst/>
                          <a:latin typeface="Times New Roman" panose="02020603050405020304" pitchFamily="18" charset="0"/>
                          <a:cs typeface="Times New Roman" panose="02020603050405020304" pitchFamily="18" charset="0"/>
                        </a:rPr>
                        <a:t>88.65%</a:t>
                      </a:r>
                      <a:endParaRPr lang="en-GB" sz="1400" dirty="0">
                        <a:solidFill>
                          <a:srgbClr val="7030A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218578860"/>
                  </a:ext>
                </a:extLst>
              </a:tr>
            </a:tbl>
          </a:graphicData>
        </a:graphic>
      </p:graphicFrame>
    </p:spTree>
    <p:extLst>
      <p:ext uri="{BB962C8B-B14F-4D97-AF65-F5344CB8AC3E}">
        <p14:creationId xmlns:p14="http://schemas.microsoft.com/office/powerpoint/2010/main" val="15855428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9336" y="260648"/>
            <a:ext cx="9509760" cy="576040"/>
          </a:xfrm>
        </p:spPr>
        <p:txBody>
          <a:bodyPr>
            <a:normAutofit/>
          </a:bodyPr>
          <a:lstStyle/>
          <a:p>
            <a:r>
              <a:rPr lang="en-US" sz="2400" dirty="0" smtClean="0">
                <a:latin typeface="Times New Roman" panose="02020603050405020304" pitchFamily="18" charset="0"/>
                <a:cs typeface="Times New Roman" panose="02020603050405020304" pitchFamily="18" charset="0"/>
              </a:rPr>
              <a:t>Annual energy production from the system</a:t>
            </a:r>
            <a:endParaRPr lang="en-US" sz="2400" dirty="0">
              <a:latin typeface="Times New Roman" panose="02020603050405020304" pitchFamily="18" charset="0"/>
              <a:cs typeface="Times New Roman" panose="02020603050405020304" pitchFamily="18" charset="0"/>
            </a:endParaRPr>
          </a:p>
        </p:txBody>
      </p:sp>
      <p:pic>
        <p:nvPicPr>
          <p:cNvPr id="7" name="Content Placeholder 6"/>
          <p:cNvPicPr>
            <a:picLocks noGrp="1"/>
          </p:cNvPicPr>
          <p:nvPr>
            <p:ph sz="half" idx="1"/>
          </p:nvPr>
        </p:nvPicPr>
        <p:blipFill>
          <a:blip r:embed="rId2">
            <a:extLst>
              <a:ext uri="{28A0092B-C50C-407E-A947-70E740481C1C}">
                <a14:useLocalDpi xmlns:a14="http://schemas.microsoft.com/office/drawing/2010/main" val="0"/>
              </a:ext>
            </a:extLst>
          </a:blip>
          <a:stretch>
            <a:fillRect/>
          </a:stretch>
        </p:blipFill>
        <p:spPr>
          <a:xfrm>
            <a:off x="5231904" y="948036"/>
            <a:ext cx="7488832" cy="5472631"/>
          </a:xfrm>
          <a:prstGeom prst="rect">
            <a:avLst/>
          </a:prstGeom>
        </p:spPr>
      </p:pic>
      <p:sp>
        <p:nvSpPr>
          <p:cNvPr id="8" name="Title 1"/>
          <p:cNvSpPr txBox="1">
            <a:spLocks/>
          </p:cNvSpPr>
          <p:nvPr/>
        </p:nvSpPr>
        <p:spPr>
          <a:xfrm>
            <a:off x="119336" y="1844824"/>
            <a:ext cx="5040560" cy="2913696"/>
          </a:xfrm>
          <a:prstGeom prst="rect">
            <a:avLst/>
          </a:prstGeom>
        </p:spPr>
        <p:txBody>
          <a:bodyPr vert="horz" lIns="91440" tIns="45720" rIns="91440" bIns="45720" rtlCol="0" anchor="b">
            <a:noAutofit/>
          </a:bodyPr>
          <a:lstStyle>
            <a:lvl1pPr marL="0" indent="0" algn="l" defTabSz="914400" rtl="0" eaLnBrk="1" latinLnBrk="0" hangingPunct="1">
              <a:lnSpc>
                <a:spcPct val="90000"/>
              </a:lnSpc>
              <a:spcBef>
                <a:spcPct val="0"/>
              </a:spcBef>
              <a:buFont typeface="Arial" pitchFamily="34" charset="0"/>
              <a:buNone/>
              <a:defRPr sz="3400" kern="1200">
                <a:solidFill>
                  <a:schemeClr val="tx2">
                    <a:lumMod val="75000"/>
                  </a:schemeClr>
                </a:solidFill>
                <a:latin typeface="+mj-lt"/>
                <a:ea typeface="+mj-ea"/>
                <a:cs typeface="+mj-cs"/>
              </a:defRPr>
            </a:lvl1pPr>
          </a:lstStyle>
          <a:p>
            <a:r>
              <a:rPr lang="en-GB" sz="1800" dirty="0" smtClean="0">
                <a:latin typeface="Times New Roman" panose="02020603050405020304" pitchFamily="18" charset="0"/>
                <a:cs typeface="Times New Roman" panose="02020603050405020304" pitchFamily="18" charset="0"/>
              </a:rPr>
              <a:t>The efficiency of PV modules decreased 0.5% per year.</a:t>
            </a:r>
          </a:p>
          <a:p>
            <a:endParaRPr lang="en-GB" sz="1800" dirty="0" smtClean="0">
              <a:latin typeface="Times New Roman" panose="02020603050405020304" pitchFamily="18" charset="0"/>
              <a:cs typeface="Times New Roman" panose="02020603050405020304" pitchFamily="18" charset="0"/>
            </a:endParaRPr>
          </a:p>
          <a:p>
            <a:r>
              <a:rPr lang="en-GB" sz="1800" dirty="0" smtClean="0">
                <a:latin typeface="Times New Roman" panose="02020603050405020304" pitchFamily="18" charset="0"/>
                <a:cs typeface="Times New Roman" panose="02020603050405020304" pitchFamily="18" charset="0"/>
              </a:rPr>
              <a:t>Annual </a:t>
            </a:r>
            <a:r>
              <a:rPr lang="en-GB" sz="1800" dirty="0">
                <a:latin typeface="Times New Roman" panose="02020603050405020304" pitchFamily="18" charset="0"/>
                <a:cs typeface="Times New Roman" panose="02020603050405020304" pitchFamily="18" charset="0"/>
              </a:rPr>
              <a:t>energy production in 1</a:t>
            </a:r>
            <a:r>
              <a:rPr lang="en-GB" sz="1800" baseline="30000" dirty="0">
                <a:latin typeface="Times New Roman" panose="02020603050405020304" pitchFamily="18" charset="0"/>
                <a:cs typeface="Times New Roman" panose="02020603050405020304" pitchFamily="18" charset="0"/>
              </a:rPr>
              <a:t>st </a:t>
            </a:r>
            <a:r>
              <a:rPr lang="en-GB" sz="1800" dirty="0">
                <a:latin typeface="Times New Roman" panose="02020603050405020304" pitchFamily="18" charset="0"/>
                <a:cs typeface="Times New Roman" panose="02020603050405020304" pitchFamily="18" charset="0"/>
              </a:rPr>
              <a:t>year = 1,535 MWh</a:t>
            </a:r>
          </a:p>
          <a:p>
            <a:r>
              <a:rPr lang="en-GB" sz="1800" dirty="0">
                <a:latin typeface="Times New Roman" panose="02020603050405020304" pitchFamily="18" charset="0"/>
                <a:cs typeface="Times New Roman" panose="02020603050405020304" pitchFamily="18" charset="0"/>
              </a:rPr>
              <a:t>Annual energy production in year 10 = 1,470 MWh</a:t>
            </a:r>
          </a:p>
          <a:p>
            <a:r>
              <a:rPr lang="en-GB" sz="1800" dirty="0">
                <a:latin typeface="Times New Roman" panose="02020603050405020304" pitchFamily="18" charset="0"/>
                <a:cs typeface="Times New Roman" panose="02020603050405020304" pitchFamily="18" charset="0"/>
              </a:rPr>
              <a:t>Annual energy production in year 25 = 1,360 MWh</a:t>
            </a:r>
          </a:p>
          <a:p>
            <a:r>
              <a:rPr lang="en-GB" sz="1800" dirty="0">
                <a:latin typeface="Times New Roman" panose="02020603050405020304" pitchFamily="18" charset="0"/>
                <a:cs typeface="Times New Roman" panose="02020603050405020304" pitchFamily="18" charset="0"/>
              </a:rPr>
              <a:t> </a:t>
            </a:r>
          </a:p>
          <a:p>
            <a:r>
              <a:rPr lang="en-GB" sz="1800" dirty="0">
                <a:latin typeface="Times New Roman" panose="02020603050405020304" pitchFamily="18" charset="0"/>
                <a:cs typeface="Times New Roman" panose="02020603050405020304" pitchFamily="18" charset="0"/>
              </a:rPr>
              <a:t> </a:t>
            </a:r>
          </a:p>
          <a:p>
            <a:r>
              <a:rPr lang="en-GB" sz="1800" dirty="0">
                <a:latin typeface="Times New Roman" panose="02020603050405020304" pitchFamily="18" charset="0"/>
                <a:cs typeface="Times New Roman" panose="02020603050405020304" pitchFamily="18" charset="0"/>
              </a:rPr>
              <a:t> </a:t>
            </a:r>
          </a:p>
        </p:txBody>
      </p:sp>
    </p:spTree>
    <p:extLst>
      <p:ext uri="{BB962C8B-B14F-4D97-AF65-F5344CB8AC3E}">
        <p14:creationId xmlns:p14="http://schemas.microsoft.com/office/powerpoint/2010/main" val="34044124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9180" y="1009507"/>
            <a:ext cx="9509760" cy="432024"/>
          </a:xfrm>
        </p:spPr>
        <p:txBody>
          <a:bodyPr>
            <a:normAutofit/>
          </a:bodyPr>
          <a:lstStyle/>
          <a:p>
            <a:r>
              <a:rPr lang="en-GB" sz="2400" dirty="0" smtClean="0">
                <a:latin typeface="Times New Roman" panose="02020603050405020304" pitchFamily="18" charset="0"/>
                <a:cs typeface="Times New Roman" panose="02020603050405020304" pitchFamily="18" charset="0"/>
              </a:rPr>
              <a:t>Cash flow diagram &amp; Economic analysis</a:t>
            </a:r>
            <a:endParaRPr lang="en-GB" sz="2400" dirty="0">
              <a:latin typeface="Times New Roman" panose="02020603050405020304" pitchFamily="18" charset="0"/>
              <a:cs typeface="Times New Roman" panose="02020603050405020304" pitchFamily="18" charset="0"/>
            </a:endParaRPr>
          </a:p>
        </p:txBody>
      </p:sp>
      <p:pic>
        <p:nvPicPr>
          <p:cNvPr id="4" name="Content Placeholder 3"/>
          <p:cNvPicPr>
            <a:picLocks noGrp="1"/>
          </p:cNvPicPr>
          <p:nvPr>
            <p:ph idx="1"/>
          </p:nvPr>
        </p:nvPicPr>
        <p:blipFill>
          <a:blip r:embed="rId2">
            <a:extLst>
              <a:ext uri="{28A0092B-C50C-407E-A947-70E740481C1C}">
                <a14:useLocalDpi xmlns:a14="http://schemas.microsoft.com/office/drawing/2010/main" val="0"/>
              </a:ext>
            </a:extLst>
          </a:blip>
          <a:stretch>
            <a:fillRect/>
          </a:stretch>
        </p:blipFill>
        <p:spPr>
          <a:xfrm>
            <a:off x="6240016" y="1484784"/>
            <a:ext cx="6336704" cy="4608512"/>
          </a:xfrm>
          <a:prstGeom prst="rect">
            <a:avLst/>
          </a:prstGeom>
        </p:spPr>
      </p:pic>
      <mc:AlternateContent xmlns:mc="http://schemas.openxmlformats.org/markup-compatibility/2006">
        <mc:Choice xmlns:a14="http://schemas.microsoft.com/office/drawing/2010/main" Requires="a14">
          <p:sp>
            <p:nvSpPr>
              <p:cNvPr id="5" name="Title 1"/>
              <p:cNvSpPr txBox="1">
                <a:spLocks/>
              </p:cNvSpPr>
              <p:nvPr/>
            </p:nvSpPr>
            <p:spPr>
              <a:xfrm>
                <a:off x="159180" y="1503187"/>
                <a:ext cx="6080836" cy="5688655"/>
              </a:xfrm>
              <a:prstGeom prst="rect">
                <a:avLst/>
              </a:prstGeom>
            </p:spPr>
            <p:txBody>
              <a:bodyPr vert="horz" lIns="91440" tIns="45720" rIns="91440" bIns="45720" rtlCol="0" anchor="b">
                <a:normAutofit fontScale="32500" lnSpcReduction="20000"/>
              </a:bodyPr>
              <a:lstStyle>
                <a:lvl1pPr marL="0" indent="0" algn="l" defTabSz="914400" rtl="0" eaLnBrk="1" latinLnBrk="0" hangingPunct="1">
                  <a:lnSpc>
                    <a:spcPct val="90000"/>
                  </a:lnSpc>
                  <a:spcBef>
                    <a:spcPct val="0"/>
                  </a:spcBef>
                  <a:buFont typeface="Arial" pitchFamily="34" charset="0"/>
                  <a:buNone/>
                  <a:defRPr sz="3400" kern="1200">
                    <a:solidFill>
                      <a:schemeClr val="tx2">
                        <a:lumMod val="75000"/>
                      </a:schemeClr>
                    </a:solidFill>
                    <a:latin typeface="+mj-lt"/>
                    <a:ea typeface="+mj-ea"/>
                    <a:cs typeface="+mj-cs"/>
                  </a:defRPr>
                </a:lvl1pPr>
              </a:lstStyle>
              <a:p>
                <a:endParaRPr lang="en-GB" sz="2400" dirty="0" smtClean="0"/>
              </a:p>
              <a:p>
                <a:endParaRPr lang="en-GB" sz="2400" dirty="0"/>
              </a:p>
              <a:p>
                <a:endParaRPr lang="en-GB" sz="2400" dirty="0" smtClean="0"/>
              </a:p>
              <a:p>
                <a:endParaRPr lang="en-GB" sz="2400" dirty="0"/>
              </a:p>
              <a:p>
                <a:endParaRPr lang="en-GB" sz="2400" dirty="0" smtClean="0"/>
              </a:p>
              <a:p>
                <a:endParaRPr lang="en-GB" sz="2400" dirty="0"/>
              </a:p>
              <a:p>
                <a:endParaRPr lang="en-GB" sz="2400" dirty="0" smtClean="0"/>
              </a:p>
              <a:p>
                <a:endParaRPr lang="en-GB" sz="2400" dirty="0"/>
              </a:p>
              <a:p>
                <a:endParaRPr lang="en-GB" sz="2400" dirty="0" smtClean="0"/>
              </a:p>
              <a:p>
                <a:endParaRPr lang="en-GB" sz="4500" dirty="0">
                  <a:latin typeface="Times New Roman" panose="02020603050405020304" pitchFamily="18" charset="0"/>
                  <a:cs typeface="Times New Roman" panose="02020603050405020304" pitchFamily="18" charset="0"/>
                </a:endParaRPr>
              </a:p>
              <a:p>
                <a:r>
                  <a:rPr lang="en-GB" sz="6200" dirty="0" smtClean="0">
                    <a:latin typeface="Times New Roman" panose="02020603050405020304" pitchFamily="18" charset="0"/>
                    <a:cs typeface="Times New Roman" panose="02020603050405020304" pitchFamily="18" charset="0"/>
                  </a:rPr>
                  <a:t>Investment = 1,117,482 $</a:t>
                </a:r>
              </a:p>
              <a:p>
                <a:r>
                  <a:rPr lang="en-GB" sz="6200" dirty="0" smtClean="0">
                    <a:latin typeface="Times New Roman" panose="02020603050405020304" pitchFamily="18" charset="0"/>
                    <a:cs typeface="Times New Roman" panose="02020603050405020304" pitchFamily="18" charset="0"/>
                  </a:rPr>
                  <a:t>Annual saving </a:t>
                </a:r>
                <a:r>
                  <a:rPr lang="en-GB" sz="6200" dirty="0">
                    <a:latin typeface="Times New Roman" panose="02020603050405020304" pitchFamily="18" charset="0"/>
                    <a:cs typeface="Times New Roman" panose="02020603050405020304" pitchFamily="18" charset="0"/>
                  </a:rPr>
                  <a:t>in 1</a:t>
                </a:r>
                <a:r>
                  <a:rPr lang="en-GB" sz="6200" baseline="30000" dirty="0">
                    <a:latin typeface="Times New Roman" panose="02020603050405020304" pitchFamily="18" charset="0"/>
                    <a:cs typeface="Times New Roman" panose="02020603050405020304" pitchFamily="18" charset="0"/>
                  </a:rPr>
                  <a:t>st </a:t>
                </a:r>
                <a:r>
                  <a:rPr lang="en-GB" sz="6200" dirty="0" smtClean="0">
                    <a:latin typeface="Times New Roman" panose="02020603050405020304" pitchFamily="18" charset="0"/>
                    <a:cs typeface="Times New Roman" panose="02020603050405020304" pitchFamily="18" charset="0"/>
                  </a:rPr>
                  <a:t>year = 1,126,150 $ </a:t>
                </a:r>
              </a:p>
              <a:p>
                <a:r>
                  <a:rPr lang="en-GB" sz="6200" dirty="0" smtClean="0">
                    <a:latin typeface="Times New Roman" panose="02020603050405020304" pitchFamily="18" charset="0"/>
                    <a:cs typeface="Times New Roman" panose="02020603050405020304" pitchFamily="18" charset="0"/>
                  </a:rPr>
                  <a:t>Battery replacement cost = 525,600 $</a:t>
                </a:r>
              </a:p>
              <a:p>
                <a:endParaRPr lang="en-GB" sz="6200" dirty="0">
                  <a:latin typeface="Times New Roman" panose="02020603050405020304" pitchFamily="18" charset="0"/>
                  <a:cs typeface="Times New Roman" panose="02020603050405020304" pitchFamily="18" charset="0"/>
                </a:endParaRPr>
              </a:p>
              <a:p>
                <a:r>
                  <a:rPr lang="en-GB" sz="6200" dirty="0" smtClean="0">
                    <a:latin typeface="Times New Roman" panose="02020603050405020304" pitchFamily="18" charset="0"/>
                    <a:cs typeface="Times New Roman" panose="02020603050405020304" pitchFamily="18" charset="0"/>
                  </a:rPr>
                  <a:t>∑ Annual energy production = 3.61× 10^7 kWh </a:t>
                </a:r>
                <a:endParaRPr lang="en-GB" sz="6200" dirty="0">
                  <a:latin typeface="Times New Roman" panose="02020603050405020304" pitchFamily="18" charset="0"/>
                  <a:cs typeface="Times New Roman" panose="02020603050405020304" pitchFamily="18" charset="0"/>
                </a:endParaRPr>
              </a:p>
              <a:p>
                <a:endParaRPr lang="en-GB" sz="4500" dirty="0" smtClean="0">
                  <a:latin typeface="Times New Roman" panose="02020603050405020304" pitchFamily="18" charset="0"/>
                  <a:cs typeface="Times New Roman" panose="02020603050405020304" pitchFamily="18" charset="0"/>
                </a:endParaRPr>
              </a:p>
              <a:p>
                <a:endParaRPr lang="en-GB" sz="4500" i="1" dirty="0" smtClean="0"/>
              </a:p>
              <a:p>
                <a14:m>
                  <m:oMathPara xmlns:m="http://schemas.openxmlformats.org/officeDocument/2006/math">
                    <m:oMathParaPr>
                      <m:jc m:val="centerGroup"/>
                    </m:oMathParaPr>
                    <m:oMath xmlns:m="http://schemas.openxmlformats.org/officeDocument/2006/math">
                      <m:r>
                        <a:rPr lang="en-GB" sz="4500" i="1"/>
                        <m:t>𝑆𝑃𝑃</m:t>
                      </m:r>
                      <m:r>
                        <a:rPr lang="en-GB" sz="4500" i="1"/>
                        <m:t>=</m:t>
                      </m:r>
                      <m:f>
                        <m:fPr>
                          <m:ctrlPr>
                            <a:rPr lang="en-GB" sz="4500" i="1"/>
                          </m:ctrlPr>
                        </m:fPr>
                        <m:num>
                          <m:r>
                            <a:rPr lang="en-GB" sz="4500" i="1"/>
                            <m:t>𝑇𝑜𝑡𝑎𝑙</m:t>
                          </m:r>
                          <m:r>
                            <a:rPr lang="en-GB" sz="4500" i="1"/>
                            <m:t> </m:t>
                          </m:r>
                          <m:r>
                            <a:rPr lang="en-GB" sz="4500" i="1"/>
                            <m:t>𝑖𝑛𝑣𝑒𝑠𝑡𝑚𝑒𝑛𝑡</m:t>
                          </m:r>
                        </m:num>
                        <m:den>
                          <m:r>
                            <a:rPr lang="en-GB" sz="4500" i="1"/>
                            <m:t>𝐴𝑛𝑛𝑢𝑎𝑙</m:t>
                          </m:r>
                          <m:r>
                            <a:rPr lang="en-GB" sz="4500" i="1"/>
                            <m:t> </m:t>
                          </m:r>
                          <m:r>
                            <a:rPr lang="en-GB" sz="4500" i="1"/>
                            <m:t>𝑠𝑎𝑣𝑖𝑛𝑔</m:t>
                          </m:r>
                          <m:r>
                            <a:rPr lang="en-GB" sz="4500" i="1"/>
                            <m:t> </m:t>
                          </m:r>
                        </m:den>
                      </m:f>
                      <m:r>
                        <a:rPr lang="en-GB" sz="4500" i="1"/>
                        <m:t>=</m:t>
                      </m:r>
                      <m:f>
                        <m:fPr>
                          <m:ctrlPr>
                            <a:rPr lang="en-GB" sz="4500" i="1"/>
                          </m:ctrlPr>
                        </m:fPr>
                        <m:num>
                          <m:r>
                            <a:rPr lang="en-GB" sz="4500" i="1"/>
                            <m:t>1</m:t>
                          </m:r>
                          <m:r>
                            <a:rPr lang="en-GB" sz="4500" i="1"/>
                            <m:t>,</m:t>
                          </m:r>
                          <m:r>
                            <a:rPr lang="en-GB" sz="4500" i="1"/>
                            <m:t>117</m:t>
                          </m:r>
                          <m:r>
                            <a:rPr lang="en-GB" sz="4500" i="1"/>
                            <m:t>,</m:t>
                          </m:r>
                          <m:r>
                            <a:rPr lang="en-GB" sz="4500" i="1"/>
                            <m:t>482</m:t>
                          </m:r>
                          <m:r>
                            <a:rPr lang="en-GB" sz="4500" i="1"/>
                            <m:t>  ($)</m:t>
                          </m:r>
                        </m:num>
                        <m:den>
                          <m:r>
                            <a:rPr lang="en-GB" sz="4500" i="1"/>
                            <m:t>1</m:t>
                          </m:r>
                          <m:r>
                            <a:rPr lang="en-GB" sz="4500" i="1"/>
                            <m:t>,</m:t>
                          </m:r>
                          <m:r>
                            <a:rPr lang="en-GB" sz="4500" i="1"/>
                            <m:t>126</m:t>
                          </m:r>
                          <m:r>
                            <a:rPr lang="en-GB" sz="4500" i="1"/>
                            <m:t>,</m:t>
                          </m:r>
                          <m:r>
                            <a:rPr lang="en-GB" sz="4500" i="1"/>
                            <m:t>150</m:t>
                          </m:r>
                          <m:r>
                            <a:rPr lang="en-GB" sz="4500" i="1"/>
                            <m:t> (</m:t>
                          </m:r>
                          <m:f>
                            <m:fPr>
                              <m:ctrlPr>
                                <a:rPr lang="en-GB" sz="4500" i="1"/>
                              </m:ctrlPr>
                            </m:fPr>
                            <m:num>
                              <m:r>
                                <a:rPr lang="en-GB" sz="4500" i="1"/>
                                <m:t>$</m:t>
                              </m:r>
                            </m:num>
                            <m:den>
                              <m:r>
                                <a:rPr lang="en-GB" sz="4500" i="1"/>
                                <m:t>𝑦𝑒𝑎𝑟</m:t>
                              </m:r>
                            </m:den>
                          </m:f>
                          <m:r>
                            <a:rPr lang="en-GB" sz="4500" i="1"/>
                            <m:t>)</m:t>
                          </m:r>
                        </m:den>
                      </m:f>
                    </m:oMath>
                  </m:oMathPara>
                </a14:m>
                <a:endParaRPr lang="en-GB" sz="4500" dirty="0">
                  <a:latin typeface="Times New Roman" panose="02020603050405020304" pitchFamily="18" charset="0"/>
                  <a:cs typeface="Times New Roman" panose="02020603050405020304" pitchFamily="18" charset="0"/>
                </a:endParaRPr>
              </a:p>
              <a:p>
                <a:endParaRPr lang="en-GB" sz="4500" dirty="0" smtClean="0">
                  <a:latin typeface="Times New Roman" panose="02020603050405020304" pitchFamily="18" charset="0"/>
                  <a:cs typeface="Times New Roman" panose="02020603050405020304" pitchFamily="18" charset="0"/>
                </a:endParaRPr>
              </a:p>
              <a:p>
                <a14:m>
                  <m:oMathPara xmlns:m="http://schemas.openxmlformats.org/officeDocument/2006/math">
                    <m:oMathParaPr>
                      <m:jc m:val="centerGroup"/>
                    </m:oMathParaPr>
                    <m:oMath xmlns:m="http://schemas.openxmlformats.org/officeDocument/2006/math">
                      <m:r>
                        <a:rPr lang="en-GB" sz="4500" i="1"/>
                        <m:t>𝑆𝑃𝑃</m:t>
                      </m:r>
                      <m:r>
                        <a:rPr lang="en-GB" sz="4500" i="1"/>
                        <m:t>=</m:t>
                      </m:r>
                      <m:r>
                        <a:rPr lang="en-GB" sz="4500" i="1"/>
                        <m:t>1</m:t>
                      </m:r>
                      <m:r>
                        <a:rPr lang="en-GB" sz="4500" i="1"/>
                        <m:t> </m:t>
                      </m:r>
                      <m:r>
                        <a:rPr lang="en-GB" sz="4500" i="1"/>
                        <m:t>𝑦𝑒𝑎𝑟</m:t>
                      </m:r>
                      <m:r>
                        <a:rPr lang="en-GB" sz="4500" i="1"/>
                        <m:t> ≡(</m:t>
                      </m:r>
                      <m:r>
                        <a:rPr lang="en-GB" sz="4500" i="1"/>
                        <m:t>12</m:t>
                      </m:r>
                      <m:r>
                        <a:rPr lang="en-GB" sz="4500" i="1"/>
                        <m:t> </m:t>
                      </m:r>
                      <m:r>
                        <a:rPr lang="en-GB" sz="4500" i="1"/>
                        <m:t>𝑚𝑜𝑛𝑡</m:t>
                      </m:r>
                      <m:r>
                        <a:rPr lang="en-GB" sz="4500" i="1"/>
                        <m:t>h</m:t>
                      </m:r>
                      <m:r>
                        <a:rPr lang="en-GB" sz="4500" i="1"/>
                        <m:t>𝑠</m:t>
                      </m:r>
                      <m:r>
                        <a:rPr lang="en-GB" sz="4500" i="1"/>
                        <m:t> )</m:t>
                      </m:r>
                    </m:oMath>
                  </m:oMathPara>
                </a14:m>
                <a:endParaRPr lang="en-GB" sz="4500" dirty="0" smtClean="0">
                  <a:latin typeface="Times New Roman" panose="02020603050405020304" pitchFamily="18" charset="0"/>
                  <a:cs typeface="Times New Roman" panose="02020603050405020304" pitchFamily="18" charset="0"/>
                </a:endParaRPr>
              </a:p>
              <a:p>
                <a:endParaRPr lang="en-GB" sz="4500" b="0" i="1" dirty="0" smtClean="0">
                  <a:latin typeface="Cambria Math" panose="02040503050406030204" pitchFamily="18" charset="0"/>
                </a:endParaRPr>
              </a:p>
              <a:p>
                <a:endParaRPr lang="en-GB" sz="4500" i="1" dirty="0">
                  <a:latin typeface="Cambria Math" panose="02040503050406030204" pitchFamily="18" charset="0"/>
                </a:endParaRPr>
              </a:p>
              <a:p>
                <a14:m>
                  <m:oMathPara xmlns:m="http://schemas.openxmlformats.org/officeDocument/2006/math">
                    <m:oMathParaPr>
                      <m:jc m:val="centerGroup"/>
                    </m:oMathParaPr>
                    <m:oMath xmlns:m="http://schemas.openxmlformats.org/officeDocument/2006/math">
                      <m:r>
                        <a:rPr lang="en-GB" sz="4500" b="0" i="1" smtClean="0">
                          <a:latin typeface="Cambria Math" panose="02040503050406030204" pitchFamily="18" charset="0"/>
                        </a:rPr>
                        <m:t>𝐶</m:t>
                      </m:r>
                      <m:r>
                        <a:rPr lang="en-GB" sz="4500" i="1"/>
                        <m:t>𝑂𝐸</m:t>
                      </m:r>
                      <m:r>
                        <a:rPr lang="en-GB" sz="4500" i="1"/>
                        <m:t>=</m:t>
                      </m:r>
                      <m:f>
                        <m:fPr>
                          <m:ctrlPr>
                            <a:rPr lang="en-GB" sz="4500" i="1"/>
                          </m:ctrlPr>
                        </m:fPr>
                        <m:num>
                          <m:r>
                            <a:rPr lang="en-GB" sz="4500" i="1"/>
                            <m:t>𝑇𝑜𝑡𝑎𝑙</m:t>
                          </m:r>
                          <m:r>
                            <a:rPr lang="en-GB" sz="4500" i="1"/>
                            <m:t> </m:t>
                          </m:r>
                          <m:r>
                            <a:rPr lang="en-GB" sz="4500" i="1"/>
                            <m:t>𝑖𝑛𝑣𝑒𝑠𝑡𝑚𝑒𝑛𝑡</m:t>
                          </m:r>
                          <m:r>
                            <a:rPr lang="en-GB" sz="4500" i="1"/>
                            <m:t>+</m:t>
                          </m:r>
                          <m:r>
                            <a:rPr lang="en-GB" sz="4500" i="1"/>
                            <m:t>𝑐𝑜𝑠𝑡</m:t>
                          </m:r>
                          <m:r>
                            <a:rPr lang="en-GB" sz="4500" i="1"/>
                            <m:t> </m:t>
                          </m:r>
                          <m:r>
                            <a:rPr lang="en-GB" sz="4500" i="1"/>
                            <m:t>𝑜𝑓</m:t>
                          </m:r>
                          <m:r>
                            <a:rPr lang="en-GB" sz="4500" i="1"/>
                            <m:t> </m:t>
                          </m:r>
                          <m:r>
                            <a:rPr lang="en-GB" sz="4500" i="1"/>
                            <m:t>𝑏𝑎𝑡𝑡𝑒𝑟𝑖𝑒𝑠</m:t>
                          </m:r>
                          <m:r>
                            <a:rPr lang="en-GB" sz="4500" i="1"/>
                            <m:t> </m:t>
                          </m:r>
                          <m:r>
                            <a:rPr lang="en-GB" sz="4500" i="1"/>
                            <m:t>𝑟𝑒𝑝𝑙𝑎𝑐𝑒𝑚𝑒𝑛𝑡</m:t>
                          </m:r>
                        </m:num>
                        <m:den>
                          <m:nary>
                            <m:naryPr>
                              <m:chr m:val="∑"/>
                              <m:subHide m:val="on"/>
                              <m:supHide m:val="on"/>
                              <m:ctrlPr>
                                <a:rPr lang="en-GB" sz="4500" i="1"/>
                              </m:ctrlPr>
                            </m:naryPr>
                            <m:sub/>
                            <m:sup/>
                            <m:e>
                              <m:r>
                                <a:rPr lang="en-GB" sz="4500" i="1"/>
                                <m:t>𝐴𝑛𝑛𝑢𝑎𝑙</m:t>
                              </m:r>
                              <m:r>
                                <a:rPr lang="en-GB" sz="4500" i="1"/>
                                <m:t> </m:t>
                              </m:r>
                              <m:r>
                                <a:rPr lang="en-GB" sz="4500" i="1"/>
                                <m:t>𝑒𝑛𝑒𝑟𝑔𝑦</m:t>
                              </m:r>
                              <m:r>
                                <a:rPr lang="en-GB" sz="4500" i="1"/>
                                <m:t> </m:t>
                              </m:r>
                              <m:r>
                                <a:rPr lang="en-GB" sz="4500" i="1"/>
                                <m:t>𝑝𝑟𝑜𝑑𝑢𝑐𝑡𝑖𝑜𝑛</m:t>
                              </m:r>
                              <m:r>
                                <a:rPr lang="en-GB" sz="4500" i="1"/>
                                <m:t> </m:t>
                              </m:r>
                            </m:e>
                          </m:nary>
                        </m:den>
                      </m:f>
                    </m:oMath>
                  </m:oMathPara>
                </a14:m>
                <a:endParaRPr lang="en-GB" sz="4500" dirty="0">
                  <a:latin typeface="Times New Roman" panose="02020603050405020304" pitchFamily="18" charset="0"/>
                  <a:cs typeface="Times New Roman" panose="02020603050405020304" pitchFamily="18" charset="0"/>
                </a:endParaRPr>
              </a:p>
              <a:p>
                <a:r>
                  <a:rPr lang="en-GB" sz="4500" dirty="0">
                    <a:latin typeface="Times New Roman" panose="02020603050405020304" pitchFamily="18" charset="0"/>
                    <a:cs typeface="Times New Roman" panose="02020603050405020304" pitchFamily="18" charset="0"/>
                  </a:rPr>
                  <a:t> </a:t>
                </a:r>
              </a:p>
              <a:p>
                <a:r>
                  <a:rPr lang="en-GB" sz="4500" dirty="0">
                    <a:latin typeface="Times New Roman" panose="02020603050405020304" pitchFamily="18" charset="0"/>
                    <a:cs typeface="Times New Roman" panose="02020603050405020304" pitchFamily="18" charset="0"/>
                  </a:rPr>
                  <a:t> </a:t>
                </a:r>
              </a:p>
              <a:p>
                <a14:m>
                  <m:oMathPara xmlns:m="http://schemas.openxmlformats.org/officeDocument/2006/math">
                    <m:oMathParaPr>
                      <m:jc m:val="centerGroup"/>
                    </m:oMathParaPr>
                    <m:oMath xmlns:m="http://schemas.openxmlformats.org/officeDocument/2006/math">
                      <m:r>
                        <a:rPr lang="en-GB" sz="4500" i="1"/>
                        <m:t>𝐶𝑂𝐸</m:t>
                      </m:r>
                      <m:r>
                        <a:rPr lang="en-GB" sz="4500" i="1"/>
                        <m:t>=</m:t>
                      </m:r>
                      <m:f>
                        <m:fPr>
                          <m:ctrlPr>
                            <a:rPr lang="en-GB" sz="4500" i="1"/>
                          </m:ctrlPr>
                        </m:fPr>
                        <m:num>
                          <m:r>
                            <a:rPr lang="en-GB" sz="4500" i="1"/>
                            <m:t>1</m:t>
                          </m:r>
                          <m:r>
                            <a:rPr lang="en-GB" sz="4500" i="1"/>
                            <m:t>,</m:t>
                          </m:r>
                          <m:r>
                            <a:rPr lang="en-GB" sz="4500" i="1"/>
                            <m:t>117</m:t>
                          </m:r>
                          <m:r>
                            <a:rPr lang="en-GB" sz="4500" i="1"/>
                            <m:t>,</m:t>
                          </m:r>
                          <m:r>
                            <a:rPr lang="en-GB" sz="4500" i="1"/>
                            <m:t>482</m:t>
                          </m:r>
                          <m:r>
                            <a:rPr lang="en-GB" sz="4500" i="1"/>
                            <m:t>+</m:t>
                          </m:r>
                          <m:r>
                            <a:rPr lang="en-GB" sz="4500" i="1"/>
                            <m:t>525</m:t>
                          </m:r>
                          <m:r>
                            <a:rPr lang="en-GB" sz="4500" i="1"/>
                            <m:t>,</m:t>
                          </m:r>
                          <m:r>
                            <a:rPr lang="en-GB" sz="4500" i="1"/>
                            <m:t>600</m:t>
                          </m:r>
                          <m:r>
                            <a:rPr lang="en-GB" sz="4500" i="1"/>
                            <m:t> ($)</m:t>
                          </m:r>
                        </m:num>
                        <m:den>
                          <m:r>
                            <a:rPr lang="en-GB" sz="4500" i="1"/>
                            <m:t>3</m:t>
                          </m:r>
                          <m:r>
                            <a:rPr lang="en-GB" sz="4500" i="1"/>
                            <m:t>.</m:t>
                          </m:r>
                          <m:r>
                            <a:rPr lang="en-GB" sz="4500" i="1"/>
                            <m:t>61</m:t>
                          </m:r>
                          <m:r>
                            <a:rPr lang="en-GB" sz="4500" i="1"/>
                            <m:t> ×</m:t>
                          </m:r>
                          <m:sSup>
                            <m:sSupPr>
                              <m:ctrlPr>
                                <a:rPr lang="en-GB" sz="4500" i="1"/>
                              </m:ctrlPr>
                            </m:sSupPr>
                            <m:e>
                              <m:r>
                                <a:rPr lang="en-GB" sz="4500" i="1"/>
                                <m:t>10</m:t>
                              </m:r>
                            </m:e>
                            <m:sup>
                              <m:r>
                                <a:rPr lang="en-GB" sz="4500" i="1"/>
                                <m:t>7</m:t>
                              </m:r>
                            </m:sup>
                          </m:sSup>
                          <m:r>
                            <a:rPr lang="en-GB" sz="4500" i="1"/>
                            <m:t> (</m:t>
                          </m:r>
                          <m:r>
                            <a:rPr lang="en-GB" sz="4500" i="1"/>
                            <m:t>𝑘𝑊</m:t>
                          </m:r>
                          <m:r>
                            <a:rPr lang="en-GB" sz="4500" i="1"/>
                            <m:t>h</m:t>
                          </m:r>
                          <m:r>
                            <a:rPr lang="en-GB" sz="4500" i="1"/>
                            <m:t>)</m:t>
                          </m:r>
                        </m:den>
                      </m:f>
                      <m:r>
                        <a:rPr lang="en-GB" sz="4500" i="1"/>
                        <m:t>=</m:t>
                      </m:r>
                      <m:r>
                        <a:rPr lang="en-GB" sz="4500" i="1"/>
                        <m:t>0</m:t>
                      </m:r>
                      <m:r>
                        <a:rPr lang="en-GB" sz="4500" i="1"/>
                        <m:t>.</m:t>
                      </m:r>
                      <m:r>
                        <a:rPr lang="en-GB" sz="4500" i="1"/>
                        <m:t>045</m:t>
                      </m:r>
                      <m:d>
                        <m:dPr>
                          <m:ctrlPr>
                            <a:rPr lang="en-GB" sz="4500" i="1"/>
                          </m:ctrlPr>
                        </m:dPr>
                        <m:e>
                          <m:f>
                            <m:fPr>
                              <m:ctrlPr>
                                <a:rPr lang="en-GB" sz="4500" i="1"/>
                              </m:ctrlPr>
                            </m:fPr>
                            <m:num>
                              <m:r>
                                <a:rPr lang="en-GB" sz="4500" i="1"/>
                                <m:t>$</m:t>
                              </m:r>
                            </m:num>
                            <m:den>
                              <m:r>
                                <a:rPr lang="en-GB" sz="4500" i="1"/>
                                <m:t>𝑘𝑊</m:t>
                              </m:r>
                              <m:r>
                                <a:rPr lang="en-GB" sz="4500" i="1"/>
                                <m:t>h</m:t>
                              </m:r>
                            </m:den>
                          </m:f>
                        </m:e>
                      </m:d>
                      <m:r>
                        <a:rPr lang="en-GB" sz="4500" i="1"/>
                        <m:t>≡</m:t>
                      </m:r>
                      <m:r>
                        <a:rPr lang="en-GB" sz="4500" i="1"/>
                        <m:t>4</m:t>
                      </m:r>
                      <m:r>
                        <a:rPr lang="en-GB" sz="4500" i="1"/>
                        <m:t>.</m:t>
                      </m:r>
                      <m:r>
                        <a:rPr lang="en-GB" sz="4500" i="1"/>
                        <m:t>5</m:t>
                      </m:r>
                      <m:r>
                        <a:rPr lang="en-GB" sz="4500" i="1"/>
                        <m:t> (</m:t>
                      </m:r>
                      <m:f>
                        <m:fPr>
                          <m:ctrlPr>
                            <a:rPr lang="en-GB" sz="4500" i="1"/>
                          </m:ctrlPr>
                        </m:fPr>
                        <m:num>
                          <m:r>
                            <a:rPr lang="en-GB" sz="4500" i="1"/>
                            <m:t> </m:t>
                          </m:r>
                          <m:r>
                            <a:rPr lang="en-GB" sz="4500"/>
                            <m:t>¢</m:t>
                          </m:r>
                        </m:num>
                        <m:den>
                          <m:r>
                            <a:rPr lang="en-GB" sz="4500" i="1"/>
                            <m:t>𝑘𝑊</m:t>
                          </m:r>
                          <m:r>
                            <a:rPr lang="en-GB" sz="4500" i="1"/>
                            <m:t>h</m:t>
                          </m:r>
                        </m:den>
                      </m:f>
                      <m:r>
                        <a:rPr lang="en-GB" sz="4500" i="1"/>
                        <m:t>)</m:t>
                      </m:r>
                    </m:oMath>
                  </m:oMathPara>
                </a14:m>
                <a:endParaRPr lang="en-GB" sz="4500" dirty="0">
                  <a:latin typeface="Times New Roman" panose="02020603050405020304" pitchFamily="18" charset="0"/>
                  <a:cs typeface="Times New Roman" panose="02020603050405020304" pitchFamily="18" charset="0"/>
                </a:endParaRPr>
              </a:p>
              <a:p>
                <a:endParaRPr lang="en-GB" sz="4500" dirty="0">
                  <a:latin typeface="Times New Roman" panose="02020603050405020304" pitchFamily="18" charset="0"/>
                  <a:cs typeface="Times New Roman" panose="02020603050405020304" pitchFamily="18" charset="0"/>
                </a:endParaRPr>
              </a:p>
              <a:p>
                <a:endParaRPr lang="en-GB" sz="4500" dirty="0">
                  <a:latin typeface="Times New Roman" panose="02020603050405020304" pitchFamily="18" charset="0"/>
                  <a:cs typeface="Times New Roman" panose="02020603050405020304" pitchFamily="18" charset="0"/>
                </a:endParaRPr>
              </a:p>
              <a:p>
                <a:endParaRPr lang="en-GB" sz="4500" dirty="0" smtClean="0">
                  <a:latin typeface="Times New Roman" panose="02020603050405020304" pitchFamily="18" charset="0"/>
                  <a:cs typeface="Times New Roman" panose="02020603050405020304" pitchFamily="18" charset="0"/>
                </a:endParaRPr>
              </a:p>
              <a:p>
                <a:endParaRPr lang="en-GB" sz="4500" dirty="0">
                  <a:latin typeface="Times New Roman" panose="02020603050405020304" pitchFamily="18" charset="0"/>
                  <a:cs typeface="Times New Roman" panose="02020603050405020304" pitchFamily="18" charset="0"/>
                </a:endParaRPr>
              </a:p>
              <a:p>
                <a:endParaRPr lang="en-GB" sz="4500" dirty="0" smtClean="0">
                  <a:latin typeface="Times New Roman" panose="02020603050405020304" pitchFamily="18" charset="0"/>
                  <a:cs typeface="Times New Roman" panose="02020603050405020304" pitchFamily="18" charset="0"/>
                </a:endParaRPr>
              </a:p>
              <a:p>
                <a:endParaRPr lang="en-GB" sz="4500" dirty="0">
                  <a:latin typeface="Times New Roman" panose="02020603050405020304" pitchFamily="18" charset="0"/>
                  <a:cs typeface="Times New Roman" panose="02020603050405020304" pitchFamily="18" charset="0"/>
                </a:endParaRPr>
              </a:p>
              <a:p>
                <a:endParaRPr lang="en-GB" sz="2400" dirty="0"/>
              </a:p>
            </p:txBody>
          </p:sp>
        </mc:Choice>
        <mc:Fallback>
          <p:sp>
            <p:nvSpPr>
              <p:cNvPr id="5" name="Title 1"/>
              <p:cNvSpPr txBox="1">
                <a:spLocks noRot="1" noChangeAspect="1" noMove="1" noResize="1" noEditPoints="1" noAdjustHandles="1" noChangeArrowheads="1" noChangeShapeType="1" noTextEdit="1"/>
              </p:cNvSpPr>
              <p:nvPr/>
            </p:nvSpPr>
            <p:spPr>
              <a:xfrm>
                <a:off x="159180" y="1503187"/>
                <a:ext cx="6080836" cy="5688655"/>
              </a:xfrm>
              <a:prstGeom prst="rect">
                <a:avLst/>
              </a:prstGeom>
              <a:blipFill>
                <a:blip r:embed="rId3"/>
                <a:stretch>
                  <a:fillRect l="-1002"/>
                </a:stretch>
              </a:blipFill>
            </p:spPr>
            <p:txBody>
              <a:bodyPr/>
              <a:lstStyle/>
              <a:p>
                <a:r>
                  <a:rPr lang="en-GB">
                    <a:noFill/>
                  </a:rPr>
                  <a:t> </a:t>
                </a:r>
              </a:p>
            </p:txBody>
          </p:sp>
        </mc:Fallback>
      </mc:AlternateContent>
    </p:spTree>
    <p:extLst>
      <p:ext uri="{BB962C8B-B14F-4D97-AF65-F5344CB8AC3E}">
        <p14:creationId xmlns:p14="http://schemas.microsoft.com/office/powerpoint/2010/main" val="224303347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35360" y="25121"/>
            <a:ext cx="9509760" cy="576040"/>
          </a:xfrm>
        </p:spPr>
        <p:txBody>
          <a:bodyPr>
            <a:normAutofit/>
          </a:bodyPr>
          <a:lstStyle/>
          <a:p>
            <a:r>
              <a:rPr lang="en-GB" sz="2800" dirty="0" smtClean="0">
                <a:solidFill>
                  <a:srgbClr val="C00000"/>
                </a:solidFill>
                <a:latin typeface="Times New Roman" panose="02020603050405020304" pitchFamily="18" charset="0"/>
                <a:cs typeface="Times New Roman" panose="02020603050405020304" pitchFamily="18" charset="0"/>
              </a:rPr>
              <a:t>Scenario 2 </a:t>
            </a:r>
            <a:endParaRPr lang="en-GB" sz="2800" dirty="0">
              <a:solidFill>
                <a:srgbClr val="C00000"/>
              </a:solidFill>
              <a:latin typeface="Times New Roman" panose="02020603050405020304" pitchFamily="18" charset="0"/>
              <a:cs typeface="Times New Roman" panose="02020603050405020304" pitchFamily="18" charset="0"/>
            </a:endParaRPr>
          </a:p>
        </p:txBody>
      </p:sp>
      <p:pic>
        <p:nvPicPr>
          <p:cNvPr id="4" name="Content Placeholder 3"/>
          <p:cNvPicPr>
            <a:picLocks noGrp="1"/>
          </p:cNvPicPr>
          <p:nvPr>
            <p:ph idx="1"/>
          </p:nvPr>
        </p:nvPicPr>
        <p:blipFill>
          <a:blip r:embed="rId2">
            <a:extLst>
              <a:ext uri="{28A0092B-C50C-407E-A947-70E740481C1C}">
                <a14:useLocalDpi xmlns:a14="http://schemas.microsoft.com/office/drawing/2010/main" val="0"/>
              </a:ext>
            </a:extLst>
          </a:blip>
          <a:stretch>
            <a:fillRect/>
          </a:stretch>
        </p:blipFill>
        <p:spPr>
          <a:xfrm>
            <a:off x="335360" y="633418"/>
            <a:ext cx="4985749" cy="2848373"/>
          </a:xfrm>
          <a:prstGeom prst="rect">
            <a:avLst/>
          </a:prstGeom>
        </p:spPr>
      </p:pic>
      <p:pic>
        <p:nvPicPr>
          <p:cNvPr id="5" name="Picture 4"/>
          <p:cNvPicPr/>
          <p:nvPr/>
        </p:nvPicPr>
        <p:blipFill>
          <a:blip r:embed="rId3">
            <a:extLst>
              <a:ext uri="{28A0092B-C50C-407E-A947-70E740481C1C}">
                <a14:useLocalDpi xmlns:a14="http://schemas.microsoft.com/office/drawing/2010/main" val="0"/>
              </a:ext>
            </a:extLst>
          </a:blip>
          <a:stretch>
            <a:fillRect/>
          </a:stretch>
        </p:blipFill>
        <p:spPr>
          <a:xfrm>
            <a:off x="309139" y="3808186"/>
            <a:ext cx="5011970" cy="2724150"/>
          </a:xfrm>
          <a:prstGeom prst="rect">
            <a:avLst/>
          </a:prstGeom>
        </p:spPr>
      </p:pic>
      <p:pic>
        <p:nvPicPr>
          <p:cNvPr id="6" name="Picture 5"/>
          <p:cNvPicPr/>
          <p:nvPr/>
        </p:nvPicPr>
        <p:blipFill>
          <a:blip r:embed="rId4">
            <a:extLst>
              <a:ext uri="{28A0092B-C50C-407E-A947-70E740481C1C}">
                <a14:useLocalDpi xmlns:a14="http://schemas.microsoft.com/office/drawing/2010/main" val="0"/>
              </a:ext>
            </a:extLst>
          </a:blip>
          <a:stretch>
            <a:fillRect/>
          </a:stretch>
        </p:blipFill>
        <p:spPr>
          <a:xfrm>
            <a:off x="5935354" y="633418"/>
            <a:ext cx="5829300" cy="2848373"/>
          </a:xfrm>
          <a:prstGeom prst="rect">
            <a:avLst/>
          </a:prstGeom>
        </p:spPr>
      </p:pic>
      <p:pic>
        <p:nvPicPr>
          <p:cNvPr id="7" name="Picture 6"/>
          <p:cNvPicPr/>
          <p:nvPr/>
        </p:nvPicPr>
        <p:blipFill>
          <a:blip r:embed="rId5">
            <a:extLst>
              <a:ext uri="{28A0092B-C50C-407E-A947-70E740481C1C}">
                <a14:useLocalDpi xmlns:a14="http://schemas.microsoft.com/office/drawing/2010/main" val="0"/>
              </a:ext>
            </a:extLst>
          </a:blip>
          <a:stretch>
            <a:fillRect/>
          </a:stretch>
        </p:blipFill>
        <p:spPr>
          <a:xfrm>
            <a:off x="5935354" y="3829681"/>
            <a:ext cx="5915025" cy="2755517"/>
          </a:xfrm>
          <a:prstGeom prst="rect">
            <a:avLst/>
          </a:prstGeom>
        </p:spPr>
      </p:pic>
      <p:sp>
        <p:nvSpPr>
          <p:cNvPr id="9" name="Title 1"/>
          <p:cNvSpPr txBox="1">
            <a:spLocks/>
          </p:cNvSpPr>
          <p:nvPr/>
        </p:nvSpPr>
        <p:spPr>
          <a:xfrm>
            <a:off x="6168008" y="-7136"/>
            <a:ext cx="9509760" cy="576040"/>
          </a:xfrm>
          <a:prstGeom prst="rect">
            <a:avLst/>
          </a:prstGeom>
        </p:spPr>
        <p:txBody>
          <a:bodyPr vert="horz" lIns="91440" tIns="45720" rIns="91440" bIns="45720" rtlCol="0" anchor="b">
            <a:normAutofit/>
          </a:bodyPr>
          <a:lstStyle>
            <a:lvl1pPr marL="0" indent="0" algn="l" defTabSz="914400" rtl="0" eaLnBrk="1" latinLnBrk="0" hangingPunct="1">
              <a:lnSpc>
                <a:spcPct val="90000"/>
              </a:lnSpc>
              <a:spcBef>
                <a:spcPct val="0"/>
              </a:spcBef>
              <a:buFont typeface="Arial" pitchFamily="34" charset="0"/>
              <a:buNone/>
              <a:defRPr sz="3400" kern="1200">
                <a:solidFill>
                  <a:schemeClr val="tx2">
                    <a:lumMod val="75000"/>
                  </a:schemeClr>
                </a:solidFill>
                <a:latin typeface="+mj-lt"/>
                <a:ea typeface="+mj-ea"/>
                <a:cs typeface="+mj-cs"/>
              </a:defRPr>
            </a:lvl1pPr>
          </a:lstStyle>
          <a:p>
            <a:r>
              <a:rPr lang="en-GB" sz="2000" dirty="0">
                <a:latin typeface="Times New Roman" panose="02020603050405020304" pitchFamily="18" charset="0"/>
                <a:cs typeface="Times New Roman" panose="02020603050405020304" pitchFamily="18" charset="0"/>
              </a:rPr>
              <a:t>PV energy meeting battery before load</a:t>
            </a:r>
            <a:r>
              <a:rPr lang="en-GB" sz="1400" dirty="0" smtClean="0">
                <a:latin typeface="Times New Roman" panose="02020603050405020304" pitchFamily="18" charset="0"/>
                <a:cs typeface="Times New Roman" panose="02020603050405020304" pitchFamily="18" charset="0"/>
              </a:rPr>
              <a:t> </a:t>
            </a:r>
            <a:endParaRPr lang="en-GB" sz="1400" dirty="0">
              <a:latin typeface="Times New Roman" panose="02020603050405020304" pitchFamily="18" charset="0"/>
              <a:cs typeface="Times New Roman" panose="02020603050405020304" pitchFamily="18" charset="0"/>
            </a:endParaRPr>
          </a:p>
        </p:txBody>
      </p:sp>
      <p:sp>
        <p:nvSpPr>
          <p:cNvPr id="10" name="Title 1"/>
          <p:cNvSpPr txBox="1">
            <a:spLocks/>
          </p:cNvSpPr>
          <p:nvPr/>
        </p:nvSpPr>
        <p:spPr>
          <a:xfrm>
            <a:off x="5935354" y="3258285"/>
            <a:ext cx="9509760" cy="576040"/>
          </a:xfrm>
          <a:prstGeom prst="rect">
            <a:avLst/>
          </a:prstGeom>
        </p:spPr>
        <p:txBody>
          <a:bodyPr vert="horz" lIns="91440" tIns="45720" rIns="91440" bIns="45720" rtlCol="0" anchor="b">
            <a:normAutofit/>
          </a:bodyPr>
          <a:lstStyle>
            <a:lvl1pPr marL="0" indent="0" algn="l" defTabSz="914400" rtl="0" eaLnBrk="1" latinLnBrk="0" hangingPunct="1">
              <a:lnSpc>
                <a:spcPct val="90000"/>
              </a:lnSpc>
              <a:spcBef>
                <a:spcPct val="0"/>
              </a:spcBef>
              <a:buFont typeface="Arial" pitchFamily="34" charset="0"/>
              <a:buNone/>
              <a:defRPr sz="3400" kern="1200">
                <a:solidFill>
                  <a:schemeClr val="tx2">
                    <a:lumMod val="75000"/>
                  </a:schemeClr>
                </a:solidFill>
                <a:latin typeface="+mj-lt"/>
                <a:ea typeface="+mj-ea"/>
                <a:cs typeface="+mj-cs"/>
              </a:defRPr>
            </a:lvl1pPr>
          </a:lstStyle>
          <a:p>
            <a:r>
              <a:rPr lang="en-GB" sz="2000" dirty="0">
                <a:latin typeface="Times New Roman" panose="02020603050405020304" pitchFamily="18" charset="0"/>
                <a:cs typeface="Times New Roman" panose="02020603050405020304" pitchFamily="18" charset="0"/>
              </a:rPr>
              <a:t>PV energy </a:t>
            </a:r>
            <a:r>
              <a:rPr lang="en-GB" sz="2000" dirty="0" smtClean="0">
                <a:latin typeface="Times New Roman" panose="02020603050405020304" pitchFamily="18" charset="0"/>
                <a:cs typeface="Times New Roman" panose="02020603050405020304" pitchFamily="18" charset="0"/>
              </a:rPr>
              <a:t>meeting load before battery</a:t>
            </a:r>
            <a:r>
              <a:rPr lang="en-GB" sz="1400" dirty="0" smtClean="0">
                <a:latin typeface="Times New Roman" panose="02020603050405020304" pitchFamily="18" charset="0"/>
                <a:cs typeface="Times New Roman" panose="02020603050405020304" pitchFamily="18" charset="0"/>
              </a:rPr>
              <a:t> </a:t>
            </a:r>
            <a:endParaRPr lang="en-GB" sz="1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2020189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1450914224"/>
              </p:ext>
            </p:extLst>
          </p:nvPr>
        </p:nvGraphicFramePr>
        <p:xfrm>
          <a:off x="4871864" y="1340768"/>
          <a:ext cx="7996957" cy="4559548"/>
        </p:xfrm>
        <a:graphic>
          <a:graphicData uri="http://schemas.openxmlformats.org/drawingml/2006/chart">
            <c:chart xmlns:c="http://schemas.openxmlformats.org/drawingml/2006/chart" xmlns:r="http://schemas.openxmlformats.org/officeDocument/2006/relationships" r:id="rId2"/>
          </a:graphicData>
        </a:graphic>
      </p:graphicFrame>
      <p:sp>
        <p:nvSpPr>
          <p:cNvPr id="6" name="Title 1"/>
          <p:cNvSpPr txBox="1">
            <a:spLocks/>
          </p:cNvSpPr>
          <p:nvPr/>
        </p:nvSpPr>
        <p:spPr>
          <a:xfrm>
            <a:off x="4161" y="1772816"/>
            <a:ext cx="5616624" cy="936104"/>
          </a:xfrm>
          <a:prstGeom prst="rect">
            <a:avLst/>
          </a:prstGeom>
        </p:spPr>
        <p:txBody>
          <a:bodyPr vert="horz" lIns="91440" tIns="45720" rIns="91440" bIns="45720" rtlCol="0" anchor="b">
            <a:normAutofit/>
          </a:bodyPr>
          <a:lstStyle>
            <a:lvl1pPr marL="0" indent="0" algn="l" defTabSz="914400" rtl="0" eaLnBrk="1" latinLnBrk="0" hangingPunct="1">
              <a:lnSpc>
                <a:spcPct val="90000"/>
              </a:lnSpc>
              <a:spcBef>
                <a:spcPct val="0"/>
              </a:spcBef>
              <a:buFont typeface="Arial" pitchFamily="34" charset="0"/>
              <a:buNone/>
              <a:defRPr sz="3400" kern="1200">
                <a:solidFill>
                  <a:schemeClr val="tx2">
                    <a:lumMod val="75000"/>
                  </a:schemeClr>
                </a:solidFill>
                <a:latin typeface="+mj-lt"/>
                <a:ea typeface="+mj-ea"/>
                <a:cs typeface="+mj-cs"/>
              </a:defRPr>
            </a:lvl1pPr>
          </a:lstStyle>
          <a:p>
            <a:r>
              <a:rPr lang="en-GB" sz="1800" dirty="0">
                <a:latin typeface="Times New Roman" panose="02020603050405020304" pitchFamily="18" charset="0"/>
                <a:cs typeface="Times New Roman" panose="02020603050405020304" pitchFamily="18" charset="0"/>
              </a:rPr>
              <a:t>The difference in annual energy production is clearly between two options. </a:t>
            </a:r>
            <a:r>
              <a:rPr lang="en-GB" sz="1800" dirty="0" smtClean="0">
                <a:latin typeface="Times New Roman" panose="02020603050405020304" pitchFamily="18" charset="0"/>
                <a:cs typeface="Times New Roman" panose="02020603050405020304" pitchFamily="18" charset="0"/>
              </a:rPr>
              <a:t>For example the difference in 1</a:t>
            </a:r>
            <a:r>
              <a:rPr lang="en-GB" sz="1800" baseline="30000" dirty="0" smtClean="0">
                <a:latin typeface="Times New Roman" panose="02020603050405020304" pitchFamily="18" charset="0"/>
                <a:cs typeface="Times New Roman" panose="02020603050405020304" pitchFamily="18" charset="0"/>
              </a:rPr>
              <a:t>st </a:t>
            </a:r>
            <a:r>
              <a:rPr lang="en-GB" sz="1800" dirty="0" smtClean="0">
                <a:latin typeface="Times New Roman" panose="02020603050405020304" pitchFamily="18" charset="0"/>
                <a:cs typeface="Times New Roman" panose="02020603050405020304" pitchFamily="18" charset="0"/>
              </a:rPr>
              <a:t>year equal 200 (MWh).</a:t>
            </a:r>
            <a:endParaRPr lang="en-GB" sz="18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1585003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07368" y="588036"/>
            <a:ext cx="9509760" cy="513344"/>
          </a:xfrm>
        </p:spPr>
        <p:txBody>
          <a:bodyPr>
            <a:normAutofit/>
          </a:bodyPr>
          <a:lstStyle/>
          <a:p>
            <a:r>
              <a:rPr lang="en-GB" sz="2400" dirty="0">
                <a:latin typeface="Times New Roman" panose="02020603050405020304" pitchFamily="18" charset="0"/>
                <a:cs typeface="Times New Roman" panose="02020603050405020304" pitchFamily="18" charset="0"/>
              </a:rPr>
              <a:t>Scenario 2 summarized</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036386679"/>
              </p:ext>
            </p:extLst>
          </p:nvPr>
        </p:nvGraphicFramePr>
        <p:xfrm>
          <a:off x="1271464" y="1700808"/>
          <a:ext cx="9509124" cy="3629392"/>
        </p:xfrm>
        <a:graphic>
          <a:graphicData uri="http://schemas.openxmlformats.org/drawingml/2006/table">
            <a:tbl>
              <a:tblPr firstRow="1" bandRow="1">
                <a:tableStyleId>{5940675A-B579-460E-94D1-54222C63F5DA}</a:tableStyleId>
              </a:tblPr>
              <a:tblGrid>
                <a:gridCol w="3169708">
                  <a:extLst>
                    <a:ext uri="{9D8B030D-6E8A-4147-A177-3AD203B41FA5}">
                      <a16:colId xmlns:a16="http://schemas.microsoft.com/office/drawing/2014/main" val="3294638759"/>
                    </a:ext>
                  </a:extLst>
                </a:gridCol>
                <a:gridCol w="3169708">
                  <a:extLst>
                    <a:ext uri="{9D8B030D-6E8A-4147-A177-3AD203B41FA5}">
                      <a16:colId xmlns:a16="http://schemas.microsoft.com/office/drawing/2014/main" val="2927270088"/>
                    </a:ext>
                  </a:extLst>
                </a:gridCol>
                <a:gridCol w="3169708">
                  <a:extLst>
                    <a:ext uri="{9D8B030D-6E8A-4147-A177-3AD203B41FA5}">
                      <a16:colId xmlns:a16="http://schemas.microsoft.com/office/drawing/2014/main" val="1656344094"/>
                    </a:ext>
                  </a:extLst>
                </a:gridCol>
              </a:tblGrid>
              <a:tr h="1008112">
                <a:tc>
                  <a:txBody>
                    <a:bodyPr/>
                    <a:lstStyle/>
                    <a:p>
                      <a:pPr algn="ctr"/>
                      <a:r>
                        <a:rPr lang="en-GB" dirty="0" smtClean="0">
                          <a:latin typeface="Times New Roman" panose="02020603050405020304" pitchFamily="18" charset="0"/>
                          <a:cs typeface="Times New Roman" panose="02020603050405020304" pitchFamily="18" charset="0"/>
                        </a:rPr>
                        <a:t>Item</a:t>
                      </a:r>
                      <a:r>
                        <a:rPr lang="en-GB" baseline="0" dirty="0" smtClean="0">
                          <a:latin typeface="Times New Roman" panose="02020603050405020304" pitchFamily="18" charset="0"/>
                          <a:cs typeface="Times New Roman" panose="02020603050405020304" pitchFamily="18" charset="0"/>
                        </a:rPr>
                        <a:t> </a:t>
                      </a:r>
                      <a:endParaRPr lang="en-GB" dirty="0">
                        <a:latin typeface="Times New Roman" panose="02020603050405020304" pitchFamily="18" charset="0"/>
                        <a:cs typeface="Times New Roman" panose="02020603050405020304" pitchFamily="18" charset="0"/>
                      </a:endParaRPr>
                    </a:p>
                  </a:txBody>
                  <a:tcPr anchor="ctr"/>
                </a:tc>
                <a:tc>
                  <a:txBody>
                    <a:bodyPr/>
                    <a:lstStyle/>
                    <a:p>
                      <a:pPr algn="ctr"/>
                      <a:r>
                        <a:rPr lang="en-GB" dirty="0" smtClean="0">
                          <a:latin typeface="Times New Roman" panose="02020603050405020304" pitchFamily="18" charset="0"/>
                          <a:cs typeface="Times New Roman" panose="02020603050405020304" pitchFamily="18" charset="0"/>
                        </a:rPr>
                        <a:t>Option 1 (PV</a:t>
                      </a:r>
                      <a:r>
                        <a:rPr lang="en-GB" baseline="0" dirty="0" smtClean="0">
                          <a:latin typeface="Times New Roman" panose="02020603050405020304" pitchFamily="18" charset="0"/>
                          <a:cs typeface="Times New Roman" panose="02020603050405020304" pitchFamily="18" charset="0"/>
                        </a:rPr>
                        <a:t> energy meeting battery before load)</a:t>
                      </a:r>
                      <a:endParaRPr lang="en-GB" dirty="0">
                        <a:latin typeface="Times New Roman" panose="02020603050405020304" pitchFamily="18" charset="0"/>
                        <a:cs typeface="Times New Roman" panose="02020603050405020304" pitchFamily="18" charset="0"/>
                      </a:endParaRP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dirty="0" smtClean="0">
                          <a:latin typeface="Times New Roman" panose="02020603050405020304" pitchFamily="18" charset="0"/>
                          <a:cs typeface="Times New Roman" panose="02020603050405020304" pitchFamily="18" charset="0"/>
                        </a:rPr>
                        <a:t>Option 2 (PV</a:t>
                      </a:r>
                      <a:r>
                        <a:rPr lang="en-GB" baseline="0" dirty="0" smtClean="0">
                          <a:latin typeface="Times New Roman" panose="02020603050405020304" pitchFamily="18" charset="0"/>
                          <a:cs typeface="Times New Roman" panose="02020603050405020304" pitchFamily="18" charset="0"/>
                        </a:rPr>
                        <a:t> energy meeting load before battery)</a:t>
                      </a:r>
                      <a:endParaRPr lang="en-GB" dirty="0" smtClean="0">
                        <a:latin typeface="Times New Roman" panose="02020603050405020304" pitchFamily="18" charset="0"/>
                        <a:cs typeface="Times New Roman" panose="02020603050405020304" pitchFamily="18" charset="0"/>
                      </a:endParaRPr>
                    </a:p>
                    <a:p>
                      <a:pPr algn="ctr"/>
                      <a:endParaRPr lang="en-GB" dirty="0">
                        <a:latin typeface="Times New Roman" panose="02020603050405020304" pitchFamily="18" charset="0"/>
                        <a:cs typeface="Times New Roman" panose="02020603050405020304" pitchFamily="18" charset="0"/>
                      </a:endParaRPr>
                    </a:p>
                  </a:txBody>
                  <a:tcPr anchor="ctr"/>
                </a:tc>
                <a:extLst>
                  <a:ext uri="{0D108BD9-81ED-4DB2-BD59-A6C34878D82A}">
                    <a16:rowId xmlns:a16="http://schemas.microsoft.com/office/drawing/2014/main" val="441427496"/>
                  </a:ext>
                </a:extLst>
              </a:tr>
              <a:tr h="370840">
                <a:tc>
                  <a:txBody>
                    <a:bodyPr/>
                    <a:lstStyle/>
                    <a:p>
                      <a:r>
                        <a:rPr lang="en-GB" dirty="0" smtClean="0">
                          <a:latin typeface="Times New Roman" panose="02020603050405020304" pitchFamily="18" charset="0"/>
                          <a:cs typeface="Times New Roman" panose="02020603050405020304" pitchFamily="18" charset="0"/>
                        </a:rPr>
                        <a:t>Total</a:t>
                      </a:r>
                      <a:r>
                        <a:rPr lang="en-GB" baseline="0" dirty="0" smtClean="0">
                          <a:latin typeface="Times New Roman" panose="02020603050405020304" pitchFamily="18" charset="0"/>
                          <a:cs typeface="Times New Roman" panose="02020603050405020304" pitchFamily="18" charset="0"/>
                        </a:rPr>
                        <a:t> investment ($)</a:t>
                      </a:r>
                      <a:endParaRPr lang="en-GB" dirty="0">
                        <a:latin typeface="Times New Roman" panose="02020603050405020304" pitchFamily="18" charset="0"/>
                        <a:cs typeface="Times New Roman" panose="02020603050405020304" pitchFamily="18" charset="0"/>
                      </a:endParaRPr>
                    </a:p>
                  </a:txBody>
                  <a:tcPr/>
                </a:tc>
                <a:tc>
                  <a:txBody>
                    <a:bodyPr/>
                    <a:lstStyle/>
                    <a:p>
                      <a:pPr algn="ctr"/>
                      <a:r>
                        <a:rPr lang="en-GB" sz="2000" kern="1200" dirty="0" smtClean="0">
                          <a:solidFill>
                            <a:schemeClr val="tx1"/>
                          </a:solidFill>
                          <a:effectLst/>
                          <a:latin typeface="Times New Roman" panose="02020603050405020304" pitchFamily="18" charset="0"/>
                          <a:ea typeface="+mn-ea"/>
                          <a:cs typeface="Times New Roman" panose="02020603050405020304" pitchFamily="18" charset="0"/>
                        </a:rPr>
                        <a:t>1,117,482</a:t>
                      </a:r>
                      <a:endParaRPr lang="en-GB" sz="2000" dirty="0">
                        <a:latin typeface="Times New Roman" panose="02020603050405020304" pitchFamily="18" charset="0"/>
                        <a:cs typeface="Times New Roman" panose="02020603050405020304" pitchFamily="18" charset="0"/>
                      </a:endParaRPr>
                    </a:p>
                  </a:txBody>
                  <a:tcPr anchor="ctr"/>
                </a:tc>
                <a:tc>
                  <a:txBody>
                    <a:bodyPr/>
                    <a:lstStyle/>
                    <a:p>
                      <a:pPr algn="ctr"/>
                      <a:r>
                        <a:rPr lang="en-GB" sz="2000" kern="1200" dirty="0" smtClean="0">
                          <a:solidFill>
                            <a:schemeClr val="tx1"/>
                          </a:solidFill>
                          <a:effectLst/>
                          <a:latin typeface="Times New Roman" panose="02020603050405020304" pitchFamily="18" charset="0"/>
                          <a:ea typeface="+mn-ea"/>
                          <a:cs typeface="Times New Roman" panose="02020603050405020304" pitchFamily="18" charset="0"/>
                        </a:rPr>
                        <a:t>1,117,482</a:t>
                      </a:r>
                      <a:endParaRPr lang="en-GB" sz="2000" dirty="0">
                        <a:latin typeface="Times New Roman" panose="02020603050405020304" pitchFamily="18" charset="0"/>
                        <a:cs typeface="Times New Roman" panose="02020603050405020304" pitchFamily="18" charset="0"/>
                      </a:endParaRPr>
                    </a:p>
                  </a:txBody>
                  <a:tcPr anchor="ctr"/>
                </a:tc>
                <a:extLst>
                  <a:ext uri="{0D108BD9-81ED-4DB2-BD59-A6C34878D82A}">
                    <a16:rowId xmlns:a16="http://schemas.microsoft.com/office/drawing/2014/main" val="1429222838"/>
                  </a:ext>
                </a:extLst>
              </a:tr>
              <a:tr h="370840">
                <a:tc>
                  <a:txBody>
                    <a:bodyPr/>
                    <a:lstStyle/>
                    <a:p>
                      <a:r>
                        <a:rPr lang="en-GB" dirty="0" smtClean="0">
                          <a:latin typeface="Times New Roman" panose="02020603050405020304" pitchFamily="18" charset="0"/>
                          <a:cs typeface="Times New Roman" panose="02020603050405020304" pitchFamily="18" charset="0"/>
                        </a:rPr>
                        <a:t>Battery replacement cost ($)</a:t>
                      </a:r>
                      <a:endParaRPr lang="en-GB" dirty="0">
                        <a:latin typeface="Times New Roman" panose="02020603050405020304" pitchFamily="18" charset="0"/>
                        <a:cs typeface="Times New Roman" panose="02020603050405020304" pitchFamily="18" charset="0"/>
                      </a:endParaRPr>
                    </a:p>
                  </a:txBody>
                  <a:tcPr/>
                </a:tc>
                <a:tc>
                  <a:txBody>
                    <a:bodyPr/>
                    <a:lstStyle/>
                    <a:p>
                      <a:pPr algn="ctr"/>
                      <a:r>
                        <a:rPr lang="en-GB" sz="2000" kern="1200" dirty="0" smtClean="0">
                          <a:solidFill>
                            <a:schemeClr val="tx1"/>
                          </a:solidFill>
                          <a:effectLst/>
                          <a:latin typeface="Times New Roman" panose="02020603050405020304" pitchFamily="18" charset="0"/>
                          <a:ea typeface="+mn-ea"/>
                          <a:cs typeface="Times New Roman" panose="02020603050405020304" pitchFamily="18" charset="0"/>
                        </a:rPr>
                        <a:t>525,600</a:t>
                      </a:r>
                      <a:endParaRPr lang="en-GB" sz="2000" dirty="0">
                        <a:latin typeface="Times New Roman" panose="02020603050405020304" pitchFamily="18" charset="0"/>
                        <a:cs typeface="Times New Roman" panose="02020603050405020304" pitchFamily="18" charset="0"/>
                      </a:endParaRPr>
                    </a:p>
                  </a:txBody>
                  <a:tcPr anchor="ctr"/>
                </a:tc>
                <a:tc>
                  <a:txBody>
                    <a:bodyPr/>
                    <a:lstStyle/>
                    <a:p>
                      <a:pPr algn="ctr"/>
                      <a:r>
                        <a:rPr lang="en-GB" sz="2000" kern="1200" dirty="0" smtClean="0">
                          <a:solidFill>
                            <a:schemeClr val="tx1"/>
                          </a:solidFill>
                          <a:effectLst/>
                          <a:latin typeface="Times New Roman" panose="02020603050405020304" pitchFamily="18" charset="0"/>
                          <a:ea typeface="+mn-ea"/>
                          <a:cs typeface="Times New Roman" panose="02020603050405020304" pitchFamily="18" charset="0"/>
                        </a:rPr>
                        <a:t>262,800</a:t>
                      </a:r>
                      <a:endParaRPr lang="en-GB" sz="2000" dirty="0">
                        <a:latin typeface="Times New Roman" panose="02020603050405020304" pitchFamily="18" charset="0"/>
                        <a:cs typeface="Times New Roman" panose="02020603050405020304" pitchFamily="18" charset="0"/>
                      </a:endParaRPr>
                    </a:p>
                  </a:txBody>
                  <a:tcPr anchor="ctr"/>
                </a:tc>
                <a:extLst>
                  <a:ext uri="{0D108BD9-81ED-4DB2-BD59-A6C34878D82A}">
                    <a16:rowId xmlns:a16="http://schemas.microsoft.com/office/drawing/2014/main" val="2833603538"/>
                  </a:ext>
                </a:extLst>
              </a:tr>
              <a:tr h="370840">
                <a:tc>
                  <a:txBody>
                    <a:bodyPr/>
                    <a:lstStyle/>
                    <a:p>
                      <a:r>
                        <a:rPr lang="en-GB" dirty="0" smtClean="0">
                          <a:latin typeface="Times New Roman" panose="02020603050405020304" pitchFamily="18" charset="0"/>
                          <a:cs typeface="Times New Roman" panose="02020603050405020304" pitchFamily="18" charset="0"/>
                        </a:rPr>
                        <a:t>Annual</a:t>
                      </a:r>
                      <a:r>
                        <a:rPr lang="en-GB" baseline="0" dirty="0" smtClean="0">
                          <a:latin typeface="Times New Roman" panose="02020603050405020304" pitchFamily="18" charset="0"/>
                          <a:cs typeface="Times New Roman" panose="02020603050405020304" pitchFamily="18" charset="0"/>
                        </a:rPr>
                        <a:t> saving ($)</a:t>
                      </a:r>
                      <a:endParaRPr lang="en-GB" dirty="0">
                        <a:latin typeface="Times New Roman" panose="02020603050405020304" pitchFamily="18" charset="0"/>
                        <a:cs typeface="Times New Roman" panose="02020603050405020304" pitchFamily="18" charset="0"/>
                      </a:endParaRPr>
                    </a:p>
                  </a:txBody>
                  <a:tcPr/>
                </a:tc>
                <a:tc>
                  <a:txBody>
                    <a:bodyPr/>
                    <a:lstStyle/>
                    <a:p>
                      <a:pPr algn="ctr"/>
                      <a:r>
                        <a:rPr lang="en-GB" sz="2000" kern="1200" dirty="0" smtClean="0">
                          <a:solidFill>
                            <a:schemeClr val="tx1"/>
                          </a:solidFill>
                          <a:effectLst/>
                          <a:latin typeface="Times New Roman" panose="02020603050405020304" pitchFamily="18" charset="0"/>
                          <a:ea typeface="+mn-ea"/>
                          <a:cs typeface="Times New Roman" panose="02020603050405020304" pitchFamily="18" charset="0"/>
                        </a:rPr>
                        <a:t>1,014,500</a:t>
                      </a:r>
                      <a:endParaRPr lang="en-GB" sz="2000" dirty="0">
                        <a:latin typeface="Times New Roman" panose="02020603050405020304" pitchFamily="18" charset="0"/>
                        <a:cs typeface="Times New Roman" panose="02020603050405020304" pitchFamily="18" charset="0"/>
                      </a:endParaRPr>
                    </a:p>
                  </a:txBody>
                  <a:tcPr anchor="ctr"/>
                </a:tc>
                <a:tc>
                  <a:txBody>
                    <a:bodyPr/>
                    <a:lstStyle/>
                    <a:p>
                      <a:pPr algn="ctr"/>
                      <a:r>
                        <a:rPr lang="en-GB" sz="2000" kern="1200" dirty="0" smtClean="0">
                          <a:solidFill>
                            <a:schemeClr val="tx1"/>
                          </a:solidFill>
                          <a:effectLst/>
                          <a:latin typeface="Times New Roman" panose="02020603050405020304" pitchFamily="18" charset="0"/>
                          <a:ea typeface="+mn-ea"/>
                          <a:cs typeface="Times New Roman" panose="02020603050405020304" pitchFamily="18" charset="0"/>
                        </a:rPr>
                        <a:t>1,114,460</a:t>
                      </a:r>
                      <a:endParaRPr lang="en-GB" sz="2000" dirty="0">
                        <a:latin typeface="Times New Roman" panose="02020603050405020304" pitchFamily="18" charset="0"/>
                        <a:cs typeface="Times New Roman" panose="02020603050405020304" pitchFamily="18" charset="0"/>
                      </a:endParaRPr>
                    </a:p>
                  </a:txBody>
                  <a:tcPr anchor="ctr"/>
                </a:tc>
                <a:extLst>
                  <a:ext uri="{0D108BD9-81ED-4DB2-BD59-A6C34878D82A}">
                    <a16:rowId xmlns:a16="http://schemas.microsoft.com/office/drawing/2014/main" val="617897333"/>
                  </a:ext>
                </a:extLst>
              </a:tr>
              <a:tr h="370840">
                <a:tc>
                  <a:txBody>
                    <a:bodyPr/>
                    <a:lstStyle/>
                    <a:p>
                      <a:r>
                        <a:rPr lang="en-GB" dirty="0" smtClean="0">
                          <a:latin typeface="Times New Roman" panose="02020603050405020304" pitchFamily="18" charset="0"/>
                          <a:cs typeface="Times New Roman" panose="02020603050405020304" pitchFamily="18" charset="0"/>
                        </a:rPr>
                        <a:t>∑</a:t>
                      </a:r>
                      <a:r>
                        <a:rPr lang="en-GB" baseline="0" dirty="0" smtClean="0">
                          <a:latin typeface="Times New Roman" panose="02020603050405020304" pitchFamily="18" charset="0"/>
                          <a:cs typeface="Times New Roman" panose="02020603050405020304" pitchFamily="18" charset="0"/>
                        </a:rPr>
                        <a:t> Annual energy production from system (MWh)</a:t>
                      </a:r>
                      <a:endParaRPr lang="en-GB" dirty="0">
                        <a:latin typeface="Times New Roman" panose="02020603050405020304" pitchFamily="18" charset="0"/>
                        <a:cs typeface="Times New Roman" panose="02020603050405020304" pitchFamily="18" charset="0"/>
                      </a:endParaRPr>
                    </a:p>
                  </a:txBody>
                  <a:tcPr/>
                </a:tc>
                <a:tc>
                  <a:txBody>
                    <a:bodyPr/>
                    <a:lstStyle/>
                    <a:p>
                      <a:pPr algn="ctr">
                        <a:lnSpc>
                          <a:spcPct val="107000"/>
                        </a:lnSpc>
                        <a:spcAft>
                          <a:spcPts val="0"/>
                        </a:spcAft>
                      </a:pPr>
                      <a:r>
                        <a:rPr lang="en-GB" sz="2000" dirty="0">
                          <a:effectLst/>
                          <a:latin typeface="Times New Roman" panose="02020603050405020304" pitchFamily="18" charset="0"/>
                          <a:ea typeface="Calibri" panose="020F0502020204030204" pitchFamily="34" charset="0"/>
                          <a:cs typeface="Times New Roman" panose="02020603050405020304" pitchFamily="18" charset="0"/>
                        </a:rPr>
                        <a:t>3.04 × 10^7</a:t>
                      </a:r>
                    </a:p>
                  </a:txBody>
                  <a:tcPr marL="68580" marR="68580" marT="0" marB="0" anchor="ctr"/>
                </a:tc>
                <a:tc>
                  <a:txBody>
                    <a:bodyPr/>
                    <a:lstStyle/>
                    <a:p>
                      <a:pPr algn="ctr"/>
                      <a:r>
                        <a:rPr lang="en-GB" sz="2000" kern="1200" dirty="0" smtClean="0">
                          <a:solidFill>
                            <a:schemeClr val="tx1"/>
                          </a:solidFill>
                          <a:effectLst/>
                          <a:latin typeface="Times New Roman" panose="02020603050405020304" pitchFamily="18" charset="0"/>
                          <a:ea typeface="+mn-ea"/>
                          <a:cs typeface="Times New Roman" panose="02020603050405020304" pitchFamily="18" charset="0"/>
                        </a:rPr>
                        <a:t>3.58 × 10^7</a:t>
                      </a:r>
                      <a:endParaRPr lang="en-GB" sz="2000" dirty="0">
                        <a:latin typeface="Times New Roman" panose="02020603050405020304" pitchFamily="18" charset="0"/>
                        <a:cs typeface="Times New Roman" panose="02020603050405020304" pitchFamily="18" charset="0"/>
                      </a:endParaRPr>
                    </a:p>
                  </a:txBody>
                  <a:tcPr anchor="ctr"/>
                </a:tc>
                <a:extLst>
                  <a:ext uri="{0D108BD9-81ED-4DB2-BD59-A6C34878D82A}">
                    <a16:rowId xmlns:a16="http://schemas.microsoft.com/office/drawing/2014/main" val="3096853919"/>
                  </a:ext>
                </a:extLst>
              </a:tr>
              <a:tr h="370840">
                <a:tc>
                  <a:txBody>
                    <a:bodyPr/>
                    <a:lstStyle/>
                    <a:p>
                      <a:r>
                        <a:rPr lang="en-GB" dirty="0" smtClean="0">
                          <a:latin typeface="Times New Roman" panose="02020603050405020304" pitchFamily="18" charset="0"/>
                          <a:cs typeface="Times New Roman" panose="02020603050405020304" pitchFamily="18" charset="0"/>
                        </a:rPr>
                        <a:t>SPP (month)</a:t>
                      </a:r>
                      <a:endParaRPr lang="en-GB" dirty="0">
                        <a:latin typeface="Times New Roman" panose="02020603050405020304" pitchFamily="18" charset="0"/>
                        <a:cs typeface="Times New Roman" panose="02020603050405020304" pitchFamily="18" charset="0"/>
                      </a:endParaRPr>
                    </a:p>
                  </a:txBody>
                  <a:tcPr/>
                </a:tc>
                <a:tc>
                  <a:txBody>
                    <a:bodyPr/>
                    <a:lstStyle/>
                    <a:p>
                      <a:pPr algn="ctr"/>
                      <a:r>
                        <a:rPr lang="en-GB" sz="2000" kern="1200" dirty="0" smtClean="0">
                          <a:solidFill>
                            <a:schemeClr val="tx1"/>
                          </a:solidFill>
                          <a:effectLst/>
                          <a:latin typeface="Times New Roman" panose="02020603050405020304" pitchFamily="18" charset="0"/>
                          <a:ea typeface="+mn-ea"/>
                          <a:cs typeface="Times New Roman" panose="02020603050405020304" pitchFamily="18" charset="0"/>
                        </a:rPr>
                        <a:t>13</a:t>
                      </a:r>
                      <a:endParaRPr lang="en-GB" sz="2000" dirty="0">
                        <a:latin typeface="Times New Roman" panose="02020603050405020304" pitchFamily="18" charset="0"/>
                        <a:cs typeface="Times New Roman" panose="02020603050405020304" pitchFamily="18" charset="0"/>
                      </a:endParaRPr>
                    </a:p>
                  </a:txBody>
                  <a:tcPr anchor="ctr"/>
                </a:tc>
                <a:tc>
                  <a:txBody>
                    <a:bodyPr/>
                    <a:lstStyle/>
                    <a:p>
                      <a:pPr algn="ctr"/>
                      <a:r>
                        <a:rPr lang="en-GB" sz="2000" dirty="0" smtClean="0">
                          <a:latin typeface="Times New Roman" panose="02020603050405020304" pitchFamily="18" charset="0"/>
                          <a:cs typeface="Times New Roman" panose="02020603050405020304" pitchFamily="18" charset="0"/>
                        </a:rPr>
                        <a:t>12</a:t>
                      </a:r>
                      <a:endParaRPr lang="en-GB" sz="2000" dirty="0">
                        <a:latin typeface="Times New Roman" panose="02020603050405020304" pitchFamily="18" charset="0"/>
                        <a:cs typeface="Times New Roman" panose="02020603050405020304" pitchFamily="18" charset="0"/>
                      </a:endParaRPr>
                    </a:p>
                  </a:txBody>
                  <a:tcPr anchor="ctr"/>
                </a:tc>
                <a:extLst>
                  <a:ext uri="{0D108BD9-81ED-4DB2-BD59-A6C34878D82A}">
                    <a16:rowId xmlns:a16="http://schemas.microsoft.com/office/drawing/2014/main" val="2067449153"/>
                  </a:ext>
                </a:extLst>
              </a:tr>
              <a:tr h="370840">
                <a:tc>
                  <a:txBody>
                    <a:bodyPr/>
                    <a:lstStyle/>
                    <a:p>
                      <a:r>
                        <a:rPr lang="en-GB" dirty="0" smtClean="0">
                          <a:latin typeface="Times New Roman" panose="02020603050405020304" pitchFamily="18" charset="0"/>
                          <a:cs typeface="Times New Roman" panose="02020603050405020304" pitchFamily="18" charset="0"/>
                        </a:rPr>
                        <a:t>COE</a:t>
                      </a:r>
                      <a:r>
                        <a:rPr lang="en-GB" baseline="0" dirty="0" smtClean="0">
                          <a:latin typeface="Times New Roman" panose="02020603050405020304" pitchFamily="18" charset="0"/>
                          <a:cs typeface="Times New Roman" panose="02020603050405020304" pitchFamily="18" charset="0"/>
                        </a:rPr>
                        <a:t> </a:t>
                      </a:r>
                      <a:r>
                        <a:rPr lang="en-GB" sz="1800" kern="1200" dirty="0" smtClean="0">
                          <a:effectLst/>
                          <a:latin typeface="Times New Roman" panose="02020603050405020304" pitchFamily="18" charset="0"/>
                          <a:cs typeface="Times New Roman" panose="02020603050405020304" pitchFamily="18" charset="0"/>
                        </a:rPr>
                        <a:t>(¢/kWh)</a:t>
                      </a:r>
                      <a:endParaRPr lang="en-GB" dirty="0">
                        <a:latin typeface="Times New Roman" panose="02020603050405020304" pitchFamily="18" charset="0"/>
                        <a:cs typeface="Times New Roman" panose="02020603050405020304" pitchFamily="18" charset="0"/>
                      </a:endParaRPr>
                    </a:p>
                  </a:txBody>
                  <a:tcPr/>
                </a:tc>
                <a:tc>
                  <a:txBody>
                    <a:bodyPr/>
                    <a:lstStyle/>
                    <a:p>
                      <a:pPr algn="ctr"/>
                      <a:r>
                        <a:rPr lang="en-GB" sz="2000" kern="1200" dirty="0" smtClean="0">
                          <a:solidFill>
                            <a:schemeClr val="tx1"/>
                          </a:solidFill>
                          <a:effectLst/>
                          <a:latin typeface="Times New Roman" panose="02020603050405020304" pitchFamily="18" charset="0"/>
                          <a:ea typeface="+mn-ea"/>
                          <a:cs typeface="Times New Roman" panose="02020603050405020304" pitchFamily="18" charset="0"/>
                        </a:rPr>
                        <a:t>5.4</a:t>
                      </a:r>
                      <a:endParaRPr lang="en-GB" sz="2000" dirty="0">
                        <a:latin typeface="Times New Roman" panose="02020603050405020304" pitchFamily="18" charset="0"/>
                        <a:cs typeface="Times New Roman" panose="02020603050405020304" pitchFamily="18" charset="0"/>
                      </a:endParaRPr>
                    </a:p>
                  </a:txBody>
                  <a:tcPr anchor="ctr"/>
                </a:tc>
                <a:tc>
                  <a:txBody>
                    <a:bodyPr/>
                    <a:lstStyle/>
                    <a:p>
                      <a:pPr algn="ctr"/>
                      <a:r>
                        <a:rPr lang="en-GB" sz="2000" kern="1200" dirty="0" smtClean="0">
                          <a:solidFill>
                            <a:schemeClr val="tx1"/>
                          </a:solidFill>
                          <a:effectLst/>
                          <a:latin typeface="Times New Roman" panose="02020603050405020304" pitchFamily="18" charset="0"/>
                          <a:ea typeface="+mn-ea"/>
                          <a:cs typeface="Times New Roman" panose="02020603050405020304" pitchFamily="18" charset="0"/>
                        </a:rPr>
                        <a:t>3.8</a:t>
                      </a:r>
                      <a:endParaRPr lang="en-GB" sz="2000" dirty="0">
                        <a:latin typeface="Times New Roman" panose="02020603050405020304" pitchFamily="18" charset="0"/>
                        <a:cs typeface="Times New Roman" panose="02020603050405020304" pitchFamily="18" charset="0"/>
                      </a:endParaRPr>
                    </a:p>
                  </a:txBody>
                  <a:tcPr anchor="ctr"/>
                </a:tc>
                <a:extLst>
                  <a:ext uri="{0D108BD9-81ED-4DB2-BD59-A6C34878D82A}">
                    <a16:rowId xmlns:a16="http://schemas.microsoft.com/office/drawing/2014/main" val="3016447156"/>
                  </a:ext>
                </a:extLst>
              </a:tr>
            </a:tbl>
          </a:graphicData>
        </a:graphic>
      </p:graphicFrame>
      <p:sp>
        <p:nvSpPr>
          <p:cNvPr id="5" name="Title 1"/>
          <p:cNvSpPr txBox="1">
            <a:spLocks/>
          </p:cNvSpPr>
          <p:nvPr/>
        </p:nvSpPr>
        <p:spPr>
          <a:xfrm>
            <a:off x="1271464" y="5229200"/>
            <a:ext cx="9509760" cy="936104"/>
          </a:xfrm>
          <a:prstGeom prst="rect">
            <a:avLst/>
          </a:prstGeom>
        </p:spPr>
        <p:txBody>
          <a:bodyPr vert="horz" lIns="91440" tIns="45720" rIns="91440" bIns="45720" rtlCol="0" anchor="b">
            <a:normAutofit/>
          </a:bodyPr>
          <a:lstStyle>
            <a:lvl1pPr marL="0" indent="0" algn="l" defTabSz="914400" rtl="0" eaLnBrk="1" latinLnBrk="0" hangingPunct="1">
              <a:lnSpc>
                <a:spcPct val="90000"/>
              </a:lnSpc>
              <a:spcBef>
                <a:spcPct val="0"/>
              </a:spcBef>
              <a:buFont typeface="Arial" pitchFamily="34" charset="0"/>
              <a:buNone/>
              <a:defRPr sz="3400" kern="1200">
                <a:solidFill>
                  <a:schemeClr val="tx2">
                    <a:lumMod val="75000"/>
                  </a:schemeClr>
                </a:solidFill>
                <a:latin typeface="+mj-lt"/>
                <a:ea typeface="+mj-ea"/>
                <a:cs typeface="+mj-cs"/>
              </a:defRPr>
            </a:lvl1pPr>
          </a:lstStyle>
          <a:p>
            <a:r>
              <a:rPr lang="en-GB" sz="1800" dirty="0" smtClean="0">
                <a:solidFill>
                  <a:srgbClr val="C00000"/>
                </a:solidFill>
                <a:latin typeface="Times New Roman" panose="02020603050405020304" pitchFamily="18" charset="0"/>
                <a:cs typeface="Times New Roman" panose="02020603050405020304" pitchFamily="18" charset="0"/>
              </a:rPr>
              <a:t>Note: COE in option 2 less than option 1 because the replacement battery cost in option 2 less than option 1.</a:t>
            </a:r>
            <a:endParaRPr lang="en-GB" sz="1800" dirty="0">
              <a:solidFill>
                <a:srgbClr val="C0000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8618660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63352" y="188640"/>
            <a:ext cx="9509760" cy="576040"/>
          </a:xfrm>
        </p:spPr>
        <p:txBody>
          <a:bodyPr>
            <a:normAutofit/>
          </a:bodyPr>
          <a:lstStyle/>
          <a:p>
            <a:r>
              <a:rPr lang="en-GB" sz="2800" dirty="0" smtClean="0">
                <a:solidFill>
                  <a:srgbClr val="C00000"/>
                </a:solidFill>
                <a:latin typeface="Times New Roman" panose="02020603050405020304" pitchFamily="18" charset="0"/>
                <a:cs typeface="Times New Roman" panose="02020603050405020304" pitchFamily="18" charset="0"/>
              </a:rPr>
              <a:t>Scenario 3</a:t>
            </a:r>
            <a:endParaRPr lang="en-GB" sz="2800" dirty="0">
              <a:solidFill>
                <a:srgbClr val="C00000"/>
              </a:solidFill>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767408" y="1196752"/>
            <a:ext cx="9509760" cy="4127627"/>
          </a:xfrm>
        </p:spPr>
        <p:txBody>
          <a:bodyPr/>
          <a:lstStyle/>
          <a:p>
            <a:pPr marL="45720" indent="0">
              <a:buNone/>
            </a:pPr>
            <a:r>
              <a:rPr lang="en-GB" dirty="0" smtClean="0">
                <a:latin typeface="Times New Roman" panose="02020603050405020304" pitchFamily="18" charset="0"/>
                <a:cs typeface="Times New Roman" panose="02020603050405020304" pitchFamily="18" charset="0"/>
              </a:rPr>
              <a:t>Size of PV = 2MW</a:t>
            </a:r>
          </a:p>
          <a:p>
            <a:pPr marL="45720" indent="0">
              <a:buNone/>
            </a:pPr>
            <a:r>
              <a:rPr lang="en-GB" dirty="0" smtClean="0">
                <a:latin typeface="Times New Roman" panose="02020603050405020304" pitchFamily="18" charset="0"/>
                <a:cs typeface="Times New Roman" panose="02020603050405020304" pitchFamily="18" charset="0"/>
              </a:rPr>
              <a:t>Size of energy storage =5000kWh</a:t>
            </a:r>
          </a:p>
          <a:p>
            <a:pPr marL="45720" indent="0">
              <a:buNone/>
            </a:pPr>
            <a:r>
              <a:rPr lang="en-GB" dirty="0" smtClean="0">
                <a:latin typeface="Times New Roman" panose="02020603050405020304" pitchFamily="18" charset="0"/>
                <a:cs typeface="Times New Roman" panose="02020603050405020304" pitchFamily="18" charset="0"/>
              </a:rPr>
              <a:t>Batteries type are lithium ion.(48 Volt,100Ah)</a:t>
            </a:r>
            <a:endParaRPr lang="en-GB" dirty="0">
              <a:latin typeface="Times New Roman" panose="02020603050405020304" pitchFamily="18" charset="0"/>
              <a:cs typeface="Times New Roman" panose="02020603050405020304" pitchFamily="18" charset="0"/>
            </a:endParaRPr>
          </a:p>
        </p:txBody>
      </p:sp>
      <p:pic>
        <p:nvPicPr>
          <p:cNvPr id="4" name="Picture 3"/>
          <p:cNvPicPr/>
          <p:nvPr/>
        </p:nvPicPr>
        <p:blipFill>
          <a:blip r:embed="rId2">
            <a:extLst>
              <a:ext uri="{28A0092B-C50C-407E-A947-70E740481C1C}">
                <a14:useLocalDpi xmlns:a14="http://schemas.microsoft.com/office/drawing/2010/main" val="0"/>
              </a:ext>
            </a:extLst>
          </a:blip>
          <a:stretch>
            <a:fillRect/>
          </a:stretch>
        </p:blipFill>
        <p:spPr>
          <a:xfrm>
            <a:off x="5735960" y="285083"/>
            <a:ext cx="6456040" cy="2943225"/>
          </a:xfrm>
          <a:prstGeom prst="rect">
            <a:avLst/>
          </a:prstGeom>
        </p:spPr>
      </p:pic>
      <p:pic>
        <p:nvPicPr>
          <p:cNvPr id="5" name="Picture 4"/>
          <p:cNvPicPr/>
          <p:nvPr/>
        </p:nvPicPr>
        <p:blipFill>
          <a:blip r:embed="rId3">
            <a:extLst>
              <a:ext uri="{28A0092B-C50C-407E-A947-70E740481C1C}">
                <a14:useLocalDpi xmlns:a14="http://schemas.microsoft.com/office/drawing/2010/main" val="0"/>
              </a:ext>
            </a:extLst>
          </a:blip>
          <a:stretch>
            <a:fillRect/>
          </a:stretch>
        </p:blipFill>
        <p:spPr>
          <a:xfrm>
            <a:off x="5735960" y="3429000"/>
            <a:ext cx="6456040" cy="2933700"/>
          </a:xfrm>
          <a:prstGeom prst="rect">
            <a:avLst/>
          </a:prstGeom>
        </p:spPr>
      </p:pic>
    </p:spTree>
    <p:extLst>
      <p:ext uri="{BB962C8B-B14F-4D97-AF65-F5344CB8AC3E}">
        <p14:creationId xmlns:p14="http://schemas.microsoft.com/office/powerpoint/2010/main" val="6101253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35360" y="332656"/>
            <a:ext cx="9509760" cy="576040"/>
          </a:xfrm>
        </p:spPr>
        <p:txBody>
          <a:bodyPr>
            <a:normAutofit/>
          </a:bodyPr>
          <a:lstStyle/>
          <a:p>
            <a:r>
              <a:rPr lang="en-GB" sz="2400" dirty="0" smtClean="0">
                <a:latin typeface="Times New Roman" panose="02020603050405020304" pitchFamily="18" charset="0"/>
                <a:cs typeface="Times New Roman" panose="02020603050405020304" pitchFamily="18" charset="0"/>
              </a:rPr>
              <a:t>Energy flow from/to batteries</a:t>
            </a:r>
            <a:endParaRPr lang="en-GB" sz="2400" dirty="0">
              <a:latin typeface="Times New Roman" panose="02020603050405020304" pitchFamily="18" charset="0"/>
              <a:cs typeface="Times New Roman" panose="02020603050405020304" pitchFamily="18" charset="0"/>
            </a:endParaRPr>
          </a:p>
        </p:txBody>
      </p:sp>
      <p:pic>
        <p:nvPicPr>
          <p:cNvPr id="4" name="Content Placeholder 3"/>
          <p:cNvPicPr>
            <a:picLocks noGrp="1"/>
          </p:cNvPicPr>
          <p:nvPr>
            <p:ph idx="1"/>
          </p:nvPr>
        </p:nvPicPr>
        <p:blipFill>
          <a:blip r:embed="rId2">
            <a:extLst>
              <a:ext uri="{28A0092B-C50C-407E-A947-70E740481C1C}">
                <a14:useLocalDpi xmlns:a14="http://schemas.microsoft.com/office/drawing/2010/main" val="0"/>
              </a:ext>
            </a:extLst>
          </a:blip>
          <a:stretch>
            <a:fillRect/>
          </a:stretch>
        </p:blipFill>
        <p:spPr>
          <a:xfrm>
            <a:off x="4871864" y="1052736"/>
            <a:ext cx="7200799" cy="5400600"/>
          </a:xfrm>
          <a:prstGeom prst="rect">
            <a:avLst/>
          </a:prstGeom>
        </p:spPr>
      </p:pic>
      <p:sp>
        <p:nvSpPr>
          <p:cNvPr id="5" name="Title 1"/>
          <p:cNvSpPr txBox="1">
            <a:spLocks/>
          </p:cNvSpPr>
          <p:nvPr/>
        </p:nvSpPr>
        <p:spPr>
          <a:xfrm>
            <a:off x="-25482" y="1869499"/>
            <a:ext cx="5112568" cy="1800200"/>
          </a:xfrm>
          <a:prstGeom prst="rect">
            <a:avLst/>
          </a:prstGeom>
        </p:spPr>
        <p:txBody>
          <a:bodyPr vert="horz" lIns="91440" tIns="45720" rIns="91440" bIns="45720" rtlCol="0" anchor="b">
            <a:normAutofit/>
          </a:bodyPr>
          <a:lstStyle>
            <a:lvl1pPr marL="0" indent="0" algn="l" defTabSz="914400" rtl="0" eaLnBrk="1" latinLnBrk="0" hangingPunct="1">
              <a:lnSpc>
                <a:spcPct val="90000"/>
              </a:lnSpc>
              <a:spcBef>
                <a:spcPct val="0"/>
              </a:spcBef>
              <a:buFont typeface="Arial" pitchFamily="34" charset="0"/>
              <a:buNone/>
              <a:defRPr sz="3400" kern="1200">
                <a:solidFill>
                  <a:schemeClr val="tx2">
                    <a:lumMod val="75000"/>
                  </a:schemeClr>
                </a:solidFill>
                <a:latin typeface="+mj-lt"/>
                <a:ea typeface="+mj-ea"/>
                <a:cs typeface="+mj-cs"/>
              </a:defRPr>
            </a:lvl1pPr>
          </a:lstStyle>
          <a:p>
            <a:r>
              <a:rPr lang="en-GB" sz="2000" dirty="0" smtClean="0">
                <a:solidFill>
                  <a:srgbClr val="C00000"/>
                </a:solidFill>
                <a:latin typeface="Times New Roman" panose="02020603050405020304" pitchFamily="18" charset="0"/>
                <a:cs typeface="Times New Roman" panose="02020603050405020304" pitchFamily="18" charset="0"/>
              </a:rPr>
              <a:t>The </a:t>
            </a:r>
            <a:r>
              <a:rPr lang="en-GB" sz="2000" dirty="0">
                <a:solidFill>
                  <a:srgbClr val="C00000"/>
                </a:solidFill>
                <a:latin typeface="Times New Roman" panose="02020603050405020304" pitchFamily="18" charset="0"/>
                <a:cs typeface="Times New Roman" panose="02020603050405020304" pitchFamily="18" charset="0"/>
              </a:rPr>
              <a:t>amount of energy that stored in batteries is 40-50% from storage system size . As a result, increase the capacity of storage system not effective.</a:t>
            </a:r>
          </a:p>
        </p:txBody>
      </p:sp>
    </p:spTree>
    <p:extLst>
      <p:ext uri="{BB962C8B-B14F-4D97-AF65-F5344CB8AC3E}">
        <p14:creationId xmlns:p14="http://schemas.microsoft.com/office/powerpoint/2010/main" val="39272401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41120" y="620688"/>
            <a:ext cx="9509760" cy="1233424"/>
          </a:xfrm>
        </p:spPr>
        <p:txBody>
          <a:bodyPr/>
          <a:lstStyle/>
          <a:p>
            <a:r>
              <a:rPr lang="en-US" sz="4000" dirty="0" smtClean="0">
                <a:latin typeface="Times New Roman" panose="02020603050405020304" pitchFamily="18" charset="0"/>
                <a:cs typeface="Times New Roman" panose="02020603050405020304" pitchFamily="18" charset="0"/>
              </a:rPr>
              <a:t>Outline</a:t>
            </a:r>
            <a:r>
              <a:rPr lang="en-US" dirty="0" smtClean="0"/>
              <a:t> </a:t>
            </a:r>
            <a:endParaRPr lang="en-US" dirty="0"/>
          </a:p>
        </p:txBody>
      </p:sp>
      <p:sp>
        <p:nvSpPr>
          <p:cNvPr id="3" name="Content Placeholder 2"/>
          <p:cNvSpPr>
            <a:spLocks noGrp="1"/>
          </p:cNvSpPr>
          <p:nvPr>
            <p:ph idx="1"/>
          </p:nvPr>
        </p:nvSpPr>
        <p:spPr>
          <a:xfrm>
            <a:off x="1341120" y="2276872"/>
            <a:ext cx="9509760" cy="3752707"/>
          </a:xfrm>
        </p:spPr>
        <p:txBody>
          <a:bodyPr>
            <a:normAutofit/>
          </a:bodyPr>
          <a:lstStyle/>
          <a:p>
            <a:r>
              <a:rPr lang="en-US" sz="2400" dirty="0">
                <a:latin typeface="Times New Roman" panose="02020603050405020304" pitchFamily="18" charset="0"/>
                <a:cs typeface="Times New Roman" panose="02020603050405020304" pitchFamily="18" charset="0"/>
              </a:rPr>
              <a:t>Problem </a:t>
            </a:r>
            <a:r>
              <a:rPr lang="en-US" sz="2400" dirty="0" smtClean="0">
                <a:latin typeface="Times New Roman" panose="02020603050405020304" pitchFamily="18" charset="0"/>
                <a:cs typeface="Times New Roman" panose="02020603050405020304" pitchFamily="18" charset="0"/>
              </a:rPr>
              <a:t>statement. </a:t>
            </a:r>
            <a:endParaRPr lang="en-US" sz="2400" dirty="0">
              <a:latin typeface="Times New Roman" panose="02020603050405020304" pitchFamily="18" charset="0"/>
              <a:cs typeface="Times New Roman" panose="02020603050405020304" pitchFamily="18" charset="0"/>
            </a:endParaRPr>
          </a:p>
          <a:p>
            <a:r>
              <a:rPr lang="en-US" sz="2400" dirty="0">
                <a:latin typeface="Times New Roman" panose="02020603050405020304" pitchFamily="18" charset="0"/>
                <a:cs typeface="Times New Roman" panose="02020603050405020304" pitchFamily="18" charset="0"/>
              </a:rPr>
              <a:t>Main </a:t>
            </a:r>
            <a:r>
              <a:rPr lang="en-US" sz="2400" dirty="0" smtClean="0">
                <a:latin typeface="Times New Roman" panose="02020603050405020304" pitchFamily="18" charset="0"/>
                <a:cs typeface="Times New Roman" panose="02020603050405020304" pitchFamily="18" charset="0"/>
              </a:rPr>
              <a:t>objectives.</a:t>
            </a:r>
          </a:p>
          <a:p>
            <a:r>
              <a:rPr lang="en-US" sz="2400" dirty="0" smtClean="0">
                <a:latin typeface="Times New Roman" panose="02020603050405020304" pitchFamily="18" charset="0"/>
                <a:cs typeface="Times New Roman" panose="02020603050405020304" pitchFamily="18" charset="0"/>
              </a:rPr>
              <a:t>Energy flow from PV.</a:t>
            </a:r>
            <a:endParaRPr lang="en-US" sz="2400" dirty="0">
              <a:latin typeface="Times New Roman" panose="02020603050405020304" pitchFamily="18" charset="0"/>
              <a:cs typeface="Times New Roman" panose="02020603050405020304" pitchFamily="18" charset="0"/>
            </a:endParaRPr>
          </a:p>
          <a:p>
            <a:r>
              <a:rPr lang="en-GB" sz="2400" dirty="0" smtClean="0">
                <a:latin typeface="Times New Roman" panose="02020603050405020304" pitchFamily="18" charset="0"/>
                <a:cs typeface="Times New Roman" panose="02020603050405020304" pitchFamily="18" charset="0"/>
              </a:rPr>
              <a:t>Adapted scenarios.</a:t>
            </a:r>
            <a:endParaRPr lang="en-GB" sz="2400" dirty="0">
              <a:latin typeface="Times New Roman" panose="02020603050405020304" pitchFamily="18" charset="0"/>
              <a:cs typeface="Times New Roman" panose="02020603050405020304" pitchFamily="18" charset="0"/>
            </a:endParaRPr>
          </a:p>
          <a:p>
            <a:r>
              <a:rPr lang="en-GB" sz="2400" dirty="0">
                <a:latin typeface="Times New Roman" panose="02020603050405020304" pitchFamily="18" charset="0"/>
                <a:cs typeface="Times New Roman" panose="02020603050405020304" pitchFamily="18" charset="0"/>
              </a:rPr>
              <a:t>Result and </a:t>
            </a:r>
            <a:r>
              <a:rPr lang="en-GB" sz="2400" dirty="0" smtClean="0">
                <a:latin typeface="Times New Roman" panose="02020603050405020304" pitchFamily="18" charset="0"/>
                <a:cs typeface="Times New Roman" panose="02020603050405020304" pitchFamily="18" charset="0"/>
              </a:rPr>
              <a:t>analysis.</a:t>
            </a:r>
            <a:endParaRPr lang="en-GB" sz="2400" dirty="0">
              <a:latin typeface="Times New Roman" panose="02020603050405020304" pitchFamily="18" charset="0"/>
              <a:cs typeface="Times New Roman" panose="02020603050405020304" pitchFamily="18" charset="0"/>
            </a:endParaRPr>
          </a:p>
          <a:p>
            <a:r>
              <a:rPr lang="en-GB" sz="2400" dirty="0" smtClean="0">
                <a:latin typeface="Times New Roman" panose="02020603050405020304" pitchFamily="18" charset="0"/>
                <a:cs typeface="Times New Roman" panose="02020603050405020304" pitchFamily="18" charset="0"/>
              </a:rPr>
              <a:t>Recommendation and conclusion. </a:t>
            </a:r>
            <a:endParaRPr lang="en-GB" sz="2400" dirty="0">
              <a:latin typeface="Times New Roman" panose="02020603050405020304" pitchFamily="18" charset="0"/>
              <a:cs typeface="Times New Roman" panose="02020603050405020304" pitchFamily="18" charset="0"/>
            </a:endParaRPr>
          </a:p>
          <a:p>
            <a:endParaRPr lang="en-GB"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7658659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p:cNvPicPr>
          <p:nvPr>
            <p:ph idx="1"/>
          </p:nvPr>
        </p:nvPicPr>
        <p:blipFill>
          <a:blip r:embed="rId2">
            <a:extLst>
              <a:ext uri="{28A0092B-C50C-407E-A947-70E740481C1C}">
                <a14:useLocalDpi xmlns:a14="http://schemas.microsoft.com/office/drawing/2010/main" val="0"/>
              </a:ext>
            </a:extLst>
          </a:blip>
          <a:stretch>
            <a:fillRect/>
          </a:stretch>
        </p:blipFill>
        <p:spPr>
          <a:xfrm>
            <a:off x="5807968" y="908720"/>
            <a:ext cx="6048672" cy="4968552"/>
          </a:xfrm>
          <a:prstGeom prst="rect">
            <a:avLst/>
          </a:prstGeom>
        </p:spPr>
      </p:pic>
      <p:sp>
        <p:nvSpPr>
          <p:cNvPr id="5" name="Rectangle 4"/>
          <p:cNvSpPr/>
          <p:nvPr/>
        </p:nvSpPr>
        <p:spPr>
          <a:xfrm>
            <a:off x="0" y="1700808"/>
            <a:ext cx="5808000" cy="1015663"/>
          </a:xfrm>
          <a:prstGeom prst="rect">
            <a:avLst/>
          </a:prstGeom>
        </p:spPr>
        <p:txBody>
          <a:bodyPr wrap="none">
            <a:spAutoFit/>
          </a:bodyPr>
          <a:lstStyle/>
          <a:p>
            <a:r>
              <a:rPr lang="en-GB" sz="2000" dirty="0" smtClean="0">
                <a:latin typeface="Times New Roman" panose="02020603050405020304" pitchFamily="18" charset="0"/>
                <a:cs typeface="Times New Roman" panose="02020603050405020304" pitchFamily="18" charset="0"/>
              </a:rPr>
              <a:t>It normal that annual </a:t>
            </a:r>
            <a:r>
              <a:rPr lang="en-GB" sz="2000" dirty="0">
                <a:latin typeface="Times New Roman" panose="02020603050405020304" pitchFamily="18" charset="0"/>
                <a:cs typeface="Times New Roman" panose="02020603050405020304" pitchFamily="18" charset="0"/>
              </a:rPr>
              <a:t>energy production, </a:t>
            </a:r>
            <a:r>
              <a:rPr lang="en-GB" sz="2000" dirty="0" smtClean="0">
                <a:latin typeface="Times New Roman" panose="02020603050405020304" pitchFamily="18" charset="0"/>
                <a:cs typeface="Times New Roman" panose="02020603050405020304" pitchFamily="18" charset="0"/>
              </a:rPr>
              <a:t>revenue are</a:t>
            </a:r>
          </a:p>
          <a:p>
            <a:r>
              <a:rPr lang="en-GB" sz="2000" dirty="0" smtClean="0">
                <a:latin typeface="Times New Roman" panose="02020603050405020304" pitchFamily="18" charset="0"/>
                <a:cs typeface="Times New Roman" panose="02020603050405020304" pitchFamily="18" charset="0"/>
              </a:rPr>
              <a:t> increased. But in this </a:t>
            </a:r>
            <a:r>
              <a:rPr lang="en-GB" sz="2000" dirty="0">
                <a:latin typeface="Times New Roman" panose="02020603050405020304" pitchFamily="18" charset="0"/>
                <a:cs typeface="Times New Roman" panose="02020603050405020304" pitchFamily="18" charset="0"/>
              </a:rPr>
              <a:t>scenario </a:t>
            </a:r>
            <a:r>
              <a:rPr lang="en-GB" sz="2000" dirty="0" smtClean="0">
                <a:latin typeface="Times New Roman" panose="02020603050405020304" pitchFamily="18" charset="0"/>
                <a:cs typeface="Times New Roman" panose="02020603050405020304" pitchFamily="18" charset="0"/>
              </a:rPr>
              <a:t>we </a:t>
            </a:r>
            <a:r>
              <a:rPr lang="en-GB" sz="2000" dirty="0">
                <a:latin typeface="Times New Roman" panose="02020603050405020304" pitchFamily="18" charset="0"/>
                <a:cs typeface="Times New Roman" panose="02020603050405020304" pitchFamily="18" charset="0"/>
              </a:rPr>
              <a:t>did not benefit </a:t>
            </a:r>
            <a:r>
              <a:rPr lang="en-GB" sz="2000" dirty="0" smtClean="0">
                <a:latin typeface="Times New Roman" panose="02020603050405020304" pitchFamily="18" charset="0"/>
                <a:cs typeface="Times New Roman" panose="02020603050405020304" pitchFamily="18" charset="0"/>
              </a:rPr>
              <a:t>from</a:t>
            </a:r>
          </a:p>
          <a:p>
            <a:r>
              <a:rPr lang="en-GB" sz="2000" dirty="0" smtClean="0">
                <a:latin typeface="Times New Roman" panose="02020603050405020304" pitchFamily="18" charset="0"/>
                <a:cs typeface="Times New Roman" panose="02020603050405020304" pitchFamily="18" charset="0"/>
              </a:rPr>
              <a:t> </a:t>
            </a:r>
            <a:r>
              <a:rPr lang="en-GB" sz="2000" dirty="0">
                <a:latin typeface="Times New Roman" panose="02020603050405020304" pitchFamily="18" charset="0"/>
                <a:cs typeface="Times New Roman" panose="02020603050405020304" pitchFamily="18" charset="0"/>
              </a:rPr>
              <a:t>storage system very </a:t>
            </a:r>
            <a:r>
              <a:rPr lang="en-GB" sz="2000" dirty="0" smtClean="0">
                <a:latin typeface="Times New Roman" panose="02020603050405020304" pitchFamily="18" charset="0"/>
                <a:cs typeface="Times New Roman" panose="02020603050405020304" pitchFamily="18" charset="0"/>
              </a:rPr>
              <a:t>well.</a:t>
            </a:r>
            <a:endParaRPr lang="en-GB" sz="2000" dirty="0">
              <a:latin typeface="Times New Roman" panose="02020603050405020304" pitchFamily="18" charset="0"/>
              <a:cs typeface="Times New Roman" panose="02020603050405020304" pitchFamily="18" charset="0"/>
            </a:endParaRPr>
          </a:p>
        </p:txBody>
      </p:sp>
      <p:graphicFrame>
        <p:nvGraphicFramePr>
          <p:cNvPr id="6" name="Table 5"/>
          <p:cNvGraphicFramePr>
            <a:graphicFrameLocks noGrp="1"/>
          </p:cNvGraphicFramePr>
          <p:nvPr>
            <p:extLst>
              <p:ext uri="{D42A27DB-BD31-4B8C-83A1-F6EECF244321}">
                <p14:modId xmlns:p14="http://schemas.microsoft.com/office/powerpoint/2010/main" val="935879893"/>
              </p:ext>
            </p:extLst>
          </p:nvPr>
        </p:nvGraphicFramePr>
        <p:xfrm>
          <a:off x="216025" y="3553734"/>
          <a:ext cx="5375919" cy="1483360"/>
        </p:xfrm>
        <a:graphic>
          <a:graphicData uri="http://schemas.openxmlformats.org/drawingml/2006/table">
            <a:tbl>
              <a:tblPr firstRow="1" bandRow="1">
                <a:tableStyleId>{5940675A-B579-460E-94D1-54222C63F5DA}</a:tableStyleId>
              </a:tblPr>
              <a:tblGrid>
                <a:gridCol w="1791973">
                  <a:extLst>
                    <a:ext uri="{9D8B030D-6E8A-4147-A177-3AD203B41FA5}">
                      <a16:colId xmlns:a16="http://schemas.microsoft.com/office/drawing/2014/main" val="283600414"/>
                    </a:ext>
                  </a:extLst>
                </a:gridCol>
                <a:gridCol w="1791973">
                  <a:extLst>
                    <a:ext uri="{9D8B030D-6E8A-4147-A177-3AD203B41FA5}">
                      <a16:colId xmlns:a16="http://schemas.microsoft.com/office/drawing/2014/main" val="731949971"/>
                    </a:ext>
                  </a:extLst>
                </a:gridCol>
                <a:gridCol w="1791973">
                  <a:extLst>
                    <a:ext uri="{9D8B030D-6E8A-4147-A177-3AD203B41FA5}">
                      <a16:colId xmlns:a16="http://schemas.microsoft.com/office/drawing/2014/main" val="967283632"/>
                    </a:ext>
                  </a:extLst>
                </a:gridCol>
              </a:tblGrid>
              <a:tr h="370840">
                <a:tc>
                  <a:txBody>
                    <a:bodyPr/>
                    <a:lstStyle/>
                    <a:p>
                      <a:endParaRPr lang="en-GB" dirty="0">
                        <a:latin typeface="Times New Roman" panose="02020603050405020304" pitchFamily="18" charset="0"/>
                        <a:cs typeface="Times New Roman" panose="02020603050405020304" pitchFamily="18" charset="0"/>
                      </a:endParaRPr>
                    </a:p>
                  </a:txBody>
                  <a:tcPr/>
                </a:tc>
                <a:tc>
                  <a:txBody>
                    <a:bodyPr/>
                    <a:lstStyle/>
                    <a:p>
                      <a:pPr algn="ctr"/>
                      <a:r>
                        <a:rPr lang="en-GB" dirty="0" smtClean="0">
                          <a:latin typeface="Times New Roman" panose="02020603050405020304" pitchFamily="18" charset="0"/>
                          <a:cs typeface="Times New Roman" panose="02020603050405020304" pitchFamily="18" charset="0"/>
                        </a:rPr>
                        <a:t>Scenario</a:t>
                      </a:r>
                      <a:r>
                        <a:rPr lang="en-GB" baseline="0" dirty="0" smtClean="0">
                          <a:latin typeface="Times New Roman" panose="02020603050405020304" pitchFamily="18" charset="0"/>
                          <a:cs typeface="Times New Roman" panose="02020603050405020304" pitchFamily="18" charset="0"/>
                        </a:rPr>
                        <a:t> 1</a:t>
                      </a:r>
                      <a:endParaRPr lang="en-GB" dirty="0">
                        <a:latin typeface="Times New Roman" panose="02020603050405020304" pitchFamily="18" charset="0"/>
                        <a:cs typeface="Times New Roman" panose="02020603050405020304" pitchFamily="18" charset="0"/>
                      </a:endParaRPr>
                    </a:p>
                  </a:txBody>
                  <a:tcPr/>
                </a:tc>
                <a:tc>
                  <a:txBody>
                    <a:bodyPr/>
                    <a:lstStyle/>
                    <a:p>
                      <a:pPr algn="ctr"/>
                      <a:r>
                        <a:rPr lang="en-GB" dirty="0" smtClean="0">
                          <a:latin typeface="Times New Roman" panose="02020603050405020304" pitchFamily="18" charset="0"/>
                          <a:cs typeface="Times New Roman" panose="02020603050405020304" pitchFamily="18" charset="0"/>
                        </a:rPr>
                        <a:t>Scenario 2</a:t>
                      </a:r>
                      <a:endParaRPr lang="en-GB"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3918542407"/>
                  </a:ext>
                </a:extLst>
              </a:tr>
              <a:tr h="370840">
                <a:tc>
                  <a:txBody>
                    <a:bodyPr/>
                    <a:lstStyle/>
                    <a:p>
                      <a:r>
                        <a:rPr lang="en-GB" dirty="0" smtClean="0">
                          <a:latin typeface="Times New Roman" panose="02020603050405020304" pitchFamily="18" charset="0"/>
                          <a:cs typeface="Times New Roman" panose="02020603050405020304" pitchFamily="18" charset="0"/>
                        </a:rPr>
                        <a:t>Annual</a:t>
                      </a:r>
                      <a:r>
                        <a:rPr lang="en-GB" baseline="0" dirty="0" smtClean="0">
                          <a:latin typeface="Times New Roman" panose="02020603050405020304" pitchFamily="18" charset="0"/>
                          <a:cs typeface="Times New Roman" panose="02020603050405020304" pitchFamily="18" charset="0"/>
                        </a:rPr>
                        <a:t> saving($)</a:t>
                      </a:r>
                      <a:endParaRPr lang="en-GB" dirty="0">
                        <a:latin typeface="Times New Roman" panose="02020603050405020304" pitchFamily="18" charset="0"/>
                        <a:cs typeface="Times New Roman" panose="02020603050405020304" pitchFamily="18" charset="0"/>
                      </a:endParaRPr>
                    </a:p>
                  </a:txBody>
                  <a:tcPr/>
                </a:tc>
                <a:tc>
                  <a:txBody>
                    <a:bodyPr/>
                    <a:lstStyle/>
                    <a:p>
                      <a:pPr algn="ctr"/>
                      <a:r>
                        <a:rPr lang="en-GB" dirty="0" smtClean="0">
                          <a:latin typeface="Times New Roman" panose="02020603050405020304" pitchFamily="18" charset="0"/>
                          <a:cs typeface="Times New Roman" panose="02020603050405020304" pitchFamily="18" charset="0"/>
                        </a:rPr>
                        <a:t>1,126,150</a:t>
                      </a:r>
                      <a:endParaRPr lang="en-GB" dirty="0">
                        <a:latin typeface="Times New Roman" panose="02020603050405020304" pitchFamily="18" charset="0"/>
                        <a:cs typeface="Times New Roman" panose="02020603050405020304" pitchFamily="18" charset="0"/>
                      </a:endParaRPr>
                    </a:p>
                  </a:txBody>
                  <a:tcPr/>
                </a:tc>
                <a:tc>
                  <a:txBody>
                    <a:bodyPr/>
                    <a:lstStyle/>
                    <a:p>
                      <a:pPr algn="ctr">
                        <a:lnSpc>
                          <a:spcPct val="107000"/>
                        </a:lnSpc>
                        <a:spcAft>
                          <a:spcPts val="0"/>
                        </a:spcAft>
                      </a:pPr>
                      <a:r>
                        <a:rPr lang="en-GB" sz="1800" dirty="0">
                          <a:effectLst/>
                          <a:latin typeface="Times New Roman" panose="02020603050405020304" pitchFamily="18" charset="0"/>
                          <a:ea typeface="Calibri" panose="020F0502020204030204" pitchFamily="34" charset="0"/>
                          <a:cs typeface="Arial" panose="020B0604020202020204" pitchFamily="34" charset="0"/>
                        </a:rPr>
                        <a:t>1,848,956</a:t>
                      </a:r>
                      <a:endParaRPr lang="en-GB" sz="16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1811948040"/>
                  </a:ext>
                </a:extLst>
              </a:tr>
              <a:tr h="370840">
                <a:tc>
                  <a:txBody>
                    <a:bodyPr/>
                    <a:lstStyle/>
                    <a:p>
                      <a:r>
                        <a:rPr lang="en-GB" dirty="0" smtClean="0">
                          <a:latin typeface="Times New Roman" panose="02020603050405020304" pitchFamily="18" charset="0"/>
                          <a:cs typeface="Times New Roman" panose="02020603050405020304" pitchFamily="18" charset="0"/>
                        </a:rPr>
                        <a:t>SPP</a:t>
                      </a:r>
                      <a:r>
                        <a:rPr lang="en-GB" baseline="0" dirty="0" smtClean="0">
                          <a:latin typeface="Times New Roman" panose="02020603050405020304" pitchFamily="18" charset="0"/>
                          <a:cs typeface="Times New Roman" panose="02020603050405020304" pitchFamily="18" charset="0"/>
                        </a:rPr>
                        <a:t> (month)</a:t>
                      </a:r>
                      <a:endParaRPr lang="en-GB" dirty="0">
                        <a:latin typeface="Times New Roman" panose="02020603050405020304" pitchFamily="18" charset="0"/>
                        <a:cs typeface="Times New Roman" panose="02020603050405020304" pitchFamily="18" charset="0"/>
                      </a:endParaRPr>
                    </a:p>
                  </a:txBody>
                  <a:tcPr/>
                </a:tc>
                <a:tc>
                  <a:txBody>
                    <a:bodyPr/>
                    <a:lstStyle/>
                    <a:p>
                      <a:pPr algn="ctr"/>
                      <a:r>
                        <a:rPr lang="en-GB" dirty="0" smtClean="0">
                          <a:latin typeface="Times New Roman" panose="02020603050405020304" pitchFamily="18" charset="0"/>
                          <a:cs typeface="Times New Roman" panose="02020603050405020304" pitchFamily="18" charset="0"/>
                        </a:rPr>
                        <a:t>12</a:t>
                      </a:r>
                      <a:endParaRPr lang="en-GB" dirty="0">
                        <a:latin typeface="Times New Roman" panose="02020603050405020304" pitchFamily="18" charset="0"/>
                        <a:cs typeface="Times New Roman" panose="02020603050405020304" pitchFamily="18" charset="0"/>
                      </a:endParaRPr>
                    </a:p>
                  </a:txBody>
                  <a:tcPr/>
                </a:tc>
                <a:tc>
                  <a:txBody>
                    <a:bodyPr/>
                    <a:lstStyle/>
                    <a:p>
                      <a:pPr algn="ctr"/>
                      <a:r>
                        <a:rPr lang="en-GB" dirty="0" smtClean="0">
                          <a:latin typeface="Times New Roman" panose="02020603050405020304" pitchFamily="18" charset="0"/>
                          <a:cs typeface="Times New Roman" panose="02020603050405020304" pitchFamily="18" charset="0"/>
                        </a:rPr>
                        <a:t>14</a:t>
                      </a:r>
                      <a:endParaRPr lang="en-GB"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2631395433"/>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smtClean="0">
                          <a:latin typeface="Times New Roman" panose="02020603050405020304" pitchFamily="18" charset="0"/>
                          <a:cs typeface="Times New Roman" panose="02020603050405020304" pitchFamily="18" charset="0"/>
                        </a:rPr>
                        <a:t>COE</a:t>
                      </a:r>
                      <a:r>
                        <a:rPr lang="en-GB" baseline="0" dirty="0" smtClean="0">
                          <a:latin typeface="Times New Roman" panose="02020603050405020304" pitchFamily="18" charset="0"/>
                          <a:cs typeface="Times New Roman" panose="02020603050405020304" pitchFamily="18" charset="0"/>
                        </a:rPr>
                        <a:t> </a:t>
                      </a:r>
                      <a:r>
                        <a:rPr lang="en-GB" sz="1800" kern="1200" dirty="0" smtClean="0">
                          <a:effectLst/>
                          <a:latin typeface="Times New Roman" panose="02020603050405020304" pitchFamily="18" charset="0"/>
                          <a:cs typeface="Times New Roman" panose="02020603050405020304" pitchFamily="18" charset="0"/>
                        </a:rPr>
                        <a:t>(¢/kWh)</a:t>
                      </a:r>
                      <a:endParaRPr lang="en-GB" dirty="0" smtClean="0">
                        <a:latin typeface="Times New Roman" panose="02020603050405020304" pitchFamily="18" charset="0"/>
                        <a:cs typeface="Times New Roman" panose="02020603050405020304" pitchFamily="18" charset="0"/>
                      </a:endParaRPr>
                    </a:p>
                  </a:txBody>
                  <a:tcPr/>
                </a:tc>
                <a:tc>
                  <a:txBody>
                    <a:bodyPr/>
                    <a:lstStyle/>
                    <a:p>
                      <a:pPr algn="ctr"/>
                      <a:r>
                        <a:rPr lang="en-GB" dirty="0" smtClean="0">
                          <a:latin typeface="Times New Roman" panose="02020603050405020304" pitchFamily="18" charset="0"/>
                          <a:cs typeface="Times New Roman" panose="02020603050405020304" pitchFamily="18" charset="0"/>
                        </a:rPr>
                        <a:t>4.5</a:t>
                      </a:r>
                      <a:endParaRPr lang="en-GB" dirty="0">
                        <a:latin typeface="Times New Roman" panose="02020603050405020304" pitchFamily="18" charset="0"/>
                        <a:cs typeface="Times New Roman" panose="02020603050405020304" pitchFamily="18" charset="0"/>
                      </a:endParaRPr>
                    </a:p>
                  </a:txBody>
                  <a:tcPr/>
                </a:tc>
                <a:tc>
                  <a:txBody>
                    <a:bodyPr/>
                    <a:lstStyle/>
                    <a:p>
                      <a:pPr algn="ctr"/>
                      <a:r>
                        <a:rPr lang="en-GB" dirty="0" smtClean="0">
                          <a:latin typeface="Times New Roman" panose="02020603050405020304" pitchFamily="18" charset="0"/>
                          <a:cs typeface="Times New Roman" panose="02020603050405020304" pitchFamily="18" charset="0"/>
                        </a:rPr>
                        <a:t>3.5</a:t>
                      </a:r>
                      <a:endParaRPr lang="en-GB"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2614483298"/>
                  </a:ext>
                </a:extLst>
              </a:tr>
            </a:tbl>
          </a:graphicData>
        </a:graphic>
      </p:graphicFrame>
    </p:spTree>
    <p:extLst>
      <p:ext uri="{BB962C8B-B14F-4D97-AF65-F5344CB8AC3E}">
        <p14:creationId xmlns:p14="http://schemas.microsoft.com/office/powerpoint/2010/main" val="11824473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1344" y="620688"/>
            <a:ext cx="9509760" cy="585352"/>
          </a:xfrm>
        </p:spPr>
        <p:txBody>
          <a:bodyPr>
            <a:normAutofit/>
          </a:bodyPr>
          <a:lstStyle/>
          <a:p>
            <a:r>
              <a:rPr lang="en-GB" sz="2400" dirty="0" smtClean="0">
                <a:latin typeface="Times New Roman" panose="02020603050405020304" pitchFamily="18" charset="0"/>
                <a:cs typeface="Times New Roman" panose="02020603050405020304" pitchFamily="18" charset="0"/>
              </a:rPr>
              <a:t>Recommendation and conclusion </a:t>
            </a:r>
            <a:endParaRPr lang="en-GB" sz="2400"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983432" y="1700808"/>
            <a:ext cx="9509760" cy="3767588"/>
          </a:xfrm>
        </p:spPr>
        <p:txBody>
          <a:bodyPr/>
          <a:lstStyle/>
          <a:p>
            <a:r>
              <a:rPr lang="en-GB" dirty="0">
                <a:latin typeface="Times New Roman" panose="02020603050405020304" pitchFamily="18" charset="0"/>
                <a:cs typeface="Times New Roman" panose="02020603050405020304" pitchFamily="18" charset="0"/>
              </a:rPr>
              <a:t>Electrical loads </a:t>
            </a:r>
            <a:r>
              <a:rPr lang="en-GB" dirty="0" smtClean="0">
                <a:latin typeface="Times New Roman" panose="02020603050405020304" pitchFamily="18" charset="0"/>
                <a:cs typeface="Times New Roman" panose="02020603050405020304" pitchFamily="18" charset="0"/>
              </a:rPr>
              <a:t>should </a:t>
            </a:r>
            <a:r>
              <a:rPr lang="en-GB" dirty="0">
                <a:latin typeface="Times New Roman" panose="02020603050405020304" pitchFamily="18" charset="0"/>
                <a:cs typeface="Times New Roman" panose="02020603050405020304" pitchFamily="18" charset="0"/>
              </a:rPr>
              <a:t>be determined during the </a:t>
            </a:r>
            <a:r>
              <a:rPr lang="en-GB" dirty="0" smtClean="0">
                <a:latin typeface="Times New Roman" panose="02020603050405020304" pitchFamily="18" charset="0"/>
                <a:cs typeface="Times New Roman" panose="02020603050405020304" pitchFamily="18" charset="0"/>
              </a:rPr>
              <a:t>day.</a:t>
            </a:r>
          </a:p>
          <a:p>
            <a:r>
              <a:rPr lang="en-GB" dirty="0">
                <a:latin typeface="Times New Roman" panose="02020603050405020304" pitchFamily="18" charset="0"/>
                <a:cs typeface="Times New Roman" panose="02020603050405020304" pitchFamily="18" charset="0"/>
              </a:rPr>
              <a:t>multiple software programs should be used to reach the exact result to find out the </a:t>
            </a:r>
            <a:r>
              <a:rPr lang="en-GB" dirty="0" smtClean="0">
                <a:latin typeface="Times New Roman" panose="02020603050405020304" pitchFamily="18" charset="0"/>
                <a:cs typeface="Times New Roman" panose="02020603050405020304" pitchFamily="18" charset="0"/>
              </a:rPr>
              <a:t>size.</a:t>
            </a:r>
          </a:p>
          <a:p>
            <a:r>
              <a:rPr lang="en-GB" dirty="0" smtClean="0">
                <a:latin typeface="Times New Roman" panose="02020603050405020304" pitchFamily="18" charset="0"/>
                <a:cs typeface="Times New Roman" panose="02020603050405020304" pitchFamily="18" charset="0"/>
              </a:rPr>
              <a:t>In scenario 1. if we used lithium ion batteries instead of lead acid batteries the COE will be reduce from 4.5 to 3.9 </a:t>
            </a:r>
            <a:r>
              <a:rPr lang="en-GB" dirty="0">
                <a:latin typeface="Times New Roman" panose="02020603050405020304" pitchFamily="18" charset="0"/>
                <a:cs typeface="Times New Roman" panose="02020603050405020304" pitchFamily="18" charset="0"/>
              </a:rPr>
              <a:t>(¢/kWh</a:t>
            </a:r>
            <a:r>
              <a:rPr lang="en-GB" dirty="0" smtClean="0">
                <a:latin typeface="Times New Roman" panose="02020603050405020304" pitchFamily="18" charset="0"/>
                <a:cs typeface="Times New Roman" panose="02020603050405020304" pitchFamily="18" charset="0"/>
              </a:rPr>
              <a:t>).</a:t>
            </a:r>
          </a:p>
          <a:p>
            <a:r>
              <a:rPr lang="en-GB" dirty="0">
                <a:latin typeface="Times New Roman" panose="02020603050405020304" pitchFamily="18" charset="0"/>
                <a:cs typeface="Times New Roman" panose="02020603050405020304" pitchFamily="18" charset="0"/>
              </a:rPr>
              <a:t>Awareness campaign regarding the crises of energy situation and why we should look for alternatives energy </a:t>
            </a:r>
            <a:r>
              <a:rPr lang="en-GB" dirty="0" smtClean="0">
                <a:latin typeface="Times New Roman" panose="02020603050405020304" pitchFamily="18" charset="0"/>
                <a:cs typeface="Times New Roman" panose="02020603050405020304" pitchFamily="18" charset="0"/>
              </a:rPr>
              <a:t>sources.</a:t>
            </a:r>
          </a:p>
          <a:p>
            <a:endParaRPr lang="en-GB"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9857550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367808" y="2204864"/>
            <a:ext cx="3456384" cy="1233424"/>
          </a:xfrm>
        </p:spPr>
        <p:txBody>
          <a:bodyPr>
            <a:normAutofit/>
          </a:bodyPr>
          <a:lstStyle/>
          <a:p>
            <a:r>
              <a:rPr lang="en-GB" sz="5400" dirty="0" smtClean="0">
                <a:latin typeface="Times New Roman" panose="02020603050405020304" pitchFamily="18" charset="0"/>
                <a:cs typeface="Times New Roman" panose="02020603050405020304" pitchFamily="18" charset="0"/>
              </a:rPr>
              <a:t>Thank you </a:t>
            </a:r>
            <a:endParaRPr lang="en-GB" sz="5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4044941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dirty="0" smtClean="0">
                <a:latin typeface="Times New Roman" panose="02020603050405020304" pitchFamily="18" charset="0"/>
                <a:cs typeface="Times New Roman" panose="02020603050405020304" pitchFamily="18" charset="0"/>
              </a:rPr>
              <a:t>Problem statement </a:t>
            </a:r>
            <a:endParaRPr lang="en-US" sz="4000"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lstStyle/>
          <a:p>
            <a:pPr marL="365760" lvl="1" indent="0" algn="justLow">
              <a:buNone/>
            </a:pPr>
            <a:endParaRPr lang="en-GB" dirty="0" smtClean="0">
              <a:latin typeface="Times New Roman" panose="02020603050405020304" pitchFamily="18" charset="0"/>
              <a:cs typeface="Times New Roman" panose="02020603050405020304" pitchFamily="18" charset="0"/>
            </a:endParaRPr>
          </a:p>
          <a:p>
            <a:pPr marL="365760" lvl="1" indent="0" algn="justLow">
              <a:buNone/>
            </a:pPr>
            <a:r>
              <a:rPr lang="en-GB" sz="2400" dirty="0" smtClean="0">
                <a:latin typeface="Times New Roman" panose="02020603050405020304" pitchFamily="18" charset="0"/>
                <a:cs typeface="Times New Roman" panose="02020603050405020304" pitchFamily="18" charset="0"/>
              </a:rPr>
              <a:t>In </a:t>
            </a:r>
            <a:r>
              <a:rPr lang="en-GB" sz="2400" dirty="0">
                <a:latin typeface="Times New Roman" panose="02020603050405020304" pitchFamily="18" charset="0"/>
                <a:cs typeface="Times New Roman" panose="02020603050405020304" pitchFamily="18" charset="0"/>
              </a:rPr>
              <a:t>Palestine, the grid connected PV system is the most common and used system, and at this days energy consumption increases in certain months of the year, especially at peak times, and in some governorates of the country peak loads are at night, so we need another power source to supply the load, the suggestion was to add the battery power storage system (BES) to the grid's photoelectric system. The reason for choosing this system is the industrial revolution of batteries and the low purchasing cost in these days.</a:t>
            </a:r>
          </a:p>
        </p:txBody>
      </p:sp>
    </p:spTree>
    <p:extLst>
      <p:ext uri="{BB962C8B-B14F-4D97-AF65-F5344CB8AC3E}">
        <p14:creationId xmlns:p14="http://schemas.microsoft.com/office/powerpoint/2010/main" val="21934553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dirty="0" smtClean="0">
                <a:latin typeface="Times New Roman" panose="02020603050405020304" pitchFamily="18" charset="0"/>
                <a:cs typeface="Times New Roman" panose="02020603050405020304" pitchFamily="18" charset="0"/>
              </a:rPr>
              <a:t>Main objective </a:t>
            </a:r>
            <a:endParaRPr lang="en-US" sz="4000"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1341120" y="2132856"/>
            <a:ext cx="9509760" cy="3896723"/>
          </a:xfrm>
        </p:spPr>
        <p:txBody>
          <a:bodyPr>
            <a:normAutofit/>
          </a:bodyPr>
          <a:lstStyle/>
          <a:p>
            <a:r>
              <a:rPr lang="en-GB" sz="2400" dirty="0" smtClean="0">
                <a:latin typeface="Times New Roman" panose="02020603050405020304" pitchFamily="18" charset="0"/>
                <a:cs typeface="Times New Roman" panose="02020603050405020304" pitchFamily="18" charset="0"/>
              </a:rPr>
              <a:t>The first one is </a:t>
            </a:r>
            <a:r>
              <a:rPr lang="en-GB" sz="2400" dirty="0">
                <a:latin typeface="Times New Roman" panose="02020603050405020304" pitchFamily="18" charset="0"/>
                <a:cs typeface="Times New Roman" panose="02020603050405020304" pitchFamily="18" charset="0"/>
              </a:rPr>
              <a:t>s</a:t>
            </a:r>
            <a:r>
              <a:rPr lang="en-GB" sz="2400" dirty="0" smtClean="0">
                <a:latin typeface="Times New Roman" panose="02020603050405020304" pitchFamily="18" charset="0"/>
                <a:cs typeface="Times New Roman" panose="02020603050405020304" pitchFamily="18" charset="0"/>
              </a:rPr>
              <a:t>tudy </a:t>
            </a:r>
            <a:r>
              <a:rPr lang="en-GB" sz="2400" dirty="0">
                <a:latin typeface="Times New Roman" panose="02020603050405020304" pitchFamily="18" charset="0"/>
                <a:cs typeface="Times New Roman" panose="02020603050405020304" pitchFamily="18" charset="0"/>
              </a:rPr>
              <a:t>the effects of adding an energy storage system to the grid connected PV system</a:t>
            </a:r>
            <a:r>
              <a:rPr lang="en-GB" sz="2400" dirty="0" smtClean="0">
                <a:latin typeface="Times New Roman" panose="02020603050405020304" pitchFamily="18" charset="0"/>
                <a:cs typeface="Times New Roman" panose="02020603050405020304" pitchFamily="18" charset="0"/>
              </a:rPr>
              <a:t>.</a:t>
            </a:r>
          </a:p>
          <a:p>
            <a:r>
              <a:rPr lang="en-GB" sz="2400" dirty="0">
                <a:latin typeface="Times New Roman" panose="02020603050405020304" pitchFamily="18" charset="0"/>
                <a:cs typeface="Times New Roman" panose="02020603050405020304" pitchFamily="18" charset="0"/>
              </a:rPr>
              <a:t>The second objective is to increase the performance and stability of the system.</a:t>
            </a:r>
          </a:p>
          <a:p>
            <a:r>
              <a:rPr lang="en-GB" sz="2400" dirty="0">
                <a:latin typeface="Times New Roman" panose="02020603050405020304" pitchFamily="18" charset="0"/>
                <a:cs typeface="Times New Roman" panose="02020603050405020304" pitchFamily="18" charset="0"/>
              </a:rPr>
              <a:t>The third objective is to increase annual savings.</a:t>
            </a:r>
          </a:p>
          <a:p>
            <a:endParaRPr lang="en-US"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5111453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83432" y="692696"/>
            <a:ext cx="9509760" cy="648072"/>
          </a:xfrm>
        </p:spPr>
        <p:txBody>
          <a:bodyPr>
            <a:normAutofit/>
          </a:bodyPr>
          <a:lstStyle/>
          <a:p>
            <a:r>
              <a:rPr lang="en-US" sz="4000" dirty="0" smtClean="0">
                <a:latin typeface="Times New Roman" panose="02020603050405020304" pitchFamily="18" charset="0"/>
                <a:cs typeface="Times New Roman" panose="02020603050405020304" pitchFamily="18" charset="0"/>
              </a:rPr>
              <a:t>Energy flow from PV</a:t>
            </a:r>
            <a:endParaRPr lang="en-US" sz="4000" dirty="0">
              <a:latin typeface="Times New Roman" panose="02020603050405020304" pitchFamily="18" charset="0"/>
              <a:cs typeface="Times New Roman" panose="02020603050405020304" pitchFamily="18" charset="0"/>
            </a:endParaRPr>
          </a:p>
        </p:txBody>
      </p:sp>
      <p:graphicFrame>
        <p:nvGraphicFramePr>
          <p:cNvPr id="6" name="Content Placeholder 5" descr="Organization chart showing one Project Manager box at the top, one Administrative Assistant box on the second level below the first and four Member Role boxes on the third bottom level"/>
          <p:cNvGraphicFramePr>
            <a:graphicFrameLocks noGrp="1"/>
          </p:cNvGraphicFramePr>
          <p:nvPr>
            <p:ph idx="1"/>
            <p:extLst>
              <p:ext uri="{D42A27DB-BD31-4B8C-83A1-F6EECF244321}">
                <p14:modId xmlns:p14="http://schemas.microsoft.com/office/powerpoint/2010/main" val="728317735"/>
              </p:ext>
            </p:extLst>
          </p:nvPr>
        </p:nvGraphicFramePr>
        <p:xfrm>
          <a:off x="6096000" y="2132856"/>
          <a:ext cx="4608512" cy="431102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4" name="Content Placeholder 5" descr="Organization chart showing one Project Manager box at the top, one Administrative Assistant box on the second level below the first and four Member Role boxes on the third bottom level"/>
          <p:cNvGraphicFramePr>
            <a:graphicFrameLocks/>
          </p:cNvGraphicFramePr>
          <p:nvPr>
            <p:extLst>
              <p:ext uri="{D42A27DB-BD31-4B8C-83A1-F6EECF244321}">
                <p14:modId xmlns:p14="http://schemas.microsoft.com/office/powerpoint/2010/main" val="1933125166"/>
              </p:ext>
            </p:extLst>
          </p:nvPr>
        </p:nvGraphicFramePr>
        <p:xfrm>
          <a:off x="479376" y="2132856"/>
          <a:ext cx="4608512" cy="4328541"/>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
        <p:nvSpPr>
          <p:cNvPr id="5" name="Title 1"/>
          <p:cNvSpPr txBox="1">
            <a:spLocks/>
          </p:cNvSpPr>
          <p:nvPr/>
        </p:nvSpPr>
        <p:spPr>
          <a:xfrm>
            <a:off x="1955540" y="1576053"/>
            <a:ext cx="1656184" cy="504056"/>
          </a:xfrm>
          <a:prstGeom prst="rect">
            <a:avLst/>
          </a:prstGeom>
        </p:spPr>
        <p:txBody>
          <a:bodyPr vert="horz" lIns="91440" tIns="45720" rIns="91440" bIns="45720" rtlCol="0" anchor="b">
            <a:normAutofit/>
          </a:bodyPr>
          <a:lstStyle>
            <a:lvl1pPr marL="0" indent="0" algn="l" defTabSz="914400" rtl="0" eaLnBrk="1" latinLnBrk="0" hangingPunct="1">
              <a:lnSpc>
                <a:spcPct val="90000"/>
              </a:lnSpc>
              <a:spcBef>
                <a:spcPct val="0"/>
              </a:spcBef>
              <a:buFont typeface="Arial" pitchFamily="34" charset="0"/>
              <a:buNone/>
              <a:defRPr sz="3400" kern="1200">
                <a:solidFill>
                  <a:schemeClr val="tx2">
                    <a:lumMod val="75000"/>
                  </a:schemeClr>
                </a:solidFill>
                <a:latin typeface="+mj-lt"/>
                <a:ea typeface="+mj-ea"/>
                <a:cs typeface="+mj-cs"/>
              </a:defRPr>
            </a:lvl1pPr>
          </a:lstStyle>
          <a:p>
            <a:r>
              <a:rPr lang="en-US" sz="2400" dirty="0" smtClean="0">
                <a:latin typeface="Times New Roman" panose="02020603050405020304" pitchFamily="18" charset="0"/>
                <a:cs typeface="Times New Roman" panose="02020603050405020304" pitchFamily="18" charset="0"/>
              </a:rPr>
              <a:t>Option (1)</a:t>
            </a:r>
            <a:endParaRPr lang="en-US" sz="2400" dirty="0">
              <a:latin typeface="Times New Roman" panose="02020603050405020304" pitchFamily="18" charset="0"/>
              <a:cs typeface="Times New Roman" panose="02020603050405020304" pitchFamily="18" charset="0"/>
            </a:endParaRPr>
          </a:p>
        </p:txBody>
      </p:sp>
      <p:sp>
        <p:nvSpPr>
          <p:cNvPr id="9" name="Title 1"/>
          <p:cNvSpPr txBox="1">
            <a:spLocks/>
          </p:cNvSpPr>
          <p:nvPr/>
        </p:nvSpPr>
        <p:spPr>
          <a:xfrm>
            <a:off x="7572164" y="1628800"/>
            <a:ext cx="1656184" cy="504056"/>
          </a:xfrm>
          <a:prstGeom prst="rect">
            <a:avLst/>
          </a:prstGeom>
        </p:spPr>
        <p:txBody>
          <a:bodyPr vert="horz" lIns="91440" tIns="45720" rIns="91440" bIns="45720" rtlCol="0" anchor="b">
            <a:normAutofit/>
          </a:bodyPr>
          <a:lstStyle>
            <a:lvl1pPr marL="0" indent="0" algn="l" defTabSz="914400" rtl="0" eaLnBrk="1" latinLnBrk="0" hangingPunct="1">
              <a:lnSpc>
                <a:spcPct val="90000"/>
              </a:lnSpc>
              <a:spcBef>
                <a:spcPct val="0"/>
              </a:spcBef>
              <a:buFont typeface="Arial" pitchFamily="34" charset="0"/>
              <a:buNone/>
              <a:defRPr sz="3400" kern="1200">
                <a:solidFill>
                  <a:schemeClr val="tx2">
                    <a:lumMod val="75000"/>
                  </a:schemeClr>
                </a:solidFill>
                <a:latin typeface="+mj-lt"/>
                <a:ea typeface="+mj-ea"/>
                <a:cs typeface="+mj-cs"/>
              </a:defRPr>
            </a:lvl1pPr>
          </a:lstStyle>
          <a:p>
            <a:r>
              <a:rPr lang="en-US" sz="2400" dirty="0" smtClean="0">
                <a:latin typeface="Times New Roman" panose="02020603050405020304" pitchFamily="18" charset="0"/>
                <a:cs typeface="Times New Roman" panose="02020603050405020304" pitchFamily="18" charset="0"/>
              </a:rPr>
              <a:t>Option (2)</a:t>
            </a:r>
            <a:endParaRPr lang="en-US"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5593154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51384" y="188640"/>
            <a:ext cx="9509760" cy="936104"/>
          </a:xfrm>
        </p:spPr>
        <p:txBody>
          <a:bodyPr>
            <a:normAutofit/>
          </a:bodyPr>
          <a:lstStyle/>
          <a:p>
            <a:r>
              <a:rPr lang="en-US" sz="4000" dirty="0" smtClean="0">
                <a:latin typeface="Times New Roman" panose="02020603050405020304" pitchFamily="18" charset="0"/>
                <a:cs typeface="Times New Roman" panose="02020603050405020304" pitchFamily="18" charset="0"/>
              </a:rPr>
              <a:t>Adapted scenarios</a:t>
            </a:r>
            <a:endParaRPr lang="en-US" sz="4000"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354119" y="1457599"/>
            <a:ext cx="1872208" cy="446928"/>
          </a:xfrm>
        </p:spPr>
        <p:txBody>
          <a:bodyPr/>
          <a:lstStyle/>
          <a:p>
            <a:r>
              <a:rPr lang="en-US" sz="2400" dirty="0" smtClean="0">
                <a:latin typeface="Times New Roman" panose="02020603050405020304" pitchFamily="18" charset="0"/>
                <a:cs typeface="Times New Roman" panose="02020603050405020304" pitchFamily="18" charset="0"/>
              </a:rPr>
              <a:t>Scenario 1 </a:t>
            </a:r>
          </a:p>
          <a:p>
            <a:pPr marL="45720" indent="0">
              <a:buNone/>
            </a:pPr>
            <a:endParaRPr lang="en-US" dirty="0"/>
          </a:p>
        </p:txBody>
      </p:sp>
      <p:graphicFrame>
        <p:nvGraphicFramePr>
          <p:cNvPr id="5" name="Table 4"/>
          <p:cNvGraphicFramePr>
            <a:graphicFrameLocks noGrp="1"/>
          </p:cNvGraphicFramePr>
          <p:nvPr>
            <p:extLst>
              <p:ext uri="{D42A27DB-BD31-4B8C-83A1-F6EECF244321}">
                <p14:modId xmlns:p14="http://schemas.microsoft.com/office/powerpoint/2010/main" val="440338524"/>
              </p:ext>
            </p:extLst>
          </p:nvPr>
        </p:nvGraphicFramePr>
        <p:xfrm>
          <a:off x="354119" y="1904527"/>
          <a:ext cx="5256584" cy="1778000"/>
        </p:xfrm>
        <a:graphic>
          <a:graphicData uri="http://schemas.openxmlformats.org/drawingml/2006/table">
            <a:tbl>
              <a:tblPr firstRow="1" bandRow="1">
                <a:tableStyleId>{69CF1AB2-1976-4502-BF36-3FF5EA218861}</a:tableStyleId>
              </a:tblPr>
              <a:tblGrid>
                <a:gridCol w="1873686">
                  <a:extLst>
                    <a:ext uri="{9D8B030D-6E8A-4147-A177-3AD203B41FA5}">
                      <a16:colId xmlns:a16="http://schemas.microsoft.com/office/drawing/2014/main" val="2578600709"/>
                    </a:ext>
                  </a:extLst>
                </a:gridCol>
                <a:gridCol w="1656184">
                  <a:extLst>
                    <a:ext uri="{9D8B030D-6E8A-4147-A177-3AD203B41FA5}">
                      <a16:colId xmlns:a16="http://schemas.microsoft.com/office/drawing/2014/main" val="3358807278"/>
                    </a:ext>
                  </a:extLst>
                </a:gridCol>
                <a:gridCol w="1726714">
                  <a:extLst>
                    <a:ext uri="{9D8B030D-6E8A-4147-A177-3AD203B41FA5}">
                      <a16:colId xmlns:a16="http://schemas.microsoft.com/office/drawing/2014/main" val="2466210981"/>
                    </a:ext>
                  </a:extLst>
                </a:gridCol>
              </a:tblGrid>
              <a:tr h="370840">
                <a:tc>
                  <a:txBody>
                    <a:bodyPr/>
                    <a:lstStyle/>
                    <a:p>
                      <a:pPr algn="ctr"/>
                      <a:r>
                        <a:rPr lang="en-GB" sz="1400" dirty="0" smtClean="0">
                          <a:latin typeface="Times New Roman" panose="02020603050405020304" pitchFamily="18" charset="0"/>
                          <a:cs typeface="Times New Roman" panose="02020603050405020304" pitchFamily="18" charset="0"/>
                        </a:rPr>
                        <a:t>Item </a:t>
                      </a:r>
                      <a:endParaRPr lang="en-GB" sz="1400" dirty="0">
                        <a:latin typeface="Times New Roman" panose="02020603050405020304" pitchFamily="18" charset="0"/>
                        <a:cs typeface="Times New Roman" panose="02020603050405020304" pitchFamily="18" charset="0"/>
                      </a:endParaRPr>
                    </a:p>
                  </a:txBody>
                  <a:tcPr/>
                </a:tc>
                <a:tc>
                  <a:txBody>
                    <a:bodyPr/>
                    <a:lstStyle/>
                    <a:p>
                      <a:pPr algn="ctr"/>
                      <a:r>
                        <a:rPr lang="en-GB" sz="1400" dirty="0" smtClean="0">
                          <a:latin typeface="Times New Roman" panose="02020603050405020304" pitchFamily="18" charset="0"/>
                          <a:cs typeface="Times New Roman" panose="02020603050405020304" pitchFamily="18" charset="0"/>
                        </a:rPr>
                        <a:t>PV</a:t>
                      </a:r>
                      <a:r>
                        <a:rPr lang="en-GB" sz="1400" baseline="0" dirty="0" smtClean="0">
                          <a:latin typeface="Times New Roman" panose="02020603050405020304" pitchFamily="18" charset="0"/>
                          <a:cs typeface="Times New Roman" panose="02020603050405020304" pitchFamily="18" charset="0"/>
                        </a:rPr>
                        <a:t> </a:t>
                      </a:r>
                      <a:endParaRPr lang="en-GB" sz="1400" dirty="0">
                        <a:latin typeface="Times New Roman" panose="02020603050405020304" pitchFamily="18" charset="0"/>
                        <a:cs typeface="Times New Roman" panose="02020603050405020304" pitchFamily="18" charset="0"/>
                      </a:endParaRPr>
                    </a:p>
                  </a:txBody>
                  <a:tcPr/>
                </a:tc>
                <a:tc>
                  <a:txBody>
                    <a:bodyPr/>
                    <a:lstStyle/>
                    <a:p>
                      <a:pPr algn="ctr"/>
                      <a:r>
                        <a:rPr lang="en-GB" sz="1400" dirty="0" smtClean="0">
                          <a:latin typeface="Times New Roman" panose="02020603050405020304" pitchFamily="18" charset="0"/>
                          <a:cs typeface="Times New Roman" panose="02020603050405020304" pitchFamily="18" charset="0"/>
                        </a:rPr>
                        <a:t>Storage</a:t>
                      </a:r>
                      <a:r>
                        <a:rPr lang="en-GB" sz="1400" baseline="0" dirty="0" smtClean="0">
                          <a:latin typeface="Times New Roman" panose="02020603050405020304" pitchFamily="18" charset="0"/>
                          <a:cs typeface="Times New Roman" panose="02020603050405020304" pitchFamily="18" charset="0"/>
                        </a:rPr>
                        <a:t> energy </a:t>
                      </a:r>
                      <a:endParaRPr lang="en-GB" sz="1400"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1362928174"/>
                  </a:ext>
                </a:extLst>
              </a:tr>
              <a:tr h="370840">
                <a:tc>
                  <a:txBody>
                    <a:bodyPr/>
                    <a:lstStyle/>
                    <a:p>
                      <a:pPr algn="ctr"/>
                      <a:r>
                        <a:rPr lang="en-GB" sz="1400" dirty="0" smtClean="0">
                          <a:latin typeface="Times New Roman" panose="02020603050405020304" pitchFamily="18" charset="0"/>
                          <a:cs typeface="Times New Roman" panose="02020603050405020304" pitchFamily="18" charset="0"/>
                        </a:rPr>
                        <a:t>size</a:t>
                      </a:r>
                      <a:endParaRPr lang="en-GB" sz="1400" dirty="0">
                        <a:latin typeface="Times New Roman" panose="02020603050405020304" pitchFamily="18" charset="0"/>
                        <a:cs typeface="Times New Roman" panose="02020603050405020304" pitchFamily="18" charset="0"/>
                      </a:endParaRPr>
                    </a:p>
                  </a:txBody>
                  <a:tcPr/>
                </a:tc>
                <a:tc>
                  <a:txBody>
                    <a:bodyPr/>
                    <a:lstStyle/>
                    <a:p>
                      <a:pPr algn="ctr"/>
                      <a:r>
                        <a:rPr lang="en-GB" sz="1400" dirty="0" smtClean="0">
                          <a:latin typeface="Times New Roman" panose="02020603050405020304" pitchFamily="18" charset="0"/>
                          <a:cs typeface="Times New Roman" panose="02020603050405020304" pitchFamily="18" charset="0"/>
                        </a:rPr>
                        <a:t>1 MW</a:t>
                      </a:r>
                      <a:endParaRPr lang="en-GB" sz="1400" dirty="0">
                        <a:latin typeface="Times New Roman" panose="02020603050405020304" pitchFamily="18" charset="0"/>
                        <a:cs typeface="Times New Roman" panose="02020603050405020304" pitchFamily="18" charset="0"/>
                      </a:endParaRPr>
                    </a:p>
                  </a:txBody>
                  <a:tcPr/>
                </a:tc>
                <a:tc>
                  <a:txBody>
                    <a:bodyPr/>
                    <a:lstStyle/>
                    <a:p>
                      <a:pPr algn="ctr"/>
                      <a:r>
                        <a:rPr lang="en-GB" sz="1400" dirty="0" smtClean="0">
                          <a:latin typeface="Times New Roman" panose="02020603050405020304" pitchFamily="18" charset="0"/>
                          <a:cs typeface="Times New Roman" panose="02020603050405020304" pitchFamily="18" charset="0"/>
                        </a:rPr>
                        <a:t>500 Kw</a:t>
                      </a:r>
                    </a:p>
                    <a:p>
                      <a:pPr algn="ctr"/>
                      <a:r>
                        <a:rPr lang="en-GB" sz="1400" dirty="0" smtClean="0">
                          <a:latin typeface="Times New Roman" panose="02020603050405020304" pitchFamily="18" charset="0"/>
                          <a:cs typeface="Times New Roman" panose="02020603050405020304" pitchFamily="18" charset="0"/>
                        </a:rPr>
                        <a:t>(3000</a:t>
                      </a:r>
                      <a:r>
                        <a:rPr lang="en-GB" sz="1400" baseline="0" dirty="0" smtClean="0">
                          <a:latin typeface="Times New Roman" panose="02020603050405020304" pitchFamily="18" charset="0"/>
                          <a:cs typeface="Times New Roman" panose="02020603050405020304" pitchFamily="18" charset="0"/>
                        </a:rPr>
                        <a:t> kWh)</a:t>
                      </a:r>
                      <a:endParaRPr lang="en-GB" sz="1400"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2665599734"/>
                  </a:ext>
                </a:extLst>
              </a:tr>
              <a:tr h="370840">
                <a:tc>
                  <a:txBody>
                    <a:bodyPr/>
                    <a:lstStyle/>
                    <a:p>
                      <a:pPr algn="ctr"/>
                      <a:r>
                        <a:rPr lang="en-GB" sz="1400" dirty="0" smtClean="0">
                          <a:latin typeface="Times New Roman" panose="02020603050405020304" pitchFamily="18" charset="0"/>
                          <a:cs typeface="Times New Roman" panose="02020603050405020304" pitchFamily="18" charset="0"/>
                        </a:rPr>
                        <a:t>Energy flow mechanism</a:t>
                      </a:r>
                      <a:endParaRPr lang="en-GB" sz="1400" dirty="0">
                        <a:latin typeface="Times New Roman" panose="02020603050405020304" pitchFamily="18" charset="0"/>
                        <a:cs typeface="Times New Roman" panose="02020603050405020304" pitchFamily="18" charset="0"/>
                      </a:endParaRPr>
                    </a:p>
                  </a:txBody>
                  <a:tcPr/>
                </a:tc>
                <a:tc gridSpan="2">
                  <a:txBody>
                    <a:bodyPr/>
                    <a:lstStyle/>
                    <a:p>
                      <a:pPr algn="ctr"/>
                      <a:r>
                        <a:rPr lang="en-GB" sz="1400" dirty="0" smtClean="0">
                          <a:latin typeface="Times New Roman" panose="02020603050405020304" pitchFamily="18" charset="0"/>
                          <a:cs typeface="Times New Roman" panose="02020603050405020304" pitchFamily="18" charset="0"/>
                        </a:rPr>
                        <a:t> PV</a:t>
                      </a:r>
                      <a:r>
                        <a:rPr lang="en-GB" sz="1400" baseline="0" dirty="0" smtClean="0">
                          <a:latin typeface="Times New Roman" panose="02020603050405020304" pitchFamily="18" charset="0"/>
                          <a:cs typeface="Times New Roman" panose="02020603050405020304" pitchFamily="18" charset="0"/>
                        </a:rPr>
                        <a:t> </a:t>
                      </a:r>
                      <a:r>
                        <a:rPr lang="en-GB" sz="1400" dirty="0" smtClean="0">
                          <a:latin typeface="Times New Roman" panose="02020603050405020304" pitchFamily="18" charset="0"/>
                          <a:cs typeface="Times New Roman" panose="02020603050405020304" pitchFamily="18" charset="0"/>
                        </a:rPr>
                        <a:t>Energy</a:t>
                      </a:r>
                      <a:r>
                        <a:rPr lang="en-GB" sz="1400" baseline="0" dirty="0" smtClean="0">
                          <a:latin typeface="Times New Roman" panose="02020603050405020304" pitchFamily="18" charset="0"/>
                          <a:cs typeface="Times New Roman" panose="02020603050405020304" pitchFamily="18" charset="0"/>
                        </a:rPr>
                        <a:t> feed battery before load and then to grid</a:t>
                      </a:r>
                      <a:endParaRPr lang="en-GB" sz="1400" dirty="0">
                        <a:latin typeface="Times New Roman" panose="02020603050405020304" pitchFamily="18" charset="0"/>
                        <a:cs typeface="Times New Roman" panose="02020603050405020304" pitchFamily="18" charset="0"/>
                      </a:endParaRPr>
                    </a:p>
                  </a:txBody>
                  <a:tcPr/>
                </a:tc>
                <a:tc hMerge="1">
                  <a:txBody>
                    <a:bodyPr/>
                    <a:lstStyle/>
                    <a:p>
                      <a:pPr algn="ctr"/>
                      <a:endParaRPr lang="en-GB" sz="1600"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3166801305"/>
                  </a:ext>
                </a:extLst>
              </a:tr>
              <a:tr h="370840">
                <a:tc>
                  <a:txBody>
                    <a:bodyPr/>
                    <a:lstStyle/>
                    <a:p>
                      <a:pPr algn="ctr"/>
                      <a:r>
                        <a:rPr lang="en-GB" sz="1400" dirty="0" smtClean="0">
                          <a:latin typeface="Times New Roman" panose="02020603050405020304" pitchFamily="18" charset="0"/>
                          <a:cs typeface="Times New Roman" panose="02020603050405020304" pitchFamily="18" charset="0"/>
                        </a:rPr>
                        <a:t>Time of used </a:t>
                      </a:r>
                      <a:endParaRPr lang="en-GB" sz="1400" dirty="0">
                        <a:latin typeface="Times New Roman" panose="02020603050405020304" pitchFamily="18" charset="0"/>
                        <a:cs typeface="Times New Roman" panose="02020603050405020304" pitchFamily="18" charset="0"/>
                      </a:endParaRPr>
                    </a:p>
                  </a:txBody>
                  <a:tcPr/>
                </a:tc>
                <a:tc>
                  <a:txBody>
                    <a:bodyPr/>
                    <a:lstStyle/>
                    <a:p>
                      <a:pPr algn="ctr"/>
                      <a:r>
                        <a:rPr lang="en-GB" sz="1400" dirty="0" smtClean="0">
                          <a:latin typeface="Times New Roman" panose="02020603050405020304" pitchFamily="18" charset="0"/>
                          <a:cs typeface="Times New Roman" panose="02020603050405020304" pitchFamily="18" charset="0"/>
                        </a:rPr>
                        <a:t>During day </a:t>
                      </a:r>
                      <a:endParaRPr lang="en-GB" sz="1400" dirty="0">
                        <a:latin typeface="Times New Roman" panose="02020603050405020304" pitchFamily="18" charset="0"/>
                        <a:cs typeface="Times New Roman" panose="02020603050405020304" pitchFamily="18" charset="0"/>
                      </a:endParaRPr>
                    </a:p>
                  </a:txBody>
                  <a:tcPr/>
                </a:tc>
                <a:tc>
                  <a:txBody>
                    <a:bodyPr/>
                    <a:lstStyle/>
                    <a:p>
                      <a:pPr algn="ctr"/>
                      <a:r>
                        <a:rPr lang="en-GB" sz="1400" dirty="0" smtClean="0">
                          <a:latin typeface="Times New Roman" panose="02020603050405020304" pitchFamily="18" charset="0"/>
                          <a:cs typeface="Times New Roman" panose="02020603050405020304" pitchFamily="18" charset="0"/>
                        </a:rPr>
                        <a:t>At night</a:t>
                      </a:r>
                      <a:endParaRPr lang="en-GB" sz="1400"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3049610694"/>
                  </a:ext>
                </a:extLst>
              </a:tr>
            </a:tbl>
          </a:graphicData>
        </a:graphic>
      </p:graphicFrame>
      <p:sp>
        <p:nvSpPr>
          <p:cNvPr id="8" name="Content Placeholder 2"/>
          <p:cNvSpPr txBox="1">
            <a:spLocks/>
          </p:cNvSpPr>
          <p:nvPr/>
        </p:nvSpPr>
        <p:spPr>
          <a:xfrm>
            <a:off x="6240016" y="1457599"/>
            <a:ext cx="1872208" cy="446928"/>
          </a:xfrm>
          <a:prstGeom prst="rect">
            <a:avLst/>
          </a:prstGeom>
        </p:spPr>
        <p:txBody>
          <a:bodyPr vert="horz" lIns="91440" tIns="45720" rIns="91440" bIns="45720" rtlCol="0">
            <a:normAutofit/>
          </a:bodyPr>
          <a:lstStyle>
            <a:lvl1pPr marL="274320" indent="-228600" algn="l" defTabSz="914400" rtl="0" eaLnBrk="1" latinLnBrk="0" hangingPunct="1">
              <a:lnSpc>
                <a:spcPct val="90000"/>
              </a:lnSpc>
              <a:spcBef>
                <a:spcPts val="1800"/>
              </a:spcBef>
              <a:buClr>
                <a:schemeClr val="tx2"/>
              </a:buClr>
              <a:buSzPct val="80000"/>
              <a:buFont typeface="Wingdings" pitchFamily="2" charset="2"/>
              <a:buChar char="§"/>
              <a:defRPr sz="2000" kern="1200">
                <a:solidFill>
                  <a:schemeClr val="tx2"/>
                </a:solidFill>
                <a:latin typeface="+mn-lt"/>
                <a:ea typeface="+mn-ea"/>
                <a:cs typeface="+mn-cs"/>
              </a:defRPr>
            </a:lvl1pPr>
            <a:lvl2pPr marL="594360" indent="-228600" algn="l" defTabSz="914400" rtl="0" eaLnBrk="1" latinLnBrk="0" hangingPunct="1">
              <a:lnSpc>
                <a:spcPct val="90000"/>
              </a:lnSpc>
              <a:spcBef>
                <a:spcPts val="1000"/>
              </a:spcBef>
              <a:buClr>
                <a:schemeClr val="tx2"/>
              </a:buClr>
              <a:buSzPct val="80000"/>
              <a:buFont typeface="Wingdings" pitchFamily="2" charset="2"/>
              <a:buChar char="§"/>
              <a:defRPr sz="1800" kern="1200">
                <a:solidFill>
                  <a:schemeClr val="tx2"/>
                </a:solidFill>
                <a:latin typeface="+mn-lt"/>
                <a:ea typeface="+mn-ea"/>
                <a:cs typeface="+mn-cs"/>
              </a:defRPr>
            </a:lvl2pPr>
            <a:lvl3pPr marL="914400" indent="-228600" algn="l" defTabSz="914400" rtl="0" eaLnBrk="1" latinLnBrk="0" hangingPunct="1">
              <a:lnSpc>
                <a:spcPct val="90000"/>
              </a:lnSpc>
              <a:spcBef>
                <a:spcPts val="800"/>
              </a:spcBef>
              <a:buClr>
                <a:schemeClr val="tx2"/>
              </a:buClr>
              <a:buSzPct val="80000"/>
              <a:buFont typeface="Wingdings" pitchFamily="2" charset="2"/>
              <a:buChar char="§"/>
              <a:defRPr sz="1600" kern="1200">
                <a:solidFill>
                  <a:schemeClr val="tx2"/>
                </a:solidFill>
                <a:latin typeface="+mn-lt"/>
                <a:ea typeface="+mn-ea"/>
                <a:cs typeface="+mn-cs"/>
              </a:defRPr>
            </a:lvl3pPr>
            <a:lvl4pPr marL="1234440" indent="-228600" algn="l" defTabSz="914400" rtl="0" eaLnBrk="1" latinLnBrk="0" hangingPunct="1">
              <a:lnSpc>
                <a:spcPct val="90000"/>
              </a:lnSpc>
              <a:spcBef>
                <a:spcPts val="800"/>
              </a:spcBef>
              <a:buClr>
                <a:schemeClr val="tx2"/>
              </a:buClr>
              <a:buSzPct val="80000"/>
              <a:buFont typeface="Wingdings" pitchFamily="2" charset="2"/>
              <a:buChar char="§"/>
              <a:defRPr sz="1400" kern="1200">
                <a:solidFill>
                  <a:schemeClr val="tx2"/>
                </a:solidFill>
                <a:latin typeface="+mn-lt"/>
                <a:ea typeface="+mn-ea"/>
                <a:cs typeface="+mn-cs"/>
              </a:defRPr>
            </a:lvl4pPr>
            <a:lvl5pPr marL="1554480" indent="-228600" algn="l" defTabSz="914400" rtl="0" eaLnBrk="1" latinLnBrk="0" hangingPunct="1">
              <a:lnSpc>
                <a:spcPct val="90000"/>
              </a:lnSpc>
              <a:spcBef>
                <a:spcPts val="800"/>
              </a:spcBef>
              <a:buClr>
                <a:schemeClr val="tx2"/>
              </a:buClr>
              <a:buSzPct val="80000"/>
              <a:buFont typeface="Wingdings" pitchFamily="2" charset="2"/>
              <a:buChar char="§"/>
              <a:defRPr sz="1400" kern="1200">
                <a:solidFill>
                  <a:schemeClr val="tx2"/>
                </a:solidFill>
                <a:latin typeface="+mn-lt"/>
                <a:ea typeface="+mn-ea"/>
                <a:cs typeface="+mn-cs"/>
              </a:defRPr>
            </a:lvl5pPr>
            <a:lvl6pPr marL="1874520" indent="-228600" algn="l" defTabSz="914400" rtl="0" eaLnBrk="1" latinLnBrk="0" hangingPunct="1">
              <a:lnSpc>
                <a:spcPct val="90000"/>
              </a:lnSpc>
              <a:spcBef>
                <a:spcPts val="800"/>
              </a:spcBef>
              <a:buSzPct val="80000"/>
              <a:buFont typeface="Wingdings" pitchFamily="2" charset="2"/>
              <a:buChar char="§"/>
              <a:defRPr sz="1400" kern="1200">
                <a:solidFill>
                  <a:schemeClr val="tx2"/>
                </a:solidFill>
                <a:latin typeface="+mn-lt"/>
                <a:ea typeface="+mn-ea"/>
                <a:cs typeface="+mn-cs"/>
              </a:defRPr>
            </a:lvl6pPr>
            <a:lvl7pPr marL="2194560" indent="-228600" algn="l" defTabSz="914400" rtl="0" eaLnBrk="1" latinLnBrk="0" hangingPunct="1">
              <a:lnSpc>
                <a:spcPct val="90000"/>
              </a:lnSpc>
              <a:spcBef>
                <a:spcPts val="800"/>
              </a:spcBef>
              <a:buSzPct val="80000"/>
              <a:buFont typeface="Wingdings" pitchFamily="2" charset="2"/>
              <a:buChar char="§"/>
              <a:defRPr sz="1400" kern="1200" baseline="0">
                <a:solidFill>
                  <a:schemeClr val="tx2"/>
                </a:solidFill>
                <a:latin typeface="+mn-lt"/>
                <a:ea typeface="+mn-ea"/>
                <a:cs typeface="+mn-cs"/>
              </a:defRPr>
            </a:lvl7pPr>
            <a:lvl8pPr marL="2514600" indent="-228600" algn="l" defTabSz="914400" rtl="0" eaLnBrk="1" latinLnBrk="0" hangingPunct="1">
              <a:lnSpc>
                <a:spcPct val="90000"/>
              </a:lnSpc>
              <a:spcBef>
                <a:spcPts val="800"/>
              </a:spcBef>
              <a:buSzPct val="80000"/>
              <a:buFont typeface="Wingdings" pitchFamily="2" charset="2"/>
              <a:buChar char="§"/>
              <a:defRPr sz="1400" kern="1200" baseline="0">
                <a:solidFill>
                  <a:schemeClr val="tx2"/>
                </a:solidFill>
                <a:latin typeface="+mn-lt"/>
                <a:ea typeface="+mn-ea"/>
                <a:cs typeface="+mn-cs"/>
              </a:defRPr>
            </a:lvl8pPr>
            <a:lvl9pPr marL="2834640" indent="-228600" algn="l" defTabSz="914400" rtl="0" eaLnBrk="1" latinLnBrk="0" hangingPunct="1">
              <a:lnSpc>
                <a:spcPct val="90000"/>
              </a:lnSpc>
              <a:spcBef>
                <a:spcPts val="800"/>
              </a:spcBef>
              <a:buSzPct val="80000"/>
              <a:buFont typeface="Wingdings" pitchFamily="2" charset="2"/>
              <a:buChar char="§"/>
              <a:defRPr sz="1400" kern="1200" baseline="0">
                <a:solidFill>
                  <a:schemeClr val="tx2"/>
                </a:solidFill>
                <a:latin typeface="+mn-lt"/>
                <a:ea typeface="+mn-ea"/>
                <a:cs typeface="+mn-cs"/>
              </a:defRPr>
            </a:lvl9pPr>
          </a:lstStyle>
          <a:p>
            <a:r>
              <a:rPr lang="en-US" sz="2400" dirty="0" smtClean="0">
                <a:latin typeface="Times New Roman" panose="02020603050405020304" pitchFamily="18" charset="0"/>
                <a:cs typeface="Times New Roman" panose="02020603050405020304" pitchFamily="18" charset="0"/>
              </a:rPr>
              <a:t>Scenario 3 </a:t>
            </a:r>
          </a:p>
          <a:p>
            <a:pPr marL="45720" indent="0">
              <a:buFont typeface="Wingdings" pitchFamily="2" charset="2"/>
              <a:buNone/>
            </a:pPr>
            <a:endParaRPr lang="en-US" dirty="0"/>
          </a:p>
        </p:txBody>
      </p:sp>
      <p:graphicFrame>
        <p:nvGraphicFramePr>
          <p:cNvPr id="9" name="Table 8"/>
          <p:cNvGraphicFramePr>
            <a:graphicFrameLocks noGrp="1"/>
          </p:cNvGraphicFramePr>
          <p:nvPr>
            <p:extLst>
              <p:ext uri="{D42A27DB-BD31-4B8C-83A1-F6EECF244321}">
                <p14:modId xmlns:p14="http://schemas.microsoft.com/office/powerpoint/2010/main" val="1498216401"/>
              </p:ext>
            </p:extLst>
          </p:nvPr>
        </p:nvGraphicFramePr>
        <p:xfrm>
          <a:off x="6240016" y="1904527"/>
          <a:ext cx="5256584" cy="1778000"/>
        </p:xfrm>
        <a:graphic>
          <a:graphicData uri="http://schemas.openxmlformats.org/drawingml/2006/table">
            <a:tbl>
              <a:tblPr firstRow="1" bandRow="1">
                <a:tableStyleId>{0505E3EF-67EA-436B-97B2-0124C06EBD24}</a:tableStyleId>
              </a:tblPr>
              <a:tblGrid>
                <a:gridCol w="1873686">
                  <a:extLst>
                    <a:ext uri="{9D8B030D-6E8A-4147-A177-3AD203B41FA5}">
                      <a16:colId xmlns:a16="http://schemas.microsoft.com/office/drawing/2014/main" val="2578600709"/>
                    </a:ext>
                  </a:extLst>
                </a:gridCol>
                <a:gridCol w="1656184">
                  <a:extLst>
                    <a:ext uri="{9D8B030D-6E8A-4147-A177-3AD203B41FA5}">
                      <a16:colId xmlns:a16="http://schemas.microsoft.com/office/drawing/2014/main" val="3358807278"/>
                    </a:ext>
                  </a:extLst>
                </a:gridCol>
                <a:gridCol w="1726714">
                  <a:extLst>
                    <a:ext uri="{9D8B030D-6E8A-4147-A177-3AD203B41FA5}">
                      <a16:colId xmlns:a16="http://schemas.microsoft.com/office/drawing/2014/main" val="2466210981"/>
                    </a:ext>
                  </a:extLst>
                </a:gridCol>
              </a:tblGrid>
              <a:tr h="370840">
                <a:tc>
                  <a:txBody>
                    <a:bodyPr/>
                    <a:lstStyle/>
                    <a:p>
                      <a:pPr algn="ctr"/>
                      <a:r>
                        <a:rPr lang="en-GB" sz="1400" dirty="0" smtClean="0">
                          <a:latin typeface="Times New Roman" panose="02020603050405020304" pitchFamily="18" charset="0"/>
                          <a:cs typeface="Times New Roman" panose="02020603050405020304" pitchFamily="18" charset="0"/>
                        </a:rPr>
                        <a:t>Item </a:t>
                      </a:r>
                      <a:endParaRPr lang="en-GB" sz="1400" dirty="0">
                        <a:latin typeface="Times New Roman" panose="02020603050405020304" pitchFamily="18" charset="0"/>
                        <a:cs typeface="Times New Roman" panose="02020603050405020304" pitchFamily="18" charset="0"/>
                      </a:endParaRPr>
                    </a:p>
                  </a:txBody>
                  <a:tcPr/>
                </a:tc>
                <a:tc>
                  <a:txBody>
                    <a:bodyPr/>
                    <a:lstStyle/>
                    <a:p>
                      <a:pPr algn="ctr"/>
                      <a:r>
                        <a:rPr lang="en-GB" sz="1400" dirty="0" smtClean="0">
                          <a:latin typeface="Times New Roman" panose="02020603050405020304" pitchFamily="18" charset="0"/>
                          <a:cs typeface="Times New Roman" panose="02020603050405020304" pitchFamily="18" charset="0"/>
                        </a:rPr>
                        <a:t>PV</a:t>
                      </a:r>
                      <a:r>
                        <a:rPr lang="en-GB" sz="1400" baseline="0" dirty="0" smtClean="0">
                          <a:latin typeface="Times New Roman" panose="02020603050405020304" pitchFamily="18" charset="0"/>
                          <a:cs typeface="Times New Roman" panose="02020603050405020304" pitchFamily="18" charset="0"/>
                        </a:rPr>
                        <a:t> </a:t>
                      </a:r>
                      <a:endParaRPr lang="en-GB" sz="1400" dirty="0">
                        <a:latin typeface="Times New Roman" panose="02020603050405020304" pitchFamily="18" charset="0"/>
                        <a:cs typeface="Times New Roman" panose="02020603050405020304" pitchFamily="18" charset="0"/>
                      </a:endParaRPr>
                    </a:p>
                  </a:txBody>
                  <a:tcPr/>
                </a:tc>
                <a:tc>
                  <a:txBody>
                    <a:bodyPr/>
                    <a:lstStyle/>
                    <a:p>
                      <a:pPr algn="ctr"/>
                      <a:r>
                        <a:rPr lang="en-GB" sz="1400" dirty="0" smtClean="0">
                          <a:latin typeface="Times New Roman" panose="02020603050405020304" pitchFamily="18" charset="0"/>
                          <a:cs typeface="Times New Roman" panose="02020603050405020304" pitchFamily="18" charset="0"/>
                        </a:rPr>
                        <a:t>Storage</a:t>
                      </a:r>
                      <a:r>
                        <a:rPr lang="en-GB" sz="1400" baseline="0" dirty="0" smtClean="0">
                          <a:latin typeface="Times New Roman" panose="02020603050405020304" pitchFamily="18" charset="0"/>
                          <a:cs typeface="Times New Roman" panose="02020603050405020304" pitchFamily="18" charset="0"/>
                        </a:rPr>
                        <a:t> energy </a:t>
                      </a:r>
                      <a:endParaRPr lang="en-GB" sz="1400"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1362928174"/>
                  </a:ext>
                </a:extLst>
              </a:tr>
              <a:tr h="370840">
                <a:tc>
                  <a:txBody>
                    <a:bodyPr/>
                    <a:lstStyle/>
                    <a:p>
                      <a:pPr algn="ctr"/>
                      <a:r>
                        <a:rPr lang="en-GB" sz="1400" dirty="0" smtClean="0">
                          <a:latin typeface="Times New Roman" panose="02020603050405020304" pitchFamily="18" charset="0"/>
                          <a:cs typeface="Times New Roman" panose="02020603050405020304" pitchFamily="18" charset="0"/>
                        </a:rPr>
                        <a:t>size</a:t>
                      </a:r>
                      <a:endParaRPr lang="en-GB" sz="1400" dirty="0">
                        <a:latin typeface="Times New Roman" panose="02020603050405020304" pitchFamily="18" charset="0"/>
                        <a:cs typeface="Times New Roman" panose="02020603050405020304" pitchFamily="18" charset="0"/>
                      </a:endParaRPr>
                    </a:p>
                  </a:txBody>
                  <a:tcPr/>
                </a:tc>
                <a:tc>
                  <a:txBody>
                    <a:bodyPr/>
                    <a:lstStyle/>
                    <a:p>
                      <a:pPr algn="ctr"/>
                      <a:r>
                        <a:rPr lang="en-GB" sz="1400" dirty="0" smtClean="0">
                          <a:latin typeface="Times New Roman" panose="02020603050405020304" pitchFamily="18" charset="0"/>
                          <a:cs typeface="Times New Roman" panose="02020603050405020304" pitchFamily="18" charset="0"/>
                        </a:rPr>
                        <a:t>2 MW</a:t>
                      </a:r>
                      <a:endParaRPr lang="en-GB" sz="1400" dirty="0">
                        <a:latin typeface="Times New Roman" panose="02020603050405020304" pitchFamily="18" charset="0"/>
                        <a:cs typeface="Times New Roman" panose="02020603050405020304" pitchFamily="18" charset="0"/>
                      </a:endParaRPr>
                    </a:p>
                  </a:txBody>
                  <a:tcPr/>
                </a:tc>
                <a:tc>
                  <a:txBody>
                    <a:bodyPr/>
                    <a:lstStyle/>
                    <a:p>
                      <a:pPr algn="ctr"/>
                      <a:r>
                        <a:rPr lang="en-GB" sz="1400" dirty="0" smtClean="0">
                          <a:latin typeface="Times New Roman" panose="02020603050405020304" pitchFamily="18" charset="0"/>
                          <a:cs typeface="Times New Roman" panose="02020603050405020304" pitchFamily="18" charset="0"/>
                        </a:rPr>
                        <a:t>500 Kw</a:t>
                      </a:r>
                    </a:p>
                    <a:p>
                      <a:pPr algn="ctr"/>
                      <a:r>
                        <a:rPr lang="en-GB" sz="1400" dirty="0" smtClean="0">
                          <a:latin typeface="Times New Roman" panose="02020603050405020304" pitchFamily="18" charset="0"/>
                          <a:cs typeface="Times New Roman" panose="02020603050405020304" pitchFamily="18" charset="0"/>
                        </a:rPr>
                        <a:t>(5000</a:t>
                      </a:r>
                      <a:r>
                        <a:rPr lang="en-GB" sz="1400" baseline="0" dirty="0" smtClean="0">
                          <a:latin typeface="Times New Roman" panose="02020603050405020304" pitchFamily="18" charset="0"/>
                          <a:cs typeface="Times New Roman" panose="02020603050405020304" pitchFamily="18" charset="0"/>
                        </a:rPr>
                        <a:t> kWh)</a:t>
                      </a:r>
                      <a:endParaRPr lang="en-GB" sz="1400"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2665599734"/>
                  </a:ext>
                </a:extLst>
              </a:tr>
              <a:tr h="370840">
                <a:tc>
                  <a:txBody>
                    <a:bodyPr/>
                    <a:lstStyle/>
                    <a:p>
                      <a:pPr algn="ctr"/>
                      <a:r>
                        <a:rPr lang="en-GB" sz="1400" dirty="0" smtClean="0">
                          <a:latin typeface="Times New Roman" panose="02020603050405020304" pitchFamily="18" charset="0"/>
                          <a:cs typeface="Times New Roman" panose="02020603050405020304" pitchFamily="18" charset="0"/>
                        </a:rPr>
                        <a:t>Energy flow mechanism</a:t>
                      </a:r>
                      <a:endParaRPr lang="en-GB" sz="1400" dirty="0">
                        <a:latin typeface="Times New Roman" panose="02020603050405020304" pitchFamily="18" charset="0"/>
                        <a:cs typeface="Times New Roman" panose="02020603050405020304" pitchFamily="18" charset="0"/>
                      </a:endParaRPr>
                    </a:p>
                  </a:txBody>
                  <a:tcPr/>
                </a:tc>
                <a:tc gridSpan="2">
                  <a:txBody>
                    <a:bodyPr/>
                    <a:lstStyle/>
                    <a:p>
                      <a:pPr algn="ctr"/>
                      <a:r>
                        <a:rPr lang="en-GB" sz="1400" dirty="0" smtClean="0">
                          <a:latin typeface="Times New Roman" panose="02020603050405020304" pitchFamily="18" charset="0"/>
                          <a:cs typeface="Times New Roman" panose="02020603050405020304" pitchFamily="18" charset="0"/>
                        </a:rPr>
                        <a:t> PV</a:t>
                      </a:r>
                      <a:r>
                        <a:rPr lang="en-GB" sz="1400" baseline="0" dirty="0" smtClean="0">
                          <a:latin typeface="Times New Roman" panose="02020603050405020304" pitchFamily="18" charset="0"/>
                          <a:cs typeface="Times New Roman" panose="02020603050405020304" pitchFamily="18" charset="0"/>
                        </a:rPr>
                        <a:t> </a:t>
                      </a:r>
                      <a:r>
                        <a:rPr lang="en-GB" sz="1400" dirty="0" smtClean="0">
                          <a:latin typeface="Times New Roman" panose="02020603050405020304" pitchFamily="18" charset="0"/>
                          <a:cs typeface="Times New Roman" panose="02020603050405020304" pitchFamily="18" charset="0"/>
                        </a:rPr>
                        <a:t>Energy</a:t>
                      </a:r>
                      <a:r>
                        <a:rPr lang="en-GB" sz="1400" baseline="0" dirty="0" smtClean="0">
                          <a:latin typeface="Times New Roman" panose="02020603050405020304" pitchFamily="18" charset="0"/>
                          <a:cs typeface="Times New Roman" panose="02020603050405020304" pitchFamily="18" charset="0"/>
                        </a:rPr>
                        <a:t> feed battery before load and then to grid</a:t>
                      </a:r>
                      <a:endParaRPr lang="en-GB" sz="1400" dirty="0">
                        <a:latin typeface="Times New Roman" panose="02020603050405020304" pitchFamily="18" charset="0"/>
                        <a:cs typeface="Times New Roman" panose="02020603050405020304" pitchFamily="18" charset="0"/>
                      </a:endParaRPr>
                    </a:p>
                  </a:txBody>
                  <a:tcPr/>
                </a:tc>
                <a:tc hMerge="1">
                  <a:txBody>
                    <a:bodyPr/>
                    <a:lstStyle/>
                    <a:p>
                      <a:pPr algn="ctr"/>
                      <a:endParaRPr lang="en-GB" sz="1600"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3166801305"/>
                  </a:ext>
                </a:extLst>
              </a:tr>
              <a:tr h="370840">
                <a:tc>
                  <a:txBody>
                    <a:bodyPr/>
                    <a:lstStyle/>
                    <a:p>
                      <a:pPr algn="ctr"/>
                      <a:r>
                        <a:rPr lang="en-GB" sz="1400" dirty="0" smtClean="0">
                          <a:latin typeface="Times New Roman" panose="02020603050405020304" pitchFamily="18" charset="0"/>
                          <a:cs typeface="Times New Roman" panose="02020603050405020304" pitchFamily="18" charset="0"/>
                        </a:rPr>
                        <a:t>Time of used </a:t>
                      </a:r>
                      <a:endParaRPr lang="en-GB" sz="1400" dirty="0">
                        <a:latin typeface="Times New Roman" panose="02020603050405020304" pitchFamily="18" charset="0"/>
                        <a:cs typeface="Times New Roman" panose="02020603050405020304" pitchFamily="18" charset="0"/>
                      </a:endParaRPr>
                    </a:p>
                  </a:txBody>
                  <a:tcPr/>
                </a:tc>
                <a:tc>
                  <a:txBody>
                    <a:bodyPr/>
                    <a:lstStyle/>
                    <a:p>
                      <a:pPr algn="ctr"/>
                      <a:r>
                        <a:rPr lang="en-GB" sz="1400" dirty="0" smtClean="0">
                          <a:latin typeface="Times New Roman" panose="02020603050405020304" pitchFamily="18" charset="0"/>
                          <a:cs typeface="Times New Roman" panose="02020603050405020304" pitchFamily="18" charset="0"/>
                        </a:rPr>
                        <a:t>During day </a:t>
                      </a:r>
                      <a:endParaRPr lang="en-GB" sz="1400" dirty="0">
                        <a:latin typeface="Times New Roman" panose="02020603050405020304" pitchFamily="18" charset="0"/>
                        <a:cs typeface="Times New Roman" panose="02020603050405020304" pitchFamily="18" charset="0"/>
                      </a:endParaRPr>
                    </a:p>
                  </a:txBody>
                  <a:tcPr/>
                </a:tc>
                <a:tc>
                  <a:txBody>
                    <a:bodyPr/>
                    <a:lstStyle/>
                    <a:p>
                      <a:pPr algn="ctr"/>
                      <a:r>
                        <a:rPr lang="en-GB" sz="1400" dirty="0" smtClean="0">
                          <a:latin typeface="Times New Roman" panose="02020603050405020304" pitchFamily="18" charset="0"/>
                          <a:cs typeface="Times New Roman" panose="02020603050405020304" pitchFamily="18" charset="0"/>
                        </a:rPr>
                        <a:t>At night</a:t>
                      </a:r>
                      <a:endParaRPr lang="en-GB" sz="1400"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3049610694"/>
                  </a:ext>
                </a:extLst>
              </a:tr>
            </a:tbl>
          </a:graphicData>
        </a:graphic>
      </p:graphicFrame>
      <p:sp>
        <p:nvSpPr>
          <p:cNvPr id="10" name="Content Placeholder 2"/>
          <p:cNvSpPr txBox="1">
            <a:spLocks/>
          </p:cNvSpPr>
          <p:nvPr/>
        </p:nvSpPr>
        <p:spPr>
          <a:xfrm>
            <a:off x="4943872" y="3905991"/>
            <a:ext cx="1872208" cy="446928"/>
          </a:xfrm>
          <a:prstGeom prst="rect">
            <a:avLst/>
          </a:prstGeom>
        </p:spPr>
        <p:txBody>
          <a:bodyPr vert="horz" lIns="91440" tIns="45720" rIns="91440" bIns="45720" rtlCol="0">
            <a:normAutofit/>
          </a:bodyPr>
          <a:lstStyle>
            <a:lvl1pPr marL="274320" indent="-228600" algn="l" defTabSz="914400" rtl="0" eaLnBrk="1" latinLnBrk="0" hangingPunct="1">
              <a:lnSpc>
                <a:spcPct val="90000"/>
              </a:lnSpc>
              <a:spcBef>
                <a:spcPts val="1800"/>
              </a:spcBef>
              <a:buClr>
                <a:schemeClr val="tx2"/>
              </a:buClr>
              <a:buSzPct val="80000"/>
              <a:buFont typeface="Wingdings" pitchFamily="2" charset="2"/>
              <a:buChar char="§"/>
              <a:defRPr sz="2000" kern="1200">
                <a:solidFill>
                  <a:schemeClr val="tx2"/>
                </a:solidFill>
                <a:latin typeface="+mn-lt"/>
                <a:ea typeface="+mn-ea"/>
                <a:cs typeface="+mn-cs"/>
              </a:defRPr>
            </a:lvl1pPr>
            <a:lvl2pPr marL="594360" indent="-228600" algn="l" defTabSz="914400" rtl="0" eaLnBrk="1" latinLnBrk="0" hangingPunct="1">
              <a:lnSpc>
                <a:spcPct val="90000"/>
              </a:lnSpc>
              <a:spcBef>
                <a:spcPts val="1000"/>
              </a:spcBef>
              <a:buClr>
                <a:schemeClr val="tx2"/>
              </a:buClr>
              <a:buSzPct val="80000"/>
              <a:buFont typeface="Wingdings" pitchFamily="2" charset="2"/>
              <a:buChar char="§"/>
              <a:defRPr sz="1800" kern="1200">
                <a:solidFill>
                  <a:schemeClr val="tx2"/>
                </a:solidFill>
                <a:latin typeface="+mn-lt"/>
                <a:ea typeface="+mn-ea"/>
                <a:cs typeface="+mn-cs"/>
              </a:defRPr>
            </a:lvl2pPr>
            <a:lvl3pPr marL="914400" indent="-228600" algn="l" defTabSz="914400" rtl="0" eaLnBrk="1" latinLnBrk="0" hangingPunct="1">
              <a:lnSpc>
                <a:spcPct val="90000"/>
              </a:lnSpc>
              <a:spcBef>
                <a:spcPts val="800"/>
              </a:spcBef>
              <a:buClr>
                <a:schemeClr val="tx2"/>
              </a:buClr>
              <a:buSzPct val="80000"/>
              <a:buFont typeface="Wingdings" pitchFamily="2" charset="2"/>
              <a:buChar char="§"/>
              <a:defRPr sz="1600" kern="1200">
                <a:solidFill>
                  <a:schemeClr val="tx2"/>
                </a:solidFill>
                <a:latin typeface="+mn-lt"/>
                <a:ea typeface="+mn-ea"/>
                <a:cs typeface="+mn-cs"/>
              </a:defRPr>
            </a:lvl3pPr>
            <a:lvl4pPr marL="1234440" indent="-228600" algn="l" defTabSz="914400" rtl="0" eaLnBrk="1" latinLnBrk="0" hangingPunct="1">
              <a:lnSpc>
                <a:spcPct val="90000"/>
              </a:lnSpc>
              <a:spcBef>
                <a:spcPts val="800"/>
              </a:spcBef>
              <a:buClr>
                <a:schemeClr val="tx2"/>
              </a:buClr>
              <a:buSzPct val="80000"/>
              <a:buFont typeface="Wingdings" pitchFamily="2" charset="2"/>
              <a:buChar char="§"/>
              <a:defRPr sz="1400" kern="1200">
                <a:solidFill>
                  <a:schemeClr val="tx2"/>
                </a:solidFill>
                <a:latin typeface="+mn-lt"/>
                <a:ea typeface="+mn-ea"/>
                <a:cs typeface="+mn-cs"/>
              </a:defRPr>
            </a:lvl4pPr>
            <a:lvl5pPr marL="1554480" indent="-228600" algn="l" defTabSz="914400" rtl="0" eaLnBrk="1" latinLnBrk="0" hangingPunct="1">
              <a:lnSpc>
                <a:spcPct val="90000"/>
              </a:lnSpc>
              <a:spcBef>
                <a:spcPts val="800"/>
              </a:spcBef>
              <a:buClr>
                <a:schemeClr val="tx2"/>
              </a:buClr>
              <a:buSzPct val="80000"/>
              <a:buFont typeface="Wingdings" pitchFamily="2" charset="2"/>
              <a:buChar char="§"/>
              <a:defRPr sz="1400" kern="1200">
                <a:solidFill>
                  <a:schemeClr val="tx2"/>
                </a:solidFill>
                <a:latin typeface="+mn-lt"/>
                <a:ea typeface="+mn-ea"/>
                <a:cs typeface="+mn-cs"/>
              </a:defRPr>
            </a:lvl5pPr>
            <a:lvl6pPr marL="1874520" indent="-228600" algn="l" defTabSz="914400" rtl="0" eaLnBrk="1" latinLnBrk="0" hangingPunct="1">
              <a:lnSpc>
                <a:spcPct val="90000"/>
              </a:lnSpc>
              <a:spcBef>
                <a:spcPts val="800"/>
              </a:spcBef>
              <a:buSzPct val="80000"/>
              <a:buFont typeface="Wingdings" pitchFamily="2" charset="2"/>
              <a:buChar char="§"/>
              <a:defRPr sz="1400" kern="1200">
                <a:solidFill>
                  <a:schemeClr val="tx2"/>
                </a:solidFill>
                <a:latin typeface="+mn-lt"/>
                <a:ea typeface="+mn-ea"/>
                <a:cs typeface="+mn-cs"/>
              </a:defRPr>
            </a:lvl6pPr>
            <a:lvl7pPr marL="2194560" indent="-228600" algn="l" defTabSz="914400" rtl="0" eaLnBrk="1" latinLnBrk="0" hangingPunct="1">
              <a:lnSpc>
                <a:spcPct val="90000"/>
              </a:lnSpc>
              <a:spcBef>
                <a:spcPts val="800"/>
              </a:spcBef>
              <a:buSzPct val="80000"/>
              <a:buFont typeface="Wingdings" pitchFamily="2" charset="2"/>
              <a:buChar char="§"/>
              <a:defRPr sz="1400" kern="1200" baseline="0">
                <a:solidFill>
                  <a:schemeClr val="tx2"/>
                </a:solidFill>
                <a:latin typeface="+mn-lt"/>
                <a:ea typeface="+mn-ea"/>
                <a:cs typeface="+mn-cs"/>
              </a:defRPr>
            </a:lvl7pPr>
            <a:lvl8pPr marL="2514600" indent="-228600" algn="l" defTabSz="914400" rtl="0" eaLnBrk="1" latinLnBrk="0" hangingPunct="1">
              <a:lnSpc>
                <a:spcPct val="90000"/>
              </a:lnSpc>
              <a:spcBef>
                <a:spcPts val="800"/>
              </a:spcBef>
              <a:buSzPct val="80000"/>
              <a:buFont typeface="Wingdings" pitchFamily="2" charset="2"/>
              <a:buChar char="§"/>
              <a:defRPr sz="1400" kern="1200" baseline="0">
                <a:solidFill>
                  <a:schemeClr val="tx2"/>
                </a:solidFill>
                <a:latin typeface="+mn-lt"/>
                <a:ea typeface="+mn-ea"/>
                <a:cs typeface="+mn-cs"/>
              </a:defRPr>
            </a:lvl8pPr>
            <a:lvl9pPr marL="2834640" indent="-228600" algn="l" defTabSz="914400" rtl="0" eaLnBrk="1" latinLnBrk="0" hangingPunct="1">
              <a:lnSpc>
                <a:spcPct val="90000"/>
              </a:lnSpc>
              <a:spcBef>
                <a:spcPts val="800"/>
              </a:spcBef>
              <a:buSzPct val="80000"/>
              <a:buFont typeface="Wingdings" pitchFamily="2" charset="2"/>
              <a:buChar char="§"/>
              <a:defRPr sz="1400" kern="1200" baseline="0">
                <a:solidFill>
                  <a:schemeClr val="tx2"/>
                </a:solidFill>
                <a:latin typeface="+mn-lt"/>
                <a:ea typeface="+mn-ea"/>
                <a:cs typeface="+mn-cs"/>
              </a:defRPr>
            </a:lvl9pPr>
          </a:lstStyle>
          <a:p>
            <a:r>
              <a:rPr lang="en-US" sz="2400" dirty="0" smtClean="0">
                <a:latin typeface="Times New Roman" panose="02020603050405020304" pitchFamily="18" charset="0"/>
                <a:cs typeface="Times New Roman" panose="02020603050405020304" pitchFamily="18" charset="0"/>
              </a:rPr>
              <a:t>Scenario 2 </a:t>
            </a:r>
          </a:p>
          <a:p>
            <a:pPr marL="45720" indent="0">
              <a:buFont typeface="Wingdings" pitchFamily="2" charset="2"/>
              <a:buNone/>
            </a:pPr>
            <a:endParaRPr lang="en-US" dirty="0"/>
          </a:p>
        </p:txBody>
      </p:sp>
      <p:graphicFrame>
        <p:nvGraphicFramePr>
          <p:cNvPr id="11" name="Table 10"/>
          <p:cNvGraphicFramePr>
            <a:graphicFrameLocks noGrp="1"/>
          </p:cNvGraphicFramePr>
          <p:nvPr>
            <p:extLst>
              <p:ext uri="{D42A27DB-BD31-4B8C-83A1-F6EECF244321}">
                <p14:modId xmlns:p14="http://schemas.microsoft.com/office/powerpoint/2010/main" val="2260838781"/>
              </p:ext>
            </p:extLst>
          </p:nvPr>
        </p:nvGraphicFramePr>
        <p:xfrm>
          <a:off x="2351584" y="4380474"/>
          <a:ext cx="6804756" cy="2108200"/>
        </p:xfrm>
        <a:graphic>
          <a:graphicData uri="http://schemas.openxmlformats.org/drawingml/2006/table">
            <a:tbl>
              <a:tblPr firstRow="1" bandRow="1">
                <a:tableStyleId>{D7AC3CCA-C797-4891-BE02-D94E43425B78}</a:tableStyleId>
              </a:tblPr>
              <a:tblGrid>
                <a:gridCol w="1873686">
                  <a:extLst>
                    <a:ext uri="{9D8B030D-6E8A-4147-A177-3AD203B41FA5}">
                      <a16:colId xmlns:a16="http://schemas.microsoft.com/office/drawing/2014/main" val="2578600709"/>
                    </a:ext>
                  </a:extLst>
                </a:gridCol>
                <a:gridCol w="1656184">
                  <a:extLst>
                    <a:ext uri="{9D8B030D-6E8A-4147-A177-3AD203B41FA5}">
                      <a16:colId xmlns:a16="http://schemas.microsoft.com/office/drawing/2014/main" val="3358807278"/>
                    </a:ext>
                  </a:extLst>
                </a:gridCol>
                <a:gridCol w="3274886">
                  <a:extLst>
                    <a:ext uri="{9D8B030D-6E8A-4147-A177-3AD203B41FA5}">
                      <a16:colId xmlns:a16="http://schemas.microsoft.com/office/drawing/2014/main" val="2466210981"/>
                    </a:ext>
                  </a:extLst>
                </a:gridCol>
              </a:tblGrid>
              <a:tr h="370840">
                <a:tc>
                  <a:txBody>
                    <a:bodyPr/>
                    <a:lstStyle/>
                    <a:p>
                      <a:pPr algn="ctr"/>
                      <a:r>
                        <a:rPr lang="en-GB" sz="1600" dirty="0" smtClean="0">
                          <a:latin typeface="Times New Roman" panose="02020603050405020304" pitchFamily="18" charset="0"/>
                          <a:cs typeface="Times New Roman" panose="02020603050405020304" pitchFamily="18" charset="0"/>
                        </a:rPr>
                        <a:t>Item </a:t>
                      </a:r>
                      <a:endParaRPr lang="en-GB" sz="1600" dirty="0">
                        <a:latin typeface="Times New Roman" panose="02020603050405020304" pitchFamily="18" charset="0"/>
                        <a:cs typeface="Times New Roman" panose="02020603050405020304" pitchFamily="18" charset="0"/>
                      </a:endParaRPr>
                    </a:p>
                  </a:txBody>
                  <a:tcPr/>
                </a:tc>
                <a:tc>
                  <a:txBody>
                    <a:bodyPr/>
                    <a:lstStyle/>
                    <a:p>
                      <a:pPr algn="ctr"/>
                      <a:r>
                        <a:rPr lang="en-GB" sz="1600" dirty="0" smtClean="0">
                          <a:latin typeface="Times New Roman" panose="02020603050405020304" pitchFamily="18" charset="0"/>
                          <a:cs typeface="Times New Roman" panose="02020603050405020304" pitchFamily="18" charset="0"/>
                        </a:rPr>
                        <a:t>PV</a:t>
                      </a:r>
                      <a:r>
                        <a:rPr lang="en-GB" sz="1600" baseline="0" dirty="0" smtClean="0">
                          <a:latin typeface="Times New Roman" panose="02020603050405020304" pitchFamily="18" charset="0"/>
                          <a:cs typeface="Times New Roman" panose="02020603050405020304" pitchFamily="18" charset="0"/>
                        </a:rPr>
                        <a:t> </a:t>
                      </a:r>
                      <a:endParaRPr lang="en-GB" sz="1600" dirty="0">
                        <a:latin typeface="Times New Roman" panose="02020603050405020304" pitchFamily="18" charset="0"/>
                        <a:cs typeface="Times New Roman" panose="02020603050405020304" pitchFamily="18" charset="0"/>
                      </a:endParaRPr>
                    </a:p>
                  </a:txBody>
                  <a:tcPr/>
                </a:tc>
                <a:tc>
                  <a:txBody>
                    <a:bodyPr/>
                    <a:lstStyle/>
                    <a:p>
                      <a:pPr algn="ctr"/>
                      <a:r>
                        <a:rPr lang="en-GB" sz="1600" dirty="0" smtClean="0">
                          <a:latin typeface="Times New Roman" panose="02020603050405020304" pitchFamily="18" charset="0"/>
                          <a:cs typeface="Times New Roman" panose="02020603050405020304" pitchFamily="18" charset="0"/>
                        </a:rPr>
                        <a:t>Storage</a:t>
                      </a:r>
                      <a:r>
                        <a:rPr lang="en-GB" sz="1600" baseline="0" dirty="0" smtClean="0">
                          <a:latin typeface="Times New Roman" panose="02020603050405020304" pitchFamily="18" charset="0"/>
                          <a:cs typeface="Times New Roman" panose="02020603050405020304" pitchFamily="18" charset="0"/>
                        </a:rPr>
                        <a:t> energy </a:t>
                      </a:r>
                      <a:endParaRPr lang="en-GB" sz="1600"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1362928174"/>
                  </a:ext>
                </a:extLst>
              </a:tr>
              <a:tr h="370840">
                <a:tc>
                  <a:txBody>
                    <a:bodyPr/>
                    <a:lstStyle/>
                    <a:p>
                      <a:pPr algn="ctr"/>
                      <a:r>
                        <a:rPr lang="en-GB" sz="1600" dirty="0" smtClean="0">
                          <a:latin typeface="Times New Roman" panose="02020603050405020304" pitchFamily="18" charset="0"/>
                          <a:cs typeface="Times New Roman" panose="02020603050405020304" pitchFamily="18" charset="0"/>
                        </a:rPr>
                        <a:t>size</a:t>
                      </a:r>
                      <a:endParaRPr lang="en-GB" sz="1600" dirty="0">
                        <a:latin typeface="Times New Roman" panose="02020603050405020304" pitchFamily="18" charset="0"/>
                        <a:cs typeface="Times New Roman" panose="02020603050405020304" pitchFamily="18" charset="0"/>
                      </a:endParaRPr>
                    </a:p>
                  </a:txBody>
                  <a:tcPr/>
                </a:tc>
                <a:tc>
                  <a:txBody>
                    <a:bodyPr/>
                    <a:lstStyle/>
                    <a:p>
                      <a:pPr algn="ctr"/>
                      <a:r>
                        <a:rPr lang="en-GB" sz="1600" dirty="0" smtClean="0">
                          <a:latin typeface="Times New Roman" panose="02020603050405020304" pitchFamily="18" charset="0"/>
                          <a:cs typeface="Times New Roman" panose="02020603050405020304" pitchFamily="18" charset="0"/>
                        </a:rPr>
                        <a:t>1 MW</a:t>
                      </a:r>
                      <a:endParaRPr lang="en-GB" sz="1600" dirty="0">
                        <a:latin typeface="Times New Roman" panose="02020603050405020304" pitchFamily="18" charset="0"/>
                        <a:cs typeface="Times New Roman" panose="02020603050405020304" pitchFamily="18" charset="0"/>
                      </a:endParaRPr>
                    </a:p>
                  </a:txBody>
                  <a:tcPr/>
                </a:tc>
                <a:tc>
                  <a:txBody>
                    <a:bodyPr/>
                    <a:lstStyle/>
                    <a:p>
                      <a:pPr algn="ctr"/>
                      <a:r>
                        <a:rPr lang="en-GB" sz="1600" dirty="0" smtClean="0">
                          <a:latin typeface="Times New Roman" panose="02020603050405020304" pitchFamily="18" charset="0"/>
                          <a:cs typeface="Times New Roman" panose="02020603050405020304" pitchFamily="18" charset="0"/>
                        </a:rPr>
                        <a:t>500 Kw</a:t>
                      </a:r>
                    </a:p>
                    <a:p>
                      <a:pPr algn="ctr"/>
                      <a:r>
                        <a:rPr lang="en-GB" sz="1600" dirty="0" smtClean="0">
                          <a:latin typeface="Times New Roman" panose="02020603050405020304" pitchFamily="18" charset="0"/>
                          <a:cs typeface="Times New Roman" panose="02020603050405020304" pitchFamily="18" charset="0"/>
                        </a:rPr>
                        <a:t>(3000</a:t>
                      </a:r>
                      <a:r>
                        <a:rPr lang="en-GB" sz="1600" baseline="0" dirty="0" smtClean="0">
                          <a:latin typeface="Times New Roman" panose="02020603050405020304" pitchFamily="18" charset="0"/>
                          <a:cs typeface="Times New Roman" panose="02020603050405020304" pitchFamily="18" charset="0"/>
                        </a:rPr>
                        <a:t> kWh)</a:t>
                      </a:r>
                      <a:endParaRPr lang="en-GB" sz="1600"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2665599734"/>
                  </a:ext>
                </a:extLst>
              </a:tr>
              <a:tr h="370840">
                <a:tc>
                  <a:txBody>
                    <a:bodyPr/>
                    <a:lstStyle/>
                    <a:p>
                      <a:pPr algn="ctr"/>
                      <a:r>
                        <a:rPr lang="en-GB" sz="1600" dirty="0" smtClean="0">
                          <a:latin typeface="Times New Roman" panose="02020603050405020304" pitchFamily="18" charset="0"/>
                          <a:cs typeface="Times New Roman" panose="02020603050405020304" pitchFamily="18" charset="0"/>
                        </a:rPr>
                        <a:t>Energy flow mechanism</a:t>
                      </a:r>
                      <a:endParaRPr lang="en-GB" sz="1600" dirty="0">
                        <a:latin typeface="Times New Roman" panose="02020603050405020304" pitchFamily="18" charset="0"/>
                        <a:cs typeface="Times New Roman" panose="02020603050405020304" pitchFamily="18" charset="0"/>
                      </a:endParaRPr>
                    </a:p>
                  </a:txBody>
                  <a:tcPr/>
                </a:tc>
                <a:tc gridSpan="2">
                  <a:txBody>
                    <a:bodyPr/>
                    <a:lstStyle/>
                    <a:p>
                      <a:pPr marL="342900" indent="-342900" algn="ctr">
                        <a:buFont typeface="+mj-lt"/>
                        <a:buAutoNum type="arabicPeriod"/>
                      </a:pPr>
                      <a:r>
                        <a:rPr lang="en-GB" sz="1600" dirty="0" smtClean="0">
                          <a:latin typeface="Times New Roman" panose="02020603050405020304" pitchFamily="18" charset="0"/>
                          <a:cs typeface="Times New Roman" panose="02020603050405020304" pitchFamily="18" charset="0"/>
                        </a:rPr>
                        <a:t> PV</a:t>
                      </a:r>
                      <a:r>
                        <a:rPr lang="en-GB" sz="1600" baseline="0" dirty="0" smtClean="0">
                          <a:latin typeface="Times New Roman" panose="02020603050405020304" pitchFamily="18" charset="0"/>
                          <a:cs typeface="Times New Roman" panose="02020603050405020304" pitchFamily="18" charset="0"/>
                        </a:rPr>
                        <a:t> </a:t>
                      </a:r>
                      <a:r>
                        <a:rPr lang="en-GB" sz="1600" dirty="0" smtClean="0">
                          <a:latin typeface="Times New Roman" panose="02020603050405020304" pitchFamily="18" charset="0"/>
                          <a:cs typeface="Times New Roman" panose="02020603050405020304" pitchFamily="18" charset="0"/>
                        </a:rPr>
                        <a:t>Energy</a:t>
                      </a:r>
                      <a:r>
                        <a:rPr lang="en-GB" sz="1600" baseline="0" dirty="0" smtClean="0">
                          <a:latin typeface="Times New Roman" panose="02020603050405020304" pitchFamily="18" charset="0"/>
                          <a:cs typeface="Times New Roman" panose="02020603050405020304" pitchFamily="18" charset="0"/>
                        </a:rPr>
                        <a:t> feed battery before load and then to grid</a:t>
                      </a:r>
                    </a:p>
                    <a:p>
                      <a:pPr marL="342900" indent="-342900" algn="ctr">
                        <a:buFont typeface="+mj-lt"/>
                        <a:buAutoNum type="arabicPeriod"/>
                      </a:pPr>
                      <a:r>
                        <a:rPr lang="en-GB" sz="1600" dirty="0" smtClean="0">
                          <a:latin typeface="Times New Roman" panose="02020603050405020304" pitchFamily="18" charset="0"/>
                          <a:cs typeface="Times New Roman" panose="02020603050405020304" pitchFamily="18" charset="0"/>
                        </a:rPr>
                        <a:t>PV</a:t>
                      </a:r>
                      <a:r>
                        <a:rPr lang="en-GB" sz="1600" baseline="0" dirty="0" smtClean="0">
                          <a:latin typeface="Times New Roman" panose="02020603050405020304" pitchFamily="18" charset="0"/>
                          <a:cs typeface="Times New Roman" panose="02020603050405020304" pitchFamily="18" charset="0"/>
                        </a:rPr>
                        <a:t> </a:t>
                      </a:r>
                      <a:r>
                        <a:rPr lang="en-GB" sz="1600" dirty="0" smtClean="0">
                          <a:latin typeface="Times New Roman" panose="02020603050405020304" pitchFamily="18" charset="0"/>
                          <a:cs typeface="Times New Roman" panose="02020603050405020304" pitchFamily="18" charset="0"/>
                        </a:rPr>
                        <a:t>Energy</a:t>
                      </a:r>
                      <a:r>
                        <a:rPr lang="en-GB" sz="1600" baseline="0" dirty="0" smtClean="0">
                          <a:latin typeface="Times New Roman" panose="02020603050405020304" pitchFamily="18" charset="0"/>
                          <a:cs typeface="Times New Roman" panose="02020603050405020304" pitchFamily="18" charset="0"/>
                        </a:rPr>
                        <a:t> feed battery before load and then to grid</a:t>
                      </a:r>
                    </a:p>
                  </a:txBody>
                  <a:tcPr/>
                </a:tc>
                <a:tc hMerge="1">
                  <a:txBody>
                    <a:bodyPr/>
                    <a:lstStyle/>
                    <a:p>
                      <a:pPr algn="ctr"/>
                      <a:endParaRPr lang="en-GB" sz="1600"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3166801305"/>
                  </a:ext>
                </a:extLst>
              </a:tr>
              <a:tr h="370840">
                <a:tc>
                  <a:txBody>
                    <a:bodyPr/>
                    <a:lstStyle/>
                    <a:p>
                      <a:pPr algn="ctr"/>
                      <a:r>
                        <a:rPr lang="en-GB" sz="1600" dirty="0" smtClean="0">
                          <a:latin typeface="Times New Roman" panose="02020603050405020304" pitchFamily="18" charset="0"/>
                          <a:cs typeface="Times New Roman" panose="02020603050405020304" pitchFamily="18" charset="0"/>
                        </a:rPr>
                        <a:t>Time of used </a:t>
                      </a:r>
                      <a:endParaRPr lang="en-GB" sz="1600" dirty="0">
                        <a:latin typeface="Times New Roman" panose="02020603050405020304" pitchFamily="18" charset="0"/>
                        <a:cs typeface="Times New Roman" panose="02020603050405020304" pitchFamily="18" charset="0"/>
                      </a:endParaRPr>
                    </a:p>
                  </a:txBody>
                  <a:tcPr/>
                </a:tc>
                <a:tc>
                  <a:txBody>
                    <a:bodyPr/>
                    <a:lstStyle/>
                    <a:p>
                      <a:pPr algn="ctr"/>
                      <a:r>
                        <a:rPr lang="en-GB" sz="1600" dirty="0" smtClean="0">
                          <a:latin typeface="Times New Roman" panose="02020603050405020304" pitchFamily="18" charset="0"/>
                          <a:cs typeface="Times New Roman" panose="02020603050405020304" pitchFamily="18" charset="0"/>
                        </a:rPr>
                        <a:t>During day </a:t>
                      </a:r>
                      <a:endParaRPr lang="en-GB" sz="1600" dirty="0">
                        <a:latin typeface="Times New Roman" panose="02020603050405020304" pitchFamily="18" charset="0"/>
                        <a:cs typeface="Times New Roman" panose="02020603050405020304" pitchFamily="18" charset="0"/>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600" dirty="0" smtClean="0">
                          <a:latin typeface="Times New Roman" panose="02020603050405020304" pitchFamily="18" charset="0"/>
                          <a:cs typeface="Times New Roman" panose="02020603050405020304" pitchFamily="18" charset="0"/>
                        </a:rPr>
                        <a:t>In mid-day </a:t>
                      </a:r>
                    </a:p>
                    <a:p>
                      <a:pPr algn="ctr"/>
                      <a:r>
                        <a:rPr lang="en-GB" sz="1600" dirty="0" smtClean="0">
                          <a:latin typeface="Times New Roman" panose="02020603050405020304" pitchFamily="18" charset="0"/>
                          <a:cs typeface="Times New Roman" panose="02020603050405020304" pitchFamily="18" charset="0"/>
                        </a:rPr>
                        <a:t>At night</a:t>
                      </a:r>
                      <a:endParaRPr lang="en-GB" sz="1600"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3049610694"/>
                  </a:ext>
                </a:extLst>
              </a:tr>
            </a:tbl>
          </a:graphicData>
        </a:graphic>
      </p:graphicFrame>
    </p:spTree>
    <p:extLst>
      <p:ext uri="{BB962C8B-B14F-4D97-AF65-F5344CB8AC3E}">
        <p14:creationId xmlns:p14="http://schemas.microsoft.com/office/powerpoint/2010/main" val="36767937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07368" y="260648"/>
            <a:ext cx="9509760" cy="720056"/>
          </a:xfrm>
        </p:spPr>
        <p:txBody>
          <a:bodyPr/>
          <a:lstStyle/>
          <a:p>
            <a:r>
              <a:rPr lang="en-US" sz="3600" dirty="0">
                <a:latin typeface="Times New Roman" panose="02020603050405020304" pitchFamily="18" charset="0"/>
                <a:cs typeface="Times New Roman" panose="02020603050405020304" pitchFamily="18" charset="0"/>
              </a:rPr>
              <a:t>Result and analysis </a:t>
            </a:r>
            <a:endParaRPr lang="en-GB" dirty="0"/>
          </a:p>
        </p:txBody>
      </p:sp>
      <p:sp>
        <p:nvSpPr>
          <p:cNvPr id="3" name="Content Placeholder 2"/>
          <p:cNvSpPr>
            <a:spLocks noGrp="1"/>
          </p:cNvSpPr>
          <p:nvPr>
            <p:ph idx="1"/>
          </p:nvPr>
        </p:nvSpPr>
        <p:spPr>
          <a:xfrm>
            <a:off x="623392" y="1124744"/>
            <a:ext cx="11161240" cy="5400599"/>
          </a:xfrm>
        </p:spPr>
        <p:txBody>
          <a:bodyPr/>
          <a:lstStyle/>
          <a:p>
            <a:pPr marL="45720" indent="0">
              <a:buNone/>
            </a:pPr>
            <a:r>
              <a:rPr lang="en-GB" sz="2400" dirty="0" smtClean="0">
                <a:solidFill>
                  <a:srgbClr val="C00000"/>
                </a:solidFill>
                <a:latin typeface="Times New Roman" panose="02020603050405020304" pitchFamily="18" charset="0"/>
                <a:cs typeface="Times New Roman" panose="02020603050405020304" pitchFamily="18" charset="0"/>
              </a:rPr>
              <a:t>Note: The load profile is fixed for all scenarios.</a:t>
            </a:r>
          </a:p>
          <a:p>
            <a:pPr marL="45720" indent="0">
              <a:buNone/>
            </a:pPr>
            <a:endParaRPr lang="en-GB" dirty="0"/>
          </a:p>
        </p:txBody>
      </p:sp>
      <p:pic>
        <p:nvPicPr>
          <p:cNvPr id="4" name="Picture 3"/>
          <p:cNvPicPr/>
          <p:nvPr/>
        </p:nvPicPr>
        <p:blipFill>
          <a:blip r:embed="rId2">
            <a:extLst>
              <a:ext uri="{28A0092B-C50C-407E-A947-70E740481C1C}">
                <a14:useLocalDpi xmlns:a14="http://schemas.microsoft.com/office/drawing/2010/main" val="0"/>
              </a:ext>
            </a:extLst>
          </a:blip>
          <a:stretch>
            <a:fillRect/>
          </a:stretch>
        </p:blipFill>
        <p:spPr>
          <a:xfrm>
            <a:off x="407368" y="1556792"/>
            <a:ext cx="11089232" cy="4968551"/>
          </a:xfrm>
          <a:prstGeom prst="rect">
            <a:avLst/>
          </a:prstGeom>
        </p:spPr>
      </p:pic>
    </p:spTree>
    <p:extLst>
      <p:ext uri="{BB962C8B-B14F-4D97-AF65-F5344CB8AC3E}">
        <p14:creationId xmlns:p14="http://schemas.microsoft.com/office/powerpoint/2010/main" val="22386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35360" y="260648"/>
            <a:ext cx="9509760" cy="657360"/>
          </a:xfrm>
        </p:spPr>
        <p:txBody>
          <a:bodyPr>
            <a:normAutofit/>
          </a:bodyPr>
          <a:lstStyle/>
          <a:p>
            <a:r>
              <a:rPr lang="en-US" sz="4000" dirty="0" smtClean="0">
                <a:latin typeface="Times New Roman" panose="02020603050405020304" pitchFamily="18" charset="0"/>
                <a:cs typeface="Times New Roman" panose="02020603050405020304" pitchFamily="18" charset="0"/>
              </a:rPr>
              <a:t>Result and analysis </a:t>
            </a:r>
            <a:endParaRPr lang="en-US" sz="4000" dirty="0">
              <a:latin typeface="Times New Roman" panose="02020603050405020304" pitchFamily="18" charset="0"/>
              <a:cs typeface="Times New Roman" panose="02020603050405020304" pitchFamily="18" charset="0"/>
            </a:endParaRPr>
          </a:p>
        </p:txBody>
      </p:sp>
      <mc:AlternateContent xmlns:mc="http://schemas.openxmlformats.org/markup-compatibility/2006">
        <mc:Choice xmlns:a14="http://schemas.microsoft.com/office/drawing/2010/main" Requires="a14">
          <p:sp>
            <p:nvSpPr>
              <p:cNvPr id="3" name="Content Placeholder 2"/>
              <p:cNvSpPr>
                <a:spLocks noGrp="1"/>
              </p:cNvSpPr>
              <p:nvPr>
                <p:ph idx="1"/>
              </p:nvPr>
            </p:nvSpPr>
            <p:spPr>
              <a:xfrm>
                <a:off x="479376" y="1052736"/>
                <a:ext cx="10301848" cy="5472608"/>
              </a:xfrm>
            </p:spPr>
            <p:txBody>
              <a:bodyPr>
                <a:normAutofit/>
              </a:bodyPr>
              <a:lstStyle/>
              <a:p>
                <a:r>
                  <a:rPr lang="en-GB" sz="2800" dirty="0" smtClean="0">
                    <a:solidFill>
                      <a:srgbClr val="C00000"/>
                    </a:solidFill>
                    <a:latin typeface="Times New Roman" panose="02020603050405020304" pitchFamily="18" charset="0"/>
                    <a:cs typeface="Times New Roman" panose="02020603050405020304" pitchFamily="18" charset="0"/>
                  </a:rPr>
                  <a:t>Scenario 1 </a:t>
                </a:r>
                <a:r>
                  <a:rPr lang="en-GB" sz="2400" dirty="0" smtClean="0">
                    <a:latin typeface="Times New Roman" panose="02020603050405020304" pitchFamily="18" charset="0"/>
                    <a:cs typeface="Times New Roman" panose="02020603050405020304" pitchFamily="18" charset="0"/>
                  </a:rPr>
                  <a:t>(determine the size of storage system)</a:t>
                </a:r>
              </a:p>
              <a:p>
                <a:pPr marL="45720" indent="0">
                  <a:buNone/>
                </a:pPr>
                <a:r>
                  <a:rPr lang="en-GB" sz="2300" dirty="0" smtClean="0">
                    <a:latin typeface="Times New Roman" panose="02020603050405020304" pitchFamily="18" charset="0"/>
                    <a:cs typeface="Times New Roman" panose="02020603050405020304" pitchFamily="18" charset="0"/>
                  </a:rPr>
                  <a:t>Firstly</a:t>
                </a:r>
                <a:r>
                  <a:rPr lang="en-GB" sz="2300" dirty="0">
                    <a:latin typeface="Times New Roman" panose="02020603050405020304" pitchFamily="18" charset="0"/>
                    <a:cs typeface="Times New Roman" panose="02020603050405020304" pitchFamily="18" charset="0"/>
                  </a:rPr>
                  <a:t>, We have </a:t>
                </a:r>
                <a:r>
                  <a:rPr lang="en-GB" sz="2300" dirty="0" smtClean="0">
                    <a:latin typeface="Times New Roman" panose="02020603050405020304" pitchFamily="18" charset="0"/>
                    <a:cs typeface="Times New Roman" panose="02020603050405020304" pitchFamily="18" charset="0"/>
                  </a:rPr>
                  <a:t>identified the base load. Then we have identified</a:t>
                </a:r>
                <a:r>
                  <a:rPr lang="en-GB" sz="2300" dirty="0">
                    <a:latin typeface="Times New Roman" panose="02020603050405020304" pitchFamily="18" charset="0"/>
                    <a:cs typeface="Times New Roman" panose="02020603050405020304" pitchFamily="18" charset="0"/>
                  </a:rPr>
                  <a:t> </a:t>
                </a:r>
                <a:r>
                  <a:rPr lang="en-GB" sz="2300" dirty="0" smtClean="0">
                    <a:latin typeface="Times New Roman" panose="02020603050405020304" pitchFamily="18" charset="0"/>
                    <a:cs typeface="Times New Roman" panose="02020603050405020304" pitchFamily="18" charset="0"/>
                  </a:rPr>
                  <a:t>the number of discharged hours.</a:t>
                </a:r>
              </a:p>
              <a:p>
                <a:pPr marL="45720" indent="0">
                  <a:buNone/>
                </a:pPr>
                <a:r>
                  <a:rPr lang="en-GB" sz="2300" dirty="0" smtClean="0">
                    <a:latin typeface="Times New Roman" panose="02020603050405020304" pitchFamily="18" charset="0"/>
                    <a:cs typeface="Times New Roman" panose="02020603050405020304" pitchFamily="18" charset="0"/>
                  </a:rPr>
                  <a:t>The type of batteries they used are lead acid batteries (48 V,400 Ah). </a:t>
                </a:r>
              </a:p>
              <a:p>
                <a:pPr marL="45720" indent="0">
                  <a:buNone/>
                </a:pPr>
                <a:r>
                  <a:rPr lang="en-GB" sz="2300" dirty="0">
                    <a:latin typeface="Times New Roman" panose="02020603050405020304" pitchFamily="18" charset="0"/>
                    <a:cs typeface="Times New Roman" panose="02020603050405020304" pitchFamily="18" charset="0"/>
                  </a:rPr>
                  <a:t>To determine the number of battery that we required, the following equation was applied,</a:t>
                </a:r>
                <a:endParaRPr lang="en-GB" dirty="0">
                  <a:latin typeface="Times New Roman" panose="02020603050405020304" pitchFamily="18" charset="0"/>
                  <a:cs typeface="Times New Roman" panose="02020603050405020304" pitchFamily="18" charset="0"/>
                </a:endParaRPr>
              </a:p>
              <a:p>
                <a:pPr marL="45720" indent="0">
                  <a:buNone/>
                </a:pPr>
                <a14:m>
                  <m:oMathPara xmlns:m="http://schemas.openxmlformats.org/officeDocument/2006/math">
                    <m:oMathParaPr>
                      <m:jc m:val="centerGroup"/>
                    </m:oMathParaPr>
                    <m:oMath xmlns:m="http://schemas.openxmlformats.org/officeDocument/2006/math">
                      <m:sSub>
                        <m:sSubPr>
                          <m:ctrlPr>
                            <a:rPr lang="en-GB" i="1">
                              <a:latin typeface="Cambria Math" panose="02040503050406030204" pitchFamily="18" charset="0"/>
                            </a:rPr>
                          </m:ctrlPr>
                        </m:sSubPr>
                        <m:e>
                          <m:r>
                            <m:rPr>
                              <m:sty m:val="p"/>
                            </m:rPr>
                            <a:rPr lang="en-GB">
                              <a:latin typeface="Cambria Math" panose="02040503050406030204" pitchFamily="18" charset="0"/>
                            </a:rPr>
                            <m:t>C</m:t>
                          </m:r>
                        </m:e>
                        <m:sub>
                          <m:r>
                            <a:rPr lang="en-GB" b="0" i="0" smtClean="0">
                              <a:latin typeface="Cambria Math" panose="02040503050406030204" pitchFamily="18" charset="0"/>
                            </a:rPr>
                            <m:t>(</m:t>
                          </m:r>
                          <m:r>
                            <a:rPr lang="en-GB" b="0" i="1" smtClean="0">
                              <a:latin typeface="Cambria Math" panose="02040503050406030204" pitchFamily="18" charset="0"/>
                            </a:rPr>
                            <m:t>𝐴</m:t>
                          </m:r>
                          <m:r>
                            <a:rPr lang="en-GB" b="0" i="1" smtClean="0">
                              <a:latin typeface="Cambria Math" panose="02040503050406030204" pitchFamily="18" charset="0"/>
                            </a:rPr>
                            <m:t>h</m:t>
                          </m:r>
                          <m:r>
                            <a:rPr lang="en-GB" b="0" i="1" smtClean="0">
                              <a:latin typeface="Cambria Math" panose="02040503050406030204" pitchFamily="18" charset="0"/>
                            </a:rPr>
                            <m:t>)</m:t>
                          </m:r>
                        </m:sub>
                      </m:sSub>
                      <m:r>
                        <a:rPr lang="en-GB" baseline="-25000">
                          <a:latin typeface="Cambria Math" panose="02040503050406030204" pitchFamily="18" charset="0"/>
                        </a:rPr>
                        <m:t>=</m:t>
                      </m:r>
                      <m:f>
                        <m:fPr>
                          <m:ctrlPr>
                            <a:rPr lang="en-GB" i="1" baseline="-25000">
                              <a:latin typeface="Cambria Math" panose="02040503050406030204" pitchFamily="18" charset="0"/>
                            </a:rPr>
                          </m:ctrlPr>
                        </m:fPr>
                        <m:num>
                          <m:sSub>
                            <m:sSubPr>
                              <m:ctrlPr>
                                <a:rPr lang="en-GB" i="1">
                                  <a:latin typeface="Cambria Math" panose="02040503050406030204" pitchFamily="18" charset="0"/>
                                </a:rPr>
                              </m:ctrlPr>
                            </m:sSubPr>
                            <m:e>
                              <m:r>
                                <m:rPr>
                                  <m:sty m:val="p"/>
                                </m:rPr>
                                <a:rPr lang="en-GB">
                                  <a:latin typeface="Cambria Math" panose="02040503050406030204" pitchFamily="18" charset="0"/>
                                </a:rPr>
                                <m:t>E</m:t>
                              </m:r>
                            </m:e>
                            <m:sub>
                              <m:r>
                                <m:rPr>
                                  <m:sty m:val="p"/>
                                </m:rPr>
                                <a:rPr lang="en-GB" baseline="-25000">
                                  <a:latin typeface="Cambria Math" panose="02040503050406030204" pitchFamily="18" charset="0"/>
                                </a:rPr>
                                <m:t>L</m:t>
                              </m:r>
                            </m:sub>
                          </m:sSub>
                          <m:r>
                            <a:rPr lang="en-GB" i="1">
                              <a:latin typeface="Cambria Math" panose="02040503050406030204" pitchFamily="18" charset="0"/>
                            </a:rPr>
                            <m:t>×</m:t>
                          </m:r>
                          <m:r>
                            <a:rPr lang="en-GB" i="1">
                              <a:latin typeface="Cambria Math" panose="02040503050406030204" pitchFamily="18" charset="0"/>
                            </a:rPr>
                            <m:t>h</m:t>
                          </m:r>
                        </m:num>
                        <m:den>
                          <m:sSub>
                            <m:sSubPr>
                              <m:ctrlPr>
                                <a:rPr lang="en-GB" i="1" baseline="-25000">
                                  <a:latin typeface="Cambria Math" panose="02040503050406030204" pitchFamily="18" charset="0"/>
                                </a:rPr>
                              </m:ctrlPr>
                            </m:sSubPr>
                            <m:e>
                              <m:r>
                                <m:rPr>
                                  <m:sty m:val="p"/>
                                </m:rPr>
                                <a:rPr lang="en-GB">
                                  <a:latin typeface="Cambria Math" panose="02040503050406030204" pitchFamily="18" charset="0"/>
                                </a:rPr>
                                <m:t>V</m:t>
                              </m:r>
                            </m:e>
                            <m:sub>
                              <m:r>
                                <a:rPr lang="en-GB" i="1">
                                  <a:latin typeface="Cambria Math" panose="02040503050406030204" pitchFamily="18" charset="0"/>
                                </a:rPr>
                                <m:t>𝐵</m:t>
                              </m:r>
                            </m:sub>
                          </m:sSub>
                          <m:r>
                            <a:rPr lang="en-GB" baseline="-25000">
                              <a:latin typeface="Cambria Math" panose="02040503050406030204" pitchFamily="18" charset="0"/>
                            </a:rPr>
                            <m:t> </m:t>
                          </m:r>
                        </m:den>
                      </m:f>
                    </m:oMath>
                  </m:oMathPara>
                </a14:m>
                <a:endParaRPr lang="en-GB" dirty="0">
                  <a:latin typeface="Times New Roman" panose="02020603050405020304" pitchFamily="18" charset="0"/>
                  <a:cs typeface="Times New Roman" panose="02020603050405020304" pitchFamily="18" charset="0"/>
                </a:endParaRPr>
              </a:p>
              <a:p>
                <a:pPr marL="45720" indent="0">
                  <a:buNone/>
                </a:pPr>
                <a:endParaRPr lang="en-GB" i="1" dirty="0" smtClean="0">
                  <a:latin typeface="Times New Roman" panose="02020603050405020304" pitchFamily="18" charset="0"/>
                  <a:cs typeface="Times New Roman" panose="02020603050405020304" pitchFamily="18" charset="0"/>
                </a:endParaRPr>
              </a:p>
              <a:p>
                <a:pPr marL="45720" indent="0">
                  <a:buNone/>
                </a:pPr>
                <a14:m>
                  <m:oMathPara xmlns:m="http://schemas.openxmlformats.org/officeDocument/2006/math">
                    <m:oMathParaPr>
                      <m:jc m:val="centerGroup"/>
                    </m:oMathParaPr>
                    <m:oMath xmlns:m="http://schemas.openxmlformats.org/officeDocument/2006/math">
                      <m:sSub>
                        <m:sSubPr>
                          <m:ctrlPr>
                            <a:rPr lang="en-GB" i="1">
                              <a:latin typeface="Cambria Math" panose="02040503050406030204" pitchFamily="18" charset="0"/>
                            </a:rPr>
                          </m:ctrlPr>
                        </m:sSubPr>
                        <m:e>
                          <m:r>
                            <m:rPr>
                              <m:sty m:val="p"/>
                            </m:rPr>
                            <a:rPr lang="en-GB">
                              <a:latin typeface="Cambria Math" panose="02040503050406030204" pitchFamily="18" charset="0"/>
                            </a:rPr>
                            <m:t>C</m:t>
                          </m:r>
                        </m:e>
                        <m:sub>
                          <m:r>
                            <a:rPr lang="en-GB" b="0" i="1" smtClean="0">
                              <a:latin typeface="Cambria Math" panose="02040503050406030204" pitchFamily="18" charset="0"/>
                            </a:rPr>
                            <m:t>(</m:t>
                          </m:r>
                          <m:r>
                            <a:rPr lang="en-GB" b="0" i="1" smtClean="0">
                              <a:latin typeface="Cambria Math" panose="02040503050406030204" pitchFamily="18" charset="0"/>
                            </a:rPr>
                            <m:t>𝐴</m:t>
                          </m:r>
                          <m:r>
                            <a:rPr lang="en-GB" b="0" i="1" smtClean="0">
                              <a:latin typeface="Cambria Math" panose="02040503050406030204" pitchFamily="18" charset="0"/>
                            </a:rPr>
                            <m:t>h</m:t>
                          </m:r>
                          <m:r>
                            <a:rPr lang="en-GB" b="0" i="1" smtClean="0">
                              <a:latin typeface="Cambria Math" panose="02040503050406030204" pitchFamily="18" charset="0"/>
                            </a:rPr>
                            <m:t>)</m:t>
                          </m:r>
                        </m:sub>
                      </m:sSub>
                      <m:r>
                        <a:rPr lang="en-GB" baseline="-25000">
                          <a:latin typeface="Cambria Math" panose="02040503050406030204" pitchFamily="18" charset="0"/>
                        </a:rPr>
                        <m:t>=</m:t>
                      </m:r>
                      <m:f>
                        <m:fPr>
                          <m:ctrlPr>
                            <a:rPr lang="en-GB" i="1" baseline="-25000">
                              <a:latin typeface="Cambria Math" panose="02040503050406030204" pitchFamily="18" charset="0"/>
                            </a:rPr>
                          </m:ctrlPr>
                        </m:fPr>
                        <m:num>
                          <m:r>
                            <a:rPr lang="en-GB">
                              <a:latin typeface="Cambria Math" panose="02040503050406030204" pitchFamily="18" charset="0"/>
                            </a:rPr>
                            <m:t>500</m:t>
                          </m:r>
                          <m:r>
                            <a:rPr lang="en-GB">
                              <a:latin typeface="Cambria Math" panose="02040503050406030204" pitchFamily="18" charset="0"/>
                            </a:rPr>
                            <m:t> ×</m:t>
                          </m:r>
                          <m:sSup>
                            <m:sSupPr>
                              <m:ctrlPr>
                                <a:rPr lang="en-GB" i="1">
                                  <a:latin typeface="Cambria Math" panose="02040503050406030204" pitchFamily="18" charset="0"/>
                                </a:rPr>
                              </m:ctrlPr>
                            </m:sSupPr>
                            <m:e>
                              <m:r>
                                <a:rPr lang="en-GB">
                                  <a:latin typeface="Cambria Math" panose="02040503050406030204" pitchFamily="18" charset="0"/>
                                </a:rPr>
                                <m:t>10</m:t>
                              </m:r>
                            </m:e>
                            <m:sup>
                              <m:r>
                                <a:rPr lang="en-GB">
                                  <a:latin typeface="Cambria Math" panose="02040503050406030204" pitchFamily="18" charset="0"/>
                                </a:rPr>
                                <m:t>3</m:t>
                              </m:r>
                            </m:sup>
                          </m:sSup>
                          <m:r>
                            <a:rPr lang="en-GB" i="1">
                              <a:latin typeface="Cambria Math" panose="02040503050406030204" pitchFamily="18" charset="0"/>
                            </a:rPr>
                            <m:t>×</m:t>
                          </m:r>
                          <m:r>
                            <a:rPr lang="en-GB" i="1">
                              <a:latin typeface="Cambria Math" panose="02040503050406030204" pitchFamily="18" charset="0"/>
                            </a:rPr>
                            <m:t>6</m:t>
                          </m:r>
                        </m:num>
                        <m:den>
                          <m:r>
                            <a:rPr lang="en-GB" baseline="-25000">
                              <a:latin typeface="Cambria Math" panose="02040503050406030204" pitchFamily="18" charset="0"/>
                            </a:rPr>
                            <m:t>48</m:t>
                          </m:r>
                          <m:r>
                            <a:rPr lang="en-GB" baseline="-25000">
                              <a:latin typeface="Cambria Math" panose="02040503050406030204" pitchFamily="18" charset="0"/>
                            </a:rPr>
                            <m:t> </m:t>
                          </m:r>
                        </m:den>
                      </m:f>
                      <m:r>
                        <a:rPr lang="en-GB" i="1" baseline="-25000">
                          <a:latin typeface="Cambria Math" panose="02040503050406030204" pitchFamily="18" charset="0"/>
                        </a:rPr>
                        <m:t>=</m:t>
                      </m:r>
                      <m:r>
                        <a:rPr lang="en-GB" i="1" baseline="-25000">
                          <a:latin typeface="Cambria Math" panose="02040503050406030204" pitchFamily="18" charset="0"/>
                        </a:rPr>
                        <m:t>62500</m:t>
                      </m:r>
                      <m:r>
                        <a:rPr lang="en-GB" i="1" baseline="-25000">
                          <a:latin typeface="Cambria Math" panose="02040503050406030204" pitchFamily="18" charset="0"/>
                        </a:rPr>
                        <m:t> </m:t>
                      </m:r>
                      <m:r>
                        <a:rPr lang="en-GB" i="1" baseline="-25000">
                          <a:latin typeface="Cambria Math" panose="02040503050406030204" pitchFamily="18" charset="0"/>
                        </a:rPr>
                        <m:t>𝐴</m:t>
                      </m:r>
                      <m:r>
                        <a:rPr lang="en-GB" i="1" baseline="-25000">
                          <a:latin typeface="Cambria Math" panose="02040503050406030204" pitchFamily="18" charset="0"/>
                        </a:rPr>
                        <m:t>h</m:t>
                      </m:r>
                    </m:oMath>
                  </m:oMathPara>
                </a14:m>
                <a:endParaRPr lang="en-GB" dirty="0" smtClean="0">
                  <a:latin typeface="Times New Roman" panose="02020603050405020304" pitchFamily="18" charset="0"/>
                  <a:cs typeface="Times New Roman" panose="02020603050405020304" pitchFamily="18" charset="0"/>
                </a:endParaRPr>
              </a:p>
              <a:p>
                <a:pPr marL="45720" indent="0">
                  <a:buNone/>
                </a:pPr>
                <a:endParaRPr lang="en-GB" i="1" dirty="0" smtClean="0">
                  <a:latin typeface="Times New Roman" panose="02020603050405020304" pitchFamily="18" charset="0"/>
                  <a:cs typeface="Times New Roman" panose="02020603050405020304" pitchFamily="18" charset="0"/>
                </a:endParaRPr>
              </a:p>
              <a:p>
                <a:pPr marL="45720" indent="0">
                  <a:buNone/>
                </a:pPr>
                <a14:m>
                  <m:oMathPara xmlns:m="http://schemas.openxmlformats.org/officeDocument/2006/math">
                    <m:oMathParaPr>
                      <m:jc m:val="centerGroup"/>
                    </m:oMathParaPr>
                    <m:oMath xmlns:m="http://schemas.openxmlformats.org/officeDocument/2006/math">
                      <m:r>
                        <a:rPr lang="en-GB" i="1">
                          <a:latin typeface="Cambria Math" panose="02040503050406030204" pitchFamily="18" charset="0"/>
                        </a:rPr>
                        <m:t># </m:t>
                      </m:r>
                      <m:r>
                        <a:rPr lang="en-GB" i="1">
                          <a:latin typeface="Cambria Math" panose="02040503050406030204" pitchFamily="18" charset="0"/>
                        </a:rPr>
                        <m:t>𝑜𝑓</m:t>
                      </m:r>
                      <m:r>
                        <a:rPr lang="en-GB" i="1">
                          <a:latin typeface="Cambria Math" panose="02040503050406030204" pitchFamily="18" charset="0"/>
                        </a:rPr>
                        <m:t> </m:t>
                      </m:r>
                      <m:r>
                        <a:rPr lang="en-GB" i="1">
                          <a:latin typeface="Cambria Math" panose="02040503050406030204" pitchFamily="18" charset="0"/>
                        </a:rPr>
                        <m:t>𝐵𝑎𝑡𝑡𝑒𝑟𝑦</m:t>
                      </m:r>
                      <m:r>
                        <a:rPr lang="en-GB" i="1">
                          <a:latin typeface="Cambria Math" panose="02040503050406030204" pitchFamily="18" charset="0"/>
                        </a:rPr>
                        <m:t>=</m:t>
                      </m:r>
                      <m:f>
                        <m:fPr>
                          <m:ctrlPr>
                            <a:rPr lang="en-GB" i="1" baseline="-25000">
                              <a:latin typeface="Cambria Math" panose="02040503050406030204" pitchFamily="18" charset="0"/>
                            </a:rPr>
                          </m:ctrlPr>
                        </m:fPr>
                        <m:num>
                          <m:sSub>
                            <m:sSubPr>
                              <m:ctrlPr>
                                <a:rPr lang="en-GB" i="1" smtClean="0">
                                  <a:latin typeface="Cambria Math" panose="02040503050406030204" pitchFamily="18" charset="0"/>
                                </a:rPr>
                              </m:ctrlPr>
                            </m:sSubPr>
                            <m:e>
                              <m:r>
                                <m:rPr>
                                  <m:sty m:val="p"/>
                                </m:rPr>
                                <a:rPr lang="en-GB">
                                  <a:latin typeface="Cambria Math" panose="02040503050406030204" pitchFamily="18" charset="0"/>
                                </a:rPr>
                                <m:t>C</m:t>
                              </m:r>
                            </m:e>
                            <m:sub>
                              <m:r>
                                <a:rPr lang="en-GB" b="0" i="1" smtClean="0">
                                  <a:latin typeface="Cambria Math" panose="02040503050406030204" pitchFamily="18" charset="0"/>
                                </a:rPr>
                                <m:t>(</m:t>
                              </m:r>
                              <m:r>
                                <a:rPr lang="en-GB" b="0" i="1" smtClean="0">
                                  <a:latin typeface="Cambria Math" panose="02040503050406030204" pitchFamily="18" charset="0"/>
                                </a:rPr>
                                <m:t>𝐴</m:t>
                              </m:r>
                              <m:r>
                                <a:rPr lang="en-GB" b="0" i="1" smtClean="0">
                                  <a:latin typeface="Cambria Math" panose="02040503050406030204" pitchFamily="18" charset="0"/>
                                </a:rPr>
                                <m:t>h</m:t>
                              </m:r>
                              <m:r>
                                <a:rPr lang="en-GB" b="0" i="1" smtClean="0">
                                  <a:latin typeface="Cambria Math" panose="02040503050406030204" pitchFamily="18" charset="0"/>
                                </a:rPr>
                                <m:t>)</m:t>
                              </m:r>
                            </m:sub>
                          </m:sSub>
                        </m:num>
                        <m:den>
                          <m:sSub>
                            <m:sSubPr>
                              <m:ctrlPr>
                                <a:rPr lang="en-GB" i="1">
                                  <a:latin typeface="Cambria Math" panose="02040503050406030204" pitchFamily="18" charset="0"/>
                                </a:rPr>
                              </m:ctrlPr>
                            </m:sSubPr>
                            <m:e>
                              <m:r>
                                <a:rPr lang="en-GB" i="1">
                                  <a:latin typeface="Cambria Math" panose="02040503050406030204" pitchFamily="18" charset="0"/>
                                </a:rPr>
                                <m:t>𝐶</m:t>
                              </m:r>
                            </m:e>
                            <m:sub>
                              <m:r>
                                <a:rPr lang="en-GB" i="1">
                                  <a:latin typeface="Cambria Math" panose="02040503050406030204" pitchFamily="18" charset="0"/>
                                </a:rPr>
                                <m:t>𝐵</m:t>
                              </m:r>
                            </m:sub>
                          </m:sSub>
                        </m:den>
                      </m:f>
                      <m:r>
                        <a:rPr lang="en-GB" baseline="-25000">
                          <a:latin typeface="Cambria Math" panose="02040503050406030204" pitchFamily="18" charset="0"/>
                        </a:rPr>
                        <m:t>=</m:t>
                      </m:r>
                      <m:f>
                        <m:fPr>
                          <m:ctrlPr>
                            <a:rPr lang="en-GB" i="1" baseline="-25000">
                              <a:latin typeface="Cambria Math" panose="02040503050406030204" pitchFamily="18" charset="0"/>
                            </a:rPr>
                          </m:ctrlPr>
                        </m:fPr>
                        <m:num>
                          <m:r>
                            <a:rPr lang="en-GB" baseline="-25000">
                              <a:latin typeface="Cambria Math" panose="02040503050406030204" pitchFamily="18" charset="0"/>
                            </a:rPr>
                            <m:t>62500</m:t>
                          </m:r>
                        </m:num>
                        <m:den>
                          <m:r>
                            <a:rPr lang="en-GB" i="1" baseline="-25000">
                              <a:latin typeface="Cambria Math" panose="02040503050406030204" pitchFamily="18" charset="0"/>
                            </a:rPr>
                            <m:t>400</m:t>
                          </m:r>
                          <m:r>
                            <a:rPr lang="en-GB" i="1" baseline="-25000">
                              <a:latin typeface="Cambria Math" panose="02040503050406030204" pitchFamily="18" charset="0"/>
                            </a:rPr>
                            <m:t> </m:t>
                          </m:r>
                        </m:den>
                      </m:f>
                      <m:r>
                        <a:rPr lang="en-GB" i="1" baseline="-25000">
                          <a:latin typeface="Cambria Math" panose="02040503050406030204" pitchFamily="18" charset="0"/>
                        </a:rPr>
                        <m:t>=</m:t>
                      </m:r>
                      <m:r>
                        <a:rPr lang="en-GB" i="1" baseline="-25000">
                          <a:latin typeface="Cambria Math" panose="02040503050406030204" pitchFamily="18" charset="0"/>
                        </a:rPr>
                        <m:t>153</m:t>
                      </m:r>
                      <m:r>
                        <a:rPr lang="en-GB" i="1" baseline="-25000">
                          <a:latin typeface="Cambria Math" panose="02040503050406030204" pitchFamily="18" charset="0"/>
                        </a:rPr>
                        <m:t> </m:t>
                      </m:r>
                      <m:r>
                        <a:rPr lang="en-GB" i="1" baseline="-25000">
                          <a:latin typeface="Cambria Math" panose="02040503050406030204" pitchFamily="18" charset="0"/>
                        </a:rPr>
                        <m:t>𝑏𝑎𝑡𝑡𝑒𝑟𝑖𝑒𝑠</m:t>
                      </m:r>
                    </m:oMath>
                  </m:oMathPara>
                </a14:m>
                <a:endParaRPr lang="en-GB" dirty="0">
                  <a:latin typeface="Times New Roman" panose="02020603050405020304" pitchFamily="18" charset="0"/>
                  <a:cs typeface="Times New Roman" panose="02020603050405020304" pitchFamily="18" charset="0"/>
                </a:endParaRPr>
              </a:p>
              <a:p>
                <a:pPr marL="45720" indent="0">
                  <a:buNone/>
                </a:pPr>
                <a:endParaRPr lang="en-GB" dirty="0">
                  <a:latin typeface="Times New Roman" panose="02020603050405020304" pitchFamily="18" charset="0"/>
                  <a:cs typeface="Times New Roman" panose="02020603050405020304" pitchFamily="18" charset="0"/>
                </a:endParaRPr>
              </a:p>
            </p:txBody>
          </p:sp>
        </mc:Choice>
        <mc:Fallback>
          <p:sp>
            <p:nvSpPr>
              <p:cNvPr id="3" name="Content Placeholder 2"/>
              <p:cNvSpPr>
                <a:spLocks noGrp="1" noRot="1" noChangeAspect="1" noMove="1" noResize="1" noEditPoints="1" noAdjustHandles="1" noChangeArrowheads="1" noChangeShapeType="1" noTextEdit="1"/>
              </p:cNvSpPr>
              <p:nvPr>
                <p:ph idx="1"/>
              </p:nvPr>
            </p:nvSpPr>
            <p:spPr>
              <a:xfrm>
                <a:off x="479376" y="1052736"/>
                <a:ext cx="10301848" cy="5472608"/>
              </a:xfrm>
              <a:blipFill>
                <a:blip r:embed="rId2"/>
                <a:stretch>
                  <a:fillRect l="-414" t="-2007"/>
                </a:stretch>
              </a:blipFill>
            </p:spPr>
            <p:txBody>
              <a:bodyPr/>
              <a:lstStyle/>
              <a:p>
                <a:r>
                  <a:rPr lang="en-GB">
                    <a:noFill/>
                  </a:rPr>
                  <a:t> </a:t>
                </a:r>
              </a:p>
            </p:txBody>
          </p:sp>
        </mc:Fallback>
      </mc:AlternateContent>
    </p:spTree>
    <p:extLst>
      <p:ext uri="{BB962C8B-B14F-4D97-AF65-F5344CB8AC3E}">
        <p14:creationId xmlns:p14="http://schemas.microsoft.com/office/powerpoint/2010/main" val="37186430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8864" y="783996"/>
            <a:ext cx="9509760" cy="729392"/>
          </a:xfrm>
        </p:spPr>
        <p:txBody>
          <a:bodyPr>
            <a:normAutofit/>
          </a:bodyPr>
          <a:lstStyle/>
          <a:p>
            <a:r>
              <a:rPr lang="en-US" sz="2400" dirty="0">
                <a:latin typeface="Times New Roman" panose="02020603050405020304" pitchFamily="18" charset="0"/>
                <a:cs typeface="Times New Roman" panose="02020603050405020304" pitchFamily="18" charset="0"/>
              </a:rPr>
              <a:t>selling price of electricity </a:t>
            </a:r>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3919220967"/>
              </p:ext>
            </p:extLst>
          </p:nvPr>
        </p:nvGraphicFramePr>
        <p:xfrm>
          <a:off x="188864" y="1887609"/>
          <a:ext cx="5547096" cy="2981839"/>
        </p:xfrm>
        <a:graphic>
          <a:graphicData uri="http://schemas.openxmlformats.org/drawingml/2006/table">
            <a:tbl>
              <a:tblPr firstRow="1" firstCol="1" bandRow="1">
                <a:tableStyleId>{793D81CF-94F2-401A-BA57-92F5A7B2D0C5}</a:tableStyleId>
              </a:tblPr>
              <a:tblGrid>
                <a:gridCol w="936104">
                  <a:extLst>
                    <a:ext uri="{9D8B030D-6E8A-4147-A177-3AD203B41FA5}">
                      <a16:colId xmlns:a16="http://schemas.microsoft.com/office/drawing/2014/main" val="225856411"/>
                    </a:ext>
                  </a:extLst>
                </a:gridCol>
                <a:gridCol w="1224136">
                  <a:extLst>
                    <a:ext uri="{9D8B030D-6E8A-4147-A177-3AD203B41FA5}">
                      <a16:colId xmlns:a16="http://schemas.microsoft.com/office/drawing/2014/main" val="1461452078"/>
                    </a:ext>
                  </a:extLst>
                </a:gridCol>
                <a:gridCol w="1512168">
                  <a:extLst>
                    <a:ext uri="{9D8B030D-6E8A-4147-A177-3AD203B41FA5}">
                      <a16:colId xmlns:a16="http://schemas.microsoft.com/office/drawing/2014/main" val="2118094329"/>
                    </a:ext>
                  </a:extLst>
                </a:gridCol>
                <a:gridCol w="1874688">
                  <a:extLst>
                    <a:ext uri="{9D8B030D-6E8A-4147-A177-3AD203B41FA5}">
                      <a16:colId xmlns:a16="http://schemas.microsoft.com/office/drawing/2014/main" val="3767904528"/>
                    </a:ext>
                  </a:extLst>
                </a:gridCol>
              </a:tblGrid>
              <a:tr h="356803">
                <a:tc>
                  <a:txBody>
                    <a:bodyPr/>
                    <a:lstStyle/>
                    <a:p>
                      <a:pPr algn="ctr">
                        <a:lnSpc>
                          <a:spcPct val="115000"/>
                        </a:lnSpc>
                        <a:spcAft>
                          <a:spcPts val="0"/>
                        </a:spcAft>
                      </a:pPr>
                      <a:r>
                        <a:rPr lang="en-GB" sz="1400" dirty="0">
                          <a:effectLst/>
                          <a:latin typeface="Times New Roman" panose="02020603050405020304" pitchFamily="18" charset="0"/>
                          <a:cs typeface="Times New Roman" panose="02020603050405020304" pitchFamily="18" charset="0"/>
                        </a:rPr>
                        <a:t>Period</a:t>
                      </a:r>
                      <a:endParaRPr lang="en-GB"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en-GB" sz="1400">
                          <a:effectLst/>
                          <a:latin typeface="Times New Roman" panose="02020603050405020304" pitchFamily="18" charset="0"/>
                          <a:cs typeface="Times New Roman" panose="02020603050405020304" pitchFamily="18" charset="0"/>
                        </a:rPr>
                        <a:t>Peak (kWh)</a:t>
                      </a:r>
                      <a:endParaRPr lang="en-GB"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en-GB" sz="1400">
                          <a:effectLst/>
                          <a:latin typeface="Times New Roman" panose="02020603050405020304" pitchFamily="18" charset="0"/>
                          <a:cs typeface="Times New Roman" panose="02020603050405020304" pitchFamily="18" charset="0"/>
                        </a:rPr>
                        <a:t>Charge ($/kWh)</a:t>
                      </a:r>
                      <a:endParaRPr lang="en-GB"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en-GB" sz="1400">
                          <a:effectLst/>
                          <a:latin typeface="Times New Roman" panose="02020603050405020304" pitchFamily="18" charset="0"/>
                          <a:cs typeface="Times New Roman" panose="02020603050405020304" pitchFamily="18" charset="0"/>
                        </a:rPr>
                        <a:t>Charge(NIS/kWh)</a:t>
                      </a:r>
                      <a:endParaRPr lang="en-GB"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585159119"/>
                  </a:ext>
                </a:extLst>
              </a:tr>
              <a:tr h="437506">
                <a:tc>
                  <a:txBody>
                    <a:bodyPr/>
                    <a:lstStyle/>
                    <a:p>
                      <a:pPr algn="ctr">
                        <a:lnSpc>
                          <a:spcPct val="115000"/>
                        </a:lnSpc>
                        <a:spcAft>
                          <a:spcPts val="0"/>
                        </a:spcAft>
                      </a:pPr>
                      <a:r>
                        <a:rPr lang="en-GB" sz="1400" dirty="0">
                          <a:effectLst/>
                          <a:latin typeface="Times New Roman" panose="02020603050405020304" pitchFamily="18" charset="0"/>
                          <a:cs typeface="Times New Roman" panose="02020603050405020304" pitchFamily="18" charset="0"/>
                        </a:rPr>
                        <a:t>1</a:t>
                      </a:r>
                      <a:endParaRPr lang="en-GB"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15000"/>
                        </a:lnSpc>
                        <a:spcAft>
                          <a:spcPts val="0"/>
                        </a:spcAft>
                      </a:pPr>
                      <a:r>
                        <a:rPr lang="en-GB" sz="1400" dirty="0">
                          <a:effectLst/>
                          <a:latin typeface="Times New Roman" panose="02020603050405020304" pitchFamily="18" charset="0"/>
                          <a:cs typeface="Times New Roman" panose="02020603050405020304" pitchFamily="18" charset="0"/>
                        </a:rPr>
                        <a:t>1000</a:t>
                      </a:r>
                      <a:endParaRPr lang="en-GB"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n-GB" sz="1400" dirty="0">
                          <a:effectLst/>
                          <a:latin typeface="Times New Roman" panose="02020603050405020304" pitchFamily="18" charset="0"/>
                          <a:cs typeface="Times New Roman" panose="02020603050405020304" pitchFamily="18" charset="0"/>
                        </a:rPr>
                        <a:t>0</a:t>
                      </a:r>
                      <a:endParaRPr lang="en-GB"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n-GB" sz="1400" dirty="0">
                          <a:effectLst/>
                          <a:latin typeface="Times New Roman" panose="02020603050405020304" pitchFamily="18" charset="0"/>
                          <a:cs typeface="Times New Roman" panose="02020603050405020304" pitchFamily="18" charset="0"/>
                        </a:rPr>
                        <a:t>0</a:t>
                      </a:r>
                      <a:endParaRPr lang="en-GB"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3994058226"/>
                  </a:ext>
                </a:extLst>
              </a:tr>
              <a:tr h="437506">
                <a:tc>
                  <a:txBody>
                    <a:bodyPr/>
                    <a:lstStyle/>
                    <a:p>
                      <a:pPr algn="ctr">
                        <a:lnSpc>
                          <a:spcPct val="115000"/>
                        </a:lnSpc>
                        <a:spcAft>
                          <a:spcPts val="0"/>
                        </a:spcAft>
                      </a:pPr>
                      <a:r>
                        <a:rPr lang="en-GB" sz="1400">
                          <a:effectLst/>
                          <a:latin typeface="Times New Roman" panose="02020603050405020304" pitchFamily="18" charset="0"/>
                          <a:cs typeface="Times New Roman" panose="02020603050405020304" pitchFamily="18" charset="0"/>
                        </a:rPr>
                        <a:t>2</a:t>
                      </a:r>
                      <a:endParaRPr lang="en-GB"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15000"/>
                        </a:lnSpc>
                        <a:spcAft>
                          <a:spcPts val="0"/>
                        </a:spcAft>
                      </a:pPr>
                      <a:r>
                        <a:rPr lang="en-GB" sz="1400" dirty="0">
                          <a:effectLst/>
                          <a:latin typeface="Times New Roman" panose="02020603050405020304" pitchFamily="18" charset="0"/>
                          <a:cs typeface="Times New Roman" panose="02020603050405020304" pitchFamily="18" charset="0"/>
                        </a:rPr>
                        <a:t>1000</a:t>
                      </a:r>
                      <a:endParaRPr lang="en-GB"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n-GB" sz="1400" dirty="0">
                          <a:effectLst/>
                          <a:latin typeface="Times New Roman" panose="02020603050405020304" pitchFamily="18" charset="0"/>
                          <a:cs typeface="Times New Roman" panose="02020603050405020304" pitchFamily="18" charset="0"/>
                        </a:rPr>
                        <a:t>0.13</a:t>
                      </a:r>
                      <a:endParaRPr lang="en-GB"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n-GB" sz="1400">
                          <a:effectLst/>
                          <a:latin typeface="Times New Roman" panose="02020603050405020304" pitchFamily="18" charset="0"/>
                          <a:cs typeface="Times New Roman" panose="02020603050405020304" pitchFamily="18" charset="0"/>
                        </a:rPr>
                        <a:t>0.46</a:t>
                      </a:r>
                      <a:endParaRPr lang="en-GB"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2658585745"/>
                  </a:ext>
                </a:extLst>
              </a:tr>
              <a:tr h="437506">
                <a:tc>
                  <a:txBody>
                    <a:bodyPr/>
                    <a:lstStyle/>
                    <a:p>
                      <a:pPr algn="ctr">
                        <a:lnSpc>
                          <a:spcPct val="115000"/>
                        </a:lnSpc>
                        <a:spcAft>
                          <a:spcPts val="0"/>
                        </a:spcAft>
                      </a:pPr>
                      <a:r>
                        <a:rPr lang="en-GB" sz="1400">
                          <a:effectLst/>
                          <a:latin typeface="Times New Roman" panose="02020603050405020304" pitchFamily="18" charset="0"/>
                          <a:cs typeface="Times New Roman" panose="02020603050405020304" pitchFamily="18" charset="0"/>
                        </a:rPr>
                        <a:t>3</a:t>
                      </a:r>
                      <a:endParaRPr lang="en-GB"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15000"/>
                        </a:lnSpc>
                        <a:spcAft>
                          <a:spcPts val="0"/>
                        </a:spcAft>
                      </a:pPr>
                      <a:r>
                        <a:rPr lang="en-GB" sz="1400" dirty="0">
                          <a:effectLst/>
                          <a:latin typeface="Times New Roman" panose="02020603050405020304" pitchFamily="18" charset="0"/>
                          <a:cs typeface="Times New Roman" panose="02020603050405020304" pitchFamily="18" charset="0"/>
                        </a:rPr>
                        <a:t>1000</a:t>
                      </a:r>
                      <a:endParaRPr lang="en-GB"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n-GB" sz="1400" dirty="0">
                          <a:effectLst/>
                          <a:latin typeface="Times New Roman" panose="02020603050405020304" pitchFamily="18" charset="0"/>
                          <a:cs typeface="Times New Roman" panose="02020603050405020304" pitchFamily="18" charset="0"/>
                        </a:rPr>
                        <a:t>0.143</a:t>
                      </a:r>
                      <a:endParaRPr lang="en-GB"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n-GB" sz="1400" dirty="0">
                          <a:effectLst/>
                          <a:latin typeface="Times New Roman" panose="02020603050405020304" pitchFamily="18" charset="0"/>
                          <a:cs typeface="Times New Roman" panose="02020603050405020304" pitchFamily="18" charset="0"/>
                        </a:rPr>
                        <a:t>0.51</a:t>
                      </a:r>
                      <a:endParaRPr lang="en-GB"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898616619"/>
                  </a:ext>
                </a:extLst>
              </a:tr>
              <a:tr h="437506">
                <a:tc>
                  <a:txBody>
                    <a:bodyPr/>
                    <a:lstStyle/>
                    <a:p>
                      <a:pPr algn="ctr">
                        <a:lnSpc>
                          <a:spcPct val="115000"/>
                        </a:lnSpc>
                        <a:spcAft>
                          <a:spcPts val="0"/>
                        </a:spcAft>
                      </a:pPr>
                      <a:r>
                        <a:rPr lang="en-GB" sz="1400">
                          <a:effectLst/>
                          <a:latin typeface="Times New Roman" panose="02020603050405020304" pitchFamily="18" charset="0"/>
                          <a:cs typeface="Times New Roman" panose="02020603050405020304" pitchFamily="18" charset="0"/>
                        </a:rPr>
                        <a:t>4</a:t>
                      </a:r>
                      <a:endParaRPr lang="en-GB"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15000"/>
                        </a:lnSpc>
                        <a:spcAft>
                          <a:spcPts val="0"/>
                        </a:spcAft>
                      </a:pPr>
                      <a:r>
                        <a:rPr lang="en-GB" sz="1400">
                          <a:effectLst/>
                          <a:latin typeface="Times New Roman" panose="02020603050405020304" pitchFamily="18" charset="0"/>
                          <a:cs typeface="Times New Roman" panose="02020603050405020304" pitchFamily="18" charset="0"/>
                        </a:rPr>
                        <a:t>1000</a:t>
                      </a:r>
                      <a:endParaRPr lang="en-GB"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n-GB" sz="1400" dirty="0">
                          <a:effectLst/>
                          <a:latin typeface="Times New Roman" panose="02020603050405020304" pitchFamily="18" charset="0"/>
                          <a:cs typeface="Times New Roman" panose="02020603050405020304" pitchFamily="18" charset="0"/>
                        </a:rPr>
                        <a:t>0.1514</a:t>
                      </a:r>
                      <a:endParaRPr lang="en-GB"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n-GB" sz="1400" dirty="0">
                          <a:effectLst/>
                          <a:latin typeface="Times New Roman" panose="02020603050405020304" pitchFamily="18" charset="0"/>
                          <a:cs typeface="Times New Roman" panose="02020603050405020304" pitchFamily="18" charset="0"/>
                        </a:rPr>
                        <a:t>0.54</a:t>
                      </a:r>
                      <a:endParaRPr lang="en-GB"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316434461"/>
                  </a:ext>
                </a:extLst>
              </a:tr>
              <a:tr h="437506">
                <a:tc>
                  <a:txBody>
                    <a:bodyPr/>
                    <a:lstStyle/>
                    <a:p>
                      <a:pPr algn="ctr">
                        <a:lnSpc>
                          <a:spcPct val="115000"/>
                        </a:lnSpc>
                        <a:spcAft>
                          <a:spcPts val="0"/>
                        </a:spcAft>
                      </a:pPr>
                      <a:r>
                        <a:rPr lang="en-GB" sz="1400">
                          <a:effectLst/>
                          <a:latin typeface="Times New Roman" panose="02020603050405020304" pitchFamily="18" charset="0"/>
                          <a:cs typeface="Times New Roman" panose="02020603050405020304" pitchFamily="18" charset="0"/>
                        </a:rPr>
                        <a:t>5</a:t>
                      </a:r>
                      <a:endParaRPr lang="en-GB"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15000"/>
                        </a:lnSpc>
                        <a:spcAft>
                          <a:spcPts val="0"/>
                        </a:spcAft>
                      </a:pPr>
                      <a:r>
                        <a:rPr lang="en-GB" sz="1400">
                          <a:effectLst/>
                          <a:latin typeface="Times New Roman" panose="02020603050405020304" pitchFamily="18" charset="0"/>
                          <a:cs typeface="Times New Roman" panose="02020603050405020304" pitchFamily="18" charset="0"/>
                        </a:rPr>
                        <a:t>1000</a:t>
                      </a:r>
                      <a:endParaRPr lang="en-GB"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n-GB" sz="1400" dirty="0">
                          <a:effectLst/>
                          <a:latin typeface="Times New Roman" panose="02020603050405020304" pitchFamily="18" charset="0"/>
                          <a:cs typeface="Times New Roman" panose="02020603050405020304" pitchFamily="18" charset="0"/>
                        </a:rPr>
                        <a:t>0.16</a:t>
                      </a:r>
                      <a:endParaRPr lang="en-GB"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n-GB" sz="1400" dirty="0">
                          <a:effectLst/>
                          <a:latin typeface="Times New Roman" panose="02020603050405020304" pitchFamily="18" charset="0"/>
                          <a:cs typeface="Times New Roman" panose="02020603050405020304" pitchFamily="18" charset="0"/>
                        </a:rPr>
                        <a:t>0.58</a:t>
                      </a:r>
                      <a:endParaRPr lang="en-GB"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155536258"/>
                  </a:ext>
                </a:extLst>
              </a:tr>
              <a:tr h="437506">
                <a:tc>
                  <a:txBody>
                    <a:bodyPr/>
                    <a:lstStyle/>
                    <a:p>
                      <a:pPr algn="ctr">
                        <a:lnSpc>
                          <a:spcPct val="115000"/>
                        </a:lnSpc>
                        <a:spcAft>
                          <a:spcPts val="0"/>
                        </a:spcAft>
                      </a:pPr>
                      <a:r>
                        <a:rPr lang="en-GB" sz="1400">
                          <a:effectLst/>
                          <a:latin typeface="Times New Roman" panose="02020603050405020304" pitchFamily="18" charset="0"/>
                          <a:cs typeface="Times New Roman" panose="02020603050405020304" pitchFamily="18" charset="0"/>
                        </a:rPr>
                        <a:t>6</a:t>
                      </a:r>
                      <a:endParaRPr lang="en-GB"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15000"/>
                        </a:lnSpc>
                        <a:spcAft>
                          <a:spcPts val="0"/>
                        </a:spcAft>
                      </a:pPr>
                      <a:r>
                        <a:rPr lang="en-GB" sz="1400">
                          <a:effectLst/>
                          <a:latin typeface="Times New Roman" panose="02020603050405020304" pitchFamily="18" charset="0"/>
                          <a:cs typeface="Times New Roman" panose="02020603050405020304" pitchFamily="18" charset="0"/>
                        </a:rPr>
                        <a:t>1000</a:t>
                      </a:r>
                      <a:endParaRPr lang="en-GB"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n-GB" sz="1400" dirty="0">
                          <a:effectLst/>
                          <a:latin typeface="Times New Roman" panose="02020603050405020304" pitchFamily="18" charset="0"/>
                          <a:cs typeface="Times New Roman" panose="02020603050405020304" pitchFamily="18" charset="0"/>
                        </a:rPr>
                        <a:t>0.157</a:t>
                      </a:r>
                      <a:endParaRPr lang="en-GB"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n-GB" sz="1400" dirty="0">
                          <a:effectLst/>
                          <a:latin typeface="Times New Roman" panose="02020603050405020304" pitchFamily="18" charset="0"/>
                          <a:cs typeface="Times New Roman" panose="02020603050405020304" pitchFamily="18" charset="0"/>
                        </a:rPr>
                        <a:t>0.56</a:t>
                      </a:r>
                      <a:endParaRPr lang="en-GB"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879498031"/>
                  </a:ext>
                </a:extLst>
              </a:tr>
            </a:tbl>
          </a:graphicData>
        </a:graphic>
      </p:graphicFrame>
      <p:pic>
        <p:nvPicPr>
          <p:cNvPr id="8" name="Picture 7"/>
          <p:cNvPicPr/>
          <p:nvPr/>
        </p:nvPicPr>
        <p:blipFill>
          <a:blip r:embed="rId2">
            <a:extLst>
              <a:ext uri="{28A0092B-C50C-407E-A947-70E740481C1C}">
                <a14:useLocalDpi xmlns:a14="http://schemas.microsoft.com/office/drawing/2010/main" val="0"/>
              </a:ext>
            </a:extLst>
          </a:blip>
          <a:stretch>
            <a:fillRect/>
          </a:stretch>
        </p:blipFill>
        <p:spPr>
          <a:xfrm>
            <a:off x="6456040" y="191097"/>
            <a:ext cx="4943475" cy="3019425"/>
          </a:xfrm>
          <a:prstGeom prst="rect">
            <a:avLst/>
          </a:prstGeom>
        </p:spPr>
      </p:pic>
      <p:pic>
        <p:nvPicPr>
          <p:cNvPr id="9" name="Picture 8"/>
          <p:cNvPicPr/>
          <p:nvPr/>
        </p:nvPicPr>
        <p:blipFill>
          <a:blip r:embed="rId3">
            <a:extLst>
              <a:ext uri="{28A0092B-C50C-407E-A947-70E740481C1C}">
                <a14:useLocalDpi xmlns:a14="http://schemas.microsoft.com/office/drawing/2010/main" val="0"/>
              </a:ext>
            </a:extLst>
          </a:blip>
          <a:stretch>
            <a:fillRect/>
          </a:stretch>
        </p:blipFill>
        <p:spPr>
          <a:xfrm>
            <a:off x="6456040" y="3486785"/>
            <a:ext cx="5038725" cy="2800350"/>
          </a:xfrm>
          <a:prstGeom prst="rect">
            <a:avLst/>
          </a:prstGeom>
        </p:spPr>
      </p:pic>
    </p:spTree>
    <p:extLst>
      <p:ext uri="{BB962C8B-B14F-4D97-AF65-F5344CB8AC3E}">
        <p14:creationId xmlns:p14="http://schemas.microsoft.com/office/powerpoint/2010/main" val="31997856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theme/theme1.xml><?xml version="1.0" encoding="utf-8"?>
<a:theme xmlns:a="http://schemas.openxmlformats.org/drawingml/2006/main" name="Banded Design Blue 16x9">
  <a:themeElements>
    <a:clrScheme name="Banded_Design_Blue">
      <a:dk1>
        <a:srgbClr val="404040"/>
      </a:dk1>
      <a:lt1>
        <a:sysClr val="window" lastClr="FFFFFF"/>
      </a:lt1>
      <a:dk2>
        <a:srgbClr val="263050"/>
      </a:dk2>
      <a:lt2>
        <a:srgbClr val="E5E8E8"/>
      </a:lt2>
      <a:accent1>
        <a:srgbClr val="77B142"/>
      </a:accent1>
      <a:accent2>
        <a:srgbClr val="E3C01E"/>
      </a:accent2>
      <a:accent3>
        <a:srgbClr val="0070C0"/>
      </a:accent3>
      <a:accent4>
        <a:srgbClr val="7556A4"/>
      </a:accent4>
      <a:accent5>
        <a:srgbClr val="F08F1E"/>
      </a:accent5>
      <a:accent6>
        <a:srgbClr val="CB3E3A"/>
      </a:accent6>
      <a:hlink>
        <a:srgbClr val="0070C0"/>
      </a:hlink>
      <a:folHlink>
        <a:srgbClr val="7556A4"/>
      </a:folHlink>
    </a:clrScheme>
    <a:fontScheme name="Module">
      <a:maj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57000"/>
                <a:satMod val="101000"/>
              </a:schemeClr>
            </a:gs>
            <a:gs pos="50000">
              <a:schemeClr val="phClr">
                <a:lumMod val="137000"/>
                <a:satMod val="103000"/>
              </a:schemeClr>
            </a:gs>
            <a:gs pos="100000">
              <a:schemeClr val="phClr">
                <a:lumMod val="115000"/>
                <a:satMod val="109000"/>
              </a:schemeClr>
            </a:gs>
          </a:gsLst>
          <a:lin ang="5400000" scaled="0"/>
        </a:gradFill>
        <a:gradFill rotWithShape="1">
          <a:gsLst>
            <a:gs pos="0">
              <a:schemeClr val="phClr">
                <a:satMod val="103000"/>
                <a:lumMod val="118000"/>
              </a:schemeClr>
            </a:gs>
            <a:gs pos="50000">
              <a:schemeClr val="phClr">
                <a:satMod val="89000"/>
                <a:lumMod val="91000"/>
              </a:schemeClr>
            </a:gs>
            <a:gs pos="100000">
              <a:schemeClr val="phClr">
                <a:lumMod val="6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a:gsLst>
            <a:gs pos="0">
              <a:schemeClr val="phClr">
                <a:lumMod val="0"/>
                <a:lumOff val="100000"/>
              </a:schemeClr>
            </a:gs>
            <a:gs pos="72000">
              <a:schemeClr val="phClr"/>
            </a:gs>
            <a:gs pos="100000">
              <a:schemeClr val="phClr">
                <a:lumMod val="90000"/>
              </a:schemeClr>
            </a:gs>
          </a:gsLst>
          <a:lin ang="5400000" scaled="1"/>
        </a:gradFill>
        <a:gradFill flip="none" rotWithShape="1">
          <a:gsLst>
            <a:gs pos="32000">
              <a:schemeClr val="phClr"/>
            </a:gs>
            <a:gs pos="100000">
              <a:schemeClr val="phClr">
                <a:lumMod val="75000"/>
              </a:schemeClr>
            </a:gs>
          </a:gsLst>
          <a:path path="circle">
            <a:fillToRect l="50000" t="50000" r="50000" b="50000"/>
          </a:path>
          <a:tileRect/>
        </a:gradFill>
      </a:bgFillStyleLst>
    </a:fmtScheme>
  </a:themeElements>
  <a:objectDefaults/>
  <a:extraClrSchemeLst/>
  <a:extLst>
    <a:ext uri="{05A4C25C-085E-4340-85A3-A5531E510DB2}">
      <thm15:themeFamily xmlns:thm15="http://schemas.microsoft.com/office/thememl/2012/main" name="TF03417271.potx" id="{FAD70E18-2F21-4BAE-983F-13051C6D1C17}" vid="{4B4DF9DC-15EC-4671-A52A-56A08B977F11}"/>
    </a:ext>
  </a:extLst>
</a:theme>
</file>

<file path=ppt/theme/theme2.xml><?xml version="1.0" encoding="utf-8"?>
<a:theme xmlns:a="http://schemas.openxmlformats.org/drawingml/2006/main" name="Office Theme">
  <a:themeElements>
    <a:clrScheme name="Banded_Design_Teal">
      <a:dk1>
        <a:srgbClr val="363D3D"/>
      </a:dk1>
      <a:lt1>
        <a:sysClr val="window" lastClr="FFFFFF"/>
      </a:lt1>
      <a:dk2>
        <a:srgbClr val="000000"/>
      </a:dk2>
      <a:lt2>
        <a:srgbClr val="E5E8E8"/>
      </a:lt2>
      <a:accent1>
        <a:srgbClr val="3AAFB2"/>
      </a:accent1>
      <a:accent2>
        <a:srgbClr val="6ABD45"/>
      </a:accent2>
      <a:accent3>
        <a:srgbClr val="EBCA21"/>
      </a:accent3>
      <a:accent4>
        <a:srgbClr val="EB8D21"/>
      </a:accent4>
      <a:accent5>
        <a:srgbClr val="EB5638"/>
      </a:accent5>
      <a:accent6>
        <a:srgbClr val="5172B1"/>
      </a:accent6>
      <a:hlink>
        <a:srgbClr val="3A9CDB"/>
      </a:hlink>
      <a:folHlink>
        <a:srgbClr val="5172B1"/>
      </a:folHlink>
    </a:clrScheme>
    <a:fontScheme name="Module">
      <a:maj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57000"/>
                <a:satMod val="101000"/>
              </a:schemeClr>
            </a:gs>
            <a:gs pos="50000">
              <a:schemeClr val="phClr">
                <a:lumMod val="137000"/>
                <a:satMod val="103000"/>
              </a:schemeClr>
            </a:gs>
            <a:gs pos="100000">
              <a:schemeClr val="phClr">
                <a:lumMod val="115000"/>
                <a:satMod val="109000"/>
              </a:schemeClr>
            </a:gs>
          </a:gsLst>
          <a:lin ang="5400000" scaled="0"/>
        </a:gradFill>
        <a:gradFill rotWithShape="1">
          <a:gsLst>
            <a:gs pos="0">
              <a:schemeClr val="phClr">
                <a:satMod val="103000"/>
                <a:lumMod val="118000"/>
              </a:schemeClr>
            </a:gs>
            <a:gs pos="50000">
              <a:schemeClr val="phClr">
                <a:satMod val="89000"/>
                <a:lumMod val="91000"/>
              </a:schemeClr>
            </a:gs>
            <a:gs pos="100000">
              <a:schemeClr val="phClr">
                <a:lumMod val="6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100000"/>
                <a:satMod val="100000"/>
                <a:shade val="0"/>
              </a:schemeClr>
            </a:gs>
            <a:gs pos="0">
              <a:scrgbClr r="0" g="0" b="0"/>
            </a:gs>
            <a:gs pos="100000">
              <a:schemeClr val="phClr">
                <a:shade val="100000"/>
                <a:satMod val="100000"/>
              </a:schemeClr>
            </a:gs>
          </a:gsLst>
          <a:lin ang="5400000" scaled="0"/>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Banded_Design_Teal">
      <a:dk1>
        <a:srgbClr val="363D3D"/>
      </a:dk1>
      <a:lt1>
        <a:sysClr val="window" lastClr="FFFFFF"/>
      </a:lt1>
      <a:dk2>
        <a:srgbClr val="000000"/>
      </a:dk2>
      <a:lt2>
        <a:srgbClr val="E5E8E8"/>
      </a:lt2>
      <a:accent1>
        <a:srgbClr val="3AAFB2"/>
      </a:accent1>
      <a:accent2>
        <a:srgbClr val="6ABD45"/>
      </a:accent2>
      <a:accent3>
        <a:srgbClr val="EBCA21"/>
      </a:accent3>
      <a:accent4>
        <a:srgbClr val="EB8D21"/>
      </a:accent4>
      <a:accent5>
        <a:srgbClr val="EB5638"/>
      </a:accent5>
      <a:accent6>
        <a:srgbClr val="5172B1"/>
      </a:accent6>
      <a:hlink>
        <a:srgbClr val="3A9CDB"/>
      </a:hlink>
      <a:folHlink>
        <a:srgbClr val="5172B1"/>
      </a:folHlink>
    </a:clrScheme>
    <a:fontScheme name="Module">
      <a:maj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57000"/>
                <a:satMod val="101000"/>
              </a:schemeClr>
            </a:gs>
            <a:gs pos="50000">
              <a:schemeClr val="phClr">
                <a:lumMod val="137000"/>
                <a:satMod val="103000"/>
              </a:schemeClr>
            </a:gs>
            <a:gs pos="100000">
              <a:schemeClr val="phClr">
                <a:lumMod val="115000"/>
                <a:satMod val="109000"/>
              </a:schemeClr>
            </a:gs>
          </a:gsLst>
          <a:lin ang="5400000" scaled="0"/>
        </a:gradFill>
        <a:gradFill rotWithShape="1">
          <a:gsLst>
            <a:gs pos="0">
              <a:schemeClr val="phClr">
                <a:satMod val="103000"/>
                <a:lumMod val="118000"/>
              </a:schemeClr>
            </a:gs>
            <a:gs pos="50000">
              <a:schemeClr val="phClr">
                <a:satMod val="89000"/>
                <a:lumMod val="91000"/>
              </a:schemeClr>
            </a:gs>
            <a:gs pos="100000">
              <a:schemeClr val="phClr">
                <a:lumMod val="6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100000"/>
                <a:satMod val="100000"/>
                <a:shade val="0"/>
              </a:schemeClr>
            </a:gs>
            <a:gs pos="0">
              <a:scrgbClr r="0" g="0" b="0"/>
            </a:gs>
            <a:gs pos="100000">
              <a:schemeClr val="phClr">
                <a:shade val="100000"/>
                <a:satMod val="100000"/>
              </a:schemeClr>
            </a:gs>
          </a:gsLst>
          <a:lin ang="5400000" scaled="0"/>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Business project plan presentation (widescreen)</Template>
  <TotalTime>813</TotalTime>
  <Words>1183</Words>
  <Application>Microsoft Office PowerPoint</Application>
  <PresentationFormat>Widescreen</PresentationFormat>
  <Paragraphs>274</Paragraphs>
  <Slides>22</Slides>
  <Notes>3</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22</vt:i4>
      </vt:variant>
    </vt:vector>
  </HeadingPairs>
  <TitlesOfParts>
    <vt:vector size="30" baseType="lpstr">
      <vt:lpstr>Arial</vt:lpstr>
      <vt:lpstr>Calibri</vt:lpstr>
      <vt:lpstr>Cambria Math</vt:lpstr>
      <vt:lpstr>Corbel</vt:lpstr>
      <vt:lpstr>Euphemia</vt:lpstr>
      <vt:lpstr>Times New Roman</vt:lpstr>
      <vt:lpstr>Wingdings</vt:lpstr>
      <vt:lpstr>Banded Design Blue 16x9</vt:lpstr>
      <vt:lpstr>Graduation Project #2  Grid connected PV System with Energy Storage</vt:lpstr>
      <vt:lpstr>Outline </vt:lpstr>
      <vt:lpstr>Problem statement </vt:lpstr>
      <vt:lpstr>Main objective </vt:lpstr>
      <vt:lpstr>Energy flow from PV</vt:lpstr>
      <vt:lpstr>Adapted scenarios</vt:lpstr>
      <vt:lpstr>Result and analysis </vt:lpstr>
      <vt:lpstr>Result and analysis </vt:lpstr>
      <vt:lpstr>selling price of electricity </vt:lpstr>
      <vt:lpstr>Charging and discharging storage system</vt:lpstr>
      <vt:lpstr>Energy flow from PV to load</vt:lpstr>
      <vt:lpstr>PowerPoint Presentation</vt:lpstr>
      <vt:lpstr>Annual energy production from the system</vt:lpstr>
      <vt:lpstr>Cash flow diagram &amp; Economic analysis</vt:lpstr>
      <vt:lpstr>Scenario 2 </vt:lpstr>
      <vt:lpstr>PowerPoint Presentation</vt:lpstr>
      <vt:lpstr>Scenario 2 summarized</vt:lpstr>
      <vt:lpstr>Scenario 3</vt:lpstr>
      <vt:lpstr>Energy flow from/to batteries</vt:lpstr>
      <vt:lpstr>PowerPoint Presentation</vt:lpstr>
      <vt:lpstr>Recommendation and conclusion </vt:lpstr>
      <vt:lpstr>Thank you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Graduation Project #2  Grid connected PV System with Energy Storage</dc:title>
  <dc:creator>Mohammad Shehadeh</dc:creator>
  <cp:lastModifiedBy>Mohammad Shehadeh</cp:lastModifiedBy>
  <cp:revision>48</cp:revision>
  <dcterms:created xsi:type="dcterms:W3CDTF">2020-06-08T12:36:50Z</dcterms:created>
  <dcterms:modified xsi:type="dcterms:W3CDTF">2020-06-09T13:09:44Z</dcterms:modified>
</cp:coreProperties>
</file>