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5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16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17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18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4025" r:id="rId1"/>
  </p:sldMasterIdLst>
  <p:sldIdLst>
    <p:sldId id="256" r:id="rId2"/>
    <p:sldId id="257" r:id="rId3"/>
    <p:sldId id="279" r:id="rId4"/>
    <p:sldId id="294" r:id="rId5"/>
    <p:sldId id="332" r:id="rId6"/>
    <p:sldId id="377" r:id="rId7"/>
    <p:sldId id="378" r:id="rId8"/>
    <p:sldId id="379" r:id="rId9"/>
    <p:sldId id="380" r:id="rId10"/>
    <p:sldId id="381" r:id="rId11"/>
    <p:sldId id="382" r:id="rId12"/>
    <p:sldId id="383" r:id="rId13"/>
    <p:sldId id="384" r:id="rId14"/>
    <p:sldId id="385" r:id="rId15"/>
    <p:sldId id="386" r:id="rId16"/>
    <p:sldId id="390" r:id="rId17"/>
    <p:sldId id="393" r:id="rId18"/>
    <p:sldId id="394" r:id="rId19"/>
    <p:sldId id="395" r:id="rId20"/>
    <p:sldId id="396" r:id="rId21"/>
    <p:sldId id="397" r:id="rId22"/>
    <p:sldId id="398" r:id="rId23"/>
    <p:sldId id="400" r:id="rId24"/>
    <p:sldId id="414" r:id="rId25"/>
    <p:sldId id="409" r:id="rId26"/>
    <p:sldId id="410" r:id="rId27"/>
    <p:sldId id="411" r:id="rId28"/>
    <p:sldId id="404" r:id="rId29"/>
    <p:sldId id="412" r:id="rId30"/>
    <p:sldId id="406" r:id="rId31"/>
    <p:sldId id="405" r:id="rId32"/>
    <p:sldId id="413" r:id="rId33"/>
    <p:sldId id="417" r:id="rId34"/>
    <p:sldId id="416" r:id="rId35"/>
    <p:sldId id="418" r:id="rId36"/>
    <p:sldId id="419" r:id="rId37"/>
    <p:sldId id="421" r:id="rId38"/>
    <p:sldId id="422" r:id="rId39"/>
    <p:sldId id="444" r:id="rId40"/>
    <p:sldId id="429" r:id="rId41"/>
    <p:sldId id="440" r:id="rId42"/>
    <p:sldId id="442" r:id="rId43"/>
    <p:sldId id="443" r:id="rId44"/>
    <p:sldId id="423" r:id="rId45"/>
    <p:sldId id="424" r:id="rId46"/>
    <p:sldId id="425" r:id="rId47"/>
    <p:sldId id="426" r:id="rId48"/>
    <p:sldId id="427" r:id="rId49"/>
    <p:sldId id="428" r:id="rId50"/>
    <p:sldId id="437" r:id="rId51"/>
    <p:sldId id="430" r:id="rId52"/>
    <p:sldId id="441" r:id="rId53"/>
    <p:sldId id="432" r:id="rId54"/>
    <p:sldId id="439" r:id="rId55"/>
    <p:sldId id="436" r:id="rId56"/>
  </p:sldIdLst>
  <p:sldSz cx="12192000" cy="6858000"/>
  <p:notesSz cx="6858000" cy="9144000"/>
  <p:defaultTextStyle>
    <a:defPPr>
      <a:defRPr lang="ar-SA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Tahoma" panose="020B060403050404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Tahoma" panose="020B060403050404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Tahoma" panose="020B060403050404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Tahoma" panose="020B060403050404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Tahoma" panose="020B060403050404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Tahoma" panose="020B060403050404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Tahoma" panose="020B060403050404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Tahoma" panose="020B060403050404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Tahoma" panose="020B060403050404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anan Awwad" initials="HA" lastIdx="0" clrIdx="0">
    <p:extLst>
      <p:ext uri="{19B8F6BF-5375-455C-9EA6-DF929625EA0E}">
        <p15:presenceInfo xmlns:p15="http://schemas.microsoft.com/office/powerpoint/2012/main" userId="6d519464160604ff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319" autoAdjust="0"/>
    <p:restoredTop sz="94632" autoAdjust="0"/>
  </p:normalViewPr>
  <p:slideViewPr>
    <p:cSldViewPr snapToGrid="0">
      <p:cViewPr varScale="1">
        <p:scale>
          <a:sx n="82" d="100"/>
          <a:sy n="82" d="100"/>
        </p:scale>
        <p:origin x="734" y="5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commentAuthors" Target="commentAuthor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LIFE\Desktop\&#1575;&#1587;&#1578;&#1576;&#1610;&#1575;&#1606;-&#1593;&#1604;&#1575;&#1585;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aladna\Desktop\&#1605;&#1580;&#1604;&#1583;%20&#1580;&#1583;&#1610;&#1583;%20(4)\velocity%20at%202%20pm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aladna\Desktop\&#1580;&#1583;&#1575;&#1608;&#1604;%20&#1575;&#1604;&#1583;&#1610;&#1586;&#1575;&#1610;&#1606;\pressure%20at%204%20%20am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aladna\Desktop\&#1580;&#1583;&#1575;&#1608;&#1604;%20&#1575;&#1604;&#1583;&#1610;&#1586;&#1575;&#1610;&#1606;\pressure%20at%202%20pm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aladna\Desktop\&#1580;&#1583;&#1575;&#1608;&#1604;%20&#1575;&#1604;&#1583;&#1610;&#1586;&#1575;&#1610;&#1606;\velocity%20at%202%20pm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aladna\Desktop\&#1580;&#1583;&#1575;&#1608;&#1604;%20&#1575;&#1604;&#1583;&#1610;&#1586;&#1575;&#1610;&#1606;\velocity%20at%204%20am.xlsx" TargetMode="Externa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LIFE\Desktop\&#1575;&#1587;&#1578;&#1576;&#1610;&#1575;&#1606;-&#1593;&#1604;&#1575;&#1585;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aladna\Downloads\&#1575;&#1587;&#1578;&#1576;&#1610;&#1575;&#1606;-&#1593;&#1604;&#1575;&#1585;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aladna\Downloads\&#1575;&#1587;&#1578;&#1576;&#1610;&#1575;&#1606;-&#1593;&#1604;&#1575;&#1585;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LIFE\Desktop\&#1575;&#1587;&#1578;&#1576;&#1610;&#1575;&#1606;-&#1593;&#1604;&#1575;&#1585;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aladna\Downloads\&#1575;&#1587;&#1578;&#1576;&#1610;&#1575;&#1606;-&#1593;&#1604;&#1575;&#1585;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aladna\Desktop\&#1605;&#1580;&#1604;&#1583;%20&#1580;&#1583;&#1610;&#1583;%20(4)\pressure%20at%204%20%20am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aladna\Desktop\&#1605;&#1580;&#1604;&#1583;%20&#1580;&#1583;&#1610;&#1583;%20(4)\pressure%20at%202%20pm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aladna\Desktop\&#1605;&#1580;&#1604;&#1583;%20&#1580;&#1583;&#1610;&#1583;%20(4)\velocity%20at%204%20am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trendline>
            <c:trendlineType val="linear"/>
            <c:dispRSqr val="0"/>
            <c:dispEq val="0"/>
          </c:trendline>
          <c:xVal>
            <c:numRef>
              <c:f>ورقة1!$H$2:$H$40</c:f>
              <c:numCache>
                <c:formatCode>General</c:formatCode>
                <c:ptCount val="39"/>
                <c:pt idx="0">
                  <c:v>4</c:v>
                </c:pt>
                <c:pt idx="1">
                  <c:v>4</c:v>
                </c:pt>
                <c:pt idx="2">
                  <c:v>4</c:v>
                </c:pt>
                <c:pt idx="3">
                  <c:v>10</c:v>
                </c:pt>
                <c:pt idx="4">
                  <c:v>5</c:v>
                </c:pt>
                <c:pt idx="5">
                  <c:v>5</c:v>
                </c:pt>
                <c:pt idx="6">
                  <c:v>5</c:v>
                </c:pt>
                <c:pt idx="7">
                  <c:v>5</c:v>
                </c:pt>
                <c:pt idx="8">
                  <c:v>8</c:v>
                </c:pt>
                <c:pt idx="9">
                  <c:v>5</c:v>
                </c:pt>
                <c:pt idx="10">
                  <c:v>9</c:v>
                </c:pt>
                <c:pt idx="11">
                  <c:v>6</c:v>
                </c:pt>
                <c:pt idx="12">
                  <c:v>6</c:v>
                </c:pt>
                <c:pt idx="13">
                  <c:v>2</c:v>
                </c:pt>
                <c:pt idx="14">
                  <c:v>8</c:v>
                </c:pt>
                <c:pt idx="15">
                  <c:v>7</c:v>
                </c:pt>
                <c:pt idx="16">
                  <c:v>3</c:v>
                </c:pt>
                <c:pt idx="17">
                  <c:v>2</c:v>
                </c:pt>
                <c:pt idx="18">
                  <c:v>4</c:v>
                </c:pt>
                <c:pt idx="19">
                  <c:v>9</c:v>
                </c:pt>
                <c:pt idx="20">
                  <c:v>10</c:v>
                </c:pt>
                <c:pt idx="21">
                  <c:v>6</c:v>
                </c:pt>
                <c:pt idx="22">
                  <c:v>5</c:v>
                </c:pt>
                <c:pt idx="23">
                  <c:v>3</c:v>
                </c:pt>
                <c:pt idx="24">
                  <c:v>7</c:v>
                </c:pt>
                <c:pt idx="25">
                  <c:v>5</c:v>
                </c:pt>
                <c:pt idx="26">
                  <c:v>7</c:v>
                </c:pt>
                <c:pt idx="27">
                  <c:v>2</c:v>
                </c:pt>
                <c:pt idx="28">
                  <c:v>7</c:v>
                </c:pt>
                <c:pt idx="29">
                  <c:v>8</c:v>
                </c:pt>
                <c:pt idx="30">
                  <c:v>8</c:v>
                </c:pt>
                <c:pt idx="31">
                  <c:v>7</c:v>
                </c:pt>
                <c:pt idx="32">
                  <c:v>3</c:v>
                </c:pt>
                <c:pt idx="33">
                  <c:v>5</c:v>
                </c:pt>
                <c:pt idx="34">
                  <c:v>3</c:v>
                </c:pt>
                <c:pt idx="35">
                  <c:v>3</c:v>
                </c:pt>
                <c:pt idx="36">
                  <c:v>7</c:v>
                </c:pt>
                <c:pt idx="37">
                  <c:v>6</c:v>
                </c:pt>
                <c:pt idx="38">
                  <c:v>3</c:v>
                </c:pt>
              </c:numCache>
            </c:numRef>
          </c:xVal>
          <c:yVal>
            <c:numRef>
              <c:f>ورقة1!$U$2:$U$40</c:f>
              <c:numCache>
                <c:formatCode>0.00</c:formatCode>
                <c:ptCount val="39"/>
                <c:pt idx="0">
                  <c:v>141.66666666666652</c:v>
                </c:pt>
                <c:pt idx="1">
                  <c:v>108.33333333333285</c:v>
                </c:pt>
                <c:pt idx="2">
                  <c:v>141.66666666666652</c:v>
                </c:pt>
                <c:pt idx="3">
                  <c:v>83.333333333333258</c:v>
                </c:pt>
                <c:pt idx="4">
                  <c:v>113.33333333333285</c:v>
                </c:pt>
                <c:pt idx="5">
                  <c:v>100</c:v>
                </c:pt>
                <c:pt idx="6">
                  <c:v>46.666666666666124</c:v>
                </c:pt>
                <c:pt idx="7">
                  <c:v>93.333333333333258</c:v>
                </c:pt>
                <c:pt idx="8">
                  <c:v>137.5</c:v>
                </c:pt>
                <c:pt idx="9">
                  <c:v>0</c:v>
                </c:pt>
                <c:pt idx="10">
                  <c:v>92.592592592591629</c:v>
                </c:pt>
                <c:pt idx="11">
                  <c:v>111.11111111111111</c:v>
                </c:pt>
                <c:pt idx="12">
                  <c:v>111.11111111111111</c:v>
                </c:pt>
                <c:pt idx="13">
                  <c:v>216.66666666666652</c:v>
                </c:pt>
                <c:pt idx="14">
                  <c:v>83.333333333333258</c:v>
                </c:pt>
                <c:pt idx="15">
                  <c:v>71.428571428571388</c:v>
                </c:pt>
                <c:pt idx="16">
                  <c:v>100</c:v>
                </c:pt>
                <c:pt idx="17">
                  <c:v>250</c:v>
                </c:pt>
                <c:pt idx="18">
                  <c:v>166.66666666666652</c:v>
                </c:pt>
                <c:pt idx="19">
                  <c:v>44.444444444443903</c:v>
                </c:pt>
                <c:pt idx="20">
                  <c:v>110</c:v>
                </c:pt>
                <c:pt idx="21">
                  <c:v>66.666666666666671</c:v>
                </c:pt>
                <c:pt idx="22">
                  <c:v>86.666666666666671</c:v>
                </c:pt>
                <c:pt idx="23">
                  <c:v>366.66666666666708</c:v>
                </c:pt>
                <c:pt idx="24">
                  <c:v>95.238095238095241</c:v>
                </c:pt>
                <c:pt idx="25">
                  <c:v>66.666666666666671</c:v>
                </c:pt>
                <c:pt idx="26">
                  <c:v>57.142857142857153</c:v>
                </c:pt>
                <c:pt idx="27">
                  <c:v>250</c:v>
                </c:pt>
                <c:pt idx="28">
                  <c:v>142.85714285714522</c:v>
                </c:pt>
                <c:pt idx="29">
                  <c:v>62.5</c:v>
                </c:pt>
                <c:pt idx="30">
                  <c:v>83.333333333333258</c:v>
                </c:pt>
                <c:pt idx="31">
                  <c:v>166.66666666666652</c:v>
                </c:pt>
                <c:pt idx="32">
                  <c:v>188.88888888889116</c:v>
                </c:pt>
                <c:pt idx="33">
                  <c:v>200</c:v>
                </c:pt>
                <c:pt idx="34">
                  <c:v>433.33333333333331</c:v>
                </c:pt>
                <c:pt idx="35">
                  <c:v>166.66666666666652</c:v>
                </c:pt>
                <c:pt idx="36">
                  <c:v>47.619047619047059</c:v>
                </c:pt>
                <c:pt idx="37">
                  <c:v>177.77777777777752</c:v>
                </c:pt>
                <c:pt idx="38">
                  <c:v>222.22222222222223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5047-4FEB-8FD7-A0B08C6D4E5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8806912"/>
        <c:axId val="48821760"/>
      </c:scatterChart>
      <c:valAx>
        <c:axId val="48806912"/>
        <c:scaling>
          <c:orientation val="minMax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 lang="ar-SA"/>
                </a:pPr>
                <a:r>
                  <a:rPr lang="en-US" dirty="0"/>
                  <a:t>Family size</a:t>
                </a:r>
                <a:endParaRPr lang="ar-SA" dirty="0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ar-SA"/>
            </a:pPr>
            <a:endParaRPr lang="en-US"/>
          </a:p>
        </c:txPr>
        <c:crossAx val="48821760"/>
        <c:crosses val="autoZero"/>
        <c:crossBetween val="midCat"/>
      </c:valAx>
      <c:valAx>
        <c:axId val="48821760"/>
        <c:scaling>
          <c:orientation val="minMax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 lang="ar-SA"/>
                </a:pPr>
                <a:r>
                  <a:rPr lang="en-US"/>
                  <a:t>Consumption (L/C/Day)</a:t>
                </a:r>
                <a:endParaRPr lang="ar-SA"/>
              </a:p>
            </c:rich>
          </c:tx>
          <c:overlay val="0"/>
        </c:title>
        <c:numFmt formatCode="0.00" sourceLinked="1"/>
        <c:majorTickMark val="out"/>
        <c:minorTickMark val="none"/>
        <c:tickLblPos val="nextTo"/>
        <c:txPr>
          <a:bodyPr/>
          <a:lstStyle/>
          <a:p>
            <a:pPr>
              <a:defRPr lang="ar-SA"/>
            </a:pPr>
            <a:endParaRPr lang="en-US"/>
          </a:p>
        </c:txPr>
        <c:crossAx val="48806912"/>
        <c:crosses val="autoZero"/>
        <c:crossBetween val="midCat"/>
      </c:valAx>
    </c:plotArea>
    <c:plotVisOnly val="1"/>
    <c:dispBlanksAs val="gap"/>
    <c:showDLblsOverMax val="0"/>
  </c:chart>
  <c:spPr>
    <a:solidFill>
      <a:schemeClr val="bg1"/>
    </a:solidFill>
    <a:ln>
      <a:solidFill>
        <a:schemeClr val="tx1"/>
      </a:solidFill>
    </a:ln>
  </c:sp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>
              <a:noFill/>
            </a:ln>
          </c:spPr>
          <c:marker>
            <c:symbol val="circle"/>
            <c:size val="4"/>
          </c:marker>
          <c:xVal>
            <c:numRef>
              <c:f>ورقة1!$M$2:$M$249</c:f>
              <c:numCache>
                <c:formatCode>General</c:formatCode>
                <c:ptCount val="24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  <c:pt idx="232">
                  <c:v>233</c:v>
                </c:pt>
                <c:pt idx="233">
                  <c:v>234</c:v>
                </c:pt>
                <c:pt idx="234">
                  <c:v>235</c:v>
                </c:pt>
                <c:pt idx="235">
                  <c:v>236</c:v>
                </c:pt>
                <c:pt idx="236">
                  <c:v>237</c:v>
                </c:pt>
                <c:pt idx="237">
                  <c:v>238</c:v>
                </c:pt>
                <c:pt idx="238">
                  <c:v>239</c:v>
                </c:pt>
                <c:pt idx="239">
                  <c:v>240</c:v>
                </c:pt>
                <c:pt idx="240">
                  <c:v>241</c:v>
                </c:pt>
                <c:pt idx="241">
                  <c:v>242</c:v>
                </c:pt>
                <c:pt idx="242">
                  <c:v>243</c:v>
                </c:pt>
                <c:pt idx="243">
                  <c:v>244</c:v>
                </c:pt>
                <c:pt idx="244">
                  <c:v>245</c:v>
                </c:pt>
                <c:pt idx="245">
                  <c:v>246</c:v>
                </c:pt>
                <c:pt idx="246">
                  <c:v>247</c:v>
                </c:pt>
                <c:pt idx="247">
                  <c:v>248</c:v>
                </c:pt>
              </c:numCache>
            </c:numRef>
          </c:xVal>
          <c:yVal>
            <c:numRef>
              <c:f>ورقة1!$B$2:$B$249</c:f>
              <c:numCache>
                <c:formatCode>General</c:formatCode>
                <c:ptCount val="248"/>
                <c:pt idx="0">
                  <c:v>1.0000000000000005E-2</c:v>
                </c:pt>
                <c:pt idx="1">
                  <c:v>0</c:v>
                </c:pt>
                <c:pt idx="2">
                  <c:v>0.25</c:v>
                </c:pt>
                <c:pt idx="3">
                  <c:v>0.30000000000000032</c:v>
                </c:pt>
                <c:pt idx="4">
                  <c:v>0.54</c:v>
                </c:pt>
                <c:pt idx="5">
                  <c:v>8.0000000000000043E-2</c:v>
                </c:pt>
                <c:pt idx="6">
                  <c:v>0.1</c:v>
                </c:pt>
                <c:pt idx="7">
                  <c:v>0.96000000000000063</c:v>
                </c:pt>
                <c:pt idx="8">
                  <c:v>0.74000000000000099</c:v>
                </c:pt>
                <c:pt idx="9">
                  <c:v>0.19</c:v>
                </c:pt>
                <c:pt idx="10">
                  <c:v>1.0000000000000005E-2</c:v>
                </c:pt>
                <c:pt idx="11">
                  <c:v>0.14000000000000001</c:v>
                </c:pt>
                <c:pt idx="12">
                  <c:v>0.15000000000000024</c:v>
                </c:pt>
                <c:pt idx="13">
                  <c:v>0.32000000000000056</c:v>
                </c:pt>
                <c:pt idx="14">
                  <c:v>0.17</c:v>
                </c:pt>
                <c:pt idx="15">
                  <c:v>0.19</c:v>
                </c:pt>
                <c:pt idx="16">
                  <c:v>0.13</c:v>
                </c:pt>
                <c:pt idx="17">
                  <c:v>0.29000000000000031</c:v>
                </c:pt>
                <c:pt idx="18">
                  <c:v>0.22</c:v>
                </c:pt>
                <c:pt idx="19">
                  <c:v>0.12000000000000002</c:v>
                </c:pt>
                <c:pt idx="20">
                  <c:v>0.05</c:v>
                </c:pt>
                <c:pt idx="21">
                  <c:v>0.22</c:v>
                </c:pt>
                <c:pt idx="22">
                  <c:v>4.0000000000000022E-2</c:v>
                </c:pt>
                <c:pt idx="23">
                  <c:v>0</c:v>
                </c:pt>
                <c:pt idx="24">
                  <c:v>0.19</c:v>
                </c:pt>
                <c:pt idx="25">
                  <c:v>4.0000000000000022E-2</c:v>
                </c:pt>
                <c:pt idx="26">
                  <c:v>4.0000000000000022E-2</c:v>
                </c:pt>
                <c:pt idx="27">
                  <c:v>3.0000000000000002E-2</c:v>
                </c:pt>
                <c:pt idx="28">
                  <c:v>2.0000000000000011E-2</c:v>
                </c:pt>
                <c:pt idx="29">
                  <c:v>2.0000000000000011E-2</c:v>
                </c:pt>
                <c:pt idx="30">
                  <c:v>8.0000000000000043E-2</c:v>
                </c:pt>
                <c:pt idx="31">
                  <c:v>0.17</c:v>
                </c:pt>
                <c:pt idx="32">
                  <c:v>7.0000000000000021E-2</c:v>
                </c:pt>
                <c:pt idx="33">
                  <c:v>0.32000000000000056</c:v>
                </c:pt>
                <c:pt idx="34">
                  <c:v>9.0000000000000024E-2</c:v>
                </c:pt>
                <c:pt idx="35">
                  <c:v>0.22</c:v>
                </c:pt>
                <c:pt idx="36">
                  <c:v>0.22</c:v>
                </c:pt>
                <c:pt idx="37">
                  <c:v>0.2</c:v>
                </c:pt>
                <c:pt idx="38">
                  <c:v>0</c:v>
                </c:pt>
                <c:pt idx="39">
                  <c:v>0</c:v>
                </c:pt>
                <c:pt idx="40">
                  <c:v>0.21000000000000021</c:v>
                </c:pt>
                <c:pt idx="41">
                  <c:v>0.13</c:v>
                </c:pt>
                <c:pt idx="42">
                  <c:v>9.0000000000000024E-2</c:v>
                </c:pt>
                <c:pt idx="43">
                  <c:v>0.1</c:v>
                </c:pt>
                <c:pt idx="44">
                  <c:v>1.0000000000000005E-2</c:v>
                </c:pt>
                <c:pt idx="45">
                  <c:v>0.05</c:v>
                </c:pt>
                <c:pt idx="46">
                  <c:v>6.0000000000000032E-2</c:v>
                </c:pt>
                <c:pt idx="47">
                  <c:v>8.0000000000000043E-2</c:v>
                </c:pt>
                <c:pt idx="48">
                  <c:v>1.0000000000000005E-2</c:v>
                </c:pt>
                <c:pt idx="49">
                  <c:v>0.1</c:v>
                </c:pt>
                <c:pt idx="50">
                  <c:v>8.0000000000000043E-2</c:v>
                </c:pt>
                <c:pt idx="51">
                  <c:v>3.0000000000000002E-2</c:v>
                </c:pt>
                <c:pt idx="52">
                  <c:v>4.0000000000000022E-2</c:v>
                </c:pt>
                <c:pt idx="53">
                  <c:v>0.28000000000000008</c:v>
                </c:pt>
                <c:pt idx="54">
                  <c:v>0.25</c:v>
                </c:pt>
                <c:pt idx="55">
                  <c:v>2.0000000000000011E-2</c:v>
                </c:pt>
                <c:pt idx="56">
                  <c:v>0.42000000000000032</c:v>
                </c:pt>
                <c:pt idx="57">
                  <c:v>2.0000000000000011E-2</c:v>
                </c:pt>
                <c:pt idx="58">
                  <c:v>0.26</c:v>
                </c:pt>
                <c:pt idx="59">
                  <c:v>9.0000000000000024E-2</c:v>
                </c:pt>
                <c:pt idx="60">
                  <c:v>0.37000000000000038</c:v>
                </c:pt>
                <c:pt idx="61">
                  <c:v>2.0000000000000011E-2</c:v>
                </c:pt>
                <c:pt idx="62">
                  <c:v>0.33000000000000063</c:v>
                </c:pt>
                <c:pt idx="63">
                  <c:v>2.0000000000000011E-2</c:v>
                </c:pt>
                <c:pt idx="64">
                  <c:v>0.22</c:v>
                </c:pt>
                <c:pt idx="65">
                  <c:v>0.45</c:v>
                </c:pt>
                <c:pt idx="66">
                  <c:v>0.13</c:v>
                </c:pt>
                <c:pt idx="67">
                  <c:v>0.41000000000000031</c:v>
                </c:pt>
                <c:pt idx="68">
                  <c:v>0.1</c:v>
                </c:pt>
                <c:pt idx="69">
                  <c:v>0.22</c:v>
                </c:pt>
                <c:pt idx="70">
                  <c:v>0.28000000000000008</c:v>
                </c:pt>
                <c:pt idx="71">
                  <c:v>0.35000000000000031</c:v>
                </c:pt>
                <c:pt idx="72">
                  <c:v>0.39000000000000057</c:v>
                </c:pt>
                <c:pt idx="73">
                  <c:v>2.0000000000000011E-2</c:v>
                </c:pt>
                <c:pt idx="74">
                  <c:v>8.0000000000000043E-2</c:v>
                </c:pt>
                <c:pt idx="75">
                  <c:v>1.0000000000000005E-2</c:v>
                </c:pt>
                <c:pt idx="76">
                  <c:v>0.05</c:v>
                </c:pt>
                <c:pt idx="77">
                  <c:v>0.51</c:v>
                </c:pt>
                <c:pt idx="78">
                  <c:v>0.05</c:v>
                </c:pt>
                <c:pt idx="79">
                  <c:v>0</c:v>
                </c:pt>
                <c:pt idx="80">
                  <c:v>0.38000000000000056</c:v>
                </c:pt>
                <c:pt idx="81">
                  <c:v>8.0000000000000043E-2</c:v>
                </c:pt>
                <c:pt idx="82">
                  <c:v>4.0000000000000022E-2</c:v>
                </c:pt>
                <c:pt idx="83">
                  <c:v>0.29000000000000031</c:v>
                </c:pt>
                <c:pt idx="84">
                  <c:v>0.25</c:v>
                </c:pt>
                <c:pt idx="85">
                  <c:v>0.24000000000000021</c:v>
                </c:pt>
                <c:pt idx="86">
                  <c:v>1.0000000000000005E-2</c:v>
                </c:pt>
                <c:pt idx="87">
                  <c:v>0.4</c:v>
                </c:pt>
                <c:pt idx="88">
                  <c:v>0.44</c:v>
                </c:pt>
                <c:pt idx="89">
                  <c:v>0.25</c:v>
                </c:pt>
                <c:pt idx="90">
                  <c:v>1.0000000000000005E-2</c:v>
                </c:pt>
                <c:pt idx="91">
                  <c:v>0.23</c:v>
                </c:pt>
                <c:pt idx="92">
                  <c:v>2.0000000000000011E-2</c:v>
                </c:pt>
                <c:pt idx="93">
                  <c:v>0.21000000000000021</c:v>
                </c:pt>
                <c:pt idx="94">
                  <c:v>0.19</c:v>
                </c:pt>
                <c:pt idx="95">
                  <c:v>1.0000000000000005E-2</c:v>
                </c:pt>
                <c:pt idx="96">
                  <c:v>0.26</c:v>
                </c:pt>
                <c:pt idx="97">
                  <c:v>1.0000000000000005E-2</c:v>
                </c:pt>
                <c:pt idx="98">
                  <c:v>0.25</c:v>
                </c:pt>
                <c:pt idx="99">
                  <c:v>0.23</c:v>
                </c:pt>
                <c:pt idx="100">
                  <c:v>3.0000000000000002E-2</c:v>
                </c:pt>
                <c:pt idx="101">
                  <c:v>0.54</c:v>
                </c:pt>
                <c:pt idx="102">
                  <c:v>0.21000000000000021</c:v>
                </c:pt>
                <c:pt idx="103">
                  <c:v>0.1</c:v>
                </c:pt>
                <c:pt idx="104">
                  <c:v>7.0000000000000021E-2</c:v>
                </c:pt>
                <c:pt idx="105">
                  <c:v>0.17</c:v>
                </c:pt>
                <c:pt idx="106">
                  <c:v>0.05</c:v>
                </c:pt>
                <c:pt idx="107">
                  <c:v>6.0000000000000032E-2</c:v>
                </c:pt>
                <c:pt idx="108">
                  <c:v>0.11</c:v>
                </c:pt>
                <c:pt idx="109">
                  <c:v>9.0000000000000024E-2</c:v>
                </c:pt>
                <c:pt idx="110">
                  <c:v>0.1</c:v>
                </c:pt>
                <c:pt idx="111">
                  <c:v>4.0000000000000022E-2</c:v>
                </c:pt>
                <c:pt idx="112">
                  <c:v>0.24000000000000021</c:v>
                </c:pt>
                <c:pt idx="113">
                  <c:v>0.18000000000000024</c:v>
                </c:pt>
                <c:pt idx="114">
                  <c:v>4.0000000000000022E-2</c:v>
                </c:pt>
                <c:pt idx="115">
                  <c:v>2.0000000000000011E-2</c:v>
                </c:pt>
                <c:pt idx="116">
                  <c:v>0.78</c:v>
                </c:pt>
                <c:pt idx="117">
                  <c:v>0.05</c:v>
                </c:pt>
                <c:pt idx="118">
                  <c:v>0.75000000000000111</c:v>
                </c:pt>
                <c:pt idx="119">
                  <c:v>0.05</c:v>
                </c:pt>
                <c:pt idx="120">
                  <c:v>1.0000000000000005E-2</c:v>
                </c:pt>
                <c:pt idx="121">
                  <c:v>0.71000000000000063</c:v>
                </c:pt>
                <c:pt idx="122">
                  <c:v>1.0000000000000005E-2</c:v>
                </c:pt>
                <c:pt idx="123">
                  <c:v>0.70000000000000062</c:v>
                </c:pt>
                <c:pt idx="124">
                  <c:v>2.0000000000000011E-2</c:v>
                </c:pt>
                <c:pt idx="125">
                  <c:v>0.69000000000000061</c:v>
                </c:pt>
                <c:pt idx="126">
                  <c:v>0.68</c:v>
                </c:pt>
                <c:pt idx="127">
                  <c:v>1.0000000000000005E-2</c:v>
                </c:pt>
                <c:pt idx="128">
                  <c:v>9.0000000000000024E-2</c:v>
                </c:pt>
                <c:pt idx="129">
                  <c:v>4.0000000000000022E-2</c:v>
                </c:pt>
                <c:pt idx="130">
                  <c:v>0</c:v>
                </c:pt>
                <c:pt idx="131">
                  <c:v>7.0000000000000021E-2</c:v>
                </c:pt>
                <c:pt idx="132">
                  <c:v>1.42</c:v>
                </c:pt>
                <c:pt idx="133">
                  <c:v>4.0000000000000022E-2</c:v>
                </c:pt>
                <c:pt idx="134">
                  <c:v>1.37</c:v>
                </c:pt>
                <c:pt idx="135">
                  <c:v>1.29</c:v>
                </c:pt>
                <c:pt idx="136">
                  <c:v>7.0000000000000021E-2</c:v>
                </c:pt>
                <c:pt idx="137">
                  <c:v>1.1900000000000019</c:v>
                </c:pt>
                <c:pt idx="138">
                  <c:v>0.1</c:v>
                </c:pt>
                <c:pt idx="139">
                  <c:v>1</c:v>
                </c:pt>
                <c:pt idx="140">
                  <c:v>0.34</c:v>
                </c:pt>
                <c:pt idx="141">
                  <c:v>0.58000000000000007</c:v>
                </c:pt>
                <c:pt idx="142">
                  <c:v>0.22</c:v>
                </c:pt>
                <c:pt idx="143">
                  <c:v>0.13</c:v>
                </c:pt>
                <c:pt idx="144">
                  <c:v>0</c:v>
                </c:pt>
                <c:pt idx="145">
                  <c:v>0</c:v>
                </c:pt>
                <c:pt idx="146">
                  <c:v>2.0000000000000011E-2</c:v>
                </c:pt>
                <c:pt idx="147">
                  <c:v>0.63000000000000111</c:v>
                </c:pt>
                <c:pt idx="148">
                  <c:v>2.0000000000000011E-2</c:v>
                </c:pt>
                <c:pt idx="149">
                  <c:v>3.0000000000000002E-2</c:v>
                </c:pt>
                <c:pt idx="150">
                  <c:v>0.56999999999999995</c:v>
                </c:pt>
                <c:pt idx="151">
                  <c:v>0.15000000000000024</c:v>
                </c:pt>
                <c:pt idx="152">
                  <c:v>0.11</c:v>
                </c:pt>
                <c:pt idx="153">
                  <c:v>8.0000000000000043E-2</c:v>
                </c:pt>
                <c:pt idx="154">
                  <c:v>2.0000000000000011E-2</c:v>
                </c:pt>
                <c:pt idx="155">
                  <c:v>0.22</c:v>
                </c:pt>
                <c:pt idx="156">
                  <c:v>0.1</c:v>
                </c:pt>
                <c:pt idx="157">
                  <c:v>0.41000000000000031</c:v>
                </c:pt>
                <c:pt idx="158">
                  <c:v>0.36000000000000032</c:v>
                </c:pt>
                <c:pt idx="159">
                  <c:v>3.0000000000000002E-2</c:v>
                </c:pt>
                <c:pt idx="160">
                  <c:v>0.75000000000000111</c:v>
                </c:pt>
                <c:pt idx="161">
                  <c:v>3.0000000000000002E-2</c:v>
                </c:pt>
                <c:pt idx="162">
                  <c:v>0.81</c:v>
                </c:pt>
                <c:pt idx="163">
                  <c:v>6.0000000000000032E-2</c:v>
                </c:pt>
                <c:pt idx="164">
                  <c:v>0.9</c:v>
                </c:pt>
                <c:pt idx="165">
                  <c:v>0.35000000000000031</c:v>
                </c:pt>
                <c:pt idx="166">
                  <c:v>0.12000000000000002</c:v>
                </c:pt>
                <c:pt idx="167">
                  <c:v>2.0000000000000011E-2</c:v>
                </c:pt>
                <c:pt idx="168">
                  <c:v>6.0000000000000032E-2</c:v>
                </c:pt>
                <c:pt idx="169">
                  <c:v>0.41000000000000031</c:v>
                </c:pt>
                <c:pt idx="170">
                  <c:v>0.05</c:v>
                </c:pt>
                <c:pt idx="171">
                  <c:v>8.0000000000000043E-2</c:v>
                </c:pt>
                <c:pt idx="172">
                  <c:v>0.41000000000000031</c:v>
                </c:pt>
                <c:pt idx="173">
                  <c:v>0.17</c:v>
                </c:pt>
                <c:pt idx="174">
                  <c:v>0.44</c:v>
                </c:pt>
                <c:pt idx="175">
                  <c:v>0.42000000000000032</c:v>
                </c:pt>
                <c:pt idx="176">
                  <c:v>0.17</c:v>
                </c:pt>
                <c:pt idx="177">
                  <c:v>0</c:v>
                </c:pt>
                <c:pt idx="178">
                  <c:v>0.12000000000000002</c:v>
                </c:pt>
                <c:pt idx="179">
                  <c:v>1.35</c:v>
                </c:pt>
                <c:pt idx="180">
                  <c:v>2.0000000000000011E-2</c:v>
                </c:pt>
                <c:pt idx="181">
                  <c:v>1.21</c:v>
                </c:pt>
                <c:pt idx="182">
                  <c:v>1.21</c:v>
                </c:pt>
                <c:pt idx="183">
                  <c:v>1.0000000000000005E-2</c:v>
                </c:pt>
                <c:pt idx="184">
                  <c:v>0.53</c:v>
                </c:pt>
                <c:pt idx="185">
                  <c:v>0.1</c:v>
                </c:pt>
                <c:pt idx="186">
                  <c:v>0.1</c:v>
                </c:pt>
                <c:pt idx="187">
                  <c:v>0.47000000000000008</c:v>
                </c:pt>
                <c:pt idx="188">
                  <c:v>3.0000000000000002E-2</c:v>
                </c:pt>
                <c:pt idx="189">
                  <c:v>4.0000000000000022E-2</c:v>
                </c:pt>
                <c:pt idx="190">
                  <c:v>0.14000000000000001</c:v>
                </c:pt>
                <c:pt idx="191">
                  <c:v>4.0000000000000022E-2</c:v>
                </c:pt>
                <c:pt idx="192">
                  <c:v>4.0000000000000022E-2</c:v>
                </c:pt>
                <c:pt idx="193">
                  <c:v>0.38000000000000056</c:v>
                </c:pt>
                <c:pt idx="194">
                  <c:v>0.15000000000000024</c:v>
                </c:pt>
                <c:pt idx="195">
                  <c:v>0.18000000000000024</c:v>
                </c:pt>
                <c:pt idx="196">
                  <c:v>0.43000000000000038</c:v>
                </c:pt>
                <c:pt idx="197">
                  <c:v>0.19</c:v>
                </c:pt>
                <c:pt idx="198">
                  <c:v>0.46</c:v>
                </c:pt>
                <c:pt idx="199">
                  <c:v>0.36000000000000032</c:v>
                </c:pt>
                <c:pt idx="200">
                  <c:v>8.0000000000000043E-2</c:v>
                </c:pt>
                <c:pt idx="201">
                  <c:v>0.12000000000000002</c:v>
                </c:pt>
                <c:pt idx="202">
                  <c:v>8.0000000000000043E-2</c:v>
                </c:pt>
                <c:pt idx="203">
                  <c:v>2.0000000000000011E-2</c:v>
                </c:pt>
                <c:pt idx="204">
                  <c:v>0.18000000000000024</c:v>
                </c:pt>
                <c:pt idx="205">
                  <c:v>0</c:v>
                </c:pt>
                <c:pt idx="206">
                  <c:v>0.25</c:v>
                </c:pt>
                <c:pt idx="207">
                  <c:v>0.22</c:v>
                </c:pt>
                <c:pt idx="208">
                  <c:v>0.11</c:v>
                </c:pt>
                <c:pt idx="209">
                  <c:v>0.2</c:v>
                </c:pt>
                <c:pt idx="210">
                  <c:v>0.24000000000000021</c:v>
                </c:pt>
                <c:pt idx="211">
                  <c:v>0.22</c:v>
                </c:pt>
                <c:pt idx="212">
                  <c:v>2.0000000000000011E-2</c:v>
                </c:pt>
                <c:pt idx="213">
                  <c:v>6.0000000000000032E-2</c:v>
                </c:pt>
                <c:pt idx="214">
                  <c:v>6.0000000000000032E-2</c:v>
                </c:pt>
                <c:pt idx="215">
                  <c:v>0</c:v>
                </c:pt>
                <c:pt idx="216">
                  <c:v>0.15000000000000024</c:v>
                </c:pt>
                <c:pt idx="217">
                  <c:v>0.13</c:v>
                </c:pt>
                <c:pt idx="218">
                  <c:v>3.0000000000000002E-2</c:v>
                </c:pt>
                <c:pt idx="219">
                  <c:v>0.21000000000000021</c:v>
                </c:pt>
                <c:pt idx="220">
                  <c:v>0.23</c:v>
                </c:pt>
                <c:pt idx="221">
                  <c:v>1.0000000000000005E-2</c:v>
                </c:pt>
                <c:pt idx="222">
                  <c:v>0.30000000000000032</c:v>
                </c:pt>
                <c:pt idx="223">
                  <c:v>0.33000000000000063</c:v>
                </c:pt>
                <c:pt idx="224">
                  <c:v>7.0000000000000021E-2</c:v>
                </c:pt>
                <c:pt idx="225">
                  <c:v>0</c:v>
                </c:pt>
                <c:pt idx="226">
                  <c:v>0.17</c:v>
                </c:pt>
                <c:pt idx="227">
                  <c:v>8.0000000000000043E-2</c:v>
                </c:pt>
                <c:pt idx="228">
                  <c:v>0.12000000000000002</c:v>
                </c:pt>
                <c:pt idx="229">
                  <c:v>0</c:v>
                </c:pt>
                <c:pt idx="230">
                  <c:v>0.25</c:v>
                </c:pt>
                <c:pt idx="231">
                  <c:v>1.0000000000000005E-2</c:v>
                </c:pt>
                <c:pt idx="232">
                  <c:v>1.0000000000000005E-2</c:v>
                </c:pt>
                <c:pt idx="233">
                  <c:v>0</c:v>
                </c:pt>
                <c:pt idx="234">
                  <c:v>0</c:v>
                </c:pt>
                <c:pt idx="235">
                  <c:v>2.0000000000000011E-2</c:v>
                </c:pt>
                <c:pt idx="236">
                  <c:v>0.34</c:v>
                </c:pt>
                <c:pt idx="237">
                  <c:v>0.34</c:v>
                </c:pt>
                <c:pt idx="238">
                  <c:v>0.05</c:v>
                </c:pt>
                <c:pt idx="239">
                  <c:v>1.28</c:v>
                </c:pt>
                <c:pt idx="240">
                  <c:v>1.28</c:v>
                </c:pt>
                <c:pt idx="241">
                  <c:v>7.0000000000000021E-2</c:v>
                </c:pt>
                <c:pt idx="242">
                  <c:v>2.0000000000000011E-2</c:v>
                </c:pt>
                <c:pt idx="243">
                  <c:v>3.0000000000000002E-2</c:v>
                </c:pt>
                <c:pt idx="244">
                  <c:v>0.2</c:v>
                </c:pt>
                <c:pt idx="245">
                  <c:v>0.19</c:v>
                </c:pt>
                <c:pt idx="246">
                  <c:v>0</c:v>
                </c:pt>
                <c:pt idx="247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615-4B62-B2D4-03668F9CC706}"/>
            </c:ext>
          </c:extLst>
        </c:ser>
        <c:ser>
          <c:idx val="1"/>
          <c:order val="1"/>
          <c:spPr>
            <a:ln w="28575">
              <a:solidFill>
                <a:schemeClr val="tx1"/>
              </a:solidFill>
            </a:ln>
          </c:spPr>
          <c:marker>
            <c:symbol val="none"/>
          </c:marker>
          <c:yVal>
            <c:numRef>
              <c:f>ورقة1!$N$2:$N$249</c:f>
              <c:numCache>
                <c:formatCode>General</c:formatCode>
                <c:ptCount val="248"/>
                <c:pt idx="0">
                  <c:v>0.30000000000000032</c:v>
                </c:pt>
                <c:pt idx="1">
                  <c:v>0.30000000000000032</c:v>
                </c:pt>
                <c:pt idx="2">
                  <c:v>0.30000000000000032</c:v>
                </c:pt>
                <c:pt idx="3">
                  <c:v>0.30000000000000032</c:v>
                </c:pt>
                <c:pt idx="4">
                  <c:v>0.30000000000000032</c:v>
                </c:pt>
                <c:pt idx="5">
                  <c:v>0.30000000000000032</c:v>
                </c:pt>
                <c:pt idx="6">
                  <c:v>0.30000000000000032</c:v>
                </c:pt>
                <c:pt idx="7">
                  <c:v>0.30000000000000032</c:v>
                </c:pt>
                <c:pt idx="8">
                  <c:v>0.30000000000000032</c:v>
                </c:pt>
                <c:pt idx="9">
                  <c:v>0.30000000000000032</c:v>
                </c:pt>
                <c:pt idx="10">
                  <c:v>0.30000000000000032</c:v>
                </c:pt>
                <c:pt idx="11">
                  <c:v>0.30000000000000032</c:v>
                </c:pt>
                <c:pt idx="12">
                  <c:v>0.30000000000000032</c:v>
                </c:pt>
                <c:pt idx="13">
                  <c:v>0.30000000000000032</c:v>
                </c:pt>
                <c:pt idx="14">
                  <c:v>0.30000000000000032</c:v>
                </c:pt>
                <c:pt idx="15">
                  <c:v>0.30000000000000032</c:v>
                </c:pt>
                <c:pt idx="16">
                  <c:v>0.30000000000000032</c:v>
                </c:pt>
                <c:pt idx="17">
                  <c:v>0.30000000000000032</c:v>
                </c:pt>
                <c:pt idx="18">
                  <c:v>0.30000000000000032</c:v>
                </c:pt>
                <c:pt idx="19">
                  <c:v>0.30000000000000032</c:v>
                </c:pt>
                <c:pt idx="20">
                  <c:v>0.30000000000000032</c:v>
                </c:pt>
                <c:pt idx="21">
                  <c:v>0.30000000000000032</c:v>
                </c:pt>
                <c:pt idx="22">
                  <c:v>0.30000000000000032</c:v>
                </c:pt>
                <c:pt idx="23">
                  <c:v>0.30000000000000032</c:v>
                </c:pt>
                <c:pt idx="24">
                  <c:v>0.30000000000000032</c:v>
                </c:pt>
                <c:pt idx="25">
                  <c:v>0.30000000000000032</c:v>
                </c:pt>
                <c:pt idx="26">
                  <c:v>0.30000000000000032</c:v>
                </c:pt>
                <c:pt idx="27">
                  <c:v>0.30000000000000032</c:v>
                </c:pt>
                <c:pt idx="28">
                  <c:v>0.30000000000000032</c:v>
                </c:pt>
                <c:pt idx="29">
                  <c:v>0.30000000000000032</c:v>
                </c:pt>
                <c:pt idx="30">
                  <c:v>0.30000000000000032</c:v>
                </c:pt>
                <c:pt idx="31">
                  <c:v>0.30000000000000032</c:v>
                </c:pt>
                <c:pt idx="32">
                  <c:v>0.30000000000000032</c:v>
                </c:pt>
                <c:pt idx="33">
                  <c:v>0.30000000000000032</c:v>
                </c:pt>
                <c:pt idx="34">
                  <c:v>0.30000000000000032</c:v>
                </c:pt>
                <c:pt idx="35">
                  <c:v>0.30000000000000032</c:v>
                </c:pt>
                <c:pt idx="36">
                  <c:v>0.30000000000000032</c:v>
                </c:pt>
                <c:pt idx="37">
                  <c:v>0.30000000000000032</c:v>
                </c:pt>
                <c:pt idx="38">
                  <c:v>0.30000000000000032</c:v>
                </c:pt>
                <c:pt idx="39">
                  <c:v>0.30000000000000032</c:v>
                </c:pt>
                <c:pt idx="40">
                  <c:v>0.30000000000000032</c:v>
                </c:pt>
                <c:pt idx="41">
                  <c:v>0.30000000000000032</c:v>
                </c:pt>
                <c:pt idx="42">
                  <c:v>0.30000000000000032</c:v>
                </c:pt>
                <c:pt idx="43">
                  <c:v>0.30000000000000032</c:v>
                </c:pt>
                <c:pt idx="44">
                  <c:v>0.30000000000000032</c:v>
                </c:pt>
                <c:pt idx="45">
                  <c:v>0.30000000000000032</c:v>
                </c:pt>
                <c:pt idx="46">
                  <c:v>0.30000000000000032</c:v>
                </c:pt>
                <c:pt idx="47">
                  <c:v>0.30000000000000032</c:v>
                </c:pt>
                <c:pt idx="48">
                  <c:v>0.30000000000000032</c:v>
                </c:pt>
                <c:pt idx="49">
                  <c:v>0.30000000000000032</c:v>
                </c:pt>
                <c:pt idx="50">
                  <c:v>0.30000000000000032</c:v>
                </c:pt>
                <c:pt idx="51">
                  <c:v>0.30000000000000032</c:v>
                </c:pt>
                <c:pt idx="52">
                  <c:v>0.30000000000000032</c:v>
                </c:pt>
                <c:pt idx="53">
                  <c:v>0.30000000000000032</c:v>
                </c:pt>
                <c:pt idx="54">
                  <c:v>0.30000000000000032</c:v>
                </c:pt>
                <c:pt idx="55">
                  <c:v>0.30000000000000032</c:v>
                </c:pt>
                <c:pt idx="56">
                  <c:v>0.30000000000000032</c:v>
                </c:pt>
                <c:pt idx="57">
                  <c:v>0.30000000000000032</c:v>
                </c:pt>
                <c:pt idx="58">
                  <c:v>0.30000000000000032</c:v>
                </c:pt>
                <c:pt idx="59">
                  <c:v>0.30000000000000032</c:v>
                </c:pt>
                <c:pt idx="60">
                  <c:v>0.30000000000000032</c:v>
                </c:pt>
                <c:pt idx="61">
                  <c:v>0.30000000000000032</c:v>
                </c:pt>
                <c:pt idx="62">
                  <c:v>0.30000000000000032</c:v>
                </c:pt>
                <c:pt idx="63">
                  <c:v>0.30000000000000032</c:v>
                </c:pt>
                <c:pt idx="64">
                  <c:v>0.30000000000000032</c:v>
                </c:pt>
                <c:pt idx="65">
                  <c:v>0.30000000000000032</c:v>
                </c:pt>
                <c:pt idx="66">
                  <c:v>0.30000000000000032</c:v>
                </c:pt>
                <c:pt idx="67">
                  <c:v>0.30000000000000032</c:v>
                </c:pt>
                <c:pt idx="68">
                  <c:v>0.30000000000000032</c:v>
                </c:pt>
                <c:pt idx="69">
                  <c:v>0.30000000000000032</c:v>
                </c:pt>
                <c:pt idx="70">
                  <c:v>0.30000000000000032</c:v>
                </c:pt>
                <c:pt idx="71">
                  <c:v>0.30000000000000032</c:v>
                </c:pt>
                <c:pt idx="72">
                  <c:v>0.30000000000000032</c:v>
                </c:pt>
                <c:pt idx="73">
                  <c:v>0.30000000000000032</c:v>
                </c:pt>
                <c:pt idx="74">
                  <c:v>0.30000000000000032</c:v>
                </c:pt>
                <c:pt idx="75">
                  <c:v>0.30000000000000032</c:v>
                </c:pt>
                <c:pt idx="76">
                  <c:v>0.30000000000000032</c:v>
                </c:pt>
                <c:pt idx="77">
                  <c:v>0.30000000000000032</c:v>
                </c:pt>
                <c:pt idx="78">
                  <c:v>0.30000000000000032</c:v>
                </c:pt>
                <c:pt idx="79">
                  <c:v>0.30000000000000032</c:v>
                </c:pt>
                <c:pt idx="80">
                  <c:v>0.30000000000000032</c:v>
                </c:pt>
                <c:pt idx="81">
                  <c:v>0.30000000000000032</c:v>
                </c:pt>
                <c:pt idx="82">
                  <c:v>0.30000000000000032</c:v>
                </c:pt>
                <c:pt idx="83">
                  <c:v>0.30000000000000032</c:v>
                </c:pt>
                <c:pt idx="84">
                  <c:v>0.30000000000000032</c:v>
                </c:pt>
                <c:pt idx="85">
                  <c:v>0.30000000000000032</c:v>
                </c:pt>
                <c:pt idx="86">
                  <c:v>0.30000000000000032</c:v>
                </c:pt>
                <c:pt idx="87">
                  <c:v>0.30000000000000032</c:v>
                </c:pt>
                <c:pt idx="88">
                  <c:v>0.30000000000000032</c:v>
                </c:pt>
                <c:pt idx="89">
                  <c:v>0.30000000000000032</c:v>
                </c:pt>
                <c:pt idx="90">
                  <c:v>0.30000000000000032</c:v>
                </c:pt>
                <c:pt idx="91">
                  <c:v>0.30000000000000032</c:v>
                </c:pt>
                <c:pt idx="92">
                  <c:v>0.30000000000000032</c:v>
                </c:pt>
                <c:pt idx="93">
                  <c:v>0.30000000000000032</c:v>
                </c:pt>
                <c:pt idx="94">
                  <c:v>0.30000000000000032</c:v>
                </c:pt>
                <c:pt idx="95">
                  <c:v>0.30000000000000032</c:v>
                </c:pt>
                <c:pt idx="96">
                  <c:v>0.30000000000000032</c:v>
                </c:pt>
                <c:pt idx="97">
                  <c:v>0.30000000000000032</c:v>
                </c:pt>
                <c:pt idx="98">
                  <c:v>0.30000000000000032</c:v>
                </c:pt>
                <c:pt idx="99">
                  <c:v>0.30000000000000032</c:v>
                </c:pt>
                <c:pt idx="100">
                  <c:v>0.30000000000000032</c:v>
                </c:pt>
                <c:pt idx="101">
                  <c:v>0.30000000000000032</c:v>
                </c:pt>
                <c:pt idx="102">
                  <c:v>0.30000000000000032</c:v>
                </c:pt>
                <c:pt idx="103">
                  <c:v>0.30000000000000032</c:v>
                </c:pt>
                <c:pt idx="104">
                  <c:v>0.30000000000000032</c:v>
                </c:pt>
                <c:pt idx="105">
                  <c:v>0.30000000000000032</c:v>
                </c:pt>
                <c:pt idx="106">
                  <c:v>0.30000000000000032</c:v>
                </c:pt>
                <c:pt idx="107">
                  <c:v>0.30000000000000032</c:v>
                </c:pt>
                <c:pt idx="108">
                  <c:v>0.30000000000000032</c:v>
                </c:pt>
                <c:pt idx="109">
                  <c:v>0.30000000000000032</c:v>
                </c:pt>
                <c:pt idx="110">
                  <c:v>0.30000000000000032</c:v>
                </c:pt>
                <c:pt idx="111">
                  <c:v>0.30000000000000032</c:v>
                </c:pt>
                <c:pt idx="112">
                  <c:v>0.30000000000000032</c:v>
                </c:pt>
                <c:pt idx="113">
                  <c:v>0.30000000000000032</c:v>
                </c:pt>
                <c:pt idx="114">
                  <c:v>0.30000000000000032</c:v>
                </c:pt>
                <c:pt idx="115">
                  <c:v>0.30000000000000032</c:v>
                </c:pt>
                <c:pt idx="116">
                  <c:v>0.30000000000000032</c:v>
                </c:pt>
                <c:pt idx="117">
                  <c:v>0.30000000000000032</c:v>
                </c:pt>
                <c:pt idx="118">
                  <c:v>0.30000000000000032</c:v>
                </c:pt>
                <c:pt idx="119">
                  <c:v>0.30000000000000032</c:v>
                </c:pt>
                <c:pt idx="120">
                  <c:v>0.30000000000000032</c:v>
                </c:pt>
                <c:pt idx="121">
                  <c:v>0.30000000000000032</c:v>
                </c:pt>
                <c:pt idx="122">
                  <c:v>0.30000000000000032</c:v>
                </c:pt>
                <c:pt idx="123">
                  <c:v>0.30000000000000032</c:v>
                </c:pt>
                <c:pt idx="124">
                  <c:v>0.30000000000000032</c:v>
                </c:pt>
                <c:pt idx="125">
                  <c:v>0.30000000000000032</c:v>
                </c:pt>
                <c:pt idx="126">
                  <c:v>0.30000000000000032</c:v>
                </c:pt>
                <c:pt idx="127">
                  <c:v>0.30000000000000032</c:v>
                </c:pt>
                <c:pt idx="128">
                  <c:v>0.30000000000000032</c:v>
                </c:pt>
                <c:pt idx="129">
                  <c:v>0.30000000000000032</c:v>
                </c:pt>
                <c:pt idx="130">
                  <c:v>0.30000000000000032</c:v>
                </c:pt>
                <c:pt idx="131">
                  <c:v>0.30000000000000032</c:v>
                </c:pt>
                <c:pt idx="132">
                  <c:v>0.30000000000000032</c:v>
                </c:pt>
                <c:pt idx="133">
                  <c:v>0.30000000000000032</c:v>
                </c:pt>
                <c:pt idx="134">
                  <c:v>0.30000000000000032</c:v>
                </c:pt>
                <c:pt idx="135">
                  <c:v>0.30000000000000032</c:v>
                </c:pt>
                <c:pt idx="136">
                  <c:v>0.30000000000000032</c:v>
                </c:pt>
                <c:pt idx="137">
                  <c:v>0.30000000000000032</c:v>
                </c:pt>
                <c:pt idx="138">
                  <c:v>0.30000000000000032</c:v>
                </c:pt>
                <c:pt idx="139">
                  <c:v>0.30000000000000032</c:v>
                </c:pt>
                <c:pt idx="140">
                  <c:v>0.30000000000000032</c:v>
                </c:pt>
                <c:pt idx="141">
                  <c:v>0.30000000000000032</c:v>
                </c:pt>
                <c:pt idx="142">
                  <c:v>0.30000000000000032</c:v>
                </c:pt>
                <c:pt idx="143">
                  <c:v>0.30000000000000032</c:v>
                </c:pt>
                <c:pt idx="144">
                  <c:v>0.30000000000000032</c:v>
                </c:pt>
                <c:pt idx="145">
                  <c:v>0.30000000000000032</c:v>
                </c:pt>
                <c:pt idx="146">
                  <c:v>0.30000000000000032</c:v>
                </c:pt>
                <c:pt idx="147">
                  <c:v>0.30000000000000032</c:v>
                </c:pt>
                <c:pt idx="148">
                  <c:v>0.30000000000000032</c:v>
                </c:pt>
                <c:pt idx="149">
                  <c:v>0.30000000000000032</c:v>
                </c:pt>
                <c:pt idx="150">
                  <c:v>0.30000000000000032</c:v>
                </c:pt>
                <c:pt idx="151">
                  <c:v>0.30000000000000032</c:v>
                </c:pt>
                <c:pt idx="152">
                  <c:v>0.30000000000000032</c:v>
                </c:pt>
                <c:pt idx="153">
                  <c:v>0.30000000000000032</c:v>
                </c:pt>
                <c:pt idx="154">
                  <c:v>0.30000000000000032</c:v>
                </c:pt>
                <c:pt idx="155">
                  <c:v>0.30000000000000032</c:v>
                </c:pt>
                <c:pt idx="156">
                  <c:v>0.30000000000000032</c:v>
                </c:pt>
                <c:pt idx="157">
                  <c:v>0.30000000000000032</c:v>
                </c:pt>
                <c:pt idx="158">
                  <c:v>0.30000000000000032</c:v>
                </c:pt>
                <c:pt idx="159">
                  <c:v>0.30000000000000032</c:v>
                </c:pt>
                <c:pt idx="160">
                  <c:v>0.30000000000000032</c:v>
                </c:pt>
                <c:pt idx="161">
                  <c:v>0.30000000000000032</c:v>
                </c:pt>
                <c:pt idx="162">
                  <c:v>0.30000000000000032</c:v>
                </c:pt>
                <c:pt idx="163">
                  <c:v>0.30000000000000032</c:v>
                </c:pt>
                <c:pt idx="164">
                  <c:v>0.30000000000000032</c:v>
                </c:pt>
                <c:pt idx="165">
                  <c:v>0.30000000000000032</c:v>
                </c:pt>
                <c:pt idx="166">
                  <c:v>0.30000000000000032</c:v>
                </c:pt>
                <c:pt idx="167">
                  <c:v>0.30000000000000032</c:v>
                </c:pt>
                <c:pt idx="168">
                  <c:v>0.30000000000000032</c:v>
                </c:pt>
                <c:pt idx="169">
                  <c:v>0.30000000000000032</c:v>
                </c:pt>
                <c:pt idx="170">
                  <c:v>0.30000000000000032</c:v>
                </c:pt>
                <c:pt idx="171">
                  <c:v>0.30000000000000032</c:v>
                </c:pt>
                <c:pt idx="172">
                  <c:v>0.30000000000000032</c:v>
                </c:pt>
                <c:pt idx="173">
                  <c:v>0.30000000000000032</c:v>
                </c:pt>
                <c:pt idx="174">
                  <c:v>0.30000000000000032</c:v>
                </c:pt>
                <c:pt idx="175">
                  <c:v>0.30000000000000032</c:v>
                </c:pt>
                <c:pt idx="176">
                  <c:v>0.30000000000000032</c:v>
                </c:pt>
                <c:pt idx="177">
                  <c:v>0.30000000000000032</c:v>
                </c:pt>
                <c:pt idx="178">
                  <c:v>0.30000000000000032</c:v>
                </c:pt>
                <c:pt idx="179">
                  <c:v>0.30000000000000032</c:v>
                </c:pt>
                <c:pt idx="180">
                  <c:v>0.30000000000000032</c:v>
                </c:pt>
                <c:pt idx="181">
                  <c:v>0.30000000000000032</c:v>
                </c:pt>
                <c:pt idx="182">
                  <c:v>0.30000000000000032</c:v>
                </c:pt>
                <c:pt idx="183">
                  <c:v>0.30000000000000032</c:v>
                </c:pt>
                <c:pt idx="184">
                  <c:v>0.30000000000000032</c:v>
                </c:pt>
                <c:pt idx="185">
                  <c:v>0.30000000000000032</c:v>
                </c:pt>
                <c:pt idx="186">
                  <c:v>0.30000000000000032</c:v>
                </c:pt>
                <c:pt idx="187">
                  <c:v>0.30000000000000032</c:v>
                </c:pt>
                <c:pt idx="188">
                  <c:v>0.30000000000000032</c:v>
                </c:pt>
                <c:pt idx="189">
                  <c:v>0.30000000000000032</c:v>
                </c:pt>
                <c:pt idx="190">
                  <c:v>0.30000000000000032</c:v>
                </c:pt>
                <c:pt idx="191">
                  <c:v>0.30000000000000032</c:v>
                </c:pt>
                <c:pt idx="192">
                  <c:v>0.30000000000000032</c:v>
                </c:pt>
                <c:pt idx="193">
                  <c:v>0.30000000000000032</c:v>
                </c:pt>
                <c:pt idx="194">
                  <c:v>0.30000000000000032</c:v>
                </c:pt>
                <c:pt idx="195">
                  <c:v>0.30000000000000032</c:v>
                </c:pt>
                <c:pt idx="196">
                  <c:v>0.30000000000000032</c:v>
                </c:pt>
                <c:pt idx="197">
                  <c:v>0.30000000000000032</c:v>
                </c:pt>
                <c:pt idx="198">
                  <c:v>0.30000000000000032</c:v>
                </c:pt>
                <c:pt idx="199">
                  <c:v>0.30000000000000032</c:v>
                </c:pt>
                <c:pt idx="200">
                  <c:v>0.30000000000000032</c:v>
                </c:pt>
                <c:pt idx="201">
                  <c:v>0.30000000000000032</c:v>
                </c:pt>
                <c:pt idx="202">
                  <c:v>0.30000000000000032</c:v>
                </c:pt>
                <c:pt idx="203">
                  <c:v>0.30000000000000032</c:v>
                </c:pt>
                <c:pt idx="204">
                  <c:v>0.30000000000000032</c:v>
                </c:pt>
                <c:pt idx="205">
                  <c:v>0.30000000000000032</c:v>
                </c:pt>
                <c:pt idx="206">
                  <c:v>0.30000000000000032</c:v>
                </c:pt>
                <c:pt idx="207">
                  <c:v>0.30000000000000032</c:v>
                </c:pt>
                <c:pt idx="208">
                  <c:v>0.30000000000000032</c:v>
                </c:pt>
                <c:pt idx="209">
                  <c:v>0.30000000000000032</c:v>
                </c:pt>
                <c:pt idx="210">
                  <c:v>0.30000000000000032</c:v>
                </c:pt>
                <c:pt idx="211">
                  <c:v>0.30000000000000032</c:v>
                </c:pt>
                <c:pt idx="212">
                  <c:v>0.30000000000000032</c:v>
                </c:pt>
                <c:pt idx="213">
                  <c:v>0.30000000000000032</c:v>
                </c:pt>
                <c:pt idx="214">
                  <c:v>0.30000000000000032</c:v>
                </c:pt>
                <c:pt idx="215">
                  <c:v>0.30000000000000032</c:v>
                </c:pt>
                <c:pt idx="216">
                  <c:v>0.30000000000000032</c:v>
                </c:pt>
                <c:pt idx="217">
                  <c:v>0.30000000000000032</c:v>
                </c:pt>
                <c:pt idx="218">
                  <c:v>0.30000000000000032</c:v>
                </c:pt>
                <c:pt idx="219">
                  <c:v>0.30000000000000032</c:v>
                </c:pt>
                <c:pt idx="220">
                  <c:v>0.30000000000000032</c:v>
                </c:pt>
                <c:pt idx="221">
                  <c:v>0.30000000000000032</c:v>
                </c:pt>
                <c:pt idx="222">
                  <c:v>0.30000000000000032</c:v>
                </c:pt>
                <c:pt idx="223">
                  <c:v>0.30000000000000032</c:v>
                </c:pt>
                <c:pt idx="224">
                  <c:v>0.30000000000000032</c:v>
                </c:pt>
                <c:pt idx="225">
                  <c:v>0.30000000000000032</c:v>
                </c:pt>
                <c:pt idx="226">
                  <c:v>0.30000000000000032</c:v>
                </c:pt>
                <c:pt idx="227">
                  <c:v>0.30000000000000032</c:v>
                </c:pt>
                <c:pt idx="228">
                  <c:v>0.30000000000000032</c:v>
                </c:pt>
                <c:pt idx="229">
                  <c:v>0.30000000000000032</c:v>
                </c:pt>
                <c:pt idx="230">
                  <c:v>0.30000000000000032</c:v>
                </c:pt>
                <c:pt idx="231">
                  <c:v>0.30000000000000032</c:v>
                </c:pt>
                <c:pt idx="232">
                  <c:v>0.30000000000000032</c:v>
                </c:pt>
                <c:pt idx="233">
                  <c:v>0.30000000000000032</c:v>
                </c:pt>
                <c:pt idx="234">
                  <c:v>0.30000000000000032</c:v>
                </c:pt>
                <c:pt idx="235">
                  <c:v>0.30000000000000032</c:v>
                </c:pt>
                <c:pt idx="236">
                  <c:v>0.30000000000000032</c:v>
                </c:pt>
                <c:pt idx="237">
                  <c:v>0.30000000000000032</c:v>
                </c:pt>
                <c:pt idx="238">
                  <c:v>0.30000000000000032</c:v>
                </c:pt>
                <c:pt idx="239">
                  <c:v>0.30000000000000032</c:v>
                </c:pt>
                <c:pt idx="240">
                  <c:v>0.30000000000000032</c:v>
                </c:pt>
                <c:pt idx="241">
                  <c:v>0.30000000000000032</c:v>
                </c:pt>
                <c:pt idx="242">
                  <c:v>0.30000000000000032</c:v>
                </c:pt>
                <c:pt idx="243">
                  <c:v>0.30000000000000032</c:v>
                </c:pt>
                <c:pt idx="244">
                  <c:v>0.30000000000000032</c:v>
                </c:pt>
                <c:pt idx="245">
                  <c:v>0.30000000000000032</c:v>
                </c:pt>
                <c:pt idx="246">
                  <c:v>0.30000000000000032</c:v>
                </c:pt>
                <c:pt idx="247">
                  <c:v>0.30000000000000032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7615-4B62-B2D4-03668F9CC706}"/>
            </c:ext>
          </c:extLst>
        </c:ser>
        <c:ser>
          <c:idx val="2"/>
          <c:order val="2"/>
          <c:spPr>
            <a:ln w="28575">
              <a:solidFill>
                <a:sysClr val="windowText" lastClr="000000"/>
              </a:solidFill>
            </a:ln>
          </c:spPr>
          <c:marker>
            <c:symbol val="none"/>
          </c:marker>
          <c:yVal>
            <c:numRef>
              <c:f>ورقة1!$O$2:$O$249</c:f>
              <c:numCache>
                <c:formatCode>General</c:formatCode>
                <c:ptCount val="248"/>
                <c:pt idx="0">
                  <c:v>3</c:v>
                </c:pt>
                <c:pt idx="1">
                  <c:v>3</c:v>
                </c:pt>
                <c:pt idx="2">
                  <c:v>3</c:v>
                </c:pt>
                <c:pt idx="3">
                  <c:v>3</c:v>
                </c:pt>
                <c:pt idx="4">
                  <c:v>3</c:v>
                </c:pt>
                <c:pt idx="5">
                  <c:v>3</c:v>
                </c:pt>
                <c:pt idx="6">
                  <c:v>3</c:v>
                </c:pt>
                <c:pt idx="7">
                  <c:v>3</c:v>
                </c:pt>
                <c:pt idx="8">
                  <c:v>3</c:v>
                </c:pt>
                <c:pt idx="9">
                  <c:v>3</c:v>
                </c:pt>
                <c:pt idx="10">
                  <c:v>3</c:v>
                </c:pt>
                <c:pt idx="11">
                  <c:v>3</c:v>
                </c:pt>
                <c:pt idx="12">
                  <c:v>3</c:v>
                </c:pt>
                <c:pt idx="13">
                  <c:v>3</c:v>
                </c:pt>
                <c:pt idx="14">
                  <c:v>3</c:v>
                </c:pt>
                <c:pt idx="15">
                  <c:v>3</c:v>
                </c:pt>
                <c:pt idx="16">
                  <c:v>3</c:v>
                </c:pt>
                <c:pt idx="17">
                  <c:v>3</c:v>
                </c:pt>
                <c:pt idx="18">
                  <c:v>3</c:v>
                </c:pt>
                <c:pt idx="19">
                  <c:v>3</c:v>
                </c:pt>
                <c:pt idx="20">
                  <c:v>3</c:v>
                </c:pt>
                <c:pt idx="21">
                  <c:v>3</c:v>
                </c:pt>
                <c:pt idx="22">
                  <c:v>3</c:v>
                </c:pt>
                <c:pt idx="23">
                  <c:v>3</c:v>
                </c:pt>
                <c:pt idx="24">
                  <c:v>3</c:v>
                </c:pt>
                <c:pt idx="25">
                  <c:v>3</c:v>
                </c:pt>
                <c:pt idx="26">
                  <c:v>3</c:v>
                </c:pt>
                <c:pt idx="27">
                  <c:v>3</c:v>
                </c:pt>
                <c:pt idx="28">
                  <c:v>3</c:v>
                </c:pt>
                <c:pt idx="29">
                  <c:v>3</c:v>
                </c:pt>
                <c:pt idx="30">
                  <c:v>3</c:v>
                </c:pt>
                <c:pt idx="31">
                  <c:v>3</c:v>
                </c:pt>
                <c:pt idx="32">
                  <c:v>3</c:v>
                </c:pt>
                <c:pt idx="33">
                  <c:v>3</c:v>
                </c:pt>
                <c:pt idx="34">
                  <c:v>3</c:v>
                </c:pt>
                <c:pt idx="35">
                  <c:v>3</c:v>
                </c:pt>
                <c:pt idx="36">
                  <c:v>3</c:v>
                </c:pt>
                <c:pt idx="37">
                  <c:v>3</c:v>
                </c:pt>
                <c:pt idx="38">
                  <c:v>3</c:v>
                </c:pt>
                <c:pt idx="39">
                  <c:v>3</c:v>
                </c:pt>
                <c:pt idx="40">
                  <c:v>3</c:v>
                </c:pt>
                <c:pt idx="41">
                  <c:v>3</c:v>
                </c:pt>
                <c:pt idx="42">
                  <c:v>3</c:v>
                </c:pt>
                <c:pt idx="43">
                  <c:v>3</c:v>
                </c:pt>
                <c:pt idx="44">
                  <c:v>3</c:v>
                </c:pt>
                <c:pt idx="45">
                  <c:v>3</c:v>
                </c:pt>
                <c:pt idx="46">
                  <c:v>3</c:v>
                </c:pt>
                <c:pt idx="47">
                  <c:v>3</c:v>
                </c:pt>
                <c:pt idx="48">
                  <c:v>3</c:v>
                </c:pt>
                <c:pt idx="49">
                  <c:v>3</c:v>
                </c:pt>
                <c:pt idx="50">
                  <c:v>3</c:v>
                </c:pt>
                <c:pt idx="51">
                  <c:v>3</c:v>
                </c:pt>
                <c:pt idx="52">
                  <c:v>3</c:v>
                </c:pt>
                <c:pt idx="53">
                  <c:v>3</c:v>
                </c:pt>
                <c:pt idx="54">
                  <c:v>3</c:v>
                </c:pt>
                <c:pt idx="55">
                  <c:v>3</c:v>
                </c:pt>
                <c:pt idx="56">
                  <c:v>3</c:v>
                </c:pt>
                <c:pt idx="57">
                  <c:v>3</c:v>
                </c:pt>
                <c:pt idx="58">
                  <c:v>3</c:v>
                </c:pt>
                <c:pt idx="59">
                  <c:v>3</c:v>
                </c:pt>
                <c:pt idx="60">
                  <c:v>3</c:v>
                </c:pt>
                <c:pt idx="61">
                  <c:v>3</c:v>
                </c:pt>
                <c:pt idx="62">
                  <c:v>3</c:v>
                </c:pt>
                <c:pt idx="63">
                  <c:v>3</c:v>
                </c:pt>
                <c:pt idx="64">
                  <c:v>3</c:v>
                </c:pt>
                <c:pt idx="65">
                  <c:v>3</c:v>
                </c:pt>
                <c:pt idx="66">
                  <c:v>3</c:v>
                </c:pt>
                <c:pt idx="67">
                  <c:v>3</c:v>
                </c:pt>
                <c:pt idx="68">
                  <c:v>3</c:v>
                </c:pt>
                <c:pt idx="69">
                  <c:v>3</c:v>
                </c:pt>
                <c:pt idx="70">
                  <c:v>3</c:v>
                </c:pt>
                <c:pt idx="71">
                  <c:v>3</c:v>
                </c:pt>
                <c:pt idx="72">
                  <c:v>3</c:v>
                </c:pt>
                <c:pt idx="73">
                  <c:v>3</c:v>
                </c:pt>
                <c:pt idx="74">
                  <c:v>3</c:v>
                </c:pt>
                <c:pt idx="75">
                  <c:v>3</c:v>
                </c:pt>
                <c:pt idx="76">
                  <c:v>3</c:v>
                </c:pt>
                <c:pt idx="77">
                  <c:v>3</c:v>
                </c:pt>
                <c:pt idx="78">
                  <c:v>3</c:v>
                </c:pt>
                <c:pt idx="79">
                  <c:v>3</c:v>
                </c:pt>
                <c:pt idx="80">
                  <c:v>3</c:v>
                </c:pt>
                <c:pt idx="81">
                  <c:v>3</c:v>
                </c:pt>
                <c:pt idx="82">
                  <c:v>3</c:v>
                </c:pt>
                <c:pt idx="83">
                  <c:v>3</c:v>
                </c:pt>
                <c:pt idx="84">
                  <c:v>3</c:v>
                </c:pt>
                <c:pt idx="85">
                  <c:v>3</c:v>
                </c:pt>
                <c:pt idx="86">
                  <c:v>3</c:v>
                </c:pt>
                <c:pt idx="87">
                  <c:v>3</c:v>
                </c:pt>
                <c:pt idx="88">
                  <c:v>3</c:v>
                </c:pt>
                <c:pt idx="89">
                  <c:v>3</c:v>
                </c:pt>
                <c:pt idx="90">
                  <c:v>3</c:v>
                </c:pt>
                <c:pt idx="91">
                  <c:v>3</c:v>
                </c:pt>
                <c:pt idx="92">
                  <c:v>3</c:v>
                </c:pt>
                <c:pt idx="93">
                  <c:v>3</c:v>
                </c:pt>
                <c:pt idx="94">
                  <c:v>3</c:v>
                </c:pt>
                <c:pt idx="95">
                  <c:v>3</c:v>
                </c:pt>
                <c:pt idx="96">
                  <c:v>3</c:v>
                </c:pt>
                <c:pt idx="97">
                  <c:v>3</c:v>
                </c:pt>
                <c:pt idx="98">
                  <c:v>3</c:v>
                </c:pt>
                <c:pt idx="99">
                  <c:v>3</c:v>
                </c:pt>
                <c:pt idx="100">
                  <c:v>3</c:v>
                </c:pt>
                <c:pt idx="101">
                  <c:v>3</c:v>
                </c:pt>
                <c:pt idx="102">
                  <c:v>3</c:v>
                </c:pt>
                <c:pt idx="103">
                  <c:v>3</c:v>
                </c:pt>
                <c:pt idx="104">
                  <c:v>3</c:v>
                </c:pt>
                <c:pt idx="105">
                  <c:v>3</c:v>
                </c:pt>
                <c:pt idx="106">
                  <c:v>3</c:v>
                </c:pt>
                <c:pt idx="107">
                  <c:v>3</c:v>
                </c:pt>
                <c:pt idx="108">
                  <c:v>3</c:v>
                </c:pt>
                <c:pt idx="109">
                  <c:v>3</c:v>
                </c:pt>
                <c:pt idx="110">
                  <c:v>3</c:v>
                </c:pt>
                <c:pt idx="111">
                  <c:v>3</c:v>
                </c:pt>
                <c:pt idx="112">
                  <c:v>3</c:v>
                </c:pt>
                <c:pt idx="113">
                  <c:v>3</c:v>
                </c:pt>
                <c:pt idx="114">
                  <c:v>3</c:v>
                </c:pt>
                <c:pt idx="115">
                  <c:v>3</c:v>
                </c:pt>
                <c:pt idx="116">
                  <c:v>3</c:v>
                </c:pt>
                <c:pt idx="117">
                  <c:v>3</c:v>
                </c:pt>
                <c:pt idx="118">
                  <c:v>3</c:v>
                </c:pt>
                <c:pt idx="119">
                  <c:v>3</c:v>
                </c:pt>
                <c:pt idx="120">
                  <c:v>3</c:v>
                </c:pt>
                <c:pt idx="121">
                  <c:v>3</c:v>
                </c:pt>
                <c:pt idx="122">
                  <c:v>3</c:v>
                </c:pt>
                <c:pt idx="123">
                  <c:v>3</c:v>
                </c:pt>
                <c:pt idx="124">
                  <c:v>3</c:v>
                </c:pt>
                <c:pt idx="125">
                  <c:v>3</c:v>
                </c:pt>
                <c:pt idx="126">
                  <c:v>3</c:v>
                </c:pt>
                <c:pt idx="127">
                  <c:v>3</c:v>
                </c:pt>
                <c:pt idx="128">
                  <c:v>3</c:v>
                </c:pt>
                <c:pt idx="129">
                  <c:v>3</c:v>
                </c:pt>
                <c:pt idx="130">
                  <c:v>3</c:v>
                </c:pt>
                <c:pt idx="131">
                  <c:v>3</c:v>
                </c:pt>
                <c:pt idx="132">
                  <c:v>3</c:v>
                </c:pt>
                <c:pt idx="133">
                  <c:v>3</c:v>
                </c:pt>
                <c:pt idx="134">
                  <c:v>3</c:v>
                </c:pt>
                <c:pt idx="135">
                  <c:v>3</c:v>
                </c:pt>
                <c:pt idx="136">
                  <c:v>3</c:v>
                </c:pt>
                <c:pt idx="137">
                  <c:v>3</c:v>
                </c:pt>
                <c:pt idx="138">
                  <c:v>3</c:v>
                </c:pt>
                <c:pt idx="139">
                  <c:v>3</c:v>
                </c:pt>
                <c:pt idx="140">
                  <c:v>3</c:v>
                </c:pt>
                <c:pt idx="141">
                  <c:v>3</c:v>
                </c:pt>
                <c:pt idx="142">
                  <c:v>3</c:v>
                </c:pt>
                <c:pt idx="143">
                  <c:v>3</c:v>
                </c:pt>
                <c:pt idx="144">
                  <c:v>3</c:v>
                </c:pt>
                <c:pt idx="145">
                  <c:v>3</c:v>
                </c:pt>
                <c:pt idx="146">
                  <c:v>3</c:v>
                </c:pt>
                <c:pt idx="147">
                  <c:v>3</c:v>
                </c:pt>
                <c:pt idx="148">
                  <c:v>3</c:v>
                </c:pt>
                <c:pt idx="149">
                  <c:v>3</c:v>
                </c:pt>
                <c:pt idx="150">
                  <c:v>3</c:v>
                </c:pt>
                <c:pt idx="151">
                  <c:v>3</c:v>
                </c:pt>
                <c:pt idx="152">
                  <c:v>3</c:v>
                </c:pt>
                <c:pt idx="153">
                  <c:v>3</c:v>
                </c:pt>
                <c:pt idx="154">
                  <c:v>3</c:v>
                </c:pt>
                <c:pt idx="155">
                  <c:v>3</c:v>
                </c:pt>
                <c:pt idx="156">
                  <c:v>3</c:v>
                </c:pt>
                <c:pt idx="157">
                  <c:v>3</c:v>
                </c:pt>
                <c:pt idx="158">
                  <c:v>3</c:v>
                </c:pt>
                <c:pt idx="159">
                  <c:v>3</c:v>
                </c:pt>
                <c:pt idx="160">
                  <c:v>3</c:v>
                </c:pt>
                <c:pt idx="161">
                  <c:v>3</c:v>
                </c:pt>
                <c:pt idx="162">
                  <c:v>3</c:v>
                </c:pt>
                <c:pt idx="163">
                  <c:v>3</c:v>
                </c:pt>
                <c:pt idx="164">
                  <c:v>3</c:v>
                </c:pt>
                <c:pt idx="165">
                  <c:v>3</c:v>
                </c:pt>
                <c:pt idx="166">
                  <c:v>3</c:v>
                </c:pt>
                <c:pt idx="167">
                  <c:v>3</c:v>
                </c:pt>
                <c:pt idx="168">
                  <c:v>3</c:v>
                </c:pt>
                <c:pt idx="169">
                  <c:v>3</c:v>
                </c:pt>
                <c:pt idx="170">
                  <c:v>3</c:v>
                </c:pt>
                <c:pt idx="171">
                  <c:v>3</c:v>
                </c:pt>
                <c:pt idx="172">
                  <c:v>3</c:v>
                </c:pt>
                <c:pt idx="173">
                  <c:v>3</c:v>
                </c:pt>
                <c:pt idx="174">
                  <c:v>3</c:v>
                </c:pt>
                <c:pt idx="175">
                  <c:v>3</c:v>
                </c:pt>
                <c:pt idx="176">
                  <c:v>3</c:v>
                </c:pt>
                <c:pt idx="177">
                  <c:v>3</c:v>
                </c:pt>
                <c:pt idx="178">
                  <c:v>3</c:v>
                </c:pt>
                <c:pt idx="179">
                  <c:v>3</c:v>
                </c:pt>
                <c:pt idx="180">
                  <c:v>3</c:v>
                </c:pt>
                <c:pt idx="181">
                  <c:v>3</c:v>
                </c:pt>
                <c:pt idx="182">
                  <c:v>3</c:v>
                </c:pt>
                <c:pt idx="183">
                  <c:v>3</c:v>
                </c:pt>
                <c:pt idx="184">
                  <c:v>3</c:v>
                </c:pt>
                <c:pt idx="185">
                  <c:v>3</c:v>
                </c:pt>
                <c:pt idx="186">
                  <c:v>3</c:v>
                </c:pt>
                <c:pt idx="187">
                  <c:v>3</c:v>
                </c:pt>
                <c:pt idx="188">
                  <c:v>3</c:v>
                </c:pt>
                <c:pt idx="189">
                  <c:v>3</c:v>
                </c:pt>
                <c:pt idx="190">
                  <c:v>3</c:v>
                </c:pt>
                <c:pt idx="191">
                  <c:v>3</c:v>
                </c:pt>
                <c:pt idx="192">
                  <c:v>3</c:v>
                </c:pt>
                <c:pt idx="193">
                  <c:v>3</c:v>
                </c:pt>
                <c:pt idx="194">
                  <c:v>3</c:v>
                </c:pt>
                <c:pt idx="195">
                  <c:v>3</c:v>
                </c:pt>
                <c:pt idx="196">
                  <c:v>3</c:v>
                </c:pt>
                <c:pt idx="197">
                  <c:v>3</c:v>
                </c:pt>
                <c:pt idx="198">
                  <c:v>3</c:v>
                </c:pt>
                <c:pt idx="199">
                  <c:v>3</c:v>
                </c:pt>
                <c:pt idx="200">
                  <c:v>3</c:v>
                </c:pt>
                <c:pt idx="201">
                  <c:v>3</c:v>
                </c:pt>
                <c:pt idx="202">
                  <c:v>3</c:v>
                </c:pt>
                <c:pt idx="203">
                  <c:v>3</c:v>
                </c:pt>
                <c:pt idx="204">
                  <c:v>3</c:v>
                </c:pt>
                <c:pt idx="205">
                  <c:v>3</c:v>
                </c:pt>
                <c:pt idx="206">
                  <c:v>3</c:v>
                </c:pt>
                <c:pt idx="207">
                  <c:v>3</c:v>
                </c:pt>
                <c:pt idx="208">
                  <c:v>3</c:v>
                </c:pt>
                <c:pt idx="209">
                  <c:v>3</c:v>
                </c:pt>
                <c:pt idx="210">
                  <c:v>3</c:v>
                </c:pt>
                <c:pt idx="211">
                  <c:v>3</c:v>
                </c:pt>
                <c:pt idx="212">
                  <c:v>3</c:v>
                </c:pt>
                <c:pt idx="213">
                  <c:v>3</c:v>
                </c:pt>
                <c:pt idx="214">
                  <c:v>3</c:v>
                </c:pt>
                <c:pt idx="215">
                  <c:v>3</c:v>
                </c:pt>
                <c:pt idx="216">
                  <c:v>3</c:v>
                </c:pt>
                <c:pt idx="217">
                  <c:v>3</c:v>
                </c:pt>
                <c:pt idx="218">
                  <c:v>3</c:v>
                </c:pt>
                <c:pt idx="219">
                  <c:v>3</c:v>
                </c:pt>
                <c:pt idx="220">
                  <c:v>3</c:v>
                </c:pt>
                <c:pt idx="221">
                  <c:v>3</c:v>
                </c:pt>
                <c:pt idx="222">
                  <c:v>3</c:v>
                </c:pt>
                <c:pt idx="223">
                  <c:v>3</c:v>
                </c:pt>
                <c:pt idx="224">
                  <c:v>3</c:v>
                </c:pt>
                <c:pt idx="225">
                  <c:v>3</c:v>
                </c:pt>
                <c:pt idx="226">
                  <c:v>3</c:v>
                </c:pt>
                <c:pt idx="227">
                  <c:v>3</c:v>
                </c:pt>
                <c:pt idx="228">
                  <c:v>3</c:v>
                </c:pt>
                <c:pt idx="229">
                  <c:v>3</c:v>
                </c:pt>
                <c:pt idx="230">
                  <c:v>3</c:v>
                </c:pt>
                <c:pt idx="231">
                  <c:v>3</c:v>
                </c:pt>
                <c:pt idx="232">
                  <c:v>3</c:v>
                </c:pt>
                <c:pt idx="233">
                  <c:v>3</c:v>
                </c:pt>
                <c:pt idx="234">
                  <c:v>3</c:v>
                </c:pt>
                <c:pt idx="235">
                  <c:v>3</c:v>
                </c:pt>
                <c:pt idx="236">
                  <c:v>3</c:v>
                </c:pt>
                <c:pt idx="237">
                  <c:v>3</c:v>
                </c:pt>
                <c:pt idx="238">
                  <c:v>3</c:v>
                </c:pt>
                <c:pt idx="239">
                  <c:v>3</c:v>
                </c:pt>
                <c:pt idx="240">
                  <c:v>3</c:v>
                </c:pt>
                <c:pt idx="241">
                  <c:v>3</c:v>
                </c:pt>
                <c:pt idx="242">
                  <c:v>3</c:v>
                </c:pt>
                <c:pt idx="243">
                  <c:v>3</c:v>
                </c:pt>
                <c:pt idx="244">
                  <c:v>3</c:v>
                </c:pt>
                <c:pt idx="245">
                  <c:v>3</c:v>
                </c:pt>
                <c:pt idx="246">
                  <c:v>3</c:v>
                </c:pt>
                <c:pt idx="247">
                  <c:v>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7615-4B62-B2D4-03668F9CC70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1637504"/>
        <c:axId val="101721984"/>
      </c:scatterChart>
      <c:valAx>
        <c:axId val="101637504"/>
        <c:scaling>
          <c:orientation val="minMax"/>
          <c:max val="250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 lang="ar-SA"/>
                </a:pPr>
                <a:r>
                  <a:rPr lang="en-US" b="0"/>
                  <a:t>Pipe</a:t>
                </a:r>
                <a:r>
                  <a:rPr lang="en-US" b="0" baseline="0"/>
                  <a:t> Number</a:t>
                </a:r>
                <a:endParaRPr lang="ar-SA" b="0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ar-SA"/>
            </a:pPr>
            <a:endParaRPr lang="en-US"/>
          </a:p>
        </c:txPr>
        <c:crossAx val="101721984"/>
        <c:crosses val="autoZero"/>
        <c:crossBetween val="midCat"/>
      </c:valAx>
      <c:valAx>
        <c:axId val="101721984"/>
        <c:scaling>
          <c:orientation val="minMax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 lang="ar-SA"/>
                </a:pPr>
                <a:r>
                  <a:rPr lang="en-US" b="0"/>
                  <a:t>Velocity (m/s)</a:t>
                </a:r>
                <a:endParaRPr lang="ar-SA" b="0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ar-SA"/>
            </a:pPr>
            <a:endParaRPr lang="en-US"/>
          </a:p>
        </c:txPr>
        <c:crossAx val="101637504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>
              <a:noFill/>
            </a:ln>
          </c:spPr>
          <c:marker>
            <c:symbol val="circle"/>
            <c:size val="4"/>
          </c:marker>
          <c:xVal>
            <c:numRef>
              <c:f>ورقة1!$M$3:$M$220</c:f>
              <c:numCache>
                <c:formatCode>General</c:formatCode>
                <c:ptCount val="21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</c:numCache>
            </c:numRef>
          </c:xVal>
          <c:yVal>
            <c:numRef>
              <c:f>'[pressure at 4  am.xlsx]ورقة1'!$G$3:$G$109,'[pressure at 4  am.xlsx]ورقة1'!$A$3:$A$113</c:f>
              <c:numCache>
                <c:formatCode>General</c:formatCode>
                <c:ptCount val="218"/>
                <c:pt idx="0">
                  <c:v>106</c:v>
                </c:pt>
                <c:pt idx="1">
                  <c:v>110</c:v>
                </c:pt>
                <c:pt idx="2">
                  <c:v>108</c:v>
                </c:pt>
                <c:pt idx="3">
                  <c:v>110</c:v>
                </c:pt>
                <c:pt idx="4">
                  <c:v>95</c:v>
                </c:pt>
                <c:pt idx="5">
                  <c:v>101</c:v>
                </c:pt>
                <c:pt idx="6">
                  <c:v>82</c:v>
                </c:pt>
                <c:pt idx="7">
                  <c:v>81</c:v>
                </c:pt>
                <c:pt idx="8">
                  <c:v>72</c:v>
                </c:pt>
                <c:pt idx="9">
                  <c:v>103</c:v>
                </c:pt>
                <c:pt idx="10">
                  <c:v>98</c:v>
                </c:pt>
                <c:pt idx="11">
                  <c:v>106</c:v>
                </c:pt>
                <c:pt idx="12">
                  <c:v>107</c:v>
                </c:pt>
                <c:pt idx="13">
                  <c:v>81</c:v>
                </c:pt>
                <c:pt idx="14">
                  <c:v>119</c:v>
                </c:pt>
                <c:pt idx="15">
                  <c:v>102</c:v>
                </c:pt>
                <c:pt idx="16">
                  <c:v>98</c:v>
                </c:pt>
                <c:pt idx="17">
                  <c:v>63</c:v>
                </c:pt>
                <c:pt idx="18">
                  <c:v>102</c:v>
                </c:pt>
                <c:pt idx="19">
                  <c:v>97</c:v>
                </c:pt>
                <c:pt idx="20">
                  <c:v>95</c:v>
                </c:pt>
                <c:pt idx="21">
                  <c:v>96</c:v>
                </c:pt>
                <c:pt idx="22">
                  <c:v>93</c:v>
                </c:pt>
                <c:pt idx="23">
                  <c:v>93</c:v>
                </c:pt>
                <c:pt idx="24">
                  <c:v>93</c:v>
                </c:pt>
                <c:pt idx="25">
                  <c:v>93</c:v>
                </c:pt>
                <c:pt idx="26">
                  <c:v>71</c:v>
                </c:pt>
                <c:pt idx="27">
                  <c:v>77</c:v>
                </c:pt>
                <c:pt idx="28">
                  <c:v>108</c:v>
                </c:pt>
                <c:pt idx="29">
                  <c:v>119</c:v>
                </c:pt>
                <c:pt idx="30">
                  <c:v>106</c:v>
                </c:pt>
                <c:pt idx="31">
                  <c:v>101</c:v>
                </c:pt>
                <c:pt idx="32">
                  <c:v>60</c:v>
                </c:pt>
                <c:pt idx="33">
                  <c:v>105</c:v>
                </c:pt>
                <c:pt idx="34">
                  <c:v>113</c:v>
                </c:pt>
                <c:pt idx="35">
                  <c:v>107</c:v>
                </c:pt>
                <c:pt idx="36">
                  <c:v>80</c:v>
                </c:pt>
                <c:pt idx="37">
                  <c:v>103</c:v>
                </c:pt>
                <c:pt idx="38">
                  <c:v>98</c:v>
                </c:pt>
                <c:pt idx="39">
                  <c:v>80</c:v>
                </c:pt>
                <c:pt idx="40">
                  <c:v>84</c:v>
                </c:pt>
                <c:pt idx="41">
                  <c:v>109</c:v>
                </c:pt>
                <c:pt idx="42">
                  <c:v>110</c:v>
                </c:pt>
                <c:pt idx="43">
                  <c:v>117</c:v>
                </c:pt>
                <c:pt idx="44">
                  <c:v>109</c:v>
                </c:pt>
                <c:pt idx="45">
                  <c:v>116</c:v>
                </c:pt>
                <c:pt idx="46">
                  <c:v>111</c:v>
                </c:pt>
                <c:pt idx="47">
                  <c:v>116</c:v>
                </c:pt>
                <c:pt idx="48">
                  <c:v>112</c:v>
                </c:pt>
                <c:pt idx="49">
                  <c:v>114</c:v>
                </c:pt>
                <c:pt idx="50">
                  <c:v>115</c:v>
                </c:pt>
                <c:pt idx="51">
                  <c:v>115</c:v>
                </c:pt>
                <c:pt idx="52">
                  <c:v>115</c:v>
                </c:pt>
                <c:pt idx="53">
                  <c:v>107</c:v>
                </c:pt>
                <c:pt idx="54">
                  <c:v>116</c:v>
                </c:pt>
                <c:pt idx="55">
                  <c:v>73</c:v>
                </c:pt>
                <c:pt idx="56">
                  <c:v>84</c:v>
                </c:pt>
                <c:pt idx="57">
                  <c:v>80</c:v>
                </c:pt>
                <c:pt idx="58">
                  <c:v>86</c:v>
                </c:pt>
                <c:pt idx="59">
                  <c:v>112</c:v>
                </c:pt>
                <c:pt idx="60">
                  <c:v>115</c:v>
                </c:pt>
                <c:pt idx="61">
                  <c:v>111</c:v>
                </c:pt>
                <c:pt idx="62">
                  <c:v>106</c:v>
                </c:pt>
                <c:pt idx="63">
                  <c:v>104</c:v>
                </c:pt>
                <c:pt idx="64">
                  <c:v>111</c:v>
                </c:pt>
                <c:pt idx="65">
                  <c:v>101</c:v>
                </c:pt>
                <c:pt idx="66">
                  <c:v>105</c:v>
                </c:pt>
                <c:pt idx="67">
                  <c:v>100</c:v>
                </c:pt>
                <c:pt idx="68">
                  <c:v>95</c:v>
                </c:pt>
                <c:pt idx="69">
                  <c:v>117</c:v>
                </c:pt>
                <c:pt idx="70">
                  <c:v>110</c:v>
                </c:pt>
                <c:pt idx="71">
                  <c:v>75</c:v>
                </c:pt>
                <c:pt idx="72">
                  <c:v>93</c:v>
                </c:pt>
                <c:pt idx="73">
                  <c:v>83</c:v>
                </c:pt>
                <c:pt idx="74">
                  <c:v>90</c:v>
                </c:pt>
                <c:pt idx="75">
                  <c:v>96</c:v>
                </c:pt>
                <c:pt idx="76">
                  <c:v>100</c:v>
                </c:pt>
                <c:pt idx="77">
                  <c:v>100</c:v>
                </c:pt>
                <c:pt idx="78">
                  <c:v>98</c:v>
                </c:pt>
                <c:pt idx="79">
                  <c:v>97</c:v>
                </c:pt>
                <c:pt idx="80">
                  <c:v>95</c:v>
                </c:pt>
                <c:pt idx="81">
                  <c:v>105</c:v>
                </c:pt>
                <c:pt idx="82">
                  <c:v>106</c:v>
                </c:pt>
                <c:pt idx="83">
                  <c:v>109</c:v>
                </c:pt>
                <c:pt idx="84">
                  <c:v>115</c:v>
                </c:pt>
                <c:pt idx="85">
                  <c:v>105</c:v>
                </c:pt>
                <c:pt idx="86">
                  <c:v>112</c:v>
                </c:pt>
                <c:pt idx="87">
                  <c:v>93</c:v>
                </c:pt>
                <c:pt idx="88">
                  <c:v>99</c:v>
                </c:pt>
                <c:pt idx="89">
                  <c:v>103</c:v>
                </c:pt>
                <c:pt idx="90">
                  <c:v>116</c:v>
                </c:pt>
                <c:pt idx="91">
                  <c:v>66</c:v>
                </c:pt>
                <c:pt idx="92">
                  <c:v>56</c:v>
                </c:pt>
                <c:pt idx="93">
                  <c:v>74</c:v>
                </c:pt>
                <c:pt idx="94">
                  <c:v>95</c:v>
                </c:pt>
                <c:pt idx="95">
                  <c:v>75</c:v>
                </c:pt>
                <c:pt idx="96">
                  <c:v>58</c:v>
                </c:pt>
                <c:pt idx="97">
                  <c:v>55</c:v>
                </c:pt>
                <c:pt idx="98">
                  <c:v>113</c:v>
                </c:pt>
                <c:pt idx="99">
                  <c:v>97</c:v>
                </c:pt>
                <c:pt idx="100">
                  <c:v>103</c:v>
                </c:pt>
                <c:pt idx="107">
                  <c:v>82</c:v>
                </c:pt>
                <c:pt idx="108">
                  <c:v>84</c:v>
                </c:pt>
                <c:pt idx="109">
                  <c:v>89</c:v>
                </c:pt>
                <c:pt idx="110">
                  <c:v>93</c:v>
                </c:pt>
                <c:pt idx="111">
                  <c:v>102</c:v>
                </c:pt>
                <c:pt idx="112">
                  <c:v>70</c:v>
                </c:pt>
                <c:pt idx="113">
                  <c:v>101</c:v>
                </c:pt>
                <c:pt idx="114">
                  <c:v>68</c:v>
                </c:pt>
                <c:pt idx="115">
                  <c:v>74</c:v>
                </c:pt>
                <c:pt idx="116">
                  <c:v>71</c:v>
                </c:pt>
                <c:pt idx="117">
                  <c:v>75</c:v>
                </c:pt>
                <c:pt idx="118">
                  <c:v>76</c:v>
                </c:pt>
                <c:pt idx="119">
                  <c:v>76</c:v>
                </c:pt>
                <c:pt idx="120">
                  <c:v>80</c:v>
                </c:pt>
                <c:pt idx="121">
                  <c:v>73</c:v>
                </c:pt>
                <c:pt idx="122">
                  <c:v>68</c:v>
                </c:pt>
                <c:pt idx="123">
                  <c:v>83</c:v>
                </c:pt>
                <c:pt idx="124">
                  <c:v>90</c:v>
                </c:pt>
                <c:pt idx="125">
                  <c:v>80</c:v>
                </c:pt>
                <c:pt idx="126">
                  <c:v>84</c:v>
                </c:pt>
                <c:pt idx="127">
                  <c:v>96</c:v>
                </c:pt>
                <c:pt idx="128">
                  <c:v>85</c:v>
                </c:pt>
                <c:pt idx="129">
                  <c:v>96</c:v>
                </c:pt>
                <c:pt idx="130">
                  <c:v>94</c:v>
                </c:pt>
                <c:pt idx="131">
                  <c:v>66</c:v>
                </c:pt>
                <c:pt idx="132">
                  <c:v>101</c:v>
                </c:pt>
                <c:pt idx="133">
                  <c:v>87</c:v>
                </c:pt>
                <c:pt idx="134">
                  <c:v>85</c:v>
                </c:pt>
                <c:pt idx="135">
                  <c:v>104</c:v>
                </c:pt>
                <c:pt idx="136">
                  <c:v>89</c:v>
                </c:pt>
                <c:pt idx="137">
                  <c:v>91</c:v>
                </c:pt>
                <c:pt idx="138">
                  <c:v>113</c:v>
                </c:pt>
                <c:pt idx="139">
                  <c:v>89</c:v>
                </c:pt>
                <c:pt idx="140">
                  <c:v>108</c:v>
                </c:pt>
                <c:pt idx="141">
                  <c:v>113</c:v>
                </c:pt>
                <c:pt idx="142">
                  <c:v>106</c:v>
                </c:pt>
                <c:pt idx="143">
                  <c:v>96</c:v>
                </c:pt>
                <c:pt idx="144">
                  <c:v>97</c:v>
                </c:pt>
                <c:pt idx="145">
                  <c:v>90</c:v>
                </c:pt>
                <c:pt idx="146">
                  <c:v>81</c:v>
                </c:pt>
                <c:pt idx="147">
                  <c:v>79</c:v>
                </c:pt>
                <c:pt idx="148">
                  <c:v>94</c:v>
                </c:pt>
                <c:pt idx="149">
                  <c:v>63</c:v>
                </c:pt>
                <c:pt idx="150">
                  <c:v>45</c:v>
                </c:pt>
                <c:pt idx="151">
                  <c:v>55</c:v>
                </c:pt>
                <c:pt idx="152">
                  <c:v>56</c:v>
                </c:pt>
                <c:pt idx="153">
                  <c:v>49</c:v>
                </c:pt>
                <c:pt idx="154">
                  <c:v>37</c:v>
                </c:pt>
                <c:pt idx="155">
                  <c:v>20</c:v>
                </c:pt>
                <c:pt idx="156">
                  <c:v>14</c:v>
                </c:pt>
                <c:pt idx="157">
                  <c:v>18</c:v>
                </c:pt>
                <c:pt idx="158">
                  <c:v>11</c:v>
                </c:pt>
                <c:pt idx="159">
                  <c:v>15</c:v>
                </c:pt>
                <c:pt idx="160">
                  <c:v>11</c:v>
                </c:pt>
                <c:pt idx="161">
                  <c:v>94</c:v>
                </c:pt>
                <c:pt idx="162">
                  <c:v>85</c:v>
                </c:pt>
                <c:pt idx="163">
                  <c:v>102</c:v>
                </c:pt>
                <c:pt idx="164">
                  <c:v>96</c:v>
                </c:pt>
                <c:pt idx="165">
                  <c:v>99</c:v>
                </c:pt>
                <c:pt idx="166">
                  <c:v>111</c:v>
                </c:pt>
                <c:pt idx="167">
                  <c:v>91</c:v>
                </c:pt>
                <c:pt idx="168">
                  <c:v>75</c:v>
                </c:pt>
                <c:pt idx="169">
                  <c:v>98</c:v>
                </c:pt>
                <c:pt idx="170">
                  <c:v>100</c:v>
                </c:pt>
                <c:pt idx="171">
                  <c:v>101</c:v>
                </c:pt>
                <c:pt idx="172">
                  <c:v>72</c:v>
                </c:pt>
                <c:pt idx="173">
                  <c:v>79</c:v>
                </c:pt>
                <c:pt idx="174">
                  <c:v>67</c:v>
                </c:pt>
                <c:pt idx="175">
                  <c:v>60</c:v>
                </c:pt>
                <c:pt idx="176">
                  <c:v>47</c:v>
                </c:pt>
                <c:pt idx="177">
                  <c:v>83</c:v>
                </c:pt>
                <c:pt idx="178">
                  <c:v>72</c:v>
                </c:pt>
                <c:pt idx="179">
                  <c:v>65</c:v>
                </c:pt>
                <c:pt idx="180">
                  <c:v>61</c:v>
                </c:pt>
                <c:pt idx="181">
                  <c:v>106</c:v>
                </c:pt>
                <c:pt idx="182">
                  <c:v>114</c:v>
                </c:pt>
                <c:pt idx="183">
                  <c:v>103</c:v>
                </c:pt>
                <c:pt idx="184">
                  <c:v>114</c:v>
                </c:pt>
                <c:pt idx="185">
                  <c:v>89</c:v>
                </c:pt>
                <c:pt idx="186">
                  <c:v>99</c:v>
                </c:pt>
                <c:pt idx="187">
                  <c:v>98</c:v>
                </c:pt>
                <c:pt idx="188">
                  <c:v>96</c:v>
                </c:pt>
                <c:pt idx="189">
                  <c:v>88</c:v>
                </c:pt>
                <c:pt idx="190">
                  <c:v>94</c:v>
                </c:pt>
                <c:pt idx="191">
                  <c:v>81</c:v>
                </c:pt>
                <c:pt idx="192">
                  <c:v>76</c:v>
                </c:pt>
                <c:pt idx="193">
                  <c:v>104</c:v>
                </c:pt>
                <c:pt idx="194">
                  <c:v>101</c:v>
                </c:pt>
                <c:pt idx="195">
                  <c:v>103</c:v>
                </c:pt>
                <c:pt idx="196">
                  <c:v>97</c:v>
                </c:pt>
                <c:pt idx="197">
                  <c:v>95</c:v>
                </c:pt>
                <c:pt idx="198">
                  <c:v>97</c:v>
                </c:pt>
                <c:pt idx="199">
                  <c:v>94</c:v>
                </c:pt>
                <c:pt idx="200">
                  <c:v>92</c:v>
                </c:pt>
                <c:pt idx="201">
                  <c:v>87</c:v>
                </c:pt>
                <c:pt idx="202">
                  <c:v>65</c:v>
                </c:pt>
                <c:pt idx="203">
                  <c:v>67</c:v>
                </c:pt>
                <c:pt idx="204">
                  <c:v>76</c:v>
                </c:pt>
                <c:pt idx="205">
                  <c:v>103</c:v>
                </c:pt>
                <c:pt idx="206">
                  <c:v>108</c:v>
                </c:pt>
                <c:pt idx="207">
                  <c:v>56</c:v>
                </c:pt>
                <c:pt idx="208">
                  <c:v>0</c:v>
                </c:pt>
                <c:pt idx="209">
                  <c:v>114</c:v>
                </c:pt>
                <c:pt idx="210">
                  <c:v>71</c:v>
                </c:pt>
                <c:pt idx="211">
                  <c:v>100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9EB-45FE-B295-FAA28801CE31}"/>
            </c:ext>
          </c:extLst>
        </c:ser>
        <c:ser>
          <c:idx val="1"/>
          <c:order val="1"/>
          <c:spPr>
            <a:ln w="28575">
              <a:solidFill>
                <a:schemeClr val="tx1"/>
              </a:solidFill>
            </a:ln>
          </c:spPr>
          <c:marker>
            <c:symbol val="none"/>
          </c:marker>
          <c:yVal>
            <c:numRef>
              <c:f>ورقة1!$N$3:$N$247</c:f>
              <c:numCache>
                <c:formatCode>General</c:formatCode>
                <c:ptCount val="245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  <c:pt idx="5">
                  <c:v>100</c:v>
                </c:pt>
                <c:pt idx="6">
                  <c:v>100</c:v>
                </c:pt>
                <c:pt idx="7">
                  <c:v>100</c:v>
                </c:pt>
                <c:pt idx="8">
                  <c:v>100</c:v>
                </c:pt>
                <c:pt idx="9">
                  <c:v>100</c:v>
                </c:pt>
                <c:pt idx="10">
                  <c:v>100</c:v>
                </c:pt>
                <c:pt idx="11">
                  <c:v>100</c:v>
                </c:pt>
                <c:pt idx="12">
                  <c:v>100</c:v>
                </c:pt>
                <c:pt idx="13">
                  <c:v>100</c:v>
                </c:pt>
                <c:pt idx="14">
                  <c:v>100</c:v>
                </c:pt>
                <c:pt idx="15">
                  <c:v>100</c:v>
                </c:pt>
                <c:pt idx="16">
                  <c:v>100</c:v>
                </c:pt>
                <c:pt idx="17">
                  <c:v>100</c:v>
                </c:pt>
                <c:pt idx="18">
                  <c:v>100</c:v>
                </c:pt>
                <c:pt idx="19">
                  <c:v>100</c:v>
                </c:pt>
                <c:pt idx="20">
                  <c:v>100</c:v>
                </c:pt>
                <c:pt idx="21">
                  <c:v>100</c:v>
                </c:pt>
                <c:pt idx="22">
                  <c:v>100</c:v>
                </c:pt>
                <c:pt idx="23">
                  <c:v>100</c:v>
                </c:pt>
                <c:pt idx="24">
                  <c:v>100</c:v>
                </c:pt>
                <c:pt idx="25">
                  <c:v>100</c:v>
                </c:pt>
                <c:pt idx="26">
                  <c:v>100</c:v>
                </c:pt>
                <c:pt idx="27">
                  <c:v>100</c:v>
                </c:pt>
                <c:pt idx="28">
                  <c:v>100</c:v>
                </c:pt>
                <c:pt idx="29">
                  <c:v>100</c:v>
                </c:pt>
                <c:pt idx="30">
                  <c:v>100</c:v>
                </c:pt>
                <c:pt idx="31">
                  <c:v>100</c:v>
                </c:pt>
                <c:pt idx="32">
                  <c:v>100</c:v>
                </c:pt>
                <c:pt idx="33">
                  <c:v>100</c:v>
                </c:pt>
                <c:pt idx="34">
                  <c:v>100</c:v>
                </c:pt>
                <c:pt idx="35">
                  <c:v>100</c:v>
                </c:pt>
                <c:pt idx="36">
                  <c:v>100</c:v>
                </c:pt>
                <c:pt idx="37">
                  <c:v>100</c:v>
                </c:pt>
                <c:pt idx="38">
                  <c:v>100</c:v>
                </c:pt>
                <c:pt idx="39">
                  <c:v>100</c:v>
                </c:pt>
                <c:pt idx="40">
                  <c:v>100</c:v>
                </c:pt>
                <c:pt idx="41">
                  <c:v>100</c:v>
                </c:pt>
                <c:pt idx="42">
                  <c:v>100</c:v>
                </c:pt>
                <c:pt idx="43">
                  <c:v>100</c:v>
                </c:pt>
                <c:pt idx="44">
                  <c:v>100</c:v>
                </c:pt>
                <c:pt idx="45">
                  <c:v>100</c:v>
                </c:pt>
                <c:pt idx="46">
                  <c:v>100</c:v>
                </c:pt>
                <c:pt idx="47">
                  <c:v>100</c:v>
                </c:pt>
                <c:pt idx="48">
                  <c:v>100</c:v>
                </c:pt>
                <c:pt idx="49">
                  <c:v>100</c:v>
                </c:pt>
                <c:pt idx="50">
                  <c:v>100</c:v>
                </c:pt>
                <c:pt idx="51">
                  <c:v>100</c:v>
                </c:pt>
                <c:pt idx="52">
                  <c:v>100</c:v>
                </c:pt>
                <c:pt idx="53">
                  <c:v>100</c:v>
                </c:pt>
                <c:pt idx="54">
                  <c:v>100</c:v>
                </c:pt>
                <c:pt idx="55">
                  <c:v>100</c:v>
                </c:pt>
                <c:pt idx="56">
                  <c:v>100</c:v>
                </c:pt>
                <c:pt idx="57">
                  <c:v>100</c:v>
                </c:pt>
                <c:pt idx="58">
                  <c:v>100</c:v>
                </c:pt>
                <c:pt idx="59">
                  <c:v>100</c:v>
                </c:pt>
                <c:pt idx="60">
                  <c:v>100</c:v>
                </c:pt>
                <c:pt idx="61">
                  <c:v>100</c:v>
                </c:pt>
                <c:pt idx="62">
                  <c:v>100</c:v>
                </c:pt>
                <c:pt idx="63">
                  <c:v>100</c:v>
                </c:pt>
                <c:pt idx="64">
                  <c:v>100</c:v>
                </c:pt>
                <c:pt idx="65">
                  <c:v>100</c:v>
                </c:pt>
                <c:pt idx="66">
                  <c:v>100</c:v>
                </c:pt>
                <c:pt idx="67">
                  <c:v>100</c:v>
                </c:pt>
                <c:pt idx="68">
                  <c:v>100</c:v>
                </c:pt>
                <c:pt idx="69">
                  <c:v>100</c:v>
                </c:pt>
                <c:pt idx="70">
                  <c:v>100</c:v>
                </c:pt>
                <c:pt idx="71">
                  <c:v>100</c:v>
                </c:pt>
                <c:pt idx="72">
                  <c:v>100</c:v>
                </c:pt>
                <c:pt idx="73">
                  <c:v>100</c:v>
                </c:pt>
                <c:pt idx="74">
                  <c:v>100</c:v>
                </c:pt>
                <c:pt idx="75">
                  <c:v>100</c:v>
                </c:pt>
                <c:pt idx="76">
                  <c:v>100</c:v>
                </c:pt>
                <c:pt idx="77">
                  <c:v>100</c:v>
                </c:pt>
                <c:pt idx="78">
                  <c:v>100</c:v>
                </c:pt>
                <c:pt idx="79">
                  <c:v>100</c:v>
                </c:pt>
                <c:pt idx="80">
                  <c:v>100</c:v>
                </c:pt>
                <c:pt idx="81">
                  <c:v>100</c:v>
                </c:pt>
                <c:pt idx="82">
                  <c:v>100</c:v>
                </c:pt>
                <c:pt idx="83">
                  <c:v>100</c:v>
                </c:pt>
                <c:pt idx="84">
                  <c:v>100</c:v>
                </c:pt>
                <c:pt idx="85">
                  <c:v>100</c:v>
                </c:pt>
                <c:pt idx="86">
                  <c:v>100</c:v>
                </c:pt>
                <c:pt idx="87">
                  <c:v>100</c:v>
                </c:pt>
                <c:pt idx="88">
                  <c:v>100</c:v>
                </c:pt>
                <c:pt idx="89">
                  <c:v>100</c:v>
                </c:pt>
                <c:pt idx="90">
                  <c:v>100</c:v>
                </c:pt>
                <c:pt idx="91">
                  <c:v>100</c:v>
                </c:pt>
                <c:pt idx="92">
                  <c:v>100</c:v>
                </c:pt>
                <c:pt idx="93">
                  <c:v>100</c:v>
                </c:pt>
                <c:pt idx="94">
                  <c:v>100</c:v>
                </c:pt>
                <c:pt idx="95">
                  <c:v>100</c:v>
                </c:pt>
                <c:pt idx="96">
                  <c:v>100</c:v>
                </c:pt>
                <c:pt idx="97">
                  <c:v>100</c:v>
                </c:pt>
                <c:pt idx="98">
                  <c:v>100</c:v>
                </c:pt>
                <c:pt idx="99">
                  <c:v>100</c:v>
                </c:pt>
                <c:pt idx="100">
                  <c:v>100</c:v>
                </c:pt>
                <c:pt idx="101">
                  <c:v>100</c:v>
                </c:pt>
                <c:pt idx="102">
                  <c:v>100</c:v>
                </c:pt>
                <c:pt idx="103">
                  <c:v>100</c:v>
                </c:pt>
                <c:pt idx="104">
                  <c:v>100</c:v>
                </c:pt>
                <c:pt idx="105">
                  <c:v>100</c:v>
                </c:pt>
                <c:pt idx="106">
                  <c:v>100</c:v>
                </c:pt>
                <c:pt idx="107">
                  <c:v>100</c:v>
                </c:pt>
                <c:pt idx="108">
                  <c:v>100</c:v>
                </c:pt>
                <c:pt idx="109">
                  <c:v>100</c:v>
                </c:pt>
                <c:pt idx="110">
                  <c:v>100</c:v>
                </c:pt>
                <c:pt idx="111">
                  <c:v>100</c:v>
                </c:pt>
                <c:pt idx="112">
                  <c:v>100</c:v>
                </c:pt>
                <c:pt idx="113">
                  <c:v>100</c:v>
                </c:pt>
                <c:pt idx="114">
                  <c:v>100</c:v>
                </c:pt>
                <c:pt idx="115">
                  <c:v>100</c:v>
                </c:pt>
                <c:pt idx="116">
                  <c:v>100</c:v>
                </c:pt>
                <c:pt idx="117">
                  <c:v>100</c:v>
                </c:pt>
                <c:pt idx="118">
                  <c:v>100</c:v>
                </c:pt>
                <c:pt idx="119">
                  <c:v>100</c:v>
                </c:pt>
                <c:pt idx="120">
                  <c:v>100</c:v>
                </c:pt>
                <c:pt idx="121">
                  <c:v>100</c:v>
                </c:pt>
                <c:pt idx="122">
                  <c:v>100</c:v>
                </c:pt>
                <c:pt idx="123">
                  <c:v>100</c:v>
                </c:pt>
                <c:pt idx="124">
                  <c:v>100</c:v>
                </c:pt>
                <c:pt idx="125">
                  <c:v>100</c:v>
                </c:pt>
                <c:pt idx="126">
                  <c:v>100</c:v>
                </c:pt>
                <c:pt idx="127">
                  <c:v>100</c:v>
                </c:pt>
                <c:pt idx="128">
                  <c:v>100</c:v>
                </c:pt>
                <c:pt idx="129">
                  <c:v>100</c:v>
                </c:pt>
                <c:pt idx="130">
                  <c:v>100</c:v>
                </c:pt>
                <c:pt idx="131">
                  <c:v>100</c:v>
                </c:pt>
                <c:pt idx="132">
                  <c:v>100</c:v>
                </c:pt>
                <c:pt idx="133">
                  <c:v>100</c:v>
                </c:pt>
                <c:pt idx="134">
                  <c:v>100</c:v>
                </c:pt>
                <c:pt idx="135">
                  <c:v>100</c:v>
                </c:pt>
                <c:pt idx="136">
                  <c:v>100</c:v>
                </c:pt>
                <c:pt idx="137">
                  <c:v>100</c:v>
                </c:pt>
                <c:pt idx="138">
                  <c:v>100</c:v>
                </c:pt>
                <c:pt idx="139">
                  <c:v>100</c:v>
                </c:pt>
                <c:pt idx="140">
                  <c:v>100</c:v>
                </c:pt>
                <c:pt idx="141">
                  <c:v>100</c:v>
                </c:pt>
                <c:pt idx="142">
                  <c:v>100</c:v>
                </c:pt>
                <c:pt idx="143">
                  <c:v>100</c:v>
                </c:pt>
                <c:pt idx="144">
                  <c:v>100</c:v>
                </c:pt>
                <c:pt idx="145">
                  <c:v>100</c:v>
                </c:pt>
                <c:pt idx="146">
                  <c:v>100</c:v>
                </c:pt>
                <c:pt idx="147">
                  <c:v>100</c:v>
                </c:pt>
                <c:pt idx="148">
                  <c:v>100</c:v>
                </c:pt>
                <c:pt idx="149">
                  <c:v>100</c:v>
                </c:pt>
                <c:pt idx="150">
                  <c:v>100</c:v>
                </c:pt>
                <c:pt idx="151">
                  <c:v>100</c:v>
                </c:pt>
                <c:pt idx="152">
                  <c:v>100</c:v>
                </c:pt>
                <c:pt idx="153">
                  <c:v>100</c:v>
                </c:pt>
                <c:pt idx="154">
                  <c:v>100</c:v>
                </c:pt>
                <c:pt idx="155">
                  <c:v>100</c:v>
                </c:pt>
                <c:pt idx="156">
                  <c:v>100</c:v>
                </c:pt>
                <c:pt idx="157">
                  <c:v>100</c:v>
                </c:pt>
                <c:pt idx="158">
                  <c:v>100</c:v>
                </c:pt>
                <c:pt idx="159">
                  <c:v>100</c:v>
                </c:pt>
                <c:pt idx="160">
                  <c:v>100</c:v>
                </c:pt>
                <c:pt idx="161">
                  <c:v>100</c:v>
                </c:pt>
                <c:pt idx="162">
                  <c:v>100</c:v>
                </c:pt>
                <c:pt idx="163">
                  <c:v>100</c:v>
                </c:pt>
                <c:pt idx="164">
                  <c:v>100</c:v>
                </c:pt>
                <c:pt idx="165">
                  <c:v>100</c:v>
                </c:pt>
                <c:pt idx="166">
                  <c:v>100</c:v>
                </c:pt>
                <c:pt idx="167">
                  <c:v>100</c:v>
                </c:pt>
                <c:pt idx="168">
                  <c:v>100</c:v>
                </c:pt>
                <c:pt idx="169">
                  <c:v>100</c:v>
                </c:pt>
                <c:pt idx="170">
                  <c:v>100</c:v>
                </c:pt>
                <c:pt idx="171">
                  <c:v>100</c:v>
                </c:pt>
                <c:pt idx="172">
                  <c:v>100</c:v>
                </c:pt>
                <c:pt idx="173">
                  <c:v>100</c:v>
                </c:pt>
                <c:pt idx="174">
                  <c:v>100</c:v>
                </c:pt>
                <c:pt idx="175">
                  <c:v>100</c:v>
                </c:pt>
                <c:pt idx="176">
                  <c:v>100</c:v>
                </c:pt>
                <c:pt idx="177">
                  <c:v>100</c:v>
                </c:pt>
                <c:pt idx="178">
                  <c:v>100</c:v>
                </c:pt>
                <c:pt idx="179">
                  <c:v>100</c:v>
                </c:pt>
                <c:pt idx="180">
                  <c:v>100</c:v>
                </c:pt>
                <c:pt idx="181">
                  <c:v>100</c:v>
                </c:pt>
                <c:pt idx="182">
                  <c:v>100</c:v>
                </c:pt>
                <c:pt idx="183">
                  <c:v>100</c:v>
                </c:pt>
                <c:pt idx="184">
                  <c:v>100</c:v>
                </c:pt>
                <c:pt idx="185">
                  <c:v>100</c:v>
                </c:pt>
                <c:pt idx="186">
                  <c:v>100</c:v>
                </c:pt>
                <c:pt idx="187">
                  <c:v>100</c:v>
                </c:pt>
                <c:pt idx="188">
                  <c:v>100</c:v>
                </c:pt>
                <c:pt idx="189">
                  <c:v>100</c:v>
                </c:pt>
                <c:pt idx="190">
                  <c:v>100</c:v>
                </c:pt>
                <c:pt idx="191">
                  <c:v>100</c:v>
                </c:pt>
                <c:pt idx="192">
                  <c:v>100</c:v>
                </c:pt>
                <c:pt idx="193">
                  <c:v>100</c:v>
                </c:pt>
                <c:pt idx="194">
                  <c:v>100</c:v>
                </c:pt>
                <c:pt idx="195">
                  <c:v>100</c:v>
                </c:pt>
                <c:pt idx="196">
                  <c:v>100</c:v>
                </c:pt>
                <c:pt idx="197">
                  <c:v>100</c:v>
                </c:pt>
                <c:pt idx="198">
                  <c:v>100</c:v>
                </c:pt>
                <c:pt idx="199">
                  <c:v>100</c:v>
                </c:pt>
                <c:pt idx="200">
                  <c:v>100</c:v>
                </c:pt>
                <c:pt idx="201">
                  <c:v>100</c:v>
                </c:pt>
                <c:pt idx="202">
                  <c:v>100</c:v>
                </c:pt>
                <c:pt idx="203">
                  <c:v>100</c:v>
                </c:pt>
                <c:pt idx="204">
                  <c:v>100</c:v>
                </c:pt>
                <c:pt idx="205">
                  <c:v>100</c:v>
                </c:pt>
                <c:pt idx="206">
                  <c:v>100</c:v>
                </c:pt>
                <c:pt idx="207">
                  <c:v>100</c:v>
                </c:pt>
                <c:pt idx="208">
                  <c:v>100</c:v>
                </c:pt>
                <c:pt idx="209">
                  <c:v>100</c:v>
                </c:pt>
                <c:pt idx="210">
                  <c:v>100</c:v>
                </c:pt>
                <c:pt idx="211">
                  <c:v>100</c:v>
                </c:pt>
                <c:pt idx="212">
                  <c:v>100</c:v>
                </c:pt>
                <c:pt idx="213">
                  <c:v>100</c:v>
                </c:pt>
                <c:pt idx="214">
                  <c:v>100</c:v>
                </c:pt>
                <c:pt idx="215">
                  <c:v>100</c:v>
                </c:pt>
                <c:pt idx="216">
                  <c:v>100</c:v>
                </c:pt>
                <c:pt idx="217">
                  <c:v>100</c:v>
                </c:pt>
                <c:pt idx="218">
                  <c:v>100</c:v>
                </c:pt>
                <c:pt idx="219">
                  <c:v>100</c:v>
                </c:pt>
                <c:pt idx="220">
                  <c:v>100</c:v>
                </c:pt>
                <c:pt idx="221">
                  <c:v>100</c:v>
                </c:pt>
                <c:pt idx="222">
                  <c:v>100</c:v>
                </c:pt>
                <c:pt idx="223">
                  <c:v>100</c:v>
                </c:pt>
                <c:pt idx="224">
                  <c:v>100</c:v>
                </c:pt>
                <c:pt idx="225">
                  <c:v>100</c:v>
                </c:pt>
                <c:pt idx="226">
                  <c:v>100</c:v>
                </c:pt>
                <c:pt idx="227">
                  <c:v>100</c:v>
                </c:pt>
                <c:pt idx="228">
                  <c:v>100</c:v>
                </c:pt>
                <c:pt idx="229">
                  <c:v>100</c:v>
                </c:pt>
                <c:pt idx="230">
                  <c:v>100</c:v>
                </c:pt>
                <c:pt idx="231">
                  <c:v>100</c:v>
                </c:pt>
                <c:pt idx="232">
                  <c:v>100</c:v>
                </c:pt>
                <c:pt idx="233">
                  <c:v>100</c:v>
                </c:pt>
                <c:pt idx="234">
                  <c:v>100</c:v>
                </c:pt>
                <c:pt idx="235">
                  <c:v>100</c:v>
                </c:pt>
                <c:pt idx="236">
                  <c:v>100</c:v>
                </c:pt>
                <c:pt idx="237">
                  <c:v>100</c:v>
                </c:pt>
                <c:pt idx="238">
                  <c:v>100</c:v>
                </c:pt>
                <c:pt idx="239">
                  <c:v>100</c:v>
                </c:pt>
                <c:pt idx="240">
                  <c:v>100</c:v>
                </c:pt>
                <c:pt idx="241">
                  <c:v>100</c:v>
                </c:pt>
                <c:pt idx="242">
                  <c:v>100</c:v>
                </c:pt>
                <c:pt idx="243">
                  <c:v>100</c:v>
                </c:pt>
                <c:pt idx="244">
                  <c:v>100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29EB-45FE-B295-FAA28801CE31}"/>
            </c:ext>
          </c:extLst>
        </c:ser>
        <c:ser>
          <c:idx val="2"/>
          <c:order val="2"/>
          <c:spPr>
            <a:ln w="28575">
              <a:solidFill>
                <a:sysClr val="windowText" lastClr="000000"/>
              </a:solidFill>
            </a:ln>
          </c:spPr>
          <c:marker>
            <c:symbol val="none"/>
          </c:marker>
          <c:yVal>
            <c:numRef>
              <c:f>ورقة1!$O$3:$O$247</c:f>
              <c:numCache>
                <c:formatCode>General</c:formatCode>
                <c:ptCount val="245"/>
                <c:pt idx="0">
                  <c:v>20</c:v>
                </c:pt>
                <c:pt idx="1">
                  <c:v>20</c:v>
                </c:pt>
                <c:pt idx="2">
                  <c:v>20</c:v>
                </c:pt>
                <c:pt idx="3">
                  <c:v>20</c:v>
                </c:pt>
                <c:pt idx="4">
                  <c:v>20</c:v>
                </c:pt>
                <c:pt idx="5">
                  <c:v>20</c:v>
                </c:pt>
                <c:pt idx="6">
                  <c:v>20</c:v>
                </c:pt>
                <c:pt idx="7">
                  <c:v>20</c:v>
                </c:pt>
                <c:pt idx="8">
                  <c:v>20</c:v>
                </c:pt>
                <c:pt idx="9">
                  <c:v>20</c:v>
                </c:pt>
                <c:pt idx="10">
                  <c:v>20</c:v>
                </c:pt>
                <c:pt idx="11">
                  <c:v>20</c:v>
                </c:pt>
                <c:pt idx="12">
                  <c:v>20</c:v>
                </c:pt>
                <c:pt idx="13">
                  <c:v>20</c:v>
                </c:pt>
                <c:pt idx="14">
                  <c:v>20</c:v>
                </c:pt>
                <c:pt idx="15">
                  <c:v>20</c:v>
                </c:pt>
                <c:pt idx="16">
                  <c:v>20</c:v>
                </c:pt>
                <c:pt idx="17">
                  <c:v>20</c:v>
                </c:pt>
                <c:pt idx="18">
                  <c:v>20</c:v>
                </c:pt>
                <c:pt idx="19">
                  <c:v>20</c:v>
                </c:pt>
                <c:pt idx="20">
                  <c:v>20</c:v>
                </c:pt>
                <c:pt idx="21">
                  <c:v>20</c:v>
                </c:pt>
                <c:pt idx="22">
                  <c:v>20</c:v>
                </c:pt>
                <c:pt idx="23">
                  <c:v>20</c:v>
                </c:pt>
                <c:pt idx="24">
                  <c:v>20</c:v>
                </c:pt>
                <c:pt idx="25">
                  <c:v>20</c:v>
                </c:pt>
                <c:pt idx="26">
                  <c:v>20</c:v>
                </c:pt>
                <c:pt idx="27">
                  <c:v>20</c:v>
                </c:pt>
                <c:pt idx="28">
                  <c:v>20</c:v>
                </c:pt>
                <c:pt idx="29">
                  <c:v>20</c:v>
                </c:pt>
                <c:pt idx="30">
                  <c:v>20</c:v>
                </c:pt>
                <c:pt idx="31">
                  <c:v>20</c:v>
                </c:pt>
                <c:pt idx="32">
                  <c:v>20</c:v>
                </c:pt>
                <c:pt idx="33">
                  <c:v>20</c:v>
                </c:pt>
                <c:pt idx="34">
                  <c:v>20</c:v>
                </c:pt>
                <c:pt idx="35">
                  <c:v>20</c:v>
                </c:pt>
                <c:pt idx="36">
                  <c:v>20</c:v>
                </c:pt>
                <c:pt idx="37">
                  <c:v>20</c:v>
                </c:pt>
                <c:pt idx="38">
                  <c:v>20</c:v>
                </c:pt>
                <c:pt idx="39">
                  <c:v>20</c:v>
                </c:pt>
                <c:pt idx="40">
                  <c:v>20</c:v>
                </c:pt>
                <c:pt idx="41">
                  <c:v>20</c:v>
                </c:pt>
                <c:pt idx="42">
                  <c:v>20</c:v>
                </c:pt>
                <c:pt idx="43">
                  <c:v>20</c:v>
                </c:pt>
                <c:pt idx="44">
                  <c:v>20</c:v>
                </c:pt>
                <c:pt idx="45">
                  <c:v>20</c:v>
                </c:pt>
                <c:pt idx="46">
                  <c:v>20</c:v>
                </c:pt>
                <c:pt idx="47">
                  <c:v>20</c:v>
                </c:pt>
                <c:pt idx="48">
                  <c:v>20</c:v>
                </c:pt>
                <c:pt idx="49">
                  <c:v>20</c:v>
                </c:pt>
                <c:pt idx="50">
                  <c:v>20</c:v>
                </c:pt>
                <c:pt idx="51">
                  <c:v>20</c:v>
                </c:pt>
                <c:pt idx="52">
                  <c:v>20</c:v>
                </c:pt>
                <c:pt idx="53">
                  <c:v>20</c:v>
                </c:pt>
                <c:pt idx="54">
                  <c:v>20</c:v>
                </c:pt>
                <c:pt idx="55">
                  <c:v>20</c:v>
                </c:pt>
                <c:pt idx="56">
                  <c:v>20</c:v>
                </c:pt>
                <c:pt idx="57">
                  <c:v>20</c:v>
                </c:pt>
                <c:pt idx="58">
                  <c:v>20</c:v>
                </c:pt>
                <c:pt idx="59">
                  <c:v>20</c:v>
                </c:pt>
                <c:pt idx="60">
                  <c:v>20</c:v>
                </c:pt>
                <c:pt idx="61">
                  <c:v>20</c:v>
                </c:pt>
                <c:pt idx="62">
                  <c:v>20</c:v>
                </c:pt>
                <c:pt idx="63">
                  <c:v>20</c:v>
                </c:pt>
                <c:pt idx="64">
                  <c:v>20</c:v>
                </c:pt>
                <c:pt idx="65">
                  <c:v>20</c:v>
                </c:pt>
                <c:pt idx="66">
                  <c:v>20</c:v>
                </c:pt>
                <c:pt idx="67">
                  <c:v>20</c:v>
                </c:pt>
                <c:pt idx="68">
                  <c:v>20</c:v>
                </c:pt>
                <c:pt idx="69">
                  <c:v>20</c:v>
                </c:pt>
                <c:pt idx="70">
                  <c:v>20</c:v>
                </c:pt>
                <c:pt idx="71">
                  <c:v>20</c:v>
                </c:pt>
                <c:pt idx="72">
                  <c:v>20</c:v>
                </c:pt>
                <c:pt idx="73">
                  <c:v>20</c:v>
                </c:pt>
                <c:pt idx="74">
                  <c:v>20</c:v>
                </c:pt>
                <c:pt idx="75">
                  <c:v>20</c:v>
                </c:pt>
                <c:pt idx="76">
                  <c:v>20</c:v>
                </c:pt>
                <c:pt idx="77">
                  <c:v>20</c:v>
                </c:pt>
                <c:pt idx="78">
                  <c:v>20</c:v>
                </c:pt>
                <c:pt idx="79">
                  <c:v>20</c:v>
                </c:pt>
                <c:pt idx="80">
                  <c:v>20</c:v>
                </c:pt>
                <c:pt idx="81">
                  <c:v>20</c:v>
                </c:pt>
                <c:pt idx="82">
                  <c:v>20</c:v>
                </c:pt>
                <c:pt idx="83">
                  <c:v>20</c:v>
                </c:pt>
                <c:pt idx="84">
                  <c:v>20</c:v>
                </c:pt>
                <c:pt idx="85">
                  <c:v>20</c:v>
                </c:pt>
                <c:pt idx="86">
                  <c:v>20</c:v>
                </c:pt>
                <c:pt idx="87">
                  <c:v>20</c:v>
                </c:pt>
                <c:pt idx="88">
                  <c:v>20</c:v>
                </c:pt>
                <c:pt idx="89">
                  <c:v>20</c:v>
                </c:pt>
                <c:pt idx="90">
                  <c:v>20</c:v>
                </c:pt>
                <c:pt idx="91">
                  <c:v>20</c:v>
                </c:pt>
                <c:pt idx="92">
                  <c:v>20</c:v>
                </c:pt>
                <c:pt idx="93">
                  <c:v>20</c:v>
                </c:pt>
                <c:pt idx="94">
                  <c:v>20</c:v>
                </c:pt>
                <c:pt idx="95">
                  <c:v>20</c:v>
                </c:pt>
                <c:pt idx="96">
                  <c:v>20</c:v>
                </c:pt>
                <c:pt idx="97">
                  <c:v>20</c:v>
                </c:pt>
                <c:pt idx="98">
                  <c:v>20</c:v>
                </c:pt>
                <c:pt idx="99">
                  <c:v>20</c:v>
                </c:pt>
                <c:pt idx="100">
                  <c:v>20</c:v>
                </c:pt>
                <c:pt idx="101">
                  <c:v>20</c:v>
                </c:pt>
                <c:pt idx="102">
                  <c:v>20</c:v>
                </c:pt>
                <c:pt idx="103">
                  <c:v>20</c:v>
                </c:pt>
                <c:pt idx="104">
                  <c:v>20</c:v>
                </c:pt>
                <c:pt idx="105">
                  <c:v>20</c:v>
                </c:pt>
                <c:pt idx="106">
                  <c:v>20</c:v>
                </c:pt>
                <c:pt idx="107">
                  <c:v>20</c:v>
                </c:pt>
                <c:pt idx="108">
                  <c:v>20</c:v>
                </c:pt>
                <c:pt idx="109">
                  <c:v>20</c:v>
                </c:pt>
                <c:pt idx="110">
                  <c:v>20</c:v>
                </c:pt>
                <c:pt idx="111">
                  <c:v>20</c:v>
                </c:pt>
                <c:pt idx="112">
                  <c:v>20</c:v>
                </c:pt>
                <c:pt idx="113">
                  <c:v>20</c:v>
                </c:pt>
                <c:pt idx="114">
                  <c:v>20</c:v>
                </c:pt>
                <c:pt idx="115">
                  <c:v>20</c:v>
                </c:pt>
                <c:pt idx="116">
                  <c:v>20</c:v>
                </c:pt>
                <c:pt idx="117">
                  <c:v>20</c:v>
                </c:pt>
                <c:pt idx="118">
                  <c:v>20</c:v>
                </c:pt>
                <c:pt idx="119">
                  <c:v>20</c:v>
                </c:pt>
                <c:pt idx="120">
                  <c:v>20</c:v>
                </c:pt>
                <c:pt idx="121">
                  <c:v>20</c:v>
                </c:pt>
                <c:pt idx="122">
                  <c:v>20</c:v>
                </c:pt>
                <c:pt idx="123">
                  <c:v>20</c:v>
                </c:pt>
                <c:pt idx="124">
                  <c:v>20</c:v>
                </c:pt>
                <c:pt idx="125">
                  <c:v>20</c:v>
                </c:pt>
                <c:pt idx="126">
                  <c:v>20</c:v>
                </c:pt>
                <c:pt idx="127">
                  <c:v>20</c:v>
                </c:pt>
                <c:pt idx="128">
                  <c:v>20</c:v>
                </c:pt>
                <c:pt idx="129">
                  <c:v>20</c:v>
                </c:pt>
                <c:pt idx="130">
                  <c:v>20</c:v>
                </c:pt>
                <c:pt idx="131">
                  <c:v>20</c:v>
                </c:pt>
                <c:pt idx="132">
                  <c:v>20</c:v>
                </c:pt>
                <c:pt idx="133">
                  <c:v>20</c:v>
                </c:pt>
                <c:pt idx="134">
                  <c:v>20</c:v>
                </c:pt>
                <c:pt idx="135">
                  <c:v>20</c:v>
                </c:pt>
                <c:pt idx="136">
                  <c:v>20</c:v>
                </c:pt>
                <c:pt idx="137">
                  <c:v>20</c:v>
                </c:pt>
                <c:pt idx="138">
                  <c:v>20</c:v>
                </c:pt>
                <c:pt idx="139">
                  <c:v>20</c:v>
                </c:pt>
                <c:pt idx="140">
                  <c:v>20</c:v>
                </c:pt>
                <c:pt idx="141">
                  <c:v>20</c:v>
                </c:pt>
                <c:pt idx="142">
                  <c:v>20</c:v>
                </c:pt>
                <c:pt idx="143">
                  <c:v>20</c:v>
                </c:pt>
                <c:pt idx="144">
                  <c:v>20</c:v>
                </c:pt>
                <c:pt idx="145">
                  <c:v>20</c:v>
                </c:pt>
                <c:pt idx="146">
                  <c:v>20</c:v>
                </c:pt>
                <c:pt idx="147">
                  <c:v>20</c:v>
                </c:pt>
                <c:pt idx="148">
                  <c:v>20</c:v>
                </c:pt>
                <c:pt idx="149">
                  <c:v>20</c:v>
                </c:pt>
                <c:pt idx="150">
                  <c:v>20</c:v>
                </c:pt>
                <c:pt idx="151">
                  <c:v>20</c:v>
                </c:pt>
                <c:pt idx="152">
                  <c:v>20</c:v>
                </c:pt>
                <c:pt idx="153">
                  <c:v>20</c:v>
                </c:pt>
                <c:pt idx="154">
                  <c:v>20</c:v>
                </c:pt>
                <c:pt idx="155">
                  <c:v>20</c:v>
                </c:pt>
                <c:pt idx="156">
                  <c:v>20</c:v>
                </c:pt>
                <c:pt idx="157">
                  <c:v>20</c:v>
                </c:pt>
                <c:pt idx="158">
                  <c:v>20</c:v>
                </c:pt>
                <c:pt idx="159">
                  <c:v>20</c:v>
                </c:pt>
                <c:pt idx="160">
                  <c:v>20</c:v>
                </c:pt>
                <c:pt idx="161">
                  <c:v>20</c:v>
                </c:pt>
                <c:pt idx="162">
                  <c:v>20</c:v>
                </c:pt>
                <c:pt idx="163">
                  <c:v>20</c:v>
                </c:pt>
                <c:pt idx="164">
                  <c:v>20</c:v>
                </c:pt>
                <c:pt idx="165">
                  <c:v>20</c:v>
                </c:pt>
                <c:pt idx="166">
                  <c:v>20</c:v>
                </c:pt>
                <c:pt idx="167">
                  <c:v>20</c:v>
                </c:pt>
                <c:pt idx="168">
                  <c:v>20</c:v>
                </c:pt>
                <c:pt idx="169">
                  <c:v>20</c:v>
                </c:pt>
                <c:pt idx="170">
                  <c:v>20</c:v>
                </c:pt>
                <c:pt idx="171">
                  <c:v>20</c:v>
                </c:pt>
                <c:pt idx="172">
                  <c:v>20</c:v>
                </c:pt>
                <c:pt idx="173">
                  <c:v>20</c:v>
                </c:pt>
                <c:pt idx="174">
                  <c:v>20</c:v>
                </c:pt>
                <c:pt idx="175">
                  <c:v>20</c:v>
                </c:pt>
                <c:pt idx="176">
                  <c:v>20</c:v>
                </c:pt>
                <c:pt idx="177">
                  <c:v>20</c:v>
                </c:pt>
                <c:pt idx="178">
                  <c:v>20</c:v>
                </c:pt>
                <c:pt idx="179">
                  <c:v>20</c:v>
                </c:pt>
                <c:pt idx="180">
                  <c:v>20</c:v>
                </c:pt>
                <c:pt idx="181">
                  <c:v>20</c:v>
                </c:pt>
                <c:pt idx="182">
                  <c:v>20</c:v>
                </c:pt>
                <c:pt idx="183">
                  <c:v>20</c:v>
                </c:pt>
                <c:pt idx="184">
                  <c:v>20</c:v>
                </c:pt>
                <c:pt idx="185">
                  <c:v>20</c:v>
                </c:pt>
                <c:pt idx="186">
                  <c:v>20</c:v>
                </c:pt>
                <c:pt idx="187">
                  <c:v>20</c:v>
                </c:pt>
                <c:pt idx="188">
                  <c:v>20</c:v>
                </c:pt>
                <c:pt idx="189">
                  <c:v>20</c:v>
                </c:pt>
                <c:pt idx="190">
                  <c:v>20</c:v>
                </c:pt>
                <c:pt idx="191">
                  <c:v>20</c:v>
                </c:pt>
                <c:pt idx="192">
                  <c:v>20</c:v>
                </c:pt>
                <c:pt idx="193">
                  <c:v>20</c:v>
                </c:pt>
                <c:pt idx="194">
                  <c:v>20</c:v>
                </c:pt>
                <c:pt idx="195">
                  <c:v>20</c:v>
                </c:pt>
                <c:pt idx="196">
                  <c:v>20</c:v>
                </c:pt>
                <c:pt idx="197">
                  <c:v>20</c:v>
                </c:pt>
                <c:pt idx="198">
                  <c:v>20</c:v>
                </c:pt>
                <c:pt idx="199">
                  <c:v>20</c:v>
                </c:pt>
                <c:pt idx="200">
                  <c:v>20</c:v>
                </c:pt>
                <c:pt idx="201">
                  <c:v>20</c:v>
                </c:pt>
                <c:pt idx="202">
                  <c:v>20</c:v>
                </c:pt>
                <c:pt idx="203">
                  <c:v>20</c:v>
                </c:pt>
                <c:pt idx="204">
                  <c:v>20</c:v>
                </c:pt>
                <c:pt idx="205">
                  <c:v>20</c:v>
                </c:pt>
                <c:pt idx="206">
                  <c:v>20</c:v>
                </c:pt>
                <c:pt idx="207">
                  <c:v>20</c:v>
                </c:pt>
                <c:pt idx="208">
                  <c:v>20</c:v>
                </c:pt>
                <c:pt idx="209">
                  <c:v>20</c:v>
                </c:pt>
                <c:pt idx="210">
                  <c:v>20</c:v>
                </c:pt>
                <c:pt idx="211">
                  <c:v>20</c:v>
                </c:pt>
                <c:pt idx="212">
                  <c:v>20</c:v>
                </c:pt>
                <c:pt idx="213">
                  <c:v>20</c:v>
                </c:pt>
                <c:pt idx="214">
                  <c:v>20</c:v>
                </c:pt>
                <c:pt idx="215">
                  <c:v>20</c:v>
                </c:pt>
                <c:pt idx="216">
                  <c:v>20</c:v>
                </c:pt>
                <c:pt idx="217">
                  <c:v>20</c:v>
                </c:pt>
                <c:pt idx="218">
                  <c:v>20</c:v>
                </c:pt>
                <c:pt idx="219">
                  <c:v>20</c:v>
                </c:pt>
                <c:pt idx="220">
                  <c:v>20</c:v>
                </c:pt>
                <c:pt idx="221">
                  <c:v>20</c:v>
                </c:pt>
                <c:pt idx="222">
                  <c:v>20</c:v>
                </c:pt>
                <c:pt idx="223">
                  <c:v>20</c:v>
                </c:pt>
                <c:pt idx="224">
                  <c:v>20</c:v>
                </c:pt>
                <c:pt idx="225">
                  <c:v>20</c:v>
                </c:pt>
                <c:pt idx="226">
                  <c:v>20</c:v>
                </c:pt>
                <c:pt idx="227">
                  <c:v>20</c:v>
                </c:pt>
                <c:pt idx="228">
                  <c:v>20</c:v>
                </c:pt>
                <c:pt idx="229">
                  <c:v>20</c:v>
                </c:pt>
                <c:pt idx="230">
                  <c:v>20</c:v>
                </c:pt>
                <c:pt idx="231">
                  <c:v>20</c:v>
                </c:pt>
                <c:pt idx="232">
                  <c:v>20</c:v>
                </c:pt>
                <c:pt idx="233">
                  <c:v>20</c:v>
                </c:pt>
                <c:pt idx="234">
                  <c:v>20</c:v>
                </c:pt>
                <c:pt idx="235">
                  <c:v>20</c:v>
                </c:pt>
                <c:pt idx="236">
                  <c:v>20</c:v>
                </c:pt>
                <c:pt idx="237">
                  <c:v>20</c:v>
                </c:pt>
                <c:pt idx="238">
                  <c:v>20</c:v>
                </c:pt>
                <c:pt idx="239">
                  <c:v>20</c:v>
                </c:pt>
                <c:pt idx="240">
                  <c:v>20</c:v>
                </c:pt>
                <c:pt idx="241">
                  <c:v>20</c:v>
                </c:pt>
                <c:pt idx="242">
                  <c:v>20</c:v>
                </c:pt>
                <c:pt idx="243">
                  <c:v>20</c:v>
                </c:pt>
                <c:pt idx="244">
                  <c:v>20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29EB-45FE-B295-FAA28801CE3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3630720"/>
        <c:axId val="103641088"/>
      </c:scatterChart>
      <c:valAx>
        <c:axId val="103630720"/>
        <c:scaling>
          <c:orientation val="minMax"/>
          <c:max val="250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 lang="ar-SA"/>
                </a:pPr>
                <a:r>
                  <a:rPr lang="en-US" b="0"/>
                  <a:t>Junction</a:t>
                </a:r>
                <a:r>
                  <a:rPr lang="en-US" b="0" baseline="0"/>
                  <a:t> Number</a:t>
                </a:r>
                <a:endParaRPr lang="ar-SA" b="0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ar-SA"/>
            </a:pPr>
            <a:endParaRPr lang="en-US"/>
          </a:p>
        </c:txPr>
        <c:crossAx val="103641088"/>
        <c:crosses val="autoZero"/>
        <c:crossBetween val="midCat"/>
      </c:valAx>
      <c:valAx>
        <c:axId val="103641088"/>
        <c:scaling>
          <c:orientation val="minMax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 lang="ar-SA"/>
                </a:pPr>
                <a:r>
                  <a:rPr lang="en-US" b="0"/>
                  <a:t>Pressure(mH2O)</a:t>
                </a:r>
                <a:endParaRPr lang="ar-SA" b="0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ar-SA"/>
            </a:pPr>
            <a:endParaRPr lang="en-US"/>
          </a:p>
        </c:txPr>
        <c:crossAx val="103630720"/>
        <c:crosses val="autoZero"/>
        <c:crossBetween val="midCat"/>
        <c:majorUnit val="20"/>
      </c:valAx>
    </c:plotArea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ymbol val="circle"/>
            <c:size val="4"/>
          </c:marker>
          <c:xVal>
            <c:numRef>
              <c:f>ورقة1!$M$3:$M$220</c:f>
              <c:numCache>
                <c:formatCode>General</c:formatCode>
                <c:ptCount val="21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</c:numCache>
            </c:numRef>
          </c:xVal>
          <c:yVal>
            <c:numRef>
              <c:f>'[pressure at 2 pm.xlsx]ورقة1'!$G$3:$G$109,'[pressure at 2 pm.xlsx]ورقة1'!$A$3:$A$113</c:f>
              <c:numCache>
                <c:formatCode>General</c:formatCode>
                <c:ptCount val="218"/>
                <c:pt idx="0">
                  <c:v>80</c:v>
                </c:pt>
                <c:pt idx="1">
                  <c:v>83</c:v>
                </c:pt>
                <c:pt idx="2">
                  <c:v>84</c:v>
                </c:pt>
                <c:pt idx="3">
                  <c:v>83</c:v>
                </c:pt>
                <c:pt idx="4">
                  <c:v>75</c:v>
                </c:pt>
                <c:pt idx="5">
                  <c:v>75</c:v>
                </c:pt>
                <c:pt idx="6">
                  <c:v>56</c:v>
                </c:pt>
                <c:pt idx="7">
                  <c:v>81</c:v>
                </c:pt>
                <c:pt idx="8">
                  <c:v>71</c:v>
                </c:pt>
                <c:pt idx="9">
                  <c:v>83</c:v>
                </c:pt>
                <c:pt idx="10">
                  <c:v>78</c:v>
                </c:pt>
                <c:pt idx="11">
                  <c:v>81</c:v>
                </c:pt>
                <c:pt idx="12">
                  <c:v>81</c:v>
                </c:pt>
                <c:pt idx="13">
                  <c:v>73</c:v>
                </c:pt>
                <c:pt idx="14">
                  <c:v>101</c:v>
                </c:pt>
                <c:pt idx="15">
                  <c:v>79</c:v>
                </c:pt>
                <c:pt idx="16">
                  <c:v>75</c:v>
                </c:pt>
                <c:pt idx="17">
                  <c:v>43</c:v>
                </c:pt>
                <c:pt idx="18">
                  <c:v>77</c:v>
                </c:pt>
                <c:pt idx="19">
                  <c:v>72</c:v>
                </c:pt>
                <c:pt idx="20">
                  <c:v>72</c:v>
                </c:pt>
                <c:pt idx="21">
                  <c:v>71</c:v>
                </c:pt>
                <c:pt idx="22">
                  <c:v>68</c:v>
                </c:pt>
                <c:pt idx="23">
                  <c:v>70</c:v>
                </c:pt>
                <c:pt idx="24">
                  <c:v>69</c:v>
                </c:pt>
                <c:pt idx="25">
                  <c:v>69</c:v>
                </c:pt>
                <c:pt idx="26">
                  <c:v>71</c:v>
                </c:pt>
                <c:pt idx="27">
                  <c:v>60</c:v>
                </c:pt>
                <c:pt idx="28">
                  <c:v>58</c:v>
                </c:pt>
                <c:pt idx="29">
                  <c:v>90</c:v>
                </c:pt>
                <c:pt idx="30">
                  <c:v>46</c:v>
                </c:pt>
                <c:pt idx="31">
                  <c:v>36</c:v>
                </c:pt>
                <c:pt idx="32">
                  <c:v>48</c:v>
                </c:pt>
                <c:pt idx="33">
                  <c:v>70</c:v>
                </c:pt>
                <c:pt idx="34">
                  <c:v>55</c:v>
                </c:pt>
                <c:pt idx="35">
                  <c:v>66</c:v>
                </c:pt>
                <c:pt idx="36">
                  <c:v>64</c:v>
                </c:pt>
                <c:pt idx="37">
                  <c:v>87</c:v>
                </c:pt>
                <c:pt idx="38">
                  <c:v>84</c:v>
                </c:pt>
                <c:pt idx="39">
                  <c:v>71</c:v>
                </c:pt>
                <c:pt idx="40">
                  <c:v>74</c:v>
                </c:pt>
                <c:pt idx="41">
                  <c:v>83</c:v>
                </c:pt>
                <c:pt idx="42">
                  <c:v>82</c:v>
                </c:pt>
                <c:pt idx="43">
                  <c:v>88</c:v>
                </c:pt>
                <c:pt idx="44">
                  <c:v>81</c:v>
                </c:pt>
                <c:pt idx="45">
                  <c:v>80</c:v>
                </c:pt>
                <c:pt idx="46">
                  <c:v>73</c:v>
                </c:pt>
                <c:pt idx="47">
                  <c:v>73</c:v>
                </c:pt>
                <c:pt idx="48">
                  <c:v>74</c:v>
                </c:pt>
                <c:pt idx="49">
                  <c:v>72</c:v>
                </c:pt>
                <c:pt idx="50">
                  <c:v>73</c:v>
                </c:pt>
                <c:pt idx="51">
                  <c:v>76</c:v>
                </c:pt>
                <c:pt idx="52">
                  <c:v>76</c:v>
                </c:pt>
                <c:pt idx="53">
                  <c:v>82</c:v>
                </c:pt>
                <c:pt idx="54">
                  <c:v>91</c:v>
                </c:pt>
                <c:pt idx="55">
                  <c:v>53</c:v>
                </c:pt>
                <c:pt idx="56">
                  <c:v>83</c:v>
                </c:pt>
                <c:pt idx="57">
                  <c:v>66</c:v>
                </c:pt>
                <c:pt idx="58">
                  <c:v>85</c:v>
                </c:pt>
                <c:pt idx="59">
                  <c:v>83</c:v>
                </c:pt>
                <c:pt idx="60">
                  <c:v>80</c:v>
                </c:pt>
                <c:pt idx="61">
                  <c:v>76</c:v>
                </c:pt>
                <c:pt idx="62">
                  <c:v>85</c:v>
                </c:pt>
                <c:pt idx="63">
                  <c:v>82</c:v>
                </c:pt>
                <c:pt idx="64">
                  <c:v>88</c:v>
                </c:pt>
                <c:pt idx="65">
                  <c:v>78</c:v>
                </c:pt>
                <c:pt idx="66">
                  <c:v>82</c:v>
                </c:pt>
                <c:pt idx="67">
                  <c:v>78</c:v>
                </c:pt>
                <c:pt idx="68">
                  <c:v>72</c:v>
                </c:pt>
                <c:pt idx="69">
                  <c:v>70</c:v>
                </c:pt>
                <c:pt idx="70">
                  <c:v>62</c:v>
                </c:pt>
                <c:pt idx="71">
                  <c:v>59</c:v>
                </c:pt>
                <c:pt idx="72">
                  <c:v>76</c:v>
                </c:pt>
                <c:pt idx="73">
                  <c:v>65</c:v>
                </c:pt>
                <c:pt idx="74">
                  <c:v>70</c:v>
                </c:pt>
                <c:pt idx="75">
                  <c:v>73</c:v>
                </c:pt>
                <c:pt idx="76">
                  <c:v>77</c:v>
                </c:pt>
                <c:pt idx="77">
                  <c:v>76</c:v>
                </c:pt>
                <c:pt idx="78">
                  <c:v>75</c:v>
                </c:pt>
                <c:pt idx="79">
                  <c:v>74</c:v>
                </c:pt>
                <c:pt idx="80">
                  <c:v>81</c:v>
                </c:pt>
                <c:pt idx="81">
                  <c:v>97</c:v>
                </c:pt>
                <c:pt idx="82">
                  <c:v>98</c:v>
                </c:pt>
                <c:pt idx="83">
                  <c:v>101</c:v>
                </c:pt>
                <c:pt idx="84">
                  <c:v>107</c:v>
                </c:pt>
                <c:pt idx="85">
                  <c:v>95</c:v>
                </c:pt>
                <c:pt idx="86">
                  <c:v>102</c:v>
                </c:pt>
                <c:pt idx="87">
                  <c:v>90</c:v>
                </c:pt>
                <c:pt idx="88">
                  <c:v>96</c:v>
                </c:pt>
                <c:pt idx="89">
                  <c:v>95</c:v>
                </c:pt>
                <c:pt idx="90">
                  <c:v>107</c:v>
                </c:pt>
                <c:pt idx="91">
                  <c:v>64</c:v>
                </c:pt>
                <c:pt idx="92">
                  <c:v>27</c:v>
                </c:pt>
                <c:pt idx="93">
                  <c:v>68</c:v>
                </c:pt>
                <c:pt idx="94">
                  <c:v>85</c:v>
                </c:pt>
                <c:pt idx="95">
                  <c:v>68</c:v>
                </c:pt>
                <c:pt idx="96">
                  <c:v>31</c:v>
                </c:pt>
                <c:pt idx="97">
                  <c:v>43</c:v>
                </c:pt>
                <c:pt idx="98">
                  <c:v>78</c:v>
                </c:pt>
                <c:pt idx="99">
                  <c:v>95</c:v>
                </c:pt>
                <c:pt idx="100">
                  <c:v>100</c:v>
                </c:pt>
                <c:pt idx="107">
                  <c:v>81</c:v>
                </c:pt>
                <c:pt idx="108">
                  <c:v>83</c:v>
                </c:pt>
                <c:pt idx="109">
                  <c:v>70</c:v>
                </c:pt>
                <c:pt idx="110">
                  <c:v>69</c:v>
                </c:pt>
                <c:pt idx="111">
                  <c:v>77</c:v>
                </c:pt>
                <c:pt idx="112">
                  <c:v>55</c:v>
                </c:pt>
                <c:pt idx="113">
                  <c:v>80</c:v>
                </c:pt>
                <c:pt idx="114">
                  <c:v>53</c:v>
                </c:pt>
                <c:pt idx="115">
                  <c:v>56</c:v>
                </c:pt>
                <c:pt idx="116">
                  <c:v>52</c:v>
                </c:pt>
                <c:pt idx="117">
                  <c:v>56</c:v>
                </c:pt>
                <c:pt idx="118">
                  <c:v>57</c:v>
                </c:pt>
                <c:pt idx="119">
                  <c:v>56</c:v>
                </c:pt>
                <c:pt idx="120">
                  <c:v>59</c:v>
                </c:pt>
                <c:pt idx="121">
                  <c:v>47</c:v>
                </c:pt>
                <c:pt idx="122">
                  <c:v>41</c:v>
                </c:pt>
                <c:pt idx="123">
                  <c:v>48</c:v>
                </c:pt>
                <c:pt idx="124">
                  <c:v>55</c:v>
                </c:pt>
                <c:pt idx="125">
                  <c:v>45</c:v>
                </c:pt>
                <c:pt idx="126">
                  <c:v>56</c:v>
                </c:pt>
                <c:pt idx="127">
                  <c:v>66</c:v>
                </c:pt>
                <c:pt idx="128">
                  <c:v>54</c:v>
                </c:pt>
                <c:pt idx="129">
                  <c:v>65</c:v>
                </c:pt>
                <c:pt idx="130">
                  <c:v>57</c:v>
                </c:pt>
                <c:pt idx="131">
                  <c:v>65</c:v>
                </c:pt>
                <c:pt idx="132">
                  <c:v>84</c:v>
                </c:pt>
                <c:pt idx="133">
                  <c:v>76</c:v>
                </c:pt>
                <c:pt idx="134">
                  <c:v>66</c:v>
                </c:pt>
                <c:pt idx="135">
                  <c:v>85</c:v>
                </c:pt>
                <c:pt idx="136">
                  <c:v>62</c:v>
                </c:pt>
                <c:pt idx="137">
                  <c:v>65</c:v>
                </c:pt>
                <c:pt idx="138">
                  <c:v>86</c:v>
                </c:pt>
                <c:pt idx="139">
                  <c:v>63</c:v>
                </c:pt>
                <c:pt idx="140">
                  <c:v>81</c:v>
                </c:pt>
                <c:pt idx="141">
                  <c:v>86</c:v>
                </c:pt>
                <c:pt idx="142">
                  <c:v>79</c:v>
                </c:pt>
                <c:pt idx="143">
                  <c:v>58</c:v>
                </c:pt>
                <c:pt idx="144">
                  <c:v>59</c:v>
                </c:pt>
                <c:pt idx="145">
                  <c:v>54</c:v>
                </c:pt>
                <c:pt idx="146">
                  <c:v>45</c:v>
                </c:pt>
                <c:pt idx="147">
                  <c:v>62</c:v>
                </c:pt>
                <c:pt idx="148">
                  <c:v>77</c:v>
                </c:pt>
                <c:pt idx="149">
                  <c:v>56</c:v>
                </c:pt>
                <c:pt idx="150">
                  <c:v>35</c:v>
                </c:pt>
                <c:pt idx="151">
                  <c:v>49</c:v>
                </c:pt>
                <c:pt idx="152">
                  <c:v>50</c:v>
                </c:pt>
                <c:pt idx="153">
                  <c:v>32</c:v>
                </c:pt>
                <c:pt idx="154">
                  <c:v>19</c:v>
                </c:pt>
                <c:pt idx="155">
                  <c:v>17</c:v>
                </c:pt>
                <c:pt idx="156">
                  <c:v>11</c:v>
                </c:pt>
                <c:pt idx="157">
                  <c:v>13</c:v>
                </c:pt>
                <c:pt idx="158">
                  <c:v>10</c:v>
                </c:pt>
                <c:pt idx="159">
                  <c:v>15</c:v>
                </c:pt>
                <c:pt idx="160">
                  <c:v>11</c:v>
                </c:pt>
                <c:pt idx="161">
                  <c:v>79</c:v>
                </c:pt>
                <c:pt idx="162">
                  <c:v>69</c:v>
                </c:pt>
                <c:pt idx="163">
                  <c:v>83</c:v>
                </c:pt>
                <c:pt idx="164">
                  <c:v>77</c:v>
                </c:pt>
                <c:pt idx="165">
                  <c:v>82</c:v>
                </c:pt>
                <c:pt idx="166">
                  <c:v>93</c:v>
                </c:pt>
                <c:pt idx="167">
                  <c:v>73</c:v>
                </c:pt>
                <c:pt idx="168">
                  <c:v>53</c:v>
                </c:pt>
                <c:pt idx="169">
                  <c:v>73</c:v>
                </c:pt>
                <c:pt idx="170">
                  <c:v>73</c:v>
                </c:pt>
                <c:pt idx="171">
                  <c:v>80</c:v>
                </c:pt>
                <c:pt idx="172">
                  <c:v>71</c:v>
                </c:pt>
                <c:pt idx="173">
                  <c:v>76</c:v>
                </c:pt>
                <c:pt idx="174">
                  <c:v>63</c:v>
                </c:pt>
                <c:pt idx="175">
                  <c:v>43</c:v>
                </c:pt>
                <c:pt idx="176">
                  <c:v>26</c:v>
                </c:pt>
                <c:pt idx="177">
                  <c:v>65</c:v>
                </c:pt>
                <c:pt idx="178">
                  <c:v>46</c:v>
                </c:pt>
                <c:pt idx="179">
                  <c:v>53</c:v>
                </c:pt>
                <c:pt idx="180">
                  <c:v>49</c:v>
                </c:pt>
                <c:pt idx="181">
                  <c:v>80</c:v>
                </c:pt>
                <c:pt idx="182">
                  <c:v>87</c:v>
                </c:pt>
                <c:pt idx="183">
                  <c:v>77</c:v>
                </c:pt>
                <c:pt idx="184">
                  <c:v>87</c:v>
                </c:pt>
                <c:pt idx="185">
                  <c:v>85</c:v>
                </c:pt>
                <c:pt idx="186">
                  <c:v>95</c:v>
                </c:pt>
                <c:pt idx="187">
                  <c:v>72</c:v>
                </c:pt>
                <c:pt idx="188">
                  <c:v>70</c:v>
                </c:pt>
                <c:pt idx="189">
                  <c:v>72</c:v>
                </c:pt>
                <c:pt idx="190">
                  <c:v>79</c:v>
                </c:pt>
                <c:pt idx="191">
                  <c:v>78</c:v>
                </c:pt>
                <c:pt idx="192">
                  <c:v>74</c:v>
                </c:pt>
                <c:pt idx="193">
                  <c:v>78</c:v>
                </c:pt>
                <c:pt idx="194">
                  <c:v>75</c:v>
                </c:pt>
                <c:pt idx="195">
                  <c:v>77</c:v>
                </c:pt>
                <c:pt idx="196">
                  <c:v>72</c:v>
                </c:pt>
                <c:pt idx="197">
                  <c:v>70</c:v>
                </c:pt>
                <c:pt idx="198">
                  <c:v>70</c:v>
                </c:pt>
                <c:pt idx="199">
                  <c:v>68</c:v>
                </c:pt>
                <c:pt idx="200">
                  <c:v>84</c:v>
                </c:pt>
                <c:pt idx="201">
                  <c:v>79</c:v>
                </c:pt>
                <c:pt idx="202">
                  <c:v>59</c:v>
                </c:pt>
                <c:pt idx="203">
                  <c:v>59</c:v>
                </c:pt>
                <c:pt idx="204">
                  <c:v>50</c:v>
                </c:pt>
                <c:pt idx="205">
                  <c:v>78</c:v>
                </c:pt>
                <c:pt idx="206">
                  <c:v>83</c:v>
                </c:pt>
                <c:pt idx="207">
                  <c:v>38</c:v>
                </c:pt>
                <c:pt idx="208">
                  <c:v>0</c:v>
                </c:pt>
                <c:pt idx="209">
                  <c:v>88</c:v>
                </c:pt>
                <c:pt idx="210">
                  <c:v>64</c:v>
                </c:pt>
                <c:pt idx="211">
                  <c:v>93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1558-4A38-9500-0E2CC6768355}"/>
            </c:ext>
          </c:extLst>
        </c:ser>
        <c:ser>
          <c:idx val="1"/>
          <c:order val="1"/>
          <c:spPr>
            <a:ln w="28575">
              <a:solidFill>
                <a:sysClr val="windowText" lastClr="000000"/>
              </a:solidFill>
            </a:ln>
          </c:spPr>
          <c:marker>
            <c:symbol val="none"/>
          </c:marker>
          <c:yVal>
            <c:numRef>
              <c:f>ورقة1!$X$3:$X$244</c:f>
              <c:numCache>
                <c:formatCode>General</c:formatCode>
                <c:ptCount val="242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  <c:pt idx="5">
                  <c:v>100</c:v>
                </c:pt>
                <c:pt idx="6">
                  <c:v>100</c:v>
                </c:pt>
                <c:pt idx="7">
                  <c:v>100</c:v>
                </c:pt>
                <c:pt idx="8">
                  <c:v>100</c:v>
                </c:pt>
                <c:pt idx="9">
                  <c:v>100</c:v>
                </c:pt>
                <c:pt idx="10">
                  <c:v>100</c:v>
                </c:pt>
                <c:pt idx="11">
                  <c:v>100</c:v>
                </c:pt>
                <c:pt idx="12">
                  <c:v>100</c:v>
                </c:pt>
                <c:pt idx="13">
                  <c:v>100</c:v>
                </c:pt>
                <c:pt idx="14">
                  <c:v>100</c:v>
                </c:pt>
                <c:pt idx="15">
                  <c:v>100</c:v>
                </c:pt>
                <c:pt idx="16">
                  <c:v>100</c:v>
                </c:pt>
                <c:pt idx="17">
                  <c:v>100</c:v>
                </c:pt>
                <c:pt idx="18">
                  <c:v>100</c:v>
                </c:pt>
                <c:pt idx="19">
                  <c:v>100</c:v>
                </c:pt>
                <c:pt idx="20">
                  <c:v>100</c:v>
                </c:pt>
                <c:pt idx="21">
                  <c:v>100</c:v>
                </c:pt>
                <c:pt idx="22">
                  <c:v>100</c:v>
                </c:pt>
                <c:pt idx="23">
                  <c:v>100</c:v>
                </c:pt>
                <c:pt idx="24">
                  <c:v>100</c:v>
                </c:pt>
                <c:pt idx="25">
                  <c:v>100</c:v>
                </c:pt>
                <c:pt idx="26">
                  <c:v>100</c:v>
                </c:pt>
                <c:pt idx="27">
                  <c:v>100</c:v>
                </c:pt>
                <c:pt idx="28">
                  <c:v>100</c:v>
                </c:pt>
                <c:pt idx="29">
                  <c:v>100</c:v>
                </c:pt>
                <c:pt idx="30">
                  <c:v>100</c:v>
                </c:pt>
                <c:pt idx="31">
                  <c:v>100</c:v>
                </c:pt>
                <c:pt idx="32">
                  <c:v>100</c:v>
                </c:pt>
                <c:pt idx="33">
                  <c:v>100</c:v>
                </c:pt>
                <c:pt idx="34">
                  <c:v>100</c:v>
                </c:pt>
                <c:pt idx="35">
                  <c:v>100</c:v>
                </c:pt>
                <c:pt idx="36">
                  <c:v>100</c:v>
                </c:pt>
                <c:pt idx="37">
                  <c:v>100</c:v>
                </c:pt>
                <c:pt idx="38">
                  <c:v>100</c:v>
                </c:pt>
                <c:pt idx="39">
                  <c:v>100</c:v>
                </c:pt>
                <c:pt idx="40">
                  <c:v>100</c:v>
                </c:pt>
                <c:pt idx="41">
                  <c:v>100</c:v>
                </c:pt>
                <c:pt idx="42">
                  <c:v>100</c:v>
                </c:pt>
                <c:pt idx="43">
                  <c:v>100</c:v>
                </c:pt>
                <c:pt idx="44">
                  <c:v>100</c:v>
                </c:pt>
                <c:pt idx="45">
                  <c:v>100</c:v>
                </c:pt>
                <c:pt idx="46">
                  <c:v>100</c:v>
                </c:pt>
                <c:pt idx="47">
                  <c:v>100</c:v>
                </c:pt>
                <c:pt idx="48">
                  <c:v>100</c:v>
                </c:pt>
                <c:pt idx="49">
                  <c:v>100</c:v>
                </c:pt>
                <c:pt idx="50">
                  <c:v>100</c:v>
                </c:pt>
                <c:pt idx="51">
                  <c:v>100</c:v>
                </c:pt>
                <c:pt idx="52">
                  <c:v>100</c:v>
                </c:pt>
                <c:pt idx="53">
                  <c:v>100</c:v>
                </c:pt>
                <c:pt idx="54">
                  <c:v>100</c:v>
                </c:pt>
                <c:pt idx="55">
                  <c:v>100</c:v>
                </c:pt>
                <c:pt idx="56">
                  <c:v>100</c:v>
                </c:pt>
                <c:pt idx="57">
                  <c:v>100</c:v>
                </c:pt>
                <c:pt idx="58">
                  <c:v>100</c:v>
                </c:pt>
                <c:pt idx="59">
                  <c:v>100</c:v>
                </c:pt>
                <c:pt idx="60">
                  <c:v>100</c:v>
                </c:pt>
                <c:pt idx="61">
                  <c:v>100</c:v>
                </c:pt>
                <c:pt idx="62">
                  <c:v>100</c:v>
                </c:pt>
                <c:pt idx="63">
                  <c:v>100</c:v>
                </c:pt>
                <c:pt idx="64">
                  <c:v>100</c:v>
                </c:pt>
                <c:pt idx="65">
                  <c:v>100</c:v>
                </c:pt>
                <c:pt idx="66">
                  <c:v>100</c:v>
                </c:pt>
                <c:pt idx="67">
                  <c:v>100</c:v>
                </c:pt>
                <c:pt idx="68">
                  <c:v>100</c:v>
                </c:pt>
                <c:pt idx="69">
                  <c:v>100</c:v>
                </c:pt>
                <c:pt idx="70">
                  <c:v>100</c:v>
                </c:pt>
                <c:pt idx="71">
                  <c:v>100</c:v>
                </c:pt>
                <c:pt idx="72">
                  <c:v>100</c:v>
                </c:pt>
                <c:pt idx="73">
                  <c:v>100</c:v>
                </c:pt>
                <c:pt idx="74">
                  <c:v>100</c:v>
                </c:pt>
                <c:pt idx="75">
                  <c:v>100</c:v>
                </c:pt>
                <c:pt idx="76">
                  <c:v>100</c:v>
                </c:pt>
                <c:pt idx="77">
                  <c:v>100</c:v>
                </c:pt>
                <c:pt idx="78">
                  <c:v>100</c:v>
                </c:pt>
                <c:pt idx="79">
                  <c:v>100</c:v>
                </c:pt>
                <c:pt idx="80">
                  <c:v>100</c:v>
                </c:pt>
                <c:pt idx="81">
                  <c:v>100</c:v>
                </c:pt>
                <c:pt idx="82">
                  <c:v>100</c:v>
                </c:pt>
                <c:pt idx="83">
                  <c:v>100</c:v>
                </c:pt>
                <c:pt idx="84">
                  <c:v>100</c:v>
                </c:pt>
                <c:pt idx="85">
                  <c:v>100</c:v>
                </c:pt>
                <c:pt idx="86">
                  <c:v>100</c:v>
                </c:pt>
                <c:pt idx="87">
                  <c:v>100</c:v>
                </c:pt>
                <c:pt idx="88">
                  <c:v>100</c:v>
                </c:pt>
                <c:pt idx="89">
                  <c:v>100</c:v>
                </c:pt>
                <c:pt idx="90">
                  <c:v>100</c:v>
                </c:pt>
                <c:pt idx="91">
                  <c:v>100</c:v>
                </c:pt>
                <c:pt idx="92">
                  <c:v>100</c:v>
                </c:pt>
                <c:pt idx="93">
                  <c:v>100</c:v>
                </c:pt>
                <c:pt idx="94">
                  <c:v>100</c:v>
                </c:pt>
                <c:pt idx="95">
                  <c:v>100</c:v>
                </c:pt>
                <c:pt idx="96">
                  <c:v>100</c:v>
                </c:pt>
                <c:pt idx="97">
                  <c:v>100</c:v>
                </c:pt>
                <c:pt idx="98">
                  <c:v>100</c:v>
                </c:pt>
                <c:pt idx="99">
                  <c:v>100</c:v>
                </c:pt>
                <c:pt idx="100">
                  <c:v>100</c:v>
                </c:pt>
                <c:pt idx="101">
                  <c:v>100</c:v>
                </c:pt>
                <c:pt idx="102">
                  <c:v>100</c:v>
                </c:pt>
                <c:pt idx="103">
                  <c:v>100</c:v>
                </c:pt>
                <c:pt idx="104">
                  <c:v>100</c:v>
                </c:pt>
                <c:pt idx="105">
                  <c:v>100</c:v>
                </c:pt>
                <c:pt idx="106">
                  <c:v>100</c:v>
                </c:pt>
                <c:pt idx="107">
                  <c:v>100</c:v>
                </c:pt>
                <c:pt idx="108">
                  <c:v>100</c:v>
                </c:pt>
                <c:pt idx="109">
                  <c:v>100</c:v>
                </c:pt>
                <c:pt idx="110">
                  <c:v>100</c:v>
                </c:pt>
                <c:pt idx="111">
                  <c:v>100</c:v>
                </c:pt>
                <c:pt idx="112">
                  <c:v>100</c:v>
                </c:pt>
                <c:pt idx="113">
                  <c:v>100</c:v>
                </c:pt>
                <c:pt idx="114">
                  <c:v>100</c:v>
                </c:pt>
                <c:pt idx="115">
                  <c:v>100</c:v>
                </c:pt>
                <c:pt idx="116">
                  <c:v>100</c:v>
                </c:pt>
                <c:pt idx="117">
                  <c:v>100</c:v>
                </c:pt>
                <c:pt idx="118">
                  <c:v>100</c:v>
                </c:pt>
                <c:pt idx="119">
                  <c:v>100</c:v>
                </c:pt>
                <c:pt idx="120">
                  <c:v>100</c:v>
                </c:pt>
                <c:pt idx="121">
                  <c:v>100</c:v>
                </c:pt>
                <c:pt idx="122">
                  <c:v>100</c:v>
                </c:pt>
                <c:pt idx="123">
                  <c:v>100</c:v>
                </c:pt>
                <c:pt idx="124">
                  <c:v>100</c:v>
                </c:pt>
                <c:pt idx="125">
                  <c:v>100</c:v>
                </c:pt>
                <c:pt idx="126">
                  <c:v>100</c:v>
                </c:pt>
                <c:pt idx="127">
                  <c:v>100</c:v>
                </c:pt>
                <c:pt idx="128">
                  <c:v>100</c:v>
                </c:pt>
                <c:pt idx="129">
                  <c:v>100</c:v>
                </c:pt>
                <c:pt idx="130">
                  <c:v>100</c:v>
                </c:pt>
                <c:pt idx="131">
                  <c:v>100</c:v>
                </c:pt>
                <c:pt idx="132">
                  <c:v>100</c:v>
                </c:pt>
                <c:pt idx="133">
                  <c:v>100</c:v>
                </c:pt>
                <c:pt idx="134">
                  <c:v>100</c:v>
                </c:pt>
                <c:pt idx="135">
                  <c:v>100</c:v>
                </c:pt>
                <c:pt idx="136">
                  <c:v>100</c:v>
                </c:pt>
                <c:pt idx="137">
                  <c:v>100</c:v>
                </c:pt>
                <c:pt idx="138">
                  <c:v>100</c:v>
                </c:pt>
                <c:pt idx="139">
                  <c:v>100</c:v>
                </c:pt>
                <c:pt idx="140">
                  <c:v>100</c:v>
                </c:pt>
                <c:pt idx="141">
                  <c:v>100</c:v>
                </c:pt>
                <c:pt idx="142">
                  <c:v>100</c:v>
                </c:pt>
                <c:pt idx="143">
                  <c:v>100</c:v>
                </c:pt>
                <c:pt idx="144">
                  <c:v>100</c:v>
                </c:pt>
                <c:pt idx="145">
                  <c:v>100</c:v>
                </c:pt>
                <c:pt idx="146">
                  <c:v>100</c:v>
                </c:pt>
                <c:pt idx="147">
                  <c:v>100</c:v>
                </c:pt>
                <c:pt idx="148">
                  <c:v>100</c:v>
                </c:pt>
                <c:pt idx="149">
                  <c:v>100</c:v>
                </c:pt>
                <c:pt idx="150">
                  <c:v>100</c:v>
                </c:pt>
                <c:pt idx="151">
                  <c:v>100</c:v>
                </c:pt>
                <c:pt idx="152">
                  <c:v>100</c:v>
                </c:pt>
                <c:pt idx="153">
                  <c:v>100</c:v>
                </c:pt>
                <c:pt idx="154">
                  <c:v>100</c:v>
                </c:pt>
                <c:pt idx="155">
                  <c:v>100</c:v>
                </c:pt>
                <c:pt idx="156">
                  <c:v>100</c:v>
                </c:pt>
                <c:pt idx="157">
                  <c:v>100</c:v>
                </c:pt>
                <c:pt idx="158">
                  <c:v>100</c:v>
                </c:pt>
                <c:pt idx="159">
                  <c:v>100</c:v>
                </c:pt>
                <c:pt idx="160">
                  <c:v>100</c:v>
                </c:pt>
                <c:pt idx="161">
                  <c:v>100</c:v>
                </c:pt>
                <c:pt idx="162">
                  <c:v>100</c:v>
                </c:pt>
                <c:pt idx="163">
                  <c:v>100</c:v>
                </c:pt>
                <c:pt idx="164">
                  <c:v>100</c:v>
                </c:pt>
                <c:pt idx="165">
                  <c:v>100</c:v>
                </c:pt>
                <c:pt idx="166">
                  <c:v>100</c:v>
                </c:pt>
                <c:pt idx="167">
                  <c:v>100</c:v>
                </c:pt>
                <c:pt idx="168">
                  <c:v>100</c:v>
                </c:pt>
                <c:pt idx="169">
                  <c:v>100</c:v>
                </c:pt>
                <c:pt idx="170">
                  <c:v>100</c:v>
                </c:pt>
                <c:pt idx="171">
                  <c:v>100</c:v>
                </c:pt>
                <c:pt idx="172">
                  <c:v>100</c:v>
                </c:pt>
                <c:pt idx="173">
                  <c:v>100</c:v>
                </c:pt>
                <c:pt idx="174">
                  <c:v>100</c:v>
                </c:pt>
                <c:pt idx="175">
                  <c:v>100</c:v>
                </c:pt>
                <c:pt idx="176">
                  <c:v>100</c:v>
                </c:pt>
                <c:pt idx="177">
                  <c:v>100</c:v>
                </c:pt>
                <c:pt idx="178">
                  <c:v>100</c:v>
                </c:pt>
                <c:pt idx="179">
                  <c:v>100</c:v>
                </c:pt>
                <c:pt idx="180">
                  <c:v>100</c:v>
                </c:pt>
                <c:pt idx="181">
                  <c:v>100</c:v>
                </c:pt>
                <c:pt idx="182">
                  <c:v>100</c:v>
                </c:pt>
                <c:pt idx="183">
                  <c:v>100</c:v>
                </c:pt>
                <c:pt idx="184">
                  <c:v>100</c:v>
                </c:pt>
                <c:pt idx="185">
                  <c:v>100</c:v>
                </c:pt>
                <c:pt idx="186">
                  <c:v>100</c:v>
                </c:pt>
                <c:pt idx="187">
                  <c:v>100</c:v>
                </c:pt>
                <c:pt idx="188">
                  <c:v>100</c:v>
                </c:pt>
                <c:pt idx="189">
                  <c:v>100</c:v>
                </c:pt>
                <c:pt idx="190">
                  <c:v>100</c:v>
                </c:pt>
                <c:pt idx="191">
                  <c:v>100</c:v>
                </c:pt>
                <c:pt idx="192">
                  <c:v>100</c:v>
                </c:pt>
                <c:pt idx="193">
                  <c:v>100</c:v>
                </c:pt>
                <c:pt idx="194">
                  <c:v>100</c:v>
                </c:pt>
                <c:pt idx="195">
                  <c:v>100</c:v>
                </c:pt>
                <c:pt idx="196">
                  <c:v>100</c:v>
                </c:pt>
                <c:pt idx="197">
                  <c:v>100</c:v>
                </c:pt>
                <c:pt idx="198">
                  <c:v>100</c:v>
                </c:pt>
                <c:pt idx="199">
                  <c:v>100</c:v>
                </c:pt>
                <c:pt idx="200">
                  <c:v>100</c:v>
                </c:pt>
                <c:pt idx="201">
                  <c:v>100</c:v>
                </c:pt>
                <c:pt idx="202">
                  <c:v>100</c:v>
                </c:pt>
                <c:pt idx="203">
                  <c:v>100</c:v>
                </c:pt>
                <c:pt idx="204">
                  <c:v>100</c:v>
                </c:pt>
                <c:pt idx="205">
                  <c:v>100</c:v>
                </c:pt>
                <c:pt idx="206">
                  <c:v>100</c:v>
                </c:pt>
                <c:pt idx="207">
                  <c:v>100</c:v>
                </c:pt>
                <c:pt idx="208">
                  <c:v>100</c:v>
                </c:pt>
                <c:pt idx="209">
                  <c:v>100</c:v>
                </c:pt>
                <c:pt idx="210">
                  <c:v>100</c:v>
                </c:pt>
                <c:pt idx="211">
                  <c:v>100</c:v>
                </c:pt>
                <c:pt idx="212">
                  <c:v>100</c:v>
                </c:pt>
                <c:pt idx="213">
                  <c:v>100</c:v>
                </c:pt>
                <c:pt idx="214">
                  <c:v>100</c:v>
                </c:pt>
                <c:pt idx="215">
                  <c:v>100</c:v>
                </c:pt>
                <c:pt idx="216">
                  <c:v>100</c:v>
                </c:pt>
                <c:pt idx="217">
                  <c:v>100</c:v>
                </c:pt>
                <c:pt idx="218">
                  <c:v>100</c:v>
                </c:pt>
                <c:pt idx="219">
                  <c:v>100</c:v>
                </c:pt>
                <c:pt idx="220">
                  <c:v>100</c:v>
                </c:pt>
                <c:pt idx="221">
                  <c:v>100</c:v>
                </c:pt>
                <c:pt idx="222">
                  <c:v>100</c:v>
                </c:pt>
                <c:pt idx="223">
                  <c:v>100</c:v>
                </c:pt>
                <c:pt idx="224">
                  <c:v>100</c:v>
                </c:pt>
                <c:pt idx="225">
                  <c:v>100</c:v>
                </c:pt>
                <c:pt idx="226">
                  <c:v>100</c:v>
                </c:pt>
                <c:pt idx="227">
                  <c:v>100</c:v>
                </c:pt>
                <c:pt idx="228">
                  <c:v>100</c:v>
                </c:pt>
                <c:pt idx="229">
                  <c:v>100</c:v>
                </c:pt>
                <c:pt idx="230">
                  <c:v>100</c:v>
                </c:pt>
                <c:pt idx="231">
                  <c:v>100</c:v>
                </c:pt>
                <c:pt idx="232">
                  <c:v>100</c:v>
                </c:pt>
                <c:pt idx="233">
                  <c:v>100</c:v>
                </c:pt>
                <c:pt idx="234">
                  <c:v>100</c:v>
                </c:pt>
                <c:pt idx="235">
                  <c:v>100</c:v>
                </c:pt>
                <c:pt idx="236">
                  <c:v>100</c:v>
                </c:pt>
                <c:pt idx="237">
                  <c:v>100</c:v>
                </c:pt>
                <c:pt idx="238">
                  <c:v>100</c:v>
                </c:pt>
                <c:pt idx="239">
                  <c:v>100</c:v>
                </c:pt>
                <c:pt idx="240">
                  <c:v>100</c:v>
                </c:pt>
                <c:pt idx="241">
                  <c:v>100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1558-4A38-9500-0E2CC6768355}"/>
            </c:ext>
          </c:extLst>
        </c:ser>
        <c:ser>
          <c:idx val="2"/>
          <c:order val="2"/>
          <c:spPr>
            <a:ln w="28575">
              <a:solidFill>
                <a:sysClr val="windowText" lastClr="000000"/>
              </a:solidFill>
            </a:ln>
          </c:spPr>
          <c:marker>
            <c:symbol val="none"/>
          </c:marker>
          <c:yVal>
            <c:numRef>
              <c:f>ورقة1!$W$3:$W$244</c:f>
              <c:numCache>
                <c:formatCode>General</c:formatCode>
                <c:ptCount val="242"/>
                <c:pt idx="0">
                  <c:v>20</c:v>
                </c:pt>
                <c:pt idx="1">
                  <c:v>20</c:v>
                </c:pt>
                <c:pt idx="2">
                  <c:v>20</c:v>
                </c:pt>
                <c:pt idx="3">
                  <c:v>20</c:v>
                </c:pt>
                <c:pt idx="4">
                  <c:v>20</c:v>
                </c:pt>
                <c:pt idx="5">
                  <c:v>20</c:v>
                </c:pt>
                <c:pt idx="6">
                  <c:v>20</c:v>
                </c:pt>
                <c:pt idx="7">
                  <c:v>20</c:v>
                </c:pt>
                <c:pt idx="8">
                  <c:v>20</c:v>
                </c:pt>
                <c:pt idx="9">
                  <c:v>20</c:v>
                </c:pt>
                <c:pt idx="10">
                  <c:v>20</c:v>
                </c:pt>
                <c:pt idx="11">
                  <c:v>20</c:v>
                </c:pt>
                <c:pt idx="12">
                  <c:v>20</c:v>
                </c:pt>
                <c:pt idx="13">
                  <c:v>20</c:v>
                </c:pt>
                <c:pt idx="14">
                  <c:v>20</c:v>
                </c:pt>
                <c:pt idx="15">
                  <c:v>20</c:v>
                </c:pt>
                <c:pt idx="16">
                  <c:v>20</c:v>
                </c:pt>
                <c:pt idx="17">
                  <c:v>20</c:v>
                </c:pt>
                <c:pt idx="18">
                  <c:v>20</c:v>
                </c:pt>
                <c:pt idx="19">
                  <c:v>20</c:v>
                </c:pt>
                <c:pt idx="20">
                  <c:v>20</c:v>
                </c:pt>
                <c:pt idx="21">
                  <c:v>20</c:v>
                </c:pt>
                <c:pt idx="22">
                  <c:v>20</c:v>
                </c:pt>
                <c:pt idx="23">
                  <c:v>20</c:v>
                </c:pt>
                <c:pt idx="24">
                  <c:v>20</c:v>
                </c:pt>
                <c:pt idx="25">
                  <c:v>20</c:v>
                </c:pt>
                <c:pt idx="26">
                  <c:v>20</c:v>
                </c:pt>
                <c:pt idx="27">
                  <c:v>20</c:v>
                </c:pt>
                <c:pt idx="28">
                  <c:v>20</c:v>
                </c:pt>
                <c:pt idx="29">
                  <c:v>20</c:v>
                </c:pt>
                <c:pt idx="30">
                  <c:v>20</c:v>
                </c:pt>
                <c:pt idx="31">
                  <c:v>20</c:v>
                </c:pt>
                <c:pt idx="32">
                  <c:v>20</c:v>
                </c:pt>
                <c:pt idx="33">
                  <c:v>20</c:v>
                </c:pt>
                <c:pt idx="34">
                  <c:v>20</c:v>
                </c:pt>
                <c:pt idx="35">
                  <c:v>20</c:v>
                </c:pt>
                <c:pt idx="36">
                  <c:v>20</c:v>
                </c:pt>
                <c:pt idx="37">
                  <c:v>20</c:v>
                </c:pt>
                <c:pt idx="38">
                  <c:v>20</c:v>
                </c:pt>
                <c:pt idx="39">
                  <c:v>20</c:v>
                </c:pt>
                <c:pt idx="40">
                  <c:v>20</c:v>
                </c:pt>
                <c:pt idx="41">
                  <c:v>20</c:v>
                </c:pt>
                <c:pt idx="42">
                  <c:v>20</c:v>
                </c:pt>
                <c:pt idx="43">
                  <c:v>20</c:v>
                </c:pt>
                <c:pt idx="44">
                  <c:v>20</c:v>
                </c:pt>
                <c:pt idx="45">
                  <c:v>20</c:v>
                </c:pt>
                <c:pt idx="46">
                  <c:v>20</c:v>
                </c:pt>
                <c:pt idx="47">
                  <c:v>20</c:v>
                </c:pt>
                <c:pt idx="48">
                  <c:v>20</c:v>
                </c:pt>
                <c:pt idx="49">
                  <c:v>20</c:v>
                </c:pt>
                <c:pt idx="50">
                  <c:v>20</c:v>
                </c:pt>
                <c:pt idx="51">
                  <c:v>20</c:v>
                </c:pt>
                <c:pt idx="52">
                  <c:v>20</c:v>
                </c:pt>
                <c:pt idx="53">
                  <c:v>20</c:v>
                </c:pt>
                <c:pt idx="54">
                  <c:v>20</c:v>
                </c:pt>
                <c:pt idx="55">
                  <c:v>20</c:v>
                </c:pt>
                <c:pt idx="56">
                  <c:v>20</c:v>
                </c:pt>
                <c:pt idx="57">
                  <c:v>20</c:v>
                </c:pt>
                <c:pt idx="58">
                  <c:v>20</c:v>
                </c:pt>
                <c:pt idx="59">
                  <c:v>20</c:v>
                </c:pt>
                <c:pt idx="60">
                  <c:v>20</c:v>
                </c:pt>
                <c:pt idx="61">
                  <c:v>20</c:v>
                </c:pt>
                <c:pt idx="62">
                  <c:v>20</c:v>
                </c:pt>
                <c:pt idx="63">
                  <c:v>20</c:v>
                </c:pt>
                <c:pt idx="64">
                  <c:v>20</c:v>
                </c:pt>
                <c:pt idx="65">
                  <c:v>20</c:v>
                </c:pt>
                <c:pt idx="66">
                  <c:v>20</c:v>
                </c:pt>
                <c:pt idx="67">
                  <c:v>20</c:v>
                </c:pt>
                <c:pt idx="68">
                  <c:v>20</c:v>
                </c:pt>
                <c:pt idx="69">
                  <c:v>20</c:v>
                </c:pt>
                <c:pt idx="70">
                  <c:v>20</c:v>
                </c:pt>
                <c:pt idx="71">
                  <c:v>20</c:v>
                </c:pt>
                <c:pt idx="72">
                  <c:v>20</c:v>
                </c:pt>
                <c:pt idx="73">
                  <c:v>20</c:v>
                </c:pt>
                <c:pt idx="74">
                  <c:v>20</c:v>
                </c:pt>
                <c:pt idx="75">
                  <c:v>20</c:v>
                </c:pt>
                <c:pt idx="76">
                  <c:v>20</c:v>
                </c:pt>
                <c:pt idx="77">
                  <c:v>20</c:v>
                </c:pt>
                <c:pt idx="78">
                  <c:v>20</c:v>
                </c:pt>
                <c:pt idx="79">
                  <c:v>20</c:v>
                </c:pt>
                <c:pt idx="80">
                  <c:v>20</c:v>
                </c:pt>
                <c:pt idx="81">
                  <c:v>20</c:v>
                </c:pt>
                <c:pt idx="82">
                  <c:v>20</c:v>
                </c:pt>
                <c:pt idx="83">
                  <c:v>20</c:v>
                </c:pt>
                <c:pt idx="84">
                  <c:v>20</c:v>
                </c:pt>
                <c:pt idx="85">
                  <c:v>20</c:v>
                </c:pt>
                <c:pt idx="86">
                  <c:v>20</c:v>
                </c:pt>
                <c:pt idx="87">
                  <c:v>20</c:v>
                </c:pt>
                <c:pt idx="88">
                  <c:v>20</c:v>
                </c:pt>
                <c:pt idx="89">
                  <c:v>20</c:v>
                </c:pt>
                <c:pt idx="90">
                  <c:v>20</c:v>
                </c:pt>
                <c:pt idx="91">
                  <c:v>20</c:v>
                </c:pt>
                <c:pt idx="92">
                  <c:v>20</c:v>
                </c:pt>
                <c:pt idx="93">
                  <c:v>20</c:v>
                </c:pt>
                <c:pt idx="94">
                  <c:v>20</c:v>
                </c:pt>
                <c:pt idx="95">
                  <c:v>20</c:v>
                </c:pt>
                <c:pt idx="96">
                  <c:v>20</c:v>
                </c:pt>
                <c:pt idx="97">
                  <c:v>20</c:v>
                </c:pt>
                <c:pt idx="98">
                  <c:v>20</c:v>
                </c:pt>
                <c:pt idx="99">
                  <c:v>20</c:v>
                </c:pt>
                <c:pt idx="100">
                  <c:v>20</c:v>
                </c:pt>
                <c:pt idx="101">
                  <c:v>20</c:v>
                </c:pt>
                <c:pt idx="102">
                  <c:v>20</c:v>
                </c:pt>
                <c:pt idx="103">
                  <c:v>20</c:v>
                </c:pt>
                <c:pt idx="104">
                  <c:v>20</c:v>
                </c:pt>
                <c:pt idx="105">
                  <c:v>20</c:v>
                </c:pt>
                <c:pt idx="106">
                  <c:v>20</c:v>
                </c:pt>
                <c:pt idx="107">
                  <c:v>20</c:v>
                </c:pt>
                <c:pt idx="108">
                  <c:v>20</c:v>
                </c:pt>
                <c:pt idx="109">
                  <c:v>20</c:v>
                </c:pt>
                <c:pt idx="110">
                  <c:v>20</c:v>
                </c:pt>
                <c:pt idx="111">
                  <c:v>20</c:v>
                </c:pt>
                <c:pt idx="112">
                  <c:v>20</c:v>
                </c:pt>
                <c:pt idx="113">
                  <c:v>20</c:v>
                </c:pt>
                <c:pt idx="114">
                  <c:v>20</c:v>
                </c:pt>
                <c:pt idx="115">
                  <c:v>20</c:v>
                </c:pt>
                <c:pt idx="116">
                  <c:v>20</c:v>
                </c:pt>
                <c:pt idx="117">
                  <c:v>20</c:v>
                </c:pt>
                <c:pt idx="118">
                  <c:v>20</c:v>
                </c:pt>
                <c:pt idx="119">
                  <c:v>20</c:v>
                </c:pt>
                <c:pt idx="120">
                  <c:v>20</c:v>
                </c:pt>
                <c:pt idx="121">
                  <c:v>20</c:v>
                </c:pt>
                <c:pt idx="122">
                  <c:v>20</c:v>
                </c:pt>
                <c:pt idx="123">
                  <c:v>20</c:v>
                </c:pt>
                <c:pt idx="124">
                  <c:v>20</c:v>
                </c:pt>
                <c:pt idx="125">
                  <c:v>20</c:v>
                </c:pt>
                <c:pt idx="126">
                  <c:v>20</c:v>
                </c:pt>
                <c:pt idx="127">
                  <c:v>20</c:v>
                </c:pt>
                <c:pt idx="128">
                  <c:v>20</c:v>
                </c:pt>
                <c:pt idx="129">
                  <c:v>20</c:v>
                </c:pt>
                <c:pt idx="130">
                  <c:v>20</c:v>
                </c:pt>
                <c:pt idx="131">
                  <c:v>20</c:v>
                </c:pt>
                <c:pt idx="132">
                  <c:v>20</c:v>
                </c:pt>
                <c:pt idx="133">
                  <c:v>20</c:v>
                </c:pt>
                <c:pt idx="134">
                  <c:v>20</c:v>
                </c:pt>
                <c:pt idx="135">
                  <c:v>20</c:v>
                </c:pt>
                <c:pt idx="136">
                  <c:v>20</c:v>
                </c:pt>
                <c:pt idx="137">
                  <c:v>20</c:v>
                </c:pt>
                <c:pt idx="138">
                  <c:v>20</c:v>
                </c:pt>
                <c:pt idx="139">
                  <c:v>20</c:v>
                </c:pt>
                <c:pt idx="140">
                  <c:v>20</c:v>
                </c:pt>
                <c:pt idx="141">
                  <c:v>20</c:v>
                </c:pt>
                <c:pt idx="142">
                  <c:v>20</c:v>
                </c:pt>
                <c:pt idx="143">
                  <c:v>20</c:v>
                </c:pt>
                <c:pt idx="144">
                  <c:v>20</c:v>
                </c:pt>
                <c:pt idx="145">
                  <c:v>20</c:v>
                </c:pt>
                <c:pt idx="146">
                  <c:v>20</c:v>
                </c:pt>
                <c:pt idx="147">
                  <c:v>20</c:v>
                </c:pt>
                <c:pt idx="148">
                  <c:v>20</c:v>
                </c:pt>
                <c:pt idx="149">
                  <c:v>20</c:v>
                </c:pt>
                <c:pt idx="150">
                  <c:v>20</c:v>
                </c:pt>
                <c:pt idx="151">
                  <c:v>20</c:v>
                </c:pt>
                <c:pt idx="152">
                  <c:v>20</c:v>
                </c:pt>
                <c:pt idx="153">
                  <c:v>20</c:v>
                </c:pt>
                <c:pt idx="154">
                  <c:v>20</c:v>
                </c:pt>
                <c:pt idx="155">
                  <c:v>20</c:v>
                </c:pt>
                <c:pt idx="156">
                  <c:v>20</c:v>
                </c:pt>
                <c:pt idx="157">
                  <c:v>20</c:v>
                </c:pt>
                <c:pt idx="158">
                  <c:v>20</c:v>
                </c:pt>
                <c:pt idx="159">
                  <c:v>20</c:v>
                </c:pt>
                <c:pt idx="160">
                  <c:v>20</c:v>
                </c:pt>
                <c:pt idx="161">
                  <c:v>20</c:v>
                </c:pt>
                <c:pt idx="162">
                  <c:v>20</c:v>
                </c:pt>
                <c:pt idx="163">
                  <c:v>20</c:v>
                </c:pt>
                <c:pt idx="164">
                  <c:v>20</c:v>
                </c:pt>
                <c:pt idx="165">
                  <c:v>20</c:v>
                </c:pt>
                <c:pt idx="166">
                  <c:v>20</c:v>
                </c:pt>
                <c:pt idx="167">
                  <c:v>20</c:v>
                </c:pt>
                <c:pt idx="168">
                  <c:v>20</c:v>
                </c:pt>
                <c:pt idx="169">
                  <c:v>20</c:v>
                </c:pt>
                <c:pt idx="170">
                  <c:v>20</c:v>
                </c:pt>
                <c:pt idx="171">
                  <c:v>20</c:v>
                </c:pt>
                <c:pt idx="172">
                  <c:v>20</c:v>
                </c:pt>
                <c:pt idx="173">
                  <c:v>20</c:v>
                </c:pt>
                <c:pt idx="174">
                  <c:v>20</c:v>
                </c:pt>
                <c:pt idx="175">
                  <c:v>20</c:v>
                </c:pt>
                <c:pt idx="176">
                  <c:v>20</c:v>
                </c:pt>
                <c:pt idx="177">
                  <c:v>20</c:v>
                </c:pt>
                <c:pt idx="178">
                  <c:v>20</c:v>
                </c:pt>
                <c:pt idx="179">
                  <c:v>20</c:v>
                </c:pt>
                <c:pt idx="180">
                  <c:v>20</c:v>
                </c:pt>
                <c:pt idx="181">
                  <c:v>20</c:v>
                </c:pt>
                <c:pt idx="182">
                  <c:v>20</c:v>
                </c:pt>
                <c:pt idx="183">
                  <c:v>20</c:v>
                </c:pt>
                <c:pt idx="184">
                  <c:v>20</c:v>
                </c:pt>
                <c:pt idx="185">
                  <c:v>20</c:v>
                </c:pt>
                <c:pt idx="186">
                  <c:v>20</c:v>
                </c:pt>
                <c:pt idx="187">
                  <c:v>20</c:v>
                </c:pt>
                <c:pt idx="188">
                  <c:v>20</c:v>
                </c:pt>
                <c:pt idx="189">
                  <c:v>20</c:v>
                </c:pt>
                <c:pt idx="190">
                  <c:v>20</c:v>
                </c:pt>
                <c:pt idx="191">
                  <c:v>20</c:v>
                </c:pt>
                <c:pt idx="192">
                  <c:v>20</c:v>
                </c:pt>
                <c:pt idx="193">
                  <c:v>20</c:v>
                </c:pt>
                <c:pt idx="194">
                  <c:v>20</c:v>
                </c:pt>
                <c:pt idx="195">
                  <c:v>20</c:v>
                </c:pt>
                <c:pt idx="196">
                  <c:v>20</c:v>
                </c:pt>
                <c:pt idx="197">
                  <c:v>20</c:v>
                </c:pt>
                <c:pt idx="198">
                  <c:v>20</c:v>
                </c:pt>
                <c:pt idx="199">
                  <c:v>20</c:v>
                </c:pt>
                <c:pt idx="200">
                  <c:v>20</c:v>
                </c:pt>
                <c:pt idx="201">
                  <c:v>20</c:v>
                </c:pt>
                <c:pt idx="202">
                  <c:v>20</c:v>
                </c:pt>
                <c:pt idx="203">
                  <c:v>20</c:v>
                </c:pt>
                <c:pt idx="204">
                  <c:v>20</c:v>
                </c:pt>
                <c:pt idx="205">
                  <c:v>20</c:v>
                </c:pt>
                <c:pt idx="206">
                  <c:v>20</c:v>
                </c:pt>
                <c:pt idx="207">
                  <c:v>20</c:v>
                </c:pt>
                <c:pt idx="208">
                  <c:v>20</c:v>
                </c:pt>
                <c:pt idx="209">
                  <c:v>20</c:v>
                </c:pt>
                <c:pt idx="210">
                  <c:v>20</c:v>
                </c:pt>
                <c:pt idx="211">
                  <c:v>20</c:v>
                </c:pt>
                <c:pt idx="212">
                  <c:v>20</c:v>
                </c:pt>
                <c:pt idx="213">
                  <c:v>20</c:v>
                </c:pt>
                <c:pt idx="214">
                  <c:v>20</c:v>
                </c:pt>
                <c:pt idx="215">
                  <c:v>20</c:v>
                </c:pt>
                <c:pt idx="216">
                  <c:v>20</c:v>
                </c:pt>
                <c:pt idx="217">
                  <c:v>20</c:v>
                </c:pt>
                <c:pt idx="218">
                  <c:v>20</c:v>
                </c:pt>
                <c:pt idx="219">
                  <c:v>20</c:v>
                </c:pt>
                <c:pt idx="220">
                  <c:v>20</c:v>
                </c:pt>
                <c:pt idx="221">
                  <c:v>20</c:v>
                </c:pt>
                <c:pt idx="222">
                  <c:v>20</c:v>
                </c:pt>
                <c:pt idx="223">
                  <c:v>20</c:v>
                </c:pt>
                <c:pt idx="224">
                  <c:v>20</c:v>
                </c:pt>
                <c:pt idx="225">
                  <c:v>20</c:v>
                </c:pt>
                <c:pt idx="226">
                  <c:v>20</c:v>
                </c:pt>
                <c:pt idx="227">
                  <c:v>20</c:v>
                </c:pt>
                <c:pt idx="228">
                  <c:v>20</c:v>
                </c:pt>
                <c:pt idx="229">
                  <c:v>20</c:v>
                </c:pt>
                <c:pt idx="230">
                  <c:v>20</c:v>
                </c:pt>
                <c:pt idx="231">
                  <c:v>20</c:v>
                </c:pt>
                <c:pt idx="232">
                  <c:v>20</c:v>
                </c:pt>
                <c:pt idx="233">
                  <c:v>20</c:v>
                </c:pt>
                <c:pt idx="234">
                  <c:v>20</c:v>
                </c:pt>
                <c:pt idx="235">
                  <c:v>20</c:v>
                </c:pt>
                <c:pt idx="236">
                  <c:v>20</c:v>
                </c:pt>
                <c:pt idx="237">
                  <c:v>20</c:v>
                </c:pt>
                <c:pt idx="238">
                  <c:v>20</c:v>
                </c:pt>
                <c:pt idx="239">
                  <c:v>20</c:v>
                </c:pt>
                <c:pt idx="240">
                  <c:v>20</c:v>
                </c:pt>
                <c:pt idx="241">
                  <c:v>20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1558-4A38-9500-0E2CC67683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6411904"/>
        <c:axId val="118015104"/>
      </c:scatterChart>
      <c:valAx>
        <c:axId val="106411904"/>
        <c:scaling>
          <c:orientation val="minMax"/>
          <c:max val="250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 lang="ar-SA"/>
                </a:pPr>
                <a:r>
                  <a:rPr lang="en-US" b="0"/>
                  <a:t>Junction</a:t>
                </a:r>
                <a:r>
                  <a:rPr lang="en-US" b="0" baseline="0"/>
                  <a:t> Number</a:t>
                </a:r>
                <a:endParaRPr lang="en-US" b="0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ar-SA"/>
            </a:pPr>
            <a:endParaRPr lang="en-US"/>
          </a:p>
        </c:txPr>
        <c:crossAx val="118015104"/>
        <c:crosses val="autoZero"/>
        <c:crossBetween val="midCat"/>
      </c:valAx>
      <c:valAx>
        <c:axId val="118015104"/>
        <c:scaling>
          <c:orientation val="minMax"/>
          <c:min val="0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 lang="ar-SA"/>
                </a:pPr>
                <a:r>
                  <a:rPr lang="en-US" b="0"/>
                  <a:t>Pressure(mH2O)</a:t>
                </a:r>
                <a:endParaRPr lang="ar-SA" b="0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ar-SA"/>
            </a:pPr>
            <a:endParaRPr lang="en-US"/>
          </a:p>
        </c:txPr>
        <c:crossAx val="106411904"/>
        <c:crosses val="autoZero"/>
        <c:crossBetween val="midCat"/>
        <c:majorUnit val="20"/>
      </c:valAx>
      <c:spPr>
        <a:ln cap="rnd"/>
      </c:spPr>
    </c:plotArea>
    <c:plotVisOnly val="1"/>
    <c:dispBlanksAs val="gap"/>
    <c:showDLblsOverMax val="0"/>
  </c:chart>
  <c:spPr>
    <a:solidFill>
      <a:schemeClr val="bg1"/>
    </a:solidFill>
  </c:sp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>
              <a:noFill/>
            </a:ln>
          </c:spPr>
          <c:marker>
            <c:symbol val="circle"/>
            <c:size val="4"/>
          </c:marker>
          <c:xVal>
            <c:numRef>
              <c:f>ورقة1!$M$2:$M$249</c:f>
              <c:numCache>
                <c:formatCode>General</c:formatCode>
                <c:ptCount val="24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  <c:pt idx="232">
                  <c:v>233</c:v>
                </c:pt>
                <c:pt idx="233">
                  <c:v>234</c:v>
                </c:pt>
                <c:pt idx="234">
                  <c:v>235</c:v>
                </c:pt>
                <c:pt idx="235">
                  <c:v>236</c:v>
                </c:pt>
                <c:pt idx="236">
                  <c:v>237</c:v>
                </c:pt>
                <c:pt idx="237">
                  <c:v>238</c:v>
                </c:pt>
                <c:pt idx="238">
                  <c:v>239</c:v>
                </c:pt>
                <c:pt idx="239">
                  <c:v>240</c:v>
                </c:pt>
                <c:pt idx="240">
                  <c:v>241</c:v>
                </c:pt>
                <c:pt idx="241">
                  <c:v>242</c:v>
                </c:pt>
                <c:pt idx="242">
                  <c:v>243</c:v>
                </c:pt>
                <c:pt idx="243">
                  <c:v>244</c:v>
                </c:pt>
                <c:pt idx="244">
                  <c:v>245</c:v>
                </c:pt>
                <c:pt idx="245">
                  <c:v>246</c:v>
                </c:pt>
                <c:pt idx="246">
                  <c:v>247</c:v>
                </c:pt>
                <c:pt idx="247">
                  <c:v>248</c:v>
                </c:pt>
              </c:numCache>
            </c:numRef>
          </c:xVal>
          <c:yVal>
            <c:numRef>
              <c:f>ورقة1!$B$2:$B$249</c:f>
              <c:numCache>
                <c:formatCode>General</c:formatCode>
                <c:ptCount val="248"/>
                <c:pt idx="0">
                  <c:v>0.86370000000000102</c:v>
                </c:pt>
                <c:pt idx="1">
                  <c:v>0.56690000000000063</c:v>
                </c:pt>
                <c:pt idx="2">
                  <c:v>0.55120000000000002</c:v>
                </c:pt>
                <c:pt idx="3">
                  <c:v>1.8626</c:v>
                </c:pt>
                <c:pt idx="4">
                  <c:v>1.4391999999999978</c:v>
                </c:pt>
                <c:pt idx="5">
                  <c:v>0.53659999999999997</c:v>
                </c:pt>
                <c:pt idx="6">
                  <c:v>0.63210000000000077</c:v>
                </c:pt>
                <c:pt idx="7">
                  <c:v>0.63990000000000102</c:v>
                </c:pt>
                <c:pt idx="8">
                  <c:v>0.83430000000000004</c:v>
                </c:pt>
                <c:pt idx="9">
                  <c:v>0.18330000000000019</c:v>
                </c:pt>
                <c:pt idx="10">
                  <c:v>2.0489000000000002</c:v>
                </c:pt>
                <c:pt idx="11">
                  <c:v>0.48450000000000032</c:v>
                </c:pt>
                <c:pt idx="12">
                  <c:v>1.0313999999999985</c:v>
                </c:pt>
                <c:pt idx="13">
                  <c:v>1.0188999999999984</c:v>
                </c:pt>
                <c:pt idx="14">
                  <c:v>0.5625</c:v>
                </c:pt>
                <c:pt idx="15">
                  <c:v>1.3645</c:v>
                </c:pt>
                <c:pt idx="16">
                  <c:v>0.76090000000000091</c:v>
                </c:pt>
                <c:pt idx="17">
                  <c:v>0.22170000000000001</c:v>
                </c:pt>
                <c:pt idx="18">
                  <c:v>0.49040000000000039</c:v>
                </c:pt>
                <c:pt idx="19">
                  <c:v>0.2268</c:v>
                </c:pt>
                <c:pt idx="20">
                  <c:v>0.78580000000000005</c:v>
                </c:pt>
                <c:pt idx="21">
                  <c:v>1.0904</c:v>
                </c:pt>
                <c:pt idx="22">
                  <c:v>0.59549999999999959</c:v>
                </c:pt>
                <c:pt idx="23">
                  <c:v>0.11310000000000002</c:v>
                </c:pt>
                <c:pt idx="24">
                  <c:v>0.6656000000000013</c:v>
                </c:pt>
                <c:pt idx="25">
                  <c:v>3.1600000000000052E-2</c:v>
                </c:pt>
                <c:pt idx="26">
                  <c:v>1.8268</c:v>
                </c:pt>
                <c:pt idx="27">
                  <c:v>0.93059999999999998</c:v>
                </c:pt>
                <c:pt idx="28">
                  <c:v>0.71040000000000003</c:v>
                </c:pt>
                <c:pt idx="29">
                  <c:v>0.10600000000000002</c:v>
                </c:pt>
                <c:pt idx="30">
                  <c:v>0.82670000000000077</c:v>
                </c:pt>
                <c:pt idx="31">
                  <c:v>0.1988</c:v>
                </c:pt>
                <c:pt idx="32">
                  <c:v>1.1433</c:v>
                </c:pt>
                <c:pt idx="33">
                  <c:v>7.580000000000002E-2</c:v>
                </c:pt>
                <c:pt idx="34">
                  <c:v>0.34840000000000032</c:v>
                </c:pt>
                <c:pt idx="35">
                  <c:v>0.24860000000000004</c:v>
                </c:pt>
                <c:pt idx="36">
                  <c:v>0.35120000000000001</c:v>
                </c:pt>
                <c:pt idx="37">
                  <c:v>0.30070000000000002</c:v>
                </c:pt>
                <c:pt idx="38">
                  <c:v>0.16750000000000001</c:v>
                </c:pt>
                <c:pt idx="39">
                  <c:v>2.1301000000000001</c:v>
                </c:pt>
                <c:pt idx="40">
                  <c:v>0.18700000000000022</c:v>
                </c:pt>
                <c:pt idx="41">
                  <c:v>1.2423</c:v>
                </c:pt>
                <c:pt idx="42">
                  <c:v>2.1467999999999998</c:v>
                </c:pt>
                <c:pt idx="43">
                  <c:v>0.63149999999999995</c:v>
                </c:pt>
                <c:pt idx="44">
                  <c:v>0.2263</c:v>
                </c:pt>
                <c:pt idx="45">
                  <c:v>0.54620000000000002</c:v>
                </c:pt>
                <c:pt idx="46">
                  <c:v>0.52610000000000001</c:v>
                </c:pt>
                <c:pt idx="47">
                  <c:v>0.78970000000000062</c:v>
                </c:pt>
                <c:pt idx="48">
                  <c:v>0.46590000000000031</c:v>
                </c:pt>
                <c:pt idx="49">
                  <c:v>0.77530000000000077</c:v>
                </c:pt>
                <c:pt idx="50">
                  <c:v>2.0619999999999998</c:v>
                </c:pt>
                <c:pt idx="51">
                  <c:v>0.19539999999999999</c:v>
                </c:pt>
                <c:pt idx="52">
                  <c:v>0.49950000000000039</c:v>
                </c:pt>
                <c:pt idx="53">
                  <c:v>0.38260000000000038</c:v>
                </c:pt>
                <c:pt idx="54">
                  <c:v>1.825</c:v>
                </c:pt>
                <c:pt idx="55">
                  <c:v>0.56200000000000061</c:v>
                </c:pt>
                <c:pt idx="56">
                  <c:v>2.5700000000000001E-2</c:v>
                </c:pt>
                <c:pt idx="57">
                  <c:v>0.41840000000000038</c:v>
                </c:pt>
                <c:pt idx="58">
                  <c:v>0.51749999999999996</c:v>
                </c:pt>
                <c:pt idx="59">
                  <c:v>0.53190000000000004</c:v>
                </c:pt>
                <c:pt idx="60">
                  <c:v>0.4052</c:v>
                </c:pt>
                <c:pt idx="61">
                  <c:v>0.37990000000000052</c:v>
                </c:pt>
                <c:pt idx="62">
                  <c:v>5.5900000000000012E-2</c:v>
                </c:pt>
                <c:pt idx="63">
                  <c:v>2.0478000000000001</c:v>
                </c:pt>
                <c:pt idx="64">
                  <c:v>2.1911999999999998</c:v>
                </c:pt>
                <c:pt idx="65">
                  <c:v>6.7700000000000024E-2</c:v>
                </c:pt>
                <c:pt idx="66">
                  <c:v>0.17330000000000001</c:v>
                </c:pt>
                <c:pt idx="67">
                  <c:v>0.14030000000000001</c:v>
                </c:pt>
                <c:pt idx="68">
                  <c:v>0.69799999999999995</c:v>
                </c:pt>
                <c:pt idx="69">
                  <c:v>0.12809999999999999</c:v>
                </c:pt>
                <c:pt idx="70">
                  <c:v>1.3669</c:v>
                </c:pt>
                <c:pt idx="71">
                  <c:v>0.10790000000000002</c:v>
                </c:pt>
                <c:pt idx="72">
                  <c:v>0.28240000000000032</c:v>
                </c:pt>
                <c:pt idx="73">
                  <c:v>0.8557000000000009</c:v>
                </c:pt>
                <c:pt idx="74">
                  <c:v>0.90990000000000004</c:v>
                </c:pt>
                <c:pt idx="75">
                  <c:v>0.34610000000000002</c:v>
                </c:pt>
                <c:pt idx="76">
                  <c:v>0.19600000000000001</c:v>
                </c:pt>
                <c:pt idx="77">
                  <c:v>1.3807</c:v>
                </c:pt>
                <c:pt idx="78">
                  <c:v>0.48330000000000045</c:v>
                </c:pt>
                <c:pt idx="79">
                  <c:v>0.65100000000000102</c:v>
                </c:pt>
                <c:pt idx="80">
                  <c:v>1.2954999999999985</c:v>
                </c:pt>
                <c:pt idx="81">
                  <c:v>0.34650000000000031</c:v>
                </c:pt>
                <c:pt idx="82">
                  <c:v>0.52790000000000004</c:v>
                </c:pt>
                <c:pt idx="83">
                  <c:v>0.16550000000000001</c:v>
                </c:pt>
                <c:pt idx="84">
                  <c:v>0.14750000000000019</c:v>
                </c:pt>
                <c:pt idx="85">
                  <c:v>2.1353</c:v>
                </c:pt>
                <c:pt idx="86">
                  <c:v>0.50439999999999996</c:v>
                </c:pt>
                <c:pt idx="87">
                  <c:v>0.49050000000000032</c:v>
                </c:pt>
                <c:pt idx="88">
                  <c:v>0.13830000000000001</c:v>
                </c:pt>
                <c:pt idx="89">
                  <c:v>1.7846</c:v>
                </c:pt>
                <c:pt idx="90">
                  <c:v>0.15180000000000018</c:v>
                </c:pt>
                <c:pt idx="91">
                  <c:v>1.7383</c:v>
                </c:pt>
                <c:pt idx="92">
                  <c:v>0.20830000000000001</c:v>
                </c:pt>
                <c:pt idx="93">
                  <c:v>1.6813</c:v>
                </c:pt>
                <c:pt idx="94">
                  <c:v>1.6296999999999984</c:v>
                </c:pt>
                <c:pt idx="95">
                  <c:v>0.13739999999999999</c:v>
                </c:pt>
                <c:pt idx="96">
                  <c:v>0.2545</c:v>
                </c:pt>
                <c:pt idx="97">
                  <c:v>0.13150000000000001</c:v>
                </c:pt>
                <c:pt idx="98">
                  <c:v>0.21060000000000001</c:v>
                </c:pt>
                <c:pt idx="99">
                  <c:v>1.5269999999999984</c:v>
                </c:pt>
                <c:pt idx="100">
                  <c:v>0.25929999999999997</c:v>
                </c:pt>
                <c:pt idx="101">
                  <c:v>1.4414999999999976</c:v>
                </c:pt>
                <c:pt idx="102">
                  <c:v>1.3552999999999984</c:v>
                </c:pt>
                <c:pt idx="103">
                  <c:v>0.23650000000000004</c:v>
                </c:pt>
                <c:pt idx="104">
                  <c:v>1.2567999999999984</c:v>
                </c:pt>
                <c:pt idx="105">
                  <c:v>0.72629999999999995</c:v>
                </c:pt>
                <c:pt idx="106">
                  <c:v>0.59919999999999951</c:v>
                </c:pt>
                <c:pt idx="107">
                  <c:v>0.66610000000000102</c:v>
                </c:pt>
                <c:pt idx="108">
                  <c:v>0.23860000000000001</c:v>
                </c:pt>
                <c:pt idx="109">
                  <c:v>0.48950000000000032</c:v>
                </c:pt>
                <c:pt idx="110">
                  <c:v>0.23250000000000001</c:v>
                </c:pt>
                <c:pt idx="111">
                  <c:v>0.34490000000000032</c:v>
                </c:pt>
                <c:pt idx="112">
                  <c:v>0.33200000000000052</c:v>
                </c:pt>
                <c:pt idx="113">
                  <c:v>8.5000000000000006E-2</c:v>
                </c:pt>
                <c:pt idx="114">
                  <c:v>0.14800000000000019</c:v>
                </c:pt>
                <c:pt idx="115">
                  <c:v>0.12720000000000001</c:v>
                </c:pt>
                <c:pt idx="116">
                  <c:v>0.90500000000000003</c:v>
                </c:pt>
                <c:pt idx="117">
                  <c:v>0.39010000000000039</c:v>
                </c:pt>
                <c:pt idx="118">
                  <c:v>0.24910000000000004</c:v>
                </c:pt>
                <c:pt idx="119">
                  <c:v>1.4830999999999985</c:v>
                </c:pt>
                <c:pt idx="120">
                  <c:v>0.25369999999999998</c:v>
                </c:pt>
                <c:pt idx="121">
                  <c:v>1.6048</c:v>
                </c:pt>
                <c:pt idx="122">
                  <c:v>0.79500000000000004</c:v>
                </c:pt>
                <c:pt idx="123">
                  <c:v>1.0105999999999984</c:v>
                </c:pt>
                <c:pt idx="124">
                  <c:v>0.79749999999999999</c:v>
                </c:pt>
                <c:pt idx="125">
                  <c:v>0.36010000000000031</c:v>
                </c:pt>
                <c:pt idx="126">
                  <c:v>1.2175999999999976</c:v>
                </c:pt>
                <c:pt idx="127">
                  <c:v>0.42330000000000045</c:v>
                </c:pt>
                <c:pt idx="128">
                  <c:v>1.2365999999999984</c:v>
                </c:pt>
                <c:pt idx="129">
                  <c:v>0.45629999999999998</c:v>
                </c:pt>
                <c:pt idx="130">
                  <c:v>0.72100000000000064</c:v>
                </c:pt>
                <c:pt idx="131">
                  <c:v>1.2605</c:v>
                </c:pt>
                <c:pt idx="132">
                  <c:v>0.1193</c:v>
                </c:pt>
                <c:pt idx="133">
                  <c:v>2.1446999999999998</c:v>
                </c:pt>
                <c:pt idx="134">
                  <c:v>0.17500000000000004</c:v>
                </c:pt>
                <c:pt idx="135">
                  <c:v>1.9594</c:v>
                </c:pt>
                <c:pt idx="136">
                  <c:v>1.9483999999999999</c:v>
                </c:pt>
                <c:pt idx="137">
                  <c:v>0.1206000000000001</c:v>
                </c:pt>
                <c:pt idx="138">
                  <c:v>0.65870000000000106</c:v>
                </c:pt>
                <c:pt idx="139">
                  <c:v>0.50670000000000004</c:v>
                </c:pt>
                <c:pt idx="140">
                  <c:v>0.53149999999999997</c:v>
                </c:pt>
                <c:pt idx="141">
                  <c:v>0.24830000000000019</c:v>
                </c:pt>
                <c:pt idx="142">
                  <c:v>1.0743</c:v>
                </c:pt>
                <c:pt idx="143">
                  <c:v>0.37670000000000031</c:v>
                </c:pt>
                <c:pt idx="144">
                  <c:v>0.69920000000000004</c:v>
                </c:pt>
                <c:pt idx="145">
                  <c:v>0.37140000000000045</c:v>
                </c:pt>
                <c:pt idx="146">
                  <c:v>0.83300000000000063</c:v>
                </c:pt>
                <c:pt idx="147">
                  <c:v>0.91700000000000004</c:v>
                </c:pt>
                <c:pt idx="148">
                  <c:v>1.6713</c:v>
                </c:pt>
                <c:pt idx="149">
                  <c:v>0.8789000000000009</c:v>
                </c:pt>
                <c:pt idx="150">
                  <c:v>1.4246999999999983</c:v>
                </c:pt>
                <c:pt idx="151">
                  <c:v>0.81790000000000063</c:v>
                </c:pt>
                <c:pt idx="152">
                  <c:v>0.38380000000000053</c:v>
                </c:pt>
                <c:pt idx="153">
                  <c:v>0.48060000000000008</c:v>
                </c:pt>
                <c:pt idx="154">
                  <c:v>0.32640000000000052</c:v>
                </c:pt>
                <c:pt idx="155">
                  <c:v>0.52259999999999951</c:v>
                </c:pt>
                <c:pt idx="156">
                  <c:v>0.35050000000000031</c:v>
                </c:pt>
                <c:pt idx="157">
                  <c:v>0.5927</c:v>
                </c:pt>
                <c:pt idx="158">
                  <c:v>2.3433999999999999</c:v>
                </c:pt>
                <c:pt idx="159">
                  <c:v>0.14350000000000004</c:v>
                </c:pt>
                <c:pt idx="160">
                  <c:v>0.62670000000000103</c:v>
                </c:pt>
                <c:pt idx="161">
                  <c:v>0.60940000000000005</c:v>
                </c:pt>
                <c:pt idx="162">
                  <c:v>3.3700000000000001E-2</c:v>
                </c:pt>
                <c:pt idx="163">
                  <c:v>0.36410000000000031</c:v>
                </c:pt>
                <c:pt idx="164">
                  <c:v>0.28850000000000031</c:v>
                </c:pt>
                <c:pt idx="165">
                  <c:v>8.5100000000000023E-2</c:v>
                </c:pt>
                <c:pt idx="166">
                  <c:v>0.43750000000000039</c:v>
                </c:pt>
                <c:pt idx="167">
                  <c:v>0.41650000000000031</c:v>
                </c:pt>
                <c:pt idx="168">
                  <c:v>1.1700000000000023E-2</c:v>
                </c:pt>
                <c:pt idx="169">
                  <c:v>2.9399999999999999E-2</c:v>
                </c:pt>
                <c:pt idx="170">
                  <c:v>0.67200000000000104</c:v>
                </c:pt>
                <c:pt idx="171">
                  <c:v>0.68880000000000063</c:v>
                </c:pt>
                <c:pt idx="172">
                  <c:v>0.68210000000000004</c:v>
                </c:pt>
                <c:pt idx="173">
                  <c:v>9.3800000000000161E-2</c:v>
                </c:pt>
                <c:pt idx="174">
                  <c:v>0.30890000000000045</c:v>
                </c:pt>
                <c:pt idx="175">
                  <c:v>0.16950000000000001</c:v>
                </c:pt>
                <c:pt idx="176">
                  <c:v>0.98629999999999951</c:v>
                </c:pt>
                <c:pt idx="177">
                  <c:v>0.96919999999999995</c:v>
                </c:pt>
                <c:pt idx="178">
                  <c:v>0.43560000000000032</c:v>
                </c:pt>
                <c:pt idx="179">
                  <c:v>0.32580000000000053</c:v>
                </c:pt>
                <c:pt idx="180">
                  <c:v>6.3E-2</c:v>
                </c:pt>
                <c:pt idx="181">
                  <c:v>2.47E-2</c:v>
                </c:pt>
                <c:pt idx="182">
                  <c:v>0.55630000000000002</c:v>
                </c:pt>
                <c:pt idx="183">
                  <c:v>0.22389999999999999</c:v>
                </c:pt>
                <c:pt idx="184">
                  <c:v>1.3127</c:v>
                </c:pt>
                <c:pt idx="185">
                  <c:v>1.073</c:v>
                </c:pt>
                <c:pt idx="186">
                  <c:v>0.89639999999999997</c:v>
                </c:pt>
                <c:pt idx="187">
                  <c:v>0.28820000000000001</c:v>
                </c:pt>
                <c:pt idx="188">
                  <c:v>0.29970000000000002</c:v>
                </c:pt>
                <c:pt idx="189">
                  <c:v>0.43350000000000039</c:v>
                </c:pt>
                <c:pt idx="190">
                  <c:v>0.35730000000000045</c:v>
                </c:pt>
                <c:pt idx="191">
                  <c:v>1.3188</c:v>
                </c:pt>
                <c:pt idx="192">
                  <c:v>0.44979999999999998</c:v>
                </c:pt>
                <c:pt idx="193">
                  <c:v>0.7984</c:v>
                </c:pt>
                <c:pt idx="194">
                  <c:v>0.33800000000000052</c:v>
                </c:pt>
                <c:pt idx="195">
                  <c:v>0.17540000000000022</c:v>
                </c:pt>
                <c:pt idx="196">
                  <c:v>0.13550000000000001</c:v>
                </c:pt>
                <c:pt idx="197">
                  <c:v>4.2200000000000001E-2</c:v>
                </c:pt>
                <c:pt idx="198">
                  <c:v>0.17519999999999999</c:v>
                </c:pt>
                <c:pt idx="199">
                  <c:v>1.9804999999999999</c:v>
                </c:pt>
                <c:pt idx="200">
                  <c:v>1.9804999999999999</c:v>
                </c:pt>
                <c:pt idx="201">
                  <c:v>1.1017999999999983</c:v>
                </c:pt>
                <c:pt idx="202">
                  <c:v>1.1017999999999983</c:v>
                </c:pt>
                <c:pt idx="203">
                  <c:v>0.98609999999999998</c:v>
                </c:pt>
                <c:pt idx="204">
                  <c:v>0.98609999999999998</c:v>
                </c:pt>
                <c:pt idx="205">
                  <c:v>1.1818</c:v>
                </c:pt>
                <c:pt idx="206">
                  <c:v>1.5218999999999978</c:v>
                </c:pt>
                <c:pt idx="207">
                  <c:v>1.5218999999999978</c:v>
                </c:pt>
                <c:pt idx="208">
                  <c:v>1.4216999999999971</c:v>
                </c:pt>
                <c:pt idx="209">
                  <c:v>1.4215999999999975</c:v>
                </c:pt>
                <c:pt idx="210">
                  <c:v>0.93940000000000001</c:v>
                </c:pt>
                <c:pt idx="211">
                  <c:v>0.93940000000000001</c:v>
                </c:pt>
                <c:pt idx="212">
                  <c:v>1.4003999999999985</c:v>
                </c:pt>
                <c:pt idx="213">
                  <c:v>1.4003999999999985</c:v>
                </c:pt>
                <c:pt idx="214">
                  <c:v>0.52339999999999998</c:v>
                </c:pt>
                <c:pt idx="215">
                  <c:v>0.28850000000000031</c:v>
                </c:pt>
                <c:pt idx="216">
                  <c:v>0.28840000000000032</c:v>
                </c:pt>
                <c:pt idx="217">
                  <c:v>0.67790000000000106</c:v>
                </c:pt>
                <c:pt idx="218">
                  <c:v>0.83680000000000065</c:v>
                </c:pt>
                <c:pt idx="219">
                  <c:v>0.83670000000000078</c:v>
                </c:pt>
                <c:pt idx="220">
                  <c:v>1.6246</c:v>
                </c:pt>
                <c:pt idx="221">
                  <c:v>1.8243</c:v>
                </c:pt>
                <c:pt idx="222">
                  <c:v>1.8243</c:v>
                </c:pt>
                <c:pt idx="223">
                  <c:v>0.69510000000000005</c:v>
                </c:pt>
                <c:pt idx="224">
                  <c:v>0.69560000000000077</c:v>
                </c:pt>
                <c:pt idx="225">
                  <c:v>0.63620000000000065</c:v>
                </c:pt>
                <c:pt idx="226">
                  <c:v>0.63620000000000065</c:v>
                </c:pt>
                <c:pt idx="227">
                  <c:v>1.9664999999999999</c:v>
                </c:pt>
                <c:pt idx="228">
                  <c:v>1.9665999999999999</c:v>
                </c:pt>
                <c:pt idx="229">
                  <c:v>0.23219999999999999</c:v>
                </c:pt>
                <c:pt idx="230">
                  <c:v>0.2321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430-4F8D-A51A-2B5E5D05A3CD}"/>
            </c:ext>
          </c:extLst>
        </c:ser>
        <c:ser>
          <c:idx val="1"/>
          <c:order val="1"/>
          <c:spPr>
            <a:ln w="28575">
              <a:solidFill>
                <a:schemeClr val="tx1"/>
              </a:solidFill>
            </a:ln>
          </c:spPr>
          <c:marker>
            <c:symbol val="none"/>
          </c:marker>
          <c:yVal>
            <c:numRef>
              <c:f>ورقة1!$N$2:$N$249</c:f>
              <c:numCache>
                <c:formatCode>General</c:formatCode>
                <c:ptCount val="248"/>
                <c:pt idx="0">
                  <c:v>0.30000000000000032</c:v>
                </c:pt>
                <c:pt idx="1">
                  <c:v>0.30000000000000032</c:v>
                </c:pt>
                <c:pt idx="2">
                  <c:v>0.30000000000000032</c:v>
                </c:pt>
                <c:pt idx="3">
                  <c:v>0.30000000000000032</c:v>
                </c:pt>
                <c:pt idx="4">
                  <c:v>0.30000000000000032</c:v>
                </c:pt>
                <c:pt idx="5">
                  <c:v>0.30000000000000032</c:v>
                </c:pt>
                <c:pt idx="6">
                  <c:v>0.30000000000000032</c:v>
                </c:pt>
                <c:pt idx="7">
                  <c:v>0.30000000000000032</c:v>
                </c:pt>
                <c:pt idx="8">
                  <c:v>0.30000000000000032</c:v>
                </c:pt>
                <c:pt idx="9">
                  <c:v>0.30000000000000032</c:v>
                </c:pt>
                <c:pt idx="10">
                  <c:v>0.30000000000000032</c:v>
                </c:pt>
                <c:pt idx="11">
                  <c:v>0.30000000000000032</c:v>
                </c:pt>
                <c:pt idx="12">
                  <c:v>0.30000000000000032</c:v>
                </c:pt>
                <c:pt idx="13">
                  <c:v>0.30000000000000032</c:v>
                </c:pt>
                <c:pt idx="14">
                  <c:v>0.30000000000000032</c:v>
                </c:pt>
                <c:pt idx="15">
                  <c:v>0.30000000000000032</c:v>
                </c:pt>
                <c:pt idx="16">
                  <c:v>0.30000000000000032</c:v>
                </c:pt>
                <c:pt idx="17">
                  <c:v>0.30000000000000032</c:v>
                </c:pt>
                <c:pt idx="18">
                  <c:v>0.30000000000000032</c:v>
                </c:pt>
                <c:pt idx="19">
                  <c:v>0.30000000000000032</c:v>
                </c:pt>
                <c:pt idx="20">
                  <c:v>0.30000000000000032</c:v>
                </c:pt>
                <c:pt idx="21">
                  <c:v>0.30000000000000032</c:v>
                </c:pt>
                <c:pt idx="22">
                  <c:v>0.30000000000000032</c:v>
                </c:pt>
                <c:pt idx="23">
                  <c:v>0.30000000000000032</c:v>
                </c:pt>
                <c:pt idx="24">
                  <c:v>0.30000000000000032</c:v>
                </c:pt>
                <c:pt idx="25">
                  <c:v>0.30000000000000032</c:v>
                </c:pt>
                <c:pt idx="26">
                  <c:v>0.30000000000000032</c:v>
                </c:pt>
                <c:pt idx="27">
                  <c:v>0.30000000000000032</c:v>
                </c:pt>
                <c:pt idx="28">
                  <c:v>0.30000000000000032</c:v>
                </c:pt>
                <c:pt idx="29">
                  <c:v>0.30000000000000032</c:v>
                </c:pt>
                <c:pt idx="30">
                  <c:v>0.30000000000000032</c:v>
                </c:pt>
                <c:pt idx="31">
                  <c:v>0.30000000000000032</c:v>
                </c:pt>
                <c:pt idx="32">
                  <c:v>0.30000000000000032</c:v>
                </c:pt>
                <c:pt idx="33">
                  <c:v>0.30000000000000032</c:v>
                </c:pt>
                <c:pt idx="34">
                  <c:v>0.30000000000000032</c:v>
                </c:pt>
                <c:pt idx="35">
                  <c:v>0.30000000000000032</c:v>
                </c:pt>
                <c:pt idx="36">
                  <c:v>0.30000000000000032</c:v>
                </c:pt>
                <c:pt idx="37">
                  <c:v>0.30000000000000032</c:v>
                </c:pt>
                <c:pt idx="38">
                  <c:v>0.30000000000000032</c:v>
                </c:pt>
                <c:pt idx="39">
                  <c:v>0.30000000000000032</c:v>
                </c:pt>
                <c:pt idx="40">
                  <c:v>0.30000000000000032</c:v>
                </c:pt>
                <c:pt idx="41">
                  <c:v>0.30000000000000032</c:v>
                </c:pt>
                <c:pt idx="42">
                  <c:v>0.30000000000000032</c:v>
                </c:pt>
                <c:pt idx="43">
                  <c:v>0.30000000000000032</c:v>
                </c:pt>
                <c:pt idx="44">
                  <c:v>0.30000000000000032</c:v>
                </c:pt>
                <c:pt idx="45">
                  <c:v>0.30000000000000032</c:v>
                </c:pt>
                <c:pt idx="46">
                  <c:v>0.30000000000000032</c:v>
                </c:pt>
                <c:pt idx="47">
                  <c:v>0.30000000000000032</c:v>
                </c:pt>
                <c:pt idx="48">
                  <c:v>0.30000000000000032</c:v>
                </c:pt>
                <c:pt idx="49">
                  <c:v>0.30000000000000032</c:v>
                </c:pt>
                <c:pt idx="50">
                  <c:v>0.30000000000000032</c:v>
                </c:pt>
                <c:pt idx="51">
                  <c:v>0.30000000000000032</c:v>
                </c:pt>
                <c:pt idx="52">
                  <c:v>0.30000000000000032</c:v>
                </c:pt>
                <c:pt idx="53">
                  <c:v>0.30000000000000032</c:v>
                </c:pt>
                <c:pt idx="54">
                  <c:v>0.30000000000000032</c:v>
                </c:pt>
                <c:pt idx="55">
                  <c:v>0.30000000000000032</c:v>
                </c:pt>
                <c:pt idx="56">
                  <c:v>0.30000000000000032</c:v>
                </c:pt>
                <c:pt idx="57">
                  <c:v>0.30000000000000032</c:v>
                </c:pt>
                <c:pt idx="58">
                  <c:v>0.30000000000000032</c:v>
                </c:pt>
                <c:pt idx="59">
                  <c:v>0.30000000000000032</c:v>
                </c:pt>
                <c:pt idx="60">
                  <c:v>0.30000000000000032</c:v>
                </c:pt>
                <c:pt idx="61">
                  <c:v>0.30000000000000032</c:v>
                </c:pt>
                <c:pt idx="62">
                  <c:v>0.30000000000000032</c:v>
                </c:pt>
                <c:pt idx="63">
                  <c:v>0.30000000000000032</c:v>
                </c:pt>
                <c:pt idx="64">
                  <c:v>0.30000000000000032</c:v>
                </c:pt>
                <c:pt idx="65">
                  <c:v>0.30000000000000032</c:v>
                </c:pt>
                <c:pt idx="66">
                  <c:v>0.30000000000000032</c:v>
                </c:pt>
                <c:pt idx="67">
                  <c:v>0.30000000000000032</c:v>
                </c:pt>
                <c:pt idx="68">
                  <c:v>0.30000000000000032</c:v>
                </c:pt>
                <c:pt idx="69">
                  <c:v>0.30000000000000032</c:v>
                </c:pt>
                <c:pt idx="70">
                  <c:v>0.30000000000000032</c:v>
                </c:pt>
                <c:pt idx="71">
                  <c:v>0.30000000000000032</c:v>
                </c:pt>
                <c:pt idx="72">
                  <c:v>0.30000000000000032</c:v>
                </c:pt>
                <c:pt idx="73">
                  <c:v>0.30000000000000032</c:v>
                </c:pt>
                <c:pt idx="74">
                  <c:v>0.30000000000000032</c:v>
                </c:pt>
                <c:pt idx="75">
                  <c:v>0.30000000000000032</c:v>
                </c:pt>
                <c:pt idx="76">
                  <c:v>0.30000000000000032</c:v>
                </c:pt>
                <c:pt idx="77">
                  <c:v>0.30000000000000032</c:v>
                </c:pt>
                <c:pt idx="78">
                  <c:v>0.30000000000000032</c:v>
                </c:pt>
                <c:pt idx="79">
                  <c:v>0.30000000000000032</c:v>
                </c:pt>
                <c:pt idx="80">
                  <c:v>0.30000000000000032</c:v>
                </c:pt>
                <c:pt idx="81">
                  <c:v>0.30000000000000032</c:v>
                </c:pt>
                <c:pt idx="82">
                  <c:v>0.30000000000000032</c:v>
                </c:pt>
                <c:pt idx="83">
                  <c:v>0.30000000000000032</c:v>
                </c:pt>
                <c:pt idx="84">
                  <c:v>0.30000000000000032</c:v>
                </c:pt>
                <c:pt idx="85">
                  <c:v>0.30000000000000032</c:v>
                </c:pt>
                <c:pt idx="86">
                  <c:v>0.30000000000000032</c:v>
                </c:pt>
                <c:pt idx="87">
                  <c:v>0.30000000000000032</c:v>
                </c:pt>
                <c:pt idx="88">
                  <c:v>0.30000000000000032</c:v>
                </c:pt>
                <c:pt idx="89">
                  <c:v>0.30000000000000032</c:v>
                </c:pt>
                <c:pt idx="90">
                  <c:v>0.30000000000000032</c:v>
                </c:pt>
                <c:pt idx="91">
                  <c:v>0.30000000000000032</c:v>
                </c:pt>
                <c:pt idx="92">
                  <c:v>0.30000000000000032</c:v>
                </c:pt>
                <c:pt idx="93">
                  <c:v>0.30000000000000032</c:v>
                </c:pt>
                <c:pt idx="94">
                  <c:v>0.30000000000000032</c:v>
                </c:pt>
                <c:pt idx="95">
                  <c:v>0.30000000000000032</c:v>
                </c:pt>
                <c:pt idx="96">
                  <c:v>0.30000000000000032</c:v>
                </c:pt>
                <c:pt idx="97">
                  <c:v>0.30000000000000032</c:v>
                </c:pt>
                <c:pt idx="98">
                  <c:v>0.30000000000000032</c:v>
                </c:pt>
                <c:pt idx="99">
                  <c:v>0.30000000000000032</c:v>
                </c:pt>
                <c:pt idx="100">
                  <c:v>0.30000000000000032</c:v>
                </c:pt>
                <c:pt idx="101">
                  <c:v>0.30000000000000032</c:v>
                </c:pt>
                <c:pt idx="102">
                  <c:v>0.30000000000000032</c:v>
                </c:pt>
                <c:pt idx="103">
                  <c:v>0.30000000000000032</c:v>
                </c:pt>
                <c:pt idx="104">
                  <c:v>0.30000000000000032</c:v>
                </c:pt>
                <c:pt idx="105">
                  <c:v>0.30000000000000032</c:v>
                </c:pt>
                <c:pt idx="106">
                  <c:v>0.30000000000000032</c:v>
                </c:pt>
                <c:pt idx="107">
                  <c:v>0.30000000000000032</c:v>
                </c:pt>
                <c:pt idx="108">
                  <c:v>0.30000000000000032</c:v>
                </c:pt>
                <c:pt idx="109">
                  <c:v>0.30000000000000032</c:v>
                </c:pt>
                <c:pt idx="110">
                  <c:v>0.30000000000000032</c:v>
                </c:pt>
                <c:pt idx="111">
                  <c:v>0.30000000000000032</c:v>
                </c:pt>
                <c:pt idx="112">
                  <c:v>0.30000000000000032</c:v>
                </c:pt>
                <c:pt idx="113">
                  <c:v>0.30000000000000032</c:v>
                </c:pt>
                <c:pt idx="114">
                  <c:v>0.30000000000000032</c:v>
                </c:pt>
                <c:pt idx="115">
                  <c:v>0.30000000000000032</c:v>
                </c:pt>
                <c:pt idx="116">
                  <c:v>0.30000000000000032</c:v>
                </c:pt>
                <c:pt idx="117">
                  <c:v>0.30000000000000032</c:v>
                </c:pt>
                <c:pt idx="118">
                  <c:v>0.30000000000000032</c:v>
                </c:pt>
                <c:pt idx="119">
                  <c:v>0.30000000000000032</c:v>
                </c:pt>
                <c:pt idx="120">
                  <c:v>0.30000000000000032</c:v>
                </c:pt>
                <c:pt idx="121">
                  <c:v>0.30000000000000032</c:v>
                </c:pt>
                <c:pt idx="122">
                  <c:v>0.30000000000000032</c:v>
                </c:pt>
                <c:pt idx="123">
                  <c:v>0.30000000000000032</c:v>
                </c:pt>
                <c:pt idx="124">
                  <c:v>0.30000000000000032</c:v>
                </c:pt>
                <c:pt idx="125">
                  <c:v>0.30000000000000032</c:v>
                </c:pt>
                <c:pt idx="126">
                  <c:v>0.30000000000000032</c:v>
                </c:pt>
                <c:pt idx="127">
                  <c:v>0.30000000000000032</c:v>
                </c:pt>
                <c:pt idx="128">
                  <c:v>0.30000000000000032</c:v>
                </c:pt>
                <c:pt idx="129">
                  <c:v>0.30000000000000032</c:v>
                </c:pt>
                <c:pt idx="130">
                  <c:v>0.30000000000000032</c:v>
                </c:pt>
                <c:pt idx="131">
                  <c:v>0.30000000000000032</c:v>
                </c:pt>
                <c:pt idx="132">
                  <c:v>0.30000000000000032</c:v>
                </c:pt>
                <c:pt idx="133">
                  <c:v>0.30000000000000032</c:v>
                </c:pt>
                <c:pt idx="134">
                  <c:v>0.30000000000000032</c:v>
                </c:pt>
                <c:pt idx="135">
                  <c:v>0.30000000000000032</c:v>
                </c:pt>
                <c:pt idx="136">
                  <c:v>0.30000000000000032</c:v>
                </c:pt>
                <c:pt idx="137">
                  <c:v>0.30000000000000032</c:v>
                </c:pt>
                <c:pt idx="138">
                  <c:v>0.30000000000000032</c:v>
                </c:pt>
                <c:pt idx="139">
                  <c:v>0.30000000000000032</c:v>
                </c:pt>
                <c:pt idx="140">
                  <c:v>0.30000000000000032</c:v>
                </c:pt>
                <c:pt idx="141">
                  <c:v>0.30000000000000032</c:v>
                </c:pt>
                <c:pt idx="142">
                  <c:v>0.30000000000000032</c:v>
                </c:pt>
                <c:pt idx="143">
                  <c:v>0.30000000000000032</c:v>
                </c:pt>
                <c:pt idx="144">
                  <c:v>0.30000000000000032</c:v>
                </c:pt>
                <c:pt idx="145">
                  <c:v>0.30000000000000032</c:v>
                </c:pt>
                <c:pt idx="146">
                  <c:v>0.30000000000000032</c:v>
                </c:pt>
                <c:pt idx="147">
                  <c:v>0.30000000000000032</c:v>
                </c:pt>
                <c:pt idx="148">
                  <c:v>0.30000000000000032</c:v>
                </c:pt>
                <c:pt idx="149">
                  <c:v>0.30000000000000032</c:v>
                </c:pt>
                <c:pt idx="150">
                  <c:v>0.30000000000000032</c:v>
                </c:pt>
                <c:pt idx="151">
                  <c:v>0.30000000000000032</c:v>
                </c:pt>
                <c:pt idx="152">
                  <c:v>0.30000000000000032</c:v>
                </c:pt>
                <c:pt idx="153">
                  <c:v>0.30000000000000032</c:v>
                </c:pt>
                <c:pt idx="154">
                  <c:v>0.30000000000000032</c:v>
                </c:pt>
                <c:pt idx="155">
                  <c:v>0.30000000000000032</c:v>
                </c:pt>
                <c:pt idx="156">
                  <c:v>0.30000000000000032</c:v>
                </c:pt>
                <c:pt idx="157">
                  <c:v>0.30000000000000032</c:v>
                </c:pt>
                <c:pt idx="158">
                  <c:v>0.30000000000000032</c:v>
                </c:pt>
                <c:pt idx="159">
                  <c:v>0.30000000000000032</c:v>
                </c:pt>
                <c:pt idx="160">
                  <c:v>0.30000000000000032</c:v>
                </c:pt>
                <c:pt idx="161">
                  <c:v>0.30000000000000032</c:v>
                </c:pt>
                <c:pt idx="162">
                  <c:v>0.30000000000000032</c:v>
                </c:pt>
                <c:pt idx="163">
                  <c:v>0.30000000000000032</c:v>
                </c:pt>
                <c:pt idx="164">
                  <c:v>0.30000000000000032</c:v>
                </c:pt>
                <c:pt idx="165">
                  <c:v>0.30000000000000032</c:v>
                </c:pt>
                <c:pt idx="166">
                  <c:v>0.30000000000000032</c:v>
                </c:pt>
                <c:pt idx="167">
                  <c:v>0.30000000000000032</c:v>
                </c:pt>
                <c:pt idx="168">
                  <c:v>0.30000000000000032</c:v>
                </c:pt>
                <c:pt idx="169">
                  <c:v>0.30000000000000032</c:v>
                </c:pt>
                <c:pt idx="170">
                  <c:v>0.30000000000000032</c:v>
                </c:pt>
                <c:pt idx="171">
                  <c:v>0.30000000000000032</c:v>
                </c:pt>
                <c:pt idx="172">
                  <c:v>0.30000000000000032</c:v>
                </c:pt>
                <c:pt idx="173">
                  <c:v>0.30000000000000032</c:v>
                </c:pt>
                <c:pt idx="174">
                  <c:v>0.30000000000000032</c:v>
                </c:pt>
                <c:pt idx="175">
                  <c:v>0.30000000000000032</c:v>
                </c:pt>
                <c:pt idx="176">
                  <c:v>0.30000000000000032</c:v>
                </c:pt>
                <c:pt idx="177">
                  <c:v>0.30000000000000032</c:v>
                </c:pt>
                <c:pt idx="178">
                  <c:v>0.30000000000000032</c:v>
                </c:pt>
                <c:pt idx="179">
                  <c:v>0.30000000000000032</c:v>
                </c:pt>
                <c:pt idx="180">
                  <c:v>0.30000000000000032</c:v>
                </c:pt>
                <c:pt idx="181">
                  <c:v>0.30000000000000032</c:v>
                </c:pt>
                <c:pt idx="182">
                  <c:v>0.30000000000000032</c:v>
                </c:pt>
                <c:pt idx="183">
                  <c:v>0.30000000000000032</c:v>
                </c:pt>
                <c:pt idx="184">
                  <c:v>0.30000000000000032</c:v>
                </c:pt>
                <c:pt idx="185">
                  <c:v>0.30000000000000032</c:v>
                </c:pt>
                <c:pt idx="186">
                  <c:v>0.30000000000000032</c:v>
                </c:pt>
                <c:pt idx="187">
                  <c:v>0.30000000000000032</c:v>
                </c:pt>
                <c:pt idx="188">
                  <c:v>0.30000000000000032</c:v>
                </c:pt>
                <c:pt idx="189">
                  <c:v>0.30000000000000032</c:v>
                </c:pt>
                <c:pt idx="190">
                  <c:v>0.30000000000000032</c:v>
                </c:pt>
                <c:pt idx="191">
                  <c:v>0.30000000000000032</c:v>
                </c:pt>
                <c:pt idx="192">
                  <c:v>0.30000000000000032</c:v>
                </c:pt>
                <c:pt idx="193">
                  <c:v>0.30000000000000032</c:v>
                </c:pt>
                <c:pt idx="194">
                  <c:v>0.30000000000000032</c:v>
                </c:pt>
                <c:pt idx="195">
                  <c:v>0.30000000000000032</c:v>
                </c:pt>
                <c:pt idx="196">
                  <c:v>0.30000000000000032</c:v>
                </c:pt>
                <c:pt idx="197">
                  <c:v>0.30000000000000032</c:v>
                </c:pt>
                <c:pt idx="198">
                  <c:v>0.30000000000000032</c:v>
                </c:pt>
                <c:pt idx="199">
                  <c:v>0.30000000000000032</c:v>
                </c:pt>
                <c:pt idx="200">
                  <c:v>0.30000000000000032</c:v>
                </c:pt>
                <c:pt idx="201">
                  <c:v>0.30000000000000032</c:v>
                </c:pt>
                <c:pt idx="202">
                  <c:v>0.30000000000000032</c:v>
                </c:pt>
                <c:pt idx="203">
                  <c:v>0.30000000000000032</c:v>
                </c:pt>
                <c:pt idx="204">
                  <c:v>0.30000000000000032</c:v>
                </c:pt>
                <c:pt idx="205">
                  <c:v>0.30000000000000032</c:v>
                </c:pt>
                <c:pt idx="206">
                  <c:v>0.30000000000000032</c:v>
                </c:pt>
                <c:pt idx="207">
                  <c:v>0.30000000000000032</c:v>
                </c:pt>
                <c:pt idx="208">
                  <c:v>0.30000000000000032</c:v>
                </c:pt>
                <c:pt idx="209">
                  <c:v>0.30000000000000032</c:v>
                </c:pt>
                <c:pt idx="210">
                  <c:v>0.30000000000000032</c:v>
                </c:pt>
                <c:pt idx="211">
                  <c:v>0.30000000000000032</c:v>
                </c:pt>
                <c:pt idx="212">
                  <c:v>0.30000000000000032</c:v>
                </c:pt>
                <c:pt idx="213">
                  <c:v>0.30000000000000032</c:v>
                </c:pt>
                <c:pt idx="214">
                  <c:v>0.30000000000000032</c:v>
                </c:pt>
                <c:pt idx="215">
                  <c:v>0.30000000000000032</c:v>
                </c:pt>
                <c:pt idx="216">
                  <c:v>0.30000000000000032</c:v>
                </c:pt>
                <c:pt idx="217">
                  <c:v>0.30000000000000032</c:v>
                </c:pt>
                <c:pt idx="218">
                  <c:v>0.30000000000000032</c:v>
                </c:pt>
                <c:pt idx="219">
                  <c:v>0.30000000000000032</c:v>
                </c:pt>
                <c:pt idx="220">
                  <c:v>0.30000000000000032</c:v>
                </c:pt>
                <c:pt idx="221">
                  <c:v>0.30000000000000032</c:v>
                </c:pt>
                <c:pt idx="222">
                  <c:v>0.30000000000000032</c:v>
                </c:pt>
                <c:pt idx="223">
                  <c:v>0.30000000000000032</c:v>
                </c:pt>
                <c:pt idx="224">
                  <c:v>0.30000000000000032</c:v>
                </c:pt>
                <c:pt idx="225">
                  <c:v>0.30000000000000032</c:v>
                </c:pt>
                <c:pt idx="226">
                  <c:v>0.30000000000000032</c:v>
                </c:pt>
                <c:pt idx="227">
                  <c:v>0.30000000000000032</c:v>
                </c:pt>
                <c:pt idx="228">
                  <c:v>0.30000000000000032</c:v>
                </c:pt>
                <c:pt idx="229">
                  <c:v>0.30000000000000032</c:v>
                </c:pt>
                <c:pt idx="230">
                  <c:v>0.30000000000000032</c:v>
                </c:pt>
                <c:pt idx="231">
                  <c:v>0.30000000000000032</c:v>
                </c:pt>
                <c:pt idx="232">
                  <c:v>0.30000000000000032</c:v>
                </c:pt>
                <c:pt idx="233">
                  <c:v>0.30000000000000032</c:v>
                </c:pt>
                <c:pt idx="234">
                  <c:v>0.30000000000000032</c:v>
                </c:pt>
                <c:pt idx="235">
                  <c:v>0.30000000000000032</c:v>
                </c:pt>
                <c:pt idx="236">
                  <c:v>0.30000000000000032</c:v>
                </c:pt>
                <c:pt idx="237">
                  <c:v>0.30000000000000032</c:v>
                </c:pt>
                <c:pt idx="238">
                  <c:v>0.30000000000000032</c:v>
                </c:pt>
                <c:pt idx="239">
                  <c:v>0.30000000000000032</c:v>
                </c:pt>
                <c:pt idx="240">
                  <c:v>0.30000000000000032</c:v>
                </c:pt>
                <c:pt idx="241">
                  <c:v>0.30000000000000032</c:v>
                </c:pt>
                <c:pt idx="242">
                  <c:v>0.30000000000000032</c:v>
                </c:pt>
                <c:pt idx="243">
                  <c:v>0.30000000000000032</c:v>
                </c:pt>
                <c:pt idx="244">
                  <c:v>0.30000000000000032</c:v>
                </c:pt>
                <c:pt idx="245">
                  <c:v>0.30000000000000032</c:v>
                </c:pt>
                <c:pt idx="246">
                  <c:v>0.30000000000000032</c:v>
                </c:pt>
                <c:pt idx="247">
                  <c:v>0.30000000000000032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0430-4F8D-A51A-2B5E5D05A3CD}"/>
            </c:ext>
          </c:extLst>
        </c:ser>
        <c:ser>
          <c:idx val="2"/>
          <c:order val="2"/>
          <c:spPr>
            <a:ln w="28575">
              <a:solidFill>
                <a:sysClr val="windowText" lastClr="000000"/>
              </a:solidFill>
            </a:ln>
          </c:spPr>
          <c:marker>
            <c:symbol val="none"/>
          </c:marker>
          <c:yVal>
            <c:numRef>
              <c:f>ورقة1!$O$2:$O$249</c:f>
              <c:numCache>
                <c:formatCode>General</c:formatCode>
                <c:ptCount val="248"/>
                <c:pt idx="0">
                  <c:v>3</c:v>
                </c:pt>
                <c:pt idx="1">
                  <c:v>3</c:v>
                </c:pt>
                <c:pt idx="2">
                  <c:v>3</c:v>
                </c:pt>
                <c:pt idx="3">
                  <c:v>3</c:v>
                </c:pt>
                <c:pt idx="4">
                  <c:v>3</c:v>
                </c:pt>
                <c:pt idx="5">
                  <c:v>3</c:v>
                </c:pt>
                <c:pt idx="6">
                  <c:v>3</c:v>
                </c:pt>
                <c:pt idx="7">
                  <c:v>3</c:v>
                </c:pt>
                <c:pt idx="8">
                  <c:v>3</c:v>
                </c:pt>
                <c:pt idx="9">
                  <c:v>3</c:v>
                </c:pt>
                <c:pt idx="10">
                  <c:v>3</c:v>
                </c:pt>
                <c:pt idx="11">
                  <c:v>3</c:v>
                </c:pt>
                <c:pt idx="12">
                  <c:v>3</c:v>
                </c:pt>
                <c:pt idx="13">
                  <c:v>3</c:v>
                </c:pt>
                <c:pt idx="14">
                  <c:v>3</c:v>
                </c:pt>
                <c:pt idx="15">
                  <c:v>3</c:v>
                </c:pt>
                <c:pt idx="16">
                  <c:v>3</c:v>
                </c:pt>
                <c:pt idx="17">
                  <c:v>3</c:v>
                </c:pt>
                <c:pt idx="18">
                  <c:v>3</c:v>
                </c:pt>
                <c:pt idx="19">
                  <c:v>3</c:v>
                </c:pt>
                <c:pt idx="20">
                  <c:v>3</c:v>
                </c:pt>
                <c:pt idx="21">
                  <c:v>3</c:v>
                </c:pt>
                <c:pt idx="22">
                  <c:v>3</c:v>
                </c:pt>
                <c:pt idx="23">
                  <c:v>3</c:v>
                </c:pt>
                <c:pt idx="24">
                  <c:v>3</c:v>
                </c:pt>
                <c:pt idx="25">
                  <c:v>3</c:v>
                </c:pt>
                <c:pt idx="26">
                  <c:v>3</c:v>
                </c:pt>
                <c:pt idx="27">
                  <c:v>3</c:v>
                </c:pt>
                <c:pt idx="28">
                  <c:v>3</c:v>
                </c:pt>
                <c:pt idx="29">
                  <c:v>3</c:v>
                </c:pt>
                <c:pt idx="30">
                  <c:v>3</c:v>
                </c:pt>
                <c:pt idx="31">
                  <c:v>3</c:v>
                </c:pt>
                <c:pt idx="32">
                  <c:v>3</c:v>
                </c:pt>
                <c:pt idx="33">
                  <c:v>3</c:v>
                </c:pt>
                <c:pt idx="34">
                  <c:v>3</c:v>
                </c:pt>
                <c:pt idx="35">
                  <c:v>3</c:v>
                </c:pt>
                <c:pt idx="36">
                  <c:v>3</c:v>
                </c:pt>
                <c:pt idx="37">
                  <c:v>3</c:v>
                </c:pt>
                <c:pt idx="38">
                  <c:v>3</c:v>
                </c:pt>
                <c:pt idx="39">
                  <c:v>3</c:v>
                </c:pt>
                <c:pt idx="40">
                  <c:v>3</c:v>
                </c:pt>
                <c:pt idx="41">
                  <c:v>3</c:v>
                </c:pt>
                <c:pt idx="42">
                  <c:v>3</c:v>
                </c:pt>
                <c:pt idx="43">
                  <c:v>3</c:v>
                </c:pt>
                <c:pt idx="44">
                  <c:v>3</c:v>
                </c:pt>
                <c:pt idx="45">
                  <c:v>3</c:v>
                </c:pt>
                <c:pt idx="46">
                  <c:v>3</c:v>
                </c:pt>
                <c:pt idx="47">
                  <c:v>3</c:v>
                </c:pt>
                <c:pt idx="48">
                  <c:v>3</c:v>
                </c:pt>
                <c:pt idx="49">
                  <c:v>3</c:v>
                </c:pt>
                <c:pt idx="50">
                  <c:v>3</c:v>
                </c:pt>
                <c:pt idx="51">
                  <c:v>3</c:v>
                </c:pt>
                <c:pt idx="52">
                  <c:v>3</c:v>
                </c:pt>
                <c:pt idx="53">
                  <c:v>3</c:v>
                </c:pt>
                <c:pt idx="54">
                  <c:v>3</c:v>
                </c:pt>
                <c:pt idx="55">
                  <c:v>3</c:v>
                </c:pt>
                <c:pt idx="56">
                  <c:v>3</c:v>
                </c:pt>
                <c:pt idx="57">
                  <c:v>3</c:v>
                </c:pt>
                <c:pt idx="58">
                  <c:v>3</c:v>
                </c:pt>
                <c:pt idx="59">
                  <c:v>3</c:v>
                </c:pt>
                <c:pt idx="60">
                  <c:v>3</c:v>
                </c:pt>
                <c:pt idx="61">
                  <c:v>3</c:v>
                </c:pt>
                <c:pt idx="62">
                  <c:v>3</c:v>
                </c:pt>
                <c:pt idx="63">
                  <c:v>3</c:v>
                </c:pt>
                <c:pt idx="64">
                  <c:v>3</c:v>
                </c:pt>
                <c:pt idx="65">
                  <c:v>3</c:v>
                </c:pt>
                <c:pt idx="66">
                  <c:v>3</c:v>
                </c:pt>
                <c:pt idx="67">
                  <c:v>3</c:v>
                </c:pt>
                <c:pt idx="68">
                  <c:v>3</c:v>
                </c:pt>
                <c:pt idx="69">
                  <c:v>3</c:v>
                </c:pt>
                <c:pt idx="70">
                  <c:v>3</c:v>
                </c:pt>
                <c:pt idx="71">
                  <c:v>3</c:v>
                </c:pt>
                <c:pt idx="72">
                  <c:v>3</c:v>
                </c:pt>
                <c:pt idx="73">
                  <c:v>3</c:v>
                </c:pt>
                <c:pt idx="74">
                  <c:v>3</c:v>
                </c:pt>
                <c:pt idx="75">
                  <c:v>3</c:v>
                </c:pt>
                <c:pt idx="76">
                  <c:v>3</c:v>
                </c:pt>
                <c:pt idx="77">
                  <c:v>3</c:v>
                </c:pt>
                <c:pt idx="78">
                  <c:v>3</c:v>
                </c:pt>
                <c:pt idx="79">
                  <c:v>3</c:v>
                </c:pt>
                <c:pt idx="80">
                  <c:v>3</c:v>
                </c:pt>
                <c:pt idx="81">
                  <c:v>3</c:v>
                </c:pt>
                <c:pt idx="82">
                  <c:v>3</c:v>
                </c:pt>
                <c:pt idx="83">
                  <c:v>3</c:v>
                </c:pt>
                <c:pt idx="84">
                  <c:v>3</c:v>
                </c:pt>
                <c:pt idx="85">
                  <c:v>3</c:v>
                </c:pt>
                <c:pt idx="86">
                  <c:v>3</c:v>
                </c:pt>
                <c:pt idx="87">
                  <c:v>3</c:v>
                </c:pt>
                <c:pt idx="88">
                  <c:v>3</c:v>
                </c:pt>
                <c:pt idx="89">
                  <c:v>3</c:v>
                </c:pt>
                <c:pt idx="90">
                  <c:v>3</c:v>
                </c:pt>
                <c:pt idx="91">
                  <c:v>3</c:v>
                </c:pt>
                <c:pt idx="92">
                  <c:v>3</c:v>
                </c:pt>
                <c:pt idx="93">
                  <c:v>3</c:v>
                </c:pt>
                <c:pt idx="94">
                  <c:v>3</c:v>
                </c:pt>
                <c:pt idx="95">
                  <c:v>3</c:v>
                </c:pt>
                <c:pt idx="96">
                  <c:v>3</c:v>
                </c:pt>
                <c:pt idx="97">
                  <c:v>3</c:v>
                </c:pt>
                <c:pt idx="98">
                  <c:v>3</c:v>
                </c:pt>
                <c:pt idx="99">
                  <c:v>3</c:v>
                </c:pt>
                <c:pt idx="100">
                  <c:v>3</c:v>
                </c:pt>
                <c:pt idx="101">
                  <c:v>3</c:v>
                </c:pt>
                <c:pt idx="102">
                  <c:v>3</c:v>
                </c:pt>
                <c:pt idx="103">
                  <c:v>3</c:v>
                </c:pt>
                <c:pt idx="104">
                  <c:v>3</c:v>
                </c:pt>
                <c:pt idx="105">
                  <c:v>3</c:v>
                </c:pt>
                <c:pt idx="106">
                  <c:v>3</c:v>
                </c:pt>
                <c:pt idx="107">
                  <c:v>3</c:v>
                </c:pt>
                <c:pt idx="108">
                  <c:v>3</c:v>
                </c:pt>
                <c:pt idx="109">
                  <c:v>3</c:v>
                </c:pt>
                <c:pt idx="110">
                  <c:v>3</c:v>
                </c:pt>
                <c:pt idx="111">
                  <c:v>3</c:v>
                </c:pt>
                <c:pt idx="112">
                  <c:v>3</c:v>
                </c:pt>
                <c:pt idx="113">
                  <c:v>3</c:v>
                </c:pt>
                <c:pt idx="114">
                  <c:v>3</c:v>
                </c:pt>
                <c:pt idx="115">
                  <c:v>3</c:v>
                </c:pt>
                <c:pt idx="116">
                  <c:v>3</c:v>
                </c:pt>
                <c:pt idx="117">
                  <c:v>3</c:v>
                </c:pt>
                <c:pt idx="118">
                  <c:v>3</c:v>
                </c:pt>
                <c:pt idx="119">
                  <c:v>3</c:v>
                </c:pt>
                <c:pt idx="120">
                  <c:v>3</c:v>
                </c:pt>
                <c:pt idx="121">
                  <c:v>3</c:v>
                </c:pt>
                <c:pt idx="122">
                  <c:v>3</c:v>
                </c:pt>
                <c:pt idx="123">
                  <c:v>3</c:v>
                </c:pt>
                <c:pt idx="124">
                  <c:v>3</c:v>
                </c:pt>
                <c:pt idx="125">
                  <c:v>3</c:v>
                </c:pt>
                <c:pt idx="126">
                  <c:v>3</c:v>
                </c:pt>
                <c:pt idx="127">
                  <c:v>3</c:v>
                </c:pt>
                <c:pt idx="128">
                  <c:v>3</c:v>
                </c:pt>
                <c:pt idx="129">
                  <c:v>3</c:v>
                </c:pt>
                <c:pt idx="130">
                  <c:v>3</c:v>
                </c:pt>
                <c:pt idx="131">
                  <c:v>3</c:v>
                </c:pt>
                <c:pt idx="132">
                  <c:v>3</c:v>
                </c:pt>
                <c:pt idx="133">
                  <c:v>3</c:v>
                </c:pt>
                <c:pt idx="134">
                  <c:v>3</c:v>
                </c:pt>
                <c:pt idx="135">
                  <c:v>3</c:v>
                </c:pt>
                <c:pt idx="136">
                  <c:v>3</c:v>
                </c:pt>
                <c:pt idx="137">
                  <c:v>3</c:v>
                </c:pt>
                <c:pt idx="138">
                  <c:v>3</c:v>
                </c:pt>
                <c:pt idx="139">
                  <c:v>3</c:v>
                </c:pt>
                <c:pt idx="140">
                  <c:v>3</c:v>
                </c:pt>
                <c:pt idx="141">
                  <c:v>3</c:v>
                </c:pt>
                <c:pt idx="142">
                  <c:v>3</c:v>
                </c:pt>
                <c:pt idx="143">
                  <c:v>3</c:v>
                </c:pt>
                <c:pt idx="144">
                  <c:v>3</c:v>
                </c:pt>
                <c:pt idx="145">
                  <c:v>3</c:v>
                </c:pt>
                <c:pt idx="146">
                  <c:v>3</c:v>
                </c:pt>
                <c:pt idx="147">
                  <c:v>3</c:v>
                </c:pt>
                <c:pt idx="148">
                  <c:v>3</c:v>
                </c:pt>
                <c:pt idx="149">
                  <c:v>3</c:v>
                </c:pt>
                <c:pt idx="150">
                  <c:v>3</c:v>
                </c:pt>
                <c:pt idx="151">
                  <c:v>3</c:v>
                </c:pt>
                <c:pt idx="152">
                  <c:v>3</c:v>
                </c:pt>
                <c:pt idx="153">
                  <c:v>3</c:v>
                </c:pt>
                <c:pt idx="154">
                  <c:v>3</c:v>
                </c:pt>
                <c:pt idx="155">
                  <c:v>3</c:v>
                </c:pt>
                <c:pt idx="156">
                  <c:v>3</c:v>
                </c:pt>
                <c:pt idx="157">
                  <c:v>3</c:v>
                </c:pt>
                <c:pt idx="158">
                  <c:v>3</c:v>
                </c:pt>
                <c:pt idx="159">
                  <c:v>3</c:v>
                </c:pt>
                <c:pt idx="160">
                  <c:v>3</c:v>
                </c:pt>
                <c:pt idx="161">
                  <c:v>3</c:v>
                </c:pt>
                <c:pt idx="162">
                  <c:v>3</c:v>
                </c:pt>
                <c:pt idx="163">
                  <c:v>3</c:v>
                </c:pt>
                <c:pt idx="164">
                  <c:v>3</c:v>
                </c:pt>
                <c:pt idx="165">
                  <c:v>3</c:v>
                </c:pt>
                <c:pt idx="166">
                  <c:v>3</c:v>
                </c:pt>
                <c:pt idx="167">
                  <c:v>3</c:v>
                </c:pt>
                <c:pt idx="168">
                  <c:v>3</c:v>
                </c:pt>
                <c:pt idx="169">
                  <c:v>3</c:v>
                </c:pt>
                <c:pt idx="170">
                  <c:v>3</c:v>
                </c:pt>
                <c:pt idx="171">
                  <c:v>3</c:v>
                </c:pt>
                <c:pt idx="172">
                  <c:v>3</c:v>
                </c:pt>
                <c:pt idx="173">
                  <c:v>3</c:v>
                </c:pt>
                <c:pt idx="174">
                  <c:v>3</c:v>
                </c:pt>
                <c:pt idx="175">
                  <c:v>3</c:v>
                </c:pt>
                <c:pt idx="176">
                  <c:v>3</c:v>
                </c:pt>
                <c:pt idx="177">
                  <c:v>3</c:v>
                </c:pt>
                <c:pt idx="178">
                  <c:v>3</c:v>
                </c:pt>
                <c:pt idx="179">
                  <c:v>3</c:v>
                </c:pt>
                <c:pt idx="180">
                  <c:v>3</c:v>
                </c:pt>
                <c:pt idx="181">
                  <c:v>3</c:v>
                </c:pt>
                <c:pt idx="182">
                  <c:v>3</c:v>
                </c:pt>
                <c:pt idx="183">
                  <c:v>3</c:v>
                </c:pt>
                <c:pt idx="184">
                  <c:v>3</c:v>
                </c:pt>
                <c:pt idx="185">
                  <c:v>3</c:v>
                </c:pt>
                <c:pt idx="186">
                  <c:v>3</c:v>
                </c:pt>
                <c:pt idx="187">
                  <c:v>3</c:v>
                </c:pt>
                <c:pt idx="188">
                  <c:v>3</c:v>
                </c:pt>
                <c:pt idx="189">
                  <c:v>3</c:v>
                </c:pt>
                <c:pt idx="190">
                  <c:v>3</c:v>
                </c:pt>
                <c:pt idx="191">
                  <c:v>3</c:v>
                </c:pt>
                <c:pt idx="192">
                  <c:v>3</c:v>
                </c:pt>
                <c:pt idx="193">
                  <c:v>3</c:v>
                </c:pt>
                <c:pt idx="194">
                  <c:v>3</c:v>
                </c:pt>
                <c:pt idx="195">
                  <c:v>3</c:v>
                </c:pt>
                <c:pt idx="196">
                  <c:v>3</c:v>
                </c:pt>
                <c:pt idx="197">
                  <c:v>3</c:v>
                </c:pt>
                <c:pt idx="198">
                  <c:v>3</c:v>
                </c:pt>
                <c:pt idx="199">
                  <c:v>3</c:v>
                </c:pt>
                <c:pt idx="200">
                  <c:v>3</c:v>
                </c:pt>
                <c:pt idx="201">
                  <c:v>3</c:v>
                </c:pt>
                <c:pt idx="202">
                  <c:v>3</c:v>
                </c:pt>
                <c:pt idx="203">
                  <c:v>3</c:v>
                </c:pt>
                <c:pt idx="204">
                  <c:v>3</c:v>
                </c:pt>
                <c:pt idx="205">
                  <c:v>3</c:v>
                </c:pt>
                <c:pt idx="206">
                  <c:v>3</c:v>
                </c:pt>
                <c:pt idx="207">
                  <c:v>3</c:v>
                </c:pt>
                <c:pt idx="208">
                  <c:v>3</c:v>
                </c:pt>
                <c:pt idx="209">
                  <c:v>3</c:v>
                </c:pt>
                <c:pt idx="210">
                  <c:v>3</c:v>
                </c:pt>
                <c:pt idx="211">
                  <c:v>3</c:v>
                </c:pt>
                <c:pt idx="212">
                  <c:v>3</c:v>
                </c:pt>
                <c:pt idx="213">
                  <c:v>3</c:v>
                </c:pt>
                <c:pt idx="214">
                  <c:v>3</c:v>
                </c:pt>
                <c:pt idx="215">
                  <c:v>3</c:v>
                </c:pt>
                <c:pt idx="216">
                  <c:v>3</c:v>
                </c:pt>
                <c:pt idx="217">
                  <c:v>3</c:v>
                </c:pt>
                <c:pt idx="218">
                  <c:v>3</c:v>
                </c:pt>
                <c:pt idx="219">
                  <c:v>3</c:v>
                </c:pt>
                <c:pt idx="220">
                  <c:v>3</c:v>
                </c:pt>
                <c:pt idx="221">
                  <c:v>3</c:v>
                </c:pt>
                <c:pt idx="222">
                  <c:v>3</c:v>
                </c:pt>
                <c:pt idx="223">
                  <c:v>3</c:v>
                </c:pt>
                <c:pt idx="224">
                  <c:v>3</c:v>
                </c:pt>
                <c:pt idx="225">
                  <c:v>3</c:v>
                </c:pt>
                <c:pt idx="226">
                  <c:v>3</c:v>
                </c:pt>
                <c:pt idx="227">
                  <c:v>3</c:v>
                </c:pt>
                <c:pt idx="228">
                  <c:v>3</c:v>
                </c:pt>
                <c:pt idx="229">
                  <c:v>3</c:v>
                </c:pt>
                <c:pt idx="230">
                  <c:v>3</c:v>
                </c:pt>
                <c:pt idx="231">
                  <c:v>3</c:v>
                </c:pt>
                <c:pt idx="232">
                  <c:v>3</c:v>
                </c:pt>
                <c:pt idx="233">
                  <c:v>3</c:v>
                </c:pt>
                <c:pt idx="234">
                  <c:v>3</c:v>
                </c:pt>
                <c:pt idx="235">
                  <c:v>3</c:v>
                </c:pt>
                <c:pt idx="236">
                  <c:v>3</c:v>
                </c:pt>
                <c:pt idx="237">
                  <c:v>3</c:v>
                </c:pt>
                <c:pt idx="238">
                  <c:v>3</c:v>
                </c:pt>
                <c:pt idx="239">
                  <c:v>3</c:v>
                </c:pt>
                <c:pt idx="240">
                  <c:v>3</c:v>
                </c:pt>
                <c:pt idx="241">
                  <c:v>3</c:v>
                </c:pt>
                <c:pt idx="242">
                  <c:v>3</c:v>
                </c:pt>
                <c:pt idx="243">
                  <c:v>3</c:v>
                </c:pt>
                <c:pt idx="244">
                  <c:v>3</c:v>
                </c:pt>
                <c:pt idx="245">
                  <c:v>3</c:v>
                </c:pt>
                <c:pt idx="246">
                  <c:v>3</c:v>
                </c:pt>
                <c:pt idx="247">
                  <c:v>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0430-4F8D-A51A-2B5E5D05A3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9552640"/>
        <c:axId val="139590656"/>
      </c:scatterChart>
      <c:valAx>
        <c:axId val="139552640"/>
        <c:scaling>
          <c:orientation val="minMax"/>
          <c:max val="250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 lang="ar-SA"/>
                </a:pPr>
                <a:r>
                  <a:rPr lang="en-US" b="0"/>
                  <a:t>Pipe</a:t>
                </a:r>
                <a:r>
                  <a:rPr lang="en-US" b="0" baseline="0"/>
                  <a:t> Number</a:t>
                </a:r>
                <a:endParaRPr lang="ar-SA" b="0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ar-SA"/>
            </a:pPr>
            <a:endParaRPr lang="en-US"/>
          </a:p>
        </c:txPr>
        <c:crossAx val="139590656"/>
        <c:crosses val="autoZero"/>
        <c:crossBetween val="midCat"/>
      </c:valAx>
      <c:valAx>
        <c:axId val="139590656"/>
        <c:scaling>
          <c:orientation val="minMax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 lang="ar-SA"/>
                </a:pPr>
                <a:r>
                  <a:rPr lang="en-US" b="0"/>
                  <a:t>Velocity (m/s)</a:t>
                </a:r>
                <a:endParaRPr lang="ar-SA" b="0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ar-SA"/>
            </a:pPr>
            <a:endParaRPr lang="en-US"/>
          </a:p>
        </c:txPr>
        <c:crossAx val="139552640"/>
        <c:crosses val="autoZero"/>
        <c:crossBetween val="midCat"/>
      </c:valAx>
    </c:plotArea>
    <c:plotVisOnly val="1"/>
    <c:dispBlanksAs val="gap"/>
    <c:showDLblsOverMax val="0"/>
  </c:chart>
  <c:spPr>
    <a:solidFill>
      <a:prstClr val="white"/>
    </a:solidFill>
  </c:sp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>
              <a:noFill/>
            </a:ln>
          </c:spPr>
          <c:marker>
            <c:symbol val="circle"/>
            <c:size val="4"/>
          </c:marker>
          <c:xVal>
            <c:numRef>
              <c:f>ورقة1!$N$2:$N$247</c:f>
              <c:numCache>
                <c:formatCode>General</c:formatCode>
                <c:ptCount val="24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  <c:pt idx="232">
                  <c:v>233</c:v>
                </c:pt>
                <c:pt idx="233">
                  <c:v>234</c:v>
                </c:pt>
                <c:pt idx="234">
                  <c:v>235</c:v>
                </c:pt>
                <c:pt idx="235">
                  <c:v>236</c:v>
                </c:pt>
                <c:pt idx="236">
                  <c:v>237</c:v>
                </c:pt>
                <c:pt idx="237">
                  <c:v>238</c:v>
                </c:pt>
                <c:pt idx="238">
                  <c:v>239</c:v>
                </c:pt>
                <c:pt idx="239">
                  <c:v>242</c:v>
                </c:pt>
                <c:pt idx="240">
                  <c:v>243</c:v>
                </c:pt>
                <c:pt idx="241">
                  <c:v>244</c:v>
                </c:pt>
                <c:pt idx="242">
                  <c:v>245</c:v>
                </c:pt>
                <c:pt idx="243">
                  <c:v>246</c:v>
                </c:pt>
                <c:pt idx="244">
                  <c:v>247</c:v>
                </c:pt>
                <c:pt idx="245">
                  <c:v>248</c:v>
                </c:pt>
              </c:numCache>
            </c:numRef>
          </c:xVal>
          <c:yVal>
            <c:numRef>
              <c:f>ورقة1!$B$2:$B$247</c:f>
              <c:numCache>
                <c:formatCode>General</c:formatCode>
                <c:ptCount val="246"/>
                <c:pt idx="0">
                  <c:v>0.24710000000000001</c:v>
                </c:pt>
                <c:pt idx="1">
                  <c:v>0.16200000000000001</c:v>
                </c:pt>
                <c:pt idx="2">
                  <c:v>0.16669999999999999</c:v>
                </c:pt>
                <c:pt idx="3">
                  <c:v>0.53269999999999995</c:v>
                </c:pt>
                <c:pt idx="4">
                  <c:v>0.41510000000000002</c:v>
                </c:pt>
                <c:pt idx="5">
                  <c:v>0.15330000000000019</c:v>
                </c:pt>
                <c:pt idx="6">
                  <c:v>0.15680000000000019</c:v>
                </c:pt>
                <c:pt idx="7">
                  <c:v>0.15910000000000019</c:v>
                </c:pt>
                <c:pt idx="8">
                  <c:v>0.23130000000000001</c:v>
                </c:pt>
                <c:pt idx="9">
                  <c:v>6.9100000000000023E-2</c:v>
                </c:pt>
                <c:pt idx="10">
                  <c:v>0.58539999999999959</c:v>
                </c:pt>
                <c:pt idx="11">
                  <c:v>0.13840000000000019</c:v>
                </c:pt>
                <c:pt idx="12">
                  <c:v>0.84510000000000063</c:v>
                </c:pt>
                <c:pt idx="13">
                  <c:v>0.29110000000000008</c:v>
                </c:pt>
                <c:pt idx="14">
                  <c:v>0.16070000000000001</c:v>
                </c:pt>
                <c:pt idx="15">
                  <c:v>0.38980000000000053</c:v>
                </c:pt>
                <c:pt idx="16">
                  <c:v>0.21740000000000029</c:v>
                </c:pt>
                <c:pt idx="17">
                  <c:v>6.3299999999999995E-2</c:v>
                </c:pt>
                <c:pt idx="18">
                  <c:v>0.1401</c:v>
                </c:pt>
                <c:pt idx="19">
                  <c:v>6.4800000000000024E-2</c:v>
                </c:pt>
                <c:pt idx="20">
                  <c:v>0.22450000000000001</c:v>
                </c:pt>
                <c:pt idx="21">
                  <c:v>0.31150000000000039</c:v>
                </c:pt>
                <c:pt idx="22">
                  <c:v>0.14640000000000022</c:v>
                </c:pt>
                <c:pt idx="23">
                  <c:v>0.14250000000000004</c:v>
                </c:pt>
                <c:pt idx="24">
                  <c:v>8.6000000000000121E-3</c:v>
                </c:pt>
                <c:pt idx="25">
                  <c:v>9.0000000000000028E-3</c:v>
                </c:pt>
                <c:pt idx="26">
                  <c:v>0.27740000000000031</c:v>
                </c:pt>
                <c:pt idx="27">
                  <c:v>2.1300000000000006E-2</c:v>
                </c:pt>
                <c:pt idx="28">
                  <c:v>4.1599999999999998E-2</c:v>
                </c:pt>
                <c:pt idx="29">
                  <c:v>3.0300000000000001E-2</c:v>
                </c:pt>
                <c:pt idx="30">
                  <c:v>0.48070000000000002</c:v>
                </c:pt>
                <c:pt idx="31">
                  <c:v>5.6800000000000003E-2</c:v>
                </c:pt>
                <c:pt idx="32">
                  <c:v>0.57120000000000004</c:v>
                </c:pt>
                <c:pt idx="33">
                  <c:v>2.1700000000000001E-2</c:v>
                </c:pt>
                <c:pt idx="34">
                  <c:v>9.9600000000000161E-2</c:v>
                </c:pt>
                <c:pt idx="35">
                  <c:v>7.0999999999999994E-2</c:v>
                </c:pt>
                <c:pt idx="36">
                  <c:v>0.1003</c:v>
                </c:pt>
                <c:pt idx="37">
                  <c:v>8.5900000000000004E-2</c:v>
                </c:pt>
                <c:pt idx="38">
                  <c:v>4.7900000000000012E-2</c:v>
                </c:pt>
                <c:pt idx="39">
                  <c:v>0.60860000000000103</c:v>
                </c:pt>
                <c:pt idx="40">
                  <c:v>5.3400000000000003E-2</c:v>
                </c:pt>
                <c:pt idx="41">
                  <c:v>0.35470000000000002</c:v>
                </c:pt>
                <c:pt idx="42">
                  <c:v>0.61339999999999995</c:v>
                </c:pt>
                <c:pt idx="43">
                  <c:v>0.17980000000000004</c:v>
                </c:pt>
                <c:pt idx="44">
                  <c:v>6.4699999999999994E-2</c:v>
                </c:pt>
                <c:pt idx="45">
                  <c:v>0.15540000000000029</c:v>
                </c:pt>
                <c:pt idx="46">
                  <c:v>0.14970000000000022</c:v>
                </c:pt>
                <c:pt idx="47">
                  <c:v>0.22500000000000001</c:v>
                </c:pt>
                <c:pt idx="48">
                  <c:v>0.1318</c:v>
                </c:pt>
                <c:pt idx="49">
                  <c:v>0.2208</c:v>
                </c:pt>
                <c:pt idx="50">
                  <c:v>0.58909999999999996</c:v>
                </c:pt>
                <c:pt idx="51">
                  <c:v>5.5800000000000023E-2</c:v>
                </c:pt>
                <c:pt idx="52">
                  <c:v>0.14269999999999999</c:v>
                </c:pt>
                <c:pt idx="53">
                  <c:v>0.10929999999999999</c:v>
                </c:pt>
                <c:pt idx="54">
                  <c:v>0.52139999999999997</c:v>
                </c:pt>
                <c:pt idx="55">
                  <c:v>0.16059999999999999</c:v>
                </c:pt>
                <c:pt idx="56">
                  <c:v>7.3000000000000061E-3</c:v>
                </c:pt>
                <c:pt idx="57">
                  <c:v>0.11609999999999998</c:v>
                </c:pt>
                <c:pt idx="58">
                  <c:v>0.14580000000000001</c:v>
                </c:pt>
                <c:pt idx="59">
                  <c:v>0.14990000000000026</c:v>
                </c:pt>
                <c:pt idx="60">
                  <c:v>0.11</c:v>
                </c:pt>
                <c:pt idx="61">
                  <c:v>0.1028</c:v>
                </c:pt>
                <c:pt idx="62">
                  <c:v>1.6000000000000021E-2</c:v>
                </c:pt>
                <c:pt idx="63">
                  <c:v>0.58509999999999951</c:v>
                </c:pt>
                <c:pt idx="64">
                  <c:v>0.62600000000000089</c:v>
                </c:pt>
                <c:pt idx="65">
                  <c:v>1.9300000000000029E-2</c:v>
                </c:pt>
                <c:pt idx="66">
                  <c:v>4.9500000000000023E-2</c:v>
                </c:pt>
                <c:pt idx="67">
                  <c:v>4.0100000000000004E-2</c:v>
                </c:pt>
                <c:pt idx="68">
                  <c:v>0.19939999999999999</c:v>
                </c:pt>
                <c:pt idx="69">
                  <c:v>3.6600000000000042E-2</c:v>
                </c:pt>
                <c:pt idx="70">
                  <c:v>0.39060000000000039</c:v>
                </c:pt>
                <c:pt idx="71">
                  <c:v>3.0800000000000011E-2</c:v>
                </c:pt>
                <c:pt idx="72">
                  <c:v>8.0700000000000063E-2</c:v>
                </c:pt>
                <c:pt idx="73">
                  <c:v>0.24450000000000019</c:v>
                </c:pt>
                <c:pt idx="74">
                  <c:v>0.26</c:v>
                </c:pt>
                <c:pt idx="75">
                  <c:v>9.8900000000000127E-2</c:v>
                </c:pt>
                <c:pt idx="76">
                  <c:v>5.6000000000000001E-2</c:v>
                </c:pt>
                <c:pt idx="77">
                  <c:v>0.39450000000000052</c:v>
                </c:pt>
                <c:pt idx="78">
                  <c:v>0.1381</c:v>
                </c:pt>
                <c:pt idx="79">
                  <c:v>0.18600000000000022</c:v>
                </c:pt>
                <c:pt idx="80">
                  <c:v>0.61470000000000102</c:v>
                </c:pt>
                <c:pt idx="81">
                  <c:v>9.9000000000000046E-2</c:v>
                </c:pt>
                <c:pt idx="82">
                  <c:v>0.15080000000000018</c:v>
                </c:pt>
                <c:pt idx="83">
                  <c:v>4.7300000000000071E-2</c:v>
                </c:pt>
                <c:pt idx="84">
                  <c:v>4.2200000000000001E-2</c:v>
                </c:pt>
                <c:pt idx="85">
                  <c:v>0.61010000000000064</c:v>
                </c:pt>
                <c:pt idx="86">
                  <c:v>0.14410000000000001</c:v>
                </c:pt>
                <c:pt idx="87">
                  <c:v>0.14019999999999999</c:v>
                </c:pt>
                <c:pt idx="88">
                  <c:v>3.95E-2</c:v>
                </c:pt>
                <c:pt idx="89">
                  <c:v>0.50990000000000002</c:v>
                </c:pt>
                <c:pt idx="90">
                  <c:v>4.3400000000000001E-2</c:v>
                </c:pt>
                <c:pt idx="91">
                  <c:v>0.49670000000000031</c:v>
                </c:pt>
                <c:pt idx="92">
                  <c:v>5.9500000000000032E-2</c:v>
                </c:pt>
                <c:pt idx="93">
                  <c:v>0.48040000000000038</c:v>
                </c:pt>
                <c:pt idx="94">
                  <c:v>0.46560000000000001</c:v>
                </c:pt>
                <c:pt idx="95">
                  <c:v>3.9300000000000002E-2</c:v>
                </c:pt>
                <c:pt idx="96">
                  <c:v>7.2700000000000098E-2</c:v>
                </c:pt>
                <c:pt idx="97">
                  <c:v>3.760000000000005E-2</c:v>
                </c:pt>
                <c:pt idx="98">
                  <c:v>6.0200000000000004E-2</c:v>
                </c:pt>
                <c:pt idx="99">
                  <c:v>0.43630000000000052</c:v>
                </c:pt>
                <c:pt idx="100">
                  <c:v>7.4100000000000013E-2</c:v>
                </c:pt>
                <c:pt idx="101">
                  <c:v>0.41190000000000032</c:v>
                </c:pt>
                <c:pt idx="102">
                  <c:v>0.38720000000000032</c:v>
                </c:pt>
                <c:pt idx="103">
                  <c:v>6.7599999999999993E-2</c:v>
                </c:pt>
                <c:pt idx="104">
                  <c:v>0.35910000000000031</c:v>
                </c:pt>
                <c:pt idx="105">
                  <c:v>0.20750000000000018</c:v>
                </c:pt>
                <c:pt idx="106">
                  <c:v>0.17119999999999999</c:v>
                </c:pt>
                <c:pt idx="107">
                  <c:v>0.1903</c:v>
                </c:pt>
                <c:pt idx="108">
                  <c:v>6.8199999999999997E-2</c:v>
                </c:pt>
                <c:pt idx="109">
                  <c:v>0.13990000000000019</c:v>
                </c:pt>
                <c:pt idx="110">
                  <c:v>6.6400000000000001E-2</c:v>
                </c:pt>
                <c:pt idx="111">
                  <c:v>9.860000000000016E-2</c:v>
                </c:pt>
                <c:pt idx="112">
                  <c:v>9.4900000000000026E-2</c:v>
                </c:pt>
                <c:pt idx="113">
                  <c:v>2.4299999999999999E-2</c:v>
                </c:pt>
                <c:pt idx="114">
                  <c:v>4.2299999999999997E-2</c:v>
                </c:pt>
                <c:pt idx="115">
                  <c:v>3.6300000000000006E-2</c:v>
                </c:pt>
                <c:pt idx="116">
                  <c:v>0.2586</c:v>
                </c:pt>
                <c:pt idx="117">
                  <c:v>0.1114</c:v>
                </c:pt>
                <c:pt idx="118">
                  <c:v>7.1199999999999999E-2</c:v>
                </c:pt>
                <c:pt idx="119">
                  <c:v>0.42400000000000032</c:v>
                </c:pt>
                <c:pt idx="120">
                  <c:v>7.2500000000000023E-2</c:v>
                </c:pt>
                <c:pt idx="121">
                  <c:v>0.45880000000000032</c:v>
                </c:pt>
                <c:pt idx="122">
                  <c:v>0.2273</c:v>
                </c:pt>
                <c:pt idx="123">
                  <c:v>0.28870000000000001</c:v>
                </c:pt>
                <c:pt idx="124">
                  <c:v>0.22789999999999999</c:v>
                </c:pt>
                <c:pt idx="125">
                  <c:v>0.10290000000000002</c:v>
                </c:pt>
                <c:pt idx="126">
                  <c:v>0.34790000000000032</c:v>
                </c:pt>
                <c:pt idx="127">
                  <c:v>0.12089999999999998</c:v>
                </c:pt>
                <c:pt idx="128">
                  <c:v>0.35330000000000039</c:v>
                </c:pt>
                <c:pt idx="129">
                  <c:v>0.13039999999999999</c:v>
                </c:pt>
                <c:pt idx="130">
                  <c:v>0.20600000000000004</c:v>
                </c:pt>
                <c:pt idx="131">
                  <c:v>0.36020000000000002</c:v>
                </c:pt>
                <c:pt idx="132">
                  <c:v>3.4099999999999998E-2</c:v>
                </c:pt>
                <c:pt idx="133">
                  <c:v>0.61270000000000102</c:v>
                </c:pt>
                <c:pt idx="134">
                  <c:v>0.05</c:v>
                </c:pt>
                <c:pt idx="135">
                  <c:v>0.55980000000000063</c:v>
                </c:pt>
                <c:pt idx="136">
                  <c:v>0.55670000000000064</c:v>
                </c:pt>
                <c:pt idx="137">
                  <c:v>3.44E-2</c:v>
                </c:pt>
                <c:pt idx="138">
                  <c:v>0.18820000000000026</c:v>
                </c:pt>
                <c:pt idx="139">
                  <c:v>0.14480000000000001</c:v>
                </c:pt>
                <c:pt idx="140">
                  <c:v>0.15190000000000026</c:v>
                </c:pt>
                <c:pt idx="141">
                  <c:v>7.0900000000000019E-2</c:v>
                </c:pt>
                <c:pt idx="142">
                  <c:v>0.30690000000000045</c:v>
                </c:pt>
                <c:pt idx="143">
                  <c:v>0.1076000000000001</c:v>
                </c:pt>
                <c:pt idx="144">
                  <c:v>0.19980000000000001</c:v>
                </c:pt>
                <c:pt idx="145">
                  <c:v>0.1061000000000001</c:v>
                </c:pt>
                <c:pt idx="146">
                  <c:v>0.23800000000000004</c:v>
                </c:pt>
                <c:pt idx="147">
                  <c:v>0.26200000000000001</c:v>
                </c:pt>
                <c:pt idx="148">
                  <c:v>0.47750000000000031</c:v>
                </c:pt>
                <c:pt idx="149">
                  <c:v>0.25110000000000005</c:v>
                </c:pt>
                <c:pt idx="150">
                  <c:v>0.40710000000000002</c:v>
                </c:pt>
                <c:pt idx="151">
                  <c:v>0.23369999999999999</c:v>
                </c:pt>
                <c:pt idx="152">
                  <c:v>0.10970000000000014</c:v>
                </c:pt>
                <c:pt idx="153">
                  <c:v>0.115</c:v>
                </c:pt>
                <c:pt idx="154">
                  <c:v>0.15270000000000022</c:v>
                </c:pt>
                <c:pt idx="155">
                  <c:v>0.1956</c:v>
                </c:pt>
                <c:pt idx="156">
                  <c:v>0.10940000000000009</c:v>
                </c:pt>
                <c:pt idx="157">
                  <c:v>0.23050000000000001</c:v>
                </c:pt>
                <c:pt idx="158">
                  <c:v>0.91410000000000002</c:v>
                </c:pt>
                <c:pt idx="159">
                  <c:v>4.1000000000000002E-2</c:v>
                </c:pt>
                <c:pt idx="160">
                  <c:v>0.15530000000000019</c:v>
                </c:pt>
                <c:pt idx="161">
                  <c:v>0.15040000000000026</c:v>
                </c:pt>
                <c:pt idx="162">
                  <c:v>9.6000000000000026E-3</c:v>
                </c:pt>
                <c:pt idx="163">
                  <c:v>0.10400000000000002</c:v>
                </c:pt>
                <c:pt idx="164">
                  <c:v>8.2400000000000015E-2</c:v>
                </c:pt>
                <c:pt idx="165">
                  <c:v>2.4299999999999999E-2</c:v>
                </c:pt>
                <c:pt idx="166">
                  <c:v>0.13420000000000001</c:v>
                </c:pt>
                <c:pt idx="167">
                  <c:v>0.12820000000000001</c:v>
                </c:pt>
                <c:pt idx="168">
                  <c:v>3.300000000000003E-3</c:v>
                </c:pt>
                <c:pt idx="169">
                  <c:v>8.4000000000000047E-3</c:v>
                </c:pt>
                <c:pt idx="170">
                  <c:v>0.20669999999999999</c:v>
                </c:pt>
                <c:pt idx="171">
                  <c:v>0.21150000000000019</c:v>
                </c:pt>
                <c:pt idx="172">
                  <c:v>0.20960000000000001</c:v>
                </c:pt>
                <c:pt idx="173">
                  <c:v>2.6800000000000032E-2</c:v>
                </c:pt>
                <c:pt idx="174">
                  <c:v>8.8300000000000045E-2</c:v>
                </c:pt>
                <c:pt idx="175">
                  <c:v>4.8400000000000012E-2</c:v>
                </c:pt>
                <c:pt idx="176">
                  <c:v>0.28180000000000038</c:v>
                </c:pt>
                <c:pt idx="177">
                  <c:v>0.27690000000000031</c:v>
                </c:pt>
                <c:pt idx="178">
                  <c:v>0.12440000000000002</c:v>
                </c:pt>
                <c:pt idx="179">
                  <c:v>9.3100000000000127E-2</c:v>
                </c:pt>
                <c:pt idx="180">
                  <c:v>1.7999999999999999E-2</c:v>
                </c:pt>
                <c:pt idx="181">
                  <c:v>7.1000000000000004E-3</c:v>
                </c:pt>
                <c:pt idx="182">
                  <c:v>0.15900000000000022</c:v>
                </c:pt>
                <c:pt idx="183">
                  <c:v>6.4000000000000098E-2</c:v>
                </c:pt>
                <c:pt idx="184">
                  <c:v>0.37500000000000039</c:v>
                </c:pt>
                <c:pt idx="185">
                  <c:v>0.30660000000000032</c:v>
                </c:pt>
                <c:pt idx="186">
                  <c:v>0.25610000000000005</c:v>
                </c:pt>
                <c:pt idx="187">
                  <c:v>8.2900000000000001E-2</c:v>
                </c:pt>
                <c:pt idx="188">
                  <c:v>8.620000000000004E-2</c:v>
                </c:pt>
                <c:pt idx="189">
                  <c:v>0.12390000000000002</c:v>
                </c:pt>
                <c:pt idx="190">
                  <c:v>0.10210000000000002</c:v>
                </c:pt>
                <c:pt idx="191">
                  <c:v>0.37680000000000052</c:v>
                </c:pt>
                <c:pt idx="192">
                  <c:v>0.1285</c:v>
                </c:pt>
                <c:pt idx="193">
                  <c:v>0.22839999999999999</c:v>
                </c:pt>
                <c:pt idx="194">
                  <c:v>9.6600000000000005E-2</c:v>
                </c:pt>
                <c:pt idx="195">
                  <c:v>5.0100000000000013E-2</c:v>
                </c:pt>
                <c:pt idx="196">
                  <c:v>3.9300000000000002E-2</c:v>
                </c:pt>
                <c:pt idx="197">
                  <c:v>1.2E-2</c:v>
                </c:pt>
                <c:pt idx="198">
                  <c:v>5.0100000000000013E-2</c:v>
                </c:pt>
                <c:pt idx="199">
                  <c:v>0.56590000000000062</c:v>
                </c:pt>
                <c:pt idx="200">
                  <c:v>0.56590000000000062</c:v>
                </c:pt>
                <c:pt idx="201">
                  <c:v>0.31480000000000052</c:v>
                </c:pt>
                <c:pt idx="202">
                  <c:v>0.31480000000000052</c:v>
                </c:pt>
                <c:pt idx="203">
                  <c:v>0.28170000000000001</c:v>
                </c:pt>
                <c:pt idx="204">
                  <c:v>0.28170000000000001</c:v>
                </c:pt>
                <c:pt idx="205">
                  <c:v>0.33750000000000052</c:v>
                </c:pt>
                <c:pt idx="206">
                  <c:v>0.43480000000000052</c:v>
                </c:pt>
                <c:pt idx="207">
                  <c:v>0.43480000000000052</c:v>
                </c:pt>
                <c:pt idx="208">
                  <c:v>0.40620000000000001</c:v>
                </c:pt>
                <c:pt idx="209">
                  <c:v>0.40620000000000001</c:v>
                </c:pt>
                <c:pt idx="210">
                  <c:v>0.26840000000000008</c:v>
                </c:pt>
                <c:pt idx="211">
                  <c:v>0.26840000000000008</c:v>
                </c:pt>
                <c:pt idx="212">
                  <c:v>0.40010000000000001</c:v>
                </c:pt>
                <c:pt idx="213">
                  <c:v>0.40010000000000001</c:v>
                </c:pt>
                <c:pt idx="214">
                  <c:v>0.15880000000000019</c:v>
                </c:pt>
                <c:pt idx="215">
                  <c:v>8.2400000000000015E-2</c:v>
                </c:pt>
                <c:pt idx="216">
                  <c:v>8.2400000000000015E-2</c:v>
                </c:pt>
                <c:pt idx="217">
                  <c:v>5.1000000000000004E-3</c:v>
                </c:pt>
                <c:pt idx="218">
                  <c:v>0.23900000000000018</c:v>
                </c:pt>
                <c:pt idx="219">
                  <c:v>0.23900000000000018</c:v>
                </c:pt>
                <c:pt idx="220">
                  <c:v>0.4642</c:v>
                </c:pt>
                <c:pt idx="221">
                  <c:v>0.5212</c:v>
                </c:pt>
                <c:pt idx="222">
                  <c:v>0.5212</c:v>
                </c:pt>
                <c:pt idx="223">
                  <c:v>0</c:v>
                </c:pt>
                <c:pt idx="224">
                  <c:v>0</c:v>
                </c:pt>
                <c:pt idx="225">
                  <c:v>0.18180000000000004</c:v>
                </c:pt>
                <c:pt idx="226">
                  <c:v>0.18180000000000004</c:v>
                </c:pt>
                <c:pt idx="227">
                  <c:v>0.56190000000000062</c:v>
                </c:pt>
                <c:pt idx="228">
                  <c:v>0.56190000000000062</c:v>
                </c:pt>
                <c:pt idx="229">
                  <c:v>6.6299999999999998E-2</c:v>
                </c:pt>
                <c:pt idx="230">
                  <c:v>6.6299999999999998E-2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C093-4DEF-A5F0-349B943F0B8E}"/>
            </c:ext>
          </c:extLst>
        </c:ser>
        <c:ser>
          <c:idx val="1"/>
          <c:order val="1"/>
          <c:spPr>
            <a:ln w="28575">
              <a:solidFill>
                <a:schemeClr val="tx1"/>
              </a:solidFill>
            </a:ln>
          </c:spPr>
          <c:marker>
            <c:symbol val="none"/>
          </c:marker>
          <c:yVal>
            <c:numRef>
              <c:f>ورقة1!$L$2:$L$247</c:f>
              <c:numCache>
                <c:formatCode>General</c:formatCode>
                <c:ptCount val="246"/>
                <c:pt idx="0">
                  <c:v>0.30000000000000032</c:v>
                </c:pt>
                <c:pt idx="1">
                  <c:v>0.30000000000000032</c:v>
                </c:pt>
                <c:pt idx="2">
                  <c:v>0.30000000000000032</c:v>
                </c:pt>
                <c:pt idx="3">
                  <c:v>0.30000000000000032</c:v>
                </c:pt>
                <c:pt idx="4">
                  <c:v>0.30000000000000032</c:v>
                </c:pt>
                <c:pt idx="5">
                  <c:v>0.30000000000000032</c:v>
                </c:pt>
                <c:pt idx="6">
                  <c:v>0.30000000000000032</c:v>
                </c:pt>
                <c:pt idx="7">
                  <c:v>0.30000000000000032</c:v>
                </c:pt>
                <c:pt idx="8">
                  <c:v>0.30000000000000032</c:v>
                </c:pt>
                <c:pt idx="9">
                  <c:v>0.30000000000000032</c:v>
                </c:pt>
                <c:pt idx="10">
                  <c:v>0.30000000000000032</c:v>
                </c:pt>
                <c:pt idx="11">
                  <c:v>0.30000000000000032</c:v>
                </c:pt>
                <c:pt idx="12">
                  <c:v>0.30000000000000032</c:v>
                </c:pt>
                <c:pt idx="13">
                  <c:v>0.30000000000000032</c:v>
                </c:pt>
                <c:pt idx="14">
                  <c:v>0.30000000000000032</c:v>
                </c:pt>
                <c:pt idx="15">
                  <c:v>0.30000000000000032</c:v>
                </c:pt>
                <c:pt idx="16">
                  <c:v>0.30000000000000032</c:v>
                </c:pt>
                <c:pt idx="17">
                  <c:v>0.30000000000000032</c:v>
                </c:pt>
                <c:pt idx="18">
                  <c:v>0.30000000000000032</c:v>
                </c:pt>
                <c:pt idx="19">
                  <c:v>0.30000000000000032</c:v>
                </c:pt>
                <c:pt idx="20">
                  <c:v>0.30000000000000032</c:v>
                </c:pt>
                <c:pt idx="21">
                  <c:v>0.30000000000000032</c:v>
                </c:pt>
                <c:pt idx="22">
                  <c:v>0.30000000000000032</c:v>
                </c:pt>
                <c:pt idx="23">
                  <c:v>0.30000000000000032</c:v>
                </c:pt>
                <c:pt idx="24">
                  <c:v>0.30000000000000032</c:v>
                </c:pt>
                <c:pt idx="25">
                  <c:v>0.30000000000000032</c:v>
                </c:pt>
                <c:pt idx="26">
                  <c:v>0.30000000000000032</c:v>
                </c:pt>
                <c:pt idx="27">
                  <c:v>0.30000000000000032</c:v>
                </c:pt>
                <c:pt idx="28">
                  <c:v>0.30000000000000032</c:v>
                </c:pt>
                <c:pt idx="29">
                  <c:v>0.30000000000000032</c:v>
                </c:pt>
                <c:pt idx="30">
                  <c:v>0.30000000000000032</c:v>
                </c:pt>
                <c:pt idx="31">
                  <c:v>0.30000000000000032</c:v>
                </c:pt>
                <c:pt idx="32">
                  <c:v>0.30000000000000032</c:v>
                </c:pt>
                <c:pt idx="33">
                  <c:v>0.30000000000000032</c:v>
                </c:pt>
                <c:pt idx="34">
                  <c:v>0.30000000000000032</c:v>
                </c:pt>
                <c:pt idx="35">
                  <c:v>0.30000000000000032</c:v>
                </c:pt>
                <c:pt idx="36">
                  <c:v>0.30000000000000032</c:v>
                </c:pt>
                <c:pt idx="37">
                  <c:v>0.30000000000000032</c:v>
                </c:pt>
                <c:pt idx="38">
                  <c:v>0.30000000000000032</c:v>
                </c:pt>
                <c:pt idx="39">
                  <c:v>0.30000000000000032</c:v>
                </c:pt>
                <c:pt idx="40">
                  <c:v>0.30000000000000032</c:v>
                </c:pt>
                <c:pt idx="41">
                  <c:v>0.30000000000000032</c:v>
                </c:pt>
                <c:pt idx="42">
                  <c:v>0.30000000000000032</c:v>
                </c:pt>
                <c:pt idx="43">
                  <c:v>0.30000000000000032</c:v>
                </c:pt>
                <c:pt idx="44">
                  <c:v>0.30000000000000032</c:v>
                </c:pt>
                <c:pt idx="45">
                  <c:v>0.30000000000000032</c:v>
                </c:pt>
                <c:pt idx="46">
                  <c:v>0.30000000000000032</c:v>
                </c:pt>
                <c:pt idx="47">
                  <c:v>0.30000000000000032</c:v>
                </c:pt>
                <c:pt idx="48">
                  <c:v>0.30000000000000032</c:v>
                </c:pt>
                <c:pt idx="49">
                  <c:v>0.30000000000000032</c:v>
                </c:pt>
                <c:pt idx="50">
                  <c:v>0.30000000000000032</c:v>
                </c:pt>
                <c:pt idx="51">
                  <c:v>0.30000000000000032</c:v>
                </c:pt>
                <c:pt idx="52">
                  <c:v>0.30000000000000032</c:v>
                </c:pt>
                <c:pt idx="53">
                  <c:v>0.30000000000000032</c:v>
                </c:pt>
                <c:pt idx="54">
                  <c:v>0.30000000000000032</c:v>
                </c:pt>
                <c:pt idx="55">
                  <c:v>0.30000000000000032</c:v>
                </c:pt>
                <c:pt idx="56">
                  <c:v>0.30000000000000032</c:v>
                </c:pt>
                <c:pt idx="57">
                  <c:v>0.30000000000000032</c:v>
                </c:pt>
                <c:pt idx="58">
                  <c:v>0.30000000000000032</c:v>
                </c:pt>
                <c:pt idx="59">
                  <c:v>0.30000000000000032</c:v>
                </c:pt>
                <c:pt idx="60">
                  <c:v>0.30000000000000032</c:v>
                </c:pt>
                <c:pt idx="61">
                  <c:v>0.30000000000000032</c:v>
                </c:pt>
                <c:pt idx="62">
                  <c:v>0.30000000000000032</c:v>
                </c:pt>
                <c:pt idx="63">
                  <c:v>0.30000000000000032</c:v>
                </c:pt>
                <c:pt idx="64">
                  <c:v>0.30000000000000032</c:v>
                </c:pt>
                <c:pt idx="65">
                  <c:v>0.30000000000000032</c:v>
                </c:pt>
                <c:pt idx="66">
                  <c:v>0.30000000000000032</c:v>
                </c:pt>
                <c:pt idx="67">
                  <c:v>0.30000000000000032</c:v>
                </c:pt>
                <c:pt idx="68">
                  <c:v>0.30000000000000032</c:v>
                </c:pt>
                <c:pt idx="69">
                  <c:v>0.30000000000000032</c:v>
                </c:pt>
                <c:pt idx="70">
                  <c:v>0.30000000000000032</c:v>
                </c:pt>
                <c:pt idx="71">
                  <c:v>0.30000000000000032</c:v>
                </c:pt>
                <c:pt idx="72">
                  <c:v>0.30000000000000032</c:v>
                </c:pt>
                <c:pt idx="73">
                  <c:v>0.30000000000000032</c:v>
                </c:pt>
                <c:pt idx="74">
                  <c:v>0.30000000000000032</c:v>
                </c:pt>
                <c:pt idx="75">
                  <c:v>0.30000000000000032</c:v>
                </c:pt>
                <c:pt idx="76">
                  <c:v>0.30000000000000032</c:v>
                </c:pt>
                <c:pt idx="77">
                  <c:v>0.30000000000000032</c:v>
                </c:pt>
                <c:pt idx="78">
                  <c:v>0.30000000000000032</c:v>
                </c:pt>
                <c:pt idx="79">
                  <c:v>0.30000000000000032</c:v>
                </c:pt>
                <c:pt idx="80">
                  <c:v>0.30000000000000032</c:v>
                </c:pt>
                <c:pt idx="81">
                  <c:v>0.30000000000000032</c:v>
                </c:pt>
                <c:pt idx="82">
                  <c:v>0.30000000000000032</c:v>
                </c:pt>
                <c:pt idx="83">
                  <c:v>0.30000000000000032</c:v>
                </c:pt>
                <c:pt idx="84">
                  <c:v>0.30000000000000032</c:v>
                </c:pt>
                <c:pt idx="85">
                  <c:v>0.30000000000000032</c:v>
                </c:pt>
                <c:pt idx="86">
                  <c:v>0.30000000000000032</c:v>
                </c:pt>
                <c:pt idx="87">
                  <c:v>0.30000000000000032</c:v>
                </c:pt>
                <c:pt idx="88">
                  <c:v>0.30000000000000032</c:v>
                </c:pt>
                <c:pt idx="89">
                  <c:v>0.30000000000000032</c:v>
                </c:pt>
                <c:pt idx="90">
                  <c:v>0.30000000000000032</c:v>
                </c:pt>
                <c:pt idx="91">
                  <c:v>0.30000000000000032</c:v>
                </c:pt>
                <c:pt idx="92">
                  <c:v>0.30000000000000032</c:v>
                </c:pt>
                <c:pt idx="93">
                  <c:v>0.30000000000000032</c:v>
                </c:pt>
                <c:pt idx="94">
                  <c:v>0.30000000000000032</c:v>
                </c:pt>
                <c:pt idx="95">
                  <c:v>0.30000000000000032</c:v>
                </c:pt>
                <c:pt idx="96">
                  <c:v>0.30000000000000032</c:v>
                </c:pt>
                <c:pt idx="97">
                  <c:v>0.30000000000000032</c:v>
                </c:pt>
                <c:pt idx="98">
                  <c:v>0.30000000000000032</c:v>
                </c:pt>
                <c:pt idx="99">
                  <c:v>0.30000000000000032</c:v>
                </c:pt>
                <c:pt idx="100">
                  <c:v>0.30000000000000032</c:v>
                </c:pt>
                <c:pt idx="101">
                  <c:v>0.30000000000000032</c:v>
                </c:pt>
                <c:pt idx="102">
                  <c:v>0.30000000000000032</c:v>
                </c:pt>
                <c:pt idx="103">
                  <c:v>0.30000000000000032</c:v>
                </c:pt>
                <c:pt idx="104">
                  <c:v>0.30000000000000032</c:v>
                </c:pt>
                <c:pt idx="105">
                  <c:v>0.30000000000000032</c:v>
                </c:pt>
                <c:pt idx="106">
                  <c:v>0.30000000000000032</c:v>
                </c:pt>
                <c:pt idx="107">
                  <c:v>0.30000000000000032</c:v>
                </c:pt>
                <c:pt idx="108">
                  <c:v>0.30000000000000032</c:v>
                </c:pt>
                <c:pt idx="109">
                  <c:v>0.30000000000000032</c:v>
                </c:pt>
                <c:pt idx="110">
                  <c:v>0.30000000000000032</c:v>
                </c:pt>
                <c:pt idx="111">
                  <c:v>0.30000000000000032</c:v>
                </c:pt>
                <c:pt idx="112">
                  <c:v>0.30000000000000032</c:v>
                </c:pt>
                <c:pt idx="113">
                  <c:v>0.30000000000000032</c:v>
                </c:pt>
                <c:pt idx="114">
                  <c:v>0.30000000000000032</c:v>
                </c:pt>
                <c:pt idx="115">
                  <c:v>0.30000000000000032</c:v>
                </c:pt>
                <c:pt idx="116">
                  <c:v>0.30000000000000032</c:v>
                </c:pt>
                <c:pt idx="117">
                  <c:v>0.30000000000000032</c:v>
                </c:pt>
                <c:pt idx="118">
                  <c:v>0.30000000000000032</c:v>
                </c:pt>
                <c:pt idx="119">
                  <c:v>0.30000000000000032</c:v>
                </c:pt>
                <c:pt idx="120">
                  <c:v>0.30000000000000032</c:v>
                </c:pt>
                <c:pt idx="121">
                  <c:v>0.30000000000000032</c:v>
                </c:pt>
                <c:pt idx="122">
                  <c:v>0.30000000000000032</c:v>
                </c:pt>
                <c:pt idx="123">
                  <c:v>0.30000000000000032</c:v>
                </c:pt>
                <c:pt idx="124">
                  <c:v>0.30000000000000032</c:v>
                </c:pt>
                <c:pt idx="125">
                  <c:v>0.30000000000000032</c:v>
                </c:pt>
                <c:pt idx="126">
                  <c:v>0.30000000000000032</c:v>
                </c:pt>
                <c:pt idx="127">
                  <c:v>0.30000000000000032</c:v>
                </c:pt>
                <c:pt idx="128">
                  <c:v>0.30000000000000032</c:v>
                </c:pt>
                <c:pt idx="129">
                  <c:v>0.30000000000000032</c:v>
                </c:pt>
                <c:pt idx="130">
                  <c:v>0.30000000000000032</c:v>
                </c:pt>
                <c:pt idx="131">
                  <c:v>0.30000000000000032</c:v>
                </c:pt>
                <c:pt idx="132">
                  <c:v>0.30000000000000032</c:v>
                </c:pt>
                <c:pt idx="133">
                  <c:v>0.30000000000000032</c:v>
                </c:pt>
                <c:pt idx="134">
                  <c:v>0.30000000000000032</c:v>
                </c:pt>
                <c:pt idx="135">
                  <c:v>0.30000000000000032</c:v>
                </c:pt>
                <c:pt idx="136">
                  <c:v>0.30000000000000032</c:v>
                </c:pt>
                <c:pt idx="137">
                  <c:v>0.30000000000000032</c:v>
                </c:pt>
                <c:pt idx="138">
                  <c:v>0.30000000000000032</c:v>
                </c:pt>
                <c:pt idx="139">
                  <c:v>0.30000000000000032</c:v>
                </c:pt>
                <c:pt idx="140">
                  <c:v>0.30000000000000032</c:v>
                </c:pt>
                <c:pt idx="141">
                  <c:v>0.30000000000000032</c:v>
                </c:pt>
                <c:pt idx="142">
                  <c:v>0.30000000000000032</c:v>
                </c:pt>
                <c:pt idx="143">
                  <c:v>0.30000000000000032</c:v>
                </c:pt>
                <c:pt idx="144">
                  <c:v>0.30000000000000032</c:v>
                </c:pt>
                <c:pt idx="145">
                  <c:v>0.30000000000000032</c:v>
                </c:pt>
                <c:pt idx="146">
                  <c:v>0.30000000000000032</c:v>
                </c:pt>
                <c:pt idx="147">
                  <c:v>0.30000000000000032</c:v>
                </c:pt>
                <c:pt idx="148">
                  <c:v>0.30000000000000032</c:v>
                </c:pt>
                <c:pt idx="149">
                  <c:v>0.30000000000000032</c:v>
                </c:pt>
                <c:pt idx="150">
                  <c:v>0.30000000000000032</c:v>
                </c:pt>
                <c:pt idx="151">
                  <c:v>0.30000000000000032</c:v>
                </c:pt>
                <c:pt idx="152">
                  <c:v>0.30000000000000032</c:v>
                </c:pt>
                <c:pt idx="153">
                  <c:v>0.30000000000000032</c:v>
                </c:pt>
                <c:pt idx="154">
                  <c:v>0.30000000000000032</c:v>
                </c:pt>
                <c:pt idx="155">
                  <c:v>0.30000000000000032</c:v>
                </c:pt>
                <c:pt idx="156">
                  <c:v>0.30000000000000032</c:v>
                </c:pt>
                <c:pt idx="157">
                  <c:v>0.30000000000000032</c:v>
                </c:pt>
                <c:pt idx="158">
                  <c:v>0.30000000000000032</c:v>
                </c:pt>
                <c:pt idx="159">
                  <c:v>0.30000000000000032</c:v>
                </c:pt>
                <c:pt idx="160">
                  <c:v>0.30000000000000032</c:v>
                </c:pt>
                <c:pt idx="161">
                  <c:v>0.30000000000000032</c:v>
                </c:pt>
                <c:pt idx="162">
                  <c:v>0.30000000000000032</c:v>
                </c:pt>
                <c:pt idx="163">
                  <c:v>0.30000000000000032</c:v>
                </c:pt>
                <c:pt idx="164">
                  <c:v>0.30000000000000032</c:v>
                </c:pt>
                <c:pt idx="165">
                  <c:v>0.30000000000000032</c:v>
                </c:pt>
                <c:pt idx="166">
                  <c:v>0.30000000000000032</c:v>
                </c:pt>
                <c:pt idx="167">
                  <c:v>0.30000000000000032</c:v>
                </c:pt>
                <c:pt idx="168">
                  <c:v>0.30000000000000032</c:v>
                </c:pt>
                <c:pt idx="169">
                  <c:v>0.30000000000000032</c:v>
                </c:pt>
                <c:pt idx="170">
                  <c:v>0.30000000000000032</c:v>
                </c:pt>
                <c:pt idx="171">
                  <c:v>0.30000000000000032</c:v>
                </c:pt>
                <c:pt idx="172">
                  <c:v>0.30000000000000032</c:v>
                </c:pt>
                <c:pt idx="173">
                  <c:v>0.30000000000000032</c:v>
                </c:pt>
                <c:pt idx="174">
                  <c:v>0.30000000000000032</c:v>
                </c:pt>
                <c:pt idx="175">
                  <c:v>0.30000000000000032</c:v>
                </c:pt>
                <c:pt idx="176">
                  <c:v>0.30000000000000032</c:v>
                </c:pt>
                <c:pt idx="177">
                  <c:v>0.30000000000000032</c:v>
                </c:pt>
                <c:pt idx="178">
                  <c:v>0.30000000000000032</c:v>
                </c:pt>
                <c:pt idx="179">
                  <c:v>0.30000000000000032</c:v>
                </c:pt>
                <c:pt idx="180">
                  <c:v>0.30000000000000032</c:v>
                </c:pt>
                <c:pt idx="181">
                  <c:v>0.30000000000000032</c:v>
                </c:pt>
                <c:pt idx="182">
                  <c:v>0.30000000000000032</c:v>
                </c:pt>
                <c:pt idx="183">
                  <c:v>0.30000000000000032</c:v>
                </c:pt>
                <c:pt idx="184">
                  <c:v>0.30000000000000032</c:v>
                </c:pt>
                <c:pt idx="185">
                  <c:v>0.30000000000000032</c:v>
                </c:pt>
                <c:pt idx="186">
                  <c:v>0.30000000000000032</c:v>
                </c:pt>
                <c:pt idx="187">
                  <c:v>0.30000000000000032</c:v>
                </c:pt>
                <c:pt idx="188">
                  <c:v>0.30000000000000032</c:v>
                </c:pt>
                <c:pt idx="189">
                  <c:v>0.30000000000000032</c:v>
                </c:pt>
                <c:pt idx="190">
                  <c:v>0.30000000000000032</c:v>
                </c:pt>
                <c:pt idx="191">
                  <c:v>0.30000000000000032</c:v>
                </c:pt>
                <c:pt idx="192">
                  <c:v>0.30000000000000032</c:v>
                </c:pt>
                <c:pt idx="193">
                  <c:v>0.30000000000000032</c:v>
                </c:pt>
                <c:pt idx="194">
                  <c:v>0.30000000000000032</c:v>
                </c:pt>
                <c:pt idx="195">
                  <c:v>0.30000000000000032</c:v>
                </c:pt>
                <c:pt idx="196">
                  <c:v>0.30000000000000032</c:v>
                </c:pt>
                <c:pt idx="197">
                  <c:v>0.30000000000000032</c:v>
                </c:pt>
                <c:pt idx="198">
                  <c:v>0.30000000000000032</c:v>
                </c:pt>
                <c:pt idx="199">
                  <c:v>0.30000000000000032</c:v>
                </c:pt>
                <c:pt idx="200">
                  <c:v>0.30000000000000032</c:v>
                </c:pt>
                <c:pt idx="201">
                  <c:v>0.30000000000000032</c:v>
                </c:pt>
                <c:pt idx="202">
                  <c:v>0.30000000000000032</c:v>
                </c:pt>
                <c:pt idx="203">
                  <c:v>0.30000000000000032</c:v>
                </c:pt>
                <c:pt idx="204">
                  <c:v>0.30000000000000032</c:v>
                </c:pt>
                <c:pt idx="205">
                  <c:v>0.30000000000000032</c:v>
                </c:pt>
                <c:pt idx="206">
                  <c:v>0.30000000000000032</c:v>
                </c:pt>
                <c:pt idx="207">
                  <c:v>0.30000000000000032</c:v>
                </c:pt>
                <c:pt idx="208">
                  <c:v>0.30000000000000032</c:v>
                </c:pt>
                <c:pt idx="209">
                  <c:v>0.30000000000000032</c:v>
                </c:pt>
                <c:pt idx="210">
                  <c:v>0.30000000000000032</c:v>
                </c:pt>
                <c:pt idx="211">
                  <c:v>0.30000000000000032</c:v>
                </c:pt>
                <c:pt idx="212">
                  <c:v>0.30000000000000032</c:v>
                </c:pt>
                <c:pt idx="213">
                  <c:v>0.30000000000000032</c:v>
                </c:pt>
                <c:pt idx="214">
                  <c:v>0.30000000000000032</c:v>
                </c:pt>
                <c:pt idx="215">
                  <c:v>0.30000000000000032</c:v>
                </c:pt>
                <c:pt idx="216">
                  <c:v>0.30000000000000032</c:v>
                </c:pt>
                <c:pt idx="217">
                  <c:v>0.30000000000000032</c:v>
                </c:pt>
                <c:pt idx="218">
                  <c:v>0.30000000000000032</c:v>
                </c:pt>
                <c:pt idx="219">
                  <c:v>0.30000000000000032</c:v>
                </c:pt>
                <c:pt idx="220">
                  <c:v>0.30000000000000032</c:v>
                </c:pt>
                <c:pt idx="221">
                  <c:v>0.30000000000000032</c:v>
                </c:pt>
                <c:pt idx="222">
                  <c:v>0.30000000000000032</c:v>
                </c:pt>
                <c:pt idx="223">
                  <c:v>0.30000000000000032</c:v>
                </c:pt>
                <c:pt idx="224">
                  <c:v>0.30000000000000032</c:v>
                </c:pt>
                <c:pt idx="225">
                  <c:v>0.30000000000000032</c:v>
                </c:pt>
                <c:pt idx="226">
                  <c:v>0.30000000000000032</c:v>
                </c:pt>
                <c:pt idx="227">
                  <c:v>0.30000000000000032</c:v>
                </c:pt>
                <c:pt idx="228">
                  <c:v>0.30000000000000032</c:v>
                </c:pt>
                <c:pt idx="229">
                  <c:v>0.30000000000000032</c:v>
                </c:pt>
                <c:pt idx="230">
                  <c:v>0.30000000000000032</c:v>
                </c:pt>
                <c:pt idx="231">
                  <c:v>0.30000000000000032</c:v>
                </c:pt>
                <c:pt idx="232">
                  <c:v>0.30000000000000032</c:v>
                </c:pt>
                <c:pt idx="233">
                  <c:v>0.30000000000000032</c:v>
                </c:pt>
                <c:pt idx="234">
                  <c:v>0.30000000000000032</c:v>
                </c:pt>
                <c:pt idx="235">
                  <c:v>0.30000000000000032</c:v>
                </c:pt>
                <c:pt idx="236">
                  <c:v>0.30000000000000032</c:v>
                </c:pt>
                <c:pt idx="237">
                  <c:v>0.30000000000000032</c:v>
                </c:pt>
                <c:pt idx="238">
                  <c:v>0.30000000000000032</c:v>
                </c:pt>
                <c:pt idx="239">
                  <c:v>0.30000000000000032</c:v>
                </c:pt>
                <c:pt idx="240">
                  <c:v>0.30000000000000032</c:v>
                </c:pt>
                <c:pt idx="241">
                  <c:v>0.30000000000000032</c:v>
                </c:pt>
                <c:pt idx="242">
                  <c:v>0.30000000000000032</c:v>
                </c:pt>
                <c:pt idx="243">
                  <c:v>0.30000000000000032</c:v>
                </c:pt>
                <c:pt idx="244">
                  <c:v>0.30000000000000032</c:v>
                </c:pt>
                <c:pt idx="245">
                  <c:v>0.30000000000000032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C093-4DEF-A5F0-349B943F0B8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3898496"/>
        <c:axId val="143916416"/>
      </c:scatterChart>
      <c:valAx>
        <c:axId val="143898496"/>
        <c:scaling>
          <c:orientation val="minMax"/>
          <c:max val="250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 lang="ar-SA"/>
                </a:pPr>
                <a:r>
                  <a:rPr lang="en-US" b="0"/>
                  <a:t>Pipe</a:t>
                </a:r>
                <a:r>
                  <a:rPr lang="en-US" b="0" baseline="0"/>
                  <a:t> Number</a:t>
                </a:r>
                <a:endParaRPr lang="ar-SA" b="0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ar-SA"/>
            </a:pPr>
            <a:endParaRPr lang="en-US"/>
          </a:p>
        </c:txPr>
        <c:crossAx val="143916416"/>
        <c:crosses val="autoZero"/>
        <c:crossBetween val="midCat"/>
      </c:valAx>
      <c:valAx>
        <c:axId val="143916416"/>
        <c:scaling>
          <c:orientation val="minMax"/>
          <c:max val="1.2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 lang="ar-SA"/>
                </a:pPr>
                <a:r>
                  <a:rPr lang="en-US" b="0"/>
                  <a:t>Velocity</a:t>
                </a:r>
                <a:r>
                  <a:rPr lang="en-US" b="0" baseline="0"/>
                  <a:t> (mH2O)</a:t>
                </a:r>
                <a:endParaRPr lang="ar-SA" b="0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ar-SA"/>
            </a:pPr>
            <a:endParaRPr lang="en-US"/>
          </a:p>
        </c:txPr>
        <c:crossAx val="143898496"/>
        <c:crosses val="autoZero"/>
        <c:crossBetween val="midCat"/>
      </c:valAx>
    </c:plotArea>
    <c:plotVisOnly val="1"/>
    <c:dispBlanksAs val="gap"/>
    <c:showDLblsOverMax val="0"/>
  </c:chart>
  <c:spPr>
    <a:solidFill>
      <a:prstClr val="white"/>
    </a:solidFill>
  </c:sp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36645290472711"/>
          <c:y val="4.1234984902653184E-2"/>
          <c:w val="0.86406797088508269"/>
          <c:h val="0.79163462582576727"/>
        </c:manualLayout>
      </c:layout>
      <c:scatterChart>
        <c:scatterStyle val="lineMarker"/>
        <c:varyColors val="0"/>
        <c:ser>
          <c:idx val="0"/>
          <c:order val="0"/>
          <c:spPr>
            <a:ln w="38100" cap="rnd" cmpd="sng" algn="ctr">
              <a:noFill/>
              <a:prstDash val="solid"/>
              <a:round/>
            </a:ln>
            <a:effectLst/>
          </c:spPr>
          <c:marker>
            <c:spPr>
              <a:solidFill>
                <a:schemeClr val="accent6"/>
              </a:solidFill>
              <a:ln w="12700" cap="rnd" cmpd="sng" algn="ctr">
                <a:solidFill>
                  <a:schemeClr val="accent6"/>
                </a:solidFill>
                <a:prstDash val="solid"/>
                <a:round/>
              </a:ln>
              <a:effectLst/>
            </c:spPr>
          </c:marker>
          <c:xVal>
            <c:numRef>
              <c:f>Sheet1!$C$2:$C$756</c:f>
              <c:numCache>
                <c:formatCode>General</c:formatCode>
                <c:ptCount val="75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  <c:pt idx="232">
                  <c:v>233</c:v>
                </c:pt>
                <c:pt idx="233">
                  <c:v>234</c:v>
                </c:pt>
                <c:pt idx="234">
                  <c:v>235</c:v>
                </c:pt>
                <c:pt idx="235">
                  <c:v>236</c:v>
                </c:pt>
                <c:pt idx="236">
                  <c:v>237</c:v>
                </c:pt>
                <c:pt idx="237">
                  <c:v>238</c:v>
                </c:pt>
                <c:pt idx="238">
                  <c:v>239</c:v>
                </c:pt>
                <c:pt idx="239">
                  <c:v>240</c:v>
                </c:pt>
                <c:pt idx="240">
                  <c:v>241</c:v>
                </c:pt>
                <c:pt idx="241">
                  <c:v>242</c:v>
                </c:pt>
                <c:pt idx="242">
                  <c:v>243</c:v>
                </c:pt>
                <c:pt idx="243">
                  <c:v>244</c:v>
                </c:pt>
                <c:pt idx="244">
                  <c:v>245</c:v>
                </c:pt>
                <c:pt idx="245">
                  <c:v>246</c:v>
                </c:pt>
                <c:pt idx="246">
                  <c:v>247</c:v>
                </c:pt>
                <c:pt idx="247">
                  <c:v>248</c:v>
                </c:pt>
                <c:pt idx="248">
                  <c:v>249</c:v>
                </c:pt>
                <c:pt idx="249">
                  <c:v>250</c:v>
                </c:pt>
                <c:pt idx="250">
                  <c:v>251</c:v>
                </c:pt>
                <c:pt idx="251">
                  <c:v>252</c:v>
                </c:pt>
                <c:pt idx="252">
                  <c:v>253</c:v>
                </c:pt>
                <c:pt idx="253">
                  <c:v>254</c:v>
                </c:pt>
                <c:pt idx="254">
                  <c:v>255</c:v>
                </c:pt>
                <c:pt idx="255">
                  <c:v>256</c:v>
                </c:pt>
                <c:pt idx="256">
                  <c:v>257</c:v>
                </c:pt>
                <c:pt idx="257">
                  <c:v>258</c:v>
                </c:pt>
                <c:pt idx="258">
                  <c:v>259</c:v>
                </c:pt>
                <c:pt idx="259">
                  <c:v>260</c:v>
                </c:pt>
                <c:pt idx="260">
                  <c:v>261</c:v>
                </c:pt>
                <c:pt idx="261">
                  <c:v>262</c:v>
                </c:pt>
                <c:pt idx="262">
                  <c:v>263</c:v>
                </c:pt>
                <c:pt idx="263">
                  <c:v>264</c:v>
                </c:pt>
                <c:pt idx="264">
                  <c:v>265</c:v>
                </c:pt>
                <c:pt idx="265">
                  <c:v>266</c:v>
                </c:pt>
                <c:pt idx="266">
                  <c:v>267</c:v>
                </c:pt>
                <c:pt idx="267">
                  <c:v>268</c:v>
                </c:pt>
                <c:pt idx="268">
                  <c:v>269</c:v>
                </c:pt>
                <c:pt idx="269">
                  <c:v>270</c:v>
                </c:pt>
                <c:pt idx="270">
                  <c:v>271</c:v>
                </c:pt>
                <c:pt idx="271">
                  <c:v>272</c:v>
                </c:pt>
                <c:pt idx="272">
                  <c:v>273</c:v>
                </c:pt>
                <c:pt idx="273">
                  <c:v>274</c:v>
                </c:pt>
                <c:pt idx="274">
                  <c:v>275</c:v>
                </c:pt>
                <c:pt idx="275">
                  <c:v>276</c:v>
                </c:pt>
                <c:pt idx="276">
                  <c:v>277</c:v>
                </c:pt>
                <c:pt idx="277">
                  <c:v>278</c:v>
                </c:pt>
                <c:pt idx="278">
                  <c:v>279</c:v>
                </c:pt>
                <c:pt idx="279">
                  <c:v>280</c:v>
                </c:pt>
                <c:pt idx="280">
                  <c:v>281</c:v>
                </c:pt>
                <c:pt idx="281">
                  <c:v>282</c:v>
                </c:pt>
                <c:pt idx="282">
                  <c:v>283</c:v>
                </c:pt>
                <c:pt idx="283">
                  <c:v>284</c:v>
                </c:pt>
                <c:pt idx="284">
                  <c:v>285</c:v>
                </c:pt>
                <c:pt idx="285">
                  <c:v>286</c:v>
                </c:pt>
                <c:pt idx="286">
                  <c:v>287</c:v>
                </c:pt>
                <c:pt idx="287">
                  <c:v>288</c:v>
                </c:pt>
                <c:pt idx="288">
                  <c:v>289</c:v>
                </c:pt>
                <c:pt idx="289">
                  <c:v>290</c:v>
                </c:pt>
                <c:pt idx="290">
                  <c:v>291</c:v>
                </c:pt>
                <c:pt idx="291">
                  <c:v>292</c:v>
                </c:pt>
                <c:pt idx="292">
                  <c:v>293</c:v>
                </c:pt>
                <c:pt idx="293">
                  <c:v>294</c:v>
                </c:pt>
                <c:pt idx="294">
                  <c:v>295</c:v>
                </c:pt>
                <c:pt idx="295">
                  <c:v>296</c:v>
                </c:pt>
                <c:pt idx="296">
                  <c:v>297</c:v>
                </c:pt>
                <c:pt idx="297">
                  <c:v>298</c:v>
                </c:pt>
                <c:pt idx="298">
                  <c:v>299</c:v>
                </c:pt>
                <c:pt idx="299">
                  <c:v>300</c:v>
                </c:pt>
                <c:pt idx="300">
                  <c:v>301</c:v>
                </c:pt>
                <c:pt idx="301">
                  <c:v>302</c:v>
                </c:pt>
                <c:pt idx="302">
                  <c:v>303</c:v>
                </c:pt>
                <c:pt idx="303">
                  <c:v>304</c:v>
                </c:pt>
                <c:pt idx="304">
                  <c:v>305</c:v>
                </c:pt>
                <c:pt idx="305">
                  <c:v>306</c:v>
                </c:pt>
                <c:pt idx="306">
                  <c:v>307</c:v>
                </c:pt>
                <c:pt idx="307">
                  <c:v>308</c:v>
                </c:pt>
                <c:pt idx="308">
                  <c:v>309</c:v>
                </c:pt>
                <c:pt idx="309">
                  <c:v>310</c:v>
                </c:pt>
                <c:pt idx="310">
                  <c:v>311</c:v>
                </c:pt>
                <c:pt idx="311">
                  <c:v>312</c:v>
                </c:pt>
                <c:pt idx="312">
                  <c:v>313</c:v>
                </c:pt>
                <c:pt idx="313">
                  <c:v>314</c:v>
                </c:pt>
                <c:pt idx="314">
                  <c:v>315</c:v>
                </c:pt>
                <c:pt idx="315">
                  <c:v>316</c:v>
                </c:pt>
                <c:pt idx="316">
                  <c:v>317</c:v>
                </c:pt>
                <c:pt idx="317">
                  <c:v>318</c:v>
                </c:pt>
                <c:pt idx="318">
                  <c:v>319</c:v>
                </c:pt>
                <c:pt idx="319">
                  <c:v>320</c:v>
                </c:pt>
                <c:pt idx="320">
                  <c:v>321</c:v>
                </c:pt>
                <c:pt idx="321">
                  <c:v>322</c:v>
                </c:pt>
                <c:pt idx="322">
                  <c:v>323</c:v>
                </c:pt>
                <c:pt idx="323">
                  <c:v>324</c:v>
                </c:pt>
                <c:pt idx="324">
                  <c:v>325</c:v>
                </c:pt>
                <c:pt idx="325">
                  <c:v>326</c:v>
                </c:pt>
                <c:pt idx="326">
                  <c:v>327</c:v>
                </c:pt>
                <c:pt idx="327">
                  <c:v>328</c:v>
                </c:pt>
                <c:pt idx="328">
                  <c:v>329</c:v>
                </c:pt>
                <c:pt idx="329">
                  <c:v>330</c:v>
                </c:pt>
                <c:pt idx="330">
                  <c:v>331</c:v>
                </c:pt>
                <c:pt idx="331">
                  <c:v>332</c:v>
                </c:pt>
                <c:pt idx="332">
                  <c:v>333</c:v>
                </c:pt>
                <c:pt idx="333">
                  <c:v>334</c:v>
                </c:pt>
                <c:pt idx="334">
                  <c:v>335</c:v>
                </c:pt>
                <c:pt idx="335">
                  <c:v>336</c:v>
                </c:pt>
                <c:pt idx="336">
                  <c:v>337</c:v>
                </c:pt>
                <c:pt idx="337">
                  <c:v>338</c:v>
                </c:pt>
                <c:pt idx="338">
                  <c:v>339</c:v>
                </c:pt>
                <c:pt idx="339">
                  <c:v>340</c:v>
                </c:pt>
                <c:pt idx="340">
                  <c:v>341</c:v>
                </c:pt>
                <c:pt idx="341">
                  <c:v>342</c:v>
                </c:pt>
                <c:pt idx="342">
                  <c:v>343</c:v>
                </c:pt>
                <c:pt idx="343">
                  <c:v>344</c:v>
                </c:pt>
                <c:pt idx="344">
                  <c:v>345</c:v>
                </c:pt>
                <c:pt idx="345">
                  <c:v>346</c:v>
                </c:pt>
                <c:pt idx="346">
                  <c:v>347</c:v>
                </c:pt>
                <c:pt idx="347">
                  <c:v>348</c:v>
                </c:pt>
                <c:pt idx="348">
                  <c:v>349</c:v>
                </c:pt>
                <c:pt idx="349">
                  <c:v>350</c:v>
                </c:pt>
                <c:pt idx="350">
                  <c:v>351</c:v>
                </c:pt>
                <c:pt idx="351">
                  <c:v>352</c:v>
                </c:pt>
                <c:pt idx="352">
                  <c:v>353</c:v>
                </c:pt>
                <c:pt idx="353">
                  <c:v>354</c:v>
                </c:pt>
                <c:pt idx="354">
                  <c:v>355</c:v>
                </c:pt>
                <c:pt idx="355">
                  <c:v>356</c:v>
                </c:pt>
                <c:pt idx="356">
                  <c:v>357</c:v>
                </c:pt>
                <c:pt idx="357">
                  <c:v>358</c:v>
                </c:pt>
                <c:pt idx="358">
                  <c:v>359</c:v>
                </c:pt>
                <c:pt idx="359">
                  <c:v>360</c:v>
                </c:pt>
                <c:pt idx="360">
                  <c:v>361</c:v>
                </c:pt>
                <c:pt idx="361">
                  <c:v>362</c:v>
                </c:pt>
                <c:pt idx="362">
                  <c:v>363</c:v>
                </c:pt>
                <c:pt idx="363">
                  <c:v>364</c:v>
                </c:pt>
                <c:pt idx="364">
                  <c:v>365</c:v>
                </c:pt>
                <c:pt idx="365">
                  <c:v>366</c:v>
                </c:pt>
                <c:pt idx="366">
                  <c:v>367</c:v>
                </c:pt>
                <c:pt idx="367">
                  <c:v>368</c:v>
                </c:pt>
                <c:pt idx="368">
                  <c:v>369</c:v>
                </c:pt>
                <c:pt idx="369">
                  <c:v>370</c:v>
                </c:pt>
                <c:pt idx="370">
                  <c:v>371</c:v>
                </c:pt>
                <c:pt idx="371">
                  <c:v>372</c:v>
                </c:pt>
                <c:pt idx="372">
                  <c:v>373</c:v>
                </c:pt>
                <c:pt idx="373">
                  <c:v>374</c:v>
                </c:pt>
                <c:pt idx="374">
                  <c:v>375</c:v>
                </c:pt>
                <c:pt idx="375">
                  <c:v>376</c:v>
                </c:pt>
                <c:pt idx="376">
                  <c:v>377</c:v>
                </c:pt>
                <c:pt idx="377">
                  <c:v>378</c:v>
                </c:pt>
                <c:pt idx="378">
                  <c:v>379</c:v>
                </c:pt>
                <c:pt idx="379">
                  <c:v>380</c:v>
                </c:pt>
                <c:pt idx="380">
                  <c:v>381</c:v>
                </c:pt>
                <c:pt idx="381">
                  <c:v>382</c:v>
                </c:pt>
                <c:pt idx="382">
                  <c:v>383</c:v>
                </c:pt>
                <c:pt idx="383">
                  <c:v>384</c:v>
                </c:pt>
                <c:pt idx="384">
                  <c:v>385</c:v>
                </c:pt>
                <c:pt idx="385">
                  <c:v>386</c:v>
                </c:pt>
                <c:pt idx="386">
                  <c:v>387</c:v>
                </c:pt>
                <c:pt idx="387">
                  <c:v>388</c:v>
                </c:pt>
                <c:pt idx="388">
                  <c:v>389</c:v>
                </c:pt>
                <c:pt idx="389">
                  <c:v>390</c:v>
                </c:pt>
                <c:pt idx="390">
                  <c:v>391</c:v>
                </c:pt>
                <c:pt idx="391">
                  <c:v>392</c:v>
                </c:pt>
                <c:pt idx="392">
                  <c:v>393</c:v>
                </c:pt>
                <c:pt idx="393">
                  <c:v>394</c:v>
                </c:pt>
                <c:pt idx="394">
                  <c:v>395</c:v>
                </c:pt>
                <c:pt idx="395">
                  <c:v>396</c:v>
                </c:pt>
                <c:pt idx="396">
                  <c:v>397</c:v>
                </c:pt>
                <c:pt idx="397">
                  <c:v>398</c:v>
                </c:pt>
                <c:pt idx="398">
                  <c:v>399</c:v>
                </c:pt>
                <c:pt idx="399">
                  <c:v>400</c:v>
                </c:pt>
                <c:pt idx="400">
                  <c:v>401</c:v>
                </c:pt>
                <c:pt idx="401">
                  <c:v>402</c:v>
                </c:pt>
                <c:pt idx="402">
                  <c:v>403</c:v>
                </c:pt>
                <c:pt idx="403">
                  <c:v>404</c:v>
                </c:pt>
                <c:pt idx="404">
                  <c:v>405</c:v>
                </c:pt>
                <c:pt idx="405">
                  <c:v>406</c:v>
                </c:pt>
                <c:pt idx="406">
                  <c:v>407</c:v>
                </c:pt>
                <c:pt idx="407">
                  <c:v>408</c:v>
                </c:pt>
                <c:pt idx="408">
                  <c:v>409</c:v>
                </c:pt>
                <c:pt idx="409">
                  <c:v>410</c:v>
                </c:pt>
                <c:pt idx="410">
                  <c:v>411</c:v>
                </c:pt>
                <c:pt idx="411">
                  <c:v>412</c:v>
                </c:pt>
                <c:pt idx="412">
                  <c:v>413</c:v>
                </c:pt>
                <c:pt idx="413">
                  <c:v>414</c:v>
                </c:pt>
                <c:pt idx="414">
                  <c:v>415</c:v>
                </c:pt>
                <c:pt idx="415">
                  <c:v>416</c:v>
                </c:pt>
                <c:pt idx="416">
                  <c:v>417</c:v>
                </c:pt>
                <c:pt idx="417">
                  <c:v>418</c:v>
                </c:pt>
                <c:pt idx="418">
                  <c:v>419</c:v>
                </c:pt>
                <c:pt idx="419">
                  <c:v>420</c:v>
                </c:pt>
                <c:pt idx="420">
                  <c:v>421</c:v>
                </c:pt>
                <c:pt idx="421">
                  <c:v>422</c:v>
                </c:pt>
                <c:pt idx="422">
                  <c:v>423</c:v>
                </c:pt>
                <c:pt idx="423">
                  <c:v>424</c:v>
                </c:pt>
                <c:pt idx="424">
                  <c:v>425</c:v>
                </c:pt>
                <c:pt idx="425">
                  <c:v>426</c:v>
                </c:pt>
                <c:pt idx="426">
                  <c:v>427</c:v>
                </c:pt>
                <c:pt idx="427">
                  <c:v>428</c:v>
                </c:pt>
                <c:pt idx="428">
                  <c:v>429</c:v>
                </c:pt>
                <c:pt idx="429">
                  <c:v>430</c:v>
                </c:pt>
                <c:pt idx="430">
                  <c:v>431</c:v>
                </c:pt>
                <c:pt idx="431">
                  <c:v>432</c:v>
                </c:pt>
                <c:pt idx="432">
                  <c:v>433</c:v>
                </c:pt>
                <c:pt idx="433">
                  <c:v>434</c:v>
                </c:pt>
                <c:pt idx="434">
                  <c:v>435</c:v>
                </c:pt>
                <c:pt idx="435">
                  <c:v>436</c:v>
                </c:pt>
                <c:pt idx="436">
                  <c:v>437</c:v>
                </c:pt>
                <c:pt idx="437">
                  <c:v>438</c:v>
                </c:pt>
                <c:pt idx="438">
                  <c:v>439</c:v>
                </c:pt>
                <c:pt idx="439">
                  <c:v>440</c:v>
                </c:pt>
                <c:pt idx="440">
                  <c:v>441</c:v>
                </c:pt>
                <c:pt idx="441">
                  <c:v>442</c:v>
                </c:pt>
                <c:pt idx="442">
                  <c:v>443</c:v>
                </c:pt>
                <c:pt idx="443">
                  <c:v>444</c:v>
                </c:pt>
                <c:pt idx="444">
                  <c:v>445</c:v>
                </c:pt>
                <c:pt idx="445">
                  <c:v>446</c:v>
                </c:pt>
                <c:pt idx="446">
                  <c:v>447</c:v>
                </c:pt>
                <c:pt idx="447">
                  <c:v>448</c:v>
                </c:pt>
                <c:pt idx="448">
                  <c:v>449</c:v>
                </c:pt>
                <c:pt idx="449">
                  <c:v>450</c:v>
                </c:pt>
                <c:pt idx="450">
                  <c:v>451</c:v>
                </c:pt>
                <c:pt idx="451">
                  <c:v>452</c:v>
                </c:pt>
                <c:pt idx="452">
                  <c:v>453</c:v>
                </c:pt>
                <c:pt idx="453">
                  <c:v>454</c:v>
                </c:pt>
                <c:pt idx="454">
                  <c:v>455</c:v>
                </c:pt>
                <c:pt idx="455">
                  <c:v>456</c:v>
                </c:pt>
                <c:pt idx="456">
                  <c:v>457</c:v>
                </c:pt>
                <c:pt idx="457">
                  <c:v>458</c:v>
                </c:pt>
                <c:pt idx="458">
                  <c:v>459</c:v>
                </c:pt>
                <c:pt idx="459">
                  <c:v>460</c:v>
                </c:pt>
                <c:pt idx="460">
                  <c:v>461</c:v>
                </c:pt>
                <c:pt idx="461">
                  <c:v>462</c:v>
                </c:pt>
                <c:pt idx="462">
                  <c:v>463</c:v>
                </c:pt>
                <c:pt idx="463">
                  <c:v>464</c:v>
                </c:pt>
                <c:pt idx="464">
                  <c:v>465</c:v>
                </c:pt>
                <c:pt idx="465">
                  <c:v>466</c:v>
                </c:pt>
                <c:pt idx="466">
                  <c:v>467</c:v>
                </c:pt>
                <c:pt idx="467">
                  <c:v>468</c:v>
                </c:pt>
                <c:pt idx="468">
                  <c:v>469</c:v>
                </c:pt>
                <c:pt idx="469">
                  <c:v>470</c:v>
                </c:pt>
                <c:pt idx="470">
                  <c:v>471</c:v>
                </c:pt>
                <c:pt idx="471">
                  <c:v>472</c:v>
                </c:pt>
                <c:pt idx="472">
                  <c:v>473</c:v>
                </c:pt>
                <c:pt idx="473">
                  <c:v>474</c:v>
                </c:pt>
                <c:pt idx="474">
                  <c:v>475</c:v>
                </c:pt>
                <c:pt idx="475">
                  <c:v>476</c:v>
                </c:pt>
                <c:pt idx="476">
                  <c:v>477</c:v>
                </c:pt>
                <c:pt idx="477">
                  <c:v>478</c:v>
                </c:pt>
                <c:pt idx="478">
                  <c:v>479</c:v>
                </c:pt>
                <c:pt idx="479">
                  <c:v>480</c:v>
                </c:pt>
                <c:pt idx="480">
                  <c:v>481</c:v>
                </c:pt>
                <c:pt idx="481">
                  <c:v>482</c:v>
                </c:pt>
                <c:pt idx="482">
                  <c:v>483</c:v>
                </c:pt>
                <c:pt idx="483">
                  <c:v>484</c:v>
                </c:pt>
                <c:pt idx="484">
                  <c:v>485</c:v>
                </c:pt>
                <c:pt idx="485">
                  <c:v>486</c:v>
                </c:pt>
                <c:pt idx="486">
                  <c:v>487</c:v>
                </c:pt>
                <c:pt idx="487">
                  <c:v>488</c:v>
                </c:pt>
                <c:pt idx="488">
                  <c:v>489</c:v>
                </c:pt>
                <c:pt idx="489">
                  <c:v>490</c:v>
                </c:pt>
                <c:pt idx="490">
                  <c:v>491</c:v>
                </c:pt>
                <c:pt idx="491">
                  <c:v>492</c:v>
                </c:pt>
                <c:pt idx="492">
                  <c:v>493</c:v>
                </c:pt>
                <c:pt idx="493">
                  <c:v>494</c:v>
                </c:pt>
                <c:pt idx="494">
                  <c:v>495</c:v>
                </c:pt>
                <c:pt idx="495">
                  <c:v>496</c:v>
                </c:pt>
                <c:pt idx="496">
                  <c:v>497</c:v>
                </c:pt>
                <c:pt idx="497">
                  <c:v>498</c:v>
                </c:pt>
                <c:pt idx="498">
                  <c:v>499</c:v>
                </c:pt>
                <c:pt idx="499">
                  <c:v>500</c:v>
                </c:pt>
                <c:pt idx="500">
                  <c:v>501</c:v>
                </c:pt>
                <c:pt idx="501">
                  <c:v>502</c:v>
                </c:pt>
                <c:pt idx="502">
                  <c:v>503</c:v>
                </c:pt>
                <c:pt idx="503">
                  <c:v>504</c:v>
                </c:pt>
                <c:pt idx="504">
                  <c:v>505</c:v>
                </c:pt>
                <c:pt idx="505">
                  <c:v>506</c:v>
                </c:pt>
                <c:pt idx="506">
                  <c:v>507</c:v>
                </c:pt>
                <c:pt idx="507">
                  <c:v>508</c:v>
                </c:pt>
                <c:pt idx="508">
                  <c:v>509</c:v>
                </c:pt>
                <c:pt idx="509">
                  <c:v>510</c:v>
                </c:pt>
                <c:pt idx="510">
                  <c:v>511</c:v>
                </c:pt>
                <c:pt idx="511">
                  <c:v>512</c:v>
                </c:pt>
                <c:pt idx="512">
                  <c:v>513</c:v>
                </c:pt>
                <c:pt idx="513">
                  <c:v>514</c:v>
                </c:pt>
                <c:pt idx="514">
                  <c:v>515</c:v>
                </c:pt>
                <c:pt idx="515">
                  <c:v>516</c:v>
                </c:pt>
                <c:pt idx="516">
                  <c:v>517</c:v>
                </c:pt>
                <c:pt idx="517">
                  <c:v>518</c:v>
                </c:pt>
                <c:pt idx="518">
                  <c:v>519</c:v>
                </c:pt>
                <c:pt idx="519">
                  <c:v>520</c:v>
                </c:pt>
                <c:pt idx="520">
                  <c:v>521</c:v>
                </c:pt>
                <c:pt idx="521">
                  <c:v>522</c:v>
                </c:pt>
                <c:pt idx="522">
                  <c:v>523</c:v>
                </c:pt>
                <c:pt idx="523">
                  <c:v>524</c:v>
                </c:pt>
                <c:pt idx="524">
                  <c:v>525</c:v>
                </c:pt>
                <c:pt idx="525">
                  <c:v>526</c:v>
                </c:pt>
                <c:pt idx="526">
                  <c:v>527</c:v>
                </c:pt>
                <c:pt idx="527">
                  <c:v>528</c:v>
                </c:pt>
                <c:pt idx="528">
                  <c:v>529</c:v>
                </c:pt>
                <c:pt idx="529">
                  <c:v>530</c:v>
                </c:pt>
                <c:pt idx="530">
                  <c:v>531</c:v>
                </c:pt>
                <c:pt idx="531">
                  <c:v>532</c:v>
                </c:pt>
                <c:pt idx="532">
                  <c:v>533</c:v>
                </c:pt>
                <c:pt idx="533">
                  <c:v>534</c:v>
                </c:pt>
                <c:pt idx="534">
                  <c:v>535</c:v>
                </c:pt>
                <c:pt idx="535">
                  <c:v>536</c:v>
                </c:pt>
                <c:pt idx="536">
                  <c:v>537</c:v>
                </c:pt>
                <c:pt idx="537">
                  <c:v>538</c:v>
                </c:pt>
                <c:pt idx="538">
                  <c:v>539</c:v>
                </c:pt>
                <c:pt idx="539">
                  <c:v>540</c:v>
                </c:pt>
                <c:pt idx="540">
                  <c:v>541</c:v>
                </c:pt>
                <c:pt idx="541">
                  <c:v>542</c:v>
                </c:pt>
                <c:pt idx="542">
                  <c:v>543</c:v>
                </c:pt>
                <c:pt idx="543">
                  <c:v>544</c:v>
                </c:pt>
                <c:pt idx="544">
                  <c:v>545</c:v>
                </c:pt>
                <c:pt idx="545">
                  <c:v>546</c:v>
                </c:pt>
                <c:pt idx="546">
                  <c:v>547</c:v>
                </c:pt>
                <c:pt idx="547">
                  <c:v>548</c:v>
                </c:pt>
                <c:pt idx="548">
                  <c:v>549</c:v>
                </c:pt>
                <c:pt idx="549">
                  <c:v>550</c:v>
                </c:pt>
                <c:pt idx="550">
                  <c:v>551</c:v>
                </c:pt>
                <c:pt idx="551">
                  <c:v>552</c:v>
                </c:pt>
                <c:pt idx="552">
                  <c:v>553</c:v>
                </c:pt>
                <c:pt idx="553">
                  <c:v>554</c:v>
                </c:pt>
                <c:pt idx="554">
                  <c:v>555</c:v>
                </c:pt>
                <c:pt idx="555">
                  <c:v>556</c:v>
                </c:pt>
                <c:pt idx="556">
                  <c:v>557</c:v>
                </c:pt>
                <c:pt idx="557">
                  <c:v>558</c:v>
                </c:pt>
                <c:pt idx="558">
                  <c:v>559</c:v>
                </c:pt>
                <c:pt idx="559">
                  <c:v>560</c:v>
                </c:pt>
                <c:pt idx="560">
                  <c:v>561</c:v>
                </c:pt>
                <c:pt idx="561">
                  <c:v>562</c:v>
                </c:pt>
                <c:pt idx="562">
                  <c:v>563</c:v>
                </c:pt>
                <c:pt idx="563">
                  <c:v>564</c:v>
                </c:pt>
                <c:pt idx="564">
                  <c:v>565</c:v>
                </c:pt>
                <c:pt idx="565">
                  <c:v>566</c:v>
                </c:pt>
                <c:pt idx="566">
                  <c:v>567</c:v>
                </c:pt>
                <c:pt idx="567">
                  <c:v>568</c:v>
                </c:pt>
                <c:pt idx="568">
                  <c:v>569</c:v>
                </c:pt>
                <c:pt idx="569">
                  <c:v>570</c:v>
                </c:pt>
                <c:pt idx="570">
                  <c:v>571</c:v>
                </c:pt>
                <c:pt idx="571">
                  <c:v>572</c:v>
                </c:pt>
                <c:pt idx="572">
                  <c:v>573</c:v>
                </c:pt>
                <c:pt idx="573">
                  <c:v>574</c:v>
                </c:pt>
                <c:pt idx="574">
                  <c:v>575</c:v>
                </c:pt>
                <c:pt idx="575">
                  <c:v>576</c:v>
                </c:pt>
                <c:pt idx="576">
                  <c:v>577</c:v>
                </c:pt>
                <c:pt idx="577">
                  <c:v>578</c:v>
                </c:pt>
                <c:pt idx="578">
                  <c:v>579</c:v>
                </c:pt>
                <c:pt idx="579">
                  <c:v>580</c:v>
                </c:pt>
                <c:pt idx="580">
                  <c:v>581</c:v>
                </c:pt>
                <c:pt idx="581">
                  <c:v>582</c:v>
                </c:pt>
                <c:pt idx="582">
                  <c:v>583</c:v>
                </c:pt>
                <c:pt idx="583">
                  <c:v>584</c:v>
                </c:pt>
                <c:pt idx="584">
                  <c:v>585</c:v>
                </c:pt>
                <c:pt idx="585">
                  <c:v>586</c:v>
                </c:pt>
                <c:pt idx="586">
                  <c:v>587</c:v>
                </c:pt>
                <c:pt idx="587">
                  <c:v>588</c:v>
                </c:pt>
                <c:pt idx="588">
                  <c:v>589</c:v>
                </c:pt>
                <c:pt idx="589">
                  <c:v>590</c:v>
                </c:pt>
                <c:pt idx="590">
                  <c:v>591</c:v>
                </c:pt>
                <c:pt idx="591">
                  <c:v>592</c:v>
                </c:pt>
                <c:pt idx="592">
                  <c:v>593</c:v>
                </c:pt>
                <c:pt idx="593">
                  <c:v>594</c:v>
                </c:pt>
                <c:pt idx="594">
                  <c:v>595</c:v>
                </c:pt>
                <c:pt idx="595">
                  <c:v>596</c:v>
                </c:pt>
                <c:pt idx="596">
                  <c:v>597</c:v>
                </c:pt>
                <c:pt idx="597">
                  <c:v>598</c:v>
                </c:pt>
                <c:pt idx="598">
                  <c:v>599</c:v>
                </c:pt>
                <c:pt idx="599">
                  <c:v>600</c:v>
                </c:pt>
                <c:pt idx="600">
                  <c:v>601</c:v>
                </c:pt>
                <c:pt idx="601">
                  <c:v>602</c:v>
                </c:pt>
                <c:pt idx="602">
                  <c:v>603</c:v>
                </c:pt>
                <c:pt idx="603">
                  <c:v>604</c:v>
                </c:pt>
                <c:pt idx="604">
                  <c:v>605</c:v>
                </c:pt>
                <c:pt idx="605">
                  <c:v>606</c:v>
                </c:pt>
                <c:pt idx="606">
                  <c:v>607</c:v>
                </c:pt>
                <c:pt idx="607">
                  <c:v>608</c:v>
                </c:pt>
                <c:pt idx="608">
                  <c:v>609</c:v>
                </c:pt>
                <c:pt idx="609">
                  <c:v>610</c:v>
                </c:pt>
                <c:pt idx="610">
                  <c:v>611</c:v>
                </c:pt>
                <c:pt idx="611">
                  <c:v>612</c:v>
                </c:pt>
                <c:pt idx="612">
                  <c:v>613</c:v>
                </c:pt>
                <c:pt idx="613">
                  <c:v>614</c:v>
                </c:pt>
                <c:pt idx="614">
                  <c:v>615</c:v>
                </c:pt>
                <c:pt idx="615">
                  <c:v>616</c:v>
                </c:pt>
                <c:pt idx="616">
                  <c:v>617</c:v>
                </c:pt>
                <c:pt idx="617">
                  <c:v>618</c:v>
                </c:pt>
                <c:pt idx="618">
                  <c:v>619</c:v>
                </c:pt>
                <c:pt idx="619">
                  <c:v>620</c:v>
                </c:pt>
                <c:pt idx="620">
                  <c:v>621</c:v>
                </c:pt>
                <c:pt idx="621">
                  <c:v>622</c:v>
                </c:pt>
                <c:pt idx="622">
                  <c:v>623</c:v>
                </c:pt>
                <c:pt idx="623">
                  <c:v>624</c:v>
                </c:pt>
                <c:pt idx="624">
                  <c:v>625</c:v>
                </c:pt>
                <c:pt idx="625">
                  <c:v>626</c:v>
                </c:pt>
                <c:pt idx="626">
                  <c:v>627</c:v>
                </c:pt>
                <c:pt idx="627">
                  <c:v>628</c:v>
                </c:pt>
                <c:pt idx="628">
                  <c:v>629</c:v>
                </c:pt>
                <c:pt idx="629">
                  <c:v>630</c:v>
                </c:pt>
                <c:pt idx="630">
                  <c:v>631</c:v>
                </c:pt>
                <c:pt idx="631">
                  <c:v>632</c:v>
                </c:pt>
                <c:pt idx="632">
                  <c:v>633</c:v>
                </c:pt>
                <c:pt idx="633">
                  <c:v>634</c:v>
                </c:pt>
                <c:pt idx="634">
                  <c:v>635</c:v>
                </c:pt>
                <c:pt idx="635">
                  <c:v>636</c:v>
                </c:pt>
                <c:pt idx="636">
                  <c:v>637</c:v>
                </c:pt>
                <c:pt idx="637">
                  <c:v>638</c:v>
                </c:pt>
                <c:pt idx="638">
                  <c:v>639</c:v>
                </c:pt>
                <c:pt idx="639">
                  <c:v>640</c:v>
                </c:pt>
                <c:pt idx="640">
                  <c:v>641</c:v>
                </c:pt>
                <c:pt idx="641">
                  <c:v>642</c:v>
                </c:pt>
                <c:pt idx="642">
                  <c:v>643</c:v>
                </c:pt>
                <c:pt idx="643">
                  <c:v>644</c:v>
                </c:pt>
                <c:pt idx="644">
                  <c:v>645</c:v>
                </c:pt>
                <c:pt idx="645">
                  <c:v>646</c:v>
                </c:pt>
                <c:pt idx="646">
                  <c:v>647</c:v>
                </c:pt>
                <c:pt idx="647">
                  <c:v>648</c:v>
                </c:pt>
                <c:pt idx="648">
                  <c:v>649</c:v>
                </c:pt>
                <c:pt idx="649">
                  <c:v>650</c:v>
                </c:pt>
                <c:pt idx="650">
                  <c:v>651</c:v>
                </c:pt>
                <c:pt idx="651">
                  <c:v>652</c:v>
                </c:pt>
                <c:pt idx="652">
                  <c:v>653</c:v>
                </c:pt>
                <c:pt idx="653">
                  <c:v>654</c:v>
                </c:pt>
                <c:pt idx="654">
                  <c:v>655</c:v>
                </c:pt>
                <c:pt idx="655">
                  <c:v>656</c:v>
                </c:pt>
                <c:pt idx="656">
                  <c:v>657</c:v>
                </c:pt>
                <c:pt idx="657">
                  <c:v>658</c:v>
                </c:pt>
                <c:pt idx="658">
                  <c:v>659</c:v>
                </c:pt>
                <c:pt idx="659">
                  <c:v>660</c:v>
                </c:pt>
                <c:pt idx="660">
                  <c:v>661</c:v>
                </c:pt>
                <c:pt idx="661">
                  <c:v>662</c:v>
                </c:pt>
                <c:pt idx="662">
                  <c:v>663</c:v>
                </c:pt>
                <c:pt idx="663">
                  <c:v>664</c:v>
                </c:pt>
                <c:pt idx="664">
                  <c:v>665</c:v>
                </c:pt>
                <c:pt idx="665">
                  <c:v>666</c:v>
                </c:pt>
                <c:pt idx="666">
                  <c:v>667</c:v>
                </c:pt>
                <c:pt idx="667">
                  <c:v>668</c:v>
                </c:pt>
                <c:pt idx="668">
                  <c:v>669</c:v>
                </c:pt>
                <c:pt idx="669">
                  <c:v>670</c:v>
                </c:pt>
                <c:pt idx="670">
                  <c:v>671</c:v>
                </c:pt>
                <c:pt idx="671">
                  <c:v>672</c:v>
                </c:pt>
                <c:pt idx="672">
                  <c:v>673</c:v>
                </c:pt>
                <c:pt idx="673">
                  <c:v>674</c:v>
                </c:pt>
                <c:pt idx="674">
                  <c:v>675</c:v>
                </c:pt>
                <c:pt idx="675">
                  <c:v>676</c:v>
                </c:pt>
                <c:pt idx="676">
                  <c:v>677</c:v>
                </c:pt>
                <c:pt idx="677">
                  <c:v>678</c:v>
                </c:pt>
                <c:pt idx="678">
                  <c:v>679</c:v>
                </c:pt>
                <c:pt idx="679">
                  <c:v>680</c:v>
                </c:pt>
                <c:pt idx="680">
                  <c:v>681</c:v>
                </c:pt>
                <c:pt idx="681">
                  <c:v>682</c:v>
                </c:pt>
                <c:pt idx="682">
                  <c:v>683</c:v>
                </c:pt>
                <c:pt idx="683">
                  <c:v>684</c:v>
                </c:pt>
                <c:pt idx="684">
                  <c:v>685</c:v>
                </c:pt>
                <c:pt idx="685">
                  <c:v>686</c:v>
                </c:pt>
                <c:pt idx="686">
                  <c:v>687</c:v>
                </c:pt>
                <c:pt idx="687">
                  <c:v>688</c:v>
                </c:pt>
                <c:pt idx="688">
                  <c:v>689</c:v>
                </c:pt>
                <c:pt idx="689">
                  <c:v>690</c:v>
                </c:pt>
                <c:pt idx="690">
                  <c:v>691</c:v>
                </c:pt>
                <c:pt idx="691">
                  <c:v>692</c:v>
                </c:pt>
                <c:pt idx="692">
                  <c:v>693</c:v>
                </c:pt>
                <c:pt idx="693">
                  <c:v>694</c:v>
                </c:pt>
                <c:pt idx="694">
                  <c:v>695</c:v>
                </c:pt>
                <c:pt idx="695">
                  <c:v>696</c:v>
                </c:pt>
                <c:pt idx="696">
                  <c:v>697</c:v>
                </c:pt>
                <c:pt idx="697">
                  <c:v>698</c:v>
                </c:pt>
                <c:pt idx="698">
                  <c:v>699</c:v>
                </c:pt>
                <c:pt idx="699">
                  <c:v>700</c:v>
                </c:pt>
                <c:pt idx="700">
                  <c:v>701</c:v>
                </c:pt>
                <c:pt idx="701">
                  <c:v>702</c:v>
                </c:pt>
                <c:pt idx="702">
                  <c:v>703</c:v>
                </c:pt>
                <c:pt idx="703">
                  <c:v>704</c:v>
                </c:pt>
                <c:pt idx="704">
                  <c:v>705</c:v>
                </c:pt>
                <c:pt idx="705">
                  <c:v>706</c:v>
                </c:pt>
                <c:pt idx="706">
                  <c:v>707</c:v>
                </c:pt>
                <c:pt idx="707">
                  <c:v>708</c:v>
                </c:pt>
                <c:pt idx="708">
                  <c:v>709</c:v>
                </c:pt>
                <c:pt idx="709">
                  <c:v>710</c:v>
                </c:pt>
                <c:pt idx="710">
                  <c:v>711</c:v>
                </c:pt>
                <c:pt idx="711">
                  <c:v>712</c:v>
                </c:pt>
                <c:pt idx="712">
                  <c:v>713</c:v>
                </c:pt>
                <c:pt idx="713">
                  <c:v>714</c:v>
                </c:pt>
                <c:pt idx="714">
                  <c:v>715</c:v>
                </c:pt>
                <c:pt idx="715">
                  <c:v>716</c:v>
                </c:pt>
                <c:pt idx="716">
                  <c:v>717</c:v>
                </c:pt>
                <c:pt idx="717">
                  <c:v>718</c:v>
                </c:pt>
                <c:pt idx="718">
                  <c:v>719</c:v>
                </c:pt>
                <c:pt idx="719">
                  <c:v>720</c:v>
                </c:pt>
                <c:pt idx="720">
                  <c:v>721</c:v>
                </c:pt>
                <c:pt idx="721">
                  <c:v>722</c:v>
                </c:pt>
                <c:pt idx="722">
                  <c:v>723</c:v>
                </c:pt>
                <c:pt idx="723">
                  <c:v>724</c:v>
                </c:pt>
                <c:pt idx="724">
                  <c:v>725</c:v>
                </c:pt>
                <c:pt idx="725">
                  <c:v>726</c:v>
                </c:pt>
                <c:pt idx="726">
                  <c:v>727</c:v>
                </c:pt>
                <c:pt idx="727">
                  <c:v>728</c:v>
                </c:pt>
                <c:pt idx="728">
                  <c:v>729</c:v>
                </c:pt>
                <c:pt idx="729">
                  <c:v>730</c:v>
                </c:pt>
                <c:pt idx="730">
                  <c:v>731</c:v>
                </c:pt>
                <c:pt idx="731">
                  <c:v>732</c:v>
                </c:pt>
                <c:pt idx="732">
                  <c:v>733</c:v>
                </c:pt>
                <c:pt idx="733">
                  <c:v>734</c:v>
                </c:pt>
                <c:pt idx="734">
                  <c:v>735</c:v>
                </c:pt>
                <c:pt idx="735">
                  <c:v>736</c:v>
                </c:pt>
                <c:pt idx="736">
                  <c:v>737</c:v>
                </c:pt>
                <c:pt idx="737">
                  <c:v>738</c:v>
                </c:pt>
                <c:pt idx="738">
                  <c:v>739</c:v>
                </c:pt>
                <c:pt idx="739">
                  <c:v>740</c:v>
                </c:pt>
                <c:pt idx="740">
                  <c:v>741</c:v>
                </c:pt>
                <c:pt idx="741">
                  <c:v>742</c:v>
                </c:pt>
                <c:pt idx="742">
                  <c:v>743</c:v>
                </c:pt>
                <c:pt idx="743">
                  <c:v>744</c:v>
                </c:pt>
                <c:pt idx="744">
                  <c:v>745</c:v>
                </c:pt>
                <c:pt idx="745">
                  <c:v>746</c:v>
                </c:pt>
                <c:pt idx="746">
                  <c:v>747</c:v>
                </c:pt>
                <c:pt idx="747">
                  <c:v>748</c:v>
                </c:pt>
                <c:pt idx="748">
                  <c:v>749</c:v>
                </c:pt>
                <c:pt idx="749">
                  <c:v>750</c:v>
                </c:pt>
                <c:pt idx="750">
                  <c:v>751</c:v>
                </c:pt>
                <c:pt idx="751">
                  <c:v>752</c:v>
                </c:pt>
                <c:pt idx="752">
                  <c:v>753</c:v>
                </c:pt>
                <c:pt idx="753">
                  <c:v>754</c:v>
                </c:pt>
                <c:pt idx="754">
                  <c:v>755</c:v>
                </c:pt>
              </c:numCache>
            </c:numRef>
          </c:xVal>
          <c:yVal>
            <c:numRef>
              <c:f>Sheet1!$D$2:$D$756</c:f>
              <c:numCache>
                <c:formatCode>General</c:formatCode>
                <c:ptCount val="755"/>
                <c:pt idx="0">
                  <c:v>1</c:v>
                </c:pt>
                <c:pt idx="1">
                  <c:v>10.61</c:v>
                </c:pt>
                <c:pt idx="2">
                  <c:v>7.577</c:v>
                </c:pt>
                <c:pt idx="3">
                  <c:v>5.7590000000000003</c:v>
                </c:pt>
                <c:pt idx="4">
                  <c:v>4.806</c:v>
                </c:pt>
                <c:pt idx="5">
                  <c:v>4.1349999999999945</c:v>
                </c:pt>
                <c:pt idx="6">
                  <c:v>6.1539999999999955</c:v>
                </c:pt>
                <c:pt idx="7">
                  <c:v>8.5630000000000006</c:v>
                </c:pt>
                <c:pt idx="8">
                  <c:v>8.0150000000000006</c:v>
                </c:pt>
                <c:pt idx="9">
                  <c:v>5.1229999999999833</c:v>
                </c:pt>
                <c:pt idx="10">
                  <c:v>7.8979999999999855</c:v>
                </c:pt>
                <c:pt idx="11">
                  <c:v>3.5549999999999997</c:v>
                </c:pt>
                <c:pt idx="12">
                  <c:v>12</c:v>
                </c:pt>
                <c:pt idx="13">
                  <c:v>12</c:v>
                </c:pt>
                <c:pt idx="14">
                  <c:v>12</c:v>
                </c:pt>
                <c:pt idx="15">
                  <c:v>12</c:v>
                </c:pt>
                <c:pt idx="16">
                  <c:v>8.0070000000000014</c:v>
                </c:pt>
                <c:pt idx="17">
                  <c:v>8.6230000000000011</c:v>
                </c:pt>
                <c:pt idx="18">
                  <c:v>6.7809999999999997</c:v>
                </c:pt>
                <c:pt idx="19">
                  <c:v>1.8089999999999964</c:v>
                </c:pt>
                <c:pt idx="20">
                  <c:v>1</c:v>
                </c:pt>
                <c:pt idx="21">
                  <c:v>7.577</c:v>
                </c:pt>
                <c:pt idx="22">
                  <c:v>5.7590000000000003</c:v>
                </c:pt>
                <c:pt idx="23">
                  <c:v>4.806</c:v>
                </c:pt>
                <c:pt idx="24">
                  <c:v>12</c:v>
                </c:pt>
                <c:pt idx="25">
                  <c:v>12</c:v>
                </c:pt>
                <c:pt idx="26">
                  <c:v>12</c:v>
                </c:pt>
                <c:pt idx="27">
                  <c:v>10.424000000000001</c:v>
                </c:pt>
                <c:pt idx="28">
                  <c:v>5.6439999999999975</c:v>
                </c:pt>
                <c:pt idx="29">
                  <c:v>10.526</c:v>
                </c:pt>
                <c:pt idx="30">
                  <c:v>12</c:v>
                </c:pt>
                <c:pt idx="31">
                  <c:v>7.3390000000000004</c:v>
                </c:pt>
                <c:pt idx="32">
                  <c:v>11.839</c:v>
                </c:pt>
                <c:pt idx="33">
                  <c:v>11.708</c:v>
                </c:pt>
                <c:pt idx="34">
                  <c:v>12</c:v>
                </c:pt>
                <c:pt idx="35">
                  <c:v>12</c:v>
                </c:pt>
                <c:pt idx="36">
                  <c:v>8.548</c:v>
                </c:pt>
                <c:pt idx="37">
                  <c:v>12</c:v>
                </c:pt>
                <c:pt idx="38">
                  <c:v>12</c:v>
                </c:pt>
                <c:pt idx="39">
                  <c:v>11.332000000000004</c:v>
                </c:pt>
                <c:pt idx="40">
                  <c:v>10.962000000000026</c:v>
                </c:pt>
                <c:pt idx="41">
                  <c:v>6.8739999999999997</c:v>
                </c:pt>
                <c:pt idx="42">
                  <c:v>4.2309999999999999</c:v>
                </c:pt>
                <c:pt idx="43">
                  <c:v>10.61</c:v>
                </c:pt>
                <c:pt idx="44">
                  <c:v>7.577</c:v>
                </c:pt>
                <c:pt idx="45">
                  <c:v>5.7590000000000003</c:v>
                </c:pt>
                <c:pt idx="46">
                  <c:v>4.806</c:v>
                </c:pt>
                <c:pt idx="47">
                  <c:v>3.5959999999999988</c:v>
                </c:pt>
                <c:pt idx="48">
                  <c:v>8.0530000000000008</c:v>
                </c:pt>
                <c:pt idx="49">
                  <c:v>6.8669999999999956</c:v>
                </c:pt>
                <c:pt idx="50">
                  <c:v>5.532</c:v>
                </c:pt>
                <c:pt idx="51">
                  <c:v>4.1159999999999846</c:v>
                </c:pt>
                <c:pt idx="52">
                  <c:v>1.234</c:v>
                </c:pt>
                <c:pt idx="53">
                  <c:v>8.5170000000000012</c:v>
                </c:pt>
                <c:pt idx="54">
                  <c:v>8.7830000000000013</c:v>
                </c:pt>
                <c:pt idx="55">
                  <c:v>1.1700000000000021</c:v>
                </c:pt>
                <c:pt idx="56">
                  <c:v>7.8269999999999955</c:v>
                </c:pt>
                <c:pt idx="57">
                  <c:v>9.9870000000000001</c:v>
                </c:pt>
                <c:pt idx="58">
                  <c:v>3.0349999999999997</c:v>
                </c:pt>
                <c:pt idx="59">
                  <c:v>9.0920000000000005</c:v>
                </c:pt>
                <c:pt idx="60">
                  <c:v>12</c:v>
                </c:pt>
                <c:pt idx="61">
                  <c:v>12</c:v>
                </c:pt>
                <c:pt idx="62">
                  <c:v>10.021000000000001</c:v>
                </c:pt>
                <c:pt idx="63">
                  <c:v>12</c:v>
                </c:pt>
                <c:pt idx="64">
                  <c:v>5.9279999999999955</c:v>
                </c:pt>
                <c:pt idx="65">
                  <c:v>1</c:v>
                </c:pt>
                <c:pt idx="66">
                  <c:v>1</c:v>
                </c:pt>
                <c:pt idx="67">
                  <c:v>1</c:v>
                </c:pt>
                <c:pt idx="68">
                  <c:v>2.8</c:v>
                </c:pt>
                <c:pt idx="69">
                  <c:v>1</c:v>
                </c:pt>
                <c:pt idx="70">
                  <c:v>1</c:v>
                </c:pt>
                <c:pt idx="71">
                  <c:v>1</c:v>
                </c:pt>
                <c:pt idx="72">
                  <c:v>1</c:v>
                </c:pt>
                <c:pt idx="73">
                  <c:v>10.824</c:v>
                </c:pt>
                <c:pt idx="74">
                  <c:v>10.671000000000001</c:v>
                </c:pt>
                <c:pt idx="75">
                  <c:v>8.5400000000000009</c:v>
                </c:pt>
                <c:pt idx="76">
                  <c:v>4.1349999999999945</c:v>
                </c:pt>
                <c:pt idx="77">
                  <c:v>3.6359999999999997</c:v>
                </c:pt>
                <c:pt idx="78">
                  <c:v>3.2389999999999999</c:v>
                </c:pt>
                <c:pt idx="79">
                  <c:v>12</c:v>
                </c:pt>
                <c:pt idx="80">
                  <c:v>12</c:v>
                </c:pt>
                <c:pt idx="81">
                  <c:v>12</c:v>
                </c:pt>
                <c:pt idx="82">
                  <c:v>12</c:v>
                </c:pt>
                <c:pt idx="83">
                  <c:v>8.9360000000000035</c:v>
                </c:pt>
                <c:pt idx="84">
                  <c:v>12</c:v>
                </c:pt>
                <c:pt idx="85">
                  <c:v>12</c:v>
                </c:pt>
                <c:pt idx="86">
                  <c:v>11.991</c:v>
                </c:pt>
                <c:pt idx="87">
                  <c:v>11.141</c:v>
                </c:pt>
                <c:pt idx="88">
                  <c:v>12</c:v>
                </c:pt>
                <c:pt idx="89">
                  <c:v>8.0419999999999998</c:v>
                </c:pt>
                <c:pt idx="90">
                  <c:v>12</c:v>
                </c:pt>
                <c:pt idx="91">
                  <c:v>7.3199999999999985</c:v>
                </c:pt>
                <c:pt idx="92">
                  <c:v>1.4039999999999921</c:v>
                </c:pt>
                <c:pt idx="93">
                  <c:v>12</c:v>
                </c:pt>
                <c:pt idx="94">
                  <c:v>12</c:v>
                </c:pt>
                <c:pt idx="95">
                  <c:v>12</c:v>
                </c:pt>
                <c:pt idx="96">
                  <c:v>9.9250000000000007</c:v>
                </c:pt>
                <c:pt idx="97">
                  <c:v>8.1240000000000006</c:v>
                </c:pt>
                <c:pt idx="98">
                  <c:v>1.1980000000000035</c:v>
                </c:pt>
                <c:pt idx="99">
                  <c:v>1.3480000000000001</c:v>
                </c:pt>
                <c:pt idx="100">
                  <c:v>1.341</c:v>
                </c:pt>
                <c:pt idx="101">
                  <c:v>5.5639999999999965</c:v>
                </c:pt>
                <c:pt idx="102">
                  <c:v>5.7549999999999955</c:v>
                </c:pt>
                <c:pt idx="103">
                  <c:v>3.6359999999999997</c:v>
                </c:pt>
                <c:pt idx="104">
                  <c:v>4.8380000000000001</c:v>
                </c:pt>
                <c:pt idx="105">
                  <c:v>3.2450000000000001</c:v>
                </c:pt>
                <c:pt idx="106">
                  <c:v>2.5830000000000002</c:v>
                </c:pt>
                <c:pt idx="107">
                  <c:v>2.3989999999999987</c:v>
                </c:pt>
                <c:pt idx="108">
                  <c:v>6.141</c:v>
                </c:pt>
                <c:pt idx="109">
                  <c:v>6.9969999999999999</c:v>
                </c:pt>
                <c:pt idx="110">
                  <c:v>5.718</c:v>
                </c:pt>
                <c:pt idx="111">
                  <c:v>1.359</c:v>
                </c:pt>
                <c:pt idx="112">
                  <c:v>1.7529999999999963</c:v>
                </c:pt>
                <c:pt idx="113">
                  <c:v>3.625</c:v>
                </c:pt>
                <c:pt idx="114">
                  <c:v>3.4749999999999988</c:v>
                </c:pt>
                <c:pt idx="115">
                  <c:v>7.8249999999999833</c:v>
                </c:pt>
                <c:pt idx="116">
                  <c:v>1</c:v>
                </c:pt>
                <c:pt idx="117">
                  <c:v>1</c:v>
                </c:pt>
                <c:pt idx="118">
                  <c:v>1</c:v>
                </c:pt>
                <c:pt idx="119">
                  <c:v>4.0939999999999985</c:v>
                </c:pt>
                <c:pt idx="120">
                  <c:v>12</c:v>
                </c:pt>
                <c:pt idx="121">
                  <c:v>10.487</c:v>
                </c:pt>
                <c:pt idx="122">
                  <c:v>12</c:v>
                </c:pt>
                <c:pt idx="123">
                  <c:v>12</c:v>
                </c:pt>
                <c:pt idx="124">
                  <c:v>12</c:v>
                </c:pt>
                <c:pt idx="125">
                  <c:v>9.1419999999999995</c:v>
                </c:pt>
                <c:pt idx="126">
                  <c:v>7.7519999999999998</c:v>
                </c:pt>
                <c:pt idx="127">
                  <c:v>4.2880000000000003</c:v>
                </c:pt>
                <c:pt idx="128">
                  <c:v>4.6399999999999997</c:v>
                </c:pt>
                <c:pt idx="129">
                  <c:v>1</c:v>
                </c:pt>
                <c:pt idx="130">
                  <c:v>1</c:v>
                </c:pt>
                <c:pt idx="131">
                  <c:v>1</c:v>
                </c:pt>
                <c:pt idx="132">
                  <c:v>1</c:v>
                </c:pt>
                <c:pt idx="133">
                  <c:v>1</c:v>
                </c:pt>
                <c:pt idx="134">
                  <c:v>1</c:v>
                </c:pt>
                <c:pt idx="135">
                  <c:v>10.61</c:v>
                </c:pt>
                <c:pt idx="136">
                  <c:v>5.0810000000000004</c:v>
                </c:pt>
                <c:pt idx="137">
                  <c:v>4.1349999999999945</c:v>
                </c:pt>
                <c:pt idx="138">
                  <c:v>3.6359999999999997</c:v>
                </c:pt>
                <c:pt idx="139">
                  <c:v>2.7469999999999999</c:v>
                </c:pt>
                <c:pt idx="140">
                  <c:v>10.61</c:v>
                </c:pt>
                <c:pt idx="141">
                  <c:v>12</c:v>
                </c:pt>
                <c:pt idx="142">
                  <c:v>5.7590000000000003</c:v>
                </c:pt>
                <c:pt idx="143">
                  <c:v>10.346</c:v>
                </c:pt>
                <c:pt idx="144">
                  <c:v>10.136000000000001</c:v>
                </c:pt>
                <c:pt idx="145">
                  <c:v>1</c:v>
                </c:pt>
                <c:pt idx="146">
                  <c:v>10.61</c:v>
                </c:pt>
                <c:pt idx="147">
                  <c:v>7.577</c:v>
                </c:pt>
                <c:pt idx="148">
                  <c:v>3.2389999999999999</c:v>
                </c:pt>
                <c:pt idx="149">
                  <c:v>5.4649999999999945</c:v>
                </c:pt>
                <c:pt idx="150">
                  <c:v>12</c:v>
                </c:pt>
                <c:pt idx="151">
                  <c:v>2.798</c:v>
                </c:pt>
                <c:pt idx="152">
                  <c:v>5.7060000000000004</c:v>
                </c:pt>
                <c:pt idx="153">
                  <c:v>9.838000000000001</c:v>
                </c:pt>
                <c:pt idx="154">
                  <c:v>12</c:v>
                </c:pt>
                <c:pt idx="155">
                  <c:v>1</c:v>
                </c:pt>
                <c:pt idx="156">
                  <c:v>10.61</c:v>
                </c:pt>
                <c:pt idx="157">
                  <c:v>7.577</c:v>
                </c:pt>
                <c:pt idx="158">
                  <c:v>5.7590000000000003</c:v>
                </c:pt>
                <c:pt idx="159">
                  <c:v>7.577</c:v>
                </c:pt>
                <c:pt idx="160">
                  <c:v>5.7590000000000003</c:v>
                </c:pt>
                <c:pt idx="161">
                  <c:v>5.2030000000000003</c:v>
                </c:pt>
                <c:pt idx="162">
                  <c:v>12</c:v>
                </c:pt>
                <c:pt idx="163">
                  <c:v>12</c:v>
                </c:pt>
                <c:pt idx="164">
                  <c:v>12</c:v>
                </c:pt>
                <c:pt idx="165">
                  <c:v>7.577</c:v>
                </c:pt>
                <c:pt idx="166">
                  <c:v>9.3930000000000007</c:v>
                </c:pt>
                <c:pt idx="167">
                  <c:v>12</c:v>
                </c:pt>
                <c:pt idx="168">
                  <c:v>12</c:v>
                </c:pt>
                <c:pt idx="169">
                  <c:v>12</c:v>
                </c:pt>
                <c:pt idx="170">
                  <c:v>7.1179999999999835</c:v>
                </c:pt>
                <c:pt idx="171">
                  <c:v>6.79</c:v>
                </c:pt>
                <c:pt idx="172">
                  <c:v>12</c:v>
                </c:pt>
                <c:pt idx="173">
                  <c:v>3.6359999999999997</c:v>
                </c:pt>
                <c:pt idx="174">
                  <c:v>3.2389999999999999</c:v>
                </c:pt>
                <c:pt idx="175">
                  <c:v>12</c:v>
                </c:pt>
                <c:pt idx="176">
                  <c:v>12</c:v>
                </c:pt>
                <c:pt idx="177">
                  <c:v>12</c:v>
                </c:pt>
                <c:pt idx="178">
                  <c:v>12</c:v>
                </c:pt>
                <c:pt idx="179">
                  <c:v>12</c:v>
                </c:pt>
                <c:pt idx="180">
                  <c:v>1.9580000000000033</c:v>
                </c:pt>
                <c:pt idx="181">
                  <c:v>1.8460000000000001</c:v>
                </c:pt>
                <c:pt idx="182">
                  <c:v>1.7469999999999966</c:v>
                </c:pt>
                <c:pt idx="183">
                  <c:v>1.659</c:v>
                </c:pt>
                <c:pt idx="184">
                  <c:v>6.8730000000000002</c:v>
                </c:pt>
                <c:pt idx="185">
                  <c:v>5.0669999999999975</c:v>
                </c:pt>
                <c:pt idx="186">
                  <c:v>2.7109999999999999</c:v>
                </c:pt>
                <c:pt idx="187">
                  <c:v>1.4509999999999956</c:v>
                </c:pt>
                <c:pt idx="188">
                  <c:v>4.1269999999999945</c:v>
                </c:pt>
                <c:pt idx="189">
                  <c:v>10.401</c:v>
                </c:pt>
                <c:pt idx="190">
                  <c:v>8.588000000000001</c:v>
                </c:pt>
                <c:pt idx="191">
                  <c:v>1</c:v>
                </c:pt>
                <c:pt idx="192">
                  <c:v>1</c:v>
                </c:pt>
                <c:pt idx="193">
                  <c:v>1</c:v>
                </c:pt>
                <c:pt idx="194">
                  <c:v>1</c:v>
                </c:pt>
                <c:pt idx="195">
                  <c:v>12</c:v>
                </c:pt>
                <c:pt idx="196">
                  <c:v>12</c:v>
                </c:pt>
                <c:pt idx="197">
                  <c:v>12</c:v>
                </c:pt>
                <c:pt idx="198">
                  <c:v>12</c:v>
                </c:pt>
                <c:pt idx="199">
                  <c:v>12</c:v>
                </c:pt>
                <c:pt idx="200">
                  <c:v>12</c:v>
                </c:pt>
                <c:pt idx="201">
                  <c:v>12</c:v>
                </c:pt>
                <c:pt idx="202">
                  <c:v>11.379000000000024</c:v>
                </c:pt>
                <c:pt idx="203">
                  <c:v>12</c:v>
                </c:pt>
                <c:pt idx="204">
                  <c:v>12</c:v>
                </c:pt>
                <c:pt idx="205">
                  <c:v>7.8159999999999945</c:v>
                </c:pt>
                <c:pt idx="206">
                  <c:v>10.846</c:v>
                </c:pt>
                <c:pt idx="207">
                  <c:v>12</c:v>
                </c:pt>
                <c:pt idx="208">
                  <c:v>12</c:v>
                </c:pt>
                <c:pt idx="209">
                  <c:v>9.891</c:v>
                </c:pt>
                <c:pt idx="210">
                  <c:v>12</c:v>
                </c:pt>
                <c:pt idx="211">
                  <c:v>7.1179999999999835</c:v>
                </c:pt>
                <c:pt idx="212">
                  <c:v>12</c:v>
                </c:pt>
                <c:pt idx="213">
                  <c:v>1</c:v>
                </c:pt>
                <c:pt idx="214">
                  <c:v>1.0620000000000001</c:v>
                </c:pt>
                <c:pt idx="215">
                  <c:v>10.252000000000002</c:v>
                </c:pt>
                <c:pt idx="216">
                  <c:v>3.1119999999999997</c:v>
                </c:pt>
                <c:pt idx="217">
                  <c:v>7.7169999999999996</c:v>
                </c:pt>
                <c:pt idx="218">
                  <c:v>12</c:v>
                </c:pt>
                <c:pt idx="219">
                  <c:v>6.4059999999999997</c:v>
                </c:pt>
                <c:pt idx="220">
                  <c:v>12</c:v>
                </c:pt>
                <c:pt idx="221">
                  <c:v>12</c:v>
                </c:pt>
                <c:pt idx="222">
                  <c:v>10.785</c:v>
                </c:pt>
                <c:pt idx="223">
                  <c:v>12</c:v>
                </c:pt>
                <c:pt idx="224">
                  <c:v>12</c:v>
                </c:pt>
                <c:pt idx="225">
                  <c:v>10.572000000000006</c:v>
                </c:pt>
                <c:pt idx="226">
                  <c:v>11.838000000000001</c:v>
                </c:pt>
                <c:pt idx="227">
                  <c:v>4.2249999999999845</c:v>
                </c:pt>
                <c:pt idx="228">
                  <c:v>8.3440000000000012</c:v>
                </c:pt>
                <c:pt idx="229">
                  <c:v>1</c:v>
                </c:pt>
                <c:pt idx="230">
                  <c:v>1.5940000000000001</c:v>
                </c:pt>
                <c:pt idx="231">
                  <c:v>4.0960000000000001</c:v>
                </c:pt>
                <c:pt idx="232">
                  <c:v>9.0090000000000003</c:v>
                </c:pt>
                <c:pt idx="233">
                  <c:v>9.6449999999999996</c:v>
                </c:pt>
                <c:pt idx="234">
                  <c:v>7.577</c:v>
                </c:pt>
                <c:pt idx="235">
                  <c:v>7.577</c:v>
                </c:pt>
                <c:pt idx="236">
                  <c:v>5.7590000000000003</c:v>
                </c:pt>
                <c:pt idx="237">
                  <c:v>4.806</c:v>
                </c:pt>
                <c:pt idx="238">
                  <c:v>4.1349999999999945</c:v>
                </c:pt>
                <c:pt idx="239">
                  <c:v>3.6359999999999997</c:v>
                </c:pt>
                <c:pt idx="240">
                  <c:v>3.2240000000000002</c:v>
                </c:pt>
                <c:pt idx="241">
                  <c:v>10.61</c:v>
                </c:pt>
                <c:pt idx="242">
                  <c:v>5.7590000000000003</c:v>
                </c:pt>
                <c:pt idx="243">
                  <c:v>8.6530000000000005</c:v>
                </c:pt>
                <c:pt idx="244">
                  <c:v>12</c:v>
                </c:pt>
                <c:pt idx="245">
                  <c:v>10.913</c:v>
                </c:pt>
                <c:pt idx="246">
                  <c:v>5.9390000000000134</c:v>
                </c:pt>
                <c:pt idx="247">
                  <c:v>11.493</c:v>
                </c:pt>
                <c:pt idx="248">
                  <c:v>2.9149999999999987</c:v>
                </c:pt>
                <c:pt idx="249">
                  <c:v>12</c:v>
                </c:pt>
                <c:pt idx="250">
                  <c:v>10.626000000000001</c:v>
                </c:pt>
                <c:pt idx="251">
                  <c:v>12</c:v>
                </c:pt>
                <c:pt idx="252">
                  <c:v>8.01</c:v>
                </c:pt>
                <c:pt idx="253">
                  <c:v>4.34</c:v>
                </c:pt>
                <c:pt idx="254">
                  <c:v>1</c:v>
                </c:pt>
                <c:pt idx="255">
                  <c:v>1.466</c:v>
                </c:pt>
                <c:pt idx="256">
                  <c:v>12</c:v>
                </c:pt>
                <c:pt idx="257">
                  <c:v>12</c:v>
                </c:pt>
                <c:pt idx="258">
                  <c:v>12</c:v>
                </c:pt>
                <c:pt idx="259">
                  <c:v>12</c:v>
                </c:pt>
                <c:pt idx="260">
                  <c:v>12</c:v>
                </c:pt>
                <c:pt idx="261">
                  <c:v>12</c:v>
                </c:pt>
                <c:pt idx="262">
                  <c:v>2.9159999999999977</c:v>
                </c:pt>
                <c:pt idx="263">
                  <c:v>7.4619999999999997</c:v>
                </c:pt>
                <c:pt idx="264">
                  <c:v>1</c:v>
                </c:pt>
                <c:pt idx="265">
                  <c:v>1.5680000000000001</c:v>
                </c:pt>
                <c:pt idx="266">
                  <c:v>12</c:v>
                </c:pt>
                <c:pt idx="267">
                  <c:v>9.7520000000000007</c:v>
                </c:pt>
                <c:pt idx="268">
                  <c:v>10.335000000000004</c:v>
                </c:pt>
                <c:pt idx="269">
                  <c:v>12</c:v>
                </c:pt>
                <c:pt idx="270">
                  <c:v>12</c:v>
                </c:pt>
                <c:pt idx="271">
                  <c:v>3.6139999999999999</c:v>
                </c:pt>
                <c:pt idx="272">
                  <c:v>3.0819999999999999</c:v>
                </c:pt>
                <c:pt idx="273">
                  <c:v>1.9580000000000033</c:v>
                </c:pt>
                <c:pt idx="274">
                  <c:v>1.62</c:v>
                </c:pt>
                <c:pt idx="275">
                  <c:v>12</c:v>
                </c:pt>
                <c:pt idx="276">
                  <c:v>7.577</c:v>
                </c:pt>
                <c:pt idx="277">
                  <c:v>5.7590000000000003</c:v>
                </c:pt>
                <c:pt idx="278">
                  <c:v>4.806</c:v>
                </c:pt>
                <c:pt idx="279">
                  <c:v>4.1349999999999945</c:v>
                </c:pt>
                <c:pt idx="280">
                  <c:v>3.6359999999999997</c:v>
                </c:pt>
                <c:pt idx="281">
                  <c:v>3.2389999999999999</c:v>
                </c:pt>
                <c:pt idx="282">
                  <c:v>11.666</c:v>
                </c:pt>
                <c:pt idx="283">
                  <c:v>12</c:v>
                </c:pt>
                <c:pt idx="284">
                  <c:v>11.906000000000002</c:v>
                </c:pt>
                <c:pt idx="285">
                  <c:v>5.8629999999999853</c:v>
                </c:pt>
                <c:pt idx="286">
                  <c:v>12</c:v>
                </c:pt>
                <c:pt idx="287">
                  <c:v>12</c:v>
                </c:pt>
                <c:pt idx="288">
                  <c:v>12</c:v>
                </c:pt>
                <c:pt idx="289">
                  <c:v>12</c:v>
                </c:pt>
                <c:pt idx="290">
                  <c:v>12</c:v>
                </c:pt>
                <c:pt idx="291">
                  <c:v>12</c:v>
                </c:pt>
                <c:pt idx="292">
                  <c:v>12</c:v>
                </c:pt>
                <c:pt idx="293">
                  <c:v>12</c:v>
                </c:pt>
                <c:pt idx="294">
                  <c:v>3.621</c:v>
                </c:pt>
                <c:pt idx="295">
                  <c:v>7.1179999999999835</c:v>
                </c:pt>
                <c:pt idx="296">
                  <c:v>5.9050000000000002</c:v>
                </c:pt>
                <c:pt idx="297">
                  <c:v>11.388</c:v>
                </c:pt>
                <c:pt idx="298">
                  <c:v>12</c:v>
                </c:pt>
                <c:pt idx="299">
                  <c:v>10.086</c:v>
                </c:pt>
                <c:pt idx="300">
                  <c:v>8.6790000000000003</c:v>
                </c:pt>
                <c:pt idx="301">
                  <c:v>7.3519999999999985</c:v>
                </c:pt>
                <c:pt idx="302">
                  <c:v>9.2810000000000006</c:v>
                </c:pt>
                <c:pt idx="303">
                  <c:v>11.582000000000004</c:v>
                </c:pt>
                <c:pt idx="304">
                  <c:v>7.2169999999999996</c:v>
                </c:pt>
                <c:pt idx="305">
                  <c:v>1</c:v>
                </c:pt>
                <c:pt idx="306">
                  <c:v>3.9519999999999977</c:v>
                </c:pt>
                <c:pt idx="307">
                  <c:v>1.9580000000000033</c:v>
                </c:pt>
                <c:pt idx="308">
                  <c:v>1.8460000000000001</c:v>
                </c:pt>
                <c:pt idx="309">
                  <c:v>1.7469999999999966</c:v>
                </c:pt>
                <c:pt idx="310">
                  <c:v>7.6879999999999855</c:v>
                </c:pt>
                <c:pt idx="311">
                  <c:v>11.652000000000006</c:v>
                </c:pt>
                <c:pt idx="312">
                  <c:v>11.734</c:v>
                </c:pt>
                <c:pt idx="313">
                  <c:v>12</c:v>
                </c:pt>
                <c:pt idx="314">
                  <c:v>12</c:v>
                </c:pt>
                <c:pt idx="315">
                  <c:v>12</c:v>
                </c:pt>
                <c:pt idx="316">
                  <c:v>12</c:v>
                </c:pt>
                <c:pt idx="317">
                  <c:v>12</c:v>
                </c:pt>
                <c:pt idx="318">
                  <c:v>12</c:v>
                </c:pt>
                <c:pt idx="319">
                  <c:v>12</c:v>
                </c:pt>
                <c:pt idx="320">
                  <c:v>11.752000000000002</c:v>
                </c:pt>
                <c:pt idx="321">
                  <c:v>12</c:v>
                </c:pt>
                <c:pt idx="322">
                  <c:v>12</c:v>
                </c:pt>
                <c:pt idx="323">
                  <c:v>12</c:v>
                </c:pt>
                <c:pt idx="324">
                  <c:v>12</c:v>
                </c:pt>
                <c:pt idx="325">
                  <c:v>1</c:v>
                </c:pt>
                <c:pt idx="326">
                  <c:v>12</c:v>
                </c:pt>
                <c:pt idx="327">
                  <c:v>12</c:v>
                </c:pt>
                <c:pt idx="328">
                  <c:v>12</c:v>
                </c:pt>
                <c:pt idx="329">
                  <c:v>12</c:v>
                </c:pt>
                <c:pt idx="330">
                  <c:v>12</c:v>
                </c:pt>
                <c:pt idx="331">
                  <c:v>12</c:v>
                </c:pt>
                <c:pt idx="332">
                  <c:v>12</c:v>
                </c:pt>
                <c:pt idx="333">
                  <c:v>12</c:v>
                </c:pt>
                <c:pt idx="334">
                  <c:v>12</c:v>
                </c:pt>
                <c:pt idx="335">
                  <c:v>1</c:v>
                </c:pt>
                <c:pt idx="336">
                  <c:v>1</c:v>
                </c:pt>
                <c:pt idx="337">
                  <c:v>5.883</c:v>
                </c:pt>
                <c:pt idx="338">
                  <c:v>6.1189999999999856</c:v>
                </c:pt>
                <c:pt idx="339">
                  <c:v>11.392000000000024</c:v>
                </c:pt>
                <c:pt idx="340">
                  <c:v>7.984</c:v>
                </c:pt>
                <c:pt idx="341">
                  <c:v>12</c:v>
                </c:pt>
                <c:pt idx="342">
                  <c:v>12</c:v>
                </c:pt>
                <c:pt idx="343">
                  <c:v>12</c:v>
                </c:pt>
                <c:pt idx="344">
                  <c:v>9.4930000000000003</c:v>
                </c:pt>
                <c:pt idx="345">
                  <c:v>12</c:v>
                </c:pt>
                <c:pt idx="346">
                  <c:v>12</c:v>
                </c:pt>
                <c:pt idx="347">
                  <c:v>12</c:v>
                </c:pt>
                <c:pt idx="348">
                  <c:v>12</c:v>
                </c:pt>
                <c:pt idx="349">
                  <c:v>10.175000000000002</c:v>
                </c:pt>
                <c:pt idx="350">
                  <c:v>9.9160000000000004</c:v>
                </c:pt>
                <c:pt idx="351">
                  <c:v>4.0709999999999997</c:v>
                </c:pt>
                <c:pt idx="352">
                  <c:v>2.9099999999999997</c:v>
                </c:pt>
                <c:pt idx="353">
                  <c:v>2.5830000000000002</c:v>
                </c:pt>
                <c:pt idx="354">
                  <c:v>2.3989999999999987</c:v>
                </c:pt>
                <c:pt idx="355">
                  <c:v>2.2429999999999999</c:v>
                </c:pt>
                <c:pt idx="356">
                  <c:v>2.097</c:v>
                </c:pt>
                <c:pt idx="357">
                  <c:v>1.9580000000000033</c:v>
                </c:pt>
                <c:pt idx="358">
                  <c:v>1.8460000000000001</c:v>
                </c:pt>
                <c:pt idx="359">
                  <c:v>1.7469999999999966</c:v>
                </c:pt>
                <c:pt idx="360">
                  <c:v>1.659</c:v>
                </c:pt>
                <c:pt idx="361">
                  <c:v>1.5669999999999964</c:v>
                </c:pt>
                <c:pt idx="362">
                  <c:v>2.7359999999999998</c:v>
                </c:pt>
                <c:pt idx="363">
                  <c:v>9.7670000000000012</c:v>
                </c:pt>
                <c:pt idx="364">
                  <c:v>7.5629999999999855</c:v>
                </c:pt>
                <c:pt idx="365">
                  <c:v>2.86</c:v>
                </c:pt>
                <c:pt idx="366">
                  <c:v>1</c:v>
                </c:pt>
                <c:pt idx="367">
                  <c:v>2.4549999999999987</c:v>
                </c:pt>
                <c:pt idx="368">
                  <c:v>2.8679999999999999</c:v>
                </c:pt>
                <c:pt idx="369">
                  <c:v>1</c:v>
                </c:pt>
                <c:pt idx="370">
                  <c:v>12</c:v>
                </c:pt>
                <c:pt idx="371">
                  <c:v>12</c:v>
                </c:pt>
                <c:pt idx="372">
                  <c:v>12</c:v>
                </c:pt>
                <c:pt idx="373">
                  <c:v>12</c:v>
                </c:pt>
                <c:pt idx="374">
                  <c:v>12</c:v>
                </c:pt>
                <c:pt idx="375">
                  <c:v>11.819000000000004</c:v>
                </c:pt>
                <c:pt idx="376">
                  <c:v>12</c:v>
                </c:pt>
                <c:pt idx="377">
                  <c:v>8.5350000000000001</c:v>
                </c:pt>
                <c:pt idx="378">
                  <c:v>1.333</c:v>
                </c:pt>
                <c:pt idx="379">
                  <c:v>10.61</c:v>
                </c:pt>
                <c:pt idx="380">
                  <c:v>2.9099999999999997</c:v>
                </c:pt>
                <c:pt idx="381">
                  <c:v>2.5830000000000002</c:v>
                </c:pt>
                <c:pt idx="382">
                  <c:v>2.3989999999999987</c:v>
                </c:pt>
                <c:pt idx="383">
                  <c:v>1.4379999999999928</c:v>
                </c:pt>
                <c:pt idx="384">
                  <c:v>1.381</c:v>
                </c:pt>
                <c:pt idx="385">
                  <c:v>1.3180000000000001</c:v>
                </c:pt>
                <c:pt idx="386">
                  <c:v>1.234</c:v>
                </c:pt>
                <c:pt idx="387">
                  <c:v>1.446</c:v>
                </c:pt>
                <c:pt idx="388">
                  <c:v>2.4389999999999987</c:v>
                </c:pt>
                <c:pt idx="389">
                  <c:v>12</c:v>
                </c:pt>
                <c:pt idx="390">
                  <c:v>12</c:v>
                </c:pt>
                <c:pt idx="391">
                  <c:v>12</c:v>
                </c:pt>
                <c:pt idx="392">
                  <c:v>12</c:v>
                </c:pt>
                <c:pt idx="393">
                  <c:v>12</c:v>
                </c:pt>
                <c:pt idx="394">
                  <c:v>3.25</c:v>
                </c:pt>
                <c:pt idx="395">
                  <c:v>12</c:v>
                </c:pt>
                <c:pt idx="396">
                  <c:v>12</c:v>
                </c:pt>
                <c:pt idx="397">
                  <c:v>12</c:v>
                </c:pt>
                <c:pt idx="398">
                  <c:v>12</c:v>
                </c:pt>
                <c:pt idx="399">
                  <c:v>6.008</c:v>
                </c:pt>
                <c:pt idx="400">
                  <c:v>2.9099999999999997</c:v>
                </c:pt>
                <c:pt idx="401">
                  <c:v>6.8780000000000001</c:v>
                </c:pt>
                <c:pt idx="402">
                  <c:v>12</c:v>
                </c:pt>
                <c:pt idx="403">
                  <c:v>5.2489999999999997</c:v>
                </c:pt>
                <c:pt idx="404">
                  <c:v>5.58</c:v>
                </c:pt>
                <c:pt idx="405">
                  <c:v>10.61</c:v>
                </c:pt>
                <c:pt idx="406">
                  <c:v>1</c:v>
                </c:pt>
                <c:pt idx="407">
                  <c:v>6.6439999999999975</c:v>
                </c:pt>
                <c:pt idx="408">
                  <c:v>4.0469999999999997</c:v>
                </c:pt>
                <c:pt idx="409">
                  <c:v>4.7050000000000001</c:v>
                </c:pt>
                <c:pt idx="410">
                  <c:v>1</c:v>
                </c:pt>
                <c:pt idx="411">
                  <c:v>3.657</c:v>
                </c:pt>
                <c:pt idx="412">
                  <c:v>10.61</c:v>
                </c:pt>
                <c:pt idx="413">
                  <c:v>10.61</c:v>
                </c:pt>
                <c:pt idx="414">
                  <c:v>7.577</c:v>
                </c:pt>
                <c:pt idx="415">
                  <c:v>6.8669999999999956</c:v>
                </c:pt>
                <c:pt idx="416">
                  <c:v>6.0359999999999996</c:v>
                </c:pt>
                <c:pt idx="417">
                  <c:v>3.4499999999999997</c:v>
                </c:pt>
                <c:pt idx="418">
                  <c:v>2.609</c:v>
                </c:pt>
                <c:pt idx="419">
                  <c:v>8.6289999999999996</c:v>
                </c:pt>
                <c:pt idx="420">
                  <c:v>2.7170000000000001</c:v>
                </c:pt>
                <c:pt idx="421">
                  <c:v>1.853</c:v>
                </c:pt>
                <c:pt idx="422">
                  <c:v>1</c:v>
                </c:pt>
                <c:pt idx="423">
                  <c:v>1</c:v>
                </c:pt>
                <c:pt idx="424">
                  <c:v>1</c:v>
                </c:pt>
                <c:pt idx="425">
                  <c:v>1</c:v>
                </c:pt>
                <c:pt idx="426">
                  <c:v>1</c:v>
                </c:pt>
                <c:pt idx="427">
                  <c:v>1</c:v>
                </c:pt>
                <c:pt idx="428">
                  <c:v>1</c:v>
                </c:pt>
                <c:pt idx="429">
                  <c:v>3.5569999999999977</c:v>
                </c:pt>
                <c:pt idx="430">
                  <c:v>3.5270000000000001</c:v>
                </c:pt>
                <c:pt idx="431">
                  <c:v>7.42</c:v>
                </c:pt>
                <c:pt idx="432">
                  <c:v>5.3519999999999985</c:v>
                </c:pt>
                <c:pt idx="433">
                  <c:v>1</c:v>
                </c:pt>
                <c:pt idx="434">
                  <c:v>1</c:v>
                </c:pt>
                <c:pt idx="435">
                  <c:v>7.5890000000000004</c:v>
                </c:pt>
                <c:pt idx="436">
                  <c:v>9.1830000000000016</c:v>
                </c:pt>
                <c:pt idx="437">
                  <c:v>1</c:v>
                </c:pt>
                <c:pt idx="438">
                  <c:v>4.8789999999999996</c:v>
                </c:pt>
                <c:pt idx="439">
                  <c:v>7.7690000000000001</c:v>
                </c:pt>
                <c:pt idx="440">
                  <c:v>8.5980000000000008</c:v>
                </c:pt>
                <c:pt idx="441">
                  <c:v>10.829000000000002</c:v>
                </c:pt>
                <c:pt idx="442">
                  <c:v>5.9219999999999997</c:v>
                </c:pt>
                <c:pt idx="443">
                  <c:v>12</c:v>
                </c:pt>
                <c:pt idx="444">
                  <c:v>6.6390000000000002</c:v>
                </c:pt>
                <c:pt idx="445">
                  <c:v>1.7469999999999966</c:v>
                </c:pt>
                <c:pt idx="446">
                  <c:v>1.659</c:v>
                </c:pt>
                <c:pt idx="447">
                  <c:v>12</c:v>
                </c:pt>
                <c:pt idx="448">
                  <c:v>12</c:v>
                </c:pt>
                <c:pt idx="449">
                  <c:v>11.447000000000001</c:v>
                </c:pt>
                <c:pt idx="450">
                  <c:v>12</c:v>
                </c:pt>
                <c:pt idx="451">
                  <c:v>11.694000000000001</c:v>
                </c:pt>
                <c:pt idx="452">
                  <c:v>11.931000000000001</c:v>
                </c:pt>
                <c:pt idx="453">
                  <c:v>12</c:v>
                </c:pt>
                <c:pt idx="454">
                  <c:v>12</c:v>
                </c:pt>
                <c:pt idx="455">
                  <c:v>3.4339999999999997</c:v>
                </c:pt>
                <c:pt idx="456">
                  <c:v>2.6829999999999998</c:v>
                </c:pt>
                <c:pt idx="457">
                  <c:v>1.4989999999999963</c:v>
                </c:pt>
                <c:pt idx="458">
                  <c:v>1.5669999999999964</c:v>
                </c:pt>
                <c:pt idx="459">
                  <c:v>1.7469999999999966</c:v>
                </c:pt>
                <c:pt idx="460">
                  <c:v>1.659</c:v>
                </c:pt>
                <c:pt idx="461">
                  <c:v>12</c:v>
                </c:pt>
                <c:pt idx="462">
                  <c:v>3.2389999999999999</c:v>
                </c:pt>
                <c:pt idx="463">
                  <c:v>4.1349999999999945</c:v>
                </c:pt>
                <c:pt idx="464">
                  <c:v>3.6359999999999997</c:v>
                </c:pt>
                <c:pt idx="465">
                  <c:v>11.158000000000001</c:v>
                </c:pt>
                <c:pt idx="466">
                  <c:v>1</c:v>
                </c:pt>
                <c:pt idx="467">
                  <c:v>4.6310000000000002</c:v>
                </c:pt>
                <c:pt idx="468">
                  <c:v>4.9080000000000004</c:v>
                </c:pt>
                <c:pt idx="469">
                  <c:v>1</c:v>
                </c:pt>
                <c:pt idx="470">
                  <c:v>1</c:v>
                </c:pt>
                <c:pt idx="471">
                  <c:v>12</c:v>
                </c:pt>
                <c:pt idx="472">
                  <c:v>10.824</c:v>
                </c:pt>
                <c:pt idx="473">
                  <c:v>12</c:v>
                </c:pt>
                <c:pt idx="474">
                  <c:v>11.329000000000002</c:v>
                </c:pt>
                <c:pt idx="475">
                  <c:v>12</c:v>
                </c:pt>
                <c:pt idx="476">
                  <c:v>10.148</c:v>
                </c:pt>
                <c:pt idx="477">
                  <c:v>4.0209999999999955</c:v>
                </c:pt>
                <c:pt idx="478">
                  <c:v>5.6589999999999945</c:v>
                </c:pt>
                <c:pt idx="479">
                  <c:v>7.4980000000000002</c:v>
                </c:pt>
                <c:pt idx="480">
                  <c:v>10.173</c:v>
                </c:pt>
                <c:pt idx="481">
                  <c:v>7.95</c:v>
                </c:pt>
                <c:pt idx="482">
                  <c:v>11.382000000000026</c:v>
                </c:pt>
                <c:pt idx="483">
                  <c:v>12</c:v>
                </c:pt>
                <c:pt idx="484">
                  <c:v>12</c:v>
                </c:pt>
                <c:pt idx="485">
                  <c:v>7.2480000000000002</c:v>
                </c:pt>
                <c:pt idx="486">
                  <c:v>1</c:v>
                </c:pt>
                <c:pt idx="487">
                  <c:v>1</c:v>
                </c:pt>
                <c:pt idx="488">
                  <c:v>1.9249999999999998</c:v>
                </c:pt>
                <c:pt idx="489">
                  <c:v>3.3989999999999987</c:v>
                </c:pt>
                <c:pt idx="490">
                  <c:v>7.5209999999999955</c:v>
                </c:pt>
                <c:pt idx="491">
                  <c:v>11.641</c:v>
                </c:pt>
                <c:pt idx="492">
                  <c:v>1</c:v>
                </c:pt>
                <c:pt idx="493">
                  <c:v>1.7120000000000002</c:v>
                </c:pt>
                <c:pt idx="494">
                  <c:v>10.61</c:v>
                </c:pt>
                <c:pt idx="495">
                  <c:v>1</c:v>
                </c:pt>
                <c:pt idx="496">
                  <c:v>10.61</c:v>
                </c:pt>
                <c:pt idx="497">
                  <c:v>6.181</c:v>
                </c:pt>
                <c:pt idx="498">
                  <c:v>12</c:v>
                </c:pt>
                <c:pt idx="499">
                  <c:v>12</c:v>
                </c:pt>
                <c:pt idx="500">
                  <c:v>8.0470000000000006</c:v>
                </c:pt>
                <c:pt idx="501">
                  <c:v>5.0609999999999955</c:v>
                </c:pt>
                <c:pt idx="502">
                  <c:v>1.5669999999999964</c:v>
                </c:pt>
                <c:pt idx="503">
                  <c:v>9.5920000000000005</c:v>
                </c:pt>
                <c:pt idx="504">
                  <c:v>6.9649999999999945</c:v>
                </c:pt>
                <c:pt idx="505">
                  <c:v>10.615</c:v>
                </c:pt>
                <c:pt idx="506">
                  <c:v>12</c:v>
                </c:pt>
                <c:pt idx="507">
                  <c:v>1</c:v>
                </c:pt>
                <c:pt idx="508">
                  <c:v>11.658000000000001</c:v>
                </c:pt>
                <c:pt idx="509">
                  <c:v>10.698</c:v>
                </c:pt>
                <c:pt idx="510">
                  <c:v>7.2839999999999998</c:v>
                </c:pt>
                <c:pt idx="511">
                  <c:v>2.9099999999999997</c:v>
                </c:pt>
                <c:pt idx="512">
                  <c:v>6.2830000000000004</c:v>
                </c:pt>
                <c:pt idx="513">
                  <c:v>5.7590000000000003</c:v>
                </c:pt>
                <c:pt idx="514">
                  <c:v>4.806</c:v>
                </c:pt>
                <c:pt idx="515">
                  <c:v>3.9039999999999999</c:v>
                </c:pt>
                <c:pt idx="516">
                  <c:v>9.8090000000000028</c:v>
                </c:pt>
                <c:pt idx="517">
                  <c:v>10.75</c:v>
                </c:pt>
                <c:pt idx="518">
                  <c:v>10.943</c:v>
                </c:pt>
                <c:pt idx="519">
                  <c:v>7.3129999999999855</c:v>
                </c:pt>
                <c:pt idx="520">
                  <c:v>5.984</c:v>
                </c:pt>
                <c:pt idx="521">
                  <c:v>12</c:v>
                </c:pt>
                <c:pt idx="522">
                  <c:v>10.157</c:v>
                </c:pt>
                <c:pt idx="523">
                  <c:v>11.637</c:v>
                </c:pt>
                <c:pt idx="524">
                  <c:v>12</c:v>
                </c:pt>
                <c:pt idx="525">
                  <c:v>12</c:v>
                </c:pt>
                <c:pt idx="526">
                  <c:v>2.367</c:v>
                </c:pt>
                <c:pt idx="527">
                  <c:v>2.7949999999999999</c:v>
                </c:pt>
                <c:pt idx="528">
                  <c:v>1.3080000000000001</c:v>
                </c:pt>
                <c:pt idx="529">
                  <c:v>1</c:v>
                </c:pt>
                <c:pt idx="530">
                  <c:v>1.1919999999999964</c:v>
                </c:pt>
                <c:pt idx="531">
                  <c:v>1.153</c:v>
                </c:pt>
                <c:pt idx="532">
                  <c:v>1</c:v>
                </c:pt>
                <c:pt idx="533">
                  <c:v>11.293000000000001</c:v>
                </c:pt>
                <c:pt idx="534">
                  <c:v>10.441000000000001</c:v>
                </c:pt>
                <c:pt idx="535">
                  <c:v>11.211</c:v>
                </c:pt>
                <c:pt idx="536">
                  <c:v>10.685</c:v>
                </c:pt>
                <c:pt idx="537">
                  <c:v>1</c:v>
                </c:pt>
                <c:pt idx="538">
                  <c:v>1</c:v>
                </c:pt>
                <c:pt idx="539">
                  <c:v>12</c:v>
                </c:pt>
                <c:pt idx="540">
                  <c:v>9.548</c:v>
                </c:pt>
                <c:pt idx="541">
                  <c:v>12</c:v>
                </c:pt>
                <c:pt idx="542">
                  <c:v>12</c:v>
                </c:pt>
                <c:pt idx="543">
                  <c:v>3.8239999999999998</c:v>
                </c:pt>
                <c:pt idx="544">
                  <c:v>8.1530000000000005</c:v>
                </c:pt>
                <c:pt idx="545">
                  <c:v>8.15</c:v>
                </c:pt>
                <c:pt idx="546">
                  <c:v>7.9320000000000004</c:v>
                </c:pt>
                <c:pt idx="547">
                  <c:v>3.7680000000000002</c:v>
                </c:pt>
                <c:pt idx="548">
                  <c:v>1</c:v>
                </c:pt>
                <c:pt idx="549">
                  <c:v>7.7329999999999997</c:v>
                </c:pt>
                <c:pt idx="550">
                  <c:v>9.5500000000000007</c:v>
                </c:pt>
                <c:pt idx="551">
                  <c:v>1.9309999999999998</c:v>
                </c:pt>
                <c:pt idx="552">
                  <c:v>1.8800000000000001</c:v>
                </c:pt>
                <c:pt idx="553">
                  <c:v>1</c:v>
                </c:pt>
                <c:pt idx="554">
                  <c:v>5.3339999999999996</c:v>
                </c:pt>
                <c:pt idx="555">
                  <c:v>4.2750000000000004</c:v>
                </c:pt>
                <c:pt idx="556">
                  <c:v>5.2229999999999945</c:v>
                </c:pt>
                <c:pt idx="557">
                  <c:v>4.5990000000000002</c:v>
                </c:pt>
                <c:pt idx="558">
                  <c:v>1</c:v>
                </c:pt>
                <c:pt idx="559">
                  <c:v>1</c:v>
                </c:pt>
                <c:pt idx="560">
                  <c:v>1</c:v>
                </c:pt>
                <c:pt idx="561">
                  <c:v>1</c:v>
                </c:pt>
                <c:pt idx="562">
                  <c:v>1</c:v>
                </c:pt>
                <c:pt idx="563">
                  <c:v>1</c:v>
                </c:pt>
                <c:pt idx="564">
                  <c:v>1</c:v>
                </c:pt>
                <c:pt idx="565">
                  <c:v>1</c:v>
                </c:pt>
                <c:pt idx="566">
                  <c:v>1</c:v>
                </c:pt>
                <c:pt idx="567">
                  <c:v>11.731</c:v>
                </c:pt>
                <c:pt idx="568">
                  <c:v>11.319000000000004</c:v>
                </c:pt>
                <c:pt idx="569">
                  <c:v>12</c:v>
                </c:pt>
                <c:pt idx="570">
                  <c:v>12</c:v>
                </c:pt>
                <c:pt idx="571">
                  <c:v>12</c:v>
                </c:pt>
                <c:pt idx="572">
                  <c:v>12</c:v>
                </c:pt>
                <c:pt idx="573">
                  <c:v>12</c:v>
                </c:pt>
                <c:pt idx="574">
                  <c:v>12</c:v>
                </c:pt>
                <c:pt idx="575">
                  <c:v>8.4440000000000008</c:v>
                </c:pt>
                <c:pt idx="576">
                  <c:v>12</c:v>
                </c:pt>
                <c:pt idx="577">
                  <c:v>12</c:v>
                </c:pt>
                <c:pt idx="578">
                  <c:v>12</c:v>
                </c:pt>
                <c:pt idx="579">
                  <c:v>12</c:v>
                </c:pt>
                <c:pt idx="580">
                  <c:v>12</c:v>
                </c:pt>
                <c:pt idx="581">
                  <c:v>5.7590000000000003</c:v>
                </c:pt>
                <c:pt idx="582">
                  <c:v>4.806</c:v>
                </c:pt>
                <c:pt idx="583">
                  <c:v>2.0049999999999999</c:v>
                </c:pt>
                <c:pt idx="584">
                  <c:v>4.806</c:v>
                </c:pt>
                <c:pt idx="585">
                  <c:v>11.073</c:v>
                </c:pt>
                <c:pt idx="586">
                  <c:v>5.7590000000000003</c:v>
                </c:pt>
                <c:pt idx="587">
                  <c:v>4.806</c:v>
                </c:pt>
                <c:pt idx="588">
                  <c:v>12</c:v>
                </c:pt>
                <c:pt idx="589">
                  <c:v>12</c:v>
                </c:pt>
                <c:pt idx="590">
                  <c:v>9.8720000000000248</c:v>
                </c:pt>
                <c:pt idx="591">
                  <c:v>10.61</c:v>
                </c:pt>
                <c:pt idx="592">
                  <c:v>12</c:v>
                </c:pt>
                <c:pt idx="593">
                  <c:v>12</c:v>
                </c:pt>
                <c:pt idx="594">
                  <c:v>12</c:v>
                </c:pt>
                <c:pt idx="595">
                  <c:v>12</c:v>
                </c:pt>
                <c:pt idx="596">
                  <c:v>12</c:v>
                </c:pt>
                <c:pt idx="597">
                  <c:v>12</c:v>
                </c:pt>
                <c:pt idx="598">
                  <c:v>12</c:v>
                </c:pt>
                <c:pt idx="599">
                  <c:v>12</c:v>
                </c:pt>
                <c:pt idx="600">
                  <c:v>12</c:v>
                </c:pt>
                <c:pt idx="601">
                  <c:v>12</c:v>
                </c:pt>
                <c:pt idx="602">
                  <c:v>12</c:v>
                </c:pt>
                <c:pt idx="603">
                  <c:v>12</c:v>
                </c:pt>
                <c:pt idx="604">
                  <c:v>11.218</c:v>
                </c:pt>
                <c:pt idx="605">
                  <c:v>8.9170000000000016</c:v>
                </c:pt>
                <c:pt idx="606">
                  <c:v>10.61</c:v>
                </c:pt>
                <c:pt idx="607">
                  <c:v>7.577</c:v>
                </c:pt>
                <c:pt idx="608">
                  <c:v>5.7590000000000003</c:v>
                </c:pt>
                <c:pt idx="609">
                  <c:v>5.7489999999999997</c:v>
                </c:pt>
                <c:pt idx="610">
                  <c:v>1</c:v>
                </c:pt>
                <c:pt idx="611">
                  <c:v>10.61</c:v>
                </c:pt>
                <c:pt idx="612">
                  <c:v>7.577</c:v>
                </c:pt>
                <c:pt idx="613">
                  <c:v>2.1109999999999998</c:v>
                </c:pt>
                <c:pt idx="614">
                  <c:v>10.61</c:v>
                </c:pt>
                <c:pt idx="615">
                  <c:v>7.577</c:v>
                </c:pt>
                <c:pt idx="616">
                  <c:v>7.3010000000000002</c:v>
                </c:pt>
                <c:pt idx="617">
                  <c:v>12</c:v>
                </c:pt>
                <c:pt idx="618">
                  <c:v>2.9859999999999998</c:v>
                </c:pt>
                <c:pt idx="619">
                  <c:v>12</c:v>
                </c:pt>
                <c:pt idx="620">
                  <c:v>12</c:v>
                </c:pt>
                <c:pt idx="621">
                  <c:v>12</c:v>
                </c:pt>
                <c:pt idx="622">
                  <c:v>12</c:v>
                </c:pt>
                <c:pt idx="623">
                  <c:v>12</c:v>
                </c:pt>
                <c:pt idx="624">
                  <c:v>12</c:v>
                </c:pt>
                <c:pt idx="625">
                  <c:v>7.6589999999999945</c:v>
                </c:pt>
                <c:pt idx="626">
                  <c:v>11.097</c:v>
                </c:pt>
                <c:pt idx="627">
                  <c:v>10.389000000000006</c:v>
                </c:pt>
                <c:pt idx="628">
                  <c:v>9.5500000000000007</c:v>
                </c:pt>
                <c:pt idx="629">
                  <c:v>9.6300000000000008</c:v>
                </c:pt>
                <c:pt idx="630">
                  <c:v>7.0279999999999845</c:v>
                </c:pt>
                <c:pt idx="631">
                  <c:v>10.61</c:v>
                </c:pt>
                <c:pt idx="632">
                  <c:v>7.577</c:v>
                </c:pt>
                <c:pt idx="633">
                  <c:v>5.7590000000000003</c:v>
                </c:pt>
                <c:pt idx="634">
                  <c:v>10.972000000000024</c:v>
                </c:pt>
                <c:pt idx="635">
                  <c:v>1</c:v>
                </c:pt>
                <c:pt idx="636">
                  <c:v>1</c:v>
                </c:pt>
                <c:pt idx="637">
                  <c:v>1.9580000000000033</c:v>
                </c:pt>
                <c:pt idx="638">
                  <c:v>1.8460000000000001</c:v>
                </c:pt>
                <c:pt idx="639">
                  <c:v>1.7469999999999966</c:v>
                </c:pt>
                <c:pt idx="640">
                  <c:v>1.659</c:v>
                </c:pt>
                <c:pt idx="641">
                  <c:v>2.2090000000000001</c:v>
                </c:pt>
                <c:pt idx="642">
                  <c:v>6.6790000000000003</c:v>
                </c:pt>
                <c:pt idx="643">
                  <c:v>4.5010000000000003</c:v>
                </c:pt>
                <c:pt idx="644">
                  <c:v>5.8209999999999855</c:v>
                </c:pt>
                <c:pt idx="645">
                  <c:v>5.9329999999999998</c:v>
                </c:pt>
                <c:pt idx="646">
                  <c:v>9.1269999999999989</c:v>
                </c:pt>
                <c:pt idx="647">
                  <c:v>4.2149999999999945</c:v>
                </c:pt>
                <c:pt idx="648">
                  <c:v>6.2050000000000001</c:v>
                </c:pt>
                <c:pt idx="649">
                  <c:v>3.2610000000000001</c:v>
                </c:pt>
                <c:pt idx="650">
                  <c:v>5.851</c:v>
                </c:pt>
                <c:pt idx="651">
                  <c:v>5.8559999999999945</c:v>
                </c:pt>
                <c:pt idx="652">
                  <c:v>7.9859999999999998</c:v>
                </c:pt>
                <c:pt idx="653">
                  <c:v>7.4310000000000134</c:v>
                </c:pt>
                <c:pt idx="654">
                  <c:v>4.2789999999999999</c:v>
                </c:pt>
                <c:pt idx="655">
                  <c:v>1.375</c:v>
                </c:pt>
                <c:pt idx="656">
                  <c:v>1</c:v>
                </c:pt>
                <c:pt idx="657">
                  <c:v>2.798</c:v>
                </c:pt>
                <c:pt idx="658">
                  <c:v>5.2430000000000003</c:v>
                </c:pt>
                <c:pt idx="659">
                  <c:v>3.7440000000000002</c:v>
                </c:pt>
                <c:pt idx="660">
                  <c:v>3.2389999999999999</c:v>
                </c:pt>
                <c:pt idx="661">
                  <c:v>1</c:v>
                </c:pt>
                <c:pt idx="662">
                  <c:v>10.61</c:v>
                </c:pt>
                <c:pt idx="663">
                  <c:v>7.577</c:v>
                </c:pt>
                <c:pt idx="664">
                  <c:v>5.7590000000000003</c:v>
                </c:pt>
                <c:pt idx="665">
                  <c:v>4.806</c:v>
                </c:pt>
                <c:pt idx="666">
                  <c:v>4.1349999999999945</c:v>
                </c:pt>
                <c:pt idx="667">
                  <c:v>3.6359999999999997</c:v>
                </c:pt>
                <c:pt idx="668">
                  <c:v>3.2389999999999999</c:v>
                </c:pt>
                <c:pt idx="669">
                  <c:v>2.5830000000000002</c:v>
                </c:pt>
                <c:pt idx="670">
                  <c:v>1.381</c:v>
                </c:pt>
                <c:pt idx="671">
                  <c:v>12</c:v>
                </c:pt>
                <c:pt idx="672">
                  <c:v>12</c:v>
                </c:pt>
                <c:pt idx="673">
                  <c:v>12</c:v>
                </c:pt>
                <c:pt idx="674">
                  <c:v>9.9110000000000014</c:v>
                </c:pt>
                <c:pt idx="675">
                  <c:v>12</c:v>
                </c:pt>
                <c:pt idx="676">
                  <c:v>7.577</c:v>
                </c:pt>
                <c:pt idx="677">
                  <c:v>8.1610000000000014</c:v>
                </c:pt>
                <c:pt idx="678">
                  <c:v>8.3760000000000048</c:v>
                </c:pt>
                <c:pt idx="679">
                  <c:v>8.6470000000000002</c:v>
                </c:pt>
                <c:pt idx="680">
                  <c:v>8.6620000000000008</c:v>
                </c:pt>
                <c:pt idx="681">
                  <c:v>9.5230000000000015</c:v>
                </c:pt>
                <c:pt idx="682">
                  <c:v>10.244999999999999</c:v>
                </c:pt>
                <c:pt idx="683">
                  <c:v>12</c:v>
                </c:pt>
                <c:pt idx="684">
                  <c:v>12</c:v>
                </c:pt>
                <c:pt idx="685">
                  <c:v>2.9099999999999997</c:v>
                </c:pt>
                <c:pt idx="686">
                  <c:v>8.5660000000000007</c:v>
                </c:pt>
                <c:pt idx="687">
                  <c:v>10.61</c:v>
                </c:pt>
                <c:pt idx="688">
                  <c:v>1.7680000000000002</c:v>
                </c:pt>
                <c:pt idx="689">
                  <c:v>10.466000000000006</c:v>
                </c:pt>
                <c:pt idx="690">
                  <c:v>12</c:v>
                </c:pt>
                <c:pt idx="691">
                  <c:v>7.577</c:v>
                </c:pt>
                <c:pt idx="692">
                  <c:v>6.282</c:v>
                </c:pt>
                <c:pt idx="693">
                  <c:v>1</c:v>
                </c:pt>
                <c:pt idx="694">
                  <c:v>10.61</c:v>
                </c:pt>
                <c:pt idx="695">
                  <c:v>7.577</c:v>
                </c:pt>
                <c:pt idx="696">
                  <c:v>5.7590000000000003</c:v>
                </c:pt>
                <c:pt idx="697">
                  <c:v>4.806</c:v>
                </c:pt>
                <c:pt idx="698">
                  <c:v>2.9099999999999997</c:v>
                </c:pt>
                <c:pt idx="699">
                  <c:v>2.5830000000000002</c:v>
                </c:pt>
                <c:pt idx="700">
                  <c:v>8.2160000000000011</c:v>
                </c:pt>
                <c:pt idx="701">
                  <c:v>9.4150000000000027</c:v>
                </c:pt>
                <c:pt idx="702">
                  <c:v>6.0880000000000001</c:v>
                </c:pt>
                <c:pt idx="703">
                  <c:v>3.5819999999999999</c:v>
                </c:pt>
                <c:pt idx="704">
                  <c:v>4.0999999999999996</c:v>
                </c:pt>
                <c:pt idx="705">
                  <c:v>3.5630000000000002</c:v>
                </c:pt>
                <c:pt idx="706">
                  <c:v>6.3939999999999975</c:v>
                </c:pt>
                <c:pt idx="707">
                  <c:v>1.0489999999999964</c:v>
                </c:pt>
                <c:pt idx="708">
                  <c:v>2.387</c:v>
                </c:pt>
                <c:pt idx="709">
                  <c:v>4.968</c:v>
                </c:pt>
                <c:pt idx="710">
                  <c:v>6.5519999999999996</c:v>
                </c:pt>
                <c:pt idx="711">
                  <c:v>6.577</c:v>
                </c:pt>
                <c:pt idx="712">
                  <c:v>5.8079999999999945</c:v>
                </c:pt>
                <c:pt idx="713">
                  <c:v>1</c:v>
                </c:pt>
                <c:pt idx="714">
                  <c:v>4.5039999999999996</c:v>
                </c:pt>
                <c:pt idx="715">
                  <c:v>7.6349999999999945</c:v>
                </c:pt>
                <c:pt idx="716">
                  <c:v>3.4459999999999997</c:v>
                </c:pt>
                <c:pt idx="717">
                  <c:v>5.7590000000000003</c:v>
                </c:pt>
                <c:pt idx="718">
                  <c:v>4.806</c:v>
                </c:pt>
                <c:pt idx="719">
                  <c:v>12</c:v>
                </c:pt>
                <c:pt idx="720">
                  <c:v>10.61</c:v>
                </c:pt>
                <c:pt idx="721">
                  <c:v>7.577</c:v>
                </c:pt>
                <c:pt idx="722">
                  <c:v>12</c:v>
                </c:pt>
                <c:pt idx="723">
                  <c:v>5.0060000000000002</c:v>
                </c:pt>
                <c:pt idx="724">
                  <c:v>5.4029999999999996</c:v>
                </c:pt>
                <c:pt idx="725">
                  <c:v>9.238999999999999</c:v>
                </c:pt>
                <c:pt idx="726">
                  <c:v>11.341000000000001</c:v>
                </c:pt>
                <c:pt idx="727">
                  <c:v>9.3010000000000002</c:v>
                </c:pt>
                <c:pt idx="728">
                  <c:v>4.806</c:v>
                </c:pt>
                <c:pt idx="729">
                  <c:v>4.1349999999999945</c:v>
                </c:pt>
                <c:pt idx="730">
                  <c:v>12</c:v>
                </c:pt>
                <c:pt idx="731">
                  <c:v>12</c:v>
                </c:pt>
                <c:pt idx="732">
                  <c:v>9.3720000000000248</c:v>
                </c:pt>
                <c:pt idx="733">
                  <c:v>2.7600000000000002</c:v>
                </c:pt>
                <c:pt idx="734">
                  <c:v>10.61</c:v>
                </c:pt>
                <c:pt idx="735">
                  <c:v>7.577</c:v>
                </c:pt>
                <c:pt idx="736">
                  <c:v>7.9290000000000003</c:v>
                </c:pt>
                <c:pt idx="737">
                  <c:v>9.5580000000000016</c:v>
                </c:pt>
                <c:pt idx="738">
                  <c:v>6.3390000000000004</c:v>
                </c:pt>
                <c:pt idx="739">
                  <c:v>10.61</c:v>
                </c:pt>
                <c:pt idx="740">
                  <c:v>11.833</c:v>
                </c:pt>
                <c:pt idx="741">
                  <c:v>12</c:v>
                </c:pt>
                <c:pt idx="742">
                  <c:v>10.61</c:v>
                </c:pt>
                <c:pt idx="743">
                  <c:v>7.577</c:v>
                </c:pt>
                <c:pt idx="744">
                  <c:v>5.7590000000000003</c:v>
                </c:pt>
                <c:pt idx="745">
                  <c:v>4.806</c:v>
                </c:pt>
                <c:pt idx="746">
                  <c:v>4.1349999999999945</c:v>
                </c:pt>
                <c:pt idx="747">
                  <c:v>8.9110000000000014</c:v>
                </c:pt>
                <c:pt idx="748">
                  <c:v>10.61</c:v>
                </c:pt>
                <c:pt idx="749">
                  <c:v>4.1349999999999945</c:v>
                </c:pt>
                <c:pt idx="750">
                  <c:v>3.6359999999999997</c:v>
                </c:pt>
                <c:pt idx="751">
                  <c:v>7.8239999999999945</c:v>
                </c:pt>
                <c:pt idx="752">
                  <c:v>8.6349999999999998</c:v>
                </c:pt>
                <c:pt idx="753">
                  <c:v>10.61</c:v>
                </c:pt>
                <c:pt idx="754">
                  <c:v>7.577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8B11-4379-8492-598CF8B4B6D7}"/>
            </c:ext>
          </c:extLst>
        </c:ser>
        <c:ser>
          <c:idx val="1"/>
          <c:order val="1"/>
          <c:spPr>
            <a:ln w="28575" cap="rnd" cmpd="sng" algn="ctr">
              <a:noFill/>
              <a:prstDash val="solid"/>
              <a:round/>
            </a:ln>
            <a:effectLst/>
          </c:spPr>
          <c:marker>
            <c:symbol val="dash"/>
            <c:size val="9"/>
            <c:spPr>
              <a:solidFill>
                <a:schemeClr val="accent5"/>
              </a:solidFill>
              <a:ln w="12700" cap="rnd" cmpd="sng" algn="ctr">
                <a:solidFill>
                  <a:schemeClr val="accent5"/>
                </a:solidFill>
                <a:prstDash val="solid"/>
                <a:round/>
              </a:ln>
              <a:effectLst/>
            </c:spPr>
          </c:marker>
          <c:yVal>
            <c:numRef>
              <c:f>Sheet1!$E$2:$E$756</c:f>
              <c:numCache>
                <c:formatCode>General</c:formatCode>
                <c:ptCount val="755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  <c:pt idx="16">
                  <c:v>1</c:v>
                </c:pt>
                <c:pt idx="17">
                  <c:v>1</c:v>
                </c:pt>
                <c:pt idx="18">
                  <c:v>1</c:v>
                </c:pt>
                <c:pt idx="19">
                  <c:v>1</c:v>
                </c:pt>
                <c:pt idx="20">
                  <c:v>1</c:v>
                </c:pt>
                <c:pt idx="21">
                  <c:v>1</c:v>
                </c:pt>
                <c:pt idx="22">
                  <c:v>1</c:v>
                </c:pt>
                <c:pt idx="23">
                  <c:v>1</c:v>
                </c:pt>
                <c:pt idx="24">
                  <c:v>1</c:v>
                </c:pt>
                <c:pt idx="25">
                  <c:v>1</c:v>
                </c:pt>
                <c:pt idx="26">
                  <c:v>1</c:v>
                </c:pt>
                <c:pt idx="27">
                  <c:v>1</c:v>
                </c:pt>
                <c:pt idx="28">
                  <c:v>1</c:v>
                </c:pt>
                <c:pt idx="29">
                  <c:v>1</c:v>
                </c:pt>
                <c:pt idx="30">
                  <c:v>1</c:v>
                </c:pt>
                <c:pt idx="31">
                  <c:v>1</c:v>
                </c:pt>
                <c:pt idx="32">
                  <c:v>1</c:v>
                </c:pt>
                <c:pt idx="33">
                  <c:v>1</c:v>
                </c:pt>
                <c:pt idx="34">
                  <c:v>1</c:v>
                </c:pt>
                <c:pt idx="35">
                  <c:v>1</c:v>
                </c:pt>
                <c:pt idx="36">
                  <c:v>1</c:v>
                </c:pt>
                <c:pt idx="37">
                  <c:v>1</c:v>
                </c:pt>
                <c:pt idx="38">
                  <c:v>1</c:v>
                </c:pt>
                <c:pt idx="39">
                  <c:v>1</c:v>
                </c:pt>
                <c:pt idx="40">
                  <c:v>1</c:v>
                </c:pt>
                <c:pt idx="41">
                  <c:v>1</c:v>
                </c:pt>
                <c:pt idx="42">
                  <c:v>1</c:v>
                </c:pt>
                <c:pt idx="43">
                  <c:v>1</c:v>
                </c:pt>
                <c:pt idx="44">
                  <c:v>1</c:v>
                </c:pt>
                <c:pt idx="45">
                  <c:v>1</c:v>
                </c:pt>
                <c:pt idx="46">
                  <c:v>1</c:v>
                </c:pt>
                <c:pt idx="47">
                  <c:v>1</c:v>
                </c:pt>
                <c:pt idx="48">
                  <c:v>1</c:v>
                </c:pt>
                <c:pt idx="49">
                  <c:v>1</c:v>
                </c:pt>
                <c:pt idx="50">
                  <c:v>1</c:v>
                </c:pt>
                <c:pt idx="51">
                  <c:v>1</c:v>
                </c:pt>
                <c:pt idx="52">
                  <c:v>1</c:v>
                </c:pt>
                <c:pt idx="53">
                  <c:v>1</c:v>
                </c:pt>
                <c:pt idx="54">
                  <c:v>1</c:v>
                </c:pt>
                <c:pt idx="55">
                  <c:v>1</c:v>
                </c:pt>
                <c:pt idx="56">
                  <c:v>1</c:v>
                </c:pt>
                <c:pt idx="57">
                  <c:v>1</c:v>
                </c:pt>
                <c:pt idx="58">
                  <c:v>1</c:v>
                </c:pt>
                <c:pt idx="59">
                  <c:v>1</c:v>
                </c:pt>
                <c:pt idx="60">
                  <c:v>1</c:v>
                </c:pt>
                <c:pt idx="61">
                  <c:v>1</c:v>
                </c:pt>
                <c:pt idx="62">
                  <c:v>1</c:v>
                </c:pt>
                <c:pt idx="63">
                  <c:v>1</c:v>
                </c:pt>
                <c:pt idx="64">
                  <c:v>1</c:v>
                </c:pt>
                <c:pt idx="65">
                  <c:v>1</c:v>
                </c:pt>
                <c:pt idx="66">
                  <c:v>1</c:v>
                </c:pt>
                <c:pt idx="67">
                  <c:v>1</c:v>
                </c:pt>
                <c:pt idx="68">
                  <c:v>1</c:v>
                </c:pt>
                <c:pt idx="69">
                  <c:v>1</c:v>
                </c:pt>
                <c:pt idx="70">
                  <c:v>1</c:v>
                </c:pt>
                <c:pt idx="71">
                  <c:v>1</c:v>
                </c:pt>
                <c:pt idx="72">
                  <c:v>1</c:v>
                </c:pt>
                <c:pt idx="73">
                  <c:v>1</c:v>
                </c:pt>
                <c:pt idx="74">
                  <c:v>1</c:v>
                </c:pt>
                <c:pt idx="75">
                  <c:v>1</c:v>
                </c:pt>
                <c:pt idx="76">
                  <c:v>1</c:v>
                </c:pt>
                <c:pt idx="77">
                  <c:v>1</c:v>
                </c:pt>
                <c:pt idx="78">
                  <c:v>1</c:v>
                </c:pt>
                <c:pt idx="79">
                  <c:v>1</c:v>
                </c:pt>
                <c:pt idx="80">
                  <c:v>1</c:v>
                </c:pt>
                <c:pt idx="81">
                  <c:v>1</c:v>
                </c:pt>
                <c:pt idx="82">
                  <c:v>1</c:v>
                </c:pt>
                <c:pt idx="83">
                  <c:v>1</c:v>
                </c:pt>
                <c:pt idx="84">
                  <c:v>1</c:v>
                </c:pt>
                <c:pt idx="85">
                  <c:v>1</c:v>
                </c:pt>
                <c:pt idx="86">
                  <c:v>1</c:v>
                </c:pt>
                <c:pt idx="87">
                  <c:v>1</c:v>
                </c:pt>
                <c:pt idx="88">
                  <c:v>1</c:v>
                </c:pt>
                <c:pt idx="89">
                  <c:v>1</c:v>
                </c:pt>
                <c:pt idx="90">
                  <c:v>1</c:v>
                </c:pt>
                <c:pt idx="91">
                  <c:v>1</c:v>
                </c:pt>
                <c:pt idx="92">
                  <c:v>1</c:v>
                </c:pt>
                <c:pt idx="93">
                  <c:v>1</c:v>
                </c:pt>
                <c:pt idx="94">
                  <c:v>1</c:v>
                </c:pt>
                <c:pt idx="95">
                  <c:v>1</c:v>
                </c:pt>
                <c:pt idx="96">
                  <c:v>1</c:v>
                </c:pt>
                <c:pt idx="97">
                  <c:v>1</c:v>
                </c:pt>
                <c:pt idx="98">
                  <c:v>1</c:v>
                </c:pt>
                <c:pt idx="99">
                  <c:v>1</c:v>
                </c:pt>
                <c:pt idx="100">
                  <c:v>1</c:v>
                </c:pt>
                <c:pt idx="101">
                  <c:v>1</c:v>
                </c:pt>
                <c:pt idx="102">
                  <c:v>1</c:v>
                </c:pt>
                <c:pt idx="103">
                  <c:v>1</c:v>
                </c:pt>
                <c:pt idx="104">
                  <c:v>1</c:v>
                </c:pt>
                <c:pt idx="105">
                  <c:v>1</c:v>
                </c:pt>
                <c:pt idx="106">
                  <c:v>1</c:v>
                </c:pt>
                <c:pt idx="107">
                  <c:v>1</c:v>
                </c:pt>
                <c:pt idx="108">
                  <c:v>1</c:v>
                </c:pt>
                <c:pt idx="109">
                  <c:v>1</c:v>
                </c:pt>
                <c:pt idx="110">
                  <c:v>1</c:v>
                </c:pt>
                <c:pt idx="111">
                  <c:v>1</c:v>
                </c:pt>
                <c:pt idx="112">
                  <c:v>1</c:v>
                </c:pt>
                <c:pt idx="113">
                  <c:v>1</c:v>
                </c:pt>
                <c:pt idx="114">
                  <c:v>1</c:v>
                </c:pt>
                <c:pt idx="115">
                  <c:v>1</c:v>
                </c:pt>
                <c:pt idx="116">
                  <c:v>1</c:v>
                </c:pt>
                <c:pt idx="117">
                  <c:v>1</c:v>
                </c:pt>
                <c:pt idx="118">
                  <c:v>1</c:v>
                </c:pt>
                <c:pt idx="119">
                  <c:v>1</c:v>
                </c:pt>
                <c:pt idx="120">
                  <c:v>1</c:v>
                </c:pt>
                <c:pt idx="121">
                  <c:v>1</c:v>
                </c:pt>
                <c:pt idx="122">
                  <c:v>1</c:v>
                </c:pt>
                <c:pt idx="123">
                  <c:v>1</c:v>
                </c:pt>
                <c:pt idx="124">
                  <c:v>1</c:v>
                </c:pt>
                <c:pt idx="125">
                  <c:v>1</c:v>
                </c:pt>
                <c:pt idx="126">
                  <c:v>1</c:v>
                </c:pt>
                <c:pt idx="127">
                  <c:v>1</c:v>
                </c:pt>
                <c:pt idx="128">
                  <c:v>1</c:v>
                </c:pt>
                <c:pt idx="129">
                  <c:v>1</c:v>
                </c:pt>
                <c:pt idx="130">
                  <c:v>1</c:v>
                </c:pt>
                <c:pt idx="131">
                  <c:v>1</c:v>
                </c:pt>
                <c:pt idx="132">
                  <c:v>1</c:v>
                </c:pt>
                <c:pt idx="133">
                  <c:v>1</c:v>
                </c:pt>
                <c:pt idx="134">
                  <c:v>1</c:v>
                </c:pt>
                <c:pt idx="135">
                  <c:v>1</c:v>
                </c:pt>
                <c:pt idx="136">
                  <c:v>1</c:v>
                </c:pt>
                <c:pt idx="137">
                  <c:v>1</c:v>
                </c:pt>
                <c:pt idx="138">
                  <c:v>1</c:v>
                </c:pt>
                <c:pt idx="139">
                  <c:v>1</c:v>
                </c:pt>
                <c:pt idx="140">
                  <c:v>1</c:v>
                </c:pt>
                <c:pt idx="141">
                  <c:v>1</c:v>
                </c:pt>
                <c:pt idx="142">
                  <c:v>1</c:v>
                </c:pt>
                <c:pt idx="143">
                  <c:v>1</c:v>
                </c:pt>
                <c:pt idx="144">
                  <c:v>1</c:v>
                </c:pt>
                <c:pt idx="145">
                  <c:v>1</c:v>
                </c:pt>
                <c:pt idx="146">
                  <c:v>1</c:v>
                </c:pt>
                <c:pt idx="147">
                  <c:v>1</c:v>
                </c:pt>
                <c:pt idx="148">
                  <c:v>1</c:v>
                </c:pt>
                <c:pt idx="149">
                  <c:v>1</c:v>
                </c:pt>
                <c:pt idx="150">
                  <c:v>1</c:v>
                </c:pt>
                <c:pt idx="151">
                  <c:v>1</c:v>
                </c:pt>
                <c:pt idx="152">
                  <c:v>1</c:v>
                </c:pt>
                <c:pt idx="153">
                  <c:v>1</c:v>
                </c:pt>
                <c:pt idx="154">
                  <c:v>1</c:v>
                </c:pt>
                <c:pt idx="155">
                  <c:v>1</c:v>
                </c:pt>
                <c:pt idx="156">
                  <c:v>1</c:v>
                </c:pt>
                <c:pt idx="157">
                  <c:v>1</c:v>
                </c:pt>
                <c:pt idx="158">
                  <c:v>1</c:v>
                </c:pt>
                <c:pt idx="159">
                  <c:v>1</c:v>
                </c:pt>
                <c:pt idx="160">
                  <c:v>1</c:v>
                </c:pt>
                <c:pt idx="161">
                  <c:v>1</c:v>
                </c:pt>
                <c:pt idx="162">
                  <c:v>1</c:v>
                </c:pt>
                <c:pt idx="163">
                  <c:v>1</c:v>
                </c:pt>
                <c:pt idx="164">
                  <c:v>1</c:v>
                </c:pt>
                <c:pt idx="165">
                  <c:v>1</c:v>
                </c:pt>
                <c:pt idx="166">
                  <c:v>1</c:v>
                </c:pt>
                <c:pt idx="167">
                  <c:v>1</c:v>
                </c:pt>
                <c:pt idx="168">
                  <c:v>1</c:v>
                </c:pt>
                <c:pt idx="169">
                  <c:v>1</c:v>
                </c:pt>
                <c:pt idx="170">
                  <c:v>1</c:v>
                </c:pt>
                <c:pt idx="171">
                  <c:v>1</c:v>
                </c:pt>
                <c:pt idx="172">
                  <c:v>1</c:v>
                </c:pt>
                <c:pt idx="173">
                  <c:v>1</c:v>
                </c:pt>
                <c:pt idx="174">
                  <c:v>1</c:v>
                </c:pt>
                <c:pt idx="175">
                  <c:v>1</c:v>
                </c:pt>
                <c:pt idx="176">
                  <c:v>1</c:v>
                </c:pt>
                <c:pt idx="177">
                  <c:v>1</c:v>
                </c:pt>
                <c:pt idx="178">
                  <c:v>1</c:v>
                </c:pt>
                <c:pt idx="179">
                  <c:v>1</c:v>
                </c:pt>
                <c:pt idx="180">
                  <c:v>1</c:v>
                </c:pt>
                <c:pt idx="181">
                  <c:v>1</c:v>
                </c:pt>
                <c:pt idx="182">
                  <c:v>1</c:v>
                </c:pt>
                <c:pt idx="183">
                  <c:v>1</c:v>
                </c:pt>
                <c:pt idx="184">
                  <c:v>1</c:v>
                </c:pt>
                <c:pt idx="185">
                  <c:v>1</c:v>
                </c:pt>
                <c:pt idx="186">
                  <c:v>1</c:v>
                </c:pt>
                <c:pt idx="187">
                  <c:v>1</c:v>
                </c:pt>
                <c:pt idx="188">
                  <c:v>1</c:v>
                </c:pt>
                <c:pt idx="189">
                  <c:v>1</c:v>
                </c:pt>
                <c:pt idx="190">
                  <c:v>1</c:v>
                </c:pt>
                <c:pt idx="191">
                  <c:v>1</c:v>
                </c:pt>
                <c:pt idx="192">
                  <c:v>1</c:v>
                </c:pt>
                <c:pt idx="193">
                  <c:v>1</c:v>
                </c:pt>
                <c:pt idx="194">
                  <c:v>1</c:v>
                </c:pt>
                <c:pt idx="195">
                  <c:v>1</c:v>
                </c:pt>
                <c:pt idx="196">
                  <c:v>1</c:v>
                </c:pt>
                <c:pt idx="197">
                  <c:v>1</c:v>
                </c:pt>
                <c:pt idx="198">
                  <c:v>1</c:v>
                </c:pt>
                <c:pt idx="199">
                  <c:v>1</c:v>
                </c:pt>
                <c:pt idx="200">
                  <c:v>1</c:v>
                </c:pt>
                <c:pt idx="201">
                  <c:v>1</c:v>
                </c:pt>
                <c:pt idx="202">
                  <c:v>1</c:v>
                </c:pt>
                <c:pt idx="203">
                  <c:v>1</c:v>
                </c:pt>
                <c:pt idx="204">
                  <c:v>1</c:v>
                </c:pt>
                <c:pt idx="205">
                  <c:v>1</c:v>
                </c:pt>
                <c:pt idx="206">
                  <c:v>1</c:v>
                </c:pt>
                <c:pt idx="207">
                  <c:v>1</c:v>
                </c:pt>
                <c:pt idx="208">
                  <c:v>1</c:v>
                </c:pt>
                <c:pt idx="209">
                  <c:v>1</c:v>
                </c:pt>
                <c:pt idx="210">
                  <c:v>1</c:v>
                </c:pt>
                <c:pt idx="211">
                  <c:v>1</c:v>
                </c:pt>
                <c:pt idx="212">
                  <c:v>1</c:v>
                </c:pt>
                <c:pt idx="213">
                  <c:v>1</c:v>
                </c:pt>
                <c:pt idx="214">
                  <c:v>1</c:v>
                </c:pt>
                <c:pt idx="215">
                  <c:v>1</c:v>
                </c:pt>
                <c:pt idx="216">
                  <c:v>1</c:v>
                </c:pt>
                <c:pt idx="217">
                  <c:v>1</c:v>
                </c:pt>
                <c:pt idx="218">
                  <c:v>1</c:v>
                </c:pt>
                <c:pt idx="219">
                  <c:v>1</c:v>
                </c:pt>
                <c:pt idx="220">
                  <c:v>1</c:v>
                </c:pt>
                <c:pt idx="221">
                  <c:v>1</c:v>
                </c:pt>
                <c:pt idx="222">
                  <c:v>1</c:v>
                </c:pt>
                <c:pt idx="223">
                  <c:v>1</c:v>
                </c:pt>
                <c:pt idx="224">
                  <c:v>1</c:v>
                </c:pt>
                <c:pt idx="225">
                  <c:v>1</c:v>
                </c:pt>
                <c:pt idx="226">
                  <c:v>1</c:v>
                </c:pt>
                <c:pt idx="227">
                  <c:v>1</c:v>
                </c:pt>
                <c:pt idx="228">
                  <c:v>1</c:v>
                </c:pt>
                <c:pt idx="229">
                  <c:v>1</c:v>
                </c:pt>
                <c:pt idx="230">
                  <c:v>1</c:v>
                </c:pt>
                <c:pt idx="231">
                  <c:v>1</c:v>
                </c:pt>
                <c:pt idx="232">
                  <c:v>1</c:v>
                </c:pt>
                <c:pt idx="233">
                  <c:v>1</c:v>
                </c:pt>
                <c:pt idx="234">
                  <c:v>1</c:v>
                </c:pt>
                <c:pt idx="235">
                  <c:v>1</c:v>
                </c:pt>
                <c:pt idx="236">
                  <c:v>1</c:v>
                </c:pt>
                <c:pt idx="237">
                  <c:v>1</c:v>
                </c:pt>
                <c:pt idx="238">
                  <c:v>1</c:v>
                </c:pt>
                <c:pt idx="239">
                  <c:v>1</c:v>
                </c:pt>
                <c:pt idx="240">
                  <c:v>1</c:v>
                </c:pt>
                <c:pt idx="241">
                  <c:v>1</c:v>
                </c:pt>
                <c:pt idx="242">
                  <c:v>1</c:v>
                </c:pt>
                <c:pt idx="243">
                  <c:v>1</c:v>
                </c:pt>
                <c:pt idx="244">
                  <c:v>1</c:v>
                </c:pt>
                <c:pt idx="245">
                  <c:v>1</c:v>
                </c:pt>
                <c:pt idx="246">
                  <c:v>1</c:v>
                </c:pt>
                <c:pt idx="247">
                  <c:v>1</c:v>
                </c:pt>
                <c:pt idx="248">
                  <c:v>1</c:v>
                </c:pt>
                <c:pt idx="249">
                  <c:v>1</c:v>
                </c:pt>
                <c:pt idx="250">
                  <c:v>1</c:v>
                </c:pt>
                <c:pt idx="251">
                  <c:v>1</c:v>
                </c:pt>
                <c:pt idx="252">
                  <c:v>1</c:v>
                </c:pt>
                <c:pt idx="253">
                  <c:v>1</c:v>
                </c:pt>
                <c:pt idx="254">
                  <c:v>1</c:v>
                </c:pt>
                <c:pt idx="255">
                  <c:v>1</c:v>
                </c:pt>
                <c:pt idx="256">
                  <c:v>1</c:v>
                </c:pt>
                <c:pt idx="257">
                  <c:v>1</c:v>
                </c:pt>
                <c:pt idx="258">
                  <c:v>1</c:v>
                </c:pt>
                <c:pt idx="259">
                  <c:v>1</c:v>
                </c:pt>
                <c:pt idx="260">
                  <c:v>1</c:v>
                </c:pt>
                <c:pt idx="261">
                  <c:v>1</c:v>
                </c:pt>
                <c:pt idx="262">
                  <c:v>1</c:v>
                </c:pt>
                <c:pt idx="263">
                  <c:v>1</c:v>
                </c:pt>
                <c:pt idx="264">
                  <c:v>1</c:v>
                </c:pt>
                <c:pt idx="265">
                  <c:v>1</c:v>
                </c:pt>
                <c:pt idx="266">
                  <c:v>1</c:v>
                </c:pt>
                <c:pt idx="267">
                  <c:v>1</c:v>
                </c:pt>
                <c:pt idx="268">
                  <c:v>1</c:v>
                </c:pt>
                <c:pt idx="269">
                  <c:v>1</c:v>
                </c:pt>
                <c:pt idx="270">
                  <c:v>1</c:v>
                </c:pt>
                <c:pt idx="271">
                  <c:v>1</c:v>
                </c:pt>
                <c:pt idx="272">
                  <c:v>1</c:v>
                </c:pt>
                <c:pt idx="273">
                  <c:v>1</c:v>
                </c:pt>
                <c:pt idx="274">
                  <c:v>1</c:v>
                </c:pt>
                <c:pt idx="275">
                  <c:v>1</c:v>
                </c:pt>
                <c:pt idx="276">
                  <c:v>1</c:v>
                </c:pt>
                <c:pt idx="277">
                  <c:v>1</c:v>
                </c:pt>
                <c:pt idx="278">
                  <c:v>1</c:v>
                </c:pt>
                <c:pt idx="279">
                  <c:v>1</c:v>
                </c:pt>
                <c:pt idx="280">
                  <c:v>1</c:v>
                </c:pt>
                <c:pt idx="281">
                  <c:v>1</c:v>
                </c:pt>
                <c:pt idx="282">
                  <c:v>1</c:v>
                </c:pt>
                <c:pt idx="283">
                  <c:v>1</c:v>
                </c:pt>
                <c:pt idx="284">
                  <c:v>1</c:v>
                </c:pt>
                <c:pt idx="285">
                  <c:v>1</c:v>
                </c:pt>
                <c:pt idx="286">
                  <c:v>1</c:v>
                </c:pt>
                <c:pt idx="287">
                  <c:v>1</c:v>
                </c:pt>
                <c:pt idx="288">
                  <c:v>1</c:v>
                </c:pt>
                <c:pt idx="289">
                  <c:v>1</c:v>
                </c:pt>
                <c:pt idx="290">
                  <c:v>1</c:v>
                </c:pt>
                <c:pt idx="291">
                  <c:v>1</c:v>
                </c:pt>
                <c:pt idx="292">
                  <c:v>1</c:v>
                </c:pt>
                <c:pt idx="293">
                  <c:v>1</c:v>
                </c:pt>
                <c:pt idx="294">
                  <c:v>1</c:v>
                </c:pt>
                <c:pt idx="295">
                  <c:v>1</c:v>
                </c:pt>
                <c:pt idx="296">
                  <c:v>1</c:v>
                </c:pt>
                <c:pt idx="297">
                  <c:v>1</c:v>
                </c:pt>
                <c:pt idx="298">
                  <c:v>1</c:v>
                </c:pt>
                <c:pt idx="299">
                  <c:v>1</c:v>
                </c:pt>
                <c:pt idx="300">
                  <c:v>1</c:v>
                </c:pt>
                <c:pt idx="301">
                  <c:v>1</c:v>
                </c:pt>
                <c:pt idx="302">
                  <c:v>1</c:v>
                </c:pt>
                <c:pt idx="303">
                  <c:v>1</c:v>
                </c:pt>
                <c:pt idx="304">
                  <c:v>1</c:v>
                </c:pt>
                <c:pt idx="305">
                  <c:v>1</c:v>
                </c:pt>
                <c:pt idx="306">
                  <c:v>1</c:v>
                </c:pt>
                <c:pt idx="307">
                  <c:v>1</c:v>
                </c:pt>
                <c:pt idx="308">
                  <c:v>1</c:v>
                </c:pt>
                <c:pt idx="309">
                  <c:v>1</c:v>
                </c:pt>
                <c:pt idx="310">
                  <c:v>1</c:v>
                </c:pt>
                <c:pt idx="311">
                  <c:v>1</c:v>
                </c:pt>
                <c:pt idx="312">
                  <c:v>1</c:v>
                </c:pt>
                <c:pt idx="313">
                  <c:v>1</c:v>
                </c:pt>
                <c:pt idx="314">
                  <c:v>1</c:v>
                </c:pt>
                <c:pt idx="315">
                  <c:v>1</c:v>
                </c:pt>
                <c:pt idx="316">
                  <c:v>1</c:v>
                </c:pt>
                <c:pt idx="317">
                  <c:v>1</c:v>
                </c:pt>
                <c:pt idx="318">
                  <c:v>1</c:v>
                </c:pt>
                <c:pt idx="319">
                  <c:v>1</c:v>
                </c:pt>
                <c:pt idx="320">
                  <c:v>1</c:v>
                </c:pt>
                <c:pt idx="321">
                  <c:v>1</c:v>
                </c:pt>
                <c:pt idx="322">
                  <c:v>1</c:v>
                </c:pt>
                <c:pt idx="323">
                  <c:v>1</c:v>
                </c:pt>
                <c:pt idx="324">
                  <c:v>1</c:v>
                </c:pt>
                <c:pt idx="325">
                  <c:v>1</c:v>
                </c:pt>
                <c:pt idx="326">
                  <c:v>1</c:v>
                </c:pt>
                <c:pt idx="327">
                  <c:v>1</c:v>
                </c:pt>
                <c:pt idx="328">
                  <c:v>1</c:v>
                </c:pt>
                <c:pt idx="329">
                  <c:v>1</c:v>
                </c:pt>
                <c:pt idx="330">
                  <c:v>1</c:v>
                </c:pt>
                <c:pt idx="331">
                  <c:v>1</c:v>
                </c:pt>
                <c:pt idx="332">
                  <c:v>1</c:v>
                </c:pt>
                <c:pt idx="333">
                  <c:v>1</c:v>
                </c:pt>
                <c:pt idx="334">
                  <c:v>1</c:v>
                </c:pt>
                <c:pt idx="335">
                  <c:v>1</c:v>
                </c:pt>
                <c:pt idx="336">
                  <c:v>1</c:v>
                </c:pt>
                <c:pt idx="337">
                  <c:v>1</c:v>
                </c:pt>
                <c:pt idx="338">
                  <c:v>1</c:v>
                </c:pt>
                <c:pt idx="339">
                  <c:v>1</c:v>
                </c:pt>
                <c:pt idx="340">
                  <c:v>1</c:v>
                </c:pt>
                <c:pt idx="341">
                  <c:v>1</c:v>
                </c:pt>
                <c:pt idx="342">
                  <c:v>1</c:v>
                </c:pt>
                <c:pt idx="343">
                  <c:v>1</c:v>
                </c:pt>
                <c:pt idx="344">
                  <c:v>1</c:v>
                </c:pt>
                <c:pt idx="345">
                  <c:v>1</c:v>
                </c:pt>
                <c:pt idx="346">
                  <c:v>1</c:v>
                </c:pt>
                <c:pt idx="347">
                  <c:v>1</c:v>
                </c:pt>
                <c:pt idx="348">
                  <c:v>1</c:v>
                </c:pt>
                <c:pt idx="349">
                  <c:v>1</c:v>
                </c:pt>
                <c:pt idx="350">
                  <c:v>1</c:v>
                </c:pt>
                <c:pt idx="351">
                  <c:v>1</c:v>
                </c:pt>
                <c:pt idx="352">
                  <c:v>1</c:v>
                </c:pt>
                <c:pt idx="353">
                  <c:v>1</c:v>
                </c:pt>
                <c:pt idx="354">
                  <c:v>1</c:v>
                </c:pt>
                <c:pt idx="355">
                  <c:v>1</c:v>
                </c:pt>
                <c:pt idx="356">
                  <c:v>1</c:v>
                </c:pt>
                <c:pt idx="357">
                  <c:v>1</c:v>
                </c:pt>
                <c:pt idx="358">
                  <c:v>1</c:v>
                </c:pt>
                <c:pt idx="359">
                  <c:v>1</c:v>
                </c:pt>
                <c:pt idx="360">
                  <c:v>1</c:v>
                </c:pt>
                <c:pt idx="361">
                  <c:v>1</c:v>
                </c:pt>
                <c:pt idx="362">
                  <c:v>1</c:v>
                </c:pt>
                <c:pt idx="363">
                  <c:v>1</c:v>
                </c:pt>
                <c:pt idx="364">
                  <c:v>1</c:v>
                </c:pt>
                <c:pt idx="365">
                  <c:v>1</c:v>
                </c:pt>
                <c:pt idx="366">
                  <c:v>1</c:v>
                </c:pt>
                <c:pt idx="367">
                  <c:v>1</c:v>
                </c:pt>
                <c:pt idx="368">
                  <c:v>1</c:v>
                </c:pt>
                <c:pt idx="369">
                  <c:v>1</c:v>
                </c:pt>
                <c:pt idx="370">
                  <c:v>1</c:v>
                </c:pt>
                <c:pt idx="371">
                  <c:v>1</c:v>
                </c:pt>
                <c:pt idx="372">
                  <c:v>1</c:v>
                </c:pt>
                <c:pt idx="373">
                  <c:v>1</c:v>
                </c:pt>
                <c:pt idx="374">
                  <c:v>1</c:v>
                </c:pt>
                <c:pt idx="375">
                  <c:v>1</c:v>
                </c:pt>
                <c:pt idx="376">
                  <c:v>1</c:v>
                </c:pt>
                <c:pt idx="377">
                  <c:v>1</c:v>
                </c:pt>
                <c:pt idx="378">
                  <c:v>1</c:v>
                </c:pt>
                <c:pt idx="379">
                  <c:v>1</c:v>
                </c:pt>
                <c:pt idx="380">
                  <c:v>1</c:v>
                </c:pt>
                <c:pt idx="381">
                  <c:v>1</c:v>
                </c:pt>
                <c:pt idx="382">
                  <c:v>1</c:v>
                </c:pt>
                <c:pt idx="383">
                  <c:v>1</c:v>
                </c:pt>
                <c:pt idx="384">
                  <c:v>1</c:v>
                </c:pt>
                <c:pt idx="385">
                  <c:v>1</c:v>
                </c:pt>
                <c:pt idx="386">
                  <c:v>1</c:v>
                </c:pt>
                <c:pt idx="387">
                  <c:v>1</c:v>
                </c:pt>
                <c:pt idx="388">
                  <c:v>1</c:v>
                </c:pt>
                <c:pt idx="389">
                  <c:v>1</c:v>
                </c:pt>
                <c:pt idx="390">
                  <c:v>1</c:v>
                </c:pt>
                <c:pt idx="391">
                  <c:v>1</c:v>
                </c:pt>
                <c:pt idx="392">
                  <c:v>1</c:v>
                </c:pt>
                <c:pt idx="393">
                  <c:v>1</c:v>
                </c:pt>
                <c:pt idx="394">
                  <c:v>1</c:v>
                </c:pt>
                <c:pt idx="395">
                  <c:v>1</c:v>
                </c:pt>
                <c:pt idx="396">
                  <c:v>1</c:v>
                </c:pt>
                <c:pt idx="397">
                  <c:v>1</c:v>
                </c:pt>
                <c:pt idx="398">
                  <c:v>1</c:v>
                </c:pt>
                <c:pt idx="399">
                  <c:v>1</c:v>
                </c:pt>
                <c:pt idx="400">
                  <c:v>1</c:v>
                </c:pt>
                <c:pt idx="401">
                  <c:v>1</c:v>
                </c:pt>
                <c:pt idx="402">
                  <c:v>1</c:v>
                </c:pt>
                <c:pt idx="403">
                  <c:v>1</c:v>
                </c:pt>
                <c:pt idx="404">
                  <c:v>1</c:v>
                </c:pt>
                <c:pt idx="405">
                  <c:v>1</c:v>
                </c:pt>
                <c:pt idx="406">
                  <c:v>1</c:v>
                </c:pt>
                <c:pt idx="407">
                  <c:v>1</c:v>
                </c:pt>
                <c:pt idx="408">
                  <c:v>1</c:v>
                </c:pt>
                <c:pt idx="409">
                  <c:v>1</c:v>
                </c:pt>
                <c:pt idx="410">
                  <c:v>1</c:v>
                </c:pt>
                <c:pt idx="411">
                  <c:v>1</c:v>
                </c:pt>
                <c:pt idx="412">
                  <c:v>1</c:v>
                </c:pt>
                <c:pt idx="413">
                  <c:v>1</c:v>
                </c:pt>
                <c:pt idx="414">
                  <c:v>1</c:v>
                </c:pt>
                <c:pt idx="415">
                  <c:v>1</c:v>
                </c:pt>
                <c:pt idx="416">
                  <c:v>1</c:v>
                </c:pt>
                <c:pt idx="417">
                  <c:v>1</c:v>
                </c:pt>
                <c:pt idx="418">
                  <c:v>1</c:v>
                </c:pt>
                <c:pt idx="419">
                  <c:v>1</c:v>
                </c:pt>
                <c:pt idx="420">
                  <c:v>1</c:v>
                </c:pt>
                <c:pt idx="421">
                  <c:v>1</c:v>
                </c:pt>
                <c:pt idx="422">
                  <c:v>1</c:v>
                </c:pt>
                <c:pt idx="423">
                  <c:v>1</c:v>
                </c:pt>
                <c:pt idx="424">
                  <c:v>1</c:v>
                </c:pt>
                <c:pt idx="425">
                  <c:v>1</c:v>
                </c:pt>
                <c:pt idx="426">
                  <c:v>1</c:v>
                </c:pt>
                <c:pt idx="427">
                  <c:v>1</c:v>
                </c:pt>
                <c:pt idx="428">
                  <c:v>1</c:v>
                </c:pt>
                <c:pt idx="429">
                  <c:v>1</c:v>
                </c:pt>
                <c:pt idx="430">
                  <c:v>1</c:v>
                </c:pt>
                <c:pt idx="431">
                  <c:v>1</c:v>
                </c:pt>
                <c:pt idx="432">
                  <c:v>1</c:v>
                </c:pt>
                <c:pt idx="433">
                  <c:v>1</c:v>
                </c:pt>
                <c:pt idx="434">
                  <c:v>1</c:v>
                </c:pt>
                <c:pt idx="435">
                  <c:v>1</c:v>
                </c:pt>
                <c:pt idx="436">
                  <c:v>1</c:v>
                </c:pt>
                <c:pt idx="437">
                  <c:v>1</c:v>
                </c:pt>
                <c:pt idx="438">
                  <c:v>1</c:v>
                </c:pt>
                <c:pt idx="439">
                  <c:v>1</c:v>
                </c:pt>
                <c:pt idx="440">
                  <c:v>1</c:v>
                </c:pt>
                <c:pt idx="441">
                  <c:v>1</c:v>
                </c:pt>
                <c:pt idx="442">
                  <c:v>1</c:v>
                </c:pt>
                <c:pt idx="443">
                  <c:v>1</c:v>
                </c:pt>
                <c:pt idx="444">
                  <c:v>1</c:v>
                </c:pt>
                <c:pt idx="445">
                  <c:v>1</c:v>
                </c:pt>
                <c:pt idx="446">
                  <c:v>1</c:v>
                </c:pt>
                <c:pt idx="447">
                  <c:v>1</c:v>
                </c:pt>
                <c:pt idx="448">
                  <c:v>1</c:v>
                </c:pt>
                <c:pt idx="449">
                  <c:v>1</c:v>
                </c:pt>
                <c:pt idx="450">
                  <c:v>1</c:v>
                </c:pt>
                <c:pt idx="451">
                  <c:v>1</c:v>
                </c:pt>
                <c:pt idx="452">
                  <c:v>1</c:v>
                </c:pt>
                <c:pt idx="453">
                  <c:v>1</c:v>
                </c:pt>
                <c:pt idx="454">
                  <c:v>1</c:v>
                </c:pt>
                <c:pt idx="455">
                  <c:v>1</c:v>
                </c:pt>
                <c:pt idx="456">
                  <c:v>1</c:v>
                </c:pt>
                <c:pt idx="457">
                  <c:v>1</c:v>
                </c:pt>
                <c:pt idx="458">
                  <c:v>1</c:v>
                </c:pt>
                <c:pt idx="459">
                  <c:v>1</c:v>
                </c:pt>
                <c:pt idx="460">
                  <c:v>1</c:v>
                </c:pt>
                <c:pt idx="461">
                  <c:v>1</c:v>
                </c:pt>
                <c:pt idx="462">
                  <c:v>1</c:v>
                </c:pt>
                <c:pt idx="463">
                  <c:v>1</c:v>
                </c:pt>
                <c:pt idx="464">
                  <c:v>1</c:v>
                </c:pt>
                <c:pt idx="465">
                  <c:v>1</c:v>
                </c:pt>
                <c:pt idx="466">
                  <c:v>1</c:v>
                </c:pt>
                <c:pt idx="467">
                  <c:v>1</c:v>
                </c:pt>
                <c:pt idx="468">
                  <c:v>1</c:v>
                </c:pt>
                <c:pt idx="469">
                  <c:v>1</c:v>
                </c:pt>
                <c:pt idx="470">
                  <c:v>1</c:v>
                </c:pt>
                <c:pt idx="471">
                  <c:v>1</c:v>
                </c:pt>
                <c:pt idx="472">
                  <c:v>1</c:v>
                </c:pt>
                <c:pt idx="473">
                  <c:v>1</c:v>
                </c:pt>
                <c:pt idx="474">
                  <c:v>1</c:v>
                </c:pt>
                <c:pt idx="475">
                  <c:v>1</c:v>
                </c:pt>
                <c:pt idx="476">
                  <c:v>1</c:v>
                </c:pt>
                <c:pt idx="477">
                  <c:v>1</c:v>
                </c:pt>
                <c:pt idx="478">
                  <c:v>1</c:v>
                </c:pt>
                <c:pt idx="479">
                  <c:v>1</c:v>
                </c:pt>
                <c:pt idx="480">
                  <c:v>1</c:v>
                </c:pt>
                <c:pt idx="481">
                  <c:v>1</c:v>
                </c:pt>
                <c:pt idx="482">
                  <c:v>1</c:v>
                </c:pt>
                <c:pt idx="483">
                  <c:v>1</c:v>
                </c:pt>
                <c:pt idx="484">
                  <c:v>1</c:v>
                </c:pt>
                <c:pt idx="485">
                  <c:v>1</c:v>
                </c:pt>
                <c:pt idx="486">
                  <c:v>1</c:v>
                </c:pt>
                <c:pt idx="487">
                  <c:v>1</c:v>
                </c:pt>
                <c:pt idx="488">
                  <c:v>1</c:v>
                </c:pt>
                <c:pt idx="489">
                  <c:v>1</c:v>
                </c:pt>
                <c:pt idx="490">
                  <c:v>1</c:v>
                </c:pt>
                <c:pt idx="491">
                  <c:v>1</c:v>
                </c:pt>
                <c:pt idx="492">
                  <c:v>1</c:v>
                </c:pt>
                <c:pt idx="493">
                  <c:v>1</c:v>
                </c:pt>
                <c:pt idx="494">
                  <c:v>1</c:v>
                </c:pt>
                <c:pt idx="495">
                  <c:v>1</c:v>
                </c:pt>
                <c:pt idx="496">
                  <c:v>1</c:v>
                </c:pt>
                <c:pt idx="497">
                  <c:v>1</c:v>
                </c:pt>
                <c:pt idx="498">
                  <c:v>1</c:v>
                </c:pt>
                <c:pt idx="499">
                  <c:v>1</c:v>
                </c:pt>
                <c:pt idx="500">
                  <c:v>1</c:v>
                </c:pt>
                <c:pt idx="501">
                  <c:v>1</c:v>
                </c:pt>
                <c:pt idx="502">
                  <c:v>1</c:v>
                </c:pt>
                <c:pt idx="503">
                  <c:v>1</c:v>
                </c:pt>
                <c:pt idx="504">
                  <c:v>1</c:v>
                </c:pt>
                <c:pt idx="505">
                  <c:v>1</c:v>
                </c:pt>
                <c:pt idx="506">
                  <c:v>1</c:v>
                </c:pt>
                <c:pt idx="507">
                  <c:v>1</c:v>
                </c:pt>
                <c:pt idx="508">
                  <c:v>1</c:v>
                </c:pt>
                <c:pt idx="509">
                  <c:v>1</c:v>
                </c:pt>
                <c:pt idx="510">
                  <c:v>1</c:v>
                </c:pt>
                <c:pt idx="511">
                  <c:v>1</c:v>
                </c:pt>
                <c:pt idx="512">
                  <c:v>1</c:v>
                </c:pt>
                <c:pt idx="513">
                  <c:v>1</c:v>
                </c:pt>
                <c:pt idx="514">
                  <c:v>1</c:v>
                </c:pt>
                <c:pt idx="515">
                  <c:v>1</c:v>
                </c:pt>
                <c:pt idx="516">
                  <c:v>1</c:v>
                </c:pt>
                <c:pt idx="517">
                  <c:v>1</c:v>
                </c:pt>
                <c:pt idx="518">
                  <c:v>1</c:v>
                </c:pt>
                <c:pt idx="519">
                  <c:v>1</c:v>
                </c:pt>
                <c:pt idx="520">
                  <c:v>1</c:v>
                </c:pt>
                <c:pt idx="521">
                  <c:v>1</c:v>
                </c:pt>
                <c:pt idx="522">
                  <c:v>1</c:v>
                </c:pt>
                <c:pt idx="523">
                  <c:v>1</c:v>
                </c:pt>
                <c:pt idx="524">
                  <c:v>1</c:v>
                </c:pt>
                <c:pt idx="525">
                  <c:v>1</c:v>
                </c:pt>
                <c:pt idx="526">
                  <c:v>1</c:v>
                </c:pt>
                <c:pt idx="527">
                  <c:v>1</c:v>
                </c:pt>
                <c:pt idx="528">
                  <c:v>1</c:v>
                </c:pt>
                <c:pt idx="529">
                  <c:v>1</c:v>
                </c:pt>
                <c:pt idx="530">
                  <c:v>1</c:v>
                </c:pt>
                <c:pt idx="531">
                  <c:v>1</c:v>
                </c:pt>
                <c:pt idx="532">
                  <c:v>1</c:v>
                </c:pt>
                <c:pt idx="533">
                  <c:v>1</c:v>
                </c:pt>
                <c:pt idx="534">
                  <c:v>1</c:v>
                </c:pt>
                <c:pt idx="535">
                  <c:v>1</c:v>
                </c:pt>
                <c:pt idx="536">
                  <c:v>1</c:v>
                </c:pt>
                <c:pt idx="537">
                  <c:v>1</c:v>
                </c:pt>
                <c:pt idx="538">
                  <c:v>1</c:v>
                </c:pt>
                <c:pt idx="539">
                  <c:v>1</c:v>
                </c:pt>
                <c:pt idx="540">
                  <c:v>1</c:v>
                </c:pt>
                <c:pt idx="541">
                  <c:v>1</c:v>
                </c:pt>
                <c:pt idx="542">
                  <c:v>1</c:v>
                </c:pt>
                <c:pt idx="543">
                  <c:v>1</c:v>
                </c:pt>
                <c:pt idx="544">
                  <c:v>1</c:v>
                </c:pt>
                <c:pt idx="545">
                  <c:v>1</c:v>
                </c:pt>
                <c:pt idx="546">
                  <c:v>1</c:v>
                </c:pt>
                <c:pt idx="547">
                  <c:v>1</c:v>
                </c:pt>
                <c:pt idx="548">
                  <c:v>1</c:v>
                </c:pt>
                <c:pt idx="549">
                  <c:v>1</c:v>
                </c:pt>
                <c:pt idx="550">
                  <c:v>1</c:v>
                </c:pt>
                <c:pt idx="551">
                  <c:v>1</c:v>
                </c:pt>
                <c:pt idx="552">
                  <c:v>1</c:v>
                </c:pt>
                <c:pt idx="553">
                  <c:v>1</c:v>
                </c:pt>
                <c:pt idx="554">
                  <c:v>1</c:v>
                </c:pt>
                <c:pt idx="555">
                  <c:v>1</c:v>
                </c:pt>
                <c:pt idx="556">
                  <c:v>1</c:v>
                </c:pt>
                <c:pt idx="557">
                  <c:v>1</c:v>
                </c:pt>
                <c:pt idx="558">
                  <c:v>1</c:v>
                </c:pt>
                <c:pt idx="559">
                  <c:v>1</c:v>
                </c:pt>
                <c:pt idx="560">
                  <c:v>1</c:v>
                </c:pt>
                <c:pt idx="561">
                  <c:v>1</c:v>
                </c:pt>
                <c:pt idx="562">
                  <c:v>1</c:v>
                </c:pt>
                <c:pt idx="563">
                  <c:v>1</c:v>
                </c:pt>
                <c:pt idx="564">
                  <c:v>1</c:v>
                </c:pt>
                <c:pt idx="565">
                  <c:v>1</c:v>
                </c:pt>
                <c:pt idx="566">
                  <c:v>1</c:v>
                </c:pt>
                <c:pt idx="567">
                  <c:v>1</c:v>
                </c:pt>
                <c:pt idx="568">
                  <c:v>1</c:v>
                </c:pt>
                <c:pt idx="569">
                  <c:v>1</c:v>
                </c:pt>
                <c:pt idx="570">
                  <c:v>1</c:v>
                </c:pt>
                <c:pt idx="571">
                  <c:v>1</c:v>
                </c:pt>
                <c:pt idx="572">
                  <c:v>1</c:v>
                </c:pt>
                <c:pt idx="573">
                  <c:v>1</c:v>
                </c:pt>
                <c:pt idx="574">
                  <c:v>1</c:v>
                </c:pt>
                <c:pt idx="575">
                  <c:v>1</c:v>
                </c:pt>
                <c:pt idx="576">
                  <c:v>1</c:v>
                </c:pt>
                <c:pt idx="577">
                  <c:v>1</c:v>
                </c:pt>
                <c:pt idx="578">
                  <c:v>1</c:v>
                </c:pt>
                <c:pt idx="579">
                  <c:v>1</c:v>
                </c:pt>
                <c:pt idx="580">
                  <c:v>1</c:v>
                </c:pt>
                <c:pt idx="581">
                  <c:v>1</c:v>
                </c:pt>
                <c:pt idx="582">
                  <c:v>1</c:v>
                </c:pt>
                <c:pt idx="583">
                  <c:v>1</c:v>
                </c:pt>
                <c:pt idx="584">
                  <c:v>1</c:v>
                </c:pt>
                <c:pt idx="585">
                  <c:v>1</c:v>
                </c:pt>
                <c:pt idx="586">
                  <c:v>1</c:v>
                </c:pt>
                <c:pt idx="587">
                  <c:v>1</c:v>
                </c:pt>
                <c:pt idx="588">
                  <c:v>1</c:v>
                </c:pt>
                <c:pt idx="589">
                  <c:v>1</c:v>
                </c:pt>
                <c:pt idx="590">
                  <c:v>1</c:v>
                </c:pt>
                <c:pt idx="591">
                  <c:v>1</c:v>
                </c:pt>
                <c:pt idx="592">
                  <c:v>1</c:v>
                </c:pt>
                <c:pt idx="593">
                  <c:v>1</c:v>
                </c:pt>
                <c:pt idx="594">
                  <c:v>1</c:v>
                </c:pt>
                <c:pt idx="595">
                  <c:v>1</c:v>
                </c:pt>
                <c:pt idx="596">
                  <c:v>1</c:v>
                </c:pt>
                <c:pt idx="597">
                  <c:v>1</c:v>
                </c:pt>
                <c:pt idx="598">
                  <c:v>1</c:v>
                </c:pt>
                <c:pt idx="599">
                  <c:v>1</c:v>
                </c:pt>
                <c:pt idx="600">
                  <c:v>1</c:v>
                </c:pt>
                <c:pt idx="601">
                  <c:v>1</c:v>
                </c:pt>
                <c:pt idx="602">
                  <c:v>1</c:v>
                </c:pt>
                <c:pt idx="603">
                  <c:v>1</c:v>
                </c:pt>
                <c:pt idx="604">
                  <c:v>1</c:v>
                </c:pt>
                <c:pt idx="605">
                  <c:v>1</c:v>
                </c:pt>
                <c:pt idx="606">
                  <c:v>1</c:v>
                </c:pt>
                <c:pt idx="607">
                  <c:v>1</c:v>
                </c:pt>
                <c:pt idx="608">
                  <c:v>1</c:v>
                </c:pt>
                <c:pt idx="609">
                  <c:v>1</c:v>
                </c:pt>
                <c:pt idx="610">
                  <c:v>1</c:v>
                </c:pt>
                <c:pt idx="611">
                  <c:v>1</c:v>
                </c:pt>
                <c:pt idx="612">
                  <c:v>1</c:v>
                </c:pt>
                <c:pt idx="613">
                  <c:v>1</c:v>
                </c:pt>
                <c:pt idx="614">
                  <c:v>1</c:v>
                </c:pt>
                <c:pt idx="615">
                  <c:v>1</c:v>
                </c:pt>
                <c:pt idx="616">
                  <c:v>1</c:v>
                </c:pt>
                <c:pt idx="617">
                  <c:v>1</c:v>
                </c:pt>
                <c:pt idx="618">
                  <c:v>1</c:v>
                </c:pt>
                <c:pt idx="619">
                  <c:v>1</c:v>
                </c:pt>
                <c:pt idx="620">
                  <c:v>1</c:v>
                </c:pt>
                <c:pt idx="621">
                  <c:v>1</c:v>
                </c:pt>
                <c:pt idx="622">
                  <c:v>1</c:v>
                </c:pt>
                <c:pt idx="623">
                  <c:v>1</c:v>
                </c:pt>
                <c:pt idx="624">
                  <c:v>1</c:v>
                </c:pt>
                <c:pt idx="625">
                  <c:v>1</c:v>
                </c:pt>
                <c:pt idx="626">
                  <c:v>1</c:v>
                </c:pt>
                <c:pt idx="627">
                  <c:v>1</c:v>
                </c:pt>
                <c:pt idx="628">
                  <c:v>1</c:v>
                </c:pt>
                <c:pt idx="629">
                  <c:v>1</c:v>
                </c:pt>
                <c:pt idx="630">
                  <c:v>1</c:v>
                </c:pt>
                <c:pt idx="631">
                  <c:v>1</c:v>
                </c:pt>
                <c:pt idx="632">
                  <c:v>1</c:v>
                </c:pt>
                <c:pt idx="633">
                  <c:v>1</c:v>
                </c:pt>
                <c:pt idx="634">
                  <c:v>1</c:v>
                </c:pt>
                <c:pt idx="635">
                  <c:v>1</c:v>
                </c:pt>
                <c:pt idx="636">
                  <c:v>1</c:v>
                </c:pt>
                <c:pt idx="637">
                  <c:v>1</c:v>
                </c:pt>
                <c:pt idx="638">
                  <c:v>1</c:v>
                </c:pt>
                <c:pt idx="639">
                  <c:v>1</c:v>
                </c:pt>
                <c:pt idx="640">
                  <c:v>1</c:v>
                </c:pt>
                <c:pt idx="641">
                  <c:v>1</c:v>
                </c:pt>
                <c:pt idx="642">
                  <c:v>1</c:v>
                </c:pt>
                <c:pt idx="643">
                  <c:v>1</c:v>
                </c:pt>
                <c:pt idx="644">
                  <c:v>1</c:v>
                </c:pt>
                <c:pt idx="645">
                  <c:v>1</c:v>
                </c:pt>
                <c:pt idx="646">
                  <c:v>1</c:v>
                </c:pt>
                <c:pt idx="647">
                  <c:v>1</c:v>
                </c:pt>
                <c:pt idx="648">
                  <c:v>1</c:v>
                </c:pt>
                <c:pt idx="649">
                  <c:v>1</c:v>
                </c:pt>
                <c:pt idx="650">
                  <c:v>1</c:v>
                </c:pt>
                <c:pt idx="651">
                  <c:v>1</c:v>
                </c:pt>
                <c:pt idx="652">
                  <c:v>1</c:v>
                </c:pt>
                <c:pt idx="653">
                  <c:v>1</c:v>
                </c:pt>
                <c:pt idx="654">
                  <c:v>1</c:v>
                </c:pt>
                <c:pt idx="655">
                  <c:v>1</c:v>
                </c:pt>
                <c:pt idx="656">
                  <c:v>1</c:v>
                </c:pt>
                <c:pt idx="657">
                  <c:v>1</c:v>
                </c:pt>
                <c:pt idx="658">
                  <c:v>1</c:v>
                </c:pt>
                <c:pt idx="659">
                  <c:v>1</c:v>
                </c:pt>
                <c:pt idx="660">
                  <c:v>1</c:v>
                </c:pt>
                <c:pt idx="661">
                  <c:v>1</c:v>
                </c:pt>
                <c:pt idx="662">
                  <c:v>1</c:v>
                </c:pt>
                <c:pt idx="663">
                  <c:v>1</c:v>
                </c:pt>
                <c:pt idx="664">
                  <c:v>1</c:v>
                </c:pt>
                <c:pt idx="665">
                  <c:v>1</c:v>
                </c:pt>
                <c:pt idx="666">
                  <c:v>1</c:v>
                </c:pt>
                <c:pt idx="667">
                  <c:v>1</c:v>
                </c:pt>
                <c:pt idx="668">
                  <c:v>1</c:v>
                </c:pt>
                <c:pt idx="669">
                  <c:v>1</c:v>
                </c:pt>
                <c:pt idx="670">
                  <c:v>1</c:v>
                </c:pt>
                <c:pt idx="671">
                  <c:v>1</c:v>
                </c:pt>
                <c:pt idx="672">
                  <c:v>1</c:v>
                </c:pt>
                <c:pt idx="673">
                  <c:v>1</c:v>
                </c:pt>
                <c:pt idx="674">
                  <c:v>1</c:v>
                </c:pt>
                <c:pt idx="675">
                  <c:v>1</c:v>
                </c:pt>
                <c:pt idx="676">
                  <c:v>1</c:v>
                </c:pt>
                <c:pt idx="677">
                  <c:v>1</c:v>
                </c:pt>
                <c:pt idx="678">
                  <c:v>1</c:v>
                </c:pt>
                <c:pt idx="679">
                  <c:v>1</c:v>
                </c:pt>
                <c:pt idx="680">
                  <c:v>1</c:v>
                </c:pt>
                <c:pt idx="681">
                  <c:v>1</c:v>
                </c:pt>
                <c:pt idx="682">
                  <c:v>1</c:v>
                </c:pt>
                <c:pt idx="683">
                  <c:v>1</c:v>
                </c:pt>
                <c:pt idx="684">
                  <c:v>1</c:v>
                </c:pt>
                <c:pt idx="685">
                  <c:v>1</c:v>
                </c:pt>
                <c:pt idx="686">
                  <c:v>1</c:v>
                </c:pt>
                <c:pt idx="687">
                  <c:v>1</c:v>
                </c:pt>
                <c:pt idx="688">
                  <c:v>1</c:v>
                </c:pt>
                <c:pt idx="689">
                  <c:v>1</c:v>
                </c:pt>
                <c:pt idx="690">
                  <c:v>1</c:v>
                </c:pt>
                <c:pt idx="691">
                  <c:v>1</c:v>
                </c:pt>
                <c:pt idx="692">
                  <c:v>1</c:v>
                </c:pt>
                <c:pt idx="693">
                  <c:v>1</c:v>
                </c:pt>
                <c:pt idx="694">
                  <c:v>1</c:v>
                </c:pt>
                <c:pt idx="695">
                  <c:v>1</c:v>
                </c:pt>
                <c:pt idx="696">
                  <c:v>1</c:v>
                </c:pt>
                <c:pt idx="697">
                  <c:v>1</c:v>
                </c:pt>
                <c:pt idx="698">
                  <c:v>1</c:v>
                </c:pt>
                <c:pt idx="699">
                  <c:v>1</c:v>
                </c:pt>
                <c:pt idx="700">
                  <c:v>1</c:v>
                </c:pt>
                <c:pt idx="701">
                  <c:v>1</c:v>
                </c:pt>
                <c:pt idx="702">
                  <c:v>1</c:v>
                </c:pt>
                <c:pt idx="703">
                  <c:v>1</c:v>
                </c:pt>
                <c:pt idx="704">
                  <c:v>1</c:v>
                </c:pt>
                <c:pt idx="705">
                  <c:v>1</c:v>
                </c:pt>
                <c:pt idx="706">
                  <c:v>1</c:v>
                </c:pt>
                <c:pt idx="707">
                  <c:v>1</c:v>
                </c:pt>
                <c:pt idx="708">
                  <c:v>1</c:v>
                </c:pt>
                <c:pt idx="709">
                  <c:v>1</c:v>
                </c:pt>
                <c:pt idx="710">
                  <c:v>1</c:v>
                </c:pt>
                <c:pt idx="711">
                  <c:v>1</c:v>
                </c:pt>
                <c:pt idx="712">
                  <c:v>1</c:v>
                </c:pt>
                <c:pt idx="713">
                  <c:v>1</c:v>
                </c:pt>
                <c:pt idx="714">
                  <c:v>1</c:v>
                </c:pt>
                <c:pt idx="715">
                  <c:v>1</c:v>
                </c:pt>
                <c:pt idx="716">
                  <c:v>1</c:v>
                </c:pt>
                <c:pt idx="717">
                  <c:v>1</c:v>
                </c:pt>
                <c:pt idx="718">
                  <c:v>1</c:v>
                </c:pt>
                <c:pt idx="719">
                  <c:v>1</c:v>
                </c:pt>
                <c:pt idx="720">
                  <c:v>1</c:v>
                </c:pt>
                <c:pt idx="721">
                  <c:v>1</c:v>
                </c:pt>
                <c:pt idx="722">
                  <c:v>1</c:v>
                </c:pt>
                <c:pt idx="723">
                  <c:v>1</c:v>
                </c:pt>
                <c:pt idx="724">
                  <c:v>1</c:v>
                </c:pt>
                <c:pt idx="725">
                  <c:v>1</c:v>
                </c:pt>
                <c:pt idx="726">
                  <c:v>1</c:v>
                </c:pt>
                <c:pt idx="727">
                  <c:v>1</c:v>
                </c:pt>
                <c:pt idx="728">
                  <c:v>1</c:v>
                </c:pt>
                <c:pt idx="729">
                  <c:v>1</c:v>
                </c:pt>
                <c:pt idx="730">
                  <c:v>1</c:v>
                </c:pt>
                <c:pt idx="731">
                  <c:v>1</c:v>
                </c:pt>
                <c:pt idx="732">
                  <c:v>1</c:v>
                </c:pt>
                <c:pt idx="733">
                  <c:v>1</c:v>
                </c:pt>
                <c:pt idx="734">
                  <c:v>1</c:v>
                </c:pt>
                <c:pt idx="735">
                  <c:v>1</c:v>
                </c:pt>
                <c:pt idx="736">
                  <c:v>1</c:v>
                </c:pt>
                <c:pt idx="737">
                  <c:v>1</c:v>
                </c:pt>
                <c:pt idx="738">
                  <c:v>1</c:v>
                </c:pt>
                <c:pt idx="739">
                  <c:v>1</c:v>
                </c:pt>
                <c:pt idx="740">
                  <c:v>1</c:v>
                </c:pt>
                <c:pt idx="741">
                  <c:v>1</c:v>
                </c:pt>
                <c:pt idx="742">
                  <c:v>1</c:v>
                </c:pt>
                <c:pt idx="743">
                  <c:v>1</c:v>
                </c:pt>
                <c:pt idx="744">
                  <c:v>1</c:v>
                </c:pt>
                <c:pt idx="745">
                  <c:v>1</c:v>
                </c:pt>
                <c:pt idx="746">
                  <c:v>1</c:v>
                </c:pt>
                <c:pt idx="747">
                  <c:v>1</c:v>
                </c:pt>
                <c:pt idx="748">
                  <c:v>1</c:v>
                </c:pt>
                <c:pt idx="749">
                  <c:v>1</c:v>
                </c:pt>
                <c:pt idx="750">
                  <c:v>1</c:v>
                </c:pt>
                <c:pt idx="751">
                  <c:v>1</c:v>
                </c:pt>
                <c:pt idx="752">
                  <c:v>1</c:v>
                </c:pt>
                <c:pt idx="753">
                  <c:v>1</c:v>
                </c:pt>
                <c:pt idx="754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8B11-4379-8492-598CF8B4B6D7}"/>
            </c:ext>
          </c:extLst>
        </c:ser>
        <c:ser>
          <c:idx val="2"/>
          <c:order val="2"/>
          <c:spPr>
            <a:ln w="38100" cap="rnd" cmpd="sng" algn="ctr">
              <a:noFill/>
              <a:prstDash val="solid"/>
              <a:round/>
            </a:ln>
            <a:effectLst/>
          </c:spPr>
          <c:marker>
            <c:symbol val="dash"/>
            <c:size val="7"/>
            <c:spPr>
              <a:solidFill>
                <a:schemeClr val="accent4"/>
              </a:solidFill>
              <a:ln w="12700" cap="rnd" cmpd="sng" algn="ctr">
                <a:solidFill>
                  <a:schemeClr val="accent4"/>
                </a:solidFill>
                <a:prstDash val="solid"/>
                <a:round/>
              </a:ln>
              <a:effectLst/>
            </c:spPr>
          </c:marker>
          <c:yVal>
            <c:numRef>
              <c:f>Sheet1!$F$2:$F$756</c:f>
              <c:numCache>
                <c:formatCode>General</c:formatCode>
                <c:ptCount val="755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12</c:v>
                </c:pt>
                <c:pt idx="4">
                  <c:v>12</c:v>
                </c:pt>
                <c:pt idx="5">
                  <c:v>12</c:v>
                </c:pt>
                <c:pt idx="6">
                  <c:v>12</c:v>
                </c:pt>
                <c:pt idx="7">
                  <c:v>12</c:v>
                </c:pt>
                <c:pt idx="8">
                  <c:v>12</c:v>
                </c:pt>
                <c:pt idx="9">
                  <c:v>12</c:v>
                </c:pt>
                <c:pt idx="10">
                  <c:v>12</c:v>
                </c:pt>
                <c:pt idx="11">
                  <c:v>12</c:v>
                </c:pt>
                <c:pt idx="12">
                  <c:v>12</c:v>
                </c:pt>
                <c:pt idx="13">
                  <c:v>12</c:v>
                </c:pt>
                <c:pt idx="14">
                  <c:v>12</c:v>
                </c:pt>
                <c:pt idx="15">
                  <c:v>12</c:v>
                </c:pt>
                <c:pt idx="16">
                  <c:v>12</c:v>
                </c:pt>
                <c:pt idx="17">
                  <c:v>12</c:v>
                </c:pt>
                <c:pt idx="18">
                  <c:v>12</c:v>
                </c:pt>
                <c:pt idx="19">
                  <c:v>12</c:v>
                </c:pt>
                <c:pt idx="20">
                  <c:v>12</c:v>
                </c:pt>
                <c:pt idx="21">
                  <c:v>12</c:v>
                </c:pt>
                <c:pt idx="22">
                  <c:v>12</c:v>
                </c:pt>
                <c:pt idx="23">
                  <c:v>12</c:v>
                </c:pt>
                <c:pt idx="24">
                  <c:v>12</c:v>
                </c:pt>
                <c:pt idx="25">
                  <c:v>12</c:v>
                </c:pt>
                <c:pt idx="26">
                  <c:v>12</c:v>
                </c:pt>
                <c:pt idx="27">
                  <c:v>12</c:v>
                </c:pt>
                <c:pt idx="28">
                  <c:v>12</c:v>
                </c:pt>
                <c:pt idx="29">
                  <c:v>12</c:v>
                </c:pt>
                <c:pt idx="30">
                  <c:v>12</c:v>
                </c:pt>
                <c:pt idx="31">
                  <c:v>12</c:v>
                </c:pt>
                <c:pt idx="32">
                  <c:v>12</c:v>
                </c:pt>
                <c:pt idx="33">
                  <c:v>12</c:v>
                </c:pt>
                <c:pt idx="34">
                  <c:v>12</c:v>
                </c:pt>
                <c:pt idx="35">
                  <c:v>12</c:v>
                </c:pt>
                <c:pt idx="36">
                  <c:v>12</c:v>
                </c:pt>
                <c:pt idx="37">
                  <c:v>12</c:v>
                </c:pt>
                <c:pt idx="38">
                  <c:v>12</c:v>
                </c:pt>
                <c:pt idx="39">
                  <c:v>12</c:v>
                </c:pt>
                <c:pt idx="40">
                  <c:v>12</c:v>
                </c:pt>
                <c:pt idx="41">
                  <c:v>12</c:v>
                </c:pt>
                <c:pt idx="42">
                  <c:v>12</c:v>
                </c:pt>
                <c:pt idx="43">
                  <c:v>12</c:v>
                </c:pt>
                <c:pt idx="44">
                  <c:v>12</c:v>
                </c:pt>
                <c:pt idx="45">
                  <c:v>12</c:v>
                </c:pt>
                <c:pt idx="46">
                  <c:v>12</c:v>
                </c:pt>
                <c:pt idx="47">
                  <c:v>12</c:v>
                </c:pt>
                <c:pt idx="48">
                  <c:v>12</c:v>
                </c:pt>
                <c:pt idx="49">
                  <c:v>12</c:v>
                </c:pt>
                <c:pt idx="50">
                  <c:v>12</c:v>
                </c:pt>
                <c:pt idx="51">
                  <c:v>12</c:v>
                </c:pt>
                <c:pt idx="52">
                  <c:v>12</c:v>
                </c:pt>
                <c:pt idx="53">
                  <c:v>12</c:v>
                </c:pt>
                <c:pt idx="54">
                  <c:v>12</c:v>
                </c:pt>
                <c:pt idx="55">
                  <c:v>12</c:v>
                </c:pt>
                <c:pt idx="56">
                  <c:v>12</c:v>
                </c:pt>
                <c:pt idx="57">
                  <c:v>12</c:v>
                </c:pt>
                <c:pt idx="58">
                  <c:v>12</c:v>
                </c:pt>
                <c:pt idx="59">
                  <c:v>12</c:v>
                </c:pt>
                <c:pt idx="60">
                  <c:v>12</c:v>
                </c:pt>
                <c:pt idx="61">
                  <c:v>12</c:v>
                </c:pt>
                <c:pt idx="62">
                  <c:v>12</c:v>
                </c:pt>
                <c:pt idx="63">
                  <c:v>12</c:v>
                </c:pt>
                <c:pt idx="64">
                  <c:v>12</c:v>
                </c:pt>
                <c:pt idx="65">
                  <c:v>12</c:v>
                </c:pt>
                <c:pt idx="66">
                  <c:v>12</c:v>
                </c:pt>
                <c:pt idx="67">
                  <c:v>12</c:v>
                </c:pt>
                <c:pt idx="68">
                  <c:v>12</c:v>
                </c:pt>
                <c:pt idx="69">
                  <c:v>12</c:v>
                </c:pt>
                <c:pt idx="70">
                  <c:v>12</c:v>
                </c:pt>
                <c:pt idx="71">
                  <c:v>12</c:v>
                </c:pt>
                <c:pt idx="72">
                  <c:v>12</c:v>
                </c:pt>
                <c:pt idx="73">
                  <c:v>12</c:v>
                </c:pt>
                <c:pt idx="74">
                  <c:v>12</c:v>
                </c:pt>
                <c:pt idx="75">
                  <c:v>12</c:v>
                </c:pt>
                <c:pt idx="76">
                  <c:v>12</c:v>
                </c:pt>
                <c:pt idx="77">
                  <c:v>12</c:v>
                </c:pt>
                <c:pt idx="78">
                  <c:v>12</c:v>
                </c:pt>
                <c:pt idx="79">
                  <c:v>12</c:v>
                </c:pt>
                <c:pt idx="80">
                  <c:v>12</c:v>
                </c:pt>
                <c:pt idx="81">
                  <c:v>12</c:v>
                </c:pt>
                <c:pt idx="82">
                  <c:v>12</c:v>
                </c:pt>
                <c:pt idx="83">
                  <c:v>12</c:v>
                </c:pt>
                <c:pt idx="84">
                  <c:v>12</c:v>
                </c:pt>
                <c:pt idx="85">
                  <c:v>12</c:v>
                </c:pt>
                <c:pt idx="86">
                  <c:v>12</c:v>
                </c:pt>
                <c:pt idx="87">
                  <c:v>12</c:v>
                </c:pt>
                <c:pt idx="88">
                  <c:v>12</c:v>
                </c:pt>
                <c:pt idx="89">
                  <c:v>12</c:v>
                </c:pt>
                <c:pt idx="90">
                  <c:v>12</c:v>
                </c:pt>
                <c:pt idx="91">
                  <c:v>12</c:v>
                </c:pt>
                <c:pt idx="92">
                  <c:v>12</c:v>
                </c:pt>
                <c:pt idx="93">
                  <c:v>12</c:v>
                </c:pt>
                <c:pt idx="94">
                  <c:v>12</c:v>
                </c:pt>
                <c:pt idx="95">
                  <c:v>12</c:v>
                </c:pt>
                <c:pt idx="96">
                  <c:v>12</c:v>
                </c:pt>
                <c:pt idx="97">
                  <c:v>12</c:v>
                </c:pt>
                <c:pt idx="98">
                  <c:v>12</c:v>
                </c:pt>
                <c:pt idx="99">
                  <c:v>12</c:v>
                </c:pt>
                <c:pt idx="100">
                  <c:v>12</c:v>
                </c:pt>
                <c:pt idx="101">
                  <c:v>12</c:v>
                </c:pt>
                <c:pt idx="102">
                  <c:v>12</c:v>
                </c:pt>
                <c:pt idx="103">
                  <c:v>12</c:v>
                </c:pt>
                <c:pt idx="104">
                  <c:v>12</c:v>
                </c:pt>
                <c:pt idx="105">
                  <c:v>12</c:v>
                </c:pt>
                <c:pt idx="106">
                  <c:v>12</c:v>
                </c:pt>
                <c:pt idx="107">
                  <c:v>12</c:v>
                </c:pt>
                <c:pt idx="108">
                  <c:v>12</c:v>
                </c:pt>
                <c:pt idx="109">
                  <c:v>12</c:v>
                </c:pt>
                <c:pt idx="110">
                  <c:v>12</c:v>
                </c:pt>
                <c:pt idx="111">
                  <c:v>12</c:v>
                </c:pt>
                <c:pt idx="112">
                  <c:v>12</c:v>
                </c:pt>
                <c:pt idx="113">
                  <c:v>12</c:v>
                </c:pt>
                <c:pt idx="114">
                  <c:v>12</c:v>
                </c:pt>
                <c:pt idx="115">
                  <c:v>12</c:v>
                </c:pt>
                <c:pt idx="116">
                  <c:v>12</c:v>
                </c:pt>
                <c:pt idx="117">
                  <c:v>12</c:v>
                </c:pt>
                <c:pt idx="118">
                  <c:v>12</c:v>
                </c:pt>
                <c:pt idx="119">
                  <c:v>12</c:v>
                </c:pt>
                <c:pt idx="120">
                  <c:v>12</c:v>
                </c:pt>
                <c:pt idx="121">
                  <c:v>12</c:v>
                </c:pt>
                <c:pt idx="122">
                  <c:v>12</c:v>
                </c:pt>
                <c:pt idx="123">
                  <c:v>12</c:v>
                </c:pt>
                <c:pt idx="124">
                  <c:v>12</c:v>
                </c:pt>
                <c:pt idx="125">
                  <c:v>12</c:v>
                </c:pt>
                <c:pt idx="126">
                  <c:v>12</c:v>
                </c:pt>
                <c:pt idx="127">
                  <c:v>12</c:v>
                </c:pt>
                <c:pt idx="128">
                  <c:v>12</c:v>
                </c:pt>
                <c:pt idx="129">
                  <c:v>12</c:v>
                </c:pt>
                <c:pt idx="130">
                  <c:v>12</c:v>
                </c:pt>
                <c:pt idx="131">
                  <c:v>12</c:v>
                </c:pt>
                <c:pt idx="132">
                  <c:v>12</c:v>
                </c:pt>
                <c:pt idx="133">
                  <c:v>12</c:v>
                </c:pt>
                <c:pt idx="134">
                  <c:v>12</c:v>
                </c:pt>
                <c:pt idx="135">
                  <c:v>12</c:v>
                </c:pt>
                <c:pt idx="136">
                  <c:v>12</c:v>
                </c:pt>
                <c:pt idx="137">
                  <c:v>12</c:v>
                </c:pt>
                <c:pt idx="138">
                  <c:v>12</c:v>
                </c:pt>
                <c:pt idx="139">
                  <c:v>12</c:v>
                </c:pt>
                <c:pt idx="140">
                  <c:v>12</c:v>
                </c:pt>
                <c:pt idx="141">
                  <c:v>12</c:v>
                </c:pt>
                <c:pt idx="142">
                  <c:v>12</c:v>
                </c:pt>
                <c:pt idx="143">
                  <c:v>12</c:v>
                </c:pt>
                <c:pt idx="144">
                  <c:v>12</c:v>
                </c:pt>
                <c:pt idx="145">
                  <c:v>12</c:v>
                </c:pt>
                <c:pt idx="146">
                  <c:v>12</c:v>
                </c:pt>
                <c:pt idx="147">
                  <c:v>12</c:v>
                </c:pt>
                <c:pt idx="148">
                  <c:v>12</c:v>
                </c:pt>
                <c:pt idx="149">
                  <c:v>12</c:v>
                </c:pt>
                <c:pt idx="150">
                  <c:v>12</c:v>
                </c:pt>
                <c:pt idx="151">
                  <c:v>12</c:v>
                </c:pt>
                <c:pt idx="152">
                  <c:v>12</c:v>
                </c:pt>
                <c:pt idx="153">
                  <c:v>12</c:v>
                </c:pt>
                <c:pt idx="154">
                  <c:v>12</c:v>
                </c:pt>
                <c:pt idx="155">
                  <c:v>12</c:v>
                </c:pt>
                <c:pt idx="156">
                  <c:v>12</c:v>
                </c:pt>
                <c:pt idx="157">
                  <c:v>12</c:v>
                </c:pt>
                <c:pt idx="158">
                  <c:v>12</c:v>
                </c:pt>
                <c:pt idx="159">
                  <c:v>12</c:v>
                </c:pt>
                <c:pt idx="160">
                  <c:v>12</c:v>
                </c:pt>
                <c:pt idx="161">
                  <c:v>12</c:v>
                </c:pt>
                <c:pt idx="162">
                  <c:v>12</c:v>
                </c:pt>
                <c:pt idx="163">
                  <c:v>12</c:v>
                </c:pt>
                <c:pt idx="164">
                  <c:v>12</c:v>
                </c:pt>
                <c:pt idx="165">
                  <c:v>12</c:v>
                </c:pt>
                <c:pt idx="166">
                  <c:v>12</c:v>
                </c:pt>
                <c:pt idx="167">
                  <c:v>12</c:v>
                </c:pt>
                <c:pt idx="168">
                  <c:v>12</c:v>
                </c:pt>
                <c:pt idx="169">
                  <c:v>12</c:v>
                </c:pt>
                <c:pt idx="170">
                  <c:v>12</c:v>
                </c:pt>
                <c:pt idx="171">
                  <c:v>12</c:v>
                </c:pt>
                <c:pt idx="172">
                  <c:v>12</c:v>
                </c:pt>
                <c:pt idx="173">
                  <c:v>12</c:v>
                </c:pt>
                <c:pt idx="174">
                  <c:v>12</c:v>
                </c:pt>
                <c:pt idx="175">
                  <c:v>12</c:v>
                </c:pt>
                <c:pt idx="176">
                  <c:v>12</c:v>
                </c:pt>
                <c:pt idx="177">
                  <c:v>12</c:v>
                </c:pt>
                <c:pt idx="178">
                  <c:v>12</c:v>
                </c:pt>
                <c:pt idx="179">
                  <c:v>12</c:v>
                </c:pt>
                <c:pt idx="180">
                  <c:v>12</c:v>
                </c:pt>
                <c:pt idx="181">
                  <c:v>12</c:v>
                </c:pt>
                <c:pt idx="182">
                  <c:v>12</c:v>
                </c:pt>
                <c:pt idx="183">
                  <c:v>12</c:v>
                </c:pt>
                <c:pt idx="184">
                  <c:v>12</c:v>
                </c:pt>
                <c:pt idx="185">
                  <c:v>12</c:v>
                </c:pt>
                <c:pt idx="186">
                  <c:v>12</c:v>
                </c:pt>
                <c:pt idx="187">
                  <c:v>12</c:v>
                </c:pt>
                <c:pt idx="188">
                  <c:v>12</c:v>
                </c:pt>
                <c:pt idx="189">
                  <c:v>12</c:v>
                </c:pt>
                <c:pt idx="190">
                  <c:v>12</c:v>
                </c:pt>
                <c:pt idx="191">
                  <c:v>12</c:v>
                </c:pt>
                <c:pt idx="192">
                  <c:v>12</c:v>
                </c:pt>
                <c:pt idx="193">
                  <c:v>12</c:v>
                </c:pt>
                <c:pt idx="194">
                  <c:v>12</c:v>
                </c:pt>
                <c:pt idx="195">
                  <c:v>12</c:v>
                </c:pt>
                <c:pt idx="196">
                  <c:v>12</c:v>
                </c:pt>
                <c:pt idx="197">
                  <c:v>12</c:v>
                </c:pt>
                <c:pt idx="198">
                  <c:v>12</c:v>
                </c:pt>
                <c:pt idx="199">
                  <c:v>12</c:v>
                </c:pt>
                <c:pt idx="200">
                  <c:v>12</c:v>
                </c:pt>
                <c:pt idx="201">
                  <c:v>12</c:v>
                </c:pt>
                <c:pt idx="202">
                  <c:v>12</c:v>
                </c:pt>
                <c:pt idx="203">
                  <c:v>12</c:v>
                </c:pt>
                <c:pt idx="204">
                  <c:v>12</c:v>
                </c:pt>
                <c:pt idx="205">
                  <c:v>12</c:v>
                </c:pt>
                <c:pt idx="206">
                  <c:v>12</c:v>
                </c:pt>
                <c:pt idx="207">
                  <c:v>12</c:v>
                </c:pt>
                <c:pt idx="208">
                  <c:v>12</c:v>
                </c:pt>
                <c:pt idx="209">
                  <c:v>12</c:v>
                </c:pt>
                <c:pt idx="210">
                  <c:v>12</c:v>
                </c:pt>
                <c:pt idx="211">
                  <c:v>12</c:v>
                </c:pt>
                <c:pt idx="212">
                  <c:v>12</c:v>
                </c:pt>
                <c:pt idx="213">
                  <c:v>12</c:v>
                </c:pt>
                <c:pt idx="214">
                  <c:v>12</c:v>
                </c:pt>
                <c:pt idx="215">
                  <c:v>12</c:v>
                </c:pt>
                <c:pt idx="216">
                  <c:v>12</c:v>
                </c:pt>
                <c:pt idx="217">
                  <c:v>12</c:v>
                </c:pt>
                <c:pt idx="218">
                  <c:v>12</c:v>
                </c:pt>
                <c:pt idx="219">
                  <c:v>12</c:v>
                </c:pt>
                <c:pt idx="220">
                  <c:v>12</c:v>
                </c:pt>
                <c:pt idx="221">
                  <c:v>12</c:v>
                </c:pt>
                <c:pt idx="222">
                  <c:v>12</c:v>
                </c:pt>
                <c:pt idx="223">
                  <c:v>12</c:v>
                </c:pt>
                <c:pt idx="224">
                  <c:v>12</c:v>
                </c:pt>
                <c:pt idx="225">
                  <c:v>12</c:v>
                </c:pt>
                <c:pt idx="226">
                  <c:v>12</c:v>
                </c:pt>
                <c:pt idx="227">
                  <c:v>12</c:v>
                </c:pt>
                <c:pt idx="228">
                  <c:v>12</c:v>
                </c:pt>
                <c:pt idx="229">
                  <c:v>12</c:v>
                </c:pt>
                <c:pt idx="230">
                  <c:v>12</c:v>
                </c:pt>
                <c:pt idx="231">
                  <c:v>12</c:v>
                </c:pt>
                <c:pt idx="232">
                  <c:v>12</c:v>
                </c:pt>
                <c:pt idx="233">
                  <c:v>12</c:v>
                </c:pt>
                <c:pt idx="234">
                  <c:v>12</c:v>
                </c:pt>
                <c:pt idx="235">
                  <c:v>12</c:v>
                </c:pt>
                <c:pt idx="236">
                  <c:v>12</c:v>
                </c:pt>
                <c:pt idx="237">
                  <c:v>12</c:v>
                </c:pt>
                <c:pt idx="238">
                  <c:v>12</c:v>
                </c:pt>
                <c:pt idx="239">
                  <c:v>12</c:v>
                </c:pt>
                <c:pt idx="240">
                  <c:v>12</c:v>
                </c:pt>
                <c:pt idx="241">
                  <c:v>12</c:v>
                </c:pt>
                <c:pt idx="242">
                  <c:v>12</c:v>
                </c:pt>
                <c:pt idx="243">
                  <c:v>12</c:v>
                </c:pt>
                <c:pt idx="244">
                  <c:v>12</c:v>
                </c:pt>
                <c:pt idx="245">
                  <c:v>12</c:v>
                </c:pt>
                <c:pt idx="246">
                  <c:v>12</c:v>
                </c:pt>
                <c:pt idx="247">
                  <c:v>12</c:v>
                </c:pt>
                <c:pt idx="248">
                  <c:v>12</c:v>
                </c:pt>
                <c:pt idx="249">
                  <c:v>12</c:v>
                </c:pt>
                <c:pt idx="250">
                  <c:v>12</c:v>
                </c:pt>
                <c:pt idx="251">
                  <c:v>12</c:v>
                </c:pt>
                <c:pt idx="252">
                  <c:v>12</c:v>
                </c:pt>
                <c:pt idx="253">
                  <c:v>12</c:v>
                </c:pt>
                <c:pt idx="254">
                  <c:v>12</c:v>
                </c:pt>
                <c:pt idx="255">
                  <c:v>12</c:v>
                </c:pt>
                <c:pt idx="256">
                  <c:v>12</c:v>
                </c:pt>
                <c:pt idx="257">
                  <c:v>12</c:v>
                </c:pt>
                <c:pt idx="258">
                  <c:v>12</c:v>
                </c:pt>
                <c:pt idx="259">
                  <c:v>12</c:v>
                </c:pt>
                <c:pt idx="260">
                  <c:v>12</c:v>
                </c:pt>
                <c:pt idx="261">
                  <c:v>12</c:v>
                </c:pt>
                <c:pt idx="262">
                  <c:v>12</c:v>
                </c:pt>
                <c:pt idx="263">
                  <c:v>12</c:v>
                </c:pt>
                <c:pt idx="264">
                  <c:v>12</c:v>
                </c:pt>
                <c:pt idx="265">
                  <c:v>12</c:v>
                </c:pt>
                <c:pt idx="266">
                  <c:v>12</c:v>
                </c:pt>
                <c:pt idx="267">
                  <c:v>12</c:v>
                </c:pt>
                <c:pt idx="268">
                  <c:v>12</c:v>
                </c:pt>
                <c:pt idx="269">
                  <c:v>12</c:v>
                </c:pt>
                <c:pt idx="270">
                  <c:v>12</c:v>
                </c:pt>
                <c:pt idx="271">
                  <c:v>12</c:v>
                </c:pt>
                <c:pt idx="272">
                  <c:v>12</c:v>
                </c:pt>
                <c:pt idx="273">
                  <c:v>12</c:v>
                </c:pt>
                <c:pt idx="274">
                  <c:v>12</c:v>
                </c:pt>
                <c:pt idx="275">
                  <c:v>12</c:v>
                </c:pt>
                <c:pt idx="276">
                  <c:v>12</c:v>
                </c:pt>
                <c:pt idx="277">
                  <c:v>12</c:v>
                </c:pt>
                <c:pt idx="278">
                  <c:v>12</c:v>
                </c:pt>
                <c:pt idx="279">
                  <c:v>12</c:v>
                </c:pt>
                <c:pt idx="280">
                  <c:v>12</c:v>
                </c:pt>
                <c:pt idx="281">
                  <c:v>12</c:v>
                </c:pt>
                <c:pt idx="282">
                  <c:v>12</c:v>
                </c:pt>
                <c:pt idx="283">
                  <c:v>12</c:v>
                </c:pt>
                <c:pt idx="284">
                  <c:v>12</c:v>
                </c:pt>
                <c:pt idx="285">
                  <c:v>12</c:v>
                </c:pt>
                <c:pt idx="286">
                  <c:v>12</c:v>
                </c:pt>
                <c:pt idx="287">
                  <c:v>12</c:v>
                </c:pt>
                <c:pt idx="288">
                  <c:v>12</c:v>
                </c:pt>
                <c:pt idx="289">
                  <c:v>12</c:v>
                </c:pt>
                <c:pt idx="290">
                  <c:v>12</c:v>
                </c:pt>
                <c:pt idx="291">
                  <c:v>12</c:v>
                </c:pt>
                <c:pt idx="292">
                  <c:v>12</c:v>
                </c:pt>
                <c:pt idx="293">
                  <c:v>12</c:v>
                </c:pt>
                <c:pt idx="294">
                  <c:v>12</c:v>
                </c:pt>
                <c:pt idx="295">
                  <c:v>12</c:v>
                </c:pt>
                <c:pt idx="296">
                  <c:v>12</c:v>
                </c:pt>
                <c:pt idx="297">
                  <c:v>12</c:v>
                </c:pt>
                <c:pt idx="298">
                  <c:v>12</c:v>
                </c:pt>
                <c:pt idx="299">
                  <c:v>12</c:v>
                </c:pt>
                <c:pt idx="300">
                  <c:v>12</c:v>
                </c:pt>
                <c:pt idx="301">
                  <c:v>12</c:v>
                </c:pt>
                <c:pt idx="302">
                  <c:v>12</c:v>
                </c:pt>
                <c:pt idx="303">
                  <c:v>12</c:v>
                </c:pt>
                <c:pt idx="304">
                  <c:v>12</c:v>
                </c:pt>
                <c:pt idx="305">
                  <c:v>12</c:v>
                </c:pt>
                <c:pt idx="306">
                  <c:v>12</c:v>
                </c:pt>
                <c:pt idx="307">
                  <c:v>12</c:v>
                </c:pt>
                <c:pt idx="308">
                  <c:v>12</c:v>
                </c:pt>
                <c:pt idx="309">
                  <c:v>12</c:v>
                </c:pt>
                <c:pt idx="310">
                  <c:v>12</c:v>
                </c:pt>
                <c:pt idx="311">
                  <c:v>12</c:v>
                </c:pt>
                <c:pt idx="312">
                  <c:v>12</c:v>
                </c:pt>
                <c:pt idx="313">
                  <c:v>12</c:v>
                </c:pt>
                <c:pt idx="314">
                  <c:v>12</c:v>
                </c:pt>
                <c:pt idx="315">
                  <c:v>12</c:v>
                </c:pt>
                <c:pt idx="316">
                  <c:v>12</c:v>
                </c:pt>
                <c:pt idx="317">
                  <c:v>12</c:v>
                </c:pt>
                <c:pt idx="318">
                  <c:v>12</c:v>
                </c:pt>
                <c:pt idx="319">
                  <c:v>12</c:v>
                </c:pt>
                <c:pt idx="320">
                  <c:v>12</c:v>
                </c:pt>
                <c:pt idx="321">
                  <c:v>12</c:v>
                </c:pt>
                <c:pt idx="322">
                  <c:v>12</c:v>
                </c:pt>
                <c:pt idx="323">
                  <c:v>12</c:v>
                </c:pt>
                <c:pt idx="324">
                  <c:v>12</c:v>
                </c:pt>
                <c:pt idx="325">
                  <c:v>12</c:v>
                </c:pt>
                <c:pt idx="326">
                  <c:v>12</c:v>
                </c:pt>
                <c:pt idx="327">
                  <c:v>12</c:v>
                </c:pt>
                <c:pt idx="328">
                  <c:v>12</c:v>
                </c:pt>
                <c:pt idx="329">
                  <c:v>12</c:v>
                </c:pt>
                <c:pt idx="330">
                  <c:v>12</c:v>
                </c:pt>
                <c:pt idx="331">
                  <c:v>12</c:v>
                </c:pt>
                <c:pt idx="332">
                  <c:v>12</c:v>
                </c:pt>
                <c:pt idx="333">
                  <c:v>12</c:v>
                </c:pt>
                <c:pt idx="334">
                  <c:v>12</c:v>
                </c:pt>
                <c:pt idx="335">
                  <c:v>12</c:v>
                </c:pt>
                <c:pt idx="336">
                  <c:v>12</c:v>
                </c:pt>
                <c:pt idx="337">
                  <c:v>12</c:v>
                </c:pt>
                <c:pt idx="338">
                  <c:v>12</c:v>
                </c:pt>
                <c:pt idx="339">
                  <c:v>12</c:v>
                </c:pt>
                <c:pt idx="340">
                  <c:v>12</c:v>
                </c:pt>
                <c:pt idx="341">
                  <c:v>12</c:v>
                </c:pt>
                <c:pt idx="342">
                  <c:v>12</c:v>
                </c:pt>
                <c:pt idx="343">
                  <c:v>12</c:v>
                </c:pt>
                <c:pt idx="344">
                  <c:v>12</c:v>
                </c:pt>
                <c:pt idx="345">
                  <c:v>12</c:v>
                </c:pt>
                <c:pt idx="346">
                  <c:v>12</c:v>
                </c:pt>
                <c:pt idx="347">
                  <c:v>12</c:v>
                </c:pt>
                <c:pt idx="348">
                  <c:v>12</c:v>
                </c:pt>
                <c:pt idx="349">
                  <c:v>12</c:v>
                </c:pt>
                <c:pt idx="350">
                  <c:v>12</c:v>
                </c:pt>
                <c:pt idx="351">
                  <c:v>12</c:v>
                </c:pt>
                <c:pt idx="352">
                  <c:v>12</c:v>
                </c:pt>
                <c:pt idx="353">
                  <c:v>12</c:v>
                </c:pt>
                <c:pt idx="354">
                  <c:v>12</c:v>
                </c:pt>
                <c:pt idx="355">
                  <c:v>12</c:v>
                </c:pt>
                <c:pt idx="356">
                  <c:v>12</c:v>
                </c:pt>
                <c:pt idx="357">
                  <c:v>12</c:v>
                </c:pt>
                <c:pt idx="358">
                  <c:v>12</c:v>
                </c:pt>
                <c:pt idx="359">
                  <c:v>12</c:v>
                </c:pt>
                <c:pt idx="360">
                  <c:v>12</c:v>
                </c:pt>
                <c:pt idx="361">
                  <c:v>12</c:v>
                </c:pt>
                <c:pt idx="362">
                  <c:v>12</c:v>
                </c:pt>
                <c:pt idx="363">
                  <c:v>12</c:v>
                </c:pt>
                <c:pt idx="364">
                  <c:v>12</c:v>
                </c:pt>
                <c:pt idx="365">
                  <c:v>12</c:v>
                </c:pt>
                <c:pt idx="366">
                  <c:v>12</c:v>
                </c:pt>
                <c:pt idx="367">
                  <c:v>12</c:v>
                </c:pt>
                <c:pt idx="368">
                  <c:v>12</c:v>
                </c:pt>
                <c:pt idx="369">
                  <c:v>12</c:v>
                </c:pt>
                <c:pt idx="370">
                  <c:v>12</c:v>
                </c:pt>
                <c:pt idx="371">
                  <c:v>12</c:v>
                </c:pt>
                <c:pt idx="372">
                  <c:v>12</c:v>
                </c:pt>
                <c:pt idx="373">
                  <c:v>12</c:v>
                </c:pt>
                <c:pt idx="374">
                  <c:v>12</c:v>
                </c:pt>
                <c:pt idx="375">
                  <c:v>12</c:v>
                </c:pt>
                <c:pt idx="376">
                  <c:v>12</c:v>
                </c:pt>
                <c:pt idx="377">
                  <c:v>12</c:v>
                </c:pt>
                <c:pt idx="378">
                  <c:v>12</c:v>
                </c:pt>
                <c:pt idx="379">
                  <c:v>12</c:v>
                </c:pt>
                <c:pt idx="380">
                  <c:v>12</c:v>
                </c:pt>
                <c:pt idx="381">
                  <c:v>12</c:v>
                </c:pt>
                <c:pt idx="382">
                  <c:v>12</c:v>
                </c:pt>
                <c:pt idx="383">
                  <c:v>12</c:v>
                </c:pt>
                <c:pt idx="384">
                  <c:v>12</c:v>
                </c:pt>
                <c:pt idx="385">
                  <c:v>12</c:v>
                </c:pt>
                <c:pt idx="386">
                  <c:v>12</c:v>
                </c:pt>
                <c:pt idx="387">
                  <c:v>12</c:v>
                </c:pt>
                <c:pt idx="388">
                  <c:v>12</c:v>
                </c:pt>
                <c:pt idx="389">
                  <c:v>12</c:v>
                </c:pt>
                <c:pt idx="390">
                  <c:v>12</c:v>
                </c:pt>
                <c:pt idx="391">
                  <c:v>12</c:v>
                </c:pt>
                <c:pt idx="392">
                  <c:v>12</c:v>
                </c:pt>
                <c:pt idx="393">
                  <c:v>12</c:v>
                </c:pt>
                <c:pt idx="394">
                  <c:v>12</c:v>
                </c:pt>
                <c:pt idx="395">
                  <c:v>12</c:v>
                </c:pt>
                <c:pt idx="396">
                  <c:v>12</c:v>
                </c:pt>
                <c:pt idx="397">
                  <c:v>12</c:v>
                </c:pt>
                <c:pt idx="398">
                  <c:v>12</c:v>
                </c:pt>
                <c:pt idx="399">
                  <c:v>12</c:v>
                </c:pt>
                <c:pt idx="400">
                  <c:v>12</c:v>
                </c:pt>
                <c:pt idx="401">
                  <c:v>12</c:v>
                </c:pt>
                <c:pt idx="402">
                  <c:v>12</c:v>
                </c:pt>
                <c:pt idx="403">
                  <c:v>12</c:v>
                </c:pt>
                <c:pt idx="404">
                  <c:v>12</c:v>
                </c:pt>
                <c:pt idx="405">
                  <c:v>12</c:v>
                </c:pt>
                <c:pt idx="406">
                  <c:v>12</c:v>
                </c:pt>
                <c:pt idx="407">
                  <c:v>12</c:v>
                </c:pt>
                <c:pt idx="408">
                  <c:v>12</c:v>
                </c:pt>
                <c:pt idx="409">
                  <c:v>12</c:v>
                </c:pt>
                <c:pt idx="410">
                  <c:v>12</c:v>
                </c:pt>
                <c:pt idx="411">
                  <c:v>12</c:v>
                </c:pt>
                <c:pt idx="412">
                  <c:v>12</c:v>
                </c:pt>
                <c:pt idx="413">
                  <c:v>12</c:v>
                </c:pt>
                <c:pt idx="414">
                  <c:v>12</c:v>
                </c:pt>
                <c:pt idx="415">
                  <c:v>12</c:v>
                </c:pt>
                <c:pt idx="416">
                  <c:v>12</c:v>
                </c:pt>
                <c:pt idx="417">
                  <c:v>12</c:v>
                </c:pt>
                <c:pt idx="418">
                  <c:v>12</c:v>
                </c:pt>
                <c:pt idx="419">
                  <c:v>12</c:v>
                </c:pt>
                <c:pt idx="420">
                  <c:v>12</c:v>
                </c:pt>
                <c:pt idx="421">
                  <c:v>12</c:v>
                </c:pt>
                <c:pt idx="422">
                  <c:v>12</c:v>
                </c:pt>
                <c:pt idx="423">
                  <c:v>12</c:v>
                </c:pt>
                <c:pt idx="424">
                  <c:v>12</c:v>
                </c:pt>
                <c:pt idx="425">
                  <c:v>12</c:v>
                </c:pt>
                <c:pt idx="426">
                  <c:v>12</c:v>
                </c:pt>
                <c:pt idx="427">
                  <c:v>12</c:v>
                </c:pt>
                <c:pt idx="428">
                  <c:v>12</c:v>
                </c:pt>
                <c:pt idx="429">
                  <c:v>12</c:v>
                </c:pt>
                <c:pt idx="430">
                  <c:v>12</c:v>
                </c:pt>
                <c:pt idx="431">
                  <c:v>12</c:v>
                </c:pt>
                <c:pt idx="432">
                  <c:v>12</c:v>
                </c:pt>
                <c:pt idx="433">
                  <c:v>12</c:v>
                </c:pt>
                <c:pt idx="434">
                  <c:v>12</c:v>
                </c:pt>
                <c:pt idx="435">
                  <c:v>12</c:v>
                </c:pt>
                <c:pt idx="436">
                  <c:v>12</c:v>
                </c:pt>
                <c:pt idx="437">
                  <c:v>12</c:v>
                </c:pt>
                <c:pt idx="438">
                  <c:v>12</c:v>
                </c:pt>
                <c:pt idx="439">
                  <c:v>12</c:v>
                </c:pt>
                <c:pt idx="440">
                  <c:v>12</c:v>
                </c:pt>
                <c:pt idx="441">
                  <c:v>12</c:v>
                </c:pt>
                <c:pt idx="442">
                  <c:v>12</c:v>
                </c:pt>
                <c:pt idx="443">
                  <c:v>12</c:v>
                </c:pt>
                <c:pt idx="444">
                  <c:v>12</c:v>
                </c:pt>
                <c:pt idx="445">
                  <c:v>12</c:v>
                </c:pt>
                <c:pt idx="446">
                  <c:v>12</c:v>
                </c:pt>
                <c:pt idx="447">
                  <c:v>12</c:v>
                </c:pt>
                <c:pt idx="448">
                  <c:v>12</c:v>
                </c:pt>
                <c:pt idx="449">
                  <c:v>12</c:v>
                </c:pt>
                <c:pt idx="450">
                  <c:v>12</c:v>
                </c:pt>
                <c:pt idx="451">
                  <c:v>12</c:v>
                </c:pt>
                <c:pt idx="452">
                  <c:v>12</c:v>
                </c:pt>
                <c:pt idx="453">
                  <c:v>12</c:v>
                </c:pt>
                <c:pt idx="454">
                  <c:v>12</c:v>
                </c:pt>
                <c:pt idx="455">
                  <c:v>12</c:v>
                </c:pt>
                <c:pt idx="456">
                  <c:v>12</c:v>
                </c:pt>
                <c:pt idx="457">
                  <c:v>12</c:v>
                </c:pt>
                <c:pt idx="458">
                  <c:v>12</c:v>
                </c:pt>
                <c:pt idx="459">
                  <c:v>12</c:v>
                </c:pt>
                <c:pt idx="460">
                  <c:v>12</c:v>
                </c:pt>
                <c:pt idx="461">
                  <c:v>12</c:v>
                </c:pt>
                <c:pt idx="462">
                  <c:v>12</c:v>
                </c:pt>
                <c:pt idx="463">
                  <c:v>12</c:v>
                </c:pt>
                <c:pt idx="464">
                  <c:v>12</c:v>
                </c:pt>
                <c:pt idx="465">
                  <c:v>12</c:v>
                </c:pt>
                <c:pt idx="466">
                  <c:v>12</c:v>
                </c:pt>
                <c:pt idx="467">
                  <c:v>12</c:v>
                </c:pt>
                <c:pt idx="468">
                  <c:v>12</c:v>
                </c:pt>
                <c:pt idx="469">
                  <c:v>12</c:v>
                </c:pt>
                <c:pt idx="470">
                  <c:v>12</c:v>
                </c:pt>
                <c:pt idx="471">
                  <c:v>12</c:v>
                </c:pt>
                <c:pt idx="472">
                  <c:v>12</c:v>
                </c:pt>
                <c:pt idx="473">
                  <c:v>12</c:v>
                </c:pt>
                <c:pt idx="474">
                  <c:v>12</c:v>
                </c:pt>
                <c:pt idx="475">
                  <c:v>12</c:v>
                </c:pt>
                <c:pt idx="476">
                  <c:v>12</c:v>
                </c:pt>
                <c:pt idx="477">
                  <c:v>12</c:v>
                </c:pt>
                <c:pt idx="478">
                  <c:v>12</c:v>
                </c:pt>
                <c:pt idx="479">
                  <c:v>12</c:v>
                </c:pt>
                <c:pt idx="480">
                  <c:v>12</c:v>
                </c:pt>
                <c:pt idx="481">
                  <c:v>12</c:v>
                </c:pt>
                <c:pt idx="482">
                  <c:v>12</c:v>
                </c:pt>
                <c:pt idx="483">
                  <c:v>12</c:v>
                </c:pt>
                <c:pt idx="484">
                  <c:v>12</c:v>
                </c:pt>
                <c:pt idx="485">
                  <c:v>12</c:v>
                </c:pt>
                <c:pt idx="486">
                  <c:v>12</c:v>
                </c:pt>
                <c:pt idx="487">
                  <c:v>12</c:v>
                </c:pt>
                <c:pt idx="488">
                  <c:v>12</c:v>
                </c:pt>
                <c:pt idx="489">
                  <c:v>12</c:v>
                </c:pt>
                <c:pt idx="490">
                  <c:v>12</c:v>
                </c:pt>
                <c:pt idx="491">
                  <c:v>12</c:v>
                </c:pt>
                <c:pt idx="492">
                  <c:v>12</c:v>
                </c:pt>
                <c:pt idx="493">
                  <c:v>12</c:v>
                </c:pt>
                <c:pt idx="494">
                  <c:v>12</c:v>
                </c:pt>
                <c:pt idx="495">
                  <c:v>12</c:v>
                </c:pt>
                <c:pt idx="496">
                  <c:v>12</c:v>
                </c:pt>
                <c:pt idx="497">
                  <c:v>12</c:v>
                </c:pt>
                <c:pt idx="498">
                  <c:v>12</c:v>
                </c:pt>
                <c:pt idx="499">
                  <c:v>12</c:v>
                </c:pt>
                <c:pt idx="500">
                  <c:v>12</c:v>
                </c:pt>
                <c:pt idx="501">
                  <c:v>12</c:v>
                </c:pt>
                <c:pt idx="502">
                  <c:v>12</c:v>
                </c:pt>
                <c:pt idx="503">
                  <c:v>12</c:v>
                </c:pt>
                <c:pt idx="504">
                  <c:v>12</c:v>
                </c:pt>
                <c:pt idx="505">
                  <c:v>12</c:v>
                </c:pt>
                <c:pt idx="506">
                  <c:v>12</c:v>
                </c:pt>
                <c:pt idx="507">
                  <c:v>12</c:v>
                </c:pt>
                <c:pt idx="508">
                  <c:v>12</c:v>
                </c:pt>
                <c:pt idx="509">
                  <c:v>12</c:v>
                </c:pt>
                <c:pt idx="510">
                  <c:v>12</c:v>
                </c:pt>
                <c:pt idx="511">
                  <c:v>12</c:v>
                </c:pt>
                <c:pt idx="512">
                  <c:v>12</c:v>
                </c:pt>
                <c:pt idx="513">
                  <c:v>12</c:v>
                </c:pt>
                <c:pt idx="514">
                  <c:v>12</c:v>
                </c:pt>
                <c:pt idx="515">
                  <c:v>12</c:v>
                </c:pt>
                <c:pt idx="516">
                  <c:v>12</c:v>
                </c:pt>
                <c:pt idx="517">
                  <c:v>12</c:v>
                </c:pt>
                <c:pt idx="518">
                  <c:v>12</c:v>
                </c:pt>
                <c:pt idx="519">
                  <c:v>12</c:v>
                </c:pt>
                <c:pt idx="520">
                  <c:v>12</c:v>
                </c:pt>
                <c:pt idx="521">
                  <c:v>12</c:v>
                </c:pt>
                <c:pt idx="522">
                  <c:v>12</c:v>
                </c:pt>
                <c:pt idx="523">
                  <c:v>12</c:v>
                </c:pt>
                <c:pt idx="524">
                  <c:v>12</c:v>
                </c:pt>
                <c:pt idx="525">
                  <c:v>12</c:v>
                </c:pt>
                <c:pt idx="526">
                  <c:v>12</c:v>
                </c:pt>
                <c:pt idx="527">
                  <c:v>12</c:v>
                </c:pt>
                <c:pt idx="528">
                  <c:v>12</c:v>
                </c:pt>
                <c:pt idx="529">
                  <c:v>12</c:v>
                </c:pt>
                <c:pt idx="530">
                  <c:v>12</c:v>
                </c:pt>
                <c:pt idx="531">
                  <c:v>12</c:v>
                </c:pt>
                <c:pt idx="532">
                  <c:v>12</c:v>
                </c:pt>
                <c:pt idx="533">
                  <c:v>12</c:v>
                </c:pt>
                <c:pt idx="534">
                  <c:v>12</c:v>
                </c:pt>
                <c:pt idx="535">
                  <c:v>12</c:v>
                </c:pt>
                <c:pt idx="536">
                  <c:v>12</c:v>
                </c:pt>
                <c:pt idx="537">
                  <c:v>12</c:v>
                </c:pt>
                <c:pt idx="538">
                  <c:v>12</c:v>
                </c:pt>
                <c:pt idx="539">
                  <c:v>12</c:v>
                </c:pt>
                <c:pt idx="540">
                  <c:v>12</c:v>
                </c:pt>
                <c:pt idx="541">
                  <c:v>12</c:v>
                </c:pt>
                <c:pt idx="542">
                  <c:v>12</c:v>
                </c:pt>
                <c:pt idx="543">
                  <c:v>12</c:v>
                </c:pt>
                <c:pt idx="544">
                  <c:v>12</c:v>
                </c:pt>
                <c:pt idx="545">
                  <c:v>12</c:v>
                </c:pt>
                <c:pt idx="546">
                  <c:v>12</c:v>
                </c:pt>
                <c:pt idx="547">
                  <c:v>12</c:v>
                </c:pt>
                <c:pt idx="548">
                  <c:v>12</c:v>
                </c:pt>
                <c:pt idx="549">
                  <c:v>12</c:v>
                </c:pt>
                <c:pt idx="550">
                  <c:v>12</c:v>
                </c:pt>
                <c:pt idx="551">
                  <c:v>12</c:v>
                </c:pt>
                <c:pt idx="552">
                  <c:v>12</c:v>
                </c:pt>
                <c:pt idx="553">
                  <c:v>12</c:v>
                </c:pt>
                <c:pt idx="554">
                  <c:v>12</c:v>
                </c:pt>
                <c:pt idx="555">
                  <c:v>12</c:v>
                </c:pt>
                <c:pt idx="556">
                  <c:v>12</c:v>
                </c:pt>
                <c:pt idx="557">
                  <c:v>12</c:v>
                </c:pt>
                <c:pt idx="558">
                  <c:v>12</c:v>
                </c:pt>
                <c:pt idx="559">
                  <c:v>12</c:v>
                </c:pt>
                <c:pt idx="560">
                  <c:v>12</c:v>
                </c:pt>
                <c:pt idx="561">
                  <c:v>12</c:v>
                </c:pt>
                <c:pt idx="562">
                  <c:v>12</c:v>
                </c:pt>
                <c:pt idx="563">
                  <c:v>12</c:v>
                </c:pt>
                <c:pt idx="564">
                  <c:v>12</c:v>
                </c:pt>
                <c:pt idx="565">
                  <c:v>12</c:v>
                </c:pt>
                <c:pt idx="566">
                  <c:v>12</c:v>
                </c:pt>
                <c:pt idx="567">
                  <c:v>12</c:v>
                </c:pt>
                <c:pt idx="568">
                  <c:v>12</c:v>
                </c:pt>
                <c:pt idx="569">
                  <c:v>12</c:v>
                </c:pt>
                <c:pt idx="570">
                  <c:v>12</c:v>
                </c:pt>
                <c:pt idx="571">
                  <c:v>12</c:v>
                </c:pt>
                <c:pt idx="572">
                  <c:v>12</c:v>
                </c:pt>
                <c:pt idx="573">
                  <c:v>12</c:v>
                </c:pt>
                <c:pt idx="574">
                  <c:v>12</c:v>
                </c:pt>
                <c:pt idx="575">
                  <c:v>12</c:v>
                </c:pt>
                <c:pt idx="576">
                  <c:v>12</c:v>
                </c:pt>
                <c:pt idx="577">
                  <c:v>12</c:v>
                </c:pt>
                <c:pt idx="578">
                  <c:v>12</c:v>
                </c:pt>
                <c:pt idx="579">
                  <c:v>12</c:v>
                </c:pt>
                <c:pt idx="580">
                  <c:v>12</c:v>
                </c:pt>
                <c:pt idx="581">
                  <c:v>12</c:v>
                </c:pt>
                <c:pt idx="582">
                  <c:v>12</c:v>
                </c:pt>
                <c:pt idx="583">
                  <c:v>12</c:v>
                </c:pt>
                <c:pt idx="584">
                  <c:v>12</c:v>
                </c:pt>
                <c:pt idx="585">
                  <c:v>12</c:v>
                </c:pt>
                <c:pt idx="586">
                  <c:v>12</c:v>
                </c:pt>
                <c:pt idx="587">
                  <c:v>12</c:v>
                </c:pt>
                <c:pt idx="588">
                  <c:v>12</c:v>
                </c:pt>
                <c:pt idx="589">
                  <c:v>12</c:v>
                </c:pt>
                <c:pt idx="590">
                  <c:v>12</c:v>
                </c:pt>
                <c:pt idx="591">
                  <c:v>12</c:v>
                </c:pt>
                <c:pt idx="592">
                  <c:v>12</c:v>
                </c:pt>
                <c:pt idx="593">
                  <c:v>12</c:v>
                </c:pt>
                <c:pt idx="594">
                  <c:v>12</c:v>
                </c:pt>
                <c:pt idx="595">
                  <c:v>12</c:v>
                </c:pt>
                <c:pt idx="596">
                  <c:v>12</c:v>
                </c:pt>
                <c:pt idx="597">
                  <c:v>12</c:v>
                </c:pt>
                <c:pt idx="598">
                  <c:v>12</c:v>
                </c:pt>
                <c:pt idx="599">
                  <c:v>12</c:v>
                </c:pt>
                <c:pt idx="600">
                  <c:v>12</c:v>
                </c:pt>
                <c:pt idx="601">
                  <c:v>12</c:v>
                </c:pt>
                <c:pt idx="602">
                  <c:v>12</c:v>
                </c:pt>
                <c:pt idx="603">
                  <c:v>12</c:v>
                </c:pt>
                <c:pt idx="604">
                  <c:v>12</c:v>
                </c:pt>
                <c:pt idx="605">
                  <c:v>12</c:v>
                </c:pt>
                <c:pt idx="606">
                  <c:v>12</c:v>
                </c:pt>
                <c:pt idx="607">
                  <c:v>12</c:v>
                </c:pt>
                <c:pt idx="608">
                  <c:v>12</c:v>
                </c:pt>
                <c:pt idx="609">
                  <c:v>12</c:v>
                </c:pt>
                <c:pt idx="610">
                  <c:v>12</c:v>
                </c:pt>
                <c:pt idx="611">
                  <c:v>12</c:v>
                </c:pt>
                <c:pt idx="612">
                  <c:v>12</c:v>
                </c:pt>
                <c:pt idx="613">
                  <c:v>12</c:v>
                </c:pt>
                <c:pt idx="614">
                  <c:v>12</c:v>
                </c:pt>
                <c:pt idx="615">
                  <c:v>12</c:v>
                </c:pt>
                <c:pt idx="616">
                  <c:v>12</c:v>
                </c:pt>
                <c:pt idx="617">
                  <c:v>12</c:v>
                </c:pt>
                <c:pt idx="618">
                  <c:v>12</c:v>
                </c:pt>
                <c:pt idx="619">
                  <c:v>12</c:v>
                </c:pt>
                <c:pt idx="620">
                  <c:v>12</c:v>
                </c:pt>
                <c:pt idx="621">
                  <c:v>12</c:v>
                </c:pt>
                <c:pt idx="622">
                  <c:v>12</c:v>
                </c:pt>
                <c:pt idx="623">
                  <c:v>12</c:v>
                </c:pt>
                <c:pt idx="624">
                  <c:v>12</c:v>
                </c:pt>
                <c:pt idx="625">
                  <c:v>12</c:v>
                </c:pt>
                <c:pt idx="626">
                  <c:v>12</c:v>
                </c:pt>
                <c:pt idx="627">
                  <c:v>12</c:v>
                </c:pt>
                <c:pt idx="628">
                  <c:v>12</c:v>
                </c:pt>
                <c:pt idx="629">
                  <c:v>12</c:v>
                </c:pt>
                <c:pt idx="630">
                  <c:v>12</c:v>
                </c:pt>
                <c:pt idx="631">
                  <c:v>12</c:v>
                </c:pt>
                <c:pt idx="632">
                  <c:v>12</c:v>
                </c:pt>
                <c:pt idx="633">
                  <c:v>12</c:v>
                </c:pt>
                <c:pt idx="634">
                  <c:v>12</c:v>
                </c:pt>
                <c:pt idx="635">
                  <c:v>12</c:v>
                </c:pt>
                <c:pt idx="636">
                  <c:v>12</c:v>
                </c:pt>
                <c:pt idx="637">
                  <c:v>12</c:v>
                </c:pt>
                <c:pt idx="638">
                  <c:v>12</c:v>
                </c:pt>
                <c:pt idx="639">
                  <c:v>12</c:v>
                </c:pt>
                <c:pt idx="640">
                  <c:v>12</c:v>
                </c:pt>
                <c:pt idx="641">
                  <c:v>12</c:v>
                </c:pt>
                <c:pt idx="642">
                  <c:v>12</c:v>
                </c:pt>
                <c:pt idx="643">
                  <c:v>12</c:v>
                </c:pt>
                <c:pt idx="644">
                  <c:v>12</c:v>
                </c:pt>
                <c:pt idx="645">
                  <c:v>12</c:v>
                </c:pt>
                <c:pt idx="646">
                  <c:v>12</c:v>
                </c:pt>
                <c:pt idx="647">
                  <c:v>12</c:v>
                </c:pt>
                <c:pt idx="648">
                  <c:v>12</c:v>
                </c:pt>
                <c:pt idx="649">
                  <c:v>12</c:v>
                </c:pt>
                <c:pt idx="650">
                  <c:v>12</c:v>
                </c:pt>
                <c:pt idx="651">
                  <c:v>12</c:v>
                </c:pt>
                <c:pt idx="652">
                  <c:v>12</c:v>
                </c:pt>
                <c:pt idx="653">
                  <c:v>12</c:v>
                </c:pt>
                <c:pt idx="654">
                  <c:v>12</c:v>
                </c:pt>
                <c:pt idx="655">
                  <c:v>12</c:v>
                </c:pt>
                <c:pt idx="656">
                  <c:v>12</c:v>
                </c:pt>
                <c:pt idx="657">
                  <c:v>12</c:v>
                </c:pt>
                <c:pt idx="658">
                  <c:v>12</c:v>
                </c:pt>
                <c:pt idx="659">
                  <c:v>12</c:v>
                </c:pt>
                <c:pt idx="660">
                  <c:v>12</c:v>
                </c:pt>
                <c:pt idx="661">
                  <c:v>12</c:v>
                </c:pt>
                <c:pt idx="662">
                  <c:v>12</c:v>
                </c:pt>
                <c:pt idx="663">
                  <c:v>12</c:v>
                </c:pt>
                <c:pt idx="664">
                  <c:v>12</c:v>
                </c:pt>
                <c:pt idx="665">
                  <c:v>12</c:v>
                </c:pt>
                <c:pt idx="666">
                  <c:v>12</c:v>
                </c:pt>
                <c:pt idx="667">
                  <c:v>12</c:v>
                </c:pt>
                <c:pt idx="668">
                  <c:v>12</c:v>
                </c:pt>
                <c:pt idx="669">
                  <c:v>12</c:v>
                </c:pt>
                <c:pt idx="670">
                  <c:v>12</c:v>
                </c:pt>
                <c:pt idx="671">
                  <c:v>12</c:v>
                </c:pt>
                <c:pt idx="672">
                  <c:v>12</c:v>
                </c:pt>
                <c:pt idx="673">
                  <c:v>12</c:v>
                </c:pt>
                <c:pt idx="674">
                  <c:v>12</c:v>
                </c:pt>
                <c:pt idx="675">
                  <c:v>12</c:v>
                </c:pt>
                <c:pt idx="676">
                  <c:v>12</c:v>
                </c:pt>
                <c:pt idx="677">
                  <c:v>12</c:v>
                </c:pt>
                <c:pt idx="678">
                  <c:v>12</c:v>
                </c:pt>
                <c:pt idx="679">
                  <c:v>12</c:v>
                </c:pt>
                <c:pt idx="680">
                  <c:v>12</c:v>
                </c:pt>
                <c:pt idx="681">
                  <c:v>12</c:v>
                </c:pt>
                <c:pt idx="682">
                  <c:v>12</c:v>
                </c:pt>
                <c:pt idx="683">
                  <c:v>12</c:v>
                </c:pt>
                <c:pt idx="684">
                  <c:v>12</c:v>
                </c:pt>
                <c:pt idx="685">
                  <c:v>12</c:v>
                </c:pt>
                <c:pt idx="686">
                  <c:v>12</c:v>
                </c:pt>
                <c:pt idx="687">
                  <c:v>12</c:v>
                </c:pt>
                <c:pt idx="688">
                  <c:v>12</c:v>
                </c:pt>
                <c:pt idx="689">
                  <c:v>12</c:v>
                </c:pt>
                <c:pt idx="690">
                  <c:v>12</c:v>
                </c:pt>
                <c:pt idx="691">
                  <c:v>12</c:v>
                </c:pt>
                <c:pt idx="692">
                  <c:v>12</c:v>
                </c:pt>
                <c:pt idx="693">
                  <c:v>12</c:v>
                </c:pt>
                <c:pt idx="694">
                  <c:v>12</c:v>
                </c:pt>
                <c:pt idx="695">
                  <c:v>12</c:v>
                </c:pt>
                <c:pt idx="696">
                  <c:v>12</c:v>
                </c:pt>
                <c:pt idx="697">
                  <c:v>12</c:v>
                </c:pt>
                <c:pt idx="698">
                  <c:v>12</c:v>
                </c:pt>
                <c:pt idx="699">
                  <c:v>12</c:v>
                </c:pt>
                <c:pt idx="700">
                  <c:v>12</c:v>
                </c:pt>
                <c:pt idx="701">
                  <c:v>12</c:v>
                </c:pt>
                <c:pt idx="702">
                  <c:v>12</c:v>
                </c:pt>
                <c:pt idx="703">
                  <c:v>12</c:v>
                </c:pt>
                <c:pt idx="704">
                  <c:v>12</c:v>
                </c:pt>
                <c:pt idx="705">
                  <c:v>12</c:v>
                </c:pt>
                <c:pt idx="706">
                  <c:v>12</c:v>
                </c:pt>
                <c:pt idx="707">
                  <c:v>12</c:v>
                </c:pt>
                <c:pt idx="708">
                  <c:v>12</c:v>
                </c:pt>
                <c:pt idx="709">
                  <c:v>12</c:v>
                </c:pt>
                <c:pt idx="710">
                  <c:v>12</c:v>
                </c:pt>
                <c:pt idx="711">
                  <c:v>12</c:v>
                </c:pt>
                <c:pt idx="712">
                  <c:v>12</c:v>
                </c:pt>
                <c:pt idx="713">
                  <c:v>12</c:v>
                </c:pt>
                <c:pt idx="714">
                  <c:v>12</c:v>
                </c:pt>
                <c:pt idx="715">
                  <c:v>12</c:v>
                </c:pt>
                <c:pt idx="716">
                  <c:v>12</c:v>
                </c:pt>
                <c:pt idx="717">
                  <c:v>12</c:v>
                </c:pt>
                <c:pt idx="718">
                  <c:v>12</c:v>
                </c:pt>
                <c:pt idx="719">
                  <c:v>12</c:v>
                </c:pt>
                <c:pt idx="720">
                  <c:v>12</c:v>
                </c:pt>
                <c:pt idx="721">
                  <c:v>12</c:v>
                </c:pt>
                <c:pt idx="722">
                  <c:v>12</c:v>
                </c:pt>
                <c:pt idx="723">
                  <c:v>12</c:v>
                </c:pt>
                <c:pt idx="724">
                  <c:v>12</c:v>
                </c:pt>
                <c:pt idx="725">
                  <c:v>12</c:v>
                </c:pt>
                <c:pt idx="726">
                  <c:v>12</c:v>
                </c:pt>
                <c:pt idx="727">
                  <c:v>12</c:v>
                </c:pt>
                <c:pt idx="728">
                  <c:v>12</c:v>
                </c:pt>
                <c:pt idx="729">
                  <c:v>12</c:v>
                </c:pt>
                <c:pt idx="730">
                  <c:v>12</c:v>
                </c:pt>
                <c:pt idx="731">
                  <c:v>12</c:v>
                </c:pt>
                <c:pt idx="732">
                  <c:v>12</c:v>
                </c:pt>
                <c:pt idx="733">
                  <c:v>12</c:v>
                </c:pt>
                <c:pt idx="734">
                  <c:v>12</c:v>
                </c:pt>
                <c:pt idx="735">
                  <c:v>12</c:v>
                </c:pt>
                <c:pt idx="736">
                  <c:v>12</c:v>
                </c:pt>
                <c:pt idx="737">
                  <c:v>12</c:v>
                </c:pt>
                <c:pt idx="738">
                  <c:v>12</c:v>
                </c:pt>
                <c:pt idx="739">
                  <c:v>12</c:v>
                </c:pt>
                <c:pt idx="740">
                  <c:v>12</c:v>
                </c:pt>
                <c:pt idx="741">
                  <c:v>12</c:v>
                </c:pt>
                <c:pt idx="742">
                  <c:v>12</c:v>
                </c:pt>
                <c:pt idx="743">
                  <c:v>12</c:v>
                </c:pt>
                <c:pt idx="744">
                  <c:v>12</c:v>
                </c:pt>
                <c:pt idx="745">
                  <c:v>12</c:v>
                </c:pt>
                <c:pt idx="746">
                  <c:v>12</c:v>
                </c:pt>
                <c:pt idx="747">
                  <c:v>12</c:v>
                </c:pt>
                <c:pt idx="748">
                  <c:v>12</c:v>
                </c:pt>
                <c:pt idx="749">
                  <c:v>12</c:v>
                </c:pt>
                <c:pt idx="750">
                  <c:v>12</c:v>
                </c:pt>
                <c:pt idx="751">
                  <c:v>12</c:v>
                </c:pt>
                <c:pt idx="752">
                  <c:v>12</c:v>
                </c:pt>
                <c:pt idx="753">
                  <c:v>12</c:v>
                </c:pt>
                <c:pt idx="754">
                  <c:v>12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8B11-4379-8492-598CF8B4B6D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9195776"/>
        <c:axId val="39197696"/>
      </c:scatterChart>
      <c:valAx>
        <c:axId val="3919577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lang="en-US" sz="1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Number Of Conduate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lang="en-US" sz="10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12700" cap="rnd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9197696"/>
        <c:crosses val="autoZero"/>
        <c:crossBetween val="midCat"/>
      </c:valAx>
      <c:valAx>
        <c:axId val="39197696"/>
        <c:scaling>
          <c:orientation val="minMax"/>
        </c:scaling>
        <c:delete val="0"/>
        <c:axPos val="l"/>
        <c:majorGridlines>
          <c:spPr>
            <a:ln w="12700" cap="rnd" cmpd="sng" algn="ctr">
              <a:solidFill>
                <a:schemeClr val="tx1">
                  <a:tint val="75000"/>
                </a:schemeClr>
              </a:solidFill>
              <a:prstDash val="solid"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lang="en-US" sz="1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Slope %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lang="en-US" sz="10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12700" cap="rnd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9195776"/>
        <c:crosses val="autoZero"/>
        <c:crossBetween val="midCat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12700" cap="rnd" cmpd="sng" algn="ctr">
      <a:noFill/>
      <a:prstDash val="solid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073894609327692"/>
          <c:y val="4.6747451305428983E-2"/>
          <c:w val="0.85951208022073988"/>
          <c:h val="0.7693118939079987"/>
        </c:manualLayout>
      </c:layout>
      <c:scatterChart>
        <c:scatterStyle val="lineMarker"/>
        <c:varyColors val="0"/>
        <c:ser>
          <c:idx val="0"/>
          <c:order val="0"/>
          <c:spPr>
            <a:ln w="38100" cap="rnd" cmpd="sng" algn="ctr">
              <a:noFill/>
              <a:prstDash val="solid"/>
              <a:round/>
            </a:ln>
            <a:effectLst/>
          </c:spPr>
          <c:marker>
            <c:spPr>
              <a:solidFill>
                <a:schemeClr val="accent6"/>
              </a:solidFill>
              <a:ln w="12700" cap="rnd" cmpd="sng" algn="ctr">
                <a:solidFill>
                  <a:schemeClr val="accent6"/>
                </a:solidFill>
                <a:prstDash val="solid"/>
                <a:round/>
              </a:ln>
              <a:effectLst/>
            </c:spPr>
          </c:marker>
          <c:xVal>
            <c:numRef>
              <c:f>Sheet1!$C$2:$C$756</c:f>
              <c:numCache>
                <c:formatCode>General</c:formatCode>
                <c:ptCount val="75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  <c:pt idx="232">
                  <c:v>233</c:v>
                </c:pt>
                <c:pt idx="233">
                  <c:v>234</c:v>
                </c:pt>
                <c:pt idx="234">
                  <c:v>235</c:v>
                </c:pt>
                <c:pt idx="235">
                  <c:v>236</c:v>
                </c:pt>
                <c:pt idx="236">
                  <c:v>237</c:v>
                </c:pt>
                <c:pt idx="237">
                  <c:v>238</c:v>
                </c:pt>
                <c:pt idx="238">
                  <c:v>239</c:v>
                </c:pt>
                <c:pt idx="239">
                  <c:v>240</c:v>
                </c:pt>
                <c:pt idx="240">
                  <c:v>241</c:v>
                </c:pt>
                <c:pt idx="241">
                  <c:v>242</c:v>
                </c:pt>
                <c:pt idx="242">
                  <c:v>243</c:v>
                </c:pt>
                <c:pt idx="243">
                  <c:v>244</c:v>
                </c:pt>
                <c:pt idx="244">
                  <c:v>245</c:v>
                </c:pt>
                <c:pt idx="245">
                  <c:v>246</c:v>
                </c:pt>
                <c:pt idx="246">
                  <c:v>247</c:v>
                </c:pt>
                <c:pt idx="247">
                  <c:v>248</c:v>
                </c:pt>
                <c:pt idx="248">
                  <c:v>249</c:v>
                </c:pt>
                <c:pt idx="249">
                  <c:v>250</c:v>
                </c:pt>
                <c:pt idx="250">
                  <c:v>251</c:v>
                </c:pt>
                <c:pt idx="251">
                  <c:v>252</c:v>
                </c:pt>
                <c:pt idx="252">
                  <c:v>253</c:v>
                </c:pt>
                <c:pt idx="253">
                  <c:v>254</c:v>
                </c:pt>
                <c:pt idx="254">
                  <c:v>255</c:v>
                </c:pt>
                <c:pt idx="255">
                  <c:v>256</c:v>
                </c:pt>
                <c:pt idx="256">
                  <c:v>257</c:v>
                </c:pt>
                <c:pt idx="257">
                  <c:v>258</c:v>
                </c:pt>
                <c:pt idx="258">
                  <c:v>259</c:v>
                </c:pt>
                <c:pt idx="259">
                  <c:v>260</c:v>
                </c:pt>
                <c:pt idx="260">
                  <c:v>261</c:v>
                </c:pt>
                <c:pt idx="261">
                  <c:v>262</c:v>
                </c:pt>
                <c:pt idx="262">
                  <c:v>263</c:v>
                </c:pt>
                <c:pt idx="263">
                  <c:v>264</c:v>
                </c:pt>
                <c:pt idx="264">
                  <c:v>265</c:v>
                </c:pt>
                <c:pt idx="265">
                  <c:v>266</c:v>
                </c:pt>
                <c:pt idx="266">
                  <c:v>267</c:v>
                </c:pt>
                <c:pt idx="267">
                  <c:v>268</c:v>
                </c:pt>
                <c:pt idx="268">
                  <c:v>269</c:v>
                </c:pt>
                <c:pt idx="269">
                  <c:v>270</c:v>
                </c:pt>
                <c:pt idx="270">
                  <c:v>271</c:v>
                </c:pt>
                <c:pt idx="271">
                  <c:v>272</c:v>
                </c:pt>
                <c:pt idx="272">
                  <c:v>273</c:v>
                </c:pt>
                <c:pt idx="273">
                  <c:v>274</c:v>
                </c:pt>
                <c:pt idx="274">
                  <c:v>275</c:v>
                </c:pt>
                <c:pt idx="275">
                  <c:v>276</c:v>
                </c:pt>
                <c:pt idx="276">
                  <c:v>277</c:v>
                </c:pt>
                <c:pt idx="277">
                  <c:v>278</c:v>
                </c:pt>
                <c:pt idx="278">
                  <c:v>279</c:v>
                </c:pt>
                <c:pt idx="279">
                  <c:v>280</c:v>
                </c:pt>
                <c:pt idx="280">
                  <c:v>281</c:v>
                </c:pt>
                <c:pt idx="281">
                  <c:v>282</c:v>
                </c:pt>
                <c:pt idx="282">
                  <c:v>283</c:v>
                </c:pt>
                <c:pt idx="283">
                  <c:v>284</c:v>
                </c:pt>
                <c:pt idx="284">
                  <c:v>285</c:v>
                </c:pt>
                <c:pt idx="285">
                  <c:v>286</c:v>
                </c:pt>
                <c:pt idx="286">
                  <c:v>287</c:v>
                </c:pt>
                <c:pt idx="287">
                  <c:v>288</c:v>
                </c:pt>
                <c:pt idx="288">
                  <c:v>289</c:v>
                </c:pt>
                <c:pt idx="289">
                  <c:v>290</c:v>
                </c:pt>
                <c:pt idx="290">
                  <c:v>291</c:v>
                </c:pt>
                <c:pt idx="291">
                  <c:v>292</c:v>
                </c:pt>
                <c:pt idx="292">
                  <c:v>293</c:v>
                </c:pt>
                <c:pt idx="293">
                  <c:v>294</c:v>
                </c:pt>
                <c:pt idx="294">
                  <c:v>295</c:v>
                </c:pt>
                <c:pt idx="295">
                  <c:v>296</c:v>
                </c:pt>
                <c:pt idx="296">
                  <c:v>297</c:v>
                </c:pt>
                <c:pt idx="297">
                  <c:v>298</c:v>
                </c:pt>
                <c:pt idx="298">
                  <c:v>299</c:v>
                </c:pt>
                <c:pt idx="299">
                  <c:v>300</c:v>
                </c:pt>
                <c:pt idx="300">
                  <c:v>301</c:v>
                </c:pt>
                <c:pt idx="301">
                  <c:v>302</c:v>
                </c:pt>
                <c:pt idx="302">
                  <c:v>303</c:v>
                </c:pt>
                <c:pt idx="303">
                  <c:v>304</c:v>
                </c:pt>
                <c:pt idx="304">
                  <c:v>305</c:v>
                </c:pt>
                <c:pt idx="305">
                  <c:v>306</c:v>
                </c:pt>
                <c:pt idx="306">
                  <c:v>307</c:v>
                </c:pt>
                <c:pt idx="307">
                  <c:v>308</c:v>
                </c:pt>
                <c:pt idx="308">
                  <c:v>309</c:v>
                </c:pt>
                <c:pt idx="309">
                  <c:v>310</c:v>
                </c:pt>
                <c:pt idx="310">
                  <c:v>311</c:v>
                </c:pt>
                <c:pt idx="311">
                  <c:v>312</c:v>
                </c:pt>
                <c:pt idx="312">
                  <c:v>313</c:v>
                </c:pt>
                <c:pt idx="313">
                  <c:v>314</c:v>
                </c:pt>
                <c:pt idx="314">
                  <c:v>315</c:v>
                </c:pt>
                <c:pt idx="315">
                  <c:v>316</c:v>
                </c:pt>
                <c:pt idx="316">
                  <c:v>317</c:v>
                </c:pt>
                <c:pt idx="317">
                  <c:v>318</c:v>
                </c:pt>
                <c:pt idx="318">
                  <c:v>319</c:v>
                </c:pt>
                <c:pt idx="319">
                  <c:v>320</c:v>
                </c:pt>
                <c:pt idx="320">
                  <c:v>321</c:v>
                </c:pt>
                <c:pt idx="321">
                  <c:v>322</c:v>
                </c:pt>
                <c:pt idx="322">
                  <c:v>323</c:v>
                </c:pt>
                <c:pt idx="323">
                  <c:v>324</c:v>
                </c:pt>
                <c:pt idx="324">
                  <c:v>325</c:v>
                </c:pt>
                <c:pt idx="325">
                  <c:v>326</c:v>
                </c:pt>
                <c:pt idx="326">
                  <c:v>327</c:v>
                </c:pt>
                <c:pt idx="327">
                  <c:v>328</c:v>
                </c:pt>
                <c:pt idx="328">
                  <c:v>329</c:v>
                </c:pt>
                <c:pt idx="329">
                  <c:v>330</c:v>
                </c:pt>
                <c:pt idx="330">
                  <c:v>331</c:v>
                </c:pt>
                <c:pt idx="331">
                  <c:v>332</c:v>
                </c:pt>
                <c:pt idx="332">
                  <c:v>333</c:v>
                </c:pt>
                <c:pt idx="333">
                  <c:v>334</c:v>
                </c:pt>
                <c:pt idx="334">
                  <c:v>335</c:v>
                </c:pt>
                <c:pt idx="335">
                  <c:v>336</c:v>
                </c:pt>
                <c:pt idx="336">
                  <c:v>337</c:v>
                </c:pt>
                <c:pt idx="337">
                  <c:v>338</c:v>
                </c:pt>
                <c:pt idx="338">
                  <c:v>339</c:v>
                </c:pt>
                <c:pt idx="339">
                  <c:v>340</c:v>
                </c:pt>
                <c:pt idx="340">
                  <c:v>341</c:v>
                </c:pt>
                <c:pt idx="341">
                  <c:v>342</c:v>
                </c:pt>
                <c:pt idx="342">
                  <c:v>343</c:v>
                </c:pt>
                <c:pt idx="343">
                  <c:v>344</c:v>
                </c:pt>
                <c:pt idx="344">
                  <c:v>345</c:v>
                </c:pt>
                <c:pt idx="345">
                  <c:v>346</c:v>
                </c:pt>
                <c:pt idx="346">
                  <c:v>347</c:v>
                </c:pt>
                <c:pt idx="347">
                  <c:v>348</c:v>
                </c:pt>
                <c:pt idx="348">
                  <c:v>349</c:v>
                </c:pt>
                <c:pt idx="349">
                  <c:v>350</c:v>
                </c:pt>
                <c:pt idx="350">
                  <c:v>351</c:v>
                </c:pt>
                <c:pt idx="351">
                  <c:v>352</c:v>
                </c:pt>
                <c:pt idx="352">
                  <c:v>353</c:v>
                </c:pt>
                <c:pt idx="353">
                  <c:v>354</c:v>
                </c:pt>
                <c:pt idx="354">
                  <c:v>355</c:v>
                </c:pt>
                <c:pt idx="355">
                  <c:v>356</c:v>
                </c:pt>
                <c:pt idx="356">
                  <c:v>357</c:v>
                </c:pt>
                <c:pt idx="357">
                  <c:v>358</c:v>
                </c:pt>
                <c:pt idx="358">
                  <c:v>359</c:v>
                </c:pt>
                <c:pt idx="359">
                  <c:v>360</c:v>
                </c:pt>
                <c:pt idx="360">
                  <c:v>361</c:v>
                </c:pt>
                <c:pt idx="361">
                  <c:v>362</c:v>
                </c:pt>
                <c:pt idx="362">
                  <c:v>363</c:v>
                </c:pt>
                <c:pt idx="363">
                  <c:v>364</c:v>
                </c:pt>
                <c:pt idx="364">
                  <c:v>365</c:v>
                </c:pt>
                <c:pt idx="365">
                  <c:v>366</c:v>
                </c:pt>
                <c:pt idx="366">
                  <c:v>367</c:v>
                </c:pt>
                <c:pt idx="367">
                  <c:v>368</c:v>
                </c:pt>
                <c:pt idx="368">
                  <c:v>369</c:v>
                </c:pt>
                <c:pt idx="369">
                  <c:v>370</c:v>
                </c:pt>
                <c:pt idx="370">
                  <c:v>371</c:v>
                </c:pt>
                <c:pt idx="371">
                  <c:v>372</c:v>
                </c:pt>
                <c:pt idx="372">
                  <c:v>373</c:v>
                </c:pt>
                <c:pt idx="373">
                  <c:v>374</c:v>
                </c:pt>
                <c:pt idx="374">
                  <c:v>375</c:v>
                </c:pt>
                <c:pt idx="375">
                  <c:v>376</c:v>
                </c:pt>
                <c:pt idx="376">
                  <c:v>377</c:v>
                </c:pt>
                <c:pt idx="377">
                  <c:v>378</c:v>
                </c:pt>
                <c:pt idx="378">
                  <c:v>379</c:v>
                </c:pt>
                <c:pt idx="379">
                  <c:v>380</c:v>
                </c:pt>
                <c:pt idx="380">
                  <c:v>381</c:v>
                </c:pt>
                <c:pt idx="381">
                  <c:v>382</c:v>
                </c:pt>
                <c:pt idx="382">
                  <c:v>383</c:v>
                </c:pt>
                <c:pt idx="383">
                  <c:v>384</c:v>
                </c:pt>
                <c:pt idx="384">
                  <c:v>385</c:v>
                </c:pt>
                <c:pt idx="385">
                  <c:v>386</c:v>
                </c:pt>
                <c:pt idx="386">
                  <c:v>387</c:v>
                </c:pt>
                <c:pt idx="387">
                  <c:v>388</c:v>
                </c:pt>
                <c:pt idx="388">
                  <c:v>389</c:v>
                </c:pt>
                <c:pt idx="389">
                  <c:v>390</c:v>
                </c:pt>
                <c:pt idx="390">
                  <c:v>391</c:v>
                </c:pt>
                <c:pt idx="391">
                  <c:v>392</c:v>
                </c:pt>
                <c:pt idx="392">
                  <c:v>393</c:v>
                </c:pt>
                <c:pt idx="393">
                  <c:v>394</c:v>
                </c:pt>
                <c:pt idx="394">
                  <c:v>395</c:v>
                </c:pt>
                <c:pt idx="395">
                  <c:v>396</c:v>
                </c:pt>
                <c:pt idx="396">
                  <c:v>397</c:v>
                </c:pt>
                <c:pt idx="397">
                  <c:v>398</c:v>
                </c:pt>
                <c:pt idx="398">
                  <c:v>399</c:v>
                </c:pt>
                <c:pt idx="399">
                  <c:v>400</c:v>
                </c:pt>
                <c:pt idx="400">
                  <c:v>401</c:v>
                </c:pt>
                <c:pt idx="401">
                  <c:v>402</c:v>
                </c:pt>
                <c:pt idx="402">
                  <c:v>403</c:v>
                </c:pt>
                <c:pt idx="403">
                  <c:v>404</c:v>
                </c:pt>
                <c:pt idx="404">
                  <c:v>405</c:v>
                </c:pt>
                <c:pt idx="405">
                  <c:v>406</c:v>
                </c:pt>
                <c:pt idx="406">
                  <c:v>407</c:v>
                </c:pt>
                <c:pt idx="407">
                  <c:v>408</c:v>
                </c:pt>
                <c:pt idx="408">
                  <c:v>409</c:v>
                </c:pt>
                <c:pt idx="409">
                  <c:v>410</c:v>
                </c:pt>
                <c:pt idx="410">
                  <c:v>411</c:v>
                </c:pt>
                <c:pt idx="411">
                  <c:v>412</c:v>
                </c:pt>
                <c:pt idx="412">
                  <c:v>413</c:v>
                </c:pt>
                <c:pt idx="413">
                  <c:v>414</c:v>
                </c:pt>
                <c:pt idx="414">
                  <c:v>415</c:v>
                </c:pt>
                <c:pt idx="415">
                  <c:v>416</c:v>
                </c:pt>
                <c:pt idx="416">
                  <c:v>417</c:v>
                </c:pt>
                <c:pt idx="417">
                  <c:v>418</c:v>
                </c:pt>
                <c:pt idx="418">
                  <c:v>419</c:v>
                </c:pt>
                <c:pt idx="419">
                  <c:v>420</c:v>
                </c:pt>
                <c:pt idx="420">
                  <c:v>421</c:v>
                </c:pt>
                <c:pt idx="421">
                  <c:v>422</c:v>
                </c:pt>
                <c:pt idx="422">
                  <c:v>423</c:v>
                </c:pt>
                <c:pt idx="423">
                  <c:v>424</c:v>
                </c:pt>
                <c:pt idx="424">
                  <c:v>425</c:v>
                </c:pt>
                <c:pt idx="425">
                  <c:v>426</c:v>
                </c:pt>
                <c:pt idx="426">
                  <c:v>427</c:v>
                </c:pt>
                <c:pt idx="427">
                  <c:v>428</c:v>
                </c:pt>
                <c:pt idx="428">
                  <c:v>429</c:v>
                </c:pt>
                <c:pt idx="429">
                  <c:v>430</c:v>
                </c:pt>
                <c:pt idx="430">
                  <c:v>431</c:v>
                </c:pt>
                <c:pt idx="431">
                  <c:v>432</c:v>
                </c:pt>
                <c:pt idx="432">
                  <c:v>433</c:v>
                </c:pt>
                <c:pt idx="433">
                  <c:v>434</c:v>
                </c:pt>
                <c:pt idx="434">
                  <c:v>435</c:v>
                </c:pt>
                <c:pt idx="435">
                  <c:v>436</c:v>
                </c:pt>
                <c:pt idx="436">
                  <c:v>437</c:v>
                </c:pt>
                <c:pt idx="437">
                  <c:v>438</c:v>
                </c:pt>
                <c:pt idx="438">
                  <c:v>439</c:v>
                </c:pt>
                <c:pt idx="439">
                  <c:v>440</c:v>
                </c:pt>
                <c:pt idx="440">
                  <c:v>441</c:v>
                </c:pt>
                <c:pt idx="441">
                  <c:v>442</c:v>
                </c:pt>
                <c:pt idx="442">
                  <c:v>443</c:v>
                </c:pt>
                <c:pt idx="443">
                  <c:v>444</c:v>
                </c:pt>
                <c:pt idx="444">
                  <c:v>445</c:v>
                </c:pt>
                <c:pt idx="445">
                  <c:v>446</c:v>
                </c:pt>
                <c:pt idx="446">
                  <c:v>447</c:v>
                </c:pt>
                <c:pt idx="447">
                  <c:v>448</c:v>
                </c:pt>
                <c:pt idx="448">
                  <c:v>449</c:v>
                </c:pt>
                <c:pt idx="449">
                  <c:v>450</c:v>
                </c:pt>
                <c:pt idx="450">
                  <c:v>451</c:v>
                </c:pt>
                <c:pt idx="451">
                  <c:v>452</c:v>
                </c:pt>
                <c:pt idx="452">
                  <c:v>453</c:v>
                </c:pt>
                <c:pt idx="453">
                  <c:v>454</c:v>
                </c:pt>
                <c:pt idx="454">
                  <c:v>455</c:v>
                </c:pt>
                <c:pt idx="455">
                  <c:v>456</c:v>
                </c:pt>
                <c:pt idx="456">
                  <c:v>457</c:v>
                </c:pt>
                <c:pt idx="457">
                  <c:v>458</c:v>
                </c:pt>
                <c:pt idx="458">
                  <c:v>459</c:v>
                </c:pt>
                <c:pt idx="459">
                  <c:v>460</c:v>
                </c:pt>
                <c:pt idx="460">
                  <c:v>461</c:v>
                </c:pt>
                <c:pt idx="461">
                  <c:v>462</c:v>
                </c:pt>
                <c:pt idx="462">
                  <c:v>463</c:v>
                </c:pt>
                <c:pt idx="463">
                  <c:v>464</c:v>
                </c:pt>
                <c:pt idx="464">
                  <c:v>465</c:v>
                </c:pt>
                <c:pt idx="465">
                  <c:v>466</c:v>
                </c:pt>
                <c:pt idx="466">
                  <c:v>467</c:v>
                </c:pt>
                <c:pt idx="467">
                  <c:v>468</c:v>
                </c:pt>
                <c:pt idx="468">
                  <c:v>469</c:v>
                </c:pt>
                <c:pt idx="469">
                  <c:v>470</c:v>
                </c:pt>
                <c:pt idx="470">
                  <c:v>471</c:v>
                </c:pt>
                <c:pt idx="471">
                  <c:v>472</c:v>
                </c:pt>
                <c:pt idx="472">
                  <c:v>473</c:v>
                </c:pt>
                <c:pt idx="473">
                  <c:v>474</c:v>
                </c:pt>
                <c:pt idx="474">
                  <c:v>475</c:v>
                </c:pt>
                <c:pt idx="475">
                  <c:v>476</c:v>
                </c:pt>
                <c:pt idx="476">
                  <c:v>477</c:v>
                </c:pt>
                <c:pt idx="477">
                  <c:v>478</c:v>
                </c:pt>
                <c:pt idx="478">
                  <c:v>479</c:v>
                </c:pt>
                <c:pt idx="479">
                  <c:v>480</c:v>
                </c:pt>
                <c:pt idx="480">
                  <c:v>481</c:v>
                </c:pt>
                <c:pt idx="481">
                  <c:v>482</c:v>
                </c:pt>
                <c:pt idx="482">
                  <c:v>483</c:v>
                </c:pt>
                <c:pt idx="483">
                  <c:v>484</c:v>
                </c:pt>
                <c:pt idx="484">
                  <c:v>485</c:v>
                </c:pt>
                <c:pt idx="485">
                  <c:v>486</c:v>
                </c:pt>
                <c:pt idx="486">
                  <c:v>487</c:v>
                </c:pt>
                <c:pt idx="487">
                  <c:v>488</c:v>
                </c:pt>
                <c:pt idx="488">
                  <c:v>489</c:v>
                </c:pt>
                <c:pt idx="489">
                  <c:v>490</c:v>
                </c:pt>
                <c:pt idx="490">
                  <c:v>491</c:v>
                </c:pt>
                <c:pt idx="491">
                  <c:v>492</c:v>
                </c:pt>
                <c:pt idx="492">
                  <c:v>493</c:v>
                </c:pt>
                <c:pt idx="493">
                  <c:v>494</c:v>
                </c:pt>
                <c:pt idx="494">
                  <c:v>495</c:v>
                </c:pt>
                <c:pt idx="495">
                  <c:v>496</c:v>
                </c:pt>
                <c:pt idx="496">
                  <c:v>497</c:v>
                </c:pt>
                <c:pt idx="497">
                  <c:v>498</c:v>
                </c:pt>
                <c:pt idx="498">
                  <c:v>499</c:v>
                </c:pt>
                <c:pt idx="499">
                  <c:v>500</c:v>
                </c:pt>
                <c:pt idx="500">
                  <c:v>501</c:v>
                </c:pt>
                <c:pt idx="501">
                  <c:v>502</c:v>
                </c:pt>
                <c:pt idx="502">
                  <c:v>503</c:v>
                </c:pt>
                <c:pt idx="503">
                  <c:v>504</c:v>
                </c:pt>
                <c:pt idx="504">
                  <c:v>505</c:v>
                </c:pt>
                <c:pt idx="505">
                  <c:v>506</c:v>
                </c:pt>
                <c:pt idx="506">
                  <c:v>507</c:v>
                </c:pt>
                <c:pt idx="507">
                  <c:v>508</c:v>
                </c:pt>
                <c:pt idx="508">
                  <c:v>509</c:v>
                </c:pt>
                <c:pt idx="509">
                  <c:v>510</c:v>
                </c:pt>
                <c:pt idx="510">
                  <c:v>511</c:v>
                </c:pt>
                <c:pt idx="511">
                  <c:v>512</c:v>
                </c:pt>
                <c:pt idx="512">
                  <c:v>513</c:v>
                </c:pt>
                <c:pt idx="513">
                  <c:v>514</c:v>
                </c:pt>
                <c:pt idx="514">
                  <c:v>515</c:v>
                </c:pt>
                <c:pt idx="515">
                  <c:v>516</c:v>
                </c:pt>
                <c:pt idx="516">
                  <c:v>517</c:v>
                </c:pt>
                <c:pt idx="517">
                  <c:v>518</c:v>
                </c:pt>
                <c:pt idx="518">
                  <c:v>519</c:v>
                </c:pt>
                <c:pt idx="519">
                  <c:v>520</c:v>
                </c:pt>
                <c:pt idx="520">
                  <c:v>521</c:v>
                </c:pt>
                <c:pt idx="521">
                  <c:v>522</c:v>
                </c:pt>
                <c:pt idx="522">
                  <c:v>523</c:v>
                </c:pt>
                <c:pt idx="523">
                  <c:v>524</c:v>
                </c:pt>
                <c:pt idx="524">
                  <c:v>525</c:v>
                </c:pt>
                <c:pt idx="525">
                  <c:v>526</c:v>
                </c:pt>
                <c:pt idx="526">
                  <c:v>527</c:v>
                </c:pt>
                <c:pt idx="527">
                  <c:v>528</c:v>
                </c:pt>
                <c:pt idx="528">
                  <c:v>529</c:v>
                </c:pt>
                <c:pt idx="529">
                  <c:v>530</c:v>
                </c:pt>
                <c:pt idx="530">
                  <c:v>531</c:v>
                </c:pt>
                <c:pt idx="531">
                  <c:v>532</c:v>
                </c:pt>
                <c:pt idx="532">
                  <c:v>533</c:v>
                </c:pt>
                <c:pt idx="533">
                  <c:v>534</c:v>
                </c:pt>
                <c:pt idx="534">
                  <c:v>535</c:v>
                </c:pt>
                <c:pt idx="535">
                  <c:v>536</c:v>
                </c:pt>
                <c:pt idx="536">
                  <c:v>537</c:v>
                </c:pt>
                <c:pt idx="537">
                  <c:v>538</c:v>
                </c:pt>
                <c:pt idx="538">
                  <c:v>539</c:v>
                </c:pt>
                <c:pt idx="539">
                  <c:v>540</c:v>
                </c:pt>
                <c:pt idx="540">
                  <c:v>541</c:v>
                </c:pt>
                <c:pt idx="541">
                  <c:v>542</c:v>
                </c:pt>
                <c:pt idx="542">
                  <c:v>543</c:v>
                </c:pt>
                <c:pt idx="543">
                  <c:v>544</c:v>
                </c:pt>
                <c:pt idx="544">
                  <c:v>545</c:v>
                </c:pt>
                <c:pt idx="545">
                  <c:v>546</c:v>
                </c:pt>
                <c:pt idx="546">
                  <c:v>547</c:v>
                </c:pt>
                <c:pt idx="547">
                  <c:v>548</c:v>
                </c:pt>
                <c:pt idx="548">
                  <c:v>549</c:v>
                </c:pt>
                <c:pt idx="549">
                  <c:v>550</c:v>
                </c:pt>
                <c:pt idx="550">
                  <c:v>551</c:v>
                </c:pt>
                <c:pt idx="551">
                  <c:v>552</c:v>
                </c:pt>
                <c:pt idx="552">
                  <c:v>553</c:v>
                </c:pt>
                <c:pt idx="553">
                  <c:v>554</c:v>
                </c:pt>
                <c:pt idx="554">
                  <c:v>555</c:v>
                </c:pt>
                <c:pt idx="555">
                  <c:v>556</c:v>
                </c:pt>
                <c:pt idx="556">
                  <c:v>557</c:v>
                </c:pt>
                <c:pt idx="557">
                  <c:v>558</c:v>
                </c:pt>
                <c:pt idx="558">
                  <c:v>559</c:v>
                </c:pt>
                <c:pt idx="559">
                  <c:v>560</c:v>
                </c:pt>
                <c:pt idx="560">
                  <c:v>561</c:v>
                </c:pt>
                <c:pt idx="561">
                  <c:v>562</c:v>
                </c:pt>
                <c:pt idx="562">
                  <c:v>563</c:v>
                </c:pt>
                <c:pt idx="563">
                  <c:v>564</c:v>
                </c:pt>
                <c:pt idx="564">
                  <c:v>565</c:v>
                </c:pt>
                <c:pt idx="565">
                  <c:v>566</c:v>
                </c:pt>
                <c:pt idx="566">
                  <c:v>567</c:v>
                </c:pt>
                <c:pt idx="567">
                  <c:v>568</c:v>
                </c:pt>
                <c:pt idx="568">
                  <c:v>569</c:v>
                </c:pt>
                <c:pt idx="569">
                  <c:v>570</c:v>
                </c:pt>
                <c:pt idx="570">
                  <c:v>571</c:v>
                </c:pt>
                <c:pt idx="571">
                  <c:v>572</c:v>
                </c:pt>
                <c:pt idx="572">
                  <c:v>573</c:v>
                </c:pt>
                <c:pt idx="573">
                  <c:v>574</c:v>
                </c:pt>
                <c:pt idx="574">
                  <c:v>575</c:v>
                </c:pt>
                <c:pt idx="575">
                  <c:v>576</c:v>
                </c:pt>
                <c:pt idx="576">
                  <c:v>577</c:v>
                </c:pt>
                <c:pt idx="577">
                  <c:v>578</c:v>
                </c:pt>
                <c:pt idx="578">
                  <c:v>579</c:v>
                </c:pt>
                <c:pt idx="579">
                  <c:v>580</c:v>
                </c:pt>
                <c:pt idx="580">
                  <c:v>581</c:v>
                </c:pt>
                <c:pt idx="581">
                  <c:v>582</c:v>
                </c:pt>
                <c:pt idx="582">
                  <c:v>583</c:v>
                </c:pt>
                <c:pt idx="583">
                  <c:v>584</c:v>
                </c:pt>
                <c:pt idx="584">
                  <c:v>585</c:v>
                </c:pt>
                <c:pt idx="585">
                  <c:v>586</c:v>
                </c:pt>
                <c:pt idx="586">
                  <c:v>587</c:v>
                </c:pt>
                <c:pt idx="587">
                  <c:v>588</c:v>
                </c:pt>
                <c:pt idx="588">
                  <c:v>589</c:v>
                </c:pt>
                <c:pt idx="589">
                  <c:v>590</c:v>
                </c:pt>
                <c:pt idx="590">
                  <c:v>591</c:v>
                </c:pt>
                <c:pt idx="591">
                  <c:v>592</c:v>
                </c:pt>
                <c:pt idx="592">
                  <c:v>593</c:v>
                </c:pt>
                <c:pt idx="593">
                  <c:v>594</c:v>
                </c:pt>
                <c:pt idx="594">
                  <c:v>595</c:v>
                </c:pt>
                <c:pt idx="595">
                  <c:v>596</c:v>
                </c:pt>
                <c:pt idx="596">
                  <c:v>597</c:v>
                </c:pt>
                <c:pt idx="597">
                  <c:v>598</c:v>
                </c:pt>
                <c:pt idx="598">
                  <c:v>599</c:v>
                </c:pt>
                <c:pt idx="599">
                  <c:v>600</c:v>
                </c:pt>
                <c:pt idx="600">
                  <c:v>601</c:v>
                </c:pt>
                <c:pt idx="601">
                  <c:v>602</c:v>
                </c:pt>
                <c:pt idx="602">
                  <c:v>603</c:v>
                </c:pt>
                <c:pt idx="603">
                  <c:v>604</c:v>
                </c:pt>
                <c:pt idx="604">
                  <c:v>605</c:v>
                </c:pt>
                <c:pt idx="605">
                  <c:v>606</c:v>
                </c:pt>
                <c:pt idx="606">
                  <c:v>607</c:v>
                </c:pt>
                <c:pt idx="607">
                  <c:v>608</c:v>
                </c:pt>
                <c:pt idx="608">
                  <c:v>609</c:v>
                </c:pt>
                <c:pt idx="609">
                  <c:v>610</c:v>
                </c:pt>
                <c:pt idx="610">
                  <c:v>611</c:v>
                </c:pt>
                <c:pt idx="611">
                  <c:v>612</c:v>
                </c:pt>
                <c:pt idx="612">
                  <c:v>613</c:v>
                </c:pt>
                <c:pt idx="613">
                  <c:v>614</c:v>
                </c:pt>
                <c:pt idx="614">
                  <c:v>615</c:v>
                </c:pt>
                <c:pt idx="615">
                  <c:v>616</c:v>
                </c:pt>
                <c:pt idx="616">
                  <c:v>617</c:v>
                </c:pt>
                <c:pt idx="617">
                  <c:v>618</c:v>
                </c:pt>
                <c:pt idx="618">
                  <c:v>619</c:v>
                </c:pt>
                <c:pt idx="619">
                  <c:v>620</c:v>
                </c:pt>
                <c:pt idx="620">
                  <c:v>621</c:v>
                </c:pt>
                <c:pt idx="621">
                  <c:v>622</c:v>
                </c:pt>
                <c:pt idx="622">
                  <c:v>623</c:v>
                </c:pt>
                <c:pt idx="623">
                  <c:v>624</c:v>
                </c:pt>
                <c:pt idx="624">
                  <c:v>625</c:v>
                </c:pt>
                <c:pt idx="625">
                  <c:v>626</c:v>
                </c:pt>
                <c:pt idx="626">
                  <c:v>627</c:v>
                </c:pt>
                <c:pt idx="627">
                  <c:v>628</c:v>
                </c:pt>
                <c:pt idx="628">
                  <c:v>629</c:v>
                </c:pt>
                <c:pt idx="629">
                  <c:v>630</c:v>
                </c:pt>
                <c:pt idx="630">
                  <c:v>631</c:v>
                </c:pt>
                <c:pt idx="631">
                  <c:v>632</c:v>
                </c:pt>
                <c:pt idx="632">
                  <c:v>633</c:v>
                </c:pt>
                <c:pt idx="633">
                  <c:v>634</c:v>
                </c:pt>
                <c:pt idx="634">
                  <c:v>635</c:v>
                </c:pt>
                <c:pt idx="635">
                  <c:v>636</c:v>
                </c:pt>
                <c:pt idx="636">
                  <c:v>637</c:v>
                </c:pt>
                <c:pt idx="637">
                  <c:v>638</c:v>
                </c:pt>
                <c:pt idx="638">
                  <c:v>639</c:v>
                </c:pt>
                <c:pt idx="639">
                  <c:v>640</c:v>
                </c:pt>
                <c:pt idx="640">
                  <c:v>641</c:v>
                </c:pt>
                <c:pt idx="641">
                  <c:v>642</c:v>
                </c:pt>
                <c:pt idx="642">
                  <c:v>643</c:v>
                </c:pt>
                <c:pt idx="643">
                  <c:v>644</c:v>
                </c:pt>
                <c:pt idx="644">
                  <c:v>645</c:v>
                </c:pt>
                <c:pt idx="645">
                  <c:v>646</c:v>
                </c:pt>
                <c:pt idx="646">
                  <c:v>647</c:v>
                </c:pt>
                <c:pt idx="647">
                  <c:v>648</c:v>
                </c:pt>
                <c:pt idx="648">
                  <c:v>649</c:v>
                </c:pt>
                <c:pt idx="649">
                  <c:v>650</c:v>
                </c:pt>
                <c:pt idx="650">
                  <c:v>651</c:v>
                </c:pt>
                <c:pt idx="651">
                  <c:v>652</c:v>
                </c:pt>
                <c:pt idx="652">
                  <c:v>653</c:v>
                </c:pt>
                <c:pt idx="653">
                  <c:v>654</c:v>
                </c:pt>
                <c:pt idx="654">
                  <c:v>655</c:v>
                </c:pt>
                <c:pt idx="655">
                  <c:v>656</c:v>
                </c:pt>
                <c:pt idx="656">
                  <c:v>657</c:v>
                </c:pt>
                <c:pt idx="657">
                  <c:v>658</c:v>
                </c:pt>
                <c:pt idx="658">
                  <c:v>659</c:v>
                </c:pt>
                <c:pt idx="659">
                  <c:v>660</c:v>
                </c:pt>
                <c:pt idx="660">
                  <c:v>661</c:v>
                </c:pt>
                <c:pt idx="661">
                  <c:v>662</c:v>
                </c:pt>
                <c:pt idx="662">
                  <c:v>663</c:v>
                </c:pt>
                <c:pt idx="663">
                  <c:v>664</c:v>
                </c:pt>
                <c:pt idx="664">
                  <c:v>665</c:v>
                </c:pt>
                <c:pt idx="665">
                  <c:v>666</c:v>
                </c:pt>
                <c:pt idx="666">
                  <c:v>667</c:v>
                </c:pt>
                <c:pt idx="667">
                  <c:v>668</c:v>
                </c:pt>
                <c:pt idx="668">
                  <c:v>669</c:v>
                </c:pt>
                <c:pt idx="669">
                  <c:v>670</c:v>
                </c:pt>
                <c:pt idx="670">
                  <c:v>671</c:v>
                </c:pt>
                <c:pt idx="671">
                  <c:v>672</c:v>
                </c:pt>
                <c:pt idx="672">
                  <c:v>673</c:v>
                </c:pt>
                <c:pt idx="673">
                  <c:v>674</c:v>
                </c:pt>
                <c:pt idx="674">
                  <c:v>675</c:v>
                </c:pt>
                <c:pt idx="675">
                  <c:v>676</c:v>
                </c:pt>
                <c:pt idx="676">
                  <c:v>677</c:v>
                </c:pt>
                <c:pt idx="677">
                  <c:v>678</c:v>
                </c:pt>
                <c:pt idx="678">
                  <c:v>679</c:v>
                </c:pt>
                <c:pt idx="679">
                  <c:v>680</c:v>
                </c:pt>
                <c:pt idx="680">
                  <c:v>681</c:v>
                </c:pt>
                <c:pt idx="681">
                  <c:v>682</c:v>
                </c:pt>
                <c:pt idx="682">
                  <c:v>683</c:v>
                </c:pt>
                <c:pt idx="683">
                  <c:v>684</c:v>
                </c:pt>
                <c:pt idx="684">
                  <c:v>685</c:v>
                </c:pt>
                <c:pt idx="685">
                  <c:v>686</c:v>
                </c:pt>
                <c:pt idx="686">
                  <c:v>687</c:v>
                </c:pt>
                <c:pt idx="687">
                  <c:v>688</c:v>
                </c:pt>
                <c:pt idx="688">
                  <c:v>689</c:v>
                </c:pt>
                <c:pt idx="689">
                  <c:v>690</c:v>
                </c:pt>
                <c:pt idx="690">
                  <c:v>691</c:v>
                </c:pt>
                <c:pt idx="691">
                  <c:v>692</c:v>
                </c:pt>
                <c:pt idx="692">
                  <c:v>693</c:v>
                </c:pt>
                <c:pt idx="693">
                  <c:v>694</c:v>
                </c:pt>
                <c:pt idx="694">
                  <c:v>695</c:v>
                </c:pt>
                <c:pt idx="695">
                  <c:v>696</c:v>
                </c:pt>
                <c:pt idx="696">
                  <c:v>697</c:v>
                </c:pt>
                <c:pt idx="697">
                  <c:v>698</c:v>
                </c:pt>
                <c:pt idx="698">
                  <c:v>699</c:v>
                </c:pt>
                <c:pt idx="699">
                  <c:v>700</c:v>
                </c:pt>
                <c:pt idx="700">
                  <c:v>701</c:v>
                </c:pt>
                <c:pt idx="701">
                  <c:v>702</c:v>
                </c:pt>
                <c:pt idx="702">
                  <c:v>703</c:v>
                </c:pt>
                <c:pt idx="703">
                  <c:v>704</c:v>
                </c:pt>
                <c:pt idx="704">
                  <c:v>705</c:v>
                </c:pt>
                <c:pt idx="705">
                  <c:v>706</c:v>
                </c:pt>
                <c:pt idx="706">
                  <c:v>707</c:v>
                </c:pt>
                <c:pt idx="707">
                  <c:v>708</c:v>
                </c:pt>
                <c:pt idx="708">
                  <c:v>709</c:v>
                </c:pt>
                <c:pt idx="709">
                  <c:v>710</c:v>
                </c:pt>
                <c:pt idx="710">
                  <c:v>711</c:v>
                </c:pt>
                <c:pt idx="711">
                  <c:v>712</c:v>
                </c:pt>
                <c:pt idx="712">
                  <c:v>713</c:v>
                </c:pt>
                <c:pt idx="713">
                  <c:v>714</c:v>
                </c:pt>
                <c:pt idx="714">
                  <c:v>715</c:v>
                </c:pt>
                <c:pt idx="715">
                  <c:v>716</c:v>
                </c:pt>
                <c:pt idx="716">
                  <c:v>717</c:v>
                </c:pt>
                <c:pt idx="717">
                  <c:v>718</c:v>
                </c:pt>
                <c:pt idx="718">
                  <c:v>719</c:v>
                </c:pt>
                <c:pt idx="719">
                  <c:v>720</c:v>
                </c:pt>
                <c:pt idx="720">
                  <c:v>721</c:v>
                </c:pt>
                <c:pt idx="721">
                  <c:v>722</c:v>
                </c:pt>
                <c:pt idx="722">
                  <c:v>723</c:v>
                </c:pt>
                <c:pt idx="723">
                  <c:v>724</c:v>
                </c:pt>
                <c:pt idx="724">
                  <c:v>725</c:v>
                </c:pt>
                <c:pt idx="725">
                  <c:v>726</c:v>
                </c:pt>
                <c:pt idx="726">
                  <c:v>727</c:v>
                </c:pt>
                <c:pt idx="727">
                  <c:v>728</c:v>
                </c:pt>
                <c:pt idx="728">
                  <c:v>729</c:v>
                </c:pt>
                <c:pt idx="729">
                  <c:v>730</c:v>
                </c:pt>
                <c:pt idx="730">
                  <c:v>731</c:v>
                </c:pt>
                <c:pt idx="731">
                  <c:v>732</c:v>
                </c:pt>
                <c:pt idx="732">
                  <c:v>733</c:v>
                </c:pt>
                <c:pt idx="733">
                  <c:v>734</c:v>
                </c:pt>
                <c:pt idx="734">
                  <c:v>735</c:v>
                </c:pt>
                <c:pt idx="735">
                  <c:v>736</c:v>
                </c:pt>
                <c:pt idx="736">
                  <c:v>737</c:v>
                </c:pt>
                <c:pt idx="737">
                  <c:v>738</c:v>
                </c:pt>
                <c:pt idx="738">
                  <c:v>739</c:v>
                </c:pt>
                <c:pt idx="739">
                  <c:v>740</c:v>
                </c:pt>
                <c:pt idx="740">
                  <c:v>741</c:v>
                </c:pt>
                <c:pt idx="741">
                  <c:v>742</c:v>
                </c:pt>
                <c:pt idx="742">
                  <c:v>743</c:v>
                </c:pt>
                <c:pt idx="743">
                  <c:v>744</c:v>
                </c:pt>
                <c:pt idx="744">
                  <c:v>745</c:v>
                </c:pt>
                <c:pt idx="745">
                  <c:v>746</c:v>
                </c:pt>
                <c:pt idx="746">
                  <c:v>747</c:v>
                </c:pt>
                <c:pt idx="747">
                  <c:v>748</c:v>
                </c:pt>
                <c:pt idx="748">
                  <c:v>749</c:v>
                </c:pt>
                <c:pt idx="749">
                  <c:v>750</c:v>
                </c:pt>
                <c:pt idx="750">
                  <c:v>751</c:v>
                </c:pt>
                <c:pt idx="751">
                  <c:v>752</c:v>
                </c:pt>
                <c:pt idx="752">
                  <c:v>753</c:v>
                </c:pt>
                <c:pt idx="753">
                  <c:v>754</c:v>
                </c:pt>
                <c:pt idx="754">
                  <c:v>755</c:v>
                </c:pt>
              </c:numCache>
            </c:numRef>
          </c:xVal>
          <c:yVal>
            <c:numRef>
              <c:f>Sheet1!$H$2:$H$756</c:f>
              <c:numCache>
                <c:formatCode>General</c:formatCode>
                <c:ptCount val="755"/>
                <c:pt idx="0">
                  <c:v>0.21000000000000021</c:v>
                </c:pt>
                <c:pt idx="1">
                  <c:v>0.60000000000000064</c:v>
                </c:pt>
                <c:pt idx="2">
                  <c:v>0.60000000000000064</c:v>
                </c:pt>
                <c:pt idx="3">
                  <c:v>0.60000000000000064</c:v>
                </c:pt>
                <c:pt idx="4">
                  <c:v>0.60000000000000064</c:v>
                </c:pt>
                <c:pt idx="5">
                  <c:v>0.60000000000000064</c:v>
                </c:pt>
                <c:pt idx="6">
                  <c:v>0.92</c:v>
                </c:pt>
                <c:pt idx="7">
                  <c:v>1.1700000000000021</c:v>
                </c:pt>
                <c:pt idx="8">
                  <c:v>1.1499999999999961</c:v>
                </c:pt>
                <c:pt idx="9">
                  <c:v>1</c:v>
                </c:pt>
                <c:pt idx="10">
                  <c:v>1.1800000000000035</c:v>
                </c:pt>
                <c:pt idx="11">
                  <c:v>0.9</c:v>
                </c:pt>
                <c:pt idx="12">
                  <c:v>0.77000000000000202</c:v>
                </c:pt>
                <c:pt idx="13">
                  <c:v>0.82000000000000062</c:v>
                </c:pt>
                <c:pt idx="14">
                  <c:v>0.87000000000000177</c:v>
                </c:pt>
                <c:pt idx="15">
                  <c:v>0.93</c:v>
                </c:pt>
                <c:pt idx="16">
                  <c:v>0.82000000000000062</c:v>
                </c:pt>
                <c:pt idx="17">
                  <c:v>0.88</c:v>
                </c:pt>
                <c:pt idx="18">
                  <c:v>1.1499999999999961</c:v>
                </c:pt>
                <c:pt idx="19">
                  <c:v>0.26</c:v>
                </c:pt>
                <c:pt idx="20">
                  <c:v>0.21000000000000021</c:v>
                </c:pt>
                <c:pt idx="21">
                  <c:v>0.60000000000000064</c:v>
                </c:pt>
                <c:pt idx="22">
                  <c:v>0.60000000000000064</c:v>
                </c:pt>
                <c:pt idx="23">
                  <c:v>0.60000000000000064</c:v>
                </c:pt>
                <c:pt idx="24">
                  <c:v>0.98</c:v>
                </c:pt>
                <c:pt idx="25">
                  <c:v>1.02</c:v>
                </c:pt>
                <c:pt idx="26">
                  <c:v>1.04</c:v>
                </c:pt>
                <c:pt idx="27">
                  <c:v>1.02</c:v>
                </c:pt>
                <c:pt idx="28">
                  <c:v>0.84000000000000064</c:v>
                </c:pt>
                <c:pt idx="29">
                  <c:v>1.07</c:v>
                </c:pt>
                <c:pt idx="30">
                  <c:v>1.1499999999999961</c:v>
                </c:pt>
                <c:pt idx="31">
                  <c:v>1.45</c:v>
                </c:pt>
                <c:pt idx="32">
                  <c:v>1.73</c:v>
                </c:pt>
                <c:pt idx="33">
                  <c:v>1.73</c:v>
                </c:pt>
                <c:pt idx="34">
                  <c:v>0.51</c:v>
                </c:pt>
                <c:pt idx="35">
                  <c:v>0.630000000000002</c:v>
                </c:pt>
                <c:pt idx="36">
                  <c:v>0.62000000000000177</c:v>
                </c:pt>
                <c:pt idx="37">
                  <c:v>0.87000000000000177</c:v>
                </c:pt>
                <c:pt idx="38">
                  <c:v>0.93</c:v>
                </c:pt>
                <c:pt idx="39">
                  <c:v>0.93</c:v>
                </c:pt>
                <c:pt idx="40">
                  <c:v>1.46</c:v>
                </c:pt>
                <c:pt idx="41">
                  <c:v>1.28</c:v>
                </c:pt>
                <c:pt idx="42">
                  <c:v>0.36000000000000032</c:v>
                </c:pt>
                <c:pt idx="43">
                  <c:v>0.60000000000000064</c:v>
                </c:pt>
                <c:pt idx="44">
                  <c:v>0.60000000000000064</c:v>
                </c:pt>
                <c:pt idx="45">
                  <c:v>0.60000000000000064</c:v>
                </c:pt>
                <c:pt idx="46">
                  <c:v>0.60000000000000064</c:v>
                </c:pt>
                <c:pt idx="47">
                  <c:v>0.69000000000000061</c:v>
                </c:pt>
                <c:pt idx="48">
                  <c:v>1</c:v>
                </c:pt>
                <c:pt idx="49">
                  <c:v>1.05</c:v>
                </c:pt>
                <c:pt idx="50">
                  <c:v>0.99</c:v>
                </c:pt>
                <c:pt idx="51">
                  <c:v>0.9</c:v>
                </c:pt>
                <c:pt idx="52">
                  <c:v>0.60000000000000064</c:v>
                </c:pt>
                <c:pt idx="53">
                  <c:v>1.2</c:v>
                </c:pt>
                <c:pt idx="54">
                  <c:v>1.22</c:v>
                </c:pt>
                <c:pt idx="55">
                  <c:v>0.61000000000000065</c:v>
                </c:pt>
                <c:pt idx="56">
                  <c:v>1.35</c:v>
                </c:pt>
                <c:pt idx="57">
                  <c:v>1.48</c:v>
                </c:pt>
                <c:pt idx="58">
                  <c:v>0.98</c:v>
                </c:pt>
                <c:pt idx="59">
                  <c:v>1.45</c:v>
                </c:pt>
                <c:pt idx="60">
                  <c:v>1.73</c:v>
                </c:pt>
                <c:pt idx="61">
                  <c:v>1.74</c:v>
                </c:pt>
                <c:pt idx="62">
                  <c:v>1.6300000000000001</c:v>
                </c:pt>
                <c:pt idx="63">
                  <c:v>1.79</c:v>
                </c:pt>
                <c:pt idx="64">
                  <c:v>1.41</c:v>
                </c:pt>
                <c:pt idx="65">
                  <c:v>1.1399999999999959</c:v>
                </c:pt>
                <c:pt idx="66">
                  <c:v>1.1399999999999959</c:v>
                </c:pt>
                <c:pt idx="67">
                  <c:v>1.1399999999999959</c:v>
                </c:pt>
                <c:pt idx="68">
                  <c:v>1.7</c:v>
                </c:pt>
                <c:pt idx="69">
                  <c:v>1.1499999999999961</c:v>
                </c:pt>
                <c:pt idx="70">
                  <c:v>1.1499999999999961</c:v>
                </c:pt>
                <c:pt idx="71">
                  <c:v>1.1499999999999961</c:v>
                </c:pt>
                <c:pt idx="72">
                  <c:v>1.1499999999999961</c:v>
                </c:pt>
                <c:pt idx="73">
                  <c:v>0.49000000000000032</c:v>
                </c:pt>
                <c:pt idx="74">
                  <c:v>0.60000000000000064</c:v>
                </c:pt>
                <c:pt idx="75">
                  <c:v>0.62000000000000177</c:v>
                </c:pt>
                <c:pt idx="76">
                  <c:v>0.60000000000000064</c:v>
                </c:pt>
                <c:pt idx="77">
                  <c:v>0.60000000000000064</c:v>
                </c:pt>
                <c:pt idx="78">
                  <c:v>0.60000000000000064</c:v>
                </c:pt>
                <c:pt idx="79">
                  <c:v>1.04</c:v>
                </c:pt>
                <c:pt idx="80">
                  <c:v>1.07</c:v>
                </c:pt>
                <c:pt idx="81">
                  <c:v>1.1499999999999961</c:v>
                </c:pt>
                <c:pt idx="82">
                  <c:v>1.21</c:v>
                </c:pt>
                <c:pt idx="83">
                  <c:v>0.45</c:v>
                </c:pt>
                <c:pt idx="84">
                  <c:v>0.630000000000002</c:v>
                </c:pt>
                <c:pt idx="85">
                  <c:v>0.69000000000000061</c:v>
                </c:pt>
                <c:pt idx="86">
                  <c:v>0.9</c:v>
                </c:pt>
                <c:pt idx="87">
                  <c:v>0.93</c:v>
                </c:pt>
                <c:pt idx="88">
                  <c:v>1.1499999999999961</c:v>
                </c:pt>
                <c:pt idx="89">
                  <c:v>1.06</c:v>
                </c:pt>
                <c:pt idx="90">
                  <c:v>1.23</c:v>
                </c:pt>
                <c:pt idx="91">
                  <c:v>1.06</c:v>
                </c:pt>
                <c:pt idx="92">
                  <c:v>0.60000000000000064</c:v>
                </c:pt>
                <c:pt idx="93">
                  <c:v>1.35</c:v>
                </c:pt>
                <c:pt idx="94">
                  <c:v>1.36</c:v>
                </c:pt>
                <c:pt idx="95">
                  <c:v>1.43</c:v>
                </c:pt>
                <c:pt idx="96">
                  <c:v>1.62</c:v>
                </c:pt>
                <c:pt idx="97">
                  <c:v>1.52</c:v>
                </c:pt>
                <c:pt idx="98">
                  <c:v>1.05</c:v>
                </c:pt>
                <c:pt idx="99">
                  <c:v>1.2</c:v>
                </c:pt>
                <c:pt idx="100">
                  <c:v>1.1900000000000035</c:v>
                </c:pt>
                <c:pt idx="101">
                  <c:v>0.630000000000002</c:v>
                </c:pt>
                <c:pt idx="102">
                  <c:v>0.67000000000000226</c:v>
                </c:pt>
                <c:pt idx="103">
                  <c:v>0.60000000000000064</c:v>
                </c:pt>
                <c:pt idx="104">
                  <c:v>0.69000000000000061</c:v>
                </c:pt>
                <c:pt idx="105">
                  <c:v>0.62000000000000177</c:v>
                </c:pt>
                <c:pt idx="106">
                  <c:v>0.60000000000000064</c:v>
                </c:pt>
                <c:pt idx="107">
                  <c:v>0.60000000000000064</c:v>
                </c:pt>
                <c:pt idx="108">
                  <c:v>1.7</c:v>
                </c:pt>
                <c:pt idx="109">
                  <c:v>1.79</c:v>
                </c:pt>
                <c:pt idx="110">
                  <c:v>1.6700000000000021</c:v>
                </c:pt>
                <c:pt idx="111">
                  <c:v>1.01</c:v>
                </c:pt>
                <c:pt idx="112">
                  <c:v>1.1100000000000001</c:v>
                </c:pt>
                <c:pt idx="113">
                  <c:v>1.44</c:v>
                </c:pt>
                <c:pt idx="114">
                  <c:v>1.43</c:v>
                </c:pt>
                <c:pt idx="115">
                  <c:v>1.9100000000000001</c:v>
                </c:pt>
                <c:pt idx="116">
                  <c:v>0.94000000000000061</c:v>
                </c:pt>
                <c:pt idx="117">
                  <c:v>0.94000000000000061</c:v>
                </c:pt>
                <c:pt idx="118">
                  <c:v>0.95000000000000062</c:v>
                </c:pt>
                <c:pt idx="119">
                  <c:v>1.58</c:v>
                </c:pt>
                <c:pt idx="120">
                  <c:v>2.3199999999999967</c:v>
                </c:pt>
                <c:pt idx="121">
                  <c:v>2.21</c:v>
                </c:pt>
                <c:pt idx="122">
                  <c:v>2.3199999999999967</c:v>
                </c:pt>
                <c:pt idx="123">
                  <c:v>2.3299999999999987</c:v>
                </c:pt>
                <c:pt idx="124">
                  <c:v>2.3299999999999987</c:v>
                </c:pt>
                <c:pt idx="125">
                  <c:v>2.12</c:v>
                </c:pt>
                <c:pt idx="126">
                  <c:v>2.0099999999999998</c:v>
                </c:pt>
                <c:pt idx="127">
                  <c:v>1.6300000000000001</c:v>
                </c:pt>
                <c:pt idx="128">
                  <c:v>1.6700000000000021</c:v>
                </c:pt>
                <c:pt idx="129">
                  <c:v>0.97000000000000064</c:v>
                </c:pt>
                <c:pt idx="130">
                  <c:v>0.97000000000000064</c:v>
                </c:pt>
                <c:pt idx="131">
                  <c:v>0.98</c:v>
                </c:pt>
                <c:pt idx="132">
                  <c:v>0.98</c:v>
                </c:pt>
                <c:pt idx="133">
                  <c:v>0.98</c:v>
                </c:pt>
                <c:pt idx="134">
                  <c:v>0.98</c:v>
                </c:pt>
                <c:pt idx="135">
                  <c:v>0.60000000000000064</c:v>
                </c:pt>
                <c:pt idx="136">
                  <c:v>0.61000000000000065</c:v>
                </c:pt>
                <c:pt idx="137">
                  <c:v>0.60000000000000064</c:v>
                </c:pt>
                <c:pt idx="138">
                  <c:v>0.60000000000000064</c:v>
                </c:pt>
                <c:pt idx="139">
                  <c:v>0.30000000000000032</c:v>
                </c:pt>
                <c:pt idx="140">
                  <c:v>0.60000000000000064</c:v>
                </c:pt>
                <c:pt idx="141">
                  <c:v>0.69000000000000061</c:v>
                </c:pt>
                <c:pt idx="142">
                  <c:v>0.60000000000000064</c:v>
                </c:pt>
                <c:pt idx="143">
                  <c:v>0.79</c:v>
                </c:pt>
                <c:pt idx="144">
                  <c:v>2.1</c:v>
                </c:pt>
                <c:pt idx="145">
                  <c:v>0.93</c:v>
                </c:pt>
                <c:pt idx="146">
                  <c:v>0.60000000000000064</c:v>
                </c:pt>
                <c:pt idx="147">
                  <c:v>0.60000000000000064</c:v>
                </c:pt>
                <c:pt idx="148">
                  <c:v>0.60000000000000064</c:v>
                </c:pt>
                <c:pt idx="149">
                  <c:v>0.75000000000000189</c:v>
                </c:pt>
                <c:pt idx="150">
                  <c:v>1.02</c:v>
                </c:pt>
                <c:pt idx="151">
                  <c:v>0.630000000000002</c:v>
                </c:pt>
                <c:pt idx="152">
                  <c:v>0.83000000000000063</c:v>
                </c:pt>
                <c:pt idx="153">
                  <c:v>1.02</c:v>
                </c:pt>
                <c:pt idx="154">
                  <c:v>1.1200000000000001</c:v>
                </c:pt>
                <c:pt idx="155">
                  <c:v>0.21000000000000021</c:v>
                </c:pt>
                <c:pt idx="156">
                  <c:v>0.60000000000000064</c:v>
                </c:pt>
                <c:pt idx="157">
                  <c:v>0.60000000000000064</c:v>
                </c:pt>
                <c:pt idx="158">
                  <c:v>0.60000000000000064</c:v>
                </c:pt>
                <c:pt idx="159">
                  <c:v>0.60000000000000064</c:v>
                </c:pt>
                <c:pt idx="160">
                  <c:v>0.60000000000000064</c:v>
                </c:pt>
                <c:pt idx="161">
                  <c:v>0.62000000000000177</c:v>
                </c:pt>
                <c:pt idx="162">
                  <c:v>1.1700000000000021</c:v>
                </c:pt>
                <c:pt idx="163">
                  <c:v>0.51</c:v>
                </c:pt>
                <c:pt idx="164">
                  <c:v>0.630000000000002</c:v>
                </c:pt>
                <c:pt idx="165">
                  <c:v>0.60000000000000064</c:v>
                </c:pt>
                <c:pt idx="166">
                  <c:v>0.71000000000000063</c:v>
                </c:pt>
                <c:pt idx="167">
                  <c:v>0.82000000000000062</c:v>
                </c:pt>
                <c:pt idx="168">
                  <c:v>0.87000000000000177</c:v>
                </c:pt>
                <c:pt idx="169">
                  <c:v>0.93</c:v>
                </c:pt>
                <c:pt idx="170">
                  <c:v>0.79</c:v>
                </c:pt>
                <c:pt idx="171">
                  <c:v>0.81</c:v>
                </c:pt>
                <c:pt idx="172">
                  <c:v>0.87000000000000177</c:v>
                </c:pt>
                <c:pt idx="173">
                  <c:v>0.60000000000000064</c:v>
                </c:pt>
                <c:pt idx="174">
                  <c:v>0.60000000000000064</c:v>
                </c:pt>
                <c:pt idx="175">
                  <c:v>0.98</c:v>
                </c:pt>
                <c:pt idx="176">
                  <c:v>1.02</c:v>
                </c:pt>
                <c:pt idx="177">
                  <c:v>1.04</c:v>
                </c:pt>
                <c:pt idx="178">
                  <c:v>1.07</c:v>
                </c:pt>
                <c:pt idx="179">
                  <c:v>1.1000000000000001</c:v>
                </c:pt>
                <c:pt idx="180">
                  <c:v>0.60000000000000064</c:v>
                </c:pt>
                <c:pt idx="181">
                  <c:v>0.60000000000000064</c:v>
                </c:pt>
                <c:pt idx="182">
                  <c:v>0.60000000000000064</c:v>
                </c:pt>
                <c:pt idx="183">
                  <c:v>0.60000000000000064</c:v>
                </c:pt>
                <c:pt idx="184">
                  <c:v>1.01</c:v>
                </c:pt>
                <c:pt idx="185">
                  <c:v>0.91</c:v>
                </c:pt>
                <c:pt idx="186">
                  <c:v>0.82000000000000062</c:v>
                </c:pt>
                <c:pt idx="187">
                  <c:v>0.66000000000000225</c:v>
                </c:pt>
                <c:pt idx="188">
                  <c:v>0.97000000000000064</c:v>
                </c:pt>
                <c:pt idx="189">
                  <c:v>1.35</c:v>
                </c:pt>
                <c:pt idx="190">
                  <c:v>1.28</c:v>
                </c:pt>
                <c:pt idx="191">
                  <c:v>0.61000000000000065</c:v>
                </c:pt>
                <c:pt idx="192">
                  <c:v>0.61000000000000065</c:v>
                </c:pt>
                <c:pt idx="193">
                  <c:v>0.62000000000000177</c:v>
                </c:pt>
                <c:pt idx="194">
                  <c:v>0.62000000000000177</c:v>
                </c:pt>
                <c:pt idx="195">
                  <c:v>0.51</c:v>
                </c:pt>
                <c:pt idx="196">
                  <c:v>0.630000000000002</c:v>
                </c:pt>
                <c:pt idx="197">
                  <c:v>0.69000000000000061</c:v>
                </c:pt>
                <c:pt idx="198">
                  <c:v>0.77000000000000202</c:v>
                </c:pt>
                <c:pt idx="199">
                  <c:v>0.82000000000000062</c:v>
                </c:pt>
                <c:pt idx="200">
                  <c:v>0.87000000000000177</c:v>
                </c:pt>
                <c:pt idx="201">
                  <c:v>0.93</c:v>
                </c:pt>
                <c:pt idx="202">
                  <c:v>1.1200000000000001</c:v>
                </c:pt>
                <c:pt idx="203">
                  <c:v>1.1700000000000021</c:v>
                </c:pt>
                <c:pt idx="204">
                  <c:v>1.1900000000000035</c:v>
                </c:pt>
                <c:pt idx="205">
                  <c:v>1.05</c:v>
                </c:pt>
                <c:pt idx="206">
                  <c:v>1.2</c:v>
                </c:pt>
                <c:pt idx="207">
                  <c:v>1.27</c:v>
                </c:pt>
                <c:pt idx="208">
                  <c:v>1.28</c:v>
                </c:pt>
                <c:pt idx="209">
                  <c:v>1.21</c:v>
                </c:pt>
                <c:pt idx="210">
                  <c:v>1.32</c:v>
                </c:pt>
                <c:pt idx="211">
                  <c:v>1.1100000000000001</c:v>
                </c:pt>
                <c:pt idx="212">
                  <c:v>1.35</c:v>
                </c:pt>
                <c:pt idx="213">
                  <c:v>0.73000000000000065</c:v>
                </c:pt>
                <c:pt idx="214">
                  <c:v>0.75000000000000189</c:v>
                </c:pt>
                <c:pt idx="215">
                  <c:v>1.6800000000000035</c:v>
                </c:pt>
                <c:pt idx="216">
                  <c:v>1.1100000000000001</c:v>
                </c:pt>
                <c:pt idx="217">
                  <c:v>1.54</c:v>
                </c:pt>
                <c:pt idx="218">
                  <c:v>1.81</c:v>
                </c:pt>
                <c:pt idx="219">
                  <c:v>1.45</c:v>
                </c:pt>
                <c:pt idx="220">
                  <c:v>1.83</c:v>
                </c:pt>
                <c:pt idx="221">
                  <c:v>1.85</c:v>
                </c:pt>
                <c:pt idx="222">
                  <c:v>1.81</c:v>
                </c:pt>
                <c:pt idx="223">
                  <c:v>1.8900000000000001</c:v>
                </c:pt>
                <c:pt idx="224">
                  <c:v>1.9500000000000035</c:v>
                </c:pt>
                <c:pt idx="225">
                  <c:v>1.87</c:v>
                </c:pt>
                <c:pt idx="226">
                  <c:v>1.9500000000000035</c:v>
                </c:pt>
                <c:pt idx="227">
                  <c:v>1.36</c:v>
                </c:pt>
                <c:pt idx="228">
                  <c:v>1.74</c:v>
                </c:pt>
                <c:pt idx="229">
                  <c:v>0.84000000000000064</c:v>
                </c:pt>
                <c:pt idx="230">
                  <c:v>1</c:v>
                </c:pt>
                <c:pt idx="231">
                  <c:v>1.42</c:v>
                </c:pt>
                <c:pt idx="232">
                  <c:v>1.8900000000000001</c:v>
                </c:pt>
                <c:pt idx="233">
                  <c:v>1.9400000000000035</c:v>
                </c:pt>
                <c:pt idx="234">
                  <c:v>0.60000000000000064</c:v>
                </c:pt>
                <c:pt idx="235">
                  <c:v>0.60000000000000064</c:v>
                </c:pt>
                <c:pt idx="236">
                  <c:v>0.60000000000000064</c:v>
                </c:pt>
                <c:pt idx="237">
                  <c:v>0.60000000000000064</c:v>
                </c:pt>
                <c:pt idx="238">
                  <c:v>0.60000000000000064</c:v>
                </c:pt>
                <c:pt idx="239">
                  <c:v>0.60000000000000064</c:v>
                </c:pt>
                <c:pt idx="240">
                  <c:v>0.32000000000000101</c:v>
                </c:pt>
                <c:pt idx="241">
                  <c:v>0.60000000000000064</c:v>
                </c:pt>
                <c:pt idx="242">
                  <c:v>0.60000000000000064</c:v>
                </c:pt>
                <c:pt idx="243">
                  <c:v>0.74000000000000177</c:v>
                </c:pt>
                <c:pt idx="244">
                  <c:v>0.87000000000000177</c:v>
                </c:pt>
                <c:pt idx="245">
                  <c:v>0.61000000000000065</c:v>
                </c:pt>
                <c:pt idx="246">
                  <c:v>0.68</c:v>
                </c:pt>
                <c:pt idx="247">
                  <c:v>0.9</c:v>
                </c:pt>
                <c:pt idx="248">
                  <c:v>0.67000000000000226</c:v>
                </c:pt>
                <c:pt idx="249">
                  <c:v>1.1200000000000001</c:v>
                </c:pt>
                <c:pt idx="250">
                  <c:v>1.1000000000000001</c:v>
                </c:pt>
                <c:pt idx="251">
                  <c:v>1.1700000000000021</c:v>
                </c:pt>
                <c:pt idx="252">
                  <c:v>1.25</c:v>
                </c:pt>
                <c:pt idx="253">
                  <c:v>1.02</c:v>
                </c:pt>
                <c:pt idx="254">
                  <c:v>0.61000000000000065</c:v>
                </c:pt>
                <c:pt idx="255">
                  <c:v>0.71000000000000063</c:v>
                </c:pt>
                <c:pt idx="256">
                  <c:v>2.16</c:v>
                </c:pt>
                <c:pt idx="257">
                  <c:v>2.16</c:v>
                </c:pt>
                <c:pt idx="258">
                  <c:v>2.17</c:v>
                </c:pt>
                <c:pt idx="259">
                  <c:v>2.1800000000000002</c:v>
                </c:pt>
                <c:pt idx="260">
                  <c:v>2.1800000000000002</c:v>
                </c:pt>
                <c:pt idx="261">
                  <c:v>2.19</c:v>
                </c:pt>
                <c:pt idx="262">
                  <c:v>1.32</c:v>
                </c:pt>
                <c:pt idx="263">
                  <c:v>1.86</c:v>
                </c:pt>
                <c:pt idx="264">
                  <c:v>0.9</c:v>
                </c:pt>
                <c:pt idx="265">
                  <c:v>0.25</c:v>
                </c:pt>
                <c:pt idx="266">
                  <c:v>0.630000000000002</c:v>
                </c:pt>
                <c:pt idx="267">
                  <c:v>0.65000000000000213</c:v>
                </c:pt>
                <c:pt idx="268">
                  <c:v>0.73000000000000065</c:v>
                </c:pt>
                <c:pt idx="269">
                  <c:v>0.93</c:v>
                </c:pt>
                <c:pt idx="270">
                  <c:v>0.95000000000000062</c:v>
                </c:pt>
                <c:pt idx="271">
                  <c:v>0.67000000000000226</c:v>
                </c:pt>
                <c:pt idx="272">
                  <c:v>0.66000000000000225</c:v>
                </c:pt>
                <c:pt idx="273">
                  <c:v>0.60000000000000064</c:v>
                </c:pt>
                <c:pt idx="274">
                  <c:v>0.25</c:v>
                </c:pt>
                <c:pt idx="275">
                  <c:v>0.630000000000002</c:v>
                </c:pt>
                <c:pt idx="276">
                  <c:v>0.60000000000000064</c:v>
                </c:pt>
                <c:pt idx="277">
                  <c:v>0.60000000000000064</c:v>
                </c:pt>
                <c:pt idx="278">
                  <c:v>0.60000000000000064</c:v>
                </c:pt>
                <c:pt idx="279">
                  <c:v>0.60000000000000064</c:v>
                </c:pt>
                <c:pt idx="280">
                  <c:v>0.60000000000000064</c:v>
                </c:pt>
                <c:pt idx="281">
                  <c:v>0.60000000000000064</c:v>
                </c:pt>
                <c:pt idx="282">
                  <c:v>0.98</c:v>
                </c:pt>
                <c:pt idx="283">
                  <c:v>1.02</c:v>
                </c:pt>
                <c:pt idx="284">
                  <c:v>1.04</c:v>
                </c:pt>
                <c:pt idx="285">
                  <c:v>0.83000000000000063</c:v>
                </c:pt>
                <c:pt idx="286">
                  <c:v>1.1000000000000001</c:v>
                </c:pt>
                <c:pt idx="287">
                  <c:v>1.1200000000000001</c:v>
                </c:pt>
                <c:pt idx="288">
                  <c:v>1.1499999999999961</c:v>
                </c:pt>
                <c:pt idx="289">
                  <c:v>1.1700000000000021</c:v>
                </c:pt>
                <c:pt idx="290">
                  <c:v>1.1900000000000035</c:v>
                </c:pt>
                <c:pt idx="291">
                  <c:v>1.21</c:v>
                </c:pt>
                <c:pt idx="292">
                  <c:v>1.23</c:v>
                </c:pt>
                <c:pt idx="293">
                  <c:v>1.27</c:v>
                </c:pt>
                <c:pt idx="294">
                  <c:v>1.5</c:v>
                </c:pt>
                <c:pt idx="295">
                  <c:v>1.9200000000000021</c:v>
                </c:pt>
                <c:pt idx="296">
                  <c:v>1.79</c:v>
                </c:pt>
                <c:pt idx="297">
                  <c:v>2.27</c:v>
                </c:pt>
                <c:pt idx="298">
                  <c:v>2.3199999999999967</c:v>
                </c:pt>
                <c:pt idx="299">
                  <c:v>2.1800000000000002</c:v>
                </c:pt>
                <c:pt idx="300">
                  <c:v>2.0699999999999998</c:v>
                </c:pt>
                <c:pt idx="301">
                  <c:v>1.9500000000000035</c:v>
                </c:pt>
                <c:pt idx="302">
                  <c:v>2.13</c:v>
                </c:pt>
                <c:pt idx="303">
                  <c:v>2.3099999999999987</c:v>
                </c:pt>
                <c:pt idx="304">
                  <c:v>1.9700000000000035</c:v>
                </c:pt>
                <c:pt idx="305">
                  <c:v>0.21000000000000021</c:v>
                </c:pt>
                <c:pt idx="306">
                  <c:v>0.62000000000000177</c:v>
                </c:pt>
                <c:pt idx="307">
                  <c:v>0.60000000000000064</c:v>
                </c:pt>
                <c:pt idx="308">
                  <c:v>0.60000000000000064</c:v>
                </c:pt>
                <c:pt idx="309">
                  <c:v>0.60000000000000064</c:v>
                </c:pt>
                <c:pt idx="310">
                  <c:v>1.03</c:v>
                </c:pt>
                <c:pt idx="311">
                  <c:v>1.2</c:v>
                </c:pt>
                <c:pt idx="312">
                  <c:v>1.22</c:v>
                </c:pt>
                <c:pt idx="313">
                  <c:v>1.27</c:v>
                </c:pt>
                <c:pt idx="314">
                  <c:v>1.36</c:v>
                </c:pt>
                <c:pt idx="315">
                  <c:v>1.3800000000000001</c:v>
                </c:pt>
                <c:pt idx="316">
                  <c:v>1.3900000000000001</c:v>
                </c:pt>
                <c:pt idx="317">
                  <c:v>1.41</c:v>
                </c:pt>
                <c:pt idx="318">
                  <c:v>1.43</c:v>
                </c:pt>
                <c:pt idx="319">
                  <c:v>1.43</c:v>
                </c:pt>
                <c:pt idx="320">
                  <c:v>1.44</c:v>
                </c:pt>
                <c:pt idx="321">
                  <c:v>1.46</c:v>
                </c:pt>
                <c:pt idx="322">
                  <c:v>1.48</c:v>
                </c:pt>
                <c:pt idx="323">
                  <c:v>1.49</c:v>
                </c:pt>
                <c:pt idx="324">
                  <c:v>1.5</c:v>
                </c:pt>
                <c:pt idx="325">
                  <c:v>1.04</c:v>
                </c:pt>
                <c:pt idx="326">
                  <c:v>0.51</c:v>
                </c:pt>
                <c:pt idx="327">
                  <c:v>0.630000000000002</c:v>
                </c:pt>
                <c:pt idx="328">
                  <c:v>0.69000000000000061</c:v>
                </c:pt>
                <c:pt idx="329">
                  <c:v>0.77000000000000202</c:v>
                </c:pt>
                <c:pt idx="330">
                  <c:v>0.82000000000000062</c:v>
                </c:pt>
                <c:pt idx="331">
                  <c:v>0.87000000000000177</c:v>
                </c:pt>
                <c:pt idx="332">
                  <c:v>0.93</c:v>
                </c:pt>
                <c:pt idx="333">
                  <c:v>0.95000000000000062</c:v>
                </c:pt>
                <c:pt idx="334">
                  <c:v>0.98</c:v>
                </c:pt>
                <c:pt idx="335">
                  <c:v>0.78</c:v>
                </c:pt>
                <c:pt idx="336">
                  <c:v>0.78</c:v>
                </c:pt>
                <c:pt idx="337">
                  <c:v>1.47</c:v>
                </c:pt>
                <c:pt idx="338">
                  <c:v>0.41000000000000031</c:v>
                </c:pt>
                <c:pt idx="339">
                  <c:v>0.62000000000000177</c:v>
                </c:pt>
                <c:pt idx="340">
                  <c:v>0.61000000000000065</c:v>
                </c:pt>
                <c:pt idx="341">
                  <c:v>0.77000000000000202</c:v>
                </c:pt>
                <c:pt idx="342">
                  <c:v>0.82000000000000062</c:v>
                </c:pt>
                <c:pt idx="343">
                  <c:v>0.95000000000000062</c:v>
                </c:pt>
                <c:pt idx="344">
                  <c:v>0.47000000000000008</c:v>
                </c:pt>
                <c:pt idx="345">
                  <c:v>0.630000000000002</c:v>
                </c:pt>
                <c:pt idx="346">
                  <c:v>0.69000000000000061</c:v>
                </c:pt>
                <c:pt idx="347">
                  <c:v>0.77000000000000202</c:v>
                </c:pt>
                <c:pt idx="348">
                  <c:v>0.82000000000000062</c:v>
                </c:pt>
                <c:pt idx="349">
                  <c:v>0.81</c:v>
                </c:pt>
                <c:pt idx="350">
                  <c:v>0.86000000000000065</c:v>
                </c:pt>
                <c:pt idx="351">
                  <c:v>0.65000000000000213</c:v>
                </c:pt>
                <c:pt idx="352">
                  <c:v>0.60000000000000064</c:v>
                </c:pt>
                <c:pt idx="353">
                  <c:v>0.60000000000000064</c:v>
                </c:pt>
                <c:pt idx="354">
                  <c:v>0.60000000000000064</c:v>
                </c:pt>
                <c:pt idx="355">
                  <c:v>0.60000000000000064</c:v>
                </c:pt>
                <c:pt idx="356">
                  <c:v>0.60000000000000064</c:v>
                </c:pt>
                <c:pt idx="357">
                  <c:v>0.60000000000000064</c:v>
                </c:pt>
                <c:pt idx="358">
                  <c:v>0.60000000000000064</c:v>
                </c:pt>
                <c:pt idx="359">
                  <c:v>0.60000000000000064</c:v>
                </c:pt>
                <c:pt idx="360">
                  <c:v>0.60000000000000064</c:v>
                </c:pt>
                <c:pt idx="361">
                  <c:v>0.60000000000000064</c:v>
                </c:pt>
                <c:pt idx="362">
                  <c:v>0.74000000000000177</c:v>
                </c:pt>
                <c:pt idx="363">
                  <c:v>1.1800000000000035</c:v>
                </c:pt>
                <c:pt idx="364">
                  <c:v>1.1599999999999961</c:v>
                </c:pt>
                <c:pt idx="365">
                  <c:v>0.97000000000000064</c:v>
                </c:pt>
                <c:pt idx="366">
                  <c:v>0.74000000000000177</c:v>
                </c:pt>
                <c:pt idx="367">
                  <c:v>1.02</c:v>
                </c:pt>
                <c:pt idx="368">
                  <c:v>1.08</c:v>
                </c:pt>
                <c:pt idx="369">
                  <c:v>0.75000000000000189</c:v>
                </c:pt>
                <c:pt idx="370">
                  <c:v>0.98</c:v>
                </c:pt>
                <c:pt idx="371">
                  <c:v>1.02</c:v>
                </c:pt>
                <c:pt idx="372">
                  <c:v>1.04</c:v>
                </c:pt>
                <c:pt idx="373">
                  <c:v>1.07</c:v>
                </c:pt>
                <c:pt idx="374">
                  <c:v>1.1000000000000001</c:v>
                </c:pt>
                <c:pt idx="375">
                  <c:v>1.1200000000000001</c:v>
                </c:pt>
                <c:pt idx="376">
                  <c:v>1.1499999999999961</c:v>
                </c:pt>
                <c:pt idx="377">
                  <c:v>1.04</c:v>
                </c:pt>
                <c:pt idx="378">
                  <c:v>0.23</c:v>
                </c:pt>
                <c:pt idx="379">
                  <c:v>0.60000000000000064</c:v>
                </c:pt>
                <c:pt idx="380">
                  <c:v>0.60000000000000064</c:v>
                </c:pt>
                <c:pt idx="381">
                  <c:v>0.60000000000000064</c:v>
                </c:pt>
                <c:pt idx="382">
                  <c:v>0.60000000000000064</c:v>
                </c:pt>
                <c:pt idx="383">
                  <c:v>0.60000000000000064</c:v>
                </c:pt>
                <c:pt idx="384">
                  <c:v>0.60000000000000064</c:v>
                </c:pt>
                <c:pt idx="385">
                  <c:v>0.60000000000000064</c:v>
                </c:pt>
                <c:pt idx="386">
                  <c:v>0.60000000000000064</c:v>
                </c:pt>
                <c:pt idx="387">
                  <c:v>0.66000000000000225</c:v>
                </c:pt>
                <c:pt idx="388">
                  <c:v>0.92</c:v>
                </c:pt>
                <c:pt idx="389">
                  <c:v>0.630000000000002</c:v>
                </c:pt>
                <c:pt idx="390">
                  <c:v>0.69000000000000061</c:v>
                </c:pt>
                <c:pt idx="391">
                  <c:v>0.630000000000002</c:v>
                </c:pt>
                <c:pt idx="392">
                  <c:v>0.69000000000000061</c:v>
                </c:pt>
                <c:pt idx="393">
                  <c:v>0.77000000000000202</c:v>
                </c:pt>
                <c:pt idx="394">
                  <c:v>0.32000000000000101</c:v>
                </c:pt>
                <c:pt idx="395">
                  <c:v>0.630000000000002</c:v>
                </c:pt>
                <c:pt idx="396">
                  <c:v>0.69000000000000061</c:v>
                </c:pt>
                <c:pt idx="397">
                  <c:v>0.77000000000000202</c:v>
                </c:pt>
                <c:pt idx="398">
                  <c:v>0.82000000000000062</c:v>
                </c:pt>
                <c:pt idx="399">
                  <c:v>0.74000000000000177</c:v>
                </c:pt>
                <c:pt idx="400">
                  <c:v>0.60000000000000064</c:v>
                </c:pt>
                <c:pt idx="401">
                  <c:v>0.83000000000000063</c:v>
                </c:pt>
                <c:pt idx="402">
                  <c:v>1.04</c:v>
                </c:pt>
                <c:pt idx="403">
                  <c:v>0.8</c:v>
                </c:pt>
                <c:pt idx="404">
                  <c:v>0.39000000000000101</c:v>
                </c:pt>
                <c:pt idx="405">
                  <c:v>0.60000000000000064</c:v>
                </c:pt>
                <c:pt idx="406">
                  <c:v>1.1499999999999961</c:v>
                </c:pt>
                <c:pt idx="407">
                  <c:v>1.9000000000000001</c:v>
                </c:pt>
                <c:pt idx="408">
                  <c:v>1.59</c:v>
                </c:pt>
                <c:pt idx="409">
                  <c:v>1.6800000000000035</c:v>
                </c:pt>
                <c:pt idx="410">
                  <c:v>0.21000000000000021</c:v>
                </c:pt>
                <c:pt idx="411">
                  <c:v>0.34</c:v>
                </c:pt>
                <c:pt idx="412">
                  <c:v>0.60000000000000064</c:v>
                </c:pt>
                <c:pt idx="413">
                  <c:v>0.60000000000000064</c:v>
                </c:pt>
                <c:pt idx="414">
                  <c:v>0.60000000000000064</c:v>
                </c:pt>
                <c:pt idx="415">
                  <c:v>0.64000000000000201</c:v>
                </c:pt>
                <c:pt idx="416">
                  <c:v>1.7</c:v>
                </c:pt>
                <c:pt idx="417">
                  <c:v>1.4</c:v>
                </c:pt>
                <c:pt idx="418">
                  <c:v>1.27</c:v>
                </c:pt>
                <c:pt idx="419">
                  <c:v>1.9600000000000035</c:v>
                </c:pt>
                <c:pt idx="420">
                  <c:v>1.31</c:v>
                </c:pt>
                <c:pt idx="421">
                  <c:v>1.1399999999999959</c:v>
                </c:pt>
                <c:pt idx="422">
                  <c:v>1.1499999999999961</c:v>
                </c:pt>
                <c:pt idx="423">
                  <c:v>1.1499999999999961</c:v>
                </c:pt>
                <c:pt idx="424">
                  <c:v>1.1499999999999961</c:v>
                </c:pt>
                <c:pt idx="425">
                  <c:v>1.1499999999999961</c:v>
                </c:pt>
                <c:pt idx="426">
                  <c:v>1.1499999999999961</c:v>
                </c:pt>
                <c:pt idx="427">
                  <c:v>1.1499999999999961</c:v>
                </c:pt>
                <c:pt idx="428">
                  <c:v>1.1499999999999961</c:v>
                </c:pt>
                <c:pt idx="429">
                  <c:v>1.85</c:v>
                </c:pt>
                <c:pt idx="430">
                  <c:v>1.84</c:v>
                </c:pt>
                <c:pt idx="431">
                  <c:v>2.4099999999999997</c:v>
                </c:pt>
                <c:pt idx="432">
                  <c:v>2.15</c:v>
                </c:pt>
                <c:pt idx="433">
                  <c:v>1.07</c:v>
                </c:pt>
                <c:pt idx="434">
                  <c:v>1.07</c:v>
                </c:pt>
                <c:pt idx="435">
                  <c:v>1.51</c:v>
                </c:pt>
                <c:pt idx="436">
                  <c:v>1.62</c:v>
                </c:pt>
                <c:pt idx="437">
                  <c:v>0.73000000000000065</c:v>
                </c:pt>
                <c:pt idx="438">
                  <c:v>1.28</c:v>
                </c:pt>
                <c:pt idx="439">
                  <c:v>1.48</c:v>
                </c:pt>
                <c:pt idx="440">
                  <c:v>1.53</c:v>
                </c:pt>
                <c:pt idx="441">
                  <c:v>1.6400000000000001</c:v>
                </c:pt>
                <c:pt idx="442">
                  <c:v>1.33</c:v>
                </c:pt>
                <c:pt idx="443">
                  <c:v>1.23</c:v>
                </c:pt>
                <c:pt idx="444">
                  <c:v>1.02</c:v>
                </c:pt>
                <c:pt idx="445">
                  <c:v>0.60000000000000064</c:v>
                </c:pt>
                <c:pt idx="446">
                  <c:v>0.60000000000000064</c:v>
                </c:pt>
                <c:pt idx="447">
                  <c:v>1.1000000000000001</c:v>
                </c:pt>
                <c:pt idx="448">
                  <c:v>1.1200000000000001</c:v>
                </c:pt>
                <c:pt idx="449">
                  <c:v>1.28</c:v>
                </c:pt>
                <c:pt idx="450">
                  <c:v>1.28</c:v>
                </c:pt>
                <c:pt idx="451">
                  <c:v>1.26</c:v>
                </c:pt>
                <c:pt idx="452">
                  <c:v>1.23</c:v>
                </c:pt>
                <c:pt idx="453">
                  <c:v>1.1900000000000035</c:v>
                </c:pt>
                <c:pt idx="454">
                  <c:v>1.21</c:v>
                </c:pt>
                <c:pt idx="455">
                  <c:v>0.72000000000000064</c:v>
                </c:pt>
                <c:pt idx="456">
                  <c:v>0.30000000000000032</c:v>
                </c:pt>
                <c:pt idx="457">
                  <c:v>0.60000000000000064</c:v>
                </c:pt>
                <c:pt idx="458">
                  <c:v>0.60000000000000064</c:v>
                </c:pt>
                <c:pt idx="459">
                  <c:v>0.60000000000000064</c:v>
                </c:pt>
                <c:pt idx="460">
                  <c:v>0.60000000000000064</c:v>
                </c:pt>
                <c:pt idx="461">
                  <c:v>0.51</c:v>
                </c:pt>
                <c:pt idx="462">
                  <c:v>0.60000000000000064</c:v>
                </c:pt>
                <c:pt idx="463">
                  <c:v>0.60000000000000064</c:v>
                </c:pt>
                <c:pt idx="464">
                  <c:v>0.60000000000000064</c:v>
                </c:pt>
                <c:pt idx="465">
                  <c:v>0.49000000000000032</c:v>
                </c:pt>
                <c:pt idx="466">
                  <c:v>1.04</c:v>
                </c:pt>
                <c:pt idx="467">
                  <c:v>1.81</c:v>
                </c:pt>
                <c:pt idx="468">
                  <c:v>1.72</c:v>
                </c:pt>
                <c:pt idx="469">
                  <c:v>0.97000000000000064</c:v>
                </c:pt>
                <c:pt idx="470">
                  <c:v>0.97000000000000064</c:v>
                </c:pt>
                <c:pt idx="471">
                  <c:v>1.79</c:v>
                </c:pt>
                <c:pt idx="472">
                  <c:v>1.72</c:v>
                </c:pt>
                <c:pt idx="473">
                  <c:v>1.77</c:v>
                </c:pt>
                <c:pt idx="474">
                  <c:v>1.72</c:v>
                </c:pt>
                <c:pt idx="475">
                  <c:v>1.76</c:v>
                </c:pt>
                <c:pt idx="476">
                  <c:v>1.62</c:v>
                </c:pt>
                <c:pt idx="477">
                  <c:v>1.1599999999999961</c:v>
                </c:pt>
                <c:pt idx="478">
                  <c:v>1.31</c:v>
                </c:pt>
                <c:pt idx="479">
                  <c:v>1.31</c:v>
                </c:pt>
                <c:pt idx="480">
                  <c:v>1.43</c:v>
                </c:pt>
                <c:pt idx="481">
                  <c:v>1.32</c:v>
                </c:pt>
                <c:pt idx="482">
                  <c:v>0.5</c:v>
                </c:pt>
                <c:pt idx="483">
                  <c:v>0.630000000000002</c:v>
                </c:pt>
                <c:pt idx="484">
                  <c:v>0.69000000000000061</c:v>
                </c:pt>
                <c:pt idx="485">
                  <c:v>0.64000000000000201</c:v>
                </c:pt>
                <c:pt idx="486">
                  <c:v>0.73000000000000065</c:v>
                </c:pt>
                <c:pt idx="487">
                  <c:v>0.68</c:v>
                </c:pt>
                <c:pt idx="488">
                  <c:v>0.85000000000000064</c:v>
                </c:pt>
                <c:pt idx="489">
                  <c:v>1.05</c:v>
                </c:pt>
                <c:pt idx="490">
                  <c:v>1.1200000000000001</c:v>
                </c:pt>
                <c:pt idx="491">
                  <c:v>1.33</c:v>
                </c:pt>
                <c:pt idx="492">
                  <c:v>0.84000000000000064</c:v>
                </c:pt>
                <c:pt idx="493">
                  <c:v>0.25</c:v>
                </c:pt>
                <c:pt idx="494">
                  <c:v>0.60000000000000064</c:v>
                </c:pt>
                <c:pt idx="495">
                  <c:v>0.21000000000000021</c:v>
                </c:pt>
                <c:pt idx="496">
                  <c:v>0.60000000000000064</c:v>
                </c:pt>
                <c:pt idx="497">
                  <c:v>0.69000000000000061</c:v>
                </c:pt>
                <c:pt idx="498">
                  <c:v>0.93</c:v>
                </c:pt>
                <c:pt idx="499">
                  <c:v>0.95000000000000062</c:v>
                </c:pt>
                <c:pt idx="500">
                  <c:v>1.02</c:v>
                </c:pt>
                <c:pt idx="501">
                  <c:v>0.89</c:v>
                </c:pt>
                <c:pt idx="502">
                  <c:v>0.60000000000000064</c:v>
                </c:pt>
                <c:pt idx="503">
                  <c:v>1.1499999999999961</c:v>
                </c:pt>
                <c:pt idx="504">
                  <c:v>0.43000000000000038</c:v>
                </c:pt>
                <c:pt idx="505">
                  <c:v>0.60000000000000064</c:v>
                </c:pt>
                <c:pt idx="506">
                  <c:v>0.69000000000000061</c:v>
                </c:pt>
                <c:pt idx="507">
                  <c:v>0.21000000000000021</c:v>
                </c:pt>
                <c:pt idx="508">
                  <c:v>1.42</c:v>
                </c:pt>
                <c:pt idx="509">
                  <c:v>1.3900000000000001</c:v>
                </c:pt>
                <c:pt idx="510">
                  <c:v>1.23</c:v>
                </c:pt>
                <c:pt idx="511">
                  <c:v>0.60000000000000064</c:v>
                </c:pt>
                <c:pt idx="512">
                  <c:v>0.81</c:v>
                </c:pt>
                <c:pt idx="513">
                  <c:v>0.60000000000000064</c:v>
                </c:pt>
                <c:pt idx="514">
                  <c:v>0.60000000000000064</c:v>
                </c:pt>
                <c:pt idx="515">
                  <c:v>0.34</c:v>
                </c:pt>
                <c:pt idx="516">
                  <c:v>1.73</c:v>
                </c:pt>
                <c:pt idx="517">
                  <c:v>1.79</c:v>
                </c:pt>
                <c:pt idx="518">
                  <c:v>1.81</c:v>
                </c:pt>
                <c:pt idx="519">
                  <c:v>1.01</c:v>
                </c:pt>
                <c:pt idx="520">
                  <c:v>0.96000000000000063</c:v>
                </c:pt>
                <c:pt idx="521">
                  <c:v>0.87000000000000177</c:v>
                </c:pt>
                <c:pt idx="522">
                  <c:v>0.86000000000000065</c:v>
                </c:pt>
                <c:pt idx="523">
                  <c:v>1.27</c:v>
                </c:pt>
                <c:pt idx="524">
                  <c:v>1.3</c:v>
                </c:pt>
                <c:pt idx="525">
                  <c:v>1.32</c:v>
                </c:pt>
                <c:pt idx="526">
                  <c:v>0.88</c:v>
                </c:pt>
                <c:pt idx="527">
                  <c:v>0.94000000000000061</c:v>
                </c:pt>
                <c:pt idx="528">
                  <c:v>0.73000000000000065</c:v>
                </c:pt>
                <c:pt idx="529">
                  <c:v>0.21000000000000021</c:v>
                </c:pt>
                <c:pt idx="530">
                  <c:v>0.60000000000000064</c:v>
                </c:pt>
                <c:pt idx="531">
                  <c:v>0.60000000000000064</c:v>
                </c:pt>
                <c:pt idx="532">
                  <c:v>0.98</c:v>
                </c:pt>
                <c:pt idx="533">
                  <c:v>1.1399999999999959</c:v>
                </c:pt>
                <c:pt idx="534">
                  <c:v>1.1399999999999959</c:v>
                </c:pt>
                <c:pt idx="535">
                  <c:v>1.78</c:v>
                </c:pt>
                <c:pt idx="536">
                  <c:v>1.76</c:v>
                </c:pt>
                <c:pt idx="537">
                  <c:v>0.97000000000000064</c:v>
                </c:pt>
                <c:pt idx="538">
                  <c:v>0.97000000000000064</c:v>
                </c:pt>
                <c:pt idx="539">
                  <c:v>1.84</c:v>
                </c:pt>
                <c:pt idx="540">
                  <c:v>1.27</c:v>
                </c:pt>
                <c:pt idx="541">
                  <c:v>1.3900000000000001</c:v>
                </c:pt>
                <c:pt idx="542">
                  <c:v>1.41</c:v>
                </c:pt>
                <c:pt idx="543">
                  <c:v>1.25</c:v>
                </c:pt>
                <c:pt idx="544">
                  <c:v>1.54</c:v>
                </c:pt>
                <c:pt idx="545">
                  <c:v>1.53</c:v>
                </c:pt>
                <c:pt idx="546">
                  <c:v>1.52</c:v>
                </c:pt>
                <c:pt idx="547">
                  <c:v>1.79</c:v>
                </c:pt>
                <c:pt idx="548">
                  <c:v>1.0900000000000001</c:v>
                </c:pt>
                <c:pt idx="549">
                  <c:v>2.3099999999999987</c:v>
                </c:pt>
                <c:pt idx="550">
                  <c:v>2.4899999999999998</c:v>
                </c:pt>
                <c:pt idx="551">
                  <c:v>1.3900000000000001</c:v>
                </c:pt>
                <c:pt idx="552">
                  <c:v>1.3800000000000001</c:v>
                </c:pt>
                <c:pt idx="553">
                  <c:v>1.08</c:v>
                </c:pt>
                <c:pt idx="554">
                  <c:v>1.41</c:v>
                </c:pt>
                <c:pt idx="555">
                  <c:v>1.87</c:v>
                </c:pt>
                <c:pt idx="556">
                  <c:v>2.15</c:v>
                </c:pt>
                <c:pt idx="557">
                  <c:v>2.06</c:v>
                </c:pt>
                <c:pt idx="558">
                  <c:v>1.07</c:v>
                </c:pt>
                <c:pt idx="559">
                  <c:v>1.07</c:v>
                </c:pt>
                <c:pt idx="560">
                  <c:v>1.07</c:v>
                </c:pt>
                <c:pt idx="561">
                  <c:v>1.08</c:v>
                </c:pt>
                <c:pt idx="562">
                  <c:v>1.08</c:v>
                </c:pt>
                <c:pt idx="563">
                  <c:v>1.08</c:v>
                </c:pt>
                <c:pt idx="564">
                  <c:v>1.08</c:v>
                </c:pt>
                <c:pt idx="565">
                  <c:v>1.08</c:v>
                </c:pt>
                <c:pt idx="566">
                  <c:v>1.08</c:v>
                </c:pt>
                <c:pt idx="567">
                  <c:v>0.5</c:v>
                </c:pt>
                <c:pt idx="568">
                  <c:v>0.61000000000000065</c:v>
                </c:pt>
                <c:pt idx="569">
                  <c:v>0.82000000000000062</c:v>
                </c:pt>
                <c:pt idx="570">
                  <c:v>0.87000000000000177</c:v>
                </c:pt>
                <c:pt idx="571">
                  <c:v>0.51</c:v>
                </c:pt>
                <c:pt idx="572">
                  <c:v>0.630000000000002</c:v>
                </c:pt>
                <c:pt idx="573">
                  <c:v>0.51</c:v>
                </c:pt>
                <c:pt idx="574">
                  <c:v>0.630000000000002</c:v>
                </c:pt>
                <c:pt idx="575">
                  <c:v>0.44</c:v>
                </c:pt>
                <c:pt idx="576">
                  <c:v>0.77000000000000202</c:v>
                </c:pt>
                <c:pt idx="577">
                  <c:v>0.82000000000000062</c:v>
                </c:pt>
                <c:pt idx="578">
                  <c:v>0.87000000000000177</c:v>
                </c:pt>
                <c:pt idx="579">
                  <c:v>0.93</c:v>
                </c:pt>
                <c:pt idx="580">
                  <c:v>0.95000000000000062</c:v>
                </c:pt>
                <c:pt idx="581">
                  <c:v>0.60000000000000064</c:v>
                </c:pt>
                <c:pt idx="582">
                  <c:v>0.60000000000000064</c:v>
                </c:pt>
                <c:pt idx="583">
                  <c:v>1.05</c:v>
                </c:pt>
                <c:pt idx="584">
                  <c:v>0.60000000000000064</c:v>
                </c:pt>
                <c:pt idx="585">
                  <c:v>0.85000000000000064</c:v>
                </c:pt>
                <c:pt idx="586">
                  <c:v>0.60000000000000064</c:v>
                </c:pt>
                <c:pt idx="587">
                  <c:v>0.60000000000000064</c:v>
                </c:pt>
                <c:pt idx="588">
                  <c:v>0.51</c:v>
                </c:pt>
                <c:pt idx="589">
                  <c:v>0.630000000000002</c:v>
                </c:pt>
                <c:pt idx="590">
                  <c:v>0.48000000000000032</c:v>
                </c:pt>
                <c:pt idx="591">
                  <c:v>0.60000000000000064</c:v>
                </c:pt>
                <c:pt idx="592">
                  <c:v>0.51</c:v>
                </c:pt>
                <c:pt idx="593">
                  <c:v>0.630000000000002</c:v>
                </c:pt>
                <c:pt idx="594">
                  <c:v>0.69000000000000061</c:v>
                </c:pt>
                <c:pt idx="595">
                  <c:v>0.77000000000000202</c:v>
                </c:pt>
                <c:pt idx="596">
                  <c:v>0.82000000000000062</c:v>
                </c:pt>
                <c:pt idx="597">
                  <c:v>0.51</c:v>
                </c:pt>
                <c:pt idx="598">
                  <c:v>0.630000000000002</c:v>
                </c:pt>
                <c:pt idx="599">
                  <c:v>0.69000000000000061</c:v>
                </c:pt>
                <c:pt idx="600">
                  <c:v>0.51</c:v>
                </c:pt>
                <c:pt idx="601">
                  <c:v>0.630000000000002</c:v>
                </c:pt>
                <c:pt idx="602">
                  <c:v>0.69000000000000061</c:v>
                </c:pt>
                <c:pt idx="603">
                  <c:v>0.77000000000000202</c:v>
                </c:pt>
                <c:pt idx="604">
                  <c:v>0.82000000000000062</c:v>
                </c:pt>
                <c:pt idx="605">
                  <c:v>0.45</c:v>
                </c:pt>
                <c:pt idx="606">
                  <c:v>0.60000000000000064</c:v>
                </c:pt>
                <c:pt idx="607">
                  <c:v>0.60000000000000064</c:v>
                </c:pt>
                <c:pt idx="608">
                  <c:v>0.60000000000000064</c:v>
                </c:pt>
                <c:pt idx="609">
                  <c:v>0.4</c:v>
                </c:pt>
                <c:pt idx="610">
                  <c:v>0.21000000000000021</c:v>
                </c:pt>
                <c:pt idx="611">
                  <c:v>0.60000000000000064</c:v>
                </c:pt>
                <c:pt idx="612">
                  <c:v>0.60000000000000064</c:v>
                </c:pt>
                <c:pt idx="613">
                  <c:v>0.28000000000000008</c:v>
                </c:pt>
                <c:pt idx="614">
                  <c:v>0.60000000000000064</c:v>
                </c:pt>
                <c:pt idx="615">
                  <c:v>0.60000000000000064</c:v>
                </c:pt>
                <c:pt idx="616">
                  <c:v>0.64000000000000201</c:v>
                </c:pt>
                <c:pt idx="617">
                  <c:v>1.07</c:v>
                </c:pt>
                <c:pt idx="618">
                  <c:v>0.31000000000000089</c:v>
                </c:pt>
                <c:pt idx="619">
                  <c:v>0.630000000000002</c:v>
                </c:pt>
                <c:pt idx="620">
                  <c:v>0.82000000000000062</c:v>
                </c:pt>
                <c:pt idx="621">
                  <c:v>0.87000000000000177</c:v>
                </c:pt>
                <c:pt idx="622">
                  <c:v>0.93</c:v>
                </c:pt>
                <c:pt idx="623">
                  <c:v>0.51</c:v>
                </c:pt>
                <c:pt idx="624">
                  <c:v>0.630000000000002</c:v>
                </c:pt>
                <c:pt idx="625">
                  <c:v>0.42000000000000032</c:v>
                </c:pt>
                <c:pt idx="626">
                  <c:v>0.61000000000000065</c:v>
                </c:pt>
                <c:pt idx="627">
                  <c:v>0.68</c:v>
                </c:pt>
                <c:pt idx="628">
                  <c:v>0.71000000000000063</c:v>
                </c:pt>
                <c:pt idx="629">
                  <c:v>0.77000000000000202</c:v>
                </c:pt>
                <c:pt idx="630">
                  <c:v>0.43000000000000038</c:v>
                </c:pt>
                <c:pt idx="631">
                  <c:v>0.60000000000000064</c:v>
                </c:pt>
                <c:pt idx="632">
                  <c:v>0.60000000000000064</c:v>
                </c:pt>
                <c:pt idx="633">
                  <c:v>0.60000000000000064</c:v>
                </c:pt>
                <c:pt idx="634">
                  <c:v>0.81</c:v>
                </c:pt>
                <c:pt idx="635">
                  <c:v>0.98</c:v>
                </c:pt>
                <c:pt idx="636">
                  <c:v>0.98</c:v>
                </c:pt>
                <c:pt idx="637">
                  <c:v>0.60000000000000064</c:v>
                </c:pt>
                <c:pt idx="638">
                  <c:v>0.60000000000000064</c:v>
                </c:pt>
                <c:pt idx="639">
                  <c:v>0.60000000000000064</c:v>
                </c:pt>
                <c:pt idx="640">
                  <c:v>0.60000000000000064</c:v>
                </c:pt>
                <c:pt idx="641">
                  <c:v>1.46</c:v>
                </c:pt>
                <c:pt idx="642">
                  <c:v>2.1800000000000002</c:v>
                </c:pt>
                <c:pt idx="643">
                  <c:v>1.8900000000000001</c:v>
                </c:pt>
                <c:pt idx="644">
                  <c:v>1.3900000000000001</c:v>
                </c:pt>
                <c:pt idx="645">
                  <c:v>1.3900000000000001</c:v>
                </c:pt>
                <c:pt idx="646">
                  <c:v>1.6400000000000001</c:v>
                </c:pt>
                <c:pt idx="647">
                  <c:v>1.26</c:v>
                </c:pt>
                <c:pt idx="648">
                  <c:v>1.45</c:v>
                </c:pt>
                <c:pt idx="649">
                  <c:v>1.1700000000000021</c:v>
                </c:pt>
                <c:pt idx="650">
                  <c:v>1.44</c:v>
                </c:pt>
                <c:pt idx="651">
                  <c:v>1.4</c:v>
                </c:pt>
                <c:pt idx="652">
                  <c:v>1.56</c:v>
                </c:pt>
                <c:pt idx="653">
                  <c:v>2.25</c:v>
                </c:pt>
                <c:pt idx="654">
                  <c:v>1.84</c:v>
                </c:pt>
                <c:pt idx="655">
                  <c:v>1.22</c:v>
                </c:pt>
                <c:pt idx="656">
                  <c:v>1.08</c:v>
                </c:pt>
                <c:pt idx="657">
                  <c:v>1.58</c:v>
                </c:pt>
                <c:pt idx="658">
                  <c:v>1.3800000000000001</c:v>
                </c:pt>
                <c:pt idx="659">
                  <c:v>1.22</c:v>
                </c:pt>
                <c:pt idx="660">
                  <c:v>0.60000000000000064</c:v>
                </c:pt>
                <c:pt idx="661">
                  <c:v>0.21000000000000021</c:v>
                </c:pt>
                <c:pt idx="662">
                  <c:v>0.60000000000000064</c:v>
                </c:pt>
                <c:pt idx="663">
                  <c:v>0.60000000000000064</c:v>
                </c:pt>
                <c:pt idx="664">
                  <c:v>0.60000000000000064</c:v>
                </c:pt>
                <c:pt idx="665">
                  <c:v>0.60000000000000064</c:v>
                </c:pt>
                <c:pt idx="666">
                  <c:v>0.60000000000000064</c:v>
                </c:pt>
                <c:pt idx="667">
                  <c:v>0.60000000000000064</c:v>
                </c:pt>
                <c:pt idx="668">
                  <c:v>0.60000000000000064</c:v>
                </c:pt>
                <c:pt idx="669">
                  <c:v>0.60000000000000064</c:v>
                </c:pt>
                <c:pt idx="670">
                  <c:v>0.60000000000000064</c:v>
                </c:pt>
                <c:pt idx="671">
                  <c:v>1.3</c:v>
                </c:pt>
                <c:pt idx="672">
                  <c:v>1.32</c:v>
                </c:pt>
                <c:pt idx="673">
                  <c:v>1.33</c:v>
                </c:pt>
                <c:pt idx="674">
                  <c:v>0.48000000000000032</c:v>
                </c:pt>
                <c:pt idx="675">
                  <c:v>0.630000000000002</c:v>
                </c:pt>
                <c:pt idx="676">
                  <c:v>0.60000000000000064</c:v>
                </c:pt>
                <c:pt idx="677">
                  <c:v>0.67000000000000226</c:v>
                </c:pt>
                <c:pt idx="678">
                  <c:v>0.73000000000000065</c:v>
                </c:pt>
                <c:pt idx="679">
                  <c:v>0.77000000000000202</c:v>
                </c:pt>
                <c:pt idx="680">
                  <c:v>0.82000000000000062</c:v>
                </c:pt>
                <c:pt idx="681">
                  <c:v>0.88</c:v>
                </c:pt>
                <c:pt idx="682">
                  <c:v>0.93</c:v>
                </c:pt>
                <c:pt idx="683">
                  <c:v>1.02</c:v>
                </c:pt>
                <c:pt idx="684">
                  <c:v>1.35</c:v>
                </c:pt>
                <c:pt idx="685">
                  <c:v>0.60000000000000064</c:v>
                </c:pt>
                <c:pt idx="686">
                  <c:v>0.44</c:v>
                </c:pt>
                <c:pt idx="687">
                  <c:v>0.60000000000000064</c:v>
                </c:pt>
                <c:pt idx="688">
                  <c:v>0.26</c:v>
                </c:pt>
                <c:pt idx="689">
                  <c:v>0.48000000000000032</c:v>
                </c:pt>
                <c:pt idx="690">
                  <c:v>0.630000000000002</c:v>
                </c:pt>
                <c:pt idx="691">
                  <c:v>0.60000000000000064</c:v>
                </c:pt>
                <c:pt idx="692">
                  <c:v>1.7</c:v>
                </c:pt>
                <c:pt idx="693">
                  <c:v>0.21000000000000021</c:v>
                </c:pt>
                <c:pt idx="694">
                  <c:v>0.60000000000000064</c:v>
                </c:pt>
                <c:pt idx="695">
                  <c:v>0.60000000000000064</c:v>
                </c:pt>
                <c:pt idx="696">
                  <c:v>0.60000000000000064</c:v>
                </c:pt>
                <c:pt idx="697">
                  <c:v>0.60000000000000064</c:v>
                </c:pt>
                <c:pt idx="698">
                  <c:v>0.60000000000000064</c:v>
                </c:pt>
                <c:pt idx="699">
                  <c:v>0.60000000000000064</c:v>
                </c:pt>
                <c:pt idx="700">
                  <c:v>0.91</c:v>
                </c:pt>
                <c:pt idx="701">
                  <c:v>0.98</c:v>
                </c:pt>
                <c:pt idx="702">
                  <c:v>0.87000000000000177</c:v>
                </c:pt>
                <c:pt idx="703">
                  <c:v>0.74000000000000177</c:v>
                </c:pt>
                <c:pt idx="704">
                  <c:v>0.94000000000000061</c:v>
                </c:pt>
                <c:pt idx="705">
                  <c:v>0.9</c:v>
                </c:pt>
                <c:pt idx="706">
                  <c:v>1.1200000000000001</c:v>
                </c:pt>
                <c:pt idx="707">
                  <c:v>0.60000000000000064</c:v>
                </c:pt>
                <c:pt idx="708">
                  <c:v>0.85000000000000064</c:v>
                </c:pt>
                <c:pt idx="709">
                  <c:v>1.1000000000000001</c:v>
                </c:pt>
                <c:pt idx="710">
                  <c:v>1.23</c:v>
                </c:pt>
                <c:pt idx="711">
                  <c:v>1.24</c:v>
                </c:pt>
                <c:pt idx="712">
                  <c:v>1.2</c:v>
                </c:pt>
                <c:pt idx="713">
                  <c:v>0.67000000000000226</c:v>
                </c:pt>
                <c:pt idx="714">
                  <c:v>1.1499999999999961</c:v>
                </c:pt>
                <c:pt idx="715">
                  <c:v>1.3900000000000001</c:v>
                </c:pt>
                <c:pt idx="716">
                  <c:v>1.06</c:v>
                </c:pt>
                <c:pt idx="717">
                  <c:v>0.60000000000000064</c:v>
                </c:pt>
                <c:pt idx="718">
                  <c:v>0.60000000000000064</c:v>
                </c:pt>
                <c:pt idx="719">
                  <c:v>0.51</c:v>
                </c:pt>
                <c:pt idx="720">
                  <c:v>0.60000000000000064</c:v>
                </c:pt>
                <c:pt idx="721">
                  <c:v>0.60000000000000064</c:v>
                </c:pt>
                <c:pt idx="722">
                  <c:v>0.51</c:v>
                </c:pt>
                <c:pt idx="723">
                  <c:v>0.70000000000000062</c:v>
                </c:pt>
                <c:pt idx="724">
                  <c:v>0.74000000000000177</c:v>
                </c:pt>
                <c:pt idx="725">
                  <c:v>0.93</c:v>
                </c:pt>
                <c:pt idx="726">
                  <c:v>1.02</c:v>
                </c:pt>
                <c:pt idx="727">
                  <c:v>0.71000000000000063</c:v>
                </c:pt>
                <c:pt idx="728">
                  <c:v>0.60000000000000064</c:v>
                </c:pt>
                <c:pt idx="729">
                  <c:v>0.60000000000000064</c:v>
                </c:pt>
                <c:pt idx="730">
                  <c:v>0.51</c:v>
                </c:pt>
                <c:pt idx="731">
                  <c:v>0.630000000000002</c:v>
                </c:pt>
                <c:pt idx="732">
                  <c:v>0.64000000000000201</c:v>
                </c:pt>
                <c:pt idx="733">
                  <c:v>0.30000000000000032</c:v>
                </c:pt>
                <c:pt idx="734">
                  <c:v>0.60000000000000064</c:v>
                </c:pt>
                <c:pt idx="735">
                  <c:v>0.60000000000000064</c:v>
                </c:pt>
                <c:pt idx="736">
                  <c:v>0.66000000000000225</c:v>
                </c:pt>
                <c:pt idx="737">
                  <c:v>0.77000000000000202</c:v>
                </c:pt>
                <c:pt idx="738">
                  <c:v>0.41000000000000031</c:v>
                </c:pt>
                <c:pt idx="739">
                  <c:v>0.60000000000000064</c:v>
                </c:pt>
                <c:pt idx="740">
                  <c:v>0.69000000000000061</c:v>
                </c:pt>
                <c:pt idx="741">
                  <c:v>0.51</c:v>
                </c:pt>
                <c:pt idx="742">
                  <c:v>0.60000000000000064</c:v>
                </c:pt>
                <c:pt idx="743">
                  <c:v>0.60000000000000064</c:v>
                </c:pt>
                <c:pt idx="744">
                  <c:v>0.60000000000000064</c:v>
                </c:pt>
                <c:pt idx="745">
                  <c:v>0.60000000000000064</c:v>
                </c:pt>
                <c:pt idx="746">
                  <c:v>0.60000000000000064</c:v>
                </c:pt>
                <c:pt idx="747">
                  <c:v>0.45</c:v>
                </c:pt>
                <c:pt idx="748">
                  <c:v>0.60000000000000064</c:v>
                </c:pt>
                <c:pt idx="749">
                  <c:v>0.60000000000000064</c:v>
                </c:pt>
                <c:pt idx="750">
                  <c:v>0.60000000000000064</c:v>
                </c:pt>
                <c:pt idx="751">
                  <c:v>0.82000000000000062</c:v>
                </c:pt>
                <c:pt idx="752">
                  <c:v>0.44</c:v>
                </c:pt>
                <c:pt idx="753">
                  <c:v>0.60000000000000064</c:v>
                </c:pt>
                <c:pt idx="754">
                  <c:v>0.60000000000000064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9FB3-4DCC-81BC-26742318BE77}"/>
            </c:ext>
          </c:extLst>
        </c:ser>
        <c:ser>
          <c:idx val="1"/>
          <c:order val="1"/>
          <c:spPr>
            <a:ln w="28575" cap="rnd" cmpd="sng" algn="ctr">
              <a:noFill/>
              <a:prstDash val="solid"/>
              <a:round/>
            </a:ln>
            <a:effectLst/>
          </c:spPr>
          <c:marker>
            <c:symbol val="dash"/>
            <c:size val="7"/>
            <c:spPr>
              <a:solidFill>
                <a:schemeClr val="accent5"/>
              </a:solidFill>
              <a:ln w="12700" cap="rnd" cmpd="sng" algn="ctr">
                <a:solidFill>
                  <a:schemeClr val="accent5"/>
                </a:solidFill>
                <a:prstDash val="solid"/>
                <a:round/>
              </a:ln>
              <a:effectLst/>
            </c:spPr>
          </c:marker>
          <c:yVal>
            <c:numRef>
              <c:f>Sheet1!$I$2:$I$756</c:f>
              <c:numCache>
                <c:formatCode>General</c:formatCode>
                <c:ptCount val="755"/>
                <c:pt idx="0">
                  <c:v>0.60000000000000064</c:v>
                </c:pt>
                <c:pt idx="1">
                  <c:v>0.60000000000000064</c:v>
                </c:pt>
                <c:pt idx="2">
                  <c:v>0.60000000000000064</c:v>
                </c:pt>
                <c:pt idx="3">
                  <c:v>0.60000000000000064</c:v>
                </c:pt>
                <c:pt idx="4">
                  <c:v>0.60000000000000064</c:v>
                </c:pt>
                <c:pt idx="5">
                  <c:v>0.60000000000000064</c:v>
                </c:pt>
                <c:pt idx="6">
                  <c:v>0.60000000000000064</c:v>
                </c:pt>
                <c:pt idx="7">
                  <c:v>0.60000000000000064</c:v>
                </c:pt>
                <c:pt idx="8">
                  <c:v>0.60000000000000064</c:v>
                </c:pt>
                <c:pt idx="9">
                  <c:v>0.60000000000000064</c:v>
                </c:pt>
                <c:pt idx="10">
                  <c:v>0.60000000000000064</c:v>
                </c:pt>
                <c:pt idx="11">
                  <c:v>0.60000000000000064</c:v>
                </c:pt>
                <c:pt idx="12">
                  <c:v>0.60000000000000064</c:v>
                </c:pt>
                <c:pt idx="13">
                  <c:v>0.60000000000000064</c:v>
                </c:pt>
                <c:pt idx="14">
                  <c:v>0.60000000000000064</c:v>
                </c:pt>
                <c:pt idx="15">
                  <c:v>0.60000000000000064</c:v>
                </c:pt>
                <c:pt idx="16">
                  <c:v>0.60000000000000064</c:v>
                </c:pt>
                <c:pt idx="17">
                  <c:v>0.60000000000000064</c:v>
                </c:pt>
                <c:pt idx="18">
                  <c:v>0.60000000000000064</c:v>
                </c:pt>
                <c:pt idx="19">
                  <c:v>0.60000000000000064</c:v>
                </c:pt>
                <c:pt idx="20">
                  <c:v>0.60000000000000064</c:v>
                </c:pt>
                <c:pt idx="21">
                  <c:v>0.60000000000000064</c:v>
                </c:pt>
                <c:pt idx="22">
                  <c:v>0.60000000000000064</c:v>
                </c:pt>
                <c:pt idx="23">
                  <c:v>0.60000000000000064</c:v>
                </c:pt>
                <c:pt idx="24">
                  <c:v>0.60000000000000064</c:v>
                </c:pt>
                <c:pt idx="25">
                  <c:v>0.60000000000000064</c:v>
                </c:pt>
                <c:pt idx="26">
                  <c:v>0.60000000000000064</c:v>
                </c:pt>
                <c:pt idx="27">
                  <c:v>0.60000000000000064</c:v>
                </c:pt>
                <c:pt idx="28">
                  <c:v>0.60000000000000064</c:v>
                </c:pt>
                <c:pt idx="29">
                  <c:v>0.60000000000000064</c:v>
                </c:pt>
                <c:pt idx="30">
                  <c:v>0.60000000000000064</c:v>
                </c:pt>
                <c:pt idx="31">
                  <c:v>0.60000000000000064</c:v>
                </c:pt>
                <c:pt idx="32">
                  <c:v>0.60000000000000064</c:v>
                </c:pt>
                <c:pt idx="33">
                  <c:v>0.60000000000000064</c:v>
                </c:pt>
                <c:pt idx="34">
                  <c:v>0.60000000000000064</c:v>
                </c:pt>
                <c:pt idx="35">
                  <c:v>0.60000000000000064</c:v>
                </c:pt>
                <c:pt idx="36">
                  <c:v>0.60000000000000064</c:v>
                </c:pt>
                <c:pt idx="37">
                  <c:v>0.60000000000000064</c:v>
                </c:pt>
                <c:pt idx="38">
                  <c:v>0.60000000000000064</c:v>
                </c:pt>
                <c:pt idx="39">
                  <c:v>0.60000000000000064</c:v>
                </c:pt>
                <c:pt idx="40">
                  <c:v>0.60000000000000064</c:v>
                </c:pt>
                <c:pt idx="41">
                  <c:v>0.60000000000000064</c:v>
                </c:pt>
                <c:pt idx="42">
                  <c:v>0.60000000000000064</c:v>
                </c:pt>
                <c:pt idx="43">
                  <c:v>0.60000000000000064</c:v>
                </c:pt>
                <c:pt idx="44">
                  <c:v>0.60000000000000064</c:v>
                </c:pt>
                <c:pt idx="45">
                  <c:v>0.60000000000000064</c:v>
                </c:pt>
                <c:pt idx="46">
                  <c:v>0.60000000000000064</c:v>
                </c:pt>
                <c:pt idx="47">
                  <c:v>0.60000000000000064</c:v>
                </c:pt>
                <c:pt idx="48">
                  <c:v>0.60000000000000064</c:v>
                </c:pt>
                <c:pt idx="49">
                  <c:v>0.60000000000000064</c:v>
                </c:pt>
                <c:pt idx="50">
                  <c:v>0.60000000000000064</c:v>
                </c:pt>
                <c:pt idx="51">
                  <c:v>0.60000000000000064</c:v>
                </c:pt>
                <c:pt idx="52">
                  <c:v>0.60000000000000064</c:v>
                </c:pt>
                <c:pt idx="53">
                  <c:v>0.60000000000000064</c:v>
                </c:pt>
                <c:pt idx="54">
                  <c:v>0.60000000000000064</c:v>
                </c:pt>
                <c:pt idx="55">
                  <c:v>0.60000000000000064</c:v>
                </c:pt>
                <c:pt idx="56">
                  <c:v>0.60000000000000064</c:v>
                </c:pt>
                <c:pt idx="57">
                  <c:v>0.60000000000000064</c:v>
                </c:pt>
                <c:pt idx="58">
                  <c:v>0.60000000000000064</c:v>
                </c:pt>
                <c:pt idx="59">
                  <c:v>0.60000000000000064</c:v>
                </c:pt>
                <c:pt idx="60">
                  <c:v>0.60000000000000064</c:v>
                </c:pt>
                <c:pt idx="61">
                  <c:v>0.60000000000000064</c:v>
                </c:pt>
                <c:pt idx="62">
                  <c:v>0.60000000000000064</c:v>
                </c:pt>
                <c:pt idx="63">
                  <c:v>0.60000000000000064</c:v>
                </c:pt>
                <c:pt idx="64">
                  <c:v>0.60000000000000064</c:v>
                </c:pt>
                <c:pt idx="65">
                  <c:v>0.60000000000000064</c:v>
                </c:pt>
                <c:pt idx="66">
                  <c:v>0.60000000000000064</c:v>
                </c:pt>
                <c:pt idx="67">
                  <c:v>0.60000000000000064</c:v>
                </c:pt>
                <c:pt idx="68">
                  <c:v>0.60000000000000064</c:v>
                </c:pt>
                <c:pt idx="69">
                  <c:v>0.60000000000000064</c:v>
                </c:pt>
                <c:pt idx="70">
                  <c:v>0.60000000000000064</c:v>
                </c:pt>
                <c:pt idx="71">
                  <c:v>0.60000000000000064</c:v>
                </c:pt>
                <c:pt idx="72">
                  <c:v>0.60000000000000064</c:v>
                </c:pt>
                <c:pt idx="73">
                  <c:v>0.60000000000000064</c:v>
                </c:pt>
                <c:pt idx="74">
                  <c:v>0.60000000000000064</c:v>
                </c:pt>
                <c:pt idx="75">
                  <c:v>0.60000000000000064</c:v>
                </c:pt>
                <c:pt idx="76">
                  <c:v>0.60000000000000064</c:v>
                </c:pt>
                <c:pt idx="77">
                  <c:v>0.60000000000000064</c:v>
                </c:pt>
                <c:pt idx="78">
                  <c:v>0.60000000000000064</c:v>
                </c:pt>
                <c:pt idx="79">
                  <c:v>0.60000000000000064</c:v>
                </c:pt>
                <c:pt idx="80">
                  <c:v>0.60000000000000064</c:v>
                </c:pt>
                <c:pt idx="81">
                  <c:v>0.60000000000000064</c:v>
                </c:pt>
                <c:pt idx="82">
                  <c:v>0.60000000000000064</c:v>
                </c:pt>
                <c:pt idx="83">
                  <c:v>0.60000000000000064</c:v>
                </c:pt>
                <c:pt idx="84">
                  <c:v>0.60000000000000064</c:v>
                </c:pt>
                <c:pt idx="85">
                  <c:v>0.60000000000000064</c:v>
                </c:pt>
                <c:pt idx="86">
                  <c:v>0.60000000000000064</c:v>
                </c:pt>
                <c:pt idx="87">
                  <c:v>0.60000000000000064</c:v>
                </c:pt>
                <c:pt idx="88">
                  <c:v>0.60000000000000064</c:v>
                </c:pt>
                <c:pt idx="89">
                  <c:v>0.60000000000000064</c:v>
                </c:pt>
                <c:pt idx="90">
                  <c:v>0.60000000000000064</c:v>
                </c:pt>
                <c:pt idx="91">
                  <c:v>0.60000000000000064</c:v>
                </c:pt>
                <c:pt idx="92">
                  <c:v>0.60000000000000064</c:v>
                </c:pt>
                <c:pt idx="93">
                  <c:v>0.60000000000000064</c:v>
                </c:pt>
                <c:pt idx="94">
                  <c:v>0.60000000000000064</c:v>
                </c:pt>
                <c:pt idx="95">
                  <c:v>0.60000000000000064</c:v>
                </c:pt>
                <c:pt idx="96">
                  <c:v>0.60000000000000064</c:v>
                </c:pt>
                <c:pt idx="97">
                  <c:v>0.60000000000000064</c:v>
                </c:pt>
                <c:pt idx="98">
                  <c:v>0.60000000000000064</c:v>
                </c:pt>
                <c:pt idx="99">
                  <c:v>0.60000000000000064</c:v>
                </c:pt>
                <c:pt idx="100">
                  <c:v>0.60000000000000064</c:v>
                </c:pt>
                <c:pt idx="101">
                  <c:v>0.60000000000000064</c:v>
                </c:pt>
                <c:pt idx="102">
                  <c:v>0.60000000000000064</c:v>
                </c:pt>
                <c:pt idx="103">
                  <c:v>0.60000000000000064</c:v>
                </c:pt>
                <c:pt idx="104">
                  <c:v>0.60000000000000064</c:v>
                </c:pt>
                <c:pt idx="105">
                  <c:v>0.60000000000000064</c:v>
                </c:pt>
                <c:pt idx="106">
                  <c:v>0.60000000000000064</c:v>
                </c:pt>
                <c:pt idx="107">
                  <c:v>0.60000000000000064</c:v>
                </c:pt>
                <c:pt idx="108">
                  <c:v>0.60000000000000064</c:v>
                </c:pt>
                <c:pt idx="109">
                  <c:v>0.60000000000000064</c:v>
                </c:pt>
                <c:pt idx="110">
                  <c:v>0.60000000000000064</c:v>
                </c:pt>
                <c:pt idx="111">
                  <c:v>0.60000000000000064</c:v>
                </c:pt>
                <c:pt idx="112">
                  <c:v>0.60000000000000064</c:v>
                </c:pt>
                <c:pt idx="113">
                  <c:v>0.60000000000000064</c:v>
                </c:pt>
                <c:pt idx="114">
                  <c:v>0.60000000000000064</c:v>
                </c:pt>
                <c:pt idx="115">
                  <c:v>0.60000000000000064</c:v>
                </c:pt>
                <c:pt idx="116">
                  <c:v>0.60000000000000064</c:v>
                </c:pt>
                <c:pt idx="117">
                  <c:v>0.60000000000000064</c:v>
                </c:pt>
                <c:pt idx="118">
                  <c:v>0.60000000000000064</c:v>
                </c:pt>
                <c:pt idx="119">
                  <c:v>0.60000000000000064</c:v>
                </c:pt>
                <c:pt idx="120">
                  <c:v>0.60000000000000064</c:v>
                </c:pt>
                <c:pt idx="121">
                  <c:v>0.60000000000000064</c:v>
                </c:pt>
                <c:pt idx="122">
                  <c:v>0.60000000000000064</c:v>
                </c:pt>
                <c:pt idx="123">
                  <c:v>0.60000000000000064</c:v>
                </c:pt>
                <c:pt idx="124">
                  <c:v>0.60000000000000064</c:v>
                </c:pt>
                <c:pt idx="125">
                  <c:v>0.60000000000000064</c:v>
                </c:pt>
                <c:pt idx="126">
                  <c:v>0.60000000000000064</c:v>
                </c:pt>
                <c:pt idx="127">
                  <c:v>0.60000000000000064</c:v>
                </c:pt>
                <c:pt idx="128">
                  <c:v>0.60000000000000064</c:v>
                </c:pt>
                <c:pt idx="129">
                  <c:v>0.60000000000000064</c:v>
                </c:pt>
                <c:pt idx="130">
                  <c:v>0.60000000000000064</c:v>
                </c:pt>
                <c:pt idx="131">
                  <c:v>0.60000000000000064</c:v>
                </c:pt>
                <c:pt idx="132">
                  <c:v>0.60000000000000064</c:v>
                </c:pt>
                <c:pt idx="133">
                  <c:v>0.60000000000000064</c:v>
                </c:pt>
                <c:pt idx="134">
                  <c:v>0.60000000000000064</c:v>
                </c:pt>
                <c:pt idx="135">
                  <c:v>0.60000000000000064</c:v>
                </c:pt>
                <c:pt idx="136">
                  <c:v>0.60000000000000064</c:v>
                </c:pt>
                <c:pt idx="137">
                  <c:v>0.60000000000000064</c:v>
                </c:pt>
                <c:pt idx="138">
                  <c:v>0.60000000000000064</c:v>
                </c:pt>
                <c:pt idx="139">
                  <c:v>0.60000000000000064</c:v>
                </c:pt>
                <c:pt idx="140">
                  <c:v>0.60000000000000064</c:v>
                </c:pt>
                <c:pt idx="141">
                  <c:v>0.60000000000000064</c:v>
                </c:pt>
                <c:pt idx="142">
                  <c:v>0.60000000000000064</c:v>
                </c:pt>
                <c:pt idx="143">
                  <c:v>0.60000000000000064</c:v>
                </c:pt>
                <c:pt idx="144">
                  <c:v>0.60000000000000064</c:v>
                </c:pt>
                <c:pt idx="145">
                  <c:v>0.60000000000000064</c:v>
                </c:pt>
                <c:pt idx="146">
                  <c:v>0.60000000000000064</c:v>
                </c:pt>
                <c:pt idx="147">
                  <c:v>0.60000000000000064</c:v>
                </c:pt>
                <c:pt idx="148">
                  <c:v>0.60000000000000064</c:v>
                </c:pt>
                <c:pt idx="149">
                  <c:v>0.60000000000000064</c:v>
                </c:pt>
                <c:pt idx="150">
                  <c:v>0.60000000000000064</c:v>
                </c:pt>
                <c:pt idx="151">
                  <c:v>0.60000000000000064</c:v>
                </c:pt>
                <c:pt idx="152">
                  <c:v>0.60000000000000064</c:v>
                </c:pt>
                <c:pt idx="153">
                  <c:v>0.60000000000000064</c:v>
                </c:pt>
                <c:pt idx="154">
                  <c:v>0.60000000000000064</c:v>
                </c:pt>
                <c:pt idx="155">
                  <c:v>0.60000000000000064</c:v>
                </c:pt>
                <c:pt idx="156">
                  <c:v>0.60000000000000064</c:v>
                </c:pt>
                <c:pt idx="157">
                  <c:v>0.60000000000000064</c:v>
                </c:pt>
                <c:pt idx="158">
                  <c:v>0.60000000000000064</c:v>
                </c:pt>
                <c:pt idx="159">
                  <c:v>0.60000000000000064</c:v>
                </c:pt>
                <c:pt idx="160">
                  <c:v>0.60000000000000064</c:v>
                </c:pt>
                <c:pt idx="161">
                  <c:v>0.60000000000000064</c:v>
                </c:pt>
                <c:pt idx="162">
                  <c:v>0.60000000000000064</c:v>
                </c:pt>
                <c:pt idx="163">
                  <c:v>0.60000000000000064</c:v>
                </c:pt>
                <c:pt idx="164">
                  <c:v>0.60000000000000064</c:v>
                </c:pt>
                <c:pt idx="165">
                  <c:v>0.60000000000000064</c:v>
                </c:pt>
                <c:pt idx="166">
                  <c:v>0.60000000000000064</c:v>
                </c:pt>
                <c:pt idx="167">
                  <c:v>0.60000000000000064</c:v>
                </c:pt>
                <c:pt idx="168">
                  <c:v>0.60000000000000064</c:v>
                </c:pt>
                <c:pt idx="169">
                  <c:v>0.60000000000000064</c:v>
                </c:pt>
                <c:pt idx="170">
                  <c:v>0.60000000000000064</c:v>
                </c:pt>
                <c:pt idx="171">
                  <c:v>0.60000000000000064</c:v>
                </c:pt>
                <c:pt idx="172">
                  <c:v>0.60000000000000064</c:v>
                </c:pt>
                <c:pt idx="173">
                  <c:v>0.60000000000000064</c:v>
                </c:pt>
                <c:pt idx="174">
                  <c:v>0.60000000000000064</c:v>
                </c:pt>
                <c:pt idx="175">
                  <c:v>0.60000000000000064</c:v>
                </c:pt>
                <c:pt idx="176">
                  <c:v>0.60000000000000064</c:v>
                </c:pt>
                <c:pt idx="177">
                  <c:v>0.60000000000000064</c:v>
                </c:pt>
                <c:pt idx="178">
                  <c:v>0.60000000000000064</c:v>
                </c:pt>
                <c:pt idx="179">
                  <c:v>0.60000000000000064</c:v>
                </c:pt>
                <c:pt idx="180">
                  <c:v>0.60000000000000064</c:v>
                </c:pt>
                <c:pt idx="181">
                  <c:v>0.60000000000000064</c:v>
                </c:pt>
                <c:pt idx="182">
                  <c:v>0.60000000000000064</c:v>
                </c:pt>
                <c:pt idx="183">
                  <c:v>0.60000000000000064</c:v>
                </c:pt>
                <c:pt idx="184">
                  <c:v>0.60000000000000064</c:v>
                </c:pt>
                <c:pt idx="185">
                  <c:v>0.60000000000000064</c:v>
                </c:pt>
                <c:pt idx="186">
                  <c:v>0.60000000000000064</c:v>
                </c:pt>
                <c:pt idx="187">
                  <c:v>0.60000000000000064</c:v>
                </c:pt>
                <c:pt idx="188">
                  <c:v>0.60000000000000064</c:v>
                </c:pt>
                <c:pt idx="189">
                  <c:v>0.60000000000000064</c:v>
                </c:pt>
                <c:pt idx="190">
                  <c:v>0.60000000000000064</c:v>
                </c:pt>
                <c:pt idx="191">
                  <c:v>0.60000000000000064</c:v>
                </c:pt>
                <c:pt idx="192">
                  <c:v>0.60000000000000064</c:v>
                </c:pt>
                <c:pt idx="193">
                  <c:v>0.60000000000000064</c:v>
                </c:pt>
                <c:pt idx="194">
                  <c:v>0.60000000000000064</c:v>
                </c:pt>
                <c:pt idx="195">
                  <c:v>0.60000000000000064</c:v>
                </c:pt>
                <c:pt idx="196">
                  <c:v>0.60000000000000064</c:v>
                </c:pt>
                <c:pt idx="197">
                  <c:v>0.60000000000000064</c:v>
                </c:pt>
                <c:pt idx="198">
                  <c:v>0.60000000000000064</c:v>
                </c:pt>
                <c:pt idx="199">
                  <c:v>0.60000000000000064</c:v>
                </c:pt>
                <c:pt idx="200">
                  <c:v>0.60000000000000064</c:v>
                </c:pt>
                <c:pt idx="201">
                  <c:v>0.60000000000000064</c:v>
                </c:pt>
                <c:pt idx="202">
                  <c:v>0.60000000000000064</c:v>
                </c:pt>
                <c:pt idx="203">
                  <c:v>0.60000000000000064</c:v>
                </c:pt>
                <c:pt idx="204">
                  <c:v>0.60000000000000064</c:v>
                </c:pt>
                <c:pt idx="205">
                  <c:v>0.60000000000000064</c:v>
                </c:pt>
                <c:pt idx="206">
                  <c:v>0.60000000000000064</c:v>
                </c:pt>
                <c:pt idx="207">
                  <c:v>0.60000000000000064</c:v>
                </c:pt>
                <c:pt idx="208">
                  <c:v>0.60000000000000064</c:v>
                </c:pt>
                <c:pt idx="209">
                  <c:v>0.60000000000000064</c:v>
                </c:pt>
                <c:pt idx="210">
                  <c:v>0.60000000000000064</c:v>
                </c:pt>
                <c:pt idx="211">
                  <c:v>0.60000000000000064</c:v>
                </c:pt>
                <c:pt idx="212">
                  <c:v>0.60000000000000064</c:v>
                </c:pt>
                <c:pt idx="213">
                  <c:v>0.60000000000000064</c:v>
                </c:pt>
                <c:pt idx="214">
                  <c:v>0.60000000000000064</c:v>
                </c:pt>
                <c:pt idx="215">
                  <c:v>0.60000000000000064</c:v>
                </c:pt>
                <c:pt idx="216">
                  <c:v>0.60000000000000064</c:v>
                </c:pt>
                <c:pt idx="217">
                  <c:v>0.60000000000000064</c:v>
                </c:pt>
                <c:pt idx="218">
                  <c:v>0.60000000000000064</c:v>
                </c:pt>
                <c:pt idx="219">
                  <c:v>0.60000000000000064</c:v>
                </c:pt>
                <c:pt idx="220">
                  <c:v>0.60000000000000064</c:v>
                </c:pt>
                <c:pt idx="221">
                  <c:v>0.60000000000000064</c:v>
                </c:pt>
                <c:pt idx="222">
                  <c:v>0.60000000000000064</c:v>
                </c:pt>
                <c:pt idx="223">
                  <c:v>0.60000000000000064</c:v>
                </c:pt>
                <c:pt idx="224">
                  <c:v>0.60000000000000064</c:v>
                </c:pt>
                <c:pt idx="225">
                  <c:v>0.60000000000000064</c:v>
                </c:pt>
                <c:pt idx="226">
                  <c:v>0.60000000000000064</c:v>
                </c:pt>
                <c:pt idx="227">
                  <c:v>0.60000000000000064</c:v>
                </c:pt>
                <c:pt idx="228">
                  <c:v>0.60000000000000064</c:v>
                </c:pt>
                <c:pt idx="229">
                  <c:v>0.60000000000000064</c:v>
                </c:pt>
                <c:pt idx="230">
                  <c:v>0.60000000000000064</c:v>
                </c:pt>
                <c:pt idx="231">
                  <c:v>0.60000000000000064</c:v>
                </c:pt>
                <c:pt idx="232">
                  <c:v>0.60000000000000064</c:v>
                </c:pt>
                <c:pt idx="233">
                  <c:v>0.60000000000000064</c:v>
                </c:pt>
                <c:pt idx="234">
                  <c:v>0.60000000000000064</c:v>
                </c:pt>
                <c:pt idx="235">
                  <c:v>0.60000000000000064</c:v>
                </c:pt>
                <c:pt idx="236">
                  <c:v>0.60000000000000064</c:v>
                </c:pt>
                <c:pt idx="237">
                  <c:v>0.60000000000000064</c:v>
                </c:pt>
                <c:pt idx="238">
                  <c:v>0.60000000000000064</c:v>
                </c:pt>
                <c:pt idx="239">
                  <c:v>0.60000000000000064</c:v>
                </c:pt>
                <c:pt idx="240">
                  <c:v>0.60000000000000064</c:v>
                </c:pt>
                <c:pt idx="241">
                  <c:v>0.60000000000000064</c:v>
                </c:pt>
                <c:pt idx="242">
                  <c:v>0.60000000000000064</c:v>
                </c:pt>
                <c:pt idx="243">
                  <c:v>0.60000000000000064</c:v>
                </c:pt>
                <c:pt idx="244">
                  <c:v>0.60000000000000064</c:v>
                </c:pt>
                <c:pt idx="245">
                  <c:v>0.60000000000000064</c:v>
                </c:pt>
                <c:pt idx="246">
                  <c:v>0.60000000000000064</c:v>
                </c:pt>
                <c:pt idx="247">
                  <c:v>0.60000000000000064</c:v>
                </c:pt>
                <c:pt idx="248">
                  <c:v>0.60000000000000064</c:v>
                </c:pt>
                <c:pt idx="249">
                  <c:v>0.60000000000000064</c:v>
                </c:pt>
                <c:pt idx="250">
                  <c:v>0.60000000000000064</c:v>
                </c:pt>
                <c:pt idx="251">
                  <c:v>0.60000000000000064</c:v>
                </c:pt>
                <c:pt idx="252">
                  <c:v>0.60000000000000064</c:v>
                </c:pt>
                <c:pt idx="253">
                  <c:v>0.60000000000000064</c:v>
                </c:pt>
                <c:pt idx="254">
                  <c:v>0.60000000000000064</c:v>
                </c:pt>
                <c:pt idx="255">
                  <c:v>0.60000000000000064</c:v>
                </c:pt>
                <c:pt idx="256">
                  <c:v>0.60000000000000064</c:v>
                </c:pt>
                <c:pt idx="257">
                  <c:v>0.60000000000000064</c:v>
                </c:pt>
                <c:pt idx="258">
                  <c:v>0.60000000000000064</c:v>
                </c:pt>
                <c:pt idx="259">
                  <c:v>0.60000000000000064</c:v>
                </c:pt>
                <c:pt idx="260">
                  <c:v>0.60000000000000064</c:v>
                </c:pt>
                <c:pt idx="261">
                  <c:v>0.60000000000000064</c:v>
                </c:pt>
                <c:pt idx="262">
                  <c:v>0.60000000000000064</c:v>
                </c:pt>
                <c:pt idx="263">
                  <c:v>0.60000000000000064</c:v>
                </c:pt>
                <c:pt idx="264">
                  <c:v>0.60000000000000064</c:v>
                </c:pt>
                <c:pt idx="265">
                  <c:v>0.60000000000000064</c:v>
                </c:pt>
                <c:pt idx="266">
                  <c:v>0.60000000000000064</c:v>
                </c:pt>
                <c:pt idx="267">
                  <c:v>0.60000000000000064</c:v>
                </c:pt>
                <c:pt idx="268">
                  <c:v>0.60000000000000064</c:v>
                </c:pt>
                <c:pt idx="269">
                  <c:v>0.60000000000000064</c:v>
                </c:pt>
                <c:pt idx="270">
                  <c:v>0.60000000000000064</c:v>
                </c:pt>
                <c:pt idx="271">
                  <c:v>0.60000000000000064</c:v>
                </c:pt>
                <c:pt idx="272">
                  <c:v>0.60000000000000064</c:v>
                </c:pt>
                <c:pt idx="273">
                  <c:v>0.60000000000000064</c:v>
                </c:pt>
                <c:pt idx="274">
                  <c:v>0.60000000000000064</c:v>
                </c:pt>
                <c:pt idx="275">
                  <c:v>0.60000000000000064</c:v>
                </c:pt>
                <c:pt idx="276">
                  <c:v>0.60000000000000064</c:v>
                </c:pt>
                <c:pt idx="277">
                  <c:v>0.60000000000000064</c:v>
                </c:pt>
                <c:pt idx="278">
                  <c:v>0.60000000000000064</c:v>
                </c:pt>
                <c:pt idx="279">
                  <c:v>0.60000000000000064</c:v>
                </c:pt>
                <c:pt idx="280">
                  <c:v>0.60000000000000064</c:v>
                </c:pt>
                <c:pt idx="281">
                  <c:v>0.60000000000000064</c:v>
                </c:pt>
                <c:pt idx="282">
                  <c:v>0.60000000000000064</c:v>
                </c:pt>
                <c:pt idx="283">
                  <c:v>0.60000000000000064</c:v>
                </c:pt>
                <c:pt idx="284">
                  <c:v>0.60000000000000064</c:v>
                </c:pt>
                <c:pt idx="285">
                  <c:v>0.60000000000000064</c:v>
                </c:pt>
                <c:pt idx="286">
                  <c:v>0.60000000000000064</c:v>
                </c:pt>
                <c:pt idx="287">
                  <c:v>0.60000000000000064</c:v>
                </c:pt>
                <c:pt idx="288">
                  <c:v>0.60000000000000064</c:v>
                </c:pt>
                <c:pt idx="289">
                  <c:v>0.60000000000000064</c:v>
                </c:pt>
                <c:pt idx="290">
                  <c:v>0.60000000000000064</c:v>
                </c:pt>
                <c:pt idx="291">
                  <c:v>0.60000000000000064</c:v>
                </c:pt>
                <c:pt idx="292">
                  <c:v>0.60000000000000064</c:v>
                </c:pt>
                <c:pt idx="293">
                  <c:v>0.60000000000000064</c:v>
                </c:pt>
                <c:pt idx="294">
                  <c:v>0.60000000000000064</c:v>
                </c:pt>
                <c:pt idx="295">
                  <c:v>0.60000000000000064</c:v>
                </c:pt>
                <c:pt idx="296">
                  <c:v>0.60000000000000064</c:v>
                </c:pt>
                <c:pt idx="297">
                  <c:v>0.60000000000000064</c:v>
                </c:pt>
                <c:pt idx="298">
                  <c:v>0.60000000000000064</c:v>
                </c:pt>
                <c:pt idx="299">
                  <c:v>0.60000000000000064</c:v>
                </c:pt>
                <c:pt idx="300">
                  <c:v>0.60000000000000064</c:v>
                </c:pt>
                <c:pt idx="301">
                  <c:v>0.60000000000000064</c:v>
                </c:pt>
                <c:pt idx="302">
                  <c:v>0.60000000000000064</c:v>
                </c:pt>
                <c:pt idx="303">
                  <c:v>0.60000000000000064</c:v>
                </c:pt>
                <c:pt idx="304">
                  <c:v>0.60000000000000064</c:v>
                </c:pt>
                <c:pt idx="305">
                  <c:v>0.60000000000000064</c:v>
                </c:pt>
                <c:pt idx="306">
                  <c:v>0.60000000000000064</c:v>
                </c:pt>
                <c:pt idx="307">
                  <c:v>0.60000000000000064</c:v>
                </c:pt>
                <c:pt idx="308">
                  <c:v>0.60000000000000064</c:v>
                </c:pt>
                <c:pt idx="309">
                  <c:v>0.60000000000000064</c:v>
                </c:pt>
                <c:pt idx="310">
                  <c:v>0.60000000000000064</c:v>
                </c:pt>
                <c:pt idx="311">
                  <c:v>0.60000000000000064</c:v>
                </c:pt>
                <c:pt idx="312">
                  <c:v>0.60000000000000064</c:v>
                </c:pt>
                <c:pt idx="313">
                  <c:v>0.60000000000000064</c:v>
                </c:pt>
                <c:pt idx="314">
                  <c:v>0.60000000000000064</c:v>
                </c:pt>
                <c:pt idx="315">
                  <c:v>0.60000000000000064</c:v>
                </c:pt>
                <c:pt idx="316">
                  <c:v>0.60000000000000064</c:v>
                </c:pt>
                <c:pt idx="317">
                  <c:v>0.60000000000000064</c:v>
                </c:pt>
                <c:pt idx="318">
                  <c:v>0.60000000000000064</c:v>
                </c:pt>
                <c:pt idx="319">
                  <c:v>0.60000000000000064</c:v>
                </c:pt>
                <c:pt idx="320">
                  <c:v>0.60000000000000064</c:v>
                </c:pt>
                <c:pt idx="321">
                  <c:v>0.60000000000000064</c:v>
                </c:pt>
                <c:pt idx="322">
                  <c:v>0.60000000000000064</c:v>
                </c:pt>
                <c:pt idx="323">
                  <c:v>0.60000000000000064</c:v>
                </c:pt>
                <c:pt idx="324">
                  <c:v>0.60000000000000064</c:v>
                </c:pt>
                <c:pt idx="325">
                  <c:v>0.60000000000000064</c:v>
                </c:pt>
                <c:pt idx="326">
                  <c:v>0.60000000000000064</c:v>
                </c:pt>
                <c:pt idx="327">
                  <c:v>0.60000000000000064</c:v>
                </c:pt>
                <c:pt idx="328">
                  <c:v>0.60000000000000064</c:v>
                </c:pt>
                <c:pt idx="329">
                  <c:v>0.60000000000000064</c:v>
                </c:pt>
                <c:pt idx="330">
                  <c:v>0.60000000000000064</c:v>
                </c:pt>
                <c:pt idx="331">
                  <c:v>0.60000000000000064</c:v>
                </c:pt>
                <c:pt idx="332">
                  <c:v>0.60000000000000064</c:v>
                </c:pt>
                <c:pt idx="333">
                  <c:v>0.60000000000000064</c:v>
                </c:pt>
                <c:pt idx="334">
                  <c:v>0.60000000000000064</c:v>
                </c:pt>
                <c:pt idx="335">
                  <c:v>0.60000000000000064</c:v>
                </c:pt>
                <c:pt idx="336">
                  <c:v>0.60000000000000064</c:v>
                </c:pt>
                <c:pt idx="337">
                  <c:v>0.60000000000000064</c:v>
                </c:pt>
                <c:pt idx="338">
                  <c:v>0.60000000000000064</c:v>
                </c:pt>
                <c:pt idx="339">
                  <c:v>0.60000000000000064</c:v>
                </c:pt>
                <c:pt idx="340">
                  <c:v>0.60000000000000064</c:v>
                </c:pt>
                <c:pt idx="341">
                  <c:v>0.60000000000000064</c:v>
                </c:pt>
                <c:pt idx="342">
                  <c:v>0.60000000000000064</c:v>
                </c:pt>
                <c:pt idx="343">
                  <c:v>0.60000000000000064</c:v>
                </c:pt>
                <c:pt idx="344">
                  <c:v>0.60000000000000064</c:v>
                </c:pt>
                <c:pt idx="345">
                  <c:v>0.60000000000000064</c:v>
                </c:pt>
                <c:pt idx="346">
                  <c:v>0.60000000000000064</c:v>
                </c:pt>
                <c:pt idx="347">
                  <c:v>0.60000000000000064</c:v>
                </c:pt>
                <c:pt idx="348">
                  <c:v>0.60000000000000064</c:v>
                </c:pt>
                <c:pt idx="349">
                  <c:v>0.60000000000000064</c:v>
                </c:pt>
                <c:pt idx="350">
                  <c:v>0.60000000000000064</c:v>
                </c:pt>
                <c:pt idx="351">
                  <c:v>0.60000000000000064</c:v>
                </c:pt>
                <c:pt idx="352">
                  <c:v>0.60000000000000064</c:v>
                </c:pt>
                <c:pt idx="353">
                  <c:v>0.60000000000000064</c:v>
                </c:pt>
                <c:pt idx="354">
                  <c:v>0.60000000000000064</c:v>
                </c:pt>
                <c:pt idx="355">
                  <c:v>0.60000000000000064</c:v>
                </c:pt>
                <c:pt idx="356">
                  <c:v>0.60000000000000064</c:v>
                </c:pt>
                <c:pt idx="357">
                  <c:v>0.60000000000000064</c:v>
                </c:pt>
                <c:pt idx="358">
                  <c:v>0.60000000000000064</c:v>
                </c:pt>
                <c:pt idx="359">
                  <c:v>0.60000000000000064</c:v>
                </c:pt>
                <c:pt idx="360">
                  <c:v>0.60000000000000064</c:v>
                </c:pt>
                <c:pt idx="361">
                  <c:v>0.60000000000000064</c:v>
                </c:pt>
                <c:pt idx="362">
                  <c:v>0.60000000000000064</c:v>
                </c:pt>
                <c:pt idx="363">
                  <c:v>0.60000000000000064</c:v>
                </c:pt>
                <c:pt idx="364">
                  <c:v>0.60000000000000064</c:v>
                </c:pt>
                <c:pt idx="365">
                  <c:v>0.60000000000000064</c:v>
                </c:pt>
                <c:pt idx="366">
                  <c:v>0.60000000000000064</c:v>
                </c:pt>
                <c:pt idx="367">
                  <c:v>0.60000000000000064</c:v>
                </c:pt>
                <c:pt idx="368">
                  <c:v>0.60000000000000064</c:v>
                </c:pt>
                <c:pt idx="369">
                  <c:v>0.60000000000000064</c:v>
                </c:pt>
                <c:pt idx="370">
                  <c:v>0.60000000000000064</c:v>
                </c:pt>
                <c:pt idx="371">
                  <c:v>0.60000000000000064</c:v>
                </c:pt>
                <c:pt idx="372">
                  <c:v>0.60000000000000064</c:v>
                </c:pt>
                <c:pt idx="373">
                  <c:v>0.60000000000000064</c:v>
                </c:pt>
                <c:pt idx="374">
                  <c:v>0.60000000000000064</c:v>
                </c:pt>
                <c:pt idx="375">
                  <c:v>0.60000000000000064</c:v>
                </c:pt>
                <c:pt idx="376">
                  <c:v>0.60000000000000064</c:v>
                </c:pt>
                <c:pt idx="377">
                  <c:v>0.60000000000000064</c:v>
                </c:pt>
                <c:pt idx="378">
                  <c:v>0.60000000000000064</c:v>
                </c:pt>
                <c:pt idx="379">
                  <c:v>0.60000000000000064</c:v>
                </c:pt>
                <c:pt idx="380">
                  <c:v>0.60000000000000064</c:v>
                </c:pt>
                <c:pt idx="381">
                  <c:v>0.60000000000000064</c:v>
                </c:pt>
                <c:pt idx="382">
                  <c:v>0.60000000000000064</c:v>
                </c:pt>
                <c:pt idx="383">
                  <c:v>0.60000000000000064</c:v>
                </c:pt>
                <c:pt idx="384">
                  <c:v>0.60000000000000064</c:v>
                </c:pt>
                <c:pt idx="385">
                  <c:v>0.60000000000000064</c:v>
                </c:pt>
                <c:pt idx="386">
                  <c:v>0.60000000000000064</c:v>
                </c:pt>
                <c:pt idx="387">
                  <c:v>0.60000000000000064</c:v>
                </c:pt>
                <c:pt idx="388">
                  <c:v>0.60000000000000064</c:v>
                </c:pt>
                <c:pt idx="389">
                  <c:v>0.60000000000000064</c:v>
                </c:pt>
                <c:pt idx="390">
                  <c:v>0.60000000000000064</c:v>
                </c:pt>
                <c:pt idx="391">
                  <c:v>0.60000000000000064</c:v>
                </c:pt>
                <c:pt idx="392">
                  <c:v>0.60000000000000064</c:v>
                </c:pt>
                <c:pt idx="393">
                  <c:v>0.60000000000000064</c:v>
                </c:pt>
                <c:pt idx="394">
                  <c:v>0.60000000000000064</c:v>
                </c:pt>
                <c:pt idx="395">
                  <c:v>0.60000000000000064</c:v>
                </c:pt>
                <c:pt idx="396">
                  <c:v>0.60000000000000064</c:v>
                </c:pt>
                <c:pt idx="397">
                  <c:v>0.60000000000000064</c:v>
                </c:pt>
                <c:pt idx="398">
                  <c:v>0.60000000000000064</c:v>
                </c:pt>
                <c:pt idx="399">
                  <c:v>0.60000000000000064</c:v>
                </c:pt>
                <c:pt idx="400">
                  <c:v>0.60000000000000064</c:v>
                </c:pt>
                <c:pt idx="401">
                  <c:v>0.60000000000000064</c:v>
                </c:pt>
                <c:pt idx="402">
                  <c:v>0.60000000000000064</c:v>
                </c:pt>
                <c:pt idx="403">
                  <c:v>0.60000000000000064</c:v>
                </c:pt>
                <c:pt idx="404">
                  <c:v>0.60000000000000064</c:v>
                </c:pt>
                <c:pt idx="405">
                  <c:v>0.60000000000000064</c:v>
                </c:pt>
                <c:pt idx="406">
                  <c:v>0.60000000000000064</c:v>
                </c:pt>
                <c:pt idx="407">
                  <c:v>0.60000000000000064</c:v>
                </c:pt>
                <c:pt idx="408">
                  <c:v>0.60000000000000064</c:v>
                </c:pt>
                <c:pt idx="409">
                  <c:v>0.60000000000000064</c:v>
                </c:pt>
                <c:pt idx="410">
                  <c:v>0.60000000000000064</c:v>
                </c:pt>
                <c:pt idx="411">
                  <c:v>0.60000000000000064</c:v>
                </c:pt>
                <c:pt idx="412">
                  <c:v>0.60000000000000064</c:v>
                </c:pt>
                <c:pt idx="413">
                  <c:v>0.60000000000000064</c:v>
                </c:pt>
                <c:pt idx="414">
                  <c:v>0.60000000000000064</c:v>
                </c:pt>
                <c:pt idx="415">
                  <c:v>0.60000000000000064</c:v>
                </c:pt>
                <c:pt idx="416">
                  <c:v>0.60000000000000064</c:v>
                </c:pt>
                <c:pt idx="417">
                  <c:v>0.60000000000000064</c:v>
                </c:pt>
                <c:pt idx="418">
                  <c:v>0.60000000000000064</c:v>
                </c:pt>
                <c:pt idx="419">
                  <c:v>0.60000000000000064</c:v>
                </c:pt>
                <c:pt idx="420">
                  <c:v>0.60000000000000064</c:v>
                </c:pt>
                <c:pt idx="421">
                  <c:v>0.60000000000000064</c:v>
                </c:pt>
                <c:pt idx="422">
                  <c:v>0.60000000000000064</c:v>
                </c:pt>
                <c:pt idx="423">
                  <c:v>0.60000000000000064</c:v>
                </c:pt>
                <c:pt idx="424">
                  <c:v>0.60000000000000064</c:v>
                </c:pt>
                <c:pt idx="425">
                  <c:v>0.60000000000000064</c:v>
                </c:pt>
                <c:pt idx="426">
                  <c:v>0.60000000000000064</c:v>
                </c:pt>
                <c:pt idx="427">
                  <c:v>0.60000000000000064</c:v>
                </c:pt>
                <c:pt idx="428">
                  <c:v>0.60000000000000064</c:v>
                </c:pt>
                <c:pt idx="429">
                  <c:v>0.60000000000000064</c:v>
                </c:pt>
                <c:pt idx="430">
                  <c:v>0.60000000000000064</c:v>
                </c:pt>
                <c:pt idx="431">
                  <c:v>0.60000000000000064</c:v>
                </c:pt>
                <c:pt idx="432">
                  <c:v>0.60000000000000064</c:v>
                </c:pt>
                <c:pt idx="433">
                  <c:v>0.60000000000000064</c:v>
                </c:pt>
                <c:pt idx="434">
                  <c:v>0.60000000000000064</c:v>
                </c:pt>
                <c:pt idx="435">
                  <c:v>0.60000000000000064</c:v>
                </c:pt>
                <c:pt idx="436">
                  <c:v>0.60000000000000064</c:v>
                </c:pt>
                <c:pt idx="437">
                  <c:v>0.60000000000000064</c:v>
                </c:pt>
                <c:pt idx="438">
                  <c:v>0.60000000000000064</c:v>
                </c:pt>
                <c:pt idx="439">
                  <c:v>0.60000000000000064</c:v>
                </c:pt>
                <c:pt idx="440">
                  <c:v>0.60000000000000064</c:v>
                </c:pt>
                <c:pt idx="441">
                  <c:v>0.60000000000000064</c:v>
                </c:pt>
                <c:pt idx="442">
                  <c:v>0.60000000000000064</c:v>
                </c:pt>
                <c:pt idx="443">
                  <c:v>0.60000000000000064</c:v>
                </c:pt>
                <c:pt idx="444">
                  <c:v>0.60000000000000064</c:v>
                </c:pt>
                <c:pt idx="445">
                  <c:v>0.60000000000000064</c:v>
                </c:pt>
                <c:pt idx="446">
                  <c:v>0.60000000000000064</c:v>
                </c:pt>
                <c:pt idx="447">
                  <c:v>0.60000000000000064</c:v>
                </c:pt>
                <c:pt idx="448">
                  <c:v>0.60000000000000064</c:v>
                </c:pt>
                <c:pt idx="449">
                  <c:v>0.60000000000000064</c:v>
                </c:pt>
                <c:pt idx="450">
                  <c:v>0.60000000000000064</c:v>
                </c:pt>
                <c:pt idx="451">
                  <c:v>0.60000000000000064</c:v>
                </c:pt>
                <c:pt idx="452">
                  <c:v>0.60000000000000064</c:v>
                </c:pt>
                <c:pt idx="453">
                  <c:v>0.60000000000000064</c:v>
                </c:pt>
                <c:pt idx="454">
                  <c:v>0.60000000000000064</c:v>
                </c:pt>
                <c:pt idx="455">
                  <c:v>0.60000000000000064</c:v>
                </c:pt>
                <c:pt idx="456">
                  <c:v>0.60000000000000064</c:v>
                </c:pt>
                <c:pt idx="457">
                  <c:v>0.60000000000000064</c:v>
                </c:pt>
                <c:pt idx="458">
                  <c:v>0.60000000000000064</c:v>
                </c:pt>
                <c:pt idx="459">
                  <c:v>0.60000000000000064</c:v>
                </c:pt>
                <c:pt idx="460">
                  <c:v>0.60000000000000064</c:v>
                </c:pt>
                <c:pt idx="461">
                  <c:v>0.60000000000000064</c:v>
                </c:pt>
                <c:pt idx="462">
                  <c:v>0.60000000000000064</c:v>
                </c:pt>
                <c:pt idx="463">
                  <c:v>0.60000000000000064</c:v>
                </c:pt>
                <c:pt idx="464">
                  <c:v>0.60000000000000064</c:v>
                </c:pt>
                <c:pt idx="465">
                  <c:v>0.60000000000000064</c:v>
                </c:pt>
                <c:pt idx="466">
                  <c:v>0.60000000000000064</c:v>
                </c:pt>
                <c:pt idx="467">
                  <c:v>0.60000000000000064</c:v>
                </c:pt>
                <c:pt idx="468">
                  <c:v>0.60000000000000064</c:v>
                </c:pt>
                <c:pt idx="469">
                  <c:v>0.60000000000000064</c:v>
                </c:pt>
                <c:pt idx="470">
                  <c:v>0.60000000000000064</c:v>
                </c:pt>
                <c:pt idx="471">
                  <c:v>0.60000000000000064</c:v>
                </c:pt>
                <c:pt idx="472">
                  <c:v>0.60000000000000064</c:v>
                </c:pt>
                <c:pt idx="473">
                  <c:v>0.60000000000000064</c:v>
                </c:pt>
                <c:pt idx="474">
                  <c:v>0.60000000000000064</c:v>
                </c:pt>
                <c:pt idx="475">
                  <c:v>0.60000000000000064</c:v>
                </c:pt>
                <c:pt idx="476">
                  <c:v>0.60000000000000064</c:v>
                </c:pt>
                <c:pt idx="477">
                  <c:v>0.60000000000000064</c:v>
                </c:pt>
                <c:pt idx="478">
                  <c:v>0.60000000000000064</c:v>
                </c:pt>
                <c:pt idx="479">
                  <c:v>0.60000000000000064</c:v>
                </c:pt>
                <c:pt idx="480">
                  <c:v>0.60000000000000064</c:v>
                </c:pt>
                <c:pt idx="481">
                  <c:v>0.60000000000000064</c:v>
                </c:pt>
                <c:pt idx="482">
                  <c:v>0.60000000000000064</c:v>
                </c:pt>
                <c:pt idx="483">
                  <c:v>0.60000000000000064</c:v>
                </c:pt>
                <c:pt idx="484">
                  <c:v>0.60000000000000064</c:v>
                </c:pt>
                <c:pt idx="485">
                  <c:v>0.60000000000000064</c:v>
                </c:pt>
                <c:pt idx="486">
                  <c:v>0.60000000000000064</c:v>
                </c:pt>
                <c:pt idx="487">
                  <c:v>0.60000000000000064</c:v>
                </c:pt>
                <c:pt idx="488">
                  <c:v>0.60000000000000064</c:v>
                </c:pt>
                <c:pt idx="489">
                  <c:v>0.60000000000000064</c:v>
                </c:pt>
                <c:pt idx="490">
                  <c:v>0.60000000000000064</c:v>
                </c:pt>
                <c:pt idx="491">
                  <c:v>0.60000000000000064</c:v>
                </c:pt>
                <c:pt idx="492">
                  <c:v>0.60000000000000064</c:v>
                </c:pt>
                <c:pt idx="493">
                  <c:v>0.60000000000000064</c:v>
                </c:pt>
                <c:pt idx="494">
                  <c:v>0.60000000000000064</c:v>
                </c:pt>
                <c:pt idx="495">
                  <c:v>0.60000000000000064</c:v>
                </c:pt>
                <c:pt idx="496">
                  <c:v>0.60000000000000064</c:v>
                </c:pt>
                <c:pt idx="497">
                  <c:v>0.60000000000000064</c:v>
                </c:pt>
                <c:pt idx="498">
                  <c:v>0.60000000000000064</c:v>
                </c:pt>
                <c:pt idx="499">
                  <c:v>0.60000000000000064</c:v>
                </c:pt>
                <c:pt idx="500">
                  <c:v>0.60000000000000064</c:v>
                </c:pt>
                <c:pt idx="501">
                  <c:v>0.60000000000000064</c:v>
                </c:pt>
                <c:pt idx="502">
                  <c:v>0.60000000000000064</c:v>
                </c:pt>
                <c:pt idx="503">
                  <c:v>0.60000000000000064</c:v>
                </c:pt>
                <c:pt idx="504">
                  <c:v>0.60000000000000064</c:v>
                </c:pt>
                <c:pt idx="505">
                  <c:v>0.60000000000000064</c:v>
                </c:pt>
                <c:pt idx="506">
                  <c:v>0.60000000000000064</c:v>
                </c:pt>
                <c:pt idx="507">
                  <c:v>0.60000000000000064</c:v>
                </c:pt>
                <c:pt idx="508">
                  <c:v>0.60000000000000064</c:v>
                </c:pt>
                <c:pt idx="509">
                  <c:v>0.60000000000000064</c:v>
                </c:pt>
                <c:pt idx="510">
                  <c:v>0.60000000000000064</c:v>
                </c:pt>
                <c:pt idx="511">
                  <c:v>0.60000000000000064</c:v>
                </c:pt>
                <c:pt idx="512">
                  <c:v>0.60000000000000064</c:v>
                </c:pt>
                <c:pt idx="513">
                  <c:v>0.60000000000000064</c:v>
                </c:pt>
                <c:pt idx="514">
                  <c:v>0.60000000000000064</c:v>
                </c:pt>
                <c:pt idx="515">
                  <c:v>0.60000000000000064</c:v>
                </c:pt>
                <c:pt idx="516">
                  <c:v>0.60000000000000064</c:v>
                </c:pt>
                <c:pt idx="517">
                  <c:v>0.60000000000000064</c:v>
                </c:pt>
                <c:pt idx="518">
                  <c:v>0.60000000000000064</c:v>
                </c:pt>
                <c:pt idx="519">
                  <c:v>0.60000000000000064</c:v>
                </c:pt>
                <c:pt idx="520">
                  <c:v>0.60000000000000064</c:v>
                </c:pt>
                <c:pt idx="521">
                  <c:v>0.60000000000000064</c:v>
                </c:pt>
                <c:pt idx="522">
                  <c:v>0.60000000000000064</c:v>
                </c:pt>
                <c:pt idx="523">
                  <c:v>0.60000000000000064</c:v>
                </c:pt>
                <c:pt idx="524">
                  <c:v>0.60000000000000064</c:v>
                </c:pt>
                <c:pt idx="525">
                  <c:v>0.60000000000000064</c:v>
                </c:pt>
                <c:pt idx="526">
                  <c:v>0.60000000000000064</c:v>
                </c:pt>
                <c:pt idx="527">
                  <c:v>0.60000000000000064</c:v>
                </c:pt>
                <c:pt idx="528">
                  <c:v>0.60000000000000064</c:v>
                </c:pt>
                <c:pt idx="529">
                  <c:v>0.60000000000000064</c:v>
                </c:pt>
                <c:pt idx="530">
                  <c:v>0.60000000000000064</c:v>
                </c:pt>
                <c:pt idx="531">
                  <c:v>0.60000000000000064</c:v>
                </c:pt>
                <c:pt idx="532">
                  <c:v>0.60000000000000064</c:v>
                </c:pt>
                <c:pt idx="533">
                  <c:v>0.60000000000000064</c:v>
                </c:pt>
                <c:pt idx="534">
                  <c:v>0.60000000000000064</c:v>
                </c:pt>
                <c:pt idx="535">
                  <c:v>0.60000000000000064</c:v>
                </c:pt>
                <c:pt idx="536">
                  <c:v>0.60000000000000064</c:v>
                </c:pt>
                <c:pt idx="537">
                  <c:v>0.60000000000000064</c:v>
                </c:pt>
                <c:pt idx="538">
                  <c:v>0.60000000000000064</c:v>
                </c:pt>
                <c:pt idx="539">
                  <c:v>0.60000000000000064</c:v>
                </c:pt>
                <c:pt idx="540">
                  <c:v>0.60000000000000064</c:v>
                </c:pt>
                <c:pt idx="541">
                  <c:v>0.60000000000000064</c:v>
                </c:pt>
                <c:pt idx="542">
                  <c:v>0.60000000000000064</c:v>
                </c:pt>
                <c:pt idx="543">
                  <c:v>0.60000000000000064</c:v>
                </c:pt>
                <c:pt idx="544">
                  <c:v>0.60000000000000064</c:v>
                </c:pt>
                <c:pt idx="545">
                  <c:v>0.60000000000000064</c:v>
                </c:pt>
                <c:pt idx="546">
                  <c:v>0.60000000000000064</c:v>
                </c:pt>
                <c:pt idx="547">
                  <c:v>0.60000000000000064</c:v>
                </c:pt>
                <c:pt idx="548">
                  <c:v>0.60000000000000064</c:v>
                </c:pt>
                <c:pt idx="549">
                  <c:v>0.60000000000000064</c:v>
                </c:pt>
                <c:pt idx="550">
                  <c:v>0.60000000000000064</c:v>
                </c:pt>
                <c:pt idx="551">
                  <c:v>0.60000000000000064</c:v>
                </c:pt>
                <c:pt idx="552">
                  <c:v>0.60000000000000064</c:v>
                </c:pt>
                <c:pt idx="553">
                  <c:v>0.60000000000000064</c:v>
                </c:pt>
                <c:pt idx="554">
                  <c:v>0.60000000000000064</c:v>
                </c:pt>
                <c:pt idx="555">
                  <c:v>0.60000000000000064</c:v>
                </c:pt>
                <c:pt idx="556">
                  <c:v>0.60000000000000064</c:v>
                </c:pt>
                <c:pt idx="557">
                  <c:v>0.60000000000000064</c:v>
                </c:pt>
                <c:pt idx="558">
                  <c:v>0.60000000000000064</c:v>
                </c:pt>
                <c:pt idx="559">
                  <c:v>0.60000000000000064</c:v>
                </c:pt>
                <c:pt idx="560">
                  <c:v>0.60000000000000064</c:v>
                </c:pt>
                <c:pt idx="561">
                  <c:v>0.60000000000000064</c:v>
                </c:pt>
                <c:pt idx="562">
                  <c:v>0.60000000000000064</c:v>
                </c:pt>
                <c:pt idx="563">
                  <c:v>0.60000000000000064</c:v>
                </c:pt>
                <c:pt idx="564">
                  <c:v>0.60000000000000064</c:v>
                </c:pt>
                <c:pt idx="565">
                  <c:v>0.60000000000000064</c:v>
                </c:pt>
                <c:pt idx="566">
                  <c:v>0.60000000000000064</c:v>
                </c:pt>
                <c:pt idx="567">
                  <c:v>0.60000000000000064</c:v>
                </c:pt>
                <c:pt idx="568">
                  <c:v>0.60000000000000064</c:v>
                </c:pt>
                <c:pt idx="569">
                  <c:v>0.60000000000000064</c:v>
                </c:pt>
                <c:pt idx="570">
                  <c:v>0.60000000000000064</c:v>
                </c:pt>
                <c:pt idx="571">
                  <c:v>0.60000000000000064</c:v>
                </c:pt>
                <c:pt idx="572">
                  <c:v>0.60000000000000064</c:v>
                </c:pt>
                <c:pt idx="573">
                  <c:v>0.60000000000000064</c:v>
                </c:pt>
                <c:pt idx="574">
                  <c:v>0.60000000000000064</c:v>
                </c:pt>
                <c:pt idx="575">
                  <c:v>0.60000000000000064</c:v>
                </c:pt>
                <c:pt idx="576">
                  <c:v>0.60000000000000064</c:v>
                </c:pt>
                <c:pt idx="577">
                  <c:v>0.60000000000000064</c:v>
                </c:pt>
                <c:pt idx="578">
                  <c:v>0.60000000000000064</c:v>
                </c:pt>
                <c:pt idx="579">
                  <c:v>0.60000000000000064</c:v>
                </c:pt>
                <c:pt idx="580">
                  <c:v>0.60000000000000064</c:v>
                </c:pt>
                <c:pt idx="581">
                  <c:v>0.60000000000000064</c:v>
                </c:pt>
                <c:pt idx="582">
                  <c:v>0.60000000000000064</c:v>
                </c:pt>
                <c:pt idx="583">
                  <c:v>0.60000000000000064</c:v>
                </c:pt>
                <c:pt idx="584">
                  <c:v>0.60000000000000064</c:v>
                </c:pt>
                <c:pt idx="585">
                  <c:v>0.60000000000000064</c:v>
                </c:pt>
                <c:pt idx="586">
                  <c:v>0.60000000000000064</c:v>
                </c:pt>
                <c:pt idx="587">
                  <c:v>0.60000000000000064</c:v>
                </c:pt>
                <c:pt idx="588">
                  <c:v>0.60000000000000064</c:v>
                </c:pt>
                <c:pt idx="589">
                  <c:v>0.60000000000000064</c:v>
                </c:pt>
                <c:pt idx="590">
                  <c:v>0.60000000000000064</c:v>
                </c:pt>
                <c:pt idx="591">
                  <c:v>0.60000000000000064</c:v>
                </c:pt>
                <c:pt idx="592">
                  <c:v>0.60000000000000064</c:v>
                </c:pt>
                <c:pt idx="593">
                  <c:v>0.60000000000000064</c:v>
                </c:pt>
                <c:pt idx="594">
                  <c:v>0.60000000000000064</c:v>
                </c:pt>
                <c:pt idx="595">
                  <c:v>0.60000000000000064</c:v>
                </c:pt>
                <c:pt idx="596">
                  <c:v>0.60000000000000064</c:v>
                </c:pt>
                <c:pt idx="597">
                  <c:v>0.60000000000000064</c:v>
                </c:pt>
                <c:pt idx="598">
                  <c:v>0.60000000000000064</c:v>
                </c:pt>
                <c:pt idx="599">
                  <c:v>0.60000000000000064</c:v>
                </c:pt>
                <c:pt idx="600">
                  <c:v>0.60000000000000064</c:v>
                </c:pt>
                <c:pt idx="601">
                  <c:v>0.60000000000000064</c:v>
                </c:pt>
                <c:pt idx="602">
                  <c:v>0.60000000000000064</c:v>
                </c:pt>
                <c:pt idx="603">
                  <c:v>0.60000000000000064</c:v>
                </c:pt>
                <c:pt idx="604">
                  <c:v>0.60000000000000064</c:v>
                </c:pt>
                <c:pt idx="605">
                  <c:v>0.60000000000000064</c:v>
                </c:pt>
                <c:pt idx="606">
                  <c:v>0.60000000000000064</c:v>
                </c:pt>
                <c:pt idx="607">
                  <c:v>0.60000000000000064</c:v>
                </c:pt>
                <c:pt idx="608">
                  <c:v>0.60000000000000064</c:v>
                </c:pt>
                <c:pt idx="609">
                  <c:v>0.60000000000000064</c:v>
                </c:pt>
                <c:pt idx="610">
                  <c:v>0.60000000000000064</c:v>
                </c:pt>
                <c:pt idx="611">
                  <c:v>0.60000000000000064</c:v>
                </c:pt>
                <c:pt idx="612">
                  <c:v>0.60000000000000064</c:v>
                </c:pt>
                <c:pt idx="613">
                  <c:v>0.60000000000000064</c:v>
                </c:pt>
                <c:pt idx="614">
                  <c:v>0.60000000000000064</c:v>
                </c:pt>
                <c:pt idx="615">
                  <c:v>0.60000000000000064</c:v>
                </c:pt>
                <c:pt idx="616">
                  <c:v>0.60000000000000064</c:v>
                </c:pt>
                <c:pt idx="617">
                  <c:v>0.60000000000000064</c:v>
                </c:pt>
                <c:pt idx="618">
                  <c:v>0.60000000000000064</c:v>
                </c:pt>
                <c:pt idx="619">
                  <c:v>0.60000000000000064</c:v>
                </c:pt>
                <c:pt idx="620">
                  <c:v>0.60000000000000064</c:v>
                </c:pt>
                <c:pt idx="621">
                  <c:v>0.60000000000000064</c:v>
                </c:pt>
                <c:pt idx="622">
                  <c:v>0.60000000000000064</c:v>
                </c:pt>
                <c:pt idx="623">
                  <c:v>0.60000000000000064</c:v>
                </c:pt>
                <c:pt idx="624">
                  <c:v>0.60000000000000064</c:v>
                </c:pt>
                <c:pt idx="625">
                  <c:v>0.60000000000000064</c:v>
                </c:pt>
                <c:pt idx="626">
                  <c:v>0.60000000000000064</c:v>
                </c:pt>
                <c:pt idx="627">
                  <c:v>0.60000000000000064</c:v>
                </c:pt>
                <c:pt idx="628">
                  <c:v>0.60000000000000064</c:v>
                </c:pt>
                <c:pt idx="629">
                  <c:v>0.60000000000000064</c:v>
                </c:pt>
                <c:pt idx="630">
                  <c:v>0.60000000000000064</c:v>
                </c:pt>
                <c:pt idx="631">
                  <c:v>0.60000000000000064</c:v>
                </c:pt>
                <c:pt idx="632">
                  <c:v>0.60000000000000064</c:v>
                </c:pt>
                <c:pt idx="633">
                  <c:v>0.60000000000000064</c:v>
                </c:pt>
                <c:pt idx="634">
                  <c:v>0.60000000000000064</c:v>
                </c:pt>
                <c:pt idx="635">
                  <c:v>0.60000000000000064</c:v>
                </c:pt>
                <c:pt idx="636">
                  <c:v>0.60000000000000064</c:v>
                </c:pt>
                <c:pt idx="637">
                  <c:v>0.60000000000000064</c:v>
                </c:pt>
                <c:pt idx="638">
                  <c:v>0.60000000000000064</c:v>
                </c:pt>
                <c:pt idx="639">
                  <c:v>0.60000000000000064</c:v>
                </c:pt>
                <c:pt idx="640">
                  <c:v>0.60000000000000064</c:v>
                </c:pt>
                <c:pt idx="641">
                  <c:v>0.60000000000000064</c:v>
                </c:pt>
                <c:pt idx="642">
                  <c:v>0.60000000000000064</c:v>
                </c:pt>
                <c:pt idx="643">
                  <c:v>0.60000000000000064</c:v>
                </c:pt>
                <c:pt idx="644">
                  <c:v>0.60000000000000064</c:v>
                </c:pt>
                <c:pt idx="645">
                  <c:v>0.60000000000000064</c:v>
                </c:pt>
                <c:pt idx="646">
                  <c:v>0.60000000000000064</c:v>
                </c:pt>
                <c:pt idx="647">
                  <c:v>0.60000000000000064</c:v>
                </c:pt>
                <c:pt idx="648">
                  <c:v>0.60000000000000064</c:v>
                </c:pt>
                <c:pt idx="649">
                  <c:v>0.60000000000000064</c:v>
                </c:pt>
                <c:pt idx="650">
                  <c:v>0.60000000000000064</c:v>
                </c:pt>
                <c:pt idx="651">
                  <c:v>0.60000000000000064</c:v>
                </c:pt>
                <c:pt idx="652">
                  <c:v>0.60000000000000064</c:v>
                </c:pt>
                <c:pt idx="653">
                  <c:v>0.60000000000000064</c:v>
                </c:pt>
                <c:pt idx="654">
                  <c:v>0.60000000000000064</c:v>
                </c:pt>
                <c:pt idx="655">
                  <c:v>0.60000000000000064</c:v>
                </c:pt>
                <c:pt idx="656">
                  <c:v>0.60000000000000064</c:v>
                </c:pt>
                <c:pt idx="657">
                  <c:v>0.60000000000000064</c:v>
                </c:pt>
                <c:pt idx="658">
                  <c:v>0.60000000000000064</c:v>
                </c:pt>
                <c:pt idx="659">
                  <c:v>0.60000000000000064</c:v>
                </c:pt>
                <c:pt idx="660">
                  <c:v>0.60000000000000064</c:v>
                </c:pt>
                <c:pt idx="661">
                  <c:v>0.60000000000000064</c:v>
                </c:pt>
                <c:pt idx="662">
                  <c:v>0.60000000000000064</c:v>
                </c:pt>
                <c:pt idx="663">
                  <c:v>0.60000000000000064</c:v>
                </c:pt>
                <c:pt idx="664">
                  <c:v>0.60000000000000064</c:v>
                </c:pt>
                <c:pt idx="665">
                  <c:v>0.60000000000000064</c:v>
                </c:pt>
                <c:pt idx="666">
                  <c:v>0.60000000000000064</c:v>
                </c:pt>
                <c:pt idx="667">
                  <c:v>0.60000000000000064</c:v>
                </c:pt>
                <c:pt idx="668">
                  <c:v>0.60000000000000064</c:v>
                </c:pt>
                <c:pt idx="669">
                  <c:v>0.60000000000000064</c:v>
                </c:pt>
                <c:pt idx="670">
                  <c:v>0.60000000000000064</c:v>
                </c:pt>
                <c:pt idx="671">
                  <c:v>0.60000000000000064</c:v>
                </c:pt>
                <c:pt idx="672">
                  <c:v>0.60000000000000064</c:v>
                </c:pt>
                <c:pt idx="673">
                  <c:v>0.60000000000000064</c:v>
                </c:pt>
                <c:pt idx="674">
                  <c:v>0.60000000000000064</c:v>
                </c:pt>
                <c:pt idx="675">
                  <c:v>0.60000000000000064</c:v>
                </c:pt>
                <c:pt idx="676">
                  <c:v>0.60000000000000064</c:v>
                </c:pt>
                <c:pt idx="677">
                  <c:v>0.60000000000000064</c:v>
                </c:pt>
                <c:pt idx="678">
                  <c:v>0.60000000000000064</c:v>
                </c:pt>
                <c:pt idx="679">
                  <c:v>0.60000000000000064</c:v>
                </c:pt>
                <c:pt idx="680">
                  <c:v>0.60000000000000064</c:v>
                </c:pt>
                <c:pt idx="681">
                  <c:v>0.60000000000000064</c:v>
                </c:pt>
                <c:pt idx="682">
                  <c:v>0.60000000000000064</c:v>
                </c:pt>
                <c:pt idx="683">
                  <c:v>0.60000000000000064</c:v>
                </c:pt>
                <c:pt idx="684">
                  <c:v>0.60000000000000064</c:v>
                </c:pt>
                <c:pt idx="685">
                  <c:v>0.60000000000000064</c:v>
                </c:pt>
                <c:pt idx="686">
                  <c:v>0.60000000000000064</c:v>
                </c:pt>
                <c:pt idx="687">
                  <c:v>0.60000000000000064</c:v>
                </c:pt>
                <c:pt idx="688">
                  <c:v>0.60000000000000064</c:v>
                </c:pt>
                <c:pt idx="689">
                  <c:v>0.60000000000000064</c:v>
                </c:pt>
                <c:pt idx="690">
                  <c:v>0.60000000000000064</c:v>
                </c:pt>
                <c:pt idx="691">
                  <c:v>0.60000000000000064</c:v>
                </c:pt>
                <c:pt idx="692">
                  <c:v>0.60000000000000064</c:v>
                </c:pt>
                <c:pt idx="693">
                  <c:v>0.60000000000000064</c:v>
                </c:pt>
                <c:pt idx="694">
                  <c:v>0.60000000000000064</c:v>
                </c:pt>
                <c:pt idx="695">
                  <c:v>0.60000000000000064</c:v>
                </c:pt>
                <c:pt idx="696">
                  <c:v>0.60000000000000064</c:v>
                </c:pt>
                <c:pt idx="697">
                  <c:v>0.60000000000000064</c:v>
                </c:pt>
                <c:pt idx="698">
                  <c:v>0.60000000000000064</c:v>
                </c:pt>
                <c:pt idx="699">
                  <c:v>0.60000000000000064</c:v>
                </c:pt>
                <c:pt idx="700">
                  <c:v>0.60000000000000064</c:v>
                </c:pt>
                <c:pt idx="701">
                  <c:v>0.60000000000000064</c:v>
                </c:pt>
                <c:pt idx="702">
                  <c:v>0.60000000000000064</c:v>
                </c:pt>
                <c:pt idx="703">
                  <c:v>0.60000000000000064</c:v>
                </c:pt>
                <c:pt idx="704">
                  <c:v>0.60000000000000064</c:v>
                </c:pt>
                <c:pt idx="705">
                  <c:v>0.60000000000000064</c:v>
                </c:pt>
                <c:pt idx="706">
                  <c:v>0.60000000000000064</c:v>
                </c:pt>
                <c:pt idx="707">
                  <c:v>0.60000000000000064</c:v>
                </c:pt>
                <c:pt idx="708">
                  <c:v>0.60000000000000064</c:v>
                </c:pt>
                <c:pt idx="709">
                  <c:v>0.60000000000000064</c:v>
                </c:pt>
                <c:pt idx="710">
                  <c:v>0.60000000000000064</c:v>
                </c:pt>
                <c:pt idx="711">
                  <c:v>0.60000000000000064</c:v>
                </c:pt>
                <c:pt idx="712">
                  <c:v>0.60000000000000064</c:v>
                </c:pt>
                <c:pt idx="713">
                  <c:v>0.60000000000000064</c:v>
                </c:pt>
                <c:pt idx="714">
                  <c:v>0.60000000000000064</c:v>
                </c:pt>
                <c:pt idx="715">
                  <c:v>0.60000000000000064</c:v>
                </c:pt>
                <c:pt idx="716">
                  <c:v>0.60000000000000064</c:v>
                </c:pt>
                <c:pt idx="717">
                  <c:v>0.60000000000000064</c:v>
                </c:pt>
                <c:pt idx="718">
                  <c:v>0.60000000000000064</c:v>
                </c:pt>
                <c:pt idx="719">
                  <c:v>0.60000000000000064</c:v>
                </c:pt>
                <c:pt idx="720">
                  <c:v>0.60000000000000064</c:v>
                </c:pt>
                <c:pt idx="721">
                  <c:v>0.60000000000000064</c:v>
                </c:pt>
                <c:pt idx="722">
                  <c:v>0.60000000000000064</c:v>
                </c:pt>
                <c:pt idx="723">
                  <c:v>0.60000000000000064</c:v>
                </c:pt>
                <c:pt idx="724">
                  <c:v>0.60000000000000064</c:v>
                </c:pt>
                <c:pt idx="725">
                  <c:v>0.60000000000000064</c:v>
                </c:pt>
                <c:pt idx="726">
                  <c:v>0.60000000000000064</c:v>
                </c:pt>
                <c:pt idx="727">
                  <c:v>0.60000000000000064</c:v>
                </c:pt>
                <c:pt idx="728">
                  <c:v>0.60000000000000064</c:v>
                </c:pt>
                <c:pt idx="729">
                  <c:v>0.60000000000000064</c:v>
                </c:pt>
                <c:pt idx="730">
                  <c:v>0.60000000000000064</c:v>
                </c:pt>
                <c:pt idx="731">
                  <c:v>0.60000000000000064</c:v>
                </c:pt>
                <c:pt idx="732">
                  <c:v>0.60000000000000064</c:v>
                </c:pt>
                <c:pt idx="733">
                  <c:v>0.60000000000000064</c:v>
                </c:pt>
                <c:pt idx="734">
                  <c:v>0.60000000000000064</c:v>
                </c:pt>
                <c:pt idx="735">
                  <c:v>0.60000000000000064</c:v>
                </c:pt>
                <c:pt idx="736">
                  <c:v>0.60000000000000064</c:v>
                </c:pt>
                <c:pt idx="737">
                  <c:v>0.60000000000000064</c:v>
                </c:pt>
                <c:pt idx="738">
                  <c:v>0.60000000000000064</c:v>
                </c:pt>
                <c:pt idx="739">
                  <c:v>0.60000000000000064</c:v>
                </c:pt>
                <c:pt idx="740">
                  <c:v>0.60000000000000064</c:v>
                </c:pt>
                <c:pt idx="741">
                  <c:v>0.60000000000000064</c:v>
                </c:pt>
                <c:pt idx="742">
                  <c:v>0.60000000000000064</c:v>
                </c:pt>
                <c:pt idx="743">
                  <c:v>0.60000000000000064</c:v>
                </c:pt>
                <c:pt idx="744">
                  <c:v>0.60000000000000064</c:v>
                </c:pt>
                <c:pt idx="745">
                  <c:v>0.60000000000000064</c:v>
                </c:pt>
                <c:pt idx="746">
                  <c:v>0.60000000000000064</c:v>
                </c:pt>
                <c:pt idx="747">
                  <c:v>0.60000000000000064</c:v>
                </c:pt>
                <c:pt idx="748">
                  <c:v>0.60000000000000064</c:v>
                </c:pt>
                <c:pt idx="749">
                  <c:v>0.60000000000000064</c:v>
                </c:pt>
                <c:pt idx="750">
                  <c:v>0.60000000000000064</c:v>
                </c:pt>
                <c:pt idx="751">
                  <c:v>0.60000000000000064</c:v>
                </c:pt>
                <c:pt idx="752">
                  <c:v>0.60000000000000064</c:v>
                </c:pt>
                <c:pt idx="753">
                  <c:v>0.60000000000000064</c:v>
                </c:pt>
                <c:pt idx="754">
                  <c:v>0.60000000000000064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9FB3-4DCC-81BC-26742318BE77}"/>
            </c:ext>
          </c:extLst>
        </c:ser>
        <c:ser>
          <c:idx val="2"/>
          <c:order val="2"/>
          <c:spPr>
            <a:ln w="28575" cap="rnd" cmpd="sng" algn="ctr">
              <a:noFill/>
              <a:prstDash val="solid"/>
              <a:round/>
            </a:ln>
            <a:effectLst/>
          </c:spPr>
          <c:marker>
            <c:symbol val="dash"/>
            <c:size val="7"/>
            <c:spPr>
              <a:solidFill>
                <a:schemeClr val="accent4"/>
              </a:solidFill>
              <a:ln w="12700" cap="rnd" cmpd="sng" algn="ctr">
                <a:solidFill>
                  <a:schemeClr val="accent4"/>
                </a:solidFill>
                <a:prstDash val="solid"/>
                <a:round/>
              </a:ln>
              <a:effectLst/>
            </c:spPr>
          </c:marker>
          <c:yVal>
            <c:numRef>
              <c:f>Sheet1!$J$2:$J$756</c:f>
              <c:numCache>
                <c:formatCode>General</c:formatCode>
                <c:ptCount val="755"/>
                <c:pt idx="0">
                  <c:v>3</c:v>
                </c:pt>
                <c:pt idx="1">
                  <c:v>3</c:v>
                </c:pt>
                <c:pt idx="2">
                  <c:v>3</c:v>
                </c:pt>
                <c:pt idx="3">
                  <c:v>3</c:v>
                </c:pt>
                <c:pt idx="4">
                  <c:v>3</c:v>
                </c:pt>
                <c:pt idx="5">
                  <c:v>3</c:v>
                </c:pt>
                <c:pt idx="6">
                  <c:v>3</c:v>
                </c:pt>
                <c:pt idx="7">
                  <c:v>3</c:v>
                </c:pt>
                <c:pt idx="8">
                  <c:v>3</c:v>
                </c:pt>
                <c:pt idx="9">
                  <c:v>3</c:v>
                </c:pt>
                <c:pt idx="10">
                  <c:v>3</c:v>
                </c:pt>
                <c:pt idx="11">
                  <c:v>3</c:v>
                </c:pt>
                <c:pt idx="12">
                  <c:v>3</c:v>
                </c:pt>
                <c:pt idx="13">
                  <c:v>3</c:v>
                </c:pt>
                <c:pt idx="14">
                  <c:v>3</c:v>
                </c:pt>
                <c:pt idx="15">
                  <c:v>3</c:v>
                </c:pt>
                <c:pt idx="16">
                  <c:v>3</c:v>
                </c:pt>
                <c:pt idx="17">
                  <c:v>3</c:v>
                </c:pt>
                <c:pt idx="18">
                  <c:v>3</c:v>
                </c:pt>
                <c:pt idx="19">
                  <c:v>3</c:v>
                </c:pt>
                <c:pt idx="20">
                  <c:v>3</c:v>
                </c:pt>
                <c:pt idx="21">
                  <c:v>3</c:v>
                </c:pt>
                <c:pt idx="22">
                  <c:v>3</c:v>
                </c:pt>
                <c:pt idx="23">
                  <c:v>3</c:v>
                </c:pt>
                <c:pt idx="24">
                  <c:v>3</c:v>
                </c:pt>
                <c:pt idx="25">
                  <c:v>3</c:v>
                </c:pt>
                <c:pt idx="26">
                  <c:v>3</c:v>
                </c:pt>
                <c:pt idx="27">
                  <c:v>3</c:v>
                </c:pt>
                <c:pt idx="28">
                  <c:v>3</c:v>
                </c:pt>
                <c:pt idx="29">
                  <c:v>3</c:v>
                </c:pt>
                <c:pt idx="30">
                  <c:v>3</c:v>
                </c:pt>
                <c:pt idx="31">
                  <c:v>3</c:v>
                </c:pt>
                <c:pt idx="32">
                  <c:v>3</c:v>
                </c:pt>
                <c:pt idx="33">
                  <c:v>3</c:v>
                </c:pt>
                <c:pt idx="34">
                  <c:v>3</c:v>
                </c:pt>
                <c:pt idx="35">
                  <c:v>3</c:v>
                </c:pt>
                <c:pt idx="36">
                  <c:v>3</c:v>
                </c:pt>
                <c:pt idx="37">
                  <c:v>3</c:v>
                </c:pt>
                <c:pt idx="38">
                  <c:v>3</c:v>
                </c:pt>
                <c:pt idx="39">
                  <c:v>3</c:v>
                </c:pt>
                <c:pt idx="40">
                  <c:v>3</c:v>
                </c:pt>
                <c:pt idx="41">
                  <c:v>3</c:v>
                </c:pt>
                <c:pt idx="42">
                  <c:v>3</c:v>
                </c:pt>
                <c:pt idx="43">
                  <c:v>3</c:v>
                </c:pt>
                <c:pt idx="44">
                  <c:v>3</c:v>
                </c:pt>
                <c:pt idx="45">
                  <c:v>3</c:v>
                </c:pt>
                <c:pt idx="46">
                  <c:v>3</c:v>
                </c:pt>
                <c:pt idx="47">
                  <c:v>3</c:v>
                </c:pt>
                <c:pt idx="48">
                  <c:v>3</c:v>
                </c:pt>
                <c:pt idx="49">
                  <c:v>3</c:v>
                </c:pt>
                <c:pt idx="50">
                  <c:v>3</c:v>
                </c:pt>
                <c:pt idx="51">
                  <c:v>3</c:v>
                </c:pt>
                <c:pt idx="52">
                  <c:v>3</c:v>
                </c:pt>
                <c:pt idx="53">
                  <c:v>3</c:v>
                </c:pt>
                <c:pt idx="54">
                  <c:v>3</c:v>
                </c:pt>
                <c:pt idx="55">
                  <c:v>3</c:v>
                </c:pt>
                <c:pt idx="56">
                  <c:v>3</c:v>
                </c:pt>
                <c:pt idx="57">
                  <c:v>3</c:v>
                </c:pt>
                <c:pt idx="58">
                  <c:v>3</c:v>
                </c:pt>
                <c:pt idx="59">
                  <c:v>3</c:v>
                </c:pt>
                <c:pt idx="60">
                  <c:v>3</c:v>
                </c:pt>
                <c:pt idx="61">
                  <c:v>3</c:v>
                </c:pt>
                <c:pt idx="62">
                  <c:v>3</c:v>
                </c:pt>
                <c:pt idx="63">
                  <c:v>3</c:v>
                </c:pt>
                <c:pt idx="64">
                  <c:v>3</c:v>
                </c:pt>
                <c:pt idx="65">
                  <c:v>3</c:v>
                </c:pt>
                <c:pt idx="66">
                  <c:v>3</c:v>
                </c:pt>
                <c:pt idx="67">
                  <c:v>3</c:v>
                </c:pt>
                <c:pt idx="68">
                  <c:v>3</c:v>
                </c:pt>
                <c:pt idx="69">
                  <c:v>3</c:v>
                </c:pt>
                <c:pt idx="70">
                  <c:v>3</c:v>
                </c:pt>
                <c:pt idx="71">
                  <c:v>3</c:v>
                </c:pt>
                <c:pt idx="72">
                  <c:v>3</c:v>
                </c:pt>
                <c:pt idx="73">
                  <c:v>3</c:v>
                </c:pt>
                <c:pt idx="74">
                  <c:v>3</c:v>
                </c:pt>
                <c:pt idx="75">
                  <c:v>3</c:v>
                </c:pt>
                <c:pt idx="76">
                  <c:v>3</c:v>
                </c:pt>
                <c:pt idx="77">
                  <c:v>3</c:v>
                </c:pt>
                <c:pt idx="78">
                  <c:v>3</c:v>
                </c:pt>
                <c:pt idx="79">
                  <c:v>3</c:v>
                </c:pt>
                <c:pt idx="80">
                  <c:v>3</c:v>
                </c:pt>
                <c:pt idx="81">
                  <c:v>3</c:v>
                </c:pt>
                <c:pt idx="82">
                  <c:v>3</c:v>
                </c:pt>
                <c:pt idx="83">
                  <c:v>3</c:v>
                </c:pt>
                <c:pt idx="84">
                  <c:v>3</c:v>
                </c:pt>
                <c:pt idx="85">
                  <c:v>3</c:v>
                </c:pt>
                <c:pt idx="86">
                  <c:v>3</c:v>
                </c:pt>
                <c:pt idx="87">
                  <c:v>3</c:v>
                </c:pt>
                <c:pt idx="88">
                  <c:v>3</c:v>
                </c:pt>
                <c:pt idx="89">
                  <c:v>3</c:v>
                </c:pt>
                <c:pt idx="90">
                  <c:v>3</c:v>
                </c:pt>
                <c:pt idx="91">
                  <c:v>3</c:v>
                </c:pt>
                <c:pt idx="92">
                  <c:v>3</c:v>
                </c:pt>
                <c:pt idx="93">
                  <c:v>3</c:v>
                </c:pt>
                <c:pt idx="94">
                  <c:v>3</c:v>
                </c:pt>
                <c:pt idx="95">
                  <c:v>3</c:v>
                </c:pt>
                <c:pt idx="96">
                  <c:v>3</c:v>
                </c:pt>
                <c:pt idx="97">
                  <c:v>3</c:v>
                </c:pt>
                <c:pt idx="98">
                  <c:v>3</c:v>
                </c:pt>
                <c:pt idx="99">
                  <c:v>3</c:v>
                </c:pt>
                <c:pt idx="100">
                  <c:v>3</c:v>
                </c:pt>
                <c:pt idx="101">
                  <c:v>3</c:v>
                </c:pt>
                <c:pt idx="102">
                  <c:v>3</c:v>
                </c:pt>
                <c:pt idx="103">
                  <c:v>3</c:v>
                </c:pt>
                <c:pt idx="104">
                  <c:v>3</c:v>
                </c:pt>
                <c:pt idx="105">
                  <c:v>3</c:v>
                </c:pt>
                <c:pt idx="106">
                  <c:v>3</c:v>
                </c:pt>
                <c:pt idx="107">
                  <c:v>3</c:v>
                </c:pt>
                <c:pt idx="108">
                  <c:v>3</c:v>
                </c:pt>
                <c:pt idx="109">
                  <c:v>3</c:v>
                </c:pt>
                <c:pt idx="110">
                  <c:v>3</c:v>
                </c:pt>
                <c:pt idx="111">
                  <c:v>3</c:v>
                </c:pt>
                <c:pt idx="112">
                  <c:v>3</c:v>
                </c:pt>
                <c:pt idx="113">
                  <c:v>3</c:v>
                </c:pt>
                <c:pt idx="114">
                  <c:v>3</c:v>
                </c:pt>
                <c:pt idx="115">
                  <c:v>3</c:v>
                </c:pt>
                <c:pt idx="116">
                  <c:v>3</c:v>
                </c:pt>
                <c:pt idx="117">
                  <c:v>3</c:v>
                </c:pt>
                <c:pt idx="118">
                  <c:v>3</c:v>
                </c:pt>
                <c:pt idx="119">
                  <c:v>3</c:v>
                </c:pt>
                <c:pt idx="120">
                  <c:v>3</c:v>
                </c:pt>
                <c:pt idx="121">
                  <c:v>3</c:v>
                </c:pt>
                <c:pt idx="122">
                  <c:v>3</c:v>
                </c:pt>
                <c:pt idx="123">
                  <c:v>3</c:v>
                </c:pt>
                <c:pt idx="124">
                  <c:v>3</c:v>
                </c:pt>
                <c:pt idx="125">
                  <c:v>3</c:v>
                </c:pt>
                <c:pt idx="126">
                  <c:v>3</c:v>
                </c:pt>
                <c:pt idx="127">
                  <c:v>3</c:v>
                </c:pt>
                <c:pt idx="128">
                  <c:v>3</c:v>
                </c:pt>
                <c:pt idx="129">
                  <c:v>3</c:v>
                </c:pt>
                <c:pt idx="130">
                  <c:v>3</c:v>
                </c:pt>
                <c:pt idx="131">
                  <c:v>3</c:v>
                </c:pt>
                <c:pt idx="132">
                  <c:v>3</c:v>
                </c:pt>
                <c:pt idx="133">
                  <c:v>3</c:v>
                </c:pt>
                <c:pt idx="134">
                  <c:v>3</c:v>
                </c:pt>
                <c:pt idx="135">
                  <c:v>3</c:v>
                </c:pt>
                <c:pt idx="136">
                  <c:v>3</c:v>
                </c:pt>
                <c:pt idx="137">
                  <c:v>3</c:v>
                </c:pt>
                <c:pt idx="138">
                  <c:v>3</c:v>
                </c:pt>
                <c:pt idx="139">
                  <c:v>3</c:v>
                </c:pt>
                <c:pt idx="140">
                  <c:v>3</c:v>
                </c:pt>
                <c:pt idx="141">
                  <c:v>3</c:v>
                </c:pt>
                <c:pt idx="142">
                  <c:v>3</c:v>
                </c:pt>
                <c:pt idx="143">
                  <c:v>3</c:v>
                </c:pt>
                <c:pt idx="144">
                  <c:v>3</c:v>
                </c:pt>
                <c:pt idx="145">
                  <c:v>3</c:v>
                </c:pt>
                <c:pt idx="146">
                  <c:v>3</c:v>
                </c:pt>
                <c:pt idx="147">
                  <c:v>3</c:v>
                </c:pt>
                <c:pt idx="148">
                  <c:v>3</c:v>
                </c:pt>
                <c:pt idx="149">
                  <c:v>3</c:v>
                </c:pt>
                <c:pt idx="150">
                  <c:v>3</c:v>
                </c:pt>
                <c:pt idx="151">
                  <c:v>3</c:v>
                </c:pt>
                <c:pt idx="152">
                  <c:v>3</c:v>
                </c:pt>
                <c:pt idx="153">
                  <c:v>3</c:v>
                </c:pt>
                <c:pt idx="154">
                  <c:v>3</c:v>
                </c:pt>
                <c:pt idx="155">
                  <c:v>3</c:v>
                </c:pt>
                <c:pt idx="156">
                  <c:v>3</c:v>
                </c:pt>
                <c:pt idx="157">
                  <c:v>3</c:v>
                </c:pt>
                <c:pt idx="158">
                  <c:v>3</c:v>
                </c:pt>
                <c:pt idx="159">
                  <c:v>3</c:v>
                </c:pt>
                <c:pt idx="160">
                  <c:v>3</c:v>
                </c:pt>
                <c:pt idx="161">
                  <c:v>3</c:v>
                </c:pt>
                <c:pt idx="162">
                  <c:v>3</c:v>
                </c:pt>
                <c:pt idx="163">
                  <c:v>3</c:v>
                </c:pt>
                <c:pt idx="164">
                  <c:v>3</c:v>
                </c:pt>
                <c:pt idx="165">
                  <c:v>3</c:v>
                </c:pt>
                <c:pt idx="166">
                  <c:v>3</c:v>
                </c:pt>
                <c:pt idx="167">
                  <c:v>3</c:v>
                </c:pt>
                <c:pt idx="168">
                  <c:v>3</c:v>
                </c:pt>
                <c:pt idx="169">
                  <c:v>3</c:v>
                </c:pt>
                <c:pt idx="170">
                  <c:v>3</c:v>
                </c:pt>
                <c:pt idx="171">
                  <c:v>3</c:v>
                </c:pt>
                <c:pt idx="172">
                  <c:v>3</c:v>
                </c:pt>
                <c:pt idx="173">
                  <c:v>3</c:v>
                </c:pt>
                <c:pt idx="174">
                  <c:v>3</c:v>
                </c:pt>
                <c:pt idx="175">
                  <c:v>3</c:v>
                </c:pt>
                <c:pt idx="176">
                  <c:v>3</c:v>
                </c:pt>
                <c:pt idx="177">
                  <c:v>3</c:v>
                </c:pt>
                <c:pt idx="178">
                  <c:v>3</c:v>
                </c:pt>
                <c:pt idx="179">
                  <c:v>3</c:v>
                </c:pt>
                <c:pt idx="180">
                  <c:v>3</c:v>
                </c:pt>
                <c:pt idx="181">
                  <c:v>3</c:v>
                </c:pt>
                <c:pt idx="182">
                  <c:v>3</c:v>
                </c:pt>
                <c:pt idx="183">
                  <c:v>3</c:v>
                </c:pt>
                <c:pt idx="184">
                  <c:v>3</c:v>
                </c:pt>
                <c:pt idx="185">
                  <c:v>3</c:v>
                </c:pt>
                <c:pt idx="186">
                  <c:v>3</c:v>
                </c:pt>
                <c:pt idx="187">
                  <c:v>3</c:v>
                </c:pt>
                <c:pt idx="188">
                  <c:v>3</c:v>
                </c:pt>
                <c:pt idx="189">
                  <c:v>3</c:v>
                </c:pt>
                <c:pt idx="190">
                  <c:v>3</c:v>
                </c:pt>
                <c:pt idx="191">
                  <c:v>3</c:v>
                </c:pt>
                <c:pt idx="192">
                  <c:v>3</c:v>
                </c:pt>
                <c:pt idx="193">
                  <c:v>3</c:v>
                </c:pt>
                <c:pt idx="194">
                  <c:v>3</c:v>
                </c:pt>
                <c:pt idx="195">
                  <c:v>3</c:v>
                </c:pt>
                <c:pt idx="196">
                  <c:v>3</c:v>
                </c:pt>
                <c:pt idx="197">
                  <c:v>3</c:v>
                </c:pt>
                <c:pt idx="198">
                  <c:v>3</c:v>
                </c:pt>
                <c:pt idx="199">
                  <c:v>3</c:v>
                </c:pt>
                <c:pt idx="200">
                  <c:v>3</c:v>
                </c:pt>
                <c:pt idx="201">
                  <c:v>3</c:v>
                </c:pt>
                <c:pt idx="202">
                  <c:v>3</c:v>
                </c:pt>
                <c:pt idx="203">
                  <c:v>3</c:v>
                </c:pt>
                <c:pt idx="204">
                  <c:v>3</c:v>
                </c:pt>
                <c:pt idx="205">
                  <c:v>3</c:v>
                </c:pt>
                <c:pt idx="206">
                  <c:v>3</c:v>
                </c:pt>
                <c:pt idx="207">
                  <c:v>3</c:v>
                </c:pt>
                <c:pt idx="208">
                  <c:v>3</c:v>
                </c:pt>
                <c:pt idx="209">
                  <c:v>3</c:v>
                </c:pt>
                <c:pt idx="210">
                  <c:v>3</c:v>
                </c:pt>
                <c:pt idx="211">
                  <c:v>3</c:v>
                </c:pt>
                <c:pt idx="212">
                  <c:v>3</c:v>
                </c:pt>
                <c:pt idx="213">
                  <c:v>3</c:v>
                </c:pt>
                <c:pt idx="214">
                  <c:v>3</c:v>
                </c:pt>
                <c:pt idx="215">
                  <c:v>3</c:v>
                </c:pt>
                <c:pt idx="216">
                  <c:v>3</c:v>
                </c:pt>
                <c:pt idx="217">
                  <c:v>3</c:v>
                </c:pt>
                <c:pt idx="218">
                  <c:v>3</c:v>
                </c:pt>
                <c:pt idx="219">
                  <c:v>3</c:v>
                </c:pt>
                <c:pt idx="220">
                  <c:v>3</c:v>
                </c:pt>
                <c:pt idx="221">
                  <c:v>3</c:v>
                </c:pt>
                <c:pt idx="222">
                  <c:v>3</c:v>
                </c:pt>
                <c:pt idx="223">
                  <c:v>3</c:v>
                </c:pt>
                <c:pt idx="224">
                  <c:v>3</c:v>
                </c:pt>
                <c:pt idx="225">
                  <c:v>3</c:v>
                </c:pt>
                <c:pt idx="226">
                  <c:v>3</c:v>
                </c:pt>
                <c:pt idx="227">
                  <c:v>3</c:v>
                </c:pt>
                <c:pt idx="228">
                  <c:v>3</c:v>
                </c:pt>
                <c:pt idx="229">
                  <c:v>3</c:v>
                </c:pt>
                <c:pt idx="230">
                  <c:v>3</c:v>
                </c:pt>
                <c:pt idx="231">
                  <c:v>3</c:v>
                </c:pt>
                <c:pt idx="232">
                  <c:v>3</c:v>
                </c:pt>
                <c:pt idx="233">
                  <c:v>3</c:v>
                </c:pt>
                <c:pt idx="234">
                  <c:v>3</c:v>
                </c:pt>
                <c:pt idx="235">
                  <c:v>3</c:v>
                </c:pt>
                <c:pt idx="236">
                  <c:v>3</c:v>
                </c:pt>
                <c:pt idx="237">
                  <c:v>3</c:v>
                </c:pt>
                <c:pt idx="238">
                  <c:v>3</c:v>
                </c:pt>
                <c:pt idx="239">
                  <c:v>3</c:v>
                </c:pt>
                <c:pt idx="240">
                  <c:v>3</c:v>
                </c:pt>
                <c:pt idx="241">
                  <c:v>3</c:v>
                </c:pt>
                <c:pt idx="242">
                  <c:v>3</c:v>
                </c:pt>
                <c:pt idx="243">
                  <c:v>3</c:v>
                </c:pt>
                <c:pt idx="244">
                  <c:v>3</c:v>
                </c:pt>
                <c:pt idx="245">
                  <c:v>3</c:v>
                </c:pt>
                <c:pt idx="246">
                  <c:v>3</c:v>
                </c:pt>
                <c:pt idx="247">
                  <c:v>3</c:v>
                </c:pt>
                <c:pt idx="248">
                  <c:v>3</c:v>
                </c:pt>
                <c:pt idx="249">
                  <c:v>3</c:v>
                </c:pt>
                <c:pt idx="250">
                  <c:v>3</c:v>
                </c:pt>
                <c:pt idx="251">
                  <c:v>3</c:v>
                </c:pt>
                <c:pt idx="252">
                  <c:v>3</c:v>
                </c:pt>
                <c:pt idx="253">
                  <c:v>3</c:v>
                </c:pt>
                <c:pt idx="254">
                  <c:v>3</c:v>
                </c:pt>
                <c:pt idx="255">
                  <c:v>3</c:v>
                </c:pt>
                <c:pt idx="256">
                  <c:v>3</c:v>
                </c:pt>
                <c:pt idx="257">
                  <c:v>3</c:v>
                </c:pt>
                <c:pt idx="258">
                  <c:v>3</c:v>
                </c:pt>
                <c:pt idx="259">
                  <c:v>3</c:v>
                </c:pt>
                <c:pt idx="260">
                  <c:v>3</c:v>
                </c:pt>
                <c:pt idx="261">
                  <c:v>3</c:v>
                </c:pt>
                <c:pt idx="262">
                  <c:v>3</c:v>
                </c:pt>
                <c:pt idx="263">
                  <c:v>3</c:v>
                </c:pt>
                <c:pt idx="264">
                  <c:v>3</c:v>
                </c:pt>
                <c:pt idx="265">
                  <c:v>3</c:v>
                </c:pt>
                <c:pt idx="266">
                  <c:v>3</c:v>
                </c:pt>
                <c:pt idx="267">
                  <c:v>3</c:v>
                </c:pt>
                <c:pt idx="268">
                  <c:v>3</c:v>
                </c:pt>
                <c:pt idx="269">
                  <c:v>3</c:v>
                </c:pt>
                <c:pt idx="270">
                  <c:v>3</c:v>
                </c:pt>
                <c:pt idx="271">
                  <c:v>3</c:v>
                </c:pt>
                <c:pt idx="272">
                  <c:v>3</c:v>
                </c:pt>
                <c:pt idx="273">
                  <c:v>3</c:v>
                </c:pt>
                <c:pt idx="274">
                  <c:v>3</c:v>
                </c:pt>
                <c:pt idx="275">
                  <c:v>3</c:v>
                </c:pt>
                <c:pt idx="276">
                  <c:v>3</c:v>
                </c:pt>
                <c:pt idx="277">
                  <c:v>3</c:v>
                </c:pt>
                <c:pt idx="278">
                  <c:v>3</c:v>
                </c:pt>
                <c:pt idx="279">
                  <c:v>3</c:v>
                </c:pt>
                <c:pt idx="280">
                  <c:v>3</c:v>
                </c:pt>
                <c:pt idx="281">
                  <c:v>3</c:v>
                </c:pt>
                <c:pt idx="282">
                  <c:v>3</c:v>
                </c:pt>
                <c:pt idx="283">
                  <c:v>3</c:v>
                </c:pt>
                <c:pt idx="284">
                  <c:v>3</c:v>
                </c:pt>
                <c:pt idx="285">
                  <c:v>3</c:v>
                </c:pt>
                <c:pt idx="286">
                  <c:v>3</c:v>
                </c:pt>
                <c:pt idx="287">
                  <c:v>3</c:v>
                </c:pt>
                <c:pt idx="288">
                  <c:v>3</c:v>
                </c:pt>
                <c:pt idx="289">
                  <c:v>3</c:v>
                </c:pt>
                <c:pt idx="290">
                  <c:v>3</c:v>
                </c:pt>
                <c:pt idx="291">
                  <c:v>3</c:v>
                </c:pt>
                <c:pt idx="292">
                  <c:v>3</c:v>
                </c:pt>
                <c:pt idx="293">
                  <c:v>3</c:v>
                </c:pt>
                <c:pt idx="294">
                  <c:v>3</c:v>
                </c:pt>
                <c:pt idx="295">
                  <c:v>3</c:v>
                </c:pt>
                <c:pt idx="296">
                  <c:v>3</c:v>
                </c:pt>
                <c:pt idx="297">
                  <c:v>3</c:v>
                </c:pt>
                <c:pt idx="298">
                  <c:v>3</c:v>
                </c:pt>
                <c:pt idx="299">
                  <c:v>3</c:v>
                </c:pt>
                <c:pt idx="300">
                  <c:v>3</c:v>
                </c:pt>
                <c:pt idx="301">
                  <c:v>3</c:v>
                </c:pt>
                <c:pt idx="302">
                  <c:v>3</c:v>
                </c:pt>
                <c:pt idx="303">
                  <c:v>3</c:v>
                </c:pt>
                <c:pt idx="304">
                  <c:v>3</c:v>
                </c:pt>
                <c:pt idx="305">
                  <c:v>3</c:v>
                </c:pt>
                <c:pt idx="306">
                  <c:v>3</c:v>
                </c:pt>
                <c:pt idx="307">
                  <c:v>3</c:v>
                </c:pt>
                <c:pt idx="308">
                  <c:v>3</c:v>
                </c:pt>
                <c:pt idx="309">
                  <c:v>3</c:v>
                </c:pt>
                <c:pt idx="310">
                  <c:v>3</c:v>
                </c:pt>
                <c:pt idx="311">
                  <c:v>3</c:v>
                </c:pt>
                <c:pt idx="312">
                  <c:v>3</c:v>
                </c:pt>
                <c:pt idx="313">
                  <c:v>3</c:v>
                </c:pt>
                <c:pt idx="314">
                  <c:v>3</c:v>
                </c:pt>
                <c:pt idx="315">
                  <c:v>3</c:v>
                </c:pt>
                <c:pt idx="316">
                  <c:v>3</c:v>
                </c:pt>
                <c:pt idx="317">
                  <c:v>3</c:v>
                </c:pt>
                <c:pt idx="318">
                  <c:v>3</c:v>
                </c:pt>
                <c:pt idx="319">
                  <c:v>3</c:v>
                </c:pt>
                <c:pt idx="320">
                  <c:v>3</c:v>
                </c:pt>
                <c:pt idx="321">
                  <c:v>3</c:v>
                </c:pt>
                <c:pt idx="322">
                  <c:v>3</c:v>
                </c:pt>
                <c:pt idx="323">
                  <c:v>3</c:v>
                </c:pt>
                <c:pt idx="324">
                  <c:v>3</c:v>
                </c:pt>
                <c:pt idx="325">
                  <c:v>3</c:v>
                </c:pt>
                <c:pt idx="326">
                  <c:v>3</c:v>
                </c:pt>
                <c:pt idx="327">
                  <c:v>3</c:v>
                </c:pt>
                <c:pt idx="328">
                  <c:v>3</c:v>
                </c:pt>
                <c:pt idx="329">
                  <c:v>3</c:v>
                </c:pt>
                <c:pt idx="330">
                  <c:v>3</c:v>
                </c:pt>
                <c:pt idx="331">
                  <c:v>3</c:v>
                </c:pt>
                <c:pt idx="332">
                  <c:v>3</c:v>
                </c:pt>
                <c:pt idx="333">
                  <c:v>3</c:v>
                </c:pt>
                <c:pt idx="334">
                  <c:v>3</c:v>
                </c:pt>
                <c:pt idx="335">
                  <c:v>3</c:v>
                </c:pt>
                <c:pt idx="336">
                  <c:v>3</c:v>
                </c:pt>
                <c:pt idx="337">
                  <c:v>3</c:v>
                </c:pt>
                <c:pt idx="338">
                  <c:v>3</c:v>
                </c:pt>
                <c:pt idx="339">
                  <c:v>3</c:v>
                </c:pt>
                <c:pt idx="340">
                  <c:v>3</c:v>
                </c:pt>
                <c:pt idx="341">
                  <c:v>3</c:v>
                </c:pt>
                <c:pt idx="342">
                  <c:v>3</c:v>
                </c:pt>
                <c:pt idx="343">
                  <c:v>3</c:v>
                </c:pt>
                <c:pt idx="344">
                  <c:v>3</c:v>
                </c:pt>
                <c:pt idx="345">
                  <c:v>3</c:v>
                </c:pt>
                <c:pt idx="346">
                  <c:v>3</c:v>
                </c:pt>
                <c:pt idx="347">
                  <c:v>3</c:v>
                </c:pt>
                <c:pt idx="348">
                  <c:v>3</c:v>
                </c:pt>
                <c:pt idx="349">
                  <c:v>3</c:v>
                </c:pt>
                <c:pt idx="350">
                  <c:v>3</c:v>
                </c:pt>
                <c:pt idx="351">
                  <c:v>3</c:v>
                </c:pt>
                <c:pt idx="352">
                  <c:v>3</c:v>
                </c:pt>
                <c:pt idx="353">
                  <c:v>3</c:v>
                </c:pt>
                <c:pt idx="354">
                  <c:v>3</c:v>
                </c:pt>
                <c:pt idx="355">
                  <c:v>3</c:v>
                </c:pt>
                <c:pt idx="356">
                  <c:v>3</c:v>
                </c:pt>
                <c:pt idx="357">
                  <c:v>3</c:v>
                </c:pt>
                <c:pt idx="358">
                  <c:v>3</c:v>
                </c:pt>
                <c:pt idx="359">
                  <c:v>3</c:v>
                </c:pt>
                <c:pt idx="360">
                  <c:v>3</c:v>
                </c:pt>
                <c:pt idx="361">
                  <c:v>3</c:v>
                </c:pt>
                <c:pt idx="362">
                  <c:v>3</c:v>
                </c:pt>
                <c:pt idx="363">
                  <c:v>3</c:v>
                </c:pt>
                <c:pt idx="364">
                  <c:v>3</c:v>
                </c:pt>
                <c:pt idx="365">
                  <c:v>3</c:v>
                </c:pt>
                <c:pt idx="366">
                  <c:v>3</c:v>
                </c:pt>
                <c:pt idx="367">
                  <c:v>3</c:v>
                </c:pt>
                <c:pt idx="368">
                  <c:v>3</c:v>
                </c:pt>
                <c:pt idx="369">
                  <c:v>3</c:v>
                </c:pt>
                <c:pt idx="370">
                  <c:v>3</c:v>
                </c:pt>
                <c:pt idx="371">
                  <c:v>3</c:v>
                </c:pt>
                <c:pt idx="372">
                  <c:v>3</c:v>
                </c:pt>
                <c:pt idx="373">
                  <c:v>3</c:v>
                </c:pt>
                <c:pt idx="374">
                  <c:v>3</c:v>
                </c:pt>
                <c:pt idx="375">
                  <c:v>3</c:v>
                </c:pt>
                <c:pt idx="376">
                  <c:v>3</c:v>
                </c:pt>
                <c:pt idx="377">
                  <c:v>3</c:v>
                </c:pt>
                <c:pt idx="378">
                  <c:v>3</c:v>
                </c:pt>
                <c:pt idx="379">
                  <c:v>3</c:v>
                </c:pt>
                <c:pt idx="380">
                  <c:v>3</c:v>
                </c:pt>
                <c:pt idx="381">
                  <c:v>3</c:v>
                </c:pt>
                <c:pt idx="382">
                  <c:v>3</c:v>
                </c:pt>
                <c:pt idx="383">
                  <c:v>3</c:v>
                </c:pt>
                <c:pt idx="384">
                  <c:v>3</c:v>
                </c:pt>
                <c:pt idx="385">
                  <c:v>3</c:v>
                </c:pt>
                <c:pt idx="386">
                  <c:v>3</c:v>
                </c:pt>
                <c:pt idx="387">
                  <c:v>3</c:v>
                </c:pt>
                <c:pt idx="388">
                  <c:v>3</c:v>
                </c:pt>
                <c:pt idx="389">
                  <c:v>3</c:v>
                </c:pt>
                <c:pt idx="390">
                  <c:v>3</c:v>
                </c:pt>
                <c:pt idx="391">
                  <c:v>3</c:v>
                </c:pt>
                <c:pt idx="392">
                  <c:v>3</c:v>
                </c:pt>
                <c:pt idx="393">
                  <c:v>3</c:v>
                </c:pt>
                <c:pt idx="394">
                  <c:v>3</c:v>
                </c:pt>
                <c:pt idx="395">
                  <c:v>3</c:v>
                </c:pt>
                <c:pt idx="396">
                  <c:v>3</c:v>
                </c:pt>
                <c:pt idx="397">
                  <c:v>3</c:v>
                </c:pt>
                <c:pt idx="398">
                  <c:v>3</c:v>
                </c:pt>
                <c:pt idx="399">
                  <c:v>3</c:v>
                </c:pt>
                <c:pt idx="400">
                  <c:v>3</c:v>
                </c:pt>
                <c:pt idx="401">
                  <c:v>3</c:v>
                </c:pt>
                <c:pt idx="402">
                  <c:v>3</c:v>
                </c:pt>
                <c:pt idx="403">
                  <c:v>3</c:v>
                </c:pt>
                <c:pt idx="404">
                  <c:v>3</c:v>
                </c:pt>
                <c:pt idx="405">
                  <c:v>3</c:v>
                </c:pt>
                <c:pt idx="406">
                  <c:v>3</c:v>
                </c:pt>
                <c:pt idx="407">
                  <c:v>3</c:v>
                </c:pt>
                <c:pt idx="408">
                  <c:v>3</c:v>
                </c:pt>
                <c:pt idx="409">
                  <c:v>3</c:v>
                </c:pt>
                <c:pt idx="410">
                  <c:v>3</c:v>
                </c:pt>
                <c:pt idx="411">
                  <c:v>3</c:v>
                </c:pt>
                <c:pt idx="412">
                  <c:v>3</c:v>
                </c:pt>
                <c:pt idx="413">
                  <c:v>3</c:v>
                </c:pt>
                <c:pt idx="414">
                  <c:v>3</c:v>
                </c:pt>
                <c:pt idx="415">
                  <c:v>3</c:v>
                </c:pt>
                <c:pt idx="416">
                  <c:v>3</c:v>
                </c:pt>
                <c:pt idx="417">
                  <c:v>3</c:v>
                </c:pt>
                <c:pt idx="418">
                  <c:v>3</c:v>
                </c:pt>
                <c:pt idx="419">
                  <c:v>3</c:v>
                </c:pt>
                <c:pt idx="420">
                  <c:v>3</c:v>
                </c:pt>
                <c:pt idx="421">
                  <c:v>3</c:v>
                </c:pt>
                <c:pt idx="422">
                  <c:v>3</c:v>
                </c:pt>
                <c:pt idx="423">
                  <c:v>3</c:v>
                </c:pt>
                <c:pt idx="424">
                  <c:v>3</c:v>
                </c:pt>
                <c:pt idx="425">
                  <c:v>3</c:v>
                </c:pt>
                <c:pt idx="426">
                  <c:v>3</c:v>
                </c:pt>
                <c:pt idx="427">
                  <c:v>3</c:v>
                </c:pt>
                <c:pt idx="428">
                  <c:v>3</c:v>
                </c:pt>
                <c:pt idx="429">
                  <c:v>3</c:v>
                </c:pt>
                <c:pt idx="430">
                  <c:v>3</c:v>
                </c:pt>
                <c:pt idx="431">
                  <c:v>3</c:v>
                </c:pt>
                <c:pt idx="432">
                  <c:v>3</c:v>
                </c:pt>
                <c:pt idx="433">
                  <c:v>3</c:v>
                </c:pt>
                <c:pt idx="434">
                  <c:v>3</c:v>
                </c:pt>
                <c:pt idx="435">
                  <c:v>3</c:v>
                </c:pt>
                <c:pt idx="436">
                  <c:v>3</c:v>
                </c:pt>
                <c:pt idx="437">
                  <c:v>3</c:v>
                </c:pt>
                <c:pt idx="438">
                  <c:v>3</c:v>
                </c:pt>
                <c:pt idx="439">
                  <c:v>3</c:v>
                </c:pt>
                <c:pt idx="440">
                  <c:v>3</c:v>
                </c:pt>
                <c:pt idx="441">
                  <c:v>3</c:v>
                </c:pt>
                <c:pt idx="442">
                  <c:v>3</c:v>
                </c:pt>
                <c:pt idx="443">
                  <c:v>3</c:v>
                </c:pt>
                <c:pt idx="444">
                  <c:v>3</c:v>
                </c:pt>
                <c:pt idx="445">
                  <c:v>3</c:v>
                </c:pt>
                <c:pt idx="446">
                  <c:v>3</c:v>
                </c:pt>
                <c:pt idx="447">
                  <c:v>3</c:v>
                </c:pt>
                <c:pt idx="448">
                  <c:v>3</c:v>
                </c:pt>
                <c:pt idx="449">
                  <c:v>3</c:v>
                </c:pt>
                <c:pt idx="450">
                  <c:v>3</c:v>
                </c:pt>
                <c:pt idx="451">
                  <c:v>3</c:v>
                </c:pt>
                <c:pt idx="452">
                  <c:v>3</c:v>
                </c:pt>
                <c:pt idx="453">
                  <c:v>3</c:v>
                </c:pt>
                <c:pt idx="454">
                  <c:v>3</c:v>
                </c:pt>
                <c:pt idx="455">
                  <c:v>3</c:v>
                </c:pt>
                <c:pt idx="456">
                  <c:v>3</c:v>
                </c:pt>
                <c:pt idx="457">
                  <c:v>3</c:v>
                </c:pt>
                <c:pt idx="458">
                  <c:v>3</c:v>
                </c:pt>
                <c:pt idx="459">
                  <c:v>3</c:v>
                </c:pt>
                <c:pt idx="460">
                  <c:v>3</c:v>
                </c:pt>
                <c:pt idx="461">
                  <c:v>3</c:v>
                </c:pt>
                <c:pt idx="462">
                  <c:v>3</c:v>
                </c:pt>
                <c:pt idx="463">
                  <c:v>3</c:v>
                </c:pt>
                <c:pt idx="464">
                  <c:v>3</c:v>
                </c:pt>
                <c:pt idx="465">
                  <c:v>3</c:v>
                </c:pt>
                <c:pt idx="466">
                  <c:v>3</c:v>
                </c:pt>
                <c:pt idx="467">
                  <c:v>3</c:v>
                </c:pt>
                <c:pt idx="468">
                  <c:v>3</c:v>
                </c:pt>
                <c:pt idx="469">
                  <c:v>3</c:v>
                </c:pt>
                <c:pt idx="470">
                  <c:v>3</c:v>
                </c:pt>
                <c:pt idx="471">
                  <c:v>3</c:v>
                </c:pt>
                <c:pt idx="472">
                  <c:v>3</c:v>
                </c:pt>
                <c:pt idx="473">
                  <c:v>3</c:v>
                </c:pt>
                <c:pt idx="474">
                  <c:v>3</c:v>
                </c:pt>
                <c:pt idx="475">
                  <c:v>3</c:v>
                </c:pt>
                <c:pt idx="476">
                  <c:v>3</c:v>
                </c:pt>
                <c:pt idx="477">
                  <c:v>3</c:v>
                </c:pt>
                <c:pt idx="478">
                  <c:v>3</c:v>
                </c:pt>
                <c:pt idx="479">
                  <c:v>3</c:v>
                </c:pt>
                <c:pt idx="480">
                  <c:v>3</c:v>
                </c:pt>
                <c:pt idx="481">
                  <c:v>3</c:v>
                </c:pt>
                <c:pt idx="482">
                  <c:v>3</c:v>
                </c:pt>
                <c:pt idx="483">
                  <c:v>3</c:v>
                </c:pt>
                <c:pt idx="484">
                  <c:v>3</c:v>
                </c:pt>
                <c:pt idx="485">
                  <c:v>3</c:v>
                </c:pt>
                <c:pt idx="486">
                  <c:v>3</c:v>
                </c:pt>
                <c:pt idx="487">
                  <c:v>3</c:v>
                </c:pt>
                <c:pt idx="488">
                  <c:v>3</c:v>
                </c:pt>
                <c:pt idx="489">
                  <c:v>3</c:v>
                </c:pt>
                <c:pt idx="490">
                  <c:v>3</c:v>
                </c:pt>
                <c:pt idx="491">
                  <c:v>3</c:v>
                </c:pt>
                <c:pt idx="492">
                  <c:v>3</c:v>
                </c:pt>
                <c:pt idx="493">
                  <c:v>3</c:v>
                </c:pt>
                <c:pt idx="494">
                  <c:v>3</c:v>
                </c:pt>
                <c:pt idx="495">
                  <c:v>3</c:v>
                </c:pt>
                <c:pt idx="496">
                  <c:v>3</c:v>
                </c:pt>
                <c:pt idx="497">
                  <c:v>3</c:v>
                </c:pt>
                <c:pt idx="498">
                  <c:v>3</c:v>
                </c:pt>
                <c:pt idx="499">
                  <c:v>3</c:v>
                </c:pt>
                <c:pt idx="500">
                  <c:v>3</c:v>
                </c:pt>
                <c:pt idx="501">
                  <c:v>3</c:v>
                </c:pt>
                <c:pt idx="502">
                  <c:v>3</c:v>
                </c:pt>
                <c:pt idx="503">
                  <c:v>3</c:v>
                </c:pt>
                <c:pt idx="504">
                  <c:v>3</c:v>
                </c:pt>
                <c:pt idx="505">
                  <c:v>3</c:v>
                </c:pt>
                <c:pt idx="506">
                  <c:v>3</c:v>
                </c:pt>
                <c:pt idx="507">
                  <c:v>3</c:v>
                </c:pt>
                <c:pt idx="508">
                  <c:v>3</c:v>
                </c:pt>
                <c:pt idx="509">
                  <c:v>3</c:v>
                </c:pt>
                <c:pt idx="510">
                  <c:v>3</c:v>
                </c:pt>
                <c:pt idx="511">
                  <c:v>3</c:v>
                </c:pt>
                <c:pt idx="512">
                  <c:v>3</c:v>
                </c:pt>
                <c:pt idx="513">
                  <c:v>3</c:v>
                </c:pt>
                <c:pt idx="514">
                  <c:v>3</c:v>
                </c:pt>
                <c:pt idx="515">
                  <c:v>3</c:v>
                </c:pt>
                <c:pt idx="516">
                  <c:v>3</c:v>
                </c:pt>
                <c:pt idx="517">
                  <c:v>3</c:v>
                </c:pt>
                <c:pt idx="518">
                  <c:v>3</c:v>
                </c:pt>
                <c:pt idx="519">
                  <c:v>3</c:v>
                </c:pt>
                <c:pt idx="520">
                  <c:v>3</c:v>
                </c:pt>
                <c:pt idx="521">
                  <c:v>3</c:v>
                </c:pt>
                <c:pt idx="522">
                  <c:v>3</c:v>
                </c:pt>
                <c:pt idx="523">
                  <c:v>3</c:v>
                </c:pt>
                <c:pt idx="524">
                  <c:v>3</c:v>
                </c:pt>
                <c:pt idx="525">
                  <c:v>3</c:v>
                </c:pt>
                <c:pt idx="526">
                  <c:v>3</c:v>
                </c:pt>
                <c:pt idx="527">
                  <c:v>3</c:v>
                </c:pt>
                <c:pt idx="528">
                  <c:v>3</c:v>
                </c:pt>
                <c:pt idx="529">
                  <c:v>3</c:v>
                </c:pt>
                <c:pt idx="530">
                  <c:v>3</c:v>
                </c:pt>
                <c:pt idx="531">
                  <c:v>3</c:v>
                </c:pt>
                <c:pt idx="532">
                  <c:v>3</c:v>
                </c:pt>
                <c:pt idx="533">
                  <c:v>3</c:v>
                </c:pt>
                <c:pt idx="534">
                  <c:v>3</c:v>
                </c:pt>
                <c:pt idx="535">
                  <c:v>3</c:v>
                </c:pt>
                <c:pt idx="536">
                  <c:v>3</c:v>
                </c:pt>
                <c:pt idx="537">
                  <c:v>3</c:v>
                </c:pt>
                <c:pt idx="538">
                  <c:v>3</c:v>
                </c:pt>
                <c:pt idx="539">
                  <c:v>3</c:v>
                </c:pt>
                <c:pt idx="540">
                  <c:v>3</c:v>
                </c:pt>
                <c:pt idx="541">
                  <c:v>3</c:v>
                </c:pt>
                <c:pt idx="542">
                  <c:v>3</c:v>
                </c:pt>
                <c:pt idx="543">
                  <c:v>3</c:v>
                </c:pt>
                <c:pt idx="544">
                  <c:v>3</c:v>
                </c:pt>
                <c:pt idx="545">
                  <c:v>3</c:v>
                </c:pt>
                <c:pt idx="546">
                  <c:v>3</c:v>
                </c:pt>
                <c:pt idx="547">
                  <c:v>3</c:v>
                </c:pt>
                <c:pt idx="548">
                  <c:v>3</c:v>
                </c:pt>
                <c:pt idx="549">
                  <c:v>3</c:v>
                </c:pt>
                <c:pt idx="550">
                  <c:v>3</c:v>
                </c:pt>
                <c:pt idx="551">
                  <c:v>3</c:v>
                </c:pt>
                <c:pt idx="552">
                  <c:v>3</c:v>
                </c:pt>
                <c:pt idx="553">
                  <c:v>3</c:v>
                </c:pt>
                <c:pt idx="554">
                  <c:v>3</c:v>
                </c:pt>
                <c:pt idx="555">
                  <c:v>3</c:v>
                </c:pt>
                <c:pt idx="556">
                  <c:v>3</c:v>
                </c:pt>
                <c:pt idx="557">
                  <c:v>3</c:v>
                </c:pt>
                <c:pt idx="558">
                  <c:v>3</c:v>
                </c:pt>
                <c:pt idx="559">
                  <c:v>3</c:v>
                </c:pt>
                <c:pt idx="560">
                  <c:v>3</c:v>
                </c:pt>
                <c:pt idx="561">
                  <c:v>3</c:v>
                </c:pt>
                <c:pt idx="562">
                  <c:v>3</c:v>
                </c:pt>
                <c:pt idx="563">
                  <c:v>3</c:v>
                </c:pt>
                <c:pt idx="564">
                  <c:v>3</c:v>
                </c:pt>
                <c:pt idx="565">
                  <c:v>3</c:v>
                </c:pt>
                <c:pt idx="566">
                  <c:v>3</c:v>
                </c:pt>
                <c:pt idx="567">
                  <c:v>3</c:v>
                </c:pt>
                <c:pt idx="568">
                  <c:v>3</c:v>
                </c:pt>
                <c:pt idx="569">
                  <c:v>3</c:v>
                </c:pt>
                <c:pt idx="570">
                  <c:v>3</c:v>
                </c:pt>
                <c:pt idx="571">
                  <c:v>3</c:v>
                </c:pt>
                <c:pt idx="572">
                  <c:v>3</c:v>
                </c:pt>
                <c:pt idx="573">
                  <c:v>3</c:v>
                </c:pt>
                <c:pt idx="574">
                  <c:v>3</c:v>
                </c:pt>
                <c:pt idx="575">
                  <c:v>3</c:v>
                </c:pt>
                <c:pt idx="576">
                  <c:v>3</c:v>
                </c:pt>
                <c:pt idx="577">
                  <c:v>3</c:v>
                </c:pt>
                <c:pt idx="578">
                  <c:v>3</c:v>
                </c:pt>
                <c:pt idx="579">
                  <c:v>3</c:v>
                </c:pt>
                <c:pt idx="580">
                  <c:v>3</c:v>
                </c:pt>
                <c:pt idx="581">
                  <c:v>3</c:v>
                </c:pt>
                <c:pt idx="582">
                  <c:v>3</c:v>
                </c:pt>
                <c:pt idx="583">
                  <c:v>3</c:v>
                </c:pt>
                <c:pt idx="584">
                  <c:v>3</c:v>
                </c:pt>
                <c:pt idx="585">
                  <c:v>3</c:v>
                </c:pt>
                <c:pt idx="586">
                  <c:v>3</c:v>
                </c:pt>
                <c:pt idx="587">
                  <c:v>3</c:v>
                </c:pt>
                <c:pt idx="588">
                  <c:v>3</c:v>
                </c:pt>
                <c:pt idx="589">
                  <c:v>3</c:v>
                </c:pt>
                <c:pt idx="590">
                  <c:v>3</c:v>
                </c:pt>
                <c:pt idx="591">
                  <c:v>3</c:v>
                </c:pt>
                <c:pt idx="592">
                  <c:v>3</c:v>
                </c:pt>
                <c:pt idx="593">
                  <c:v>3</c:v>
                </c:pt>
                <c:pt idx="594">
                  <c:v>3</c:v>
                </c:pt>
                <c:pt idx="595">
                  <c:v>3</c:v>
                </c:pt>
                <c:pt idx="596">
                  <c:v>3</c:v>
                </c:pt>
                <c:pt idx="597">
                  <c:v>3</c:v>
                </c:pt>
                <c:pt idx="598">
                  <c:v>3</c:v>
                </c:pt>
                <c:pt idx="599">
                  <c:v>3</c:v>
                </c:pt>
                <c:pt idx="600">
                  <c:v>3</c:v>
                </c:pt>
                <c:pt idx="601">
                  <c:v>3</c:v>
                </c:pt>
                <c:pt idx="602">
                  <c:v>3</c:v>
                </c:pt>
                <c:pt idx="603">
                  <c:v>3</c:v>
                </c:pt>
                <c:pt idx="604">
                  <c:v>3</c:v>
                </c:pt>
                <c:pt idx="605">
                  <c:v>3</c:v>
                </c:pt>
                <c:pt idx="606">
                  <c:v>3</c:v>
                </c:pt>
                <c:pt idx="607">
                  <c:v>3</c:v>
                </c:pt>
                <c:pt idx="608">
                  <c:v>3</c:v>
                </c:pt>
                <c:pt idx="609">
                  <c:v>3</c:v>
                </c:pt>
                <c:pt idx="610">
                  <c:v>3</c:v>
                </c:pt>
                <c:pt idx="611">
                  <c:v>3</c:v>
                </c:pt>
                <c:pt idx="612">
                  <c:v>3</c:v>
                </c:pt>
                <c:pt idx="613">
                  <c:v>3</c:v>
                </c:pt>
                <c:pt idx="614">
                  <c:v>3</c:v>
                </c:pt>
                <c:pt idx="615">
                  <c:v>3</c:v>
                </c:pt>
                <c:pt idx="616">
                  <c:v>3</c:v>
                </c:pt>
                <c:pt idx="617">
                  <c:v>3</c:v>
                </c:pt>
                <c:pt idx="618">
                  <c:v>3</c:v>
                </c:pt>
                <c:pt idx="619">
                  <c:v>3</c:v>
                </c:pt>
                <c:pt idx="620">
                  <c:v>3</c:v>
                </c:pt>
                <c:pt idx="621">
                  <c:v>3</c:v>
                </c:pt>
                <c:pt idx="622">
                  <c:v>3</c:v>
                </c:pt>
                <c:pt idx="623">
                  <c:v>3</c:v>
                </c:pt>
                <c:pt idx="624">
                  <c:v>3</c:v>
                </c:pt>
                <c:pt idx="625">
                  <c:v>3</c:v>
                </c:pt>
                <c:pt idx="626">
                  <c:v>3</c:v>
                </c:pt>
                <c:pt idx="627">
                  <c:v>3</c:v>
                </c:pt>
                <c:pt idx="628">
                  <c:v>3</c:v>
                </c:pt>
                <c:pt idx="629">
                  <c:v>3</c:v>
                </c:pt>
                <c:pt idx="630">
                  <c:v>3</c:v>
                </c:pt>
                <c:pt idx="631">
                  <c:v>3</c:v>
                </c:pt>
                <c:pt idx="632">
                  <c:v>3</c:v>
                </c:pt>
                <c:pt idx="633">
                  <c:v>3</c:v>
                </c:pt>
                <c:pt idx="634">
                  <c:v>3</c:v>
                </c:pt>
                <c:pt idx="635">
                  <c:v>3</c:v>
                </c:pt>
                <c:pt idx="636">
                  <c:v>3</c:v>
                </c:pt>
                <c:pt idx="637">
                  <c:v>3</c:v>
                </c:pt>
                <c:pt idx="638">
                  <c:v>3</c:v>
                </c:pt>
                <c:pt idx="639">
                  <c:v>3</c:v>
                </c:pt>
                <c:pt idx="640">
                  <c:v>3</c:v>
                </c:pt>
                <c:pt idx="641">
                  <c:v>3</c:v>
                </c:pt>
                <c:pt idx="642">
                  <c:v>3</c:v>
                </c:pt>
                <c:pt idx="643">
                  <c:v>3</c:v>
                </c:pt>
                <c:pt idx="644">
                  <c:v>3</c:v>
                </c:pt>
                <c:pt idx="645">
                  <c:v>3</c:v>
                </c:pt>
                <c:pt idx="646">
                  <c:v>3</c:v>
                </c:pt>
                <c:pt idx="647">
                  <c:v>3</c:v>
                </c:pt>
                <c:pt idx="648">
                  <c:v>3</c:v>
                </c:pt>
                <c:pt idx="649">
                  <c:v>3</c:v>
                </c:pt>
                <c:pt idx="650">
                  <c:v>3</c:v>
                </c:pt>
                <c:pt idx="651">
                  <c:v>3</c:v>
                </c:pt>
                <c:pt idx="652">
                  <c:v>3</c:v>
                </c:pt>
                <c:pt idx="653">
                  <c:v>3</c:v>
                </c:pt>
                <c:pt idx="654">
                  <c:v>3</c:v>
                </c:pt>
                <c:pt idx="655">
                  <c:v>3</c:v>
                </c:pt>
                <c:pt idx="656">
                  <c:v>3</c:v>
                </c:pt>
                <c:pt idx="657">
                  <c:v>3</c:v>
                </c:pt>
                <c:pt idx="658">
                  <c:v>3</c:v>
                </c:pt>
                <c:pt idx="659">
                  <c:v>3</c:v>
                </c:pt>
                <c:pt idx="660">
                  <c:v>3</c:v>
                </c:pt>
                <c:pt idx="661">
                  <c:v>3</c:v>
                </c:pt>
                <c:pt idx="662">
                  <c:v>3</c:v>
                </c:pt>
                <c:pt idx="663">
                  <c:v>3</c:v>
                </c:pt>
                <c:pt idx="664">
                  <c:v>3</c:v>
                </c:pt>
                <c:pt idx="665">
                  <c:v>3</c:v>
                </c:pt>
                <c:pt idx="666">
                  <c:v>3</c:v>
                </c:pt>
                <c:pt idx="667">
                  <c:v>3</c:v>
                </c:pt>
                <c:pt idx="668">
                  <c:v>3</c:v>
                </c:pt>
                <c:pt idx="669">
                  <c:v>3</c:v>
                </c:pt>
                <c:pt idx="670">
                  <c:v>3</c:v>
                </c:pt>
                <c:pt idx="671">
                  <c:v>3</c:v>
                </c:pt>
                <c:pt idx="672">
                  <c:v>3</c:v>
                </c:pt>
                <c:pt idx="673">
                  <c:v>3</c:v>
                </c:pt>
                <c:pt idx="674">
                  <c:v>3</c:v>
                </c:pt>
                <c:pt idx="675">
                  <c:v>3</c:v>
                </c:pt>
                <c:pt idx="676">
                  <c:v>3</c:v>
                </c:pt>
                <c:pt idx="677">
                  <c:v>3</c:v>
                </c:pt>
                <c:pt idx="678">
                  <c:v>3</c:v>
                </c:pt>
                <c:pt idx="679">
                  <c:v>3</c:v>
                </c:pt>
                <c:pt idx="680">
                  <c:v>3</c:v>
                </c:pt>
                <c:pt idx="681">
                  <c:v>3</c:v>
                </c:pt>
                <c:pt idx="682">
                  <c:v>3</c:v>
                </c:pt>
                <c:pt idx="683">
                  <c:v>3</c:v>
                </c:pt>
                <c:pt idx="684">
                  <c:v>3</c:v>
                </c:pt>
                <c:pt idx="685">
                  <c:v>3</c:v>
                </c:pt>
                <c:pt idx="686">
                  <c:v>3</c:v>
                </c:pt>
                <c:pt idx="687">
                  <c:v>3</c:v>
                </c:pt>
                <c:pt idx="688">
                  <c:v>3</c:v>
                </c:pt>
                <c:pt idx="689">
                  <c:v>3</c:v>
                </c:pt>
                <c:pt idx="690">
                  <c:v>3</c:v>
                </c:pt>
                <c:pt idx="691">
                  <c:v>3</c:v>
                </c:pt>
                <c:pt idx="692">
                  <c:v>3</c:v>
                </c:pt>
                <c:pt idx="693">
                  <c:v>3</c:v>
                </c:pt>
                <c:pt idx="694">
                  <c:v>3</c:v>
                </c:pt>
                <c:pt idx="695">
                  <c:v>3</c:v>
                </c:pt>
                <c:pt idx="696">
                  <c:v>3</c:v>
                </c:pt>
                <c:pt idx="697">
                  <c:v>3</c:v>
                </c:pt>
                <c:pt idx="698">
                  <c:v>3</c:v>
                </c:pt>
                <c:pt idx="699">
                  <c:v>3</c:v>
                </c:pt>
                <c:pt idx="700">
                  <c:v>3</c:v>
                </c:pt>
                <c:pt idx="701">
                  <c:v>3</c:v>
                </c:pt>
                <c:pt idx="702">
                  <c:v>3</c:v>
                </c:pt>
                <c:pt idx="703">
                  <c:v>3</c:v>
                </c:pt>
                <c:pt idx="704">
                  <c:v>3</c:v>
                </c:pt>
                <c:pt idx="705">
                  <c:v>3</c:v>
                </c:pt>
                <c:pt idx="706">
                  <c:v>3</c:v>
                </c:pt>
                <c:pt idx="707">
                  <c:v>3</c:v>
                </c:pt>
                <c:pt idx="708">
                  <c:v>3</c:v>
                </c:pt>
                <c:pt idx="709">
                  <c:v>3</c:v>
                </c:pt>
                <c:pt idx="710">
                  <c:v>3</c:v>
                </c:pt>
                <c:pt idx="711">
                  <c:v>3</c:v>
                </c:pt>
                <c:pt idx="712">
                  <c:v>3</c:v>
                </c:pt>
                <c:pt idx="713">
                  <c:v>3</c:v>
                </c:pt>
                <c:pt idx="714">
                  <c:v>3</c:v>
                </c:pt>
                <c:pt idx="715">
                  <c:v>3</c:v>
                </c:pt>
                <c:pt idx="716">
                  <c:v>3</c:v>
                </c:pt>
                <c:pt idx="717">
                  <c:v>3</c:v>
                </c:pt>
                <c:pt idx="718">
                  <c:v>3</c:v>
                </c:pt>
                <c:pt idx="719">
                  <c:v>3</c:v>
                </c:pt>
                <c:pt idx="720">
                  <c:v>3</c:v>
                </c:pt>
                <c:pt idx="721">
                  <c:v>3</c:v>
                </c:pt>
                <c:pt idx="722">
                  <c:v>3</c:v>
                </c:pt>
                <c:pt idx="723">
                  <c:v>3</c:v>
                </c:pt>
                <c:pt idx="724">
                  <c:v>3</c:v>
                </c:pt>
                <c:pt idx="725">
                  <c:v>3</c:v>
                </c:pt>
                <c:pt idx="726">
                  <c:v>3</c:v>
                </c:pt>
                <c:pt idx="727">
                  <c:v>3</c:v>
                </c:pt>
                <c:pt idx="728">
                  <c:v>3</c:v>
                </c:pt>
                <c:pt idx="729">
                  <c:v>3</c:v>
                </c:pt>
                <c:pt idx="730">
                  <c:v>3</c:v>
                </c:pt>
                <c:pt idx="731">
                  <c:v>3</c:v>
                </c:pt>
                <c:pt idx="732">
                  <c:v>3</c:v>
                </c:pt>
                <c:pt idx="733">
                  <c:v>3</c:v>
                </c:pt>
                <c:pt idx="734">
                  <c:v>3</c:v>
                </c:pt>
                <c:pt idx="735">
                  <c:v>3</c:v>
                </c:pt>
                <c:pt idx="736">
                  <c:v>3</c:v>
                </c:pt>
                <c:pt idx="737">
                  <c:v>3</c:v>
                </c:pt>
                <c:pt idx="738">
                  <c:v>3</c:v>
                </c:pt>
                <c:pt idx="739">
                  <c:v>3</c:v>
                </c:pt>
                <c:pt idx="740">
                  <c:v>3</c:v>
                </c:pt>
                <c:pt idx="741">
                  <c:v>3</c:v>
                </c:pt>
                <c:pt idx="742">
                  <c:v>3</c:v>
                </c:pt>
                <c:pt idx="743">
                  <c:v>3</c:v>
                </c:pt>
                <c:pt idx="744">
                  <c:v>3</c:v>
                </c:pt>
                <c:pt idx="745">
                  <c:v>3</c:v>
                </c:pt>
                <c:pt idx="746">
                  <c:v>3</c:v>
                </c:pt>
                <c:pt idx="747">
                  <c:v>3</c:v>
                </c:pt>
                <c:pt idx="748">
                  <c:v>3</c:v>
                </c:pt>
                <c:pt idx="749">
                  <c:v>3</c:v>
                </c:pt>
                <c:pt idx="750">
                  <c:v>3</c:v>
                </c:pt>
                <c:pt idx="751">
                  <c:v>3</c:v>
                </c:pt>
                <c:pt idx="752">
                  <c:v>3</c:v>
                </c:pt>
                <c:pt idx="753">
                  <c:v>3</c:v>
                </c:pt>
                <c:pt idx="754">
                  <c:v>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9FB3-4DCC-81BC-26742318BE7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1594752"/>
        <c:axId val="91596672"/>
      </c:scatterChart>
      <c:valAx>
        <c:axId val="9159475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lang="en-US" sz="1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Nomber Of Conduate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lang="en-US" sz="10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12700" cap="rnd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1596672"/>
        <c:crosses val="autoZero"/>
        <c:crossBetween val="midCat"/>
        <c:majorUnit val="50"/>
      </c:valAx>
      <c:valAx>
        <c:axId val="91596672"/>
        <c:scaling>
          <c:orientation val="minMax"/>
        </c:scaling>
        <c:delete val="0"/>
        <c:axPos val="l"/>
        <c:majorGridlines>
          <c:spPr>
            <a:ln w="12700" cap="rnd" cmpd="sng" algn="ctr">
              <a:solidFill>
                <a:schemeClr val="tx1">
                  <a:tint val="75000"/>
                </a:schemeClr>
              </a:solidFill>
              <a:prstDash val="solid"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lang="en-US" sz="1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Velocity</a:t>
                </a:r>
                <a:r>
                  <a:rPr lang="en-US" baseline="0"/>
                  <a:t> (m/s)</a:t>
                </a:r>
                <a:endParaRPr lang="en-US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lang="en-US" sz="10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12700" cap="rnd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1594752"/>
        <c:crosses val="autoZero"/>
        <c:crossBetween val="midCat"/>
        <c:majorUnit val="0.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12700" cap="rnd" cmpd="sng" algn="ctr">
      <a:noFill/>
      <a:prstDash val="solid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Cover Start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yVal>
            <c:numRef>
              <c:f>Sheet1!$A$2:$A$756</c:f>
              <c:numCache>
                <c:formatCode>General</c:formatCode>
                <c:ptCount val="755"/>
                <c:pt idx="0">
                  <c:v>1</c:v>
                </c:pt>
                <c:pt idx="1">
                  <c:v>1.17</c:v>
                </c:pt>
                <c:pt idx="2">
                  <c:v>2.68</c:v>
                </c:pt>
                <c:pt idx="3">
                  <c:v>3.94</c:v>
                </c:pt>
                <c:pt idx="4">
                  <c:v>4.8899999999999997</c:v>
                </c:pt>
                <c:pt idx="5">
                  <c:v>4.08</c:v>
                </c:pt>
                <c:pt idx="6">
                  <c:v>2.59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1.1499999999999999</c:v>
                </c:pt>
                <c:pt idx="13">
                  <c:v>1.67</c:v>
                </c:pt>
                <c:pt idx="14">
                  <c:v>2.88</c:v>
                </c:pt>
                <c:pt idx="15">
                  <c:v>1.73</c:v>
                </c:pt>
                <c:pt idx="16">
                  <c:v>1</c:v>
                </c:pt>
                <c:pt idx="17">
                  <c:v>1</c:v>
                </c:pt>
                <c:pt idx="18">
                  <c:v>1</c:v>
                </c:pt>
                <c:pt idx="19">
                  <c:v>1</c:v>
                </c:pt>
                <c:pt idx="20">
                  <c:v>1</c:v>
                </c:pt>
                <c:pt idx="21">
                  <c:v>3.27</c:v>
                </c:pt>
                <c:pt idx="22">
                  <c:v>3.1</c:v>
                </c:pt>
                <c:pt idx="23">
                  <c:v>3.13</c:v>
                </c:pt>
                <c:pt idx="24">
                  <c:v>1.85</c:v>
                </c:pt>
                <c:pt idx="25">
                  <c:v>1.68</c:v>
                </c:pt>
                <c:pt idx="26">
                  <c:v>2.42</c:v>
                </c:pt>
                <c:pt idx="27">
                  <c:v>1</c:v>
                </c:pt>
                <c:pt idx="28">
                  <c:v>1</c:v>
                </c:pt>
                <c:pt idx="29">
                  <c:v>1</c:v>
                </c:pt>
                <c:pt idx="30">
                  <c:v>1.57</c:v>
                </c:pt>
                <c:pt idx="31">
                  <c:v>1</c:v>
                </c:pt>
                <c:pt idx="32">
                  <c:v>1</c:v>
                </c:pt>
                <c:pt idx="33">
                  <c:v>1</c:v>
                </c:pt>
                <c:pt idx="34">
                  <c:v>1.64</c:v>
                </c:pt>
                <c:pt idx="35">
                  <c:v>1.19</c:v>
                </c:pt>
                <c:pt idx="36">
                  <c:v>1</c:v>
                </c:pt>
                <c:pt idx="37">
                  <c:v>1.24</c:v>
                </c:pt>
                <c:pt idx="38">
                  <c:v>1.82</c:v>
                </c:pt>
                <c:pt idx="39">
                  <c:v>1</c:v>
                </c:pt>
                <c:pt idx="40">
                  <c:v>1</c:v>
                </c:pt>
                <c:pt idx="41">
                  <c:v>1</c:v>
                </c:pt>
                <c:pt idx="42">
                  <c:v>1</c:v>
                </c:pt>
                <c:pt idx="43">
                  <c:v>1</c:v>
                </c:pt>
                <c:pt idx="44">
                  <c:v>2.84</c:v>
                </c:pt>
                <c:pt idx="45">
                  <c:v>4.1900000000000004</c:v>
                </c:pt>
                <c:pt idx="46">
                  <c:v>3.85</c:v>
                </c:pt>
                <c:pt idx="47">
                  <c:v>2.6</c:v>
                </c:pt>
                <c:pt idx="48">
                  <c:v>1</c:v>
                </c:pt>
                <c:pt idx="49">
                  <c:v>1</c:v>
                </c:pt>
                <c:pt idx="50">
                  <c:v>1</c:v>
                </c:pt>
                <c:pt idx="51">
                  <c:v>1</c:v>
                </c:pt>
                <c:pt idx="52">
                  <c:v>1</c:v>
                </c:pt>
                <c:pt idx="53">
                  <c:v>1.03</c:v>
                </c:pt>
                <c:pt idx="54">
                  <c:v>1</c:v>
                </c:pt>
                <c:pt idx="55">
                  <c:v>1</c:v>
                </c:pt>
                <c:pt idx="56">
                  <c:v>1</c:v>
                </c:pt>
                <c:pt idx="57">
                  <c:v>1</c:v>
                </c:pt>
                <c:pt idx="58">
                  <c:v>1</c:v>
                </c:pt>
                <c:pt idx="59">
                  <c:v>1</c:v>
                </c:pt>
                <c:pt idx="60">
                  <c:v>1.74</c:v>
                </c:pt>
                <c:pt idx="61">
                  <c:v>1.6</c:v>
                </c:pt>
                <c:pt idx="62">
                  <c:v>1</c:v>
                </c:pt>
                <c:pt idx="63">
                  <c:v>1.52</c:v>
                </c:pt>
                <c:pt idx="64">
                  <c:v>1</c:v>
                </c:pt>
                <c:pt idx="65">
                  <c:v>4.53</c:v>
                </c:pt>
                <c:pt idx="66">
                  <c:v>3.69</c:v>
                </c:pt>
                <c:pt idx="67">
                  <c:v>2.74</c:v>
                </c:pt>
                <c:pt idx="68">
                  <c:v>1</c:v>
                </c:pt>
                <c:pt idx="69">
                  <c:v>2.35</c:v>
                </c:pt>
                <c:pt idx="70">
                  <c:v>1.53</c:v>
                </c:pt>
                <c:pt idx="71">
                  <c:v>1.49</c:v>
                </c:pt>
                <c:pt idx="72">
                  <c:v>1.74</c:v>
                </c:pt>
                <c:pt idx="73">
                  <c:v>1</c:v>
                </c:pt>
                <c:pt idx="74">
                  <c:v>1</c:v>
                </c:pt>
                <c:pt idx="75">
                  <c:v>1</c:v>
                </c:pt>
                <c:pt idx="76">
                  <c:v>1.79</c:v>
                </c:pt>
                <c:pt idx="77">
                  <c:v>2.6</c:v>
                </c:pt>
                <c:pt idx="78">
                  <c:v>3.09</c:v>
                </c:pt>
                <c:pt idx="79">
                  <c:v>1.23</c:v>
                </c:pt>
                <c:pt idx="80">
                  <c:v>1.55</c:v>
                </c:pt>
                <c:pt idx="81">
                  <c:v>1.44</c:v>
                </c:pt>
                <c:pt idx="82">
                  <c:v>2.97</c:v>
                </c:pt>
                <c:pt idx="83">
                  <c:v>1</c:v>
                </c:pt>
                <c:pt idx="84">
                  <c:v>1.81</c:v>
                </c:pt>
                <c:pt idx="85">
                  <c:v>1.34</c:v>
                </c:pt>
                <c:pt idx="86">
                  <c:v>1</c:v>
                </c:pt>
                <c:pt idx="87">
                  <c:v>1</c:v>
                </c:pt>
                <c:pt idx="88">
                  <c:v>1.35</c:v>
                </c:pt>
                <c:pt idx="89">
                  <c:v>1</c:v>
                </c:pt>
                <c:pt idx="90">
                  <c:v>2.4900000000000002</c:v>
                </c:pt>
                <c:pt idx="91">
                  <c:v>1</c:v>
                </c:pt>
                <c:pt idx="92">
                  <c:v>1</c:v>
                </c:pt>
                <c:pt idx="93">
                  <c:v>2.62</c:v>
                </c:pt>
                <c:pt idx="94">
                  <c:v>1.69</c:v>
                </c:pt>
                <c:pt idx="95">
                  <c:v>1.34</c:v>
                </c:pt>
                <c:pt idx="96">
                  <c:v>1</c:v>
                </c:pt>
                <c:pt idx="97">
                  <c:v>1</c:v>
                </c:pt>
                <c:pt idx="98">
                  <c:v>1</c:v>
                </c:pt>
                <c:pt idx="99">
                  <c:v>1</c:v>
                </c:pt>
                <c:pt idx="100">
                  <c:v>1</c:v>
                </c:pt>
                <c:pt idx="101">
                  <c:v>1</c:v>
                </c:pt>
                <c:pt idx="102">
                  <c:v>1</c:v>
                </c:pt>
                <c:pt idx="103">
                  <c:v>1</c:v>
                </c:pt>
                <c:pt idx="104">
                  <c:v>1.1599999999999999</c:v>
                </c:pt>
                <c:pt idx="105">
                  <c:v>1</c:v>
                </c:pt>
                <c:pt idx="106">
                  <c:v>1</c:v>
                </c:pt>
                <c:pt idx="107">
                  <c:v>2.0299999999999998</c:v>
                </c:pt>
                <c:pt idx="108">
                  <c:v>1.5</c:v>
                </c:pt>
                <c:pt idx="109">
                  <c:v>1</c:v>
                </c:pt>
                <c:pt idx="110">
                  <c:v>1</c:v>
                </c:pt>
                <c:pt idx="111">
                  <c:v>1</c:v>
                </c:pt>
                <c:pt idx="112">
                  <c:v>1</c:v>
                </c:pt>
                <c:pt idx="113">
                  <c:v>1</c:v>
                </c:pt>
                <c:pt idx="114">
                  <c:v>1</c:v>
                </c:pt>
                <c:pt idx="115">
                  <c:v>1</c:v>
                </c:pt>
                <c:pt idx="116">
                  <c:v>4.5</c:v>
                </c:pt>
                <c:pt idx="117">
                  <c:v>4.6100000000000003</c:v>
                </c:pt>
                <c:pt idx="118">
                  <c:v>3.85</c:v>
                </c:pt>
                <c:pt idx="119">
                  <c:v>2.1800000000000002</c:v>
                </c:pt>
                <c:pt idx="120">
                  <c:v>1.18</c:v>
                </c:pt>
                <c:pt idx="121">
                  <c:v>1</c:v>
                </c:pt>
                <c:pt idx="122">
                  <c:v>1.48</c:v>
                </c:pt>
                <c:pt idx="123">
                  <c:v>2.4300000000000002</c:v>
                </c:pt>
                <c:pt idx="124">
                  <c:v>1.36</c:v>
                </c:pt>
                <c:pt idx="125">
                  <c:v>1</c:v>
                </c:pt>
                <c:pt idx="126">
                  <c:v>1</c:v>
                </c:pt>
                <c:pt idx="127">
                  <c:v>1</c:v>
                </c:pt>
                <c:pt idx="128">
                  <c:v>1</c:v>
                </c:pt>
                <c:pt idx="129">
                  <c:v>3.34</c:v>
                </c:pt>
                <c:pt idx="130">
                  <c:v>1.48</c:v>
                </c:pt>
                <c:pt idx="131">
                  <c:v>1.64</c:v>
                </c:pt>
                <c:pt idx="132">
                  <c:v>2.02</c:v>
                </c:pt>
                <c:pt idx="133">
                  <c:v>2.29</c:v>
                </c:pt>
                <c:pt idx="134">
                  <c:v>1.72</c:v>
                </c:pt>
                <c:pt idx="135">
                  <c:v>1.1399999999999999</c:v>
                </c:pt>
                <c:pt idx="136">
                  <c:v>1</c:v>
                </c:pt>
                <c:pt idx="137">
                  <c:v>1</c:v>
                </c:pt>
                <c:pt idx="138">
                  <c:v>2.25</c:v>
                </c:pt>
                <c:pt idx="139">
                  <c:v>1</c:v>
                </c:pt>
                <c:pt idx="140">
                  <c:v>1</c:v>
                </c:pt>
                <c:pt idx="141">
                  <c:v>2.2799999999999998</c:v>
                </c:pt>
                <c:pt idx="142">
                  <c:v>1</c:v>
                </c:pt>
                <c:pt idx="143">
                  <c:v>1.1299999999999999</c:v>
                </c:pt>
                <c:pt idx="144">
                  <c:v>1</c:v>
                </c:pt>
                <c:pt idx="145">
                  <c:v>4.97</c:v>
                </c:pt>
                <c:pt idx="146">
                  <c:v>1.21</c:v>
                </c:pt>
                <c:pt idx="147">
                  <c:v>3.43</c:v>
                </c:pt>
                <c:pt idx="148">
                  <c:v>5.01</c:v>
                </c:pt>
                <c:pt idx="149">
                  <c:v>2.92</c:v>
                </c:pt>
                <c:pt idx="150">
                  <c:v>1.05</c:v>
                </c:pt>
                <c:pt idx="151">
                  <c:v>1</c:v>
                </c:pt>
                <c:pt idx="152">
                  <c:v>1</c:v>
                </c:pt>
                <c:pt idx="153">
                  <c:v>1</c:v>
                </c:pt>
                <c:pt idx="154">
                  <c:v>1.46</c:v>
                </c:pt>
                <c:pt idx="155">
                  <c:v>1</c:v>
                </c:pt>
                <c:pt idx="156">
                  <c:v>1.1599999999999999</c:v>
                </c:pt>
                <c:pt idx="157">
                  <c:v>2.82</c:v>
                </c:pt>
                <c:pt idx="158">
                  <c:v>4.3499999999999996</c:v>
                </c:pt>
                <c:pt idx="159">
                  <c:v>2.16</c:v>
                </c:pt>
                <c:pt idx="160">
                  <c:v>3.22</c:v>
                </c:pt>
                <c:pt idx="161">
                  <c:v>3.92</c:v>
                </c:pt>
                <c:pt idx="162">
                  <c:v>1.1100000000000001</c:v>
                </c:pt>
                <c:pt idx="163">
                  <c:v>2.74</c:v>
                </c:pt>
                <c:pt idx="164">
                  <c:v>2.1</c:v>
                </c:pt>
                <c:pt idx="165">
                  <c:v>1</c:v>
                </c:pt>
                <c:pt idx="166">
                  <c:v>2.11</c:v>
                </c:pt>
                <c:pt idx="167">
                  <c:v>1.91</c:v>
                </c:pt>
                <c:pt idx="168">
                  <c:v>1.82</c:v>
                </c:pt>
                <c:pt idx="169">
                  <c:v>2.0099999999999998</c:v>
                </c:pt>
                <c:pt idx="170">
                  <c:v>1</c:v>
                </c:pt>
                <c:pt idx="171">
                  <c:v>1</c:v>
                </c:pt>
                <c:pt idx="172">
                  <c:v>2.61</c:v>
                </c:pt>
                <c:pt idx="173">
                  <c:v>1</c:v>
                </c:pt>
                <c:pt idx="174">
                  <c:v>1.74</c:v>
                </c:pt>
                <c:pt idx="175">
                  <c:v>3.44</c:v>
                </c:pt>
                <c:pt idx="176">
                  <c:v>2.69</c:v>
                </c:pt>
                <c:pt idx="177">
                  <c:v>1.26</c:v>
                </c:pt>
                <c:pt idx="178">
                  <c:v>1.81</c:v>
                </c:pt>
                <c:pt idx="179">
                  <c:v>1.1399999999999999</c:v>
                </c:pt>
                <c:pt idx="180">
                  <c:v>1</c:v>
                </c:pt>
                <c:pt idx="181">
                  <c:v>1.81</c:v>
                </c:pt>
                <c:pt idx="182">
                  <c:v>1.75</c:v>
                </c:pt>
                <c:pt idx="183">
                  <c:v>2.12</c:v>
                </c:pt>
                <c:pt idx="184">
                  <c:v>1.05</c:v>
                </c:pt>
                <c:pt idx="185">
                  <c:v>1</c:v>
                </c:pt>
                <c:pt idx="186">
                  <c:v>1</c:v>
                </c:pt>
                <c:pt idx="187">
                  <c:v>1</c:v>
                </c:pt>
                <c:pt idx="188">
                  <c:v>1</c:v>
                </c:pt>
                <c:pt idx="189">
                  <c:v>1</c:v>
                </c:pt>
                <c:pt idx="190">
                  <c:v>1</c:v>
                </c:pt>
                <c:pt idx="191">
                  <c:v>1</c:v>
                </c:pt>
                <c:pt idx="192">
                  <c:v>1.52</c:v>
                </c:pt>
                <c:pt idx="193">
                  <c:v>2.57</c:v>
                </c:pt>
                <c:pt idx="194">
                  <c:v>3.48</c:v>
                </c:pt>
                <c:pt idx="195">
                  <c:v>2.85</c:v>
                </c:pt>
                <c:pt idx="196">
                  <c:v>2.82</c:v>
                </c:pt>
                <c:pt idx="197">
                  <c:v>1.85</c:v>
                </c:pt>
                <c:pt idx="198">
                  <c:v>2.7</c:v>
                </c:pt>
                <c:pt idx="199">
                  <c:v>1.85</c:v>
                </c:pt>
                <c:pt idx="200">
                  <c:v>1.65</c:v>
                </c:pt>
                <c:pt idx="201">
                  <c:v>1.76</c:v>
                </c:pt>
                <c:pt idx="202">
                  <c:v>1</c:v>
                </c:pt>
                <c:pt idx="203">
                  <c:v>1.17</c:v>
                </c:pt>
                <c:pt idx="204">
                  <c:v>1.34</c:v>
                </c:pt>
                <c:pt idx="205">
                  <c:v>1</c:v>
                </c:pt>
                <c:pt idx="206">
                  <c:v>1</c:v>
                </c:pt>
                <c:pt idx="207">
                  <c:v>2.57</c:v>
                </c:pt>
                <c:pt idx="208">
                  <c:v>2.12</c:v>
                </c:pt>
                <c:pt idx="209">
                  <c:v>1</c:v>
                </c:pt>
                <c:pt idx="210">
                  <c:v>2.21</c:v>
                </c:pt>
                <c:pt idx="211">
                  <c:v>1</c:v>
                </c:pt>
                <c:pt idx="212">
                  <c:v>1.07</c:v>
                </c:pt>
                <c:pt idx="213">
                  <c:v>4.04</c:v>
                </c:pt>
                <c:pt idx="214">
                  <c:v>2.56</c:v>
                </c:pt>
                <c:pt idx="215">
                  <c:v>1</c:v>
                </c:pt>
                <c:pt idx="216">
                  <c:v>1</c:v>
                </c:pt>
                <c:pt idx="217">
                  <c:v>1</c:v>
                </c:pt>
                <c:pt idx="218">
                  <c:v>1.32</c:v>
                </c:pt>
                <c:pt idx="219">
                  <c:v>1</c:v>
                </c:pt>
                <c:pt idx="220">
                  <c:v>2.1800000000000002</c:v>
                </c:pt>
                <c:pt idx="221">
                  <c:v>1.96</c:v>
                </c:pt>
                <c:pt idx="222">
                  <c:v>1</c:v>
                </c:pt>
                <c:pt idx="223">
                  <c:v>1.37</c:v>
                </c:pt>
                <c:pt idx="224">
                  <c:v>1.1000000000000001</c:v>
                </c:pt>
                <c:pt idx="225">
                  <c:v>1</c:v>
                </c:pt>
                <c:pt idx="226">
                  <c:v>1</c:v>
                </c:pt>
                <c:pt idx="227">
                  <c:v>1</c:v>
                </c:pt>
                <c:pt idx="228">
                  <c:v>1</c:v>
                </c:pt>
                <c:pt idx="229">
                  <c:v>3.14</c:v>
                </c:pt>
                <c:pt idx="230">
                  <c:v>2.81</c:v>
                </c:pt>
                <c:pt idx="231">
                  <c:v>2.15</c:v>
                </c:pt>
                <c:pt idx="232">
                  <c:v>1</c:v>
                </c:pt>
                <c:pt idx="233">
                  <c:v>1</c:v>
                </c:pt>
                <c:pt idx="234">
                  <c:v>2.42</c:v>
                </c:pt>
                <c:pt idx="235">
                  <c:v>2.12</c:v>
                </c:pt>
                <c:pt idx="236">
                  <c:v>2.4</c:v>
                </c:pt>
                <c:pt idx="237">
                  <c:v>2.68</c:v>
                </c:pt>
                <c:pt idx="238">
                  <c:v>2.44</c:v>
                </c:pt>
                <c:pt idx="239">
                  <c:v>1.63</c:v>
                </c:pt>
                <c:pt idx="240">
                  <c:v>1</c:v>
                </c:pt>
                <c:pt idx="241">
                  <c:v>1</c:v>
                </c:pt>
                <c:pt idx="242">
                  <c:v>2</c:v>
                </c:pt>
                <c:pt idx="243">
                  <c:v>1.38</c:v>
                </c:pt>
                <c:pt idx="244">
                  <c:v>1.1200000000000001</c:v>
                </c:pt>
                <c:pt idx="245">
                  <c:v>1.21</c:v>
                </c:pt>
                <c:pt idx="246">
                  <c:v>1.79</c:v>
                </c:pt>
                <c:pt idx="247">
                  <c:v>1</c:v>
                </c:pt>
                <c:pt idx="248">
                  <c:v>2.62</c:v>
                </c:pt>
                <c:pt idx="249">
                  <c:v>1.21</c:v>
                </c:pt>
                <c:pt idx="250">
                  <c:v>1</c:v>
                </c:pt>
                <c:pt idx="251">
                  <c:v>1.79</c:v>
                </c:pt>
                <c:pt idx="252">
                  <c:v>1.26</c:v>
                </c:pt>
                <c:pt idx="253">
                  <c:v>1</c:v>
                </c:pt>
                <c:pt idx="254">
                  <c:v>1</c:v>
                </c:pt>
                <c:pt idx="255">
                  <c:v>1.37</c:v>
                </c:pt>
                <c:pt idx="256">
                  <c:v>1.04</c:v>
                </c:pt>
                <c:pt idx="257">
                  <c:v>2.2999999999999998</c:v>
                </c:pt>
                <c:pt idx="258">
                  <c:v>2.68</c:v>
                </c:pt>
                <c:pt idx="259">
                  <c:v>1.98</c:v>
                </c:pt>
                <c:pt idx="260">
                  <c:v>1.69</c:v>
                </c:pt>
                <c:pt idx="261">
                  <c:v>1.51</c:v>
                </c:pt>
                <c:pt idx="262">
                  <c:v>1</c:v>
                </c:pt>
                <c:pt idx="263">
                  <c:v>1</c:v>
                </c:pt>
                <c:pt idx="264">
                  <c:v>1</c:v>
                </c:pt>
                <c:pt idx="265">
                  <c:v>1</c:v>
                </c:pt>
                <c:pt idx="266">
                  <c:v>1.1499999999999999</c:v>
                </c:pt>
                <c:pt idx="267">
                  <c:v>1</c:v>
                </c:pt>
                <c:pt idx="268">
                  <c:v>1</c:v>
                </c:pt>
                <c:pt idx="269">
                  <c:v>1.94</c:v>
                </c:pt>
                <c:pt idx="270">
                  <c:v>2.6</c:v>
                </c:pt>
                <c:pt idx="271">
                  <c:v>1</c:v>
                </c:pt>
                <c:pt idx="272">
                  <c:v>1</c:v>
                </c:pt>
                <c:pt idx="273">
                  <c:v>1</c:v>
                </c:pt>
                <c:pt idx="274">
                  <c:v>1</c:v>
                </c:pt>
                <c:pt idx="275">
                  <c:v>1.18</c:v>
                </c:pt>
                <c:pt idx="276">
                  <c:v>1</c:v>
                </c:pt>
                <c:pt idx="277">
                  <c:v>1.38</c:v>
                </c:pt>
                <c:pt idx="278">
                  <c:v>1.96</c:v>
                </c:pt>
                <c:pt idx="279">
                  <c:v>3.96</c:v>
                </c:pt>
                <c:pt idx="280">
                  <c:v>3.35</c:v>
                </c:pt>
                <c:pt idx="281">
                  <c:v>2.21</c:v>
                </c:pt>
                <c:pt idx="282">
                  <c:v>1.1100000000000001</c:v>
                </c:pt>
                <c:pt idx="283">
                  <c:v>1.37</c:v>
                </c:pt>
                <c:pt idx="284">
                  <c:v>1</c:v>
                </c:pt>
                <c:pt idx="285">
                  <c:v>1</c:v>
                </c:pt>
                <c:pt idx="286">
                  <c:v>2.31</c:v>
                </c:pt>
                <c:pt idx="287">
                  <c:v>2.72</c:v>
                </c:pt>
                <c:pt idx="288">
                  <c:v>2.88</c:v>
                </c:pt>
                <c:pt idx="289">
                  <c:v>2.38</c:v>
                </c:pt>
                <c:pt idx="290">
                  <c:v>3.66</c:v>
                </c:pt>
                <c:pt idx="291">
                  <c:v>2.94</c:v>
                </c:pt>
                <c:pt idx="292">
                  <c:v>2.73</c:v>
                </c:pt>
                <c:pt idx="293">
                  <c:v>2.4300000000000002</c:v>
                </c:pt>
                <c:pt idx="294">
                  <c:v>1.32</c:v>
                </c:pt>
                <c:pt idx="295">
                  <c:v>1</c:v>
                </c:pt>
                <c:pt idx="296">
                  <c:v>1</c:v>
                </c:pt>
                <c:pt idx="297">
                  <c:v>1</c:v>
                </c:pt>
                <c:pt idx="298">
                  <c:v>1.7</c:v>
                </c:pt>
                <c:pt idx="299">
                  <c:v>1</c:v>
                </c:pt>
                <c:pt idx="300">
                  <c:v>1</c:v>
                </c:pt>
                <c:pt idx="301">
                  <c:v>1</c:v>
                </c:pt>
                <c:pt idx="302">
                  <c:v>1</c:v>
                </c:pt>
                <c:pt idx="303">
                  <c:v>1</c:v>
                </c:pt>
                <c:pt idx="304">
                  <c:v>1</c:v>
                </c:pt>
                <c:pt idx="305">
                  <c:v>1</c:v>
                </c:pt>
                <c:pt idx="306">
                  <c:v>1.55</c:v>
                </c:pt>
                <c:pt idx="307">
                  <c:v>2.5</c:v>
                </c:pt>
                <c:pt idx="308">
                  <c:v>2.39</c:v>
                </c:pt>
                <c:pt idx="309">
                  <c:v>2.56</c:v>
                </c:pt>
                <c:pt idx="310">
                  <c:v>1.61</c:v>
                </c:pt>
                <c:pt idx="311">
                  <c:v>1</c:v>
                </c:pt>
                <c:pt idx="312">
                  <c:v>1</c:v>
                </c:pt>
                <c:pt idx="313">
                  <c:v>1.74</c:v>
                </c:pt>
                <c:pt idx="314">
                  <c:v>1.9</c:v>
                </c:pt>
                <c:pt idx="315">
                  <c:v>2.12</c:v>
                </c:pt>
                <c:pt idx="316">
                  <c:v>2.83</c:v>
                </c:pt>
                <c:pt idx="317">
                  <c:v>2.7</c:v>
                </c:pt>
                <c:pt idx="318">
                  <c:v>1.42</c:v>
                </c:pt>
                <c:pt idx="319">
                  <c:v>1.57</c:v>
                </c:pt>
                <c:pt idx="320">
                  <c:v>1</c:v>
                </c:pt>
                <c:pt idx="321">
                  <c:v>1.32</c:v>
                </c:pt>
                <c:pt idx="322">
                  <c:v>1.69</c:v>
                </c:pt>
                <c:pt idx="323">
                  <c:v>1.88</c:v>
                </c:pt>
                <c:pt idx="324">
                  <c:v>2.3199999999999998</c:v>
                </c:pt>
                <c:pt idx="325">
                  <c:v>3.12</c:v>
                </c:pt>
                <c:pt idx="326">
                  <c:v>1.55</c:v>
                </c:pt>
                <c:pt idx="327">
                  <c:v>1.76</c:v>
                </c:pt>
                <c:pt idx="328">
                  <c:v>2.38</c:v>
                </c:pt>
                <c:pt idx="329">
                  <c:v>3.14</c:v>
                </c:pt>
                <c:pt idx="330">
                  <c:v>3.58</c:v>
                </c:pt>
                <c:pt idx="331">
                  <c:v>3.32</c:v>
                </c:pt>
                <c:pt idx="332">
                  <c:v>3.07</c:v>
                </c:pt>
                <c:pt idx="333">
                  <c:v>2.48</c:v>
                </c:pt>
                <c:pt idx="334">
                  <c:v>1.81</c:v>
                </c:pt>
                <c:pt idx="335">
                  <c:v>2.2799999999999998</c:v>
                </c:pt>
                <c:pt idx="336">
                  <c:v>2.56</c:v>
                </c:pt>
                <c:pt idx="337">
                  <c:v>2.14</c:v>
                </c:pt>
                <c:pt idx="338">
                  <c:v>1</c:v>
                </c:pt>
                <c:pt idx="339">
                  <c:v>1</c:v>
                </c:pt>
                <c:pt idx="340">
                  <c:v>1</c:v>
                </c:pt>
                <c:pt idx="341">
                  <c:v>2.5</c:v>
                </c:pt>
                <c:pt idx="342">
                  <c:v>2.44</c:v>
                </c:pt>
                <c:pt idx="343">
                  <c:v>3.64</c:v>
                </c:pt>
                <c:pt idx="344">
                  <c:v>1</c:v>
                </c:pt>
                <c:pt idx="345">
                  <c:v>1.48</c:v>
                </c:pt>
                <c:pt idx="346">
                  <c:v>4.13</c:v>
                </c:pt>
                <c:pt idx="347">
                  <c:v>2.58</c:v>
                </c:pt>
                <c:pt idx="348">
                  <c:v>3.4</c:v>
                </c:pt>
                <c:pt idx="349">
                  <c:v>1</c:v>
                </c:pt>
                <c:pt idx="350">
                  <c:v>1</c:v>
                </c:pt>
                <c:pt idx="351">
                  <c:v>1</c:v>
                </c:pt>
                <c:pt idx="352">
                  <c:v>1</c:v>
                </c:pt>
                <c:pt idx="353">
                  <c:v>1.91</c:v>
                </c:pt>
                <c:pt idx="354">
                  <c:v>1.76</c:v>
                </c:pt>
                <c:pt idx="355">
                  <c:v>1.19</c:v>
                </c:pt>
                <c:pt idx="356">
                  <c:v>2.74</c:v>
                </c:pt>
                <c:pt idx="357">
                  <c:v>3.32</c:v>
                </c:pt>
                <c:pt idx="358">
                  <c:v>3.38</c:v>
                </c:pt>
                <c:pt idx="359">
                  <c:v>3.11</c:v>
                </c:pt>
                <c:pt idx="360">
                  <c:v>1.68</c:v>
                </c:pt>
                <c:pt idx="361">
                  <c:v>1.59</c:v>
                </c:pt>
                <c:pt idx="362">
                  <c:v>1.23</c:v>
                </c:pt>
                <c:pt idx="363">
                  <c:v>1</c:v>
                </c:pt>
                <c:pt idx="364">
                  <c:v>1</c:v>
                </c:pt>
                <c:pt idx="365">
                  <c:v>1</c:v>
                </c:pt>
                <c:pt idx="366">
                  <c:v>1</c:v>
                </c:pt>
                <c:pt idx="367">
                  <c:v>1.08</c:v>
                </c:pt>
                <c:pt idx="368">
                  <c:v>1</c:v>
                </c:pt>
                <c:pt idx="369">
                  <c:v>1</c:v>
                </c:pt>
                <c:pt idx="370">
                  <c:v>3.19</c:v>
                </c:pt>
                <c:pt idx="371">
                  <c:v>3.42</c:v>
                </c:pt>
                <c:pt idx="372">
                  <c:v>2.75</c:v>
                </c:pt>
                <c:pt idx="373">
                  <c:v>2.29</c:v>
                </c:pt>
                <c:pt idx="374">
                  <c:v>1.3</c:v>
                </c:pt>
                <c:pt idx="375">
                  <c:v>1</c:v>
                </c:pt>
                <c:pt idx="376">
                  <c:v>2.59</c:v>
                </c:pt>
                <c:pt idx="377">
                  <c:v>1</c:v>
                </c:pt>
                <c:pt idx="378">
                  <c:v>1</c:v>
                </c:pt>
                <c:pt idx="379">
                  <c:v>1</c:v>
                </c:pt>
                <c:pt idx="380">
                  <c:v>4.68</c:v>
                </c:pt>
                <c:pt idx="381">
                  <c:v>4.8099999999999996</c:v>
                </c:pt>
                <c:pt idx="382">
                  <c:v>3.59</c:v>
                </c:pt>
                <c:pt idx="383">
                  <c:v>2.86</c:v>
                </c:pt>
                <c:pt idx="384">
                  <c:v>2.02</c:v>
                </c:pt>
                <c:pt idx="385">
                  <c:v>1.52</c:v>
                </c:pt>
                <c:pt idx="386">
                  <c:v>3.61</c:v>
                </c:pt>
                <c:pt idx="387">
                  <c:v>1.9</c:v>
                </c:pt>
                <c:pt idx="388">
                  <c:v>2.41</c:v>
                </c:pt>
                <c:pt idx="389">
                  <c:v>1.35</c:v>
                </c:pt>
                <c:pt idx="390">
                  <c:v>2.6</c:v>
                </c:pt>
                <c:pt idx="391">
                  <c:v>2.37</c:v>
                </c:pt>
                <c:pt idx="392">
                  <c:v>1.92</c:v>
                </c:pt>
                <c:pt idx="393">
                  <c:v>2.68</c:v>
                </c:pt>
                <c:pt idx="394">
                  <c:v>1</c:v>
                </c:pt>
                <c:pt idx="395">
                  <c:v>1.22</c:v>
                </c:pt>
                <c:pt idx="396">
                  <c:v>1.49</c:v>
                </c:pt>
                <c:pt idx="397">
                  <c:v>2.4300000000000002</c:v>
                </c:pt>
                <c:pt idx="398">
                  <c:v>3.2</c:v>
                </c:pt>
                <c:pt idx="399">
                  <c:v>1.86</c:v>
                </c:pt>
                <c:pt idx="400">
                  <c:v>1</c:v>
                </c:pt>
                <c:pt idx="401">
                  <c:v>1.07</c:v>
                </c:pt>
                <c:pt idx="402">
                  <c:v>1.04</c:v>
                </c:pt>
                <c:pt idx="403">
                  <c:v>1</c:v>
                </c:pt>
                <c:pt idx="404">
                  <c:v>1</c:v>
                </c:pt>
                <c:pt idx="405">
                  <c:v>1</c:v>
                </c:pt>
                <c:pt idx="406">
                  <c:v>1.97</c:v>
                </c:pt>
                <c:pt idx="407">
                  <c:v>1</c:v>
                </c:pt>
                <c:pt idx="408">
                  <c:v>1</c:v>
                </c:pt>
                <c:pt idx="409">
                  <c:v>1</c:v>
                </c:pt>
                <c:pt idx="410">
                  <c:v>1</c:v>
                </c:pt>
                <c:pt idx="411">
                  <c:v>1</c:v>
                </c:pt>
                <c:pt idx="412">
                  <c:v>1</c:v>
                </c:pt>
                <c:pt idx="413">
                  <c:v>1</c:v>
                </c:pt>
                <c:pt idx="414">
                  <c:v>1.97</c:v>
                </c:pt>
                <c:pt idx="415">
                  <c:v>1.1000000000000001</c:v>
                </c:pt>
                <c:pt idx="416">
                  <c:v>1</c:v>
                </c:pt>
                <c:pt idx="417">
                  <c:v>1</c:v>
                </c:pt>
                <c:pt idx="418">
                  <c:v>1</c:v>
                </c:pt>
                <c:pt idx="419">
                  <c:v>1</c:v>
                </c:pt>
                <c:pt idx="420">
                  <c:v>1</c:v>
                </c:pt>
                <c:pt idx="421">
                  <c:v>1</c:v>
                </c:pt>
                <c:pt idx="422">
                  <c:v>3.27</c:v>
                </c:pt>
                <c:pt idx="423">
                  <c:v>4.59</c:v>
                </c:pt>
                <c:pt idx="424">
                  <c:v>4.09</c:v>
                </c:pt>
                <c:pt idx="425">
                  <c:v>1.01</c:v>
                </c:pt>
                <c:pt idx="426">
                  <c:v>1.08</c:v>
                </c:pt>
                <c:pt idx="427">
                  <c:v>1</c:v>
                </c:pt>
                <c:pt idx="428">
                  <c:v>1.2</c:v>
                </c:pt>
                <c:pt idx="429">
                  <c:v>1</c:v>
                </c:pt>
                <c:pt idx="430">
                  <c:v>1</c:v>
                </c:pt>
                <c:pt idx="431">
                  <c:v>1.1499999999999999</c:v>
                </c:pt>
                <c:pt idx="432">
                  <c:v>1</c:v>
                </c:pt>
                <c:pt idx="433">
                  <c:v>3.61</c:v>
                </c:pt>
                <c:pt idx="434">
                  <c:v>2.61</c:v>
                </c:pt>
                <c:pt idx="435">
                  <c:v>1</c:v>
                </c:pt>
                <c:pt idx="436">
                  <c:v>1</c:v>
                </c:pt>
                <c:pt idx="437">
                  <c:v>1</c:v>
                </c:pt>
                <c:pt idx="438">
                  <c:v>1.1000000000000001</c:v>
                </c:pt>
                <c:pt idx="439">
                  <c:v>1</c:v>
                </c:pt>
                <c:pt idx="440">
                  <c:v>1</c:v>
                </c:pt>
                <c:pt idx="441">
                  <c:v>1</c:v>
                </c:pt>
                <c:pt idx="442">
                  <c:v>1</c:v>
                </c:pt>
                <c:pt idx="443">
                  <c:v>1.1599999999999999</c:v>
                </c:pt>
                <c:pt idx="444">
                  <c:v>1</c:v>
                </c:pt>
                <c:pt idx="445">
                  <c:v>1</c:v>
                </c:pt>
                <c:pt idx="446">
                  <c:v>1.43</c:v>
                </c:pt>
                <c:pt idx="447">
                  <c:v>3.09</c:v>
                </c:pt>
                <c:pt idx="448">
                  <c:v>3.79</c:v>
                </c:pt>
                <c:pt idx="449">
                  <c:v>1</c:v>
                </c:pt>
                <c:pt idx="450">
                  <c:v>1.49</c:v>
                </c:pt>
                <c:pt idx="451">
                  <c:v>1</c:v>
                </c:pt>
                <c:pt idx="452">
                  <c:v>1</c:v>
                </c:pt>
                <c:pt idx="453">
                  <c:v>1.46</c:v>
                </c:pt>
                <c:pt idx="454">
                  <c:v>1.85</c:v>
                </c:pt>
                <c:pt idx="455">
                  <c:v>1</c:v>
                </c:pt>
                <c:pt idx="456">
                  <c:v>1</c:v>
                </c:pt>
                <c:pt idx="457">
                  <c:v>3.05</c:v>
                </c:pt>
                <c:pt idx="458">
                  <c:v>2.97</c:v>
                </c:pt>
                <c:pt idx="459">
                  <c:v>3.91</c:v>
                </c:pt>
                <c:pt idx="460">
                  <c:v>2.61</c:v>
                </c:pt>
                <c:pt idx="461">
                  <c:v>1.89</c:v>
                </c:pt>
                <c:pt idx="462">
                  <c:v>4.6100000000000003</c:v>
                </c:pt>
                <c:pt idx="463">
                  <c:v>3.95</c:v>
                </c:pt>
                <c:pt idx="464">
                  <c:v>3.84</c:v>
                </c:pt>
                <c:pt idx="465">
                  <c:v>1</c:v>
                </c:pt>
                <c:pt idx="466">
                  <c:v>1.31</c:v>
                </c:pt>
                <c:pt idx="467">
                  <c:v>1</c:v>
                </c:pt>
                <c:pt idx="468">
                  <c:v>1</c:v>
                </c:pt>
                <c:pt idx="469">
                  <c:v>1</c:v>
                </c:pt>
                <c:pt idx="470">
                  <c:v>1.2</c:v>
                </c:pt>
                <c:pt idx="471">
                  <c:v>1.19</c:v>
                </c:pt>
                <c:pt idx="472">
                  <c:v>1</c:v>
                </c:pt>
                <c:pt idx="473">
                  <c:v>1.35</c:v>
                </c:pt>
                <c:pt idx="474">
                  <c:v>1</c:v>
                </c:pt>
                <c:pt idx="475">
                  <c:v>1.89</c:v>
                </c:pt>
                <c:pt idx="476">
                  <c:v>1</c:v>
                </c:pt>
                <c:pt idx="477">
                  <c:v>1</c:v>
                </c:pt>
                <c:pt idx="478">
                  <c:v>1</c:v>
                </c:pt>
                <c:pt idx="479">
                  <c:v>1</c:v>
                </c:pt>
                <c:pt idx="480">
                  <c:v>1</c:v>
                </c:pt>
                <c:pt idx="481">
                  <c:v>1</c:v>
                </c:pt>
                <c:pt idx="482">
                  <c:v>1</c:v>
                </c:pt>
                <c:pt idx="483">
                  <c:v>1.97</c:v>
                </c:pt>
                <c:pt idx="484">
                  <c:v>1.65</c:v>
                </c:pt>
                <c:pt idx="485">
                  <c:v>1</c:v>
                </c:pt>
                <c:pt idx="486">
                  <c:v>1.24</c:v>
                </c:pt>
                <c:pt idx="487">
                  <c:v>1</c:v>
                </c:pt>
                <c:pt idx="488">
                  <c:v>1</c:v>
                </c:pt>
                <c:pt idx="489">
                  <c:v>1</c:v>
                </c:pt>
                <c:pt idx="490">
                  <c:v>1</c:v>
                </c:pt>
                <c:pt idx="491">
                  <c:v>1</c:v>
                </c:pt>
                <c:pt idx="492">
                  <c:v>2.94</c:v>
                </c:pt>
                <c:pt idx="493">
                  <c:v>1</c:v>
                </c:pt>
                <c:pt idx="494">
                  <c:v>1</c:v>
                </c:pt>
                <c:pt idx="495">
                  <c:v>1</c:v>
                </c:pt>
                <c:pt idx="496">
                  <c:v>1.1499999999999999</c:v>
                </c:pt>
                <c:pt idx="497">
                  <c:v>2.76</c:v>
                </c:pt>
                <c:pt idx="498">
                  <c:v>1.86</c:v>
                </c:pt>
                <c:pt idx="499">
                  <c:v>1.98</c:v>
                </c:pt>
                <c:pt idx="500">
                  <c:v>1</c:v>
                </c:pt>
                <c:pt idx="501">
                  <c:v>1</c:v>
                </c:pt>
                <c:pt idx="502">
                  <c:v>1</c:v>
                </c:pt>
                <c:pt idx="503">
                  <c:v>1.1599999999999999</c:v>
                </c:pt>
                <c:pt idx="504">
                  <c:v>1</c:v>
                </c:pt>
                <c:pt idx="505">
                  <c:v>1</c:v>
                </c:pt>
                <c:pt idx="506">
                  <c:v>1.1499999999999999</c:v>
                </c:pt>
                <c:pt idx="507">
                  <c:v>1</c:v>
                </c:pt>
                <c:pt idx="508">
                  <c:v>1</c:v>
                </c:pt>
                <c:pt idx="509">
                  <c:v>1</c:v>
                </c:pt>
                <c:pt idx="510">
                  <c:v>1</c:v>
                </c:pt>
                <c:pt idx="511">
                  <c:v>3.52</c:v>
                </c:pt>
                <c:pt idx="512">
                  <c:v>2.29</c:v>
                </c:pt>
                <c:pt idx="513">
                  <c:v>1</c:v>
                </c:pt>
                <c:pt idx="514">
                  <c:v>1.53</c:v>
                </c:pt>
                <c:pt idx="515">
                  <c:v>1</c:v>
                </c:pt>
                <c:pt idx="516">
                  <c:v>1</c:v>
                </c:pt>
                <c:pt idx="517">
                  <c:v>1</c:v>
                </c:pt>
                <c:pt idx="518">
                  <c:v>1</c:v>
                </c:pt>
                <c:pt idx="519">
                  <c:v>1</c:v>
                </c:pt>
                <c:pt idx="520">
                  <c:v>1</c:v>
                </c:pt>
                <c:pt idx="521">
                  <c:v>1.21</c:v>
                </c:pt>
                <c:pt idx="522">
                  <c:v>1</c:v>
                </c:pt>
                <c:pt idx="523">
                  <c:v>1</c:v>
                </c:pt>
                <c:pt idx="524">
                  <c:v>1.18</c:v>
                </c:pt>
                <c:pt idx="525">
                  <c:v>1.62</c:v>
                </c:pt>
                <c:pt idx="526">
                  <c:v>1</c:v>
                </c:pt>
                <c:pt idx="527">
                  <c:v>1</c:v>
                </c:pt>
                <c:pt idx="528">
                  <c:v>1</c:v>
                </c:pt>
                <c:pt idx="529">
                  <c:v>1</c:v>
                </c:pt>
                <c:pt idx="530">
                  <c:v>4.47</c:v>
                </c:pt>
                <c:pt idx="531">
                  <c:v>3.02</c:v>
                </c:pt>
                <c:pt idx="532">
                  <c:v>2.4900000000000002</c:v>
                </c:pt>
                <c:pt idx="533">
                  <c:v>1</c:v>
                </c:pt>
                <c:pt idx="534">
                  <c:v>1</c:v>
                </c:pt>
                <c:pt idx="535">
                  <c:v>1</c:v>
                </c:pt>
                <c:pt idx="536">
                  <c:v>1</c:v>
                </c:pt>
                <c:pt idx="537">
                  <c:v>3.32</c:v>
                </c:pt>
                <c:pt idx="538">
                  <c:v>2.31</c:v>
                </c:pt>
                <c:pt idx="539">
                  <c:v>1.83</c:v>
                </c:pt>
                <c:pt idx="540">
                  <c:v>1</c:v>
                </c:pt>
                <c:pt idx="541">
                  <c:v>1.37</c:v>
                </c:pt>
                <c:pt idx="542">
                  <c:v>1.57</c:v>
                </c:pt>
                <c:pt idx="543">
                  <c:v>1</c:v>
                </c:pt>
                <c:pt idx="544">
                  <c:v>1</c:v>
                </c:pt>
                <c:pt idx="545">
                  <c:v>1</c:v>
                </c:pt>
                <c:pt idx="546">
                  <c:v>1</c:v>
                </c:pt>
                <c:pt idx="547">
                  <c:v>1</c:v>
                </c:pt>
                <c:pt idx="548">
                  <c:v>1.05</c:v>
                </c:pt>
                <c:pt idx="549">
                  <c:v>1</c:v>
                </c:pt>
                <c:pt idx="550">
                  <c:v>1</c:v>
                </c:pt>
                <c:pt idx="551">
                  <c:v>1</c:v>
                </c:pt>
                <c:pt idx="552">
                  <c:v>1</c:v>
                </c:pt>
                <c:pt idx="553">
                  <c:v>1.9</c:v>
                </c:pt>
                <c:pt idx="554">
                  <c:v>1</c:v>
                </c:pt>
                <c:pt idx="555">
                  <c:v>1</c:v>
                </c:pt>
                <c:pt idx="556">
                  <c:v>1</c:v>
                </c:pt>
                <c:pt idx="557">
                  <c:v>1</c:v>
                </c:pt>
                <c:pt idx="558">
                  <c:v>3.61</c:v>
                </c:pt>
                <c:pt idx="559">
                  <c:v>4.9000000000000004</c:v>
                </c:pt>
                <c:pt idx="560">
                  <c:v>4.7</c:v>
                </c:pt>
                <c:pt idx="561">
                  <c:v>3.94</c:v>
                </c:pt>
                <c:pt idx="562">
                  <c:v>4.47</c:v>
                </c:pt>
                <c:pt idx="563">
                  <c:v>4.03</c:v>
                </c:pt>
                <c:pt idx="564">
                  <c:v>4.1500000000000004</c:v>
                </c:pt>
                <c:pt idx="565">
                  <c:v>3.03</c:v>
                </c:pt>
                <c:pt idx="566">
                  <c:v>3.5</c:v>
                </c:pt>
                <c:pt idx="567">
                  <c:v>1</c:v>
                </c:pt>
                <c:pt idx="568">
                  <c:v>1</c:v>
                </c:pt>
                <c:pt idx="569">
                  <c:v>1.64</c:v>
                </c:pt>
                <c:pt idx="570">
                  <c:v>1.91</c:v>
                </c:pt>
                <c:pt idx="571">
                  <c:v>1.87</c:v>
                </c:pt>
                <c:pt idx="572">
                  <c:v>1.91</c:v>
                </c:pt>
                <c:pt idx="573">
                  <c:v>1.31</c:v>
                </c:pt>
                <c:pt idx="574">
                  <c:v>1.29</c:v>
                </c:pt>
                <c:pt idx="575">
                  <c:v>1</c:v>
                </c:pt>
                <c:pt idx="576">
                  <c:v>1.18</c:v>
                </c:pt>
                <c:pt idx="577">
                  <c:v>1.5</c:v>
                </c:pt>
                <c:pt idx="578">
                  <c:v>1.32</c:v>
                </c:pt>
                <c:pt idx="579">
                  <c:v>1.06</c:v>
                </c:pt>
                <c:pt idx="580">
                  <c:v>1.4</c:v>
                </c:pt>
                <c:pt idx="581">
                  <c:v>3.43</c:v>
                </c:pt>
                <c:pt idx="582">
                  <c:v>3.09</c:v>
                </c:pt>
                <c:pt idx="583">
                  <c:v>1</c:v>
                </c:pt>
                <c:pt idx="584">
                  <c:v>1.85</c:v>
                </c:pt>
                <c:pt idx="585">
                  <c:v>1.05</c:v>
                </c:pt>
                <c:pt idx="586">
                  <c:v>1.76</c:v>
                </c:pt>
                <c:pt idx="587">
                  <c:v>2.56</c:v>
                </c:pt>
                <c:pt idx="588">
                  <c:v>1.82</c:v>
                </c:pt>
                <c:pt idx="589">
                  <c:v>1.41</c:v>
                </c:pt>
                <c:pt idx="590">
                  <c:v>1</c:v>
                </c:pt>
                <c:pt idx="591">
                  <c:v>1</c:v>
                </c:pt>
                <c:pt idx="592">
                  <c:v>1.62</c:v>
                </c:pt>
                <c:pt idx="593">
                  <c:v>1.1000000000000001</c:v>
                </c:pt>
                <c:pt idx="594">
                  <c:v>1.1299999999999999</c:v>
                </c:pt>
                <c:pt idx="595">
                  <c:v>1.4</c:v>
                </c:pt>
                <c:pt idx="596">
                  <c:v>1.34</c:v>
                </c:pt>
                <c:pt idx="597">
                  <c:v>1.82</c:v>
                </c:pt>
                <c:pt idx="598">
                  <c:v>2.2200000000000002</c:v>
                </c:pt>
                <c:pt idx="599">
                  <c:v>1.1000000000000001</c:v>
                </c:pt>
                <c:pt idx="600">
                  <c:v>1.66</c:v>
                </c:pt>
                <c:pt idx="601">
                  <c:v>1.56</c:v>
                </c:pt>
                <c:pt idx="602">
                  <c:v>1.34</c:v>
                </c:pt>
                <c:pt idx="603">
                  <c:v>1.41</c:v>
                </c:pt>
                <c:pt idx="604">
                  <c:v>1</c:v>
                </c:pt>
                <c:pt idx="605">
                  <c:v>1</c:v>
                </c:pt>
                <c:pt idx="606">
                  <c:v>1</c:v>
                </c:pt>
                <c:pt idx="607">
                  <c:v>1.27</c:v>
                </c:pt>
                <c:pt idx="608">
                  <c:v>2.39</c:v>
                </c:pt>
                <c:pt idx="609">
                  <c:v>1</c:v>
                </c:pt>
                <c:pt idx="610">
                  <c:v>1</c:v>
                </c:pt>
                <c:pt idx="611">
                  <c:v>1.05</c:v>
                </c:pt>
                <c:pt idx="612">
                  <c:v>1.59</c:v>
                </c:pt>
                <c:pt idx="613">
                  <c:v>1</c:v>
                </c:pt>
                <c:pt idx="614">
                  <c:v>1</c:v>
                </c:pt>
                <c:pt idx="615">
                  <c:v>1.41</c:v>
                </c:pt>
                <c:pt idx="616">
                  <c:v>1.48</c:v>
                </c:pt>
                <c:pt idx="617">
                  <c:v>1.86</c:v>
                </c:pt>
                <c:pt idx="618">
                  <c:v>1</c:v>
                </c:pt>
                <c:pt idx="619">
                  <c:v>1.21</c:v>
                </c:pt>
                <c:pt idx="620">
                  <c:v>1.33</c:v>
                </c:pt>
                <c:pt idx="621">
                  <c:v>1.1299999999999999</c:v>
                </c:pt>
                <c:pt idx="622">
                  <c:v>3.14</c:v>
                </c:pt>
                <c:pt idx="623">
                  <c:v>3.21</c:v>
                </c:pt>
                <c:pt idx="624">
                  <c:v>2.27</c:v>
                </c:pt>
                <c:pt idx="625">
                  <c:v>1</c:v>
                </c:pt>
                <c:pt idx="626">
                  <c:v>1</c:v>
                </c:pt>
                <c:pt idx="627">
                  <c:v>1</c:v>
                </c:pt>
                <c:pt idx="628">
                  <c:v>1</c:v>
                </c:pt>
                <c:pt idx="629">
                  <c:v>1</c:v>
                </c:pt>
                <c:pt idx="630">
                  <c:v>1</c:v>
                </c:pt>
                <c:pt idx="631">
                  <c:v>1</c:v>
                </c:pt>
                <c:pt idx="632">
                  <c:v>2.02</c:v>
                </c:pt>
                <c:pt idx="633">
                  <c:v>2.4500000000000002</c:v>
                </c:pt>
                <c:pt idx="634">
                  <c:v>2.11</c:v>
                </c:pt>
                <c:pt idx="635">
                  <c:v>2.4900000000000002</c:v>
                </c:pt>
                <c:pt idx="636">
                  <c:v>2.4</c:v>
                </c:pt>
                <c:pt idx="637">
                  <c:v>1</c:v>
                </c:pt>
                <c:pt idx="638">
                  <c:v>1.17</c:v>
                </c:pt>
                <c:pt idx="639">
                  <c:v>1.81</c:v>
                </c:pt>
                <c:pt idx="640">
                  <c:v>2.04</c:v>
                </c:pt>
                <c:pt idx="641">
                  <c:v>1</c:v>
                </c:pt>
                <c:pt idx="642">
                  <c:v>1</c:v>
                </c:pt>
                <c:pt idx="643">
                  <c:v>1</c:v>
                </c:pt>
                <c:pt idx="644">
                  <c:v>1</c:v>
                </c:pt>
                <c:pt idx="645">
                  <c:v>1</c:v>
                </c:pt>
                <c:pt idx="646">
                  <c:v>1</c:v>
                </c:pt>
                <c:pt idx="647">
                  <c:v>1</c:v>
                </c:pt>
                <c:pt idx="648">
                  <c:v>1</c:v>
                </c:pt>
                <c:pt idx="649">
                  <c:v>1</c:v>
                </c:pt>
                <c:pt idx="650">
                  <c:v>1</c:v>
                </c:pt>
                <c:pt idx="651">
                  <c:v>1</c:v>
                </c:pt>
                <c:pt idx="652">
                  <c:v>1</c:v>
                </c:pt>
                <c:pt idx="653">
                  <c:v>1</c:v>
                </c:pt>
                <c:pt idx="654">
                  <c:v>1</c:v>
                </c:pt>
                <c:pt idx="655">
                  <c:v>1</c:v>
                </c:pt>
                <c:pt idx="656">
                  <c:v>1.08</c:v>
                </c:pt>
                <c:pt idx="657">
                  <c:v>1</c:v>
                </c:pt>
                <c:pt idx="658">
                  <c:v>1</c:v>
                </c:pt>
                <c:pt idx="659">
                  <c:v>1</c:v>
                </c:pt>
                <c:pt idx="660">
                  <c:v>4.53</c:v>
                </c:pt>
                <c:pt idx="661">
                  <c:v>1</c:v>
                </c:pt>
                <c:pt idx="662">
                  <c:v>1.18</c:v>
                </c:pt>
                <c:pt idx="663">
                  <c:v>2.27</c:v>
                </c:pt>
                <c:pt idx="664">
                  <c:v>3.56</c:v>
                </c:pt>
                <c:pt idx="665">
                  <c:v>4.8899999999999997</c:v>
                </c:pt>
                <c:pt idx="666">
                  <c:v>4.7</c:v>
                </c:pt>
                <c:pt idx="667">
                  <c:v>3.17</c:v>
                </c:pt>
                <c:pt idx="668">
                  <c:v>3.61</c:v>
                </c:pt>
                <c:pt idx="669">
                  <c:v>4.47</c:v>
                </c:pt>
                <c:pt idx="670">
                  <c:v>3.63</c:v>
                </c:pt>
                <c:pt idx="671">
                  <c:v>2.57</c:v>
                </c:pt>
                <c:pt idx="672">
                  <c:v>3.95</c:v>
                </c:pt>
                <c:pt idx="673">
                  <c:v>5.16</c:v>
                </c:pt>
                <c:pt idx="674">
                  <c:v>1</c:v>
                </c:pt>
                <c:pt idx="675">
                  <c:v>1.64</c:v>
                </c:pt>
                <c:pt idx="676">
                  <c:v>1</c:v>
                </c:pt>
                <c:pt idx="677">
                  <c:v>1.62</c:v>
                </c:pt>
                <c:pt idx="678">
                  <c:v>1</c:v>
                </c:pt>
                <c:pt idx="679">
                  <c:v>1</c:v>
                </c:pt>
                <c:pt idx="680">
                  <c:v>1</c:v>
                </c:pt>
                <c:pt idx="681">
                  <c:v>1</c:v>
                </c:pt>
                <c:pt idx="682">
                  <c:v>1</c:v>
                </c:pt>
                <c:pt idx="683">
                  <c:v>1.29</c:v>
                </c:pt>
                <c:pt idx="684">
                  <c:v>4.42</c:v>
                </c:pt>
                <c:pt idx="685">
                  <c:v>4.91</c:v>
                </c:pt>
                <c:pt idx="686">
                  <c:v>1</c:v>
                </c:pt>
                <c:pt idx="687">
                  <c:v>1</c:v>
                </c:pt>
                <c:pt idx="688">
                  <c:v>1</c:v>
                </c:pt>
                <c:pt idx="689">
                  <c:v>1</c:v>
                </c:pt>
                <c:pt idx="690">
                  <c:v>1.64</c:v>
                </c:pt>
                <c:pt idx="691">
                  <c:v>1</c:v>
                </c:pt>
                <c:pt idx="692">
                  <c:v>1</c:v>
                </c:pt>
                <c:pt idx="693">
                  <c:v>1</c:v>
                </c:pt>
                <c:pt idx="694">
                  <c:v>2</c:v>
                </c:pt>
                <c:pt idx="695">
                  <c:v>4.58</c:v>
                </c:pt>
                <c:pt idx="696">
                  <c:v>3.98</c:v>
                </c:pt>
                <c:pt idx="697">
                  <c:v>3.4</c:v>
                </c:pt>
                <c:pt idx="698">
                  <c:v>3.12</c:v>
                </c:pt>
                <c:pt idx="699">
                  <c:v>2.2799999999999998</c:v>
                </c:pt>
                <c:pt idx="700">
                  <c:v>1.1299999999999999</c:v>
                </c:pt>
                <c:pt idx="701">
                  <c:v>1</c:v>
                </c:pt>
                <c:pt idx="702">
                  <c:v>1</c:v>
                </c:pt>
                <c:pt idx="703">
                  <c:v>1</c:v>
                </c:pt>
                <c:pt idx="704">
                  <c:v>1</c:v>
                </c:pt>
                <c:pt idx="705">
                  <c:v>1</c:v>
                </c:pt>
                <c:pt idx="706">
                  <c:v>1</c:v>
                </c:pt>
                <c:pt idx="707">
                  <c:v>1</c:v>
                </c:pt>
                <c:pt idx="708">
                  <c:v>1.01</c:v>
                </c:pt>
                <c:pt idx="709">
                  <c:v>1</c:v>
                </c:pt>
                <c:pt idx="710">
                  <c:v>1</c:v>
                </c:pt>
                <c:pt idx="711">
                  <c:v>1</c:v>
                </c:pt>
                <c:pt idx="712">
                  <c:v>1</c:v>
                </c:pt>
                <c:pt idx="713">
                  <c:v>3.15</c:v>
                </c:pt>
                <c:pt idx="714">
                  <c:v>1.65</c:v>
                </c:pt>
                <c:pt idx="715">
                  <c:v>1</c:v>
                </c:pt>
                <c:pt idx="716">
                  <c:v>1</c:v>
                </c:pt>
                <c:pt idx="717">
                  <c:v>1.39</c:v>
                </c:pt>
                <c:pt idx="718">
                  <c:v>2.5299999999999998</c:v>
                </c:pt>
                <c:pt idx="719">
                  <c:v>1.74</c:v>
                </c:pt>
                <c:pt idx="720">
                  <c:v>1</c:v>
                </c:pt>
                <c:pt idx="721">
                  <c:v>1.55</c:v>
                </c:pt>
                <c:pt idx="722">
                  <c:v>1.31</c:v>
                </c:pt>
                <c:pt idx="723">
                  <c:v>1.4</c:v>
                </c:pt>
                <c:pt idx="724">
                  <c:v>1</c:v>
                </c:pt>
                <c:pt idx="725">
                  <c:v>1</c:v>
                </c:pt>
                <c:pt idx="726">
                  <c:v>1</c:v>
                </c:pt>
                <c:pt idx="727">
                  <c:v>1</c:v>
                </c:pt>
                <c:pt idx="728">
                  <c:v>1</c:v>
                </c:pt>
                <c:pt idx="729">
                  <c:v>1.33</c:v>
                </c:pt>
                <c:pt idx="730">
                  <c:v>1</c:v>
                </c:pt>
                <c:pt idx="731">
                  <c:v>1.04</c:v>
                </c:pt>
                <c:pt idx="732">
                  <c:v>1</c:v>
                </c:pt>
                <c:pt idx="733">
                  <c:v>1</c:v>
                </c:pt>
                <c:pt idx="734">
                  <c:v>1</c:v>
                </c:pt>
                <c:pt idx="735">
                  <c:v>1.59</c:v>
                </c:pt>
                <c:pt idx="736">
                  <c:v>1.23</c:v>
                </c:pt>
                <c:pt idx="737">
                  <c:v>1</c:v>
                </c:pt>
                <c:pt idx="738">
                  <c:v>1</c:v>
                </c:pt>
                <c:pt idx="739">
                  <c:v>1</c:v>
                </c:pt>
                <c:pt idx="740">
                  <c:v>1.57</c:v>
                </c:pt>
                <c:pt idx="741">
                  <c:v>1.21</c:v>
                </c:pt>
                <c:pt idx="742">
                  <c:v>1</c:v>
                </c:pt>
                <c:pt idx="743">
                  <c:v>2.52</c:v>
                </c:pt>
                <c:pt idx="744">
                  <c:v>2.87</c:v>
                </c:pt>
                <c:pt idx="745">
                  <c:v>2.64</c:v>
                </c:pt>
                <c:pt idx="746">
                  <c:v>3.13</c:v>
                </c:pt>
                <c:pt idx="747">
                  <c:v>1</c:v>
                </c:pt>
                <c:pt idx="748">
                  <c:v>1</c:v>
                </c:pt>
                <c:pt idx="749">
                  <c:v>2.94</c:v>
                </c:pt>
                <c:pt idx="750">
                  <c:v>2.81</c:v>
                </c:pt>
                <c:pt idx="751">
                  <c:v>2.6</c:v>
                </c:pt>
                <c:pt idx="752">
                  <c:v>1</c:v>
                </c:pt>
                <c:pt idx="753">
                  <c:v>1</c:v>
                </c:pt>
                <c:pt idx="754">
                  <c:v>2.2599999999999998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3831-4535-8610-2ACEF7EC3AD1}"/>
            </c:ext>
          </c:extLst>
        </c:ser>
        <c:ser>
          <c:idx val="1"/>
          <c:order val="1"/>
          <c:spPr>
            <a:ln w="3175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3175">
                <a:solidFill>
                  <a:schemeClr val="accent2"/>
                </a:solidFill>
              </a:ln>
              <a:effectLst/>
            </c:spPr>
          </c:marker>
          <c:yVal>
            <c:numRef>
              <c:f>Sheet1!$C$2:$C$756</c:f>
              <c:numCache>
                <c:formatCode>General</c:formatCode>
                <c:ptCount val="755"/>
                <c:pt idx="0">
                  <c:v>5</c:v>
                </c:pt>
                <c:pt idx="1">
                  <c:v>5</c:v>
                </c:pt>
                <c:pt idx="2">
                  <c:v>5</c:v>
                </c:pt>
                <c:pt idx="3">
                  <c:v>5</c:v>
                </c:pt>
                <c:pt idx="4">
                  <c:v>5</c:v>
                </c:pt>
                <c:pt idx="5">
                  <c:v>5</c:v>
                </c:pt>
                <c:pt idx="6">
                  <c:v>5</c:v>
                </c:pt>
                <c:pt idx="7">
                  <c:v>5</c:v>
                </c:pt>
                <c:pt idx="8">
                  <c:v>5</c:v>
                </c:pt>
                <c:pt idx="9">
                  <c:v>5</c:v>
                </c:pt>
                <c:pt idx="10">
                  <c:v>5</c:v>
                </c:pt>
                <c:pt idx="11">
                  <c:v>5</c:v>
                </c:pt>
                <c:pt idx="12">
                  <c:v>5</c:v>
                </c:pt>
                <c:pt idx="13">
                  <c:v>5</c:v>
                </c:pt>
                <c:pt idx="14">
                  <c:v>5</c:v>
                </c:pt>
                <c:pt idx="15">
                  <c:v>5</c:v>
                </c:pt>
                <c:pt idx="16">
                  <c:v>5</c:v>
                </c:pt>
                <c:pt idx="17">
                  <c:v>5</c:v>
                </c:pt>
                <c:pt idx="18">
                  <c:v>5</c:v>
                </c:pt>
                <c:pt idx="19">
                  <c:v>5</c:v>
                </c:pt>
                <c:pt idx="20">
                  <c:v>5</c:v>
                </c:pt>
                <c:pt idx="21">
                  <c:v>5</c:v>
                </c:pt>
                <c:pt idx="22">
                  <c:v>5</c:v>
                </c:pt>
                <c:pt idx="23">
                  <c:v>5</c:v>
                </c:pt>
                <c:pt idx="24">
                  <c:v>5</c:v>
                </c:pt>
                <c:pt idx="25">
                  <c:v>5</c:v>
                </c:pt>
                <c:pt idx="26">
                  <c:v>5</c:v>
                </c:pt>
                <c:pt idx="27">
                  <c:v>5</c:v>
                </c:pt>
                <c:pt idx="28">
                  <c:v>5</c:v>
                </c:pt>
                <c:pt idx="29">
                  <c:v>5</c:v>
                </c:pt>
                <c:pt idx="30">
                  <c:v>5</c:v>
                </c:pt>
                <c:pt idx="31">
                  <c:v>5</c:v>
                </c:pt>
                <c:pt idx="32">
                  <c:v>5</c:v>
                </c:pt>
                <c:pt idx="33">
                  <c:v>5</c:v>
                </c:pt>
                <c:pt idx="34">
                  <c:v>5</c:v>
                </c:pt>
                <c:pt idx="35">
                  <c:v>5</c:v>
                </c:pt>
                <c:pt idx="36">
                  <c:v>5</c:v>
                </c:pt>
                <c:pt idx="37">
                  <c:v>5</c:v>
                </c:pt>
                <c:pt idx="38">
                  <c:v>5</c:v>
                </c:pt>
                <c:pt idx="39">
                  <c:v>5</c:v>
                </c:pt>
                <c:pt idx="40">
                  <c:v>5</c:v>
                </c:pt>
                <c:pt idx="41">
                  <c:v>5</c:v>
                </c:pt>
                <c:pt idx="42">
                  <c:v>5</c:v>
                </c:pt>
                <c:pt idx="43">
                  <c:v>5</c:v>
                </c:pt>
                <c:pt idx="44">
                  <c:v>5</c:v>
                </c:pt>
                <c:pt idx="45">
                  <c:v>5</c:v>
                </c:pt>
                <c:pt idx="46">
                  <c:v>5</c:v>
                </c:pt>
                <c:pt idx="47">
                  <c:v>5</c:v>
                </c:pt>
                <c:pt idx="48">
                  <c:v>5</c:v>
                </c:pt>
                <c:pt idx="49">
                  <c:v>5</c:v>
                </c:pt>
                <c:pt idx="50">
                  <c:v>5</c:v>
                </c:pt>
                <c:pt idx="51">
                  <c:v>5</c:v>
                </c:pt>
                <c:pt idx="52">
                  <c:v>5</c:v>
                </c:pt>
                <c:pt idx="53">
                  <c:v>5</c:v>
                </c:pt>
                <c:pt idx="54">
                  <c:v>5</c:v>
                </c:pt>
                <c:pt idx="55">
                  <c:v>5</c:v>
                </c:pt>
                <c:pt idx="56">
                  <c:v>5</c:v>
                </c:pt>
                <c:pt idx="57">
                  <c:v>5</c:v>
                </c:pt>
                <c:pt idx="58">
                  <c:v>5</c:v>
                </c:pt>
                <c:pt idx="59">
                  <c:v>5</c:v>
                </c:pt>
                <c:pt idx="60">
                  <c:v>5</c:v>
                </c:pt>
                <c:pt idx="61">
                  <c:v>5</c:v>
                </c:pt>
                <c:pt idx="62">
                  <c:v>5</c:v>
                </c:pt>
                <c:pt idx="63">
                  <c:v>5</c:v>
                </c:pt>
                <c:pt idx="64">
                  <c:v>5</c:v>
                </c:pt>
                <c:pt idx="65">
                  <c:v>5</c:v>
                </c:pt>
                <c:pt idx="66">
                  <c:v>5</c:v>
                </c:pt>
                <c:pt idx="67">
                  <c:v>5</c:v>
                </c:pt>
                <c:pt idx="68">
                  <c:v>5</c:v>
                </c:pt>
                <c:pt idx="69">
                  <c:v>5</c:v>
                </c:pt>
                <c:pt idx="70">
                  <c:v>5</c:v>
                </c:pt>
                <c:pt idx="71">
                  <c:v>5</c:v>
                </c:pt>
                <c:pt idx="72">
                  <c:v>5</c:v>
                </c:pt>
                <c:pt idx="73">
                  <c:v>5</c:v>
                </c:pt>
                <c:pt idx="74">
                  <c:v>5</c:v>
                </c:pt>
                <c:pt idx="75">
                  <c:v>5</c:v>
                </c:pt>
                <c:pt idx="76">
                  <c:v>5</c:v>
                </c:pt>
                <c:pt idx="77">
                  <c:v>5</c:v>
                </c:pt>
                <c:pt idx="78">
                  <c:v>5</c:v>
                </c:pt>
                <c:pt idx="79">
                  <c:v>5</c:v>
                </c:pt>
                <c:pt idx="80">
                  <c:v>5</c:v>
                </c:pt>
                <c:pt idx="81">
                  <c:v>5</c:v>
                </c:pt>
                <c:pt idx="82">
                  <c:v>5</c:v>
                </c:pt>
                <c:pt idx="83">
                  <c:v>5</c:v>
                </c:pt>
                <c:pt idx="84">
                  <c:v>5</c:v>
                </c:pt>
                <c:pt idx="85">
                  <c:v>5</c:v>
                </c:pt>
                <c:pt idx="86">
                  <c:v>5</c:v>
                </c:pt>
                <c:pt idx="87">
                  <c:v>5</c:v>
                </c:pt>
                <c:pt idx="88">
                  <c:v>5</c:v>
                </c:pt>
                <c:pt idx="89">
                  <c:v>5</c:v>
                </c:pt>
                <c:pt idx="90">
                  <c:v>5</c:v>
                </c:pt>
                <c:pt idx="91">
                  <c:v>5</c:v>
                </c:pt>
                <c:pt idx="92">
                  <c:v>5</c:v>
                </c:pt>
                <c:pt idx="93">
                  <c:v>5</c:v>
                </c:pt>
                <c:pt idx="94">
                  <c:v>5</c:v>
                </c:pt>
                <c:pt idx="95">
                  <c:v>5</c:v>
                </c:pt>
                <c:pt idx="96">
                  <c:v>5</c:v>
                </c:pt>
                <c:pt idx="97">
                  <c:v>5</c:v>
                </c:pt>
                <c:pt idx="98">
                  <c:v>5</c:v>
                </c:pt>
                <c:pt idx="99">
                  <c:v>5</c:v>
                </c:pt>
                <c:pt idx="100">
                  <c:v>5</c:v>
                </c:pt>
                <c:pt idx="101">
                  <c:v>5</c:v>
                </c:pt>
                <c:pt idx="102">
                  <c:v>5</c:v>
                </c:pt>
                <c:pt idx="103">
                  <c:v>5</c:v>
                </c:pt>
                <c:pt idx="104">
                  <c:v>5</c:v>
                </c:pt>
                <c:pt idx="105">
                  <c:v>5</c:v>
                </c:pt>
                <c:pt idx="106">
                  <c:v>5</c:v>
                </c:pt>
                <c:pt idx="107">
                  <c:v>5</c:v>
                </c:pt>
                <c:pt idx="108">
                  <c:v>5</c:v>
                </c:pt>
                <c:pt idx="109">
                  <c:v>5</c:v>
                </c:pt>
                <c:pt idx="110">
                  <c:v>5</c:v>
                </c:pt>
                <c:pt idx="111">
                  <c:v>5</c:v>
                </c:pt>
                <c:pt idx="112">
                  <c:v>5</c:v>
                </c:pt>
                <c:pt idx="113">
                  <c:v>5</c:v>
                </c:pt>
                <c:pt idx="114">
                  <c:v>5</c:v>
                </c:pt>
                <c:pt idx="115">
                  <c:v>5</c:v>
                </c:pt>
                <c:pt idx="116">
                  <c:v>5</c:v>
                </c:pt>
                <c:pt idx="117">
                  <c:v>5</c:v>
                </c:pt>
                <c:pt idx="118">
                  <c:v>5</c:v>
                </c:pt>
                <c:pt idx="119">
                  <c:v>5</c:v>
                </c:pt>
                <c:pt idx="120">
                  <c:v>5</c:v>
                </c:pt>
                <c:pt idx="121">
                  <c:v>5</c:v>
                </c:pt>
                <c:pt idx="122">
                  <c:v>5</c:v>
                </c:pt>
                <c:pt idx="123">
                  <c:v>5</c:v>
                </c:pt>
                <c:pt idx="124">
                  <c:v>5</c:v>
                </c:pt>
                <c:pt idx="125">
                  <c:v>5</c:v>
                </c:pt>
                <c:pt idx="126">
                  <c:v>5</c:v>
                </c:pt>
                <c:pt idx="127">
                  <c:v>5</c:v>
                </c:pt>
                <c:pt idx="128">
                  <c:v>5</c:v>
                </c:pt>
                <c:pt idx="129">
                  <c:v>5</c:v>
                </c:pt>
                <c:pt idx="130">
                  <c:v>5</c:v>
                </c:pt>
                <c:pt idx="131">
                  <c:v>5</c:v>
                </c:pt>
                <c:pt idx="132">
                  <c:v>5</c:v>
                </c:pt>
                <c:pt idx="133">
                  <c:v>5</c:v>
                </c:pt>
                <c:pt idx="134">
                  <c:v>5</c:v>
                </c:pt>
                <c:pt idx="135">
                  <c:v>5</c:v>
                </c:pt>
                <c:pt idx="136">
                  <c:v>5</c:v>
                </c:pt>
                <c:pt idx="137">
                  <c:v>5</c:v>
                </c:pt>
                <c:pt idx="138">
                  <c:v>5</c:v>
                </c:pt>
                <c:pt idx="139">
                  <c:v>5</c:v>
                </c:pt>
                <c:pt idx="140">
                  <c:v>5</c:v>
                </c:pt>
                <c:pt idx="141">
                  <c:v>5</c:v>
                </c:pt>
                <c:pt idx="142">
                  <c:v>5</c:v>
                </c:pt>
                <c:pt idx="143">
                  <c:v>5</c:v>
                </c:pt>
                <c:pt idx="144">
                  <c:v>5</c:v>
                </c:pt>
                <c:pt idx="145">
                  <c:v>5</c:v>
                </c:pt>
                <c:pt idx="146">
                  <c:v>5</c:v>
                </c:pt>
                <c:pt idx="147">
                  <c:v>5</c:v>
                </c:pt>
                <c:pt idx="148">
                  <c:v>5</c:v>
                </c:pt>
                <c:pt idx="149">
                  <c:v>5</c:v>
                </c:pt>
                <c:pt idx="150">
                  <c:v>5</c:v>
                </c:pt>
                <c:pt idx="151">
                  <c:v>5</c:v>
                </c:pt>
                <c:pt idx="152">
                  <c:v>5</c:v>
                </c:pt>
                <c:pt idx="153">
                  <c:v>5</c:v>
                </c:pt>
                <c:pt idx="154">
                  <c:v>5</c:v>
                </c:pt>
                <c:pt idx="155">
                  <c:v>5</c:v>
                </c:pt>
                <c:pt idx="156">
                  <c:v>5</c:v>
                </c:pt>
                <c:pt idx="157">
                  <c:v>5</c:v>
                </c:pt>
                <c:pt idx="158">
                  <c:v>5</c:v>
                </c:pt>
                <c:pt idx="159">
                  <c:v>5</c:v>
                </c:pt>
                <c:pt idx="160">
                  <c:v>5</c:v>
                </c:pt>
                <c:pt idx="161">
                  <c:v>5</c:v>
                </c:pt>
                <c:pt idx="162">
                  <c:v>5</c:v>
                </c:pt>
                <c:pt idx="163">
                  <c:v>5</c:v>
                </c:pt>
                <c:pt idx="164">
                  <c:v>5</c:v>
                </c:pt>
                <c:pt idx="165">
                  <c:v>5</c:v>
                </c:pt>
                <c:pt idx="166">
                  <c:v>5</c:v>
                </c:pt>
                <c:pt idx="167">
                  <c:v>5</c:v>
                </c:pt>
                <c:pt idx="168">
                  <c:v>5</c:v>
                </c:pt>
                <c:pt idx="169">
                  <c:v>5</c:v>
                </c:pt>
                <c:pt idx="170">
                  <c:v>5</c:v>
                </c:pt>
                <c:pt idx="171">
                  <c:v>5</c:v>
                </c:pt>
                <c:pt idx="172">
                  <c:v>5</c:v>
                </c:pt>
                <c:pt idx="173">
                  <c:v>5</c:v>
                </c:pt>
                <c:pt idx="174">
                  <c:v>5</c:v>
                </c:pt>
                <c:pt idx="175">
                  <c:v>5</c:v>
                </c:pt>
                <c:pt idx="176">
                  <c:v>5</c:v>
                </c:pt>
                <c:pt idx="177">
                  <c:v>5</c:v>
                </c:pt>
                <c:pt idx="178">
                  <c:v>5</c:v>
                </c:pt>
                <c:pt idx="179">
                  <c:v>5</c:v>
                </c:pt>
                <c:pt idx="180">
                  <c:v>5</c:v>
                </c:pt>
                <c:pt idx="181">
                  <c:v>5</c:v>
                </c:pt>
                <c:pt idx="182">
                  <c:v>5</c:v>
                </c:pt>
                <c:pt idx="183">
                  <c:v>5</c:v>
                </c:pt>
                <c:pt idx="184">
                  <c:v>5</c:v>
                </c:pt>
                <c:pt idx="185">
                  <c:v>5</c:v>
                </c:pt>
                <c:pt idx="186">
                  <c:v>5</c:v>
                </c:pt>
                <c:pt idx="187">
                  <c:v>5</c:v>
                </c:pt>
                <c:pt idx="188">
                  <c:v>5</c:v>
                </c:pt>
                <c:pt idx="189">
                  <c:v>5</c:v>
                </c:pt>
                <c:pt idx="190">
                  <c:v>5</c:v>
                </c:pt>
                <c:pt idx="191">
                  <c:v>5</c:v>
                </c:pt>
                <c:pt idx="192">
                  <c:v>5</c:v>
                </c:pt>
                <c:pt idx="193">
                  <c:v>5</c:v>
                </c:pt>
                <c:pt idx="194">
                  <c:v>5</c:v>
                </c:pt>
                <c:pt idx="195">
                  <c:v>5</c:v>
                </c:pt>
                <c:pt idx="196">
                  <c:v>5</c:v>
                </c:pt>
                <c:pt idx="197">
                  <c:v>5</c:v>
                </c:pt>
                <c:pt idx="198">
                  <c:v>5</c:v>
                </c:pt>
                <c:pt idx="199">
                  <c:v>5</c:v>
                </c:pt>
                <c:pt idx="200">
                  <c:v>5</c:v>
                </c:pt>
                <c:pt idx="201">
                  <c:v>5</c:v>
                </c:pt>
                <c:pt idx="202">
                  <c:v>5</c:v>
                </c:pt>
                <c:pt idx="203">
                  <c:v>5</c:v>
                </c:pt>
                <c:pt idx="204">
                  <c:v>5</c:v>
                </c:pt>
                <c:pt idx="205">
                  <c:v>5</c:v>
                </c:pt>
                <c:pt idx="206">
                  <c:v>5</c:v>
                </c:pt>
                <c:pt idx="207">
                  <c:v>5</c:v>
                </c:pt>
                <c:pt idx="208">
                  <c:v>5</c:v>
                </c:pt>
                <c:pt idx="209">
                  <c:v>5</c:v>
                </c:pt>
                <c:pt idx="210">
                  <c:v>5</c:v>
                </c:pt>
                <c:pt idx="211">
                  <c:v>5</c:v>
                </c:pt>
                <c:pt idx="212">
                  <c:v>5</c:v>
                </c:pt>
                <c:pt idx="213">
                  <c:v>5</c:v>
                </c:pt>
                <c:pt idx="214">
                  <c:v>5</c:v>
                </c:pt>
                <c:pt idx="215">
                  <c:v>5</c:v>
                </c:pt>
                <c:pt idx="216">
                  <c:v>5</c:v>
                </c:pt>
                <c:pt idx="217">
                  <c:v>5</c:v>
                </c:pt>
                <c:pt idx="218">
                  <c:v>5</c:v>
                </c:pt>
                <c:pt idx="219">
                  <c:v>5</c:v>
                </c:pt>
                <c:pt idx="220">
                  <c:v>5</c:v>
                </c:pt>
                <c:pt idx="221">
                  <c:v>5</c:v>
                </c:pt>
                <c:pt idx="222">
                  <c:v>5</c:v>
                </c:pt>
                <c:pt idx="223">
                  <c:v>5</c:v>
                </c:pt>
                <c:pt idx="224">
                  <c:v>5</c:v>
                </c:pt>
                <c:pt idx="225">
                  <c:v>5</c:v>
                </c:pt>
                <c:pt idx="226">
                  <c:v>5</c:v>
                </c:pt>
                <c:pt idx="227">
                  <c:v>5</c:v>
                </c:pt>
                <c:pt idx="228">
                  <c:v>5</c:v>
                </c:pt>
                <c:pt idx="229">
                  <c:v>5</c:v>
                </c:pt>
                <c:pt idx="230">
                  <c:v>5</c:v>
                </c:pt>
                <c:pt idx="231">
                  <c:v>5</c:v>
                </c:pt>
                <c:pt idx="232">
                  <c:v>5</c:v>
                </c:pt>
                <c:pt idx="233">
                  <c:v>5</c:v>
                </c:pt>
                <c:pt idx="234">
                  <c:v>5</c:v>
                </c:pt>
                <c:pt idx="235">
                  <c:v>5</c:v>
                </c:pt>
                <c:pt idx="236">
                  <c:v>5</c:v>
                </c:pt>
                <c:pt idx="237">
                  <c:v>5</c:v>
                </c:pt>
                <c:pt idx="238">
                  <c:v>5</c:v>
                </c:pt>
                <c:pt idx="239">
                  <c:v>5</c:v>
                </c:pt>
                <c:pt idx="240">
                  <c:v>5</c:v>
                </c:pt>
                <c:pt idx="241">
                  <c:v>5</c:v>
                </c:pt>
                <c:pt idx="242">
                  <c:v>5</c:v>
                </c:pt>
                <c:pt idx="243">
                  <c:v>5</c:v>
                </c:pt>
                <c:pt idx="244">
                  <c:v>5</c:v>
                </c:pt>
                <c:pt idx="245">
                  <c:v>5</c:v>
                </c:pt>
                <c:pt idx="246">
                  <c:v>5</c:v>
                </c:pt>
                <c:pt idx="247">
                  <c:v>5</c:v>
                </c:pt>
                <c:pt idx="248">
                  <c:v>5</c:v>
                </c:pt>
                <c:pt idx="249">
                  <c:v>5</c:v>
                </c:pt>
                <c:pt idx="250">
                  <c:v>5</c:v>
                </c:pt>
                <c:pt idx="251">
                  <c:v>5</c:v>
                </c:pt>
                <c:pt idx="252">
                  <c:v>5</c:v>
                </c:pt>
                <c:pt idx="253">
                  <c:v>5</c:v>
                </c:pt>
                <c:pt idx="254">
                  <c:v>5</c:v>
                </c:pt>
                <c:pt idx="255">
                  <c:v>5</c:v>
                </c:pt>
                <c:pt idx="256">
                  <c:v>5</c:v>
                </c:pt>
                <c:pt idx="257">
                  <c:v>5</c:v>
                </c:pt>
                <c:pt idx="258">
                  <c:v>5</c:v>
                </c:pt>
                <c:pt idx="259">
                  <c:v>5</c:v>
                </c:pt>
                <c:pt idx="260">
                  <c:v>5</c:v>
                </c:pt>
                <c:pt idx="261">
                  <c:v>5</c:v>
                </c:pt>
                <c:pt idx="262">
                  <c:v>5</c:v>
                </c:pt>
                <c:pt idx="263">
                  <c:v>5</c:v>
                </c:pt>
                <c:pt idx="264">
                  <c:v>5</c:v>
                </c:pt>
                <c:pt idx="265">
                  <c:v>5</c:v>
                </c:pt>
                <c:pt idx="266">
                  <c:v>5</c:v>
                </c:pt>
                <c:pt idx="267">
                  <c:v>5</c:v>
                </c:pt>
                <c:pt idx="268">
                  <c:v>5</c:v>
                </c:pt>
                <c:pt idx="269">
                  <c:v>5</c:v>
                </c:pt>
                <c:pt idx="270">
                  <c:v>5</c:v>
                </c:pt>
                <c:pt idx="271">
                  <c:v>5</c:v>
                </c:pt>
                <c:pt idx="272">
                  <c:v>5</c:v>
                </c:pt>
                <c:pt idx="273">
                  <c:v>5</c:v>
                </c:pt>
                <c:pt idx="274">
                  <c:v>5</c:v>
                </c:pt>
                <c:pt idx="275">
                  <c:v>5</c:v>
                </c:pt>
                <c:pt idx="276">
                  <c:v>5</c:v>
                </c:pt>
                <c:pt idx="277">
                  <c:v>5</c:v>
                </c:pt>
                <c:pt idx="278">
                  <c:v>5</c:v>
                </c:pt>
                <c:pt idx="279">
                  <c:v>5</c:v>
                </c:pt>
                <c:pt idx="280">
                  <c:v>5</c:v>
                </c:pt>
                <c:pt idx="281">
                  <c:v>5</c:v>
                </c:pt>
                <c:pt idx="282">
                  <c:v>5</c:v>
                </c:pt>
                <c:pt idx="283">
                  <c:v>5</c:v>
                </c:pt>
                <c:pt idx="284">
                  <c:v>5</c:v>
                </c:pt>
                <c:pt idx="285">
                  <c:v>5</c:v>
                </c:pt>
                <c:pt idx="286">
                  <c:v>5</c:v>
                </c:pt>
                <c:pt idx="287">
                  <c:v>5</c:v>
                </c:pt>
                <c:pt idx="288">
                  <c:v>5</c:v>
                </c:pt>
                <c:pt idx="289">
                  <c:v>5</c:v>
                </c:pt>
                <c:pt idx="290">
                  <c:v>5</c:v>
                </c:pt>
                <c:pt idx="291">
                  <c:v>5</c:v>
                </c:pt>
                <c:pt idx="292">
                  <c:v>5</c:v>
                </c:pt>
                <c:pt idx="293">
                  <c:v>5</c:v>
                </c:pt>
                <c:pt idx="294">
                  <c:v>5</c:v>
                </c:pt>
                <c:pt idx="295">
                  <c:v>5</c:v>
                </c:pt>
                <c:pt idx="296">
                  <c:v>5</c:v>
                </c:pt>
                <c:pt idx="297">
                  <c:v>5</c:v>
                </c:pt>
                <c:pt idx="298">
                  <c:v>5</c:v>
                </c:pt>
                <c:pt idx="299">
                  <c:v>5</c:v>
                </c:pt>
                <c:pt idx="300">
                  <c:v>5</c:v>
                </c:pt>
                <c:pt idx="301">
                  <c:v>5</c:v>
                </c:pt>
                <c:pt idx="302">
                  <c:v>5</c:v>
                </c:pt>
                <c:pt idx="303">
                  <c:v>5</c:v>
                </c:pt>
                <c:pt idx="304">
                  <c:v>5</c:v>
                </c:pt>
                <c:pt idx="305">
                  <c:v>5</c:v>
                </c:pt>
                <c:pt idx="306">
                  <c:v>5</c:v>
                </c:pt>
                <c:pt idx="307">
                  <c:v>5</c:v>
                </c:pt>
                <c:pt idx="308">
                  <c:v>5</c:v>
                </c:pt>
                <c:pt idx="309">
                  <c:v>5</c:v>
                </c:pt>
                <c:pt idx="310">
                  <c:v>5</c:v>
                </c:pt>
                <c:pt idx="311">
                  <c:v>5</c:v>
                </c:pt>
                <c:pt idx="312">
                  <c:v>5</c:v>
                </c:pt>
                <c:pt idx="313">
                  <c:v>5</c:v>
                </c:pt>
                <c:pt idx="314">
                  <c:v>5</c:v>
                </c:pt>
                <c:pt idx="315">
                  <c:v>5</c:v>
                </c:pt>
                <c:pt idx="316">
                  <c:v>5</c:v>
                </c:pt>
                <c:pt idx="317">
                  <c:v>5</c:v>
                </c:pt>
                <c:pt idx="318">
                  <c:v>5</c:v>
                </c:pt>
                <c:pt idx="319">
                  <c:v>5</c:v>
                </c:pt>
                <c:pt idx="320">
                  <c:v>5</c:v>
                </c:pt>
                <c:pt idx="321">
                  <c:v>5</c:v>
                </c:pt>
                <c:pt idx="322">
                  <c:v>5</c:v>
                </c:pt>
                <c:pt idx="323">
                  <c:v>5</c:v>
                </c:pt>
                <c:pt idx="324">
                  <c:v>5</c:v>
                </c:pt>
                <c:pt idx="325">
                  <c:v>5</c:v>
                </c:pt>
                <c:pt idx="326">
                  <c:v>5</c:v>
                </c:pt>
                <c:pt idx="327">
                  <c:v>5</c:v>
                </c:pt>
                <c:pt idx="328">
                  <c:v>5</c:v>
                </c:pt>
                <c:pt idx="329">
                  <c:v>5</c:v>
                </c:pt>
                <c:pt idx="330">
                  <c:v>5</c:v>
                </c:pt>
                <c:pt idx="331">
                  <c:v>5</c:v>
                </c:pt>
                <c:pt idx="332">
                  <c:v>5</c:v>
                </c:pt>
                <c:pt idx="333">
                  <c:v>5</c:v>
                </c:pt>
                <c:pt idx="334">
                  <c:v>5</c:v>
                </c:pt>
                <c:pt idx="335">
                  <c:v>5</c:v>
                </c:pt>
                <c:pt idx="336">
                  <c:v>5</c:v>
                </c:pt>
                <c:pt idx="337">
                  <c:v>5</c:v>
                </c:pt>
                <c:pt idx="338">
                  <c:v>5</c:v>
                </c:pt>
                <c:pt idx="339">
                  <c:v>5</c:v>
                </c:pt>
                <c:pt idx="340">
                  <c:v>5</c:v>
                </c:pt>
                <c:pt idx="341">
                  <c:v>5</c:v>
                </c:pt>
                <c:pt idx="342">
                  <c:v>5</c:v>
                </c:pt>
                <c:pt idx="343">
                  <c:v>5</c:v>
                </c:pt>
                <c:pt idx="344">
                  <c:v>5</c:v>
                </c:pt>
                <c:pt idx="345">
                  <c:v>5</c:v>
                </c:pt>
                <c:pt idx="346">
                  <c:v>5</c:v>
                </c:pt>
                <c:pt idx="347">
                  <c:v>5</c:v>
                </c:pt>
                <c:pt idx="348">
                  <c:v>5</c:v>
                </c:pt>
                <c:pt idx="349">
                  <c:v>5</c:v>
                </c:pt>
                <c:pt idx="350">
                  <c:v>5</c:v>
                </c:pt>
                <c:pt idx="351">
                  <c:v>5</c:v>
                </c:pt>
                <c:pt idx="352">
                  <c:v>5</c:v>
                </c:pt>
                <c:pt idx="353">
                  <c:v>5</c:v>
                </c:pt>
                <c:pt idx="354">
                  <c:v>5</c:v>
                </c:pt>
                <c:pt idx="355">
                  <c:v>5</c:v>
                </c:pt>
                <c:pt idx="356">
                  <c:v>5</c:v>
                </c:pt>
                <c:pt idx="357">
                  <c:v>5</c:v>
                </c:pt>
                <c:pt idx="358">
                  <c:v>5</c:v>
                </c:pt>
                <c:pt idx="359">
                  <c:v>5</c:v>
                </c:pt>
                <c:pt idx="360">
                  <c:v>5</c:v>
                </c:pt>
                <c:pt idx="361">
                  <c:v>5</c:v>
                </c:pt>
                <c:pt idx="362">
                  <c:v>5</c:v>
                </c:pt>
                <c:pt idx="363">
                  <c:v>5</c:v>
                </c:pt>
                <c:pt idx="364">
                  <c:v>5</c:v>
                </c:pt>
                <c:pt idx="365">
                  <c:v>5</c:v>
                </c:pt>
                <c:pt idx="366">
                  <c:v>5</c:v>
                </c:pt>
                <c:pt idx="367">
                  <c:v>5</c:v>
                </c:pt>
                <c:pt idx="368">
                  <c:v>5</c:v>
                </c:pt>
                <c:pt idx="369">
                  <c:v>5</c:v>
                </c:pt>
                <c:pt idx="370">
                  <c:v>5</c:v>
                </c:pt>
                <c:pt idx="371">
                  <c:v>5</c:v>
                </c:pt>
                <c:pt idx="372">
                  <c:v>5</c:v>
                </c:pt>
                <c:pt idx="373">
                  <c:v>5</c:v>
                </c:pt>
                <c:pt idx="374">
                  <c:v>5</c:v>
                </c:pt>
                <c:pt idx="375">
                  <c:v>5</c:v>
                </c:pt>
                <c:pt idx="376">
                  <c:v>5</c:v>
                </c:pt>
                <c:pt idx="377">
                  <c:v>5</c:v>
                </c:pt>
                <c:pt idx="378">
                  <c:v>5</c:v>
                </c:pt>
                <c:pt idx="379">
                  <c:v>5</c:v>
                </c:pt>
                <c:pt idx="380">
                  <c:v>5</c:v>
                </c:pt>
                <c:pt idx="381">
                  <c:v>5</c:v>
                </c:pt>
                <c:pt idx="382">
                  <c:v>5</c:v>
                </c:pt>
                <c:pt idx="383">
                  <c:v>5</c:v>
                </c:pt>
                <c:pt idx="384">
                  <c:v>5</c:v>
                </c:pt>
                <c:pt idx="385">
                  <c:v>5</c:v>
                </c:pt>
                <c:pt idx="386">
                  <c:v>5</c:v>
                </c:pt>
                <c:pt idx="387">
                  <c:v>5</c:v>
                </c:pt>
                <c:pt idx="388">
                  <c:v>5</c:v>
                </c:pt>
                <c:pt idx="389">
                  <c:v>5</c:v>
                </c:pt>
                <c:pt idx="390">
                  <c:v>5</c:v>
                </c:pt>
                <c:pt idx="391">
                  <c:v>5</c:v>
                </c:pt>
                <c:pt idx="392">
                  <c:v>5</c:v>
                </c:pt>
                <c:pt idx="393">
                  <c:v>5</c:v>
                </c:pt>
                <c:pt idx="394">
                  <c:v>5</c:v>
                </c:pt>
                <c:pt idx="395">
                  <c:v>5</c:v>
                </c:pt>
                <c:pt idx="396">
                  <c:v>5</c:v>
                </c:pt>
                <c:pt idx="397">
                  <c:v>5</c:v>
                </c:pt>
                <c:pt idx="398">
                  <c:v>5</c:v>
                </c:pt>
                <c:pt idx="399">
                  <c:v>5</c:v>
                </c:pt>
                <c:pt idx="400">
                  <c:v>5</c:v>
                </c:pt>
                <c:pt idx="401">
                  <c:v>5</c:v>
                </c:pt>
                <c:pt idx="402">
                  <c:v>5</c:v>
                </c:pt>
                <c:pt idx="403">
                  <c:v>5</c:v>
                </c:pt>
                <c:pt idx="404">
                  <c:v>5</c:v>
                </c:pt>
                <c:pt idx="405">
                  <c:v>5</c:v>
                </c:pt>
                <c:pt idx="406">
                  <c:v>5</c:v>
                </c:pt>
                <c:pt idx="407">
                  <c:v>5</c:v>
                </c:pt>
                <c:pt idx="408">
                  <c:v>5</c:v>
                </c:pt>
                <c:pt idx="409">
                  <c:v>5</c:v>
                </c:pt>
                <c:pt idx="410">
                  <c:v>5</c:v>
                </c:pt>
                <c:pt idx="411">
                  <c:v>5</c:v>
                </c:pt>
                <c:pt idx="412">
                  <c:v>5</c:v>
                </c:pt>
                <c:pt idx="413">
                  <c:v>5</c:v>
                </c:pt>
                <c:pt idx="414">
                  <c:v>5</c:v>
                </c:pt>
                <c:pt idx="415">
                  <c:v>5</c:v>
                </c:pt>
                <c:pt idx="416">
                  <c:v>5</c:v>
                </c:pt>
                <c:pt idx="417">
                  <c:v>5</c:v>
                </c:pt>
                <c:pt idx="418">
                  <c:v>5</c:v>
                </c:pt>
                <c:pt idx="419">
                  <c:v>5</c:v>
                </c:pt>
                <c:pt idx="420">
                  <c:v>5</c:v>
                </c:pt>
                <c:pt idx="421">
                  <c:v>5</c:v>
                </c:pt>
                <c:pt idx="422">
                  <c:v>5</c:v>
                </c:pt>
                <c:pt idx="423">
                  <c:v>5</c:v>
                </c:pt>
                <c:pt idx="424">
                  <c:v>5</c:v>
                </c:pt>
                <c:pt idx="425">
                  <c:v>5</c:v>
                </c:pt>
                <c:pt idx="426">
                  <c:v>5</c:v>
                </c:pt>
                <c:pt idx="427">
                  <c:v>5</c:v>
                </c:pt>
                <c:pt idx="428">
                  <c:v>5</c:v>
                </c:pt>
                <c:pt idx="429">
                  <c:v>5</c:v>
                </c:pt>
                <c:pt idx="430">
                  <c:v>5</c:v>
                </c:pt>
                <c:pt idx="431">
                  <c:v>5</c:v>
                </c:pt>
                <c:pt idx="432">
                  <c:v>5</c:v>
                </c:pt>
                <c:pt idx="433">
                  <c:v>5</c:v>
                </c:pt>
                <c:pt idx="434">
                  <c:v>5</c:v>
                </c:pt>
                <c:pt idx="435">
                  <c:v>5</c:v>
                </c:pt>
                <c:pt idx="436">
                  <c:v>5</c:v>
                </c:pt>
                <c:pt idx="437">
                  <c:v>5</c:v>
                </c:pt>
                <c:pt idx="438">
                  <c:v>5</c:v>
                </c:pt>
                <c:pt idx="439">
                  <c:v>5</c:v>
                </c:pt>
                <c:pt idx="440">
                  <c:v>5</c:v>
                </c:pt>
                <c:pt idx="441">
                  <c:v>5</c:v>
                </c:pt>
                <c:pt idx="442">
                  <c:v>5</c:v>
                </c:pt>
                <c:pt idx="443">
                  <c:v>5</c:v>
                </c:pt>
                <c:pt idx="444">
                  <c:v>5</c:v>
                </c:pt>
                <c:pt idx="445">
                  <c:v>5</c:v>
                </c:pt>
                <c:pt idx="446">
                  <c:v>5</c:v>
                </c:pt>
                <c:pt idx="447">
                  <c:v>5</c:v>
                </c:pt>
                <c:pt idx="448">
                  <c:v>5</c:v>
                </c:pt>
                <c:pt idx="449">
                  <c:v>5</c:v>
                </c:pt>
                <c:pt idx="450">
                  <c:v>5</c:v>
                </c:pt>
                <c:pt idx="451">
                  <c:v>5</c:v>
                </c:pt>
                <c:pt idx="452">
                  <c:v>5</c:v>
                </c:pt>
                <c:pt idx="453">
                  <c:v>5</c:v>
                </c:pt>
                <c:pt idx="454">
                  <c:v>5</c:v>
                </c:pt>
                <c:pt idx="455">
                  <c:v>5</c:v>
                </c:pt>
                <c:pt idx="456">
                  <c:v>5</c:v>
                </c:pt>
                <c:pt idx="457">
                  <c:v>5</c:v>
                </c:pt>
                <c:pt idx="458">
                  <c:v>5</c:v>
                </c:pt>
                <c:pt idx="459">
                  <c:v>5</c:v>
                </c:pt>
                <c:pt idx="460">
                  <c:v>5</c:v>
                </c:pt>
                <c:pt idx="461">
                  <c:v>5</c:v>
                </c:pt>
                <c:pt idx="462">
                  <c:v>5</c:v>
                </c:pt>
                <c:pt idx="463">
                  <c:v>5</c:v>
                </c:pt>
                <c:pt idx="464">
                  <c:v>5</c:v>
                </c:pt>
                <c:pt idx="465">
                  <c:v>5</c:v>
                </c:pt>
                <c:pt idx="466">
                  <c:v>5</c:v>
                </c:pt>
                <c:pt idx="467">
                  <c:v>5</c:v>
                </c:pt>
                <c:pt idx="468">
                  <c:v>5</c:v>
                </c:pt>
                <c:pt idx="469">
                  <c:v>5</c:v>
                </c:pt>
                <c:pt idx="470">
                  <c:v>5</c:v>
                </c:pt>
                <c:pt idx="471">
                  <c:v>5</c:v>
                </c:pt>
                <c:pt idx="472">
                  <c:v>5</c:v>
                </c:pt>
                <c:pt idx="473">
                  <c:v>5</c:v>
                </c:pt>
                <c:pt idx="474">
                  <c:v>5</c:v>
                </c:pt>
                <c:pt idx="475">
                  <c:v>5</c:v>
                </c:pt>
                <c:pt idx="476">
                  <c:v>5</c:v>
                </c:pt>
                <c:pt idx="477">
                  <c:v>5</c:v>
                </c:pt>
                <c:pt idx="478">
                  <c:v>5</c:v>
                </c:pt>
                <c:pt idx="479">
                  <c:v>5</c:v>
                </c:pt>
                <c:pt idx="480">
                  <c:v>5</c:v>
                </c:pt>
                <c:pt idx="481">
                  <c:v>5</c:v>
                </c:pt>
                <c:pt idx="482">
                  <c:v>5</c:v>
                </c:pt>
                <c:pt idx="483">
                  <c:v>5</c:v>
                </c:pt>
                <c:pt idx="484">
                  <c:v>5</c:v>
                </c:pt>
                <c:pt idx="485">
                  <c:v>5</c:v>
                </c:pt>
                <c:pt idx="486">
                  <c:v>5</c:v>
                </c:pt>
                <c:pt idx="487">
                  <c:v>5</c:v>
                </c:pt>
                <c:pt idx="488">
                  <c:v>5</c:v>
                </c:pt>
                <c:pt idx="489">
                  <c:v>5</c:v>
                </c:pt>
                <c:pt idx="490">
                  <c:v>5</c:v>
                </c:pt>
                <c:pt idx="491">
                  <c:v>5</c:v>
                </c:pt>
                <c:pt idx="492">
                  <c:v>5</c:v>
                </c:pt>
                <c:pt idx="493">
                  <c:v>5</c:v>
                </c:pt>
                <c:pt idx="494">
                  <c:v>5</c:v>
                </c:pt>
                <c:pt idx="495">
                  <c:v>5</c:v>
                </c:pt>
                <c:pt idx="496">
                  <c:v>5</c:v>
                </c:pt>
                <c:pt idx="497">
                  <c:v>5</c:v>
                </c:pt>
                <c:pt idx="498">
                  <c:v>5</c:v>
                </c:pt>
                <c:pt idx="499">
                  <c:v>5</c:v>
                </c:pt>
                <c:pt idx="500">
                  <c:v>5</c:v>
                </c:pt>
                <c:pt idx="501">
                  <c:v>5</c:v>
                </c:pt>
                <c:pt idx="502">
                  <c:v>5</c:v>
                </c:pt>
                <c:pt idx="503">
                  <c:v>5</c:v>
                </c:pt>
                <c:pt idx="504">
                  <c:v>5</c:v>
                </c:pt>
                <c:pt idx="505">
                  <c:v>5</c:v>
                </c:pt>
                <c:pt idx="506">
                  <c:v>5</c:v>
                </c:pt>
                <c:pt idx="507">
                  <c:v>5</c:v>
                </c:pt>
                <c:pt idx="508">
                  <c:v>5</c:v>
                </c:pt>
                <c:pt idx="509">
                  <c:v>5</c:v>
                </c:pt>
                <c:pt idx="510">
                  <c:v>5</c:v>
                </c:pt>
                <c:pt idx="511">
                  <c:v>5</c:v>
                </c:pt>
                <c:pt idx="512">
                  <c:v>5</c:v>
                </c:pt>
                <c:pt idx="513">
                  <c:v>5</c:v>
                </c:pt>
                <c:pt idx="514">
                  <c:v>5</c:v>
                </c:pt>
                <c:pt idx="515">
                  <c:v>5</c:v>
                </c:pt>
                <c:pt idx="516">
                  <c:v>5</c:v>
                </c:pt>
                <c:pt idx="517">
                  <c:v>5</c:v>
                </c:pt>
                <c:pt idx="518">
                  <c:v>5</c:v>
                </c:pt>
                <c:pt idx="519">
                  <c:v>5</c:v>
                </c:pt>
                <c:pt idx="520">
                  <c:v>5</c:v>
                </c:pt>
                <c:pt idx="521">
                  <c:v>5</c:v>
                </c:pt>
                <c:pt idx="522">
                  <c:v>5</c:v>
                </c:pt>
                <c:pt idx="523">
                  <c:v>5</c:v>
                </c:pt>
                <c:pt idx="524">
                  <c:v>5</c:v>
                </c:pt>
                <c:pt idx="525">
                  <c:v>5</c:v>
                </c:pt>
                <c:pt idx="526">
                  <c:v>5</c:v>
                </c:pt>
                <c:pt idx="527">
                  <c:v>5</c:v>
                </c:pt>
                <c:pt idx="528">
                  <c:v>5</c:v>
                </c:pt>
                <c:pt idx="529">
                  <c:v>5</c:v>
                </c:pt>
                <c:pt idx="530">
                  <c:v>5</c:v>
                </c:pt>
                <c:pt idx="531">
                  <c:v>5</c:v>
                </c:pt>
                <c:pt idx="532">
                  <c:v>5</c:v>
                </c:pt>
                <c:pt idx="533">
                  <c:v>5</c:v>
                </c:pt>
                <c:pt idx="534">
                  <c:v>5</c:v>
                </c:pt>
                <c:pt idx="535">
                  <c:v>5</c:v>
                </c:pt>
                <c:pt idx="536">
                  <c:v>5</c:v>
                </c:pt>
                <c:pt idx="537">
                  <c:v>5</c:v>
                </c:pt>
                <c:pt idx="538">
                  <c:v>5</c:v>
                </c:pt>
                <c:pt idx="539">
                  <c:v>5</c:v>
                </c:pt>
                <c:pt idx="540">
                  <c:v>5</c:v>
                </c:pt>
                <c:pt idx="541">
                  <c:v>5</c:v>
                </c:pt>
                <c:pt idx="542">
                  <c:v>5</c:v>
                </c:pt>
                <c:pt idx="543">
                  <c:v>5</c:v>
                </c:pt>
                <c:pt idx="544">
                  <c:v>5</c:v>
                </c:pt>
                <c:pt idx="545">
                  <c:v>5</c:v>
                </c:pt>
                <c:pt idx="546">
                  <c:v>5</c:v>
                </c:pt>
                <c:pt idx="547">
                  <c:v>5</c:v>
                </c:pt>
                <c:pt idx="548">
                  <c:v>5</c:v>
                </c:pt>
                <c:pt idx="549">
                  <c:v>5</c:v>
                </c:pt>
                <c:pt idx="550">
                  <c:v>5</c:v>
                </c:pt>
                <c:pt idx="551">
                  <c:v>5</c:v>
                </c:pt>
                <c:pt idx="552">
                  <c:v>5</c:v>
                </c:pt>
                <c:pt idx="553">
                  <c:v>5</c:v>
                </c:pt>
                <c:pt idx="554">
                  <c:v>5</c:v>
                </c:pt>
                <c:pt idx="555">
                  <c:v>5</c:v>
                </c:pt>
                <c:pt idx="556">
                  <c:v>5</c:v>
                </c:pt>
                <c:pt idx="557">
                  <c:v>5</c:v>
                </c:pt>
                <c:pt idx="558">
                  <c:v>5</c:v>
                </c:pt>
                <c:pt idx="559">
                  <c:v>5</c:v>
                </c:pt>
                <c:pt idx="560">
                  <c:v>5</c:v>
                </c:pt>
                <c:pt idx="561">
                  <c:v>5</c:v>
                </c:pt>
                <c:pt idx="562">
                  <c:v>5</c:v>
                </c:pt>
                <c:pt idx="563">
                  <c:v>5</c:v>
                </c:pt>
                <c:pt idx="564">
                  <c:v>5</c:v>
                </c:pt>
                <c:pt idx="565">
                  <c:v>5</c:v>
                </c:pt>
                <c:pt idx="566">
                  <c:v>5</c:v>
                </c:pt>
                <c:pt idx="567">
                  <c:v>5</c:v>
                </c:pt>
                <c:pt idx="568">
                  <c:v>5</c:v>
                </c:pt>
                <c:pt idx="569">
                  <c:v>5</c:v>
                </c:pt>
                <c:pt idx="570">
                  <c:v>5</c:v>
                </c:pt>
                <c:pt idx="571">
                  <c:v>5</c:v>
                </c:pt>
                <c:pt idx="572">
                  <c:v>5</c:v>
                </c:pt>
                <c:pt idx="573">
                  <c:v>5</c:v>
                </c:pt>
                <c:pt idx="574">
                  <c:v>5</c:v>
                </c:pt>
                <c:pt idx="575">
                  <c:v>5</c:v>
                </c:pt>
                <c:pt idx="576">
                  <c:v>5</c:v>
                </c:pt>
                <c:pt idx="577">
                  <c:v>5</c:v>
                </c:pt>
                <c:pt idx="578">
                  <c:v>5</c:v>
                </c:pt>
                <c:pt idx="579">
                  <c:v>5</c:v>
                </c:pt>
                <c:pt idx="580">
                  <c:v>5</c:v>
                </c:pt>
                <c:pt idx="581">
                  <c:v>5</c:v>
                </c:pt>
                <c:pt idx="582">
                  <c:v>5</c:v>
                </c:pt>
                <c:pt idx="583">
                  <c:v>5</c:v>
                </c:pt>
                <c:pt idx="584">
                  <c:v>5</c:v>
                </c:pt>
                <c:pt idx="585">
                  <c:v>5</c:v>
                </c:pt>
                <c:pt idx="586">
                  <c:v>5</c:v>
                </c:pt>
                <c:pt idx="587">
                  <c:v>5</c:v>
                </c:pt>
                <c:pt idx="588">
                  <c:v>5</c:v>
                </c:pt>
                <c:pt idx="589">
                  <c:v>5</c:v>
                </c:pt>
                <c:pt idx="590">
                  <c:v>5</c:v>
                </c:pt>
                <c:pt idx="591">
                  <c:v>5</c:v>
                </c:pt>
                <c:pt idx="592">
                  <c:v>5</c:v>
                </c:pt>
                <c:pt idx="593">
                  <c:v>5</c:v>
                </c:pt>
                <c:pt idx="594">
                  <c:v>5</c:v>
                </c:pt>
                <c:pt idx="595">
                  <c:v>5</c:v>
                </c:pt>
                <c:pt idx="596">
                  <c:v>5</c:v>
                </c:pt>
                <c:pt idx="597">
                  <c:v>5</c:v>
                </c:pt>
                <c:pt idx="598">
                  <c:v>5</c:v>
                </c:pt>
                <c:pt idx="599">
                  <c:v>5</c:v>
                </c:pt>
                <c:pt idx="600">
                  <c:v>5</c:v>
                </c:pt>
                <c:pt idx="601">
                  <c:v>5</c:v>
                </c:pt>
                <c:pt idx="602">
                  <c:v>5</c:v>
                </c:pt>
                <c:pt idx="603">
                  <c:v>5</c:v>
                </c:pt>
                <c:pt idx="604">
                  <c:v>5</c:v>
                </c:pt>
                <c:pt idx="605">
                  <c:v>5</c:v>
                </c:pt>
                <c:pt idx="606">
                  <c:v>5</c:v>
                </c:pt>
                <c:pt idx="607">
                  <c:v>5</c:v>
                </c:pt>
                <c:pt idx="608">
                  <c:v>5</c:v>
                </c:pt>
                <c:pt idx="609">
                  <c:v>5</c:v>
                </c:pt>
                <c:pt idx="610">
                  <c:v>5</c:v>
                </c:pt>
                <c:pt idx="611">
                  <c:v>5</c:v>
                </c:pt>
                <c:pt idx="612">
                  <c:v>5</c:v>
                </c:pt>
                <c:pt idx="613">
                  <c:v>5</c:v>
                </c:pt>
                <c:pt idx="614">
                  <c:v>5</c:v>
                </c:pt>
                <c:pt idx="615">
                  <c:v>5</c:v>
                </c:pt>
                <c:pt idx="616">
                  <c:v>5</c:v>
                </c:pt>
                <c:pt idx="617">
                  <c:v>5</c:v>
                </c:pt>
                <c:pt idx="618">
                  <c:v>5</c:v>
                </c:pt>
                <c:pt idx="619">
                  <c:v>5</c:v>
                </c:pt>
                <c:pt idx="620">
                  <c:v>5</c:v>
                </c:pt>
                <c:pt idx="621">
                  <c:v>5</c:v>
                </c:pt>
                <c:pt idx="622">
                  <c:v>5</c:v>
                </c:pt>
                <c:pt idx="623">
                  <c:v>5</c:v>
                </c:pt>
                <c:pt idx="624">
                  <c:v>5</c:v>
                </c:pt>
                <c:pt idx="625">
                  <c:v>5</c:v>
                </c:pt>
                <c:pt idx="626">
                  <c:v>5</c:v>
                </c:pt>
                <c:pt idx="627">
                  <c:v>5</c:v>
                </c:pt>
                <c:pt idx="628">
                  <c:v>5</c:v>
                </c:pt>
                <c:pt idx="629">
                  <c:v>5</c:v>
                </c:pt>
                <c:pt idx="630">
                  <c:v>5</c:v>
                </c:pt>
                <c:pt idx="631">
                  <c:v>5</c:v>
                </c:pt>
                <c:pt idx="632">
                  <c:v>5</c:v>
                </c:pt>
                <c:pt idx="633">
                  <c:v>5</c:v>
                </c:pt>
                <c:pt idx="634">
                  <c:v>5</c:v>
                </c:pt>
                <c:pt idx="635">
                  <c:v>5</c:v>
                </c:pt>
                <c:pt idx="636">
                  <c:v>5</c:v>
                </c:pt>
                <c:pt idx="637">
                  <c:v>5</c:v>
                </c:pt>
                <c:pt idx="638">
                  <c:v>5</c:v>
                </c:pt>
                <c:pt idx="639">
                  <c:v>5</c:v>
                </c:pt>
                <c:pt idx="640">
                  <c:v>5</c:v>
                </c:pt>
                <c:pt idx="641">
                  <c:v>5</c:v>
                </c:pt>
                <c:pt idx="642">
                  <c:v>5</c:v>
                </c:pt>
                <c:pt idx="643">
                  <c:v>5</c:v>
                </c:pt>
                <c:pt idx="644">
                  <c:v>5</c:v>
                </c:pt>
                <c:pt idx="645">
                  <c:v>5</c:v>
                </c:pt>
                <c:pt idx="646">
                  <c:v>5</c:v>
                </c:pt>
                <c:pt idx="647">
                  <c:v>5</c:v>
                </c:pt>
                <c:pt idx="648">
                  <c:v>5</c:v>
                </c:pt>
                <c:pt idx="649">
                  <c:v>5</c:v>
                </c:pt>
                <c:pt idx="650">
                  <c:v>5</c:v>
                </c:pt>
                <c:pt idx="651">
                  <c:v>5</c:v>
                </c:pt>
                <c:pt idx="652">
                  <c:v>5</c:v>
                </c:pt>
                <c:pt idx="653">
                  <c:v>5</c:v>
                </c:pt>
                <c:pt idx="654">
                  <c:v>5</c:v>
                </c:pt>
                <c:pt idx="655">
                  <c:v>5</c:v>
                </c:pt>
                <c:pt idx="656">
                  <c:v>5</c:v>
                </c:pt>
                <c:pt idx="657">
                  <c:v>5</c:v>
                </c:pt>
                <c:pt idx="658">
                  <c:v>5</c:v>
                </c:pt>
                <c:pt idx="659">
                  <c:v>5</c:v>
                </c:pt>
                <c:pt idx="660">
                  <c:v>5</c:v>
                </c:pt>
                <c:pt idx="661">
                  <c:v>5</c:v>
                </c:pt>
                <c:pt idx="662">
                  <c:v>5</c:v>
                </c:pt>
                <c:pt idx="663">
                  <c:v>5</c:v>
                </c:pt>
                <c:pt idx="664">
                  <c:v>5</c:v>
                </c:pt>
                <c:pt idx="665">
                  <c:v>5</c:v>
                </c:pt>
                <c:pt idx="666">
                  <c:v>5</c:v>
                </c:pt>
                <c:pt idx="667">
                  <c:v>5</c:v>
                </c:pt>
                <c:pt idx="668">
                  <c:v>5</c:v>
                </c:pt>
                <c:pt idx="669">
                  <c:v>5</c:v>
                </c:pt>
                <c:pt idx="670">
                  <c:v>5</c:v>
                </c:pt>
                <c:pt idx="671">
                  <c:v>5</c:v>
                </c:pt>
                <c:pt idx="672">
                  <c:v>5</c:v>
                </c:pt>
                <c:pt idx="673">
                  <c:v>5</c:v>
                </c:pt>
                <c:pt idx="674">
                  <c:v>5</c:v>
                </c:pt>
                <c:pt idx="675">
                  <c:v>5</c:v>
                </c:pt>
                <c:pt idx="676">
                  <c:v>5</c:v>
                </c:pt>
                <c:pt idx="677">
                  <c:v>5</c:v>
                </c:pt>
                <c:pt idx="678">
                  <c:v>5</c:v>
                </c:pt>
                <c:pt idx="679">
                  <c:v>5</c:v>
                </c:pt>
                <c:pt idx="680">
                  <c:v>5</c:v>
                </c:pt>
                <c:pt idx="681">
                  <c:v>5</c:v>
                </c:pt>
                <c:pt idx="682">
                  <c:v>5</c:v>
                </c:pt>
                <c:pt idx="683">
                  <c:v>5</c:v>
                </c:pt>
                <c:pt idx="684">
                  <c:v>5</c:v>
                </c:pt>
                <c:pt idx="685">
                  <c:v>5</c:v>
                </c:pt>
                <c:pt idx="686">
                  <c:v>5</c:v>
                </c:pt>
                <c:pt idx="687">
                  <c:v>5</c:v>
                </c:pt>
                <c:pt idx="688">
                  <c:v>5</c:v>
                </c:pt>
                <c:pt idx="689">
                  <c:v>5</c:v>
                </c:pt>
                <c:pt idx="690">
                  <c:v>5</c:v>
                </c:pt>
                <c:pt idx="691">
                  <c:v>5</c:v>
                </c:pt>
                <c:pt idx="692">
                  <c:v>5</c:v>
                </c:pt>
                <c:pt idx="693">
                  <c:v>5</c:v>
                </c:pt>
                <c:pt idx="694">
                  <c:v>5</c:v>
                </c:pt>
                <c:pt idx="695">
                  <c:v>5</c:v>
                </c:pt>
                <c:pt idx="696">
                  <c:v>5</c:v>
                </c:pt>
                <c:pt idx="697">
                  <c:v>5</c:v>
                </c:pt>
                <c:pt idx="698">
                  <c:v>5</c:v>
                </c:pt>
                <c:pt idx="699">
                  <c:v>5</c:v>
                </c:pt>
                <c:pt idx="700">
                  <c:v>5</c:v>
                </c:pt>
                <c:pt idx="701">
                  <c:v>5</c:v>
                </c:pt>
                <c:pt idx="702">
                  <c:v>5</c:v>
                </c:pt>
                <c:pt idx="703">
                  <c:v>5</c:v>
                </c:pt>
                <c:pt idx="704">
                  <c:v>5</c:v>
                </c:pt>
                <c:pt idx="705">
                  <c:v>5</c:v>
                </c:pt>
                <c:pt idx="706">
                  <c:v>5</c:v>
                </c:pt>
                <c:pt idx="707">
                  <c:v>5</c:v>
                </c:pt>
                <c:pt idx="708">
                  <c:v>5</c:v>
                </c:pt>
                <c:pt idx="709">
                  <c:v>5</c:v>
                </c:pt>
                <c:pt idx="710">
                  <c:v>5</c:v>
                </c:pt>
                <c:pt idx="711">
                  <c:v>5</c:v>
                </c:pt>
                <c:pt idx="712">
                  <c:v>5</c:v>
                </c:pt>
                <c:pt idx="713">
                  <c:v>5</c:v>
                </c:pt>
                <c:pt idx="714">
                  <c:v>5</c:v>
                </c:pt>
                <c:pt idx="715">
                  <c:v>5</c:v>
                </c:pt>
                <c:pt idx="716">
                  <c:v>5</c:v>
                </c:pt>
                <c:pt idx="717">
                  <c:v>5</c:v>
                </c:pt>
                <c:pt idx="718">
                  <c:v>5</c:v>
                </c:pt>
                <c:pt idx="719">
                  <c:v>5</c:v>
                </c:pt>
                <c:pt idx="720">
                  <c:v>5</c:v>
                </c:pt>
                <c:pt idx="721">
                  <c:v>5</c:v>
                </c:pt>
                <c:pt idx="722">
                  <c:v>5</c:v>
                </c:pt>
                <c:pt idx="723">
                  <c:v>5</c:v>
                </c:pt>
                <c:pt idx="724">
                  <c:v>5</c:v>
                </c:pt>
                <c:pt idx="725">
                  <c:v>5</c:v>
                </c:pt>
                <c:pt idx="726">
                  <c:v>5</c:v>
                </c:pt>
                <c:pt idx="727">
                  <c:v>5</c:v>
                </c:pt>
                <c:pt idx="728">
                  <c:v>5</c:v>
                </c:pt>
                <c:pt idx="729">
                  <c:v>5</c:v>
                </c:pt>
                <c:pt idx="730">
                  <c:v>5</c:v>
                </c:pt>
                <c:pt idx="731">
                  <c:v>5</c:v>
                </c:pt>
                <c:pt idx="732">
                  <c:v>5</c:v>
                </c:pt>
                <c:pt idx="733">
                  <c:v>5</c:v>
                </c:pt>
                <c:pt idx="734">
                  <c:v>5</c:v>
                </c:pt>
                <c:pt idx="735">
                  <c:v>5</c:v>
                </c:pt>
                <c:pt idx="736">
                  <c:v>5</c:v>
                </c:pt>
                <c:pt idx="737">
                  <c:v>5</c:v>
                </c:pt>
                <c:pt idx="738">
                  <c:v>5</c:v>
                </c:pt>
                <c:pt idx="739">
                  <c:v>5</c:v>
                </c:pt>
                <c:pt idx="740">
                  <c:v>5</c:v>
                </c:pt>
                <c:pt idx="741">
                  <c:v>5</c:v>
                </c:pt>
                <c:pt idx="742">
                  <c:v>5</c:v>
                </c:pt>
                <c:pt idx="743">
                  <c:v>5</c:v>
                </c:pt>
                <c:pt idx="744">
                  <c:v>5</c:v>
                </c:pt>
                <c:pt idx="745">
                  <c:v>5</c:v>
                </c:pt>
                <c:pt idx="746">
                  <c:v>5</c:v>
                </c:pt>
                <c:pt idx="747">
                  <c:v>5</c:v>
                </c:pt>
                <c:pt idx="748">
                  <c:v>5</c:v>
                </c:pt>
                <c:pt idx="749">
                  <c:v>5</c:v>
                </c:pt>
                <c:pt idx="750">
                  <c:v>5</c:v>
                </c:pt>
                <c:pt idx="751">
                  <c:v>5</c:v>
                </c:pt>
                <c:pt idx="752">
                  <c:v>5</c:v>
                </c:pt>
                <c:pt idx="753">
                  <c:v>5</c:v>
                </c:pt>
                <c:pt idx="754">
                  <c:v>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3831-4535-8610-2ACEF7EC3AD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63709440"/>
        <c:axId val="959419728"/>
      </c:scatterChart>
      <c:valAx>
        <c:axId val="136370944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Conduit Number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59419728"/>
        <c:crosses val="autoZero"/>
        <c:crossBetween val="midCat"/>
      </c:valAx>
      <c:valAx>
        <c:axId val="9594197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 b="0" i="0" baseline="0">
                    <a:effectLst/>
                  </a:rPr>
                  <a:t>Cover Start (m)</a:t>
                </a:r>
                <a:endParaRPr lang="en-US" sz="1000">
                  <a:effectLst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6370944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Cover Stop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9.2729806246129351E-2"/>
          <c:y val="0.12716701902748415"/>
          <c:w val="0.86316907015836508"/>
          <c:h val="0.7128495169604856"/>
        </c:manualLayout>
      </c:layout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yVal>
            <c:numRef>
              <c:f>Sheet1!$B$2:$B$756</c:f>
              <c:numCache>
                <c:formatCode>General</c:formatCode>
                <c:ptCount val="755"/>
                <c:pt idx="0">
                  <c:v>1.17</c:v>
                </c:pt>
                <c:pt idx="1">
                  <c:v>2.68</c:v>
                </c:pt>
                <c:pt idx="2">
                  <c:v>3.94</c:v>
                </c:pt>
                <c:pt idx="3">
                  <c:v>4.8899999999999997</c:v>
                </c:pt>
                <c:pt idx="4">
                  <c:v>4.08</c:v>
                </c:pt>
                <c:pt idx="5">
                  <c:v>2.59</c:v>
                </c:pt>
                <c:pt idx="6">
                  <c:v>1.1100000000000001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  <c:pt idx="16">
                  <c:v>1</c:v>
                </c:pt>
                <c:pt idx="17">
                  <c:v>1</c:v>
                </c:pt>
                <c:pt idx="18">
                  <c:v>1</c:v>
                </c:pt>
                <c:pt idx="19">
                  <c:v>1</c:v>
                </c:pt>
                <c:pt idx="20">
                  <c:v>3.27</c:v>
                </c:pt>
                <c:pt idx="21">
                  <c:v>3.1</c:v>
                </c:pt>
                <c:pt idx="22">
                  <c:v>3.13</c:v>
                </c:pt>
                <c:pt idx="23">
                  <c:v>2.76</c:v>
                </c:pt>
                <c:pt idx="24">
                  <c:v>1</c:v>
                </c:pt>
                <c:pt idx="25">
                  <c:v>1</c:v>
                </c:pt>
                <c:pt idx="26">
                  <c:v>1</c:v>
                </c:pt>
                <c:pt idx="27">
                  <c:v>1</c:v>
                </c:pt>
                <c:pt idx="28">
                  <c:v>1</c:v>
                </c:pt>
                <c:pt idx="29">
                  <c:v>1</c:v>
                </c:pt>
                <c:pt idx="30">
                  <c:v>1</c:v>
                </c:pt>
                <c:pt idx="31">
                  <c:v>1</c:v>
                </c:pt>
                <c:pt idx="32">
                  <c:v>1</c:v>
                </c:pt>
                <c:pt idx="33">
                  <c:v>1</c:v>
                </c:pt>
                <c:pt idx="34">
                  <c:v>1</c:v>
                </c:pt>
                <c:pt idx="35">
                  <c:v>1</c:v>
                </c:pt>
                <c:pt idx="36">
                  <c:v>1.24</c:v>
                </c:pt>
                <c:pt idx="37">
                  <c:v>1</c:v>
                </c:pt>
                <c:pt idx="38">
                  <c:v>1</c:v>
                </c:pt>
                <c:pt idx="39">
                  <c:v>1</c:v>
                </c:pt>
                <c:pt idx="40">
                  <c:v>1</c:v>
                </c:pt>
                <c:pt idx="41">
                  <c:v>1</c:v>
                </c:pt>
                <c:pt idx="42">
                  <c:v>1</c:v>
                </c:pt>
                <c:pt idx="43">
                  <c:v>2.84</c:v>
                </c:pt>
                <c:pt idx="44">
                  <c:v>4.1900000000000004</c:v>
                </c:pt>
                <c:pt idx="45">
                  <c:v>3.85</c:v>
                </c:pt>
                <c:pt idx="46">
                  <c:v>2.6</c:v>
                </c:pt>
                <c:pt idx="47">
                  <c:v>1</c:v>
                </c:pt>
                <c:pt idx="48">
                  <c:v>1</c:v>
                </c:pt>
                <c:pt idx="49">
                  <c:v>1</c:v>
                </c:pt>
                <c:pt idx="50">
                  <c:v>1</c:v>
                </c:pt>
                <c:pt idx="51">
                  <c:v>1</c:v>
                </c:pt>
                <c:pt idx="52">
                  <c:v>1.03</c:v>
                </c:pt>
                <c:pt idx="53">
                  <c:v>1</c:v>
                </c:pt>
                <c:pt idx="54">
                  <c:v>1</c:v>
                </c:pt>
                <c:pt idx="55">
                  <c:v>1</c:v>
                </c:pt>
                <c:pt idx="56">
                  <c:v>1</c:v>
                </c:pt>
                <c:pt idx="57">
                  <c:v>1</c:v>
                </c:pt>
                <c:pt idx="58">
                  <c:v>1</c:v>
                </c:pt>
                <c:pt idx="59">
                  <c:v>1</c:v>
                </c:pt>
                <c:pt idx="60">
                  <c:v>1</c:v>
                </c:pt>
                <c:pt idx="61">
                  <c:v>1</c:v>
                </c:pt>
                <c:pt idx="62">
                  <c:v>1</c:v>
                </c:pt>
                <c:pt idx="63">
                  <c:v>1</c:v>
                </c:pt>
                <c:pt idx="64">
                  <c:v>1</c:v>
                </c:pt>
                <c:pt idx="65">
                  <c:v>3.69</c:v>
                </c:pt>
                <c:pt idx="66">
                  <c:v>2.74</c:v>
                </c:pt>
                <c:pt idx="67">
                  <c:v>1.1499999999999999</c:v>
                </c:pt>
                <c:pt idx="68">
                  <c:v>1</c:v>
                </c:pt>
                <c:pt idx="69">
                  <c:v>1.53</c:v>
                </c:pt>
                <c:pt idx="70">
                  <c:v>1.49</c:v>
                </c:pt>
                <c:pt idx="71">
                  <c:v>1.74</c:v>
                </c:pt>
                <c:pt idx="72">
                  <c:v>1.97</c:v>
                </c:pt>
                <c:pt idx="73">
                  <c:v>1</c:v>
                </c:pt>
                <c:pt idx="74">
                  <c:v>1</c:v>
                </c:pt>
                <c:pt idx="75">
                  <c:v>1</c:v>
                </c:pt>
                <c:pt idx="76">
                  <c:v>2.6</c:v>
                </c:pt>
                <c:pt idx="77">
                  <c:v>3.09</c:v>
                </c:pt>
                <c:pt idx="78">
                  <c:v>3.52</c:v>
                </c:pt>
                <c:pt idx="79">
                  <c:v>1</c:v>
                </c:pt>
                <c:pt idx="80">
                  <c:v>1</c:v>
                </c:pt>
                <c:pt idx="81">
                  <c:v>1</c:v>
                </c:pt>
                <c:pt idx="82">
                  <c:v>1</c:v>
                </c:pt>
                <c:pt idx="83">
                  <c:v>1</c:v>
                </c:pt>
                <c:pt idx="84">
                  <c:v>1</c:v>
                </c:pt>
                <c:pt idx="85">
                  <c:v>1</c:v>
                </c:pt>
                <c:pt idx="86">
                  <c:v>1</c:v>
                </c:pt>
                <c:pt idx="87">
                  <c:v>1.35</c:v>
                </c:pt>
                <c:pt idx="88">
                  <c:v>1</c:v>
                </c:pt>
                <c:pt idx="89">
                  <c:v>1</c:v>
                </c:pt>
                <c:pt idx="90">
                  <c:v>1</c:v>
                </c:pt>
                <c:pt idx="91">
                  <c:v>1</c:v>
                </c:pt>
                <c:pt idx="92">
                  <c:v>1</c:v>
                </c:pt>
                <c:pt idx="93">
                  <c:v>1</c:v>
                </c:pt>
                <c:pt idx="94">
                  <c:v>1</c:v>
                </c:pt>
                <c:pt idx="95">
                  <c:v>1</c:v>
                </c:pt>
                <c:pt idx="96">
                  <c:v>1</c:v>
                </c:pt>
                <c:pt idx="97">
                  <c:v>1</c:v>
                </c:pt>
                <c:pt idx="98">
                  <c:v>2.2400000000000002</c:v>
                </c:pt>
                <c:pt idx="99">
                  <c:v>1</c:v>
                </c:pt>
                <c:pt idx="100">
                  <c:v>1</c:v>
                </c:pt>
                <c:pt idx="101">
                  <c:v>1</c:v>
                </c:pt>
                <c:pt idx="102">
                  <c:v>1</c:v>
                </c:pt>
                <c:pt idx="103">
                  <c:v>1.1599999999999999</c:v>
                </c:pt>
                <c:pt idx="104">
                  <c:v>1</c:v>
                </c:pt>
                <c:pt idx="105">
                  <c:v>1</c:v>
                </c:pt>
                <c:pt idx="106">
                  <c:v>2.0299999999999998</c:v>
                </c:pt>
                <c:pt idx="107">
                  <c:v>1.5</c:v>
                </c:pt>
                <c:pt idx="108">
                  <c:v>1</c:v>
                </c:pt>
                <c:pt idx="109">
                  <c:v>1</c:v>
                </c:pt>
                <c:pt idx="110">
                  <c:v>1</c:v>
                </c:pt>
                <c:pt idx="111">
                  <c:v>1</c:v>
                </c:pt>
                <c:pt idx="112">
                  <c:v>1</c:v>
                </c:pt>
                <c:pt idx="113">
                  <c:v>1</c:v>
                </c:pt>
                <c:pt idx="114">
                  <c:v>1</c:v>
                </c:pt>
                <c:pt idx="115">
                  <c:v>1</c:v>
                </c:pt>
                <c:pt idx="116">
                  <c:v>4.6100000000000003</c:v>
                </c:pt>
                <c:pt idx="117">
                  <c:v>3.85</c:v>
                </c:pt>
                <c:pt idx="118">
                  <c:v>2.1800000000000002</c:v>
                </c:pt>
                <c:pt idx="119">
                  <c:v>1.18</c:v>
                </c:pt>
                <c:pt idx="120">
                  <c:v>1</c:v>
                </c:pt>
                <c:pt idx="121">
                  <c:v>1</c:v>
                </c:pt>
                <c:pt idx="122">
                  <c:v>1</c:v>
                </c:pt>
                <c:pt idx="123">
                  <c:v>1</c:v>
                </c:pt>
                <c:pt idx="124">
                  <c:v>1</c:v>
                </c:pt>
                <c:pt idx="125">
                  <c:v>1</c:v>
                </c:pt>
                <c:pt idx="126">
                  <c:v>1</c:v>
                </c:pt>
                <c:pt idx="127">
                  <c:v>1</c:v>
                </c:pt>
                <c:pt idx="128">
                  <c:v>1</c:v>
                </c:pt>
                <c:pt idx="129">
                  <c:v>3.32</c:v>
                </c:pt>
                <c:pt idx="130">
                  <c:v>1.64</c:v>
                </c:pt>
                <c:pt idx="131">
                  <c:v>2.02</c:v>
                </c:pt>
                <c:pt idx="132">
                  <c:v>2.29</c:v>
                </c:pt>
                <c:pt idx="133">
                  <c:v>1.72</c:v>
                </c:pt>
                <c:pt idx="134">
                  <c:v>1.92</c:v>
                </c:pt>
                <c:pt idx="135">
                  <c:v>3.34</c:v>
                </c:pt>
                <c:pt idx="136">
                  <c:v>1</c:v>
                </c:pt>
                <c:pt idx="137">
                  <c:v>2.25</c:v>
                </c:pt>
                <c:pt idx="138">
                  <c:v>4.53</c:v>
                </c:pt>
                <c:pt idx="139">
                  <c:v>1</c:v>
                </c:pt>
                <c:pt idx="140">
                  <c:v>1.17</c:v>
                </c:pt>
                <c:pt idx="141">
                  <c:v>1</c:v>
                </c:pt>
                <c:pt idx="142">
                  <c:v>1.1299999999999999</c:v>
                </c:pt>
                <c:pt idx="143">
                  <c:v>1</c:v>
                </c:pt>
                <c:pt idx="144">
                  <c:v>1</c:v>
                </c:pt>
                <c:pt idx="145">
                  <c:v>4.5</c:v>
                </c:pt>
                <c:pt idx="146">
                  <c:v>3.43</c:v>
                </c:pt>
                <c:pt idx="147">
                  <c:v>3.76</c:v>
                </c:pt>
                <c:pt idx="148">
                  <c:v>2.92</c:v>
                </c:pt>
                <c:pt idx="149">
                  <c:v>1.05</c:v>
                </c:pt>
                <c:pt idx="150">
                  <c:v>1</c:v>
                </c:pt>
                <c:pt idx="151">
                  <c:v>1</c:v>
                </c:pt>
                <c:pt idx="152">
                  <c:v>1</c:v>
                </c:pt>
                <c:pt idx="153">
                  <c:v>1</c:v>
                </c:pt>
                <c:pt idx="154">
                  <c:v>1</c:v>
                </c:pt>
                <c:pt idx="155">
                  <c:v>1.1599999999999999</c:v>
                </c:pt>
                <c:pt idx="156">
                  <c:v>2.82</c:v>
                </c:pt>
                <c:pt idx="157">
                  <c:v>4.3499999999999996</c:v>
                </c:pt>
                <c:pt idx="158">
                  <c:v>5.01</c:v>
                </c:pt>
                <c:pt idx="159">
                  <c:v>3.22</c:v>
                </c:pt>
                <c:pt idx="160">
                  <c:v>3.92</c:v>
                </c:pt>
                <c:pt idx="161">
                  <c:v>2.61</c:v>
                </c:pt>
                <c:pt idx="162">
                  <c:v>1</c:v>
                </c:pt>
                <c:pt idx="163">
                  <c:v>1</c:v>
                </c:pt>
                <c:pt idx="164">
                  <c:v>1</c:v>
                </c:pt>
                <c:pt idx="165">
                  <c:v>2.11</c:v>
                </c:pt>
                <c:pt idx="166">
                  <c:v>1</c:v>
                </c:pt>
                <c:pt idx="167">
                  <c:v>1</c:v>
                </c:pt>
                <c:pt idx="168">
                  <c:v>1</c:v>
                </c:pt>
                <c:pt idx="169">
                  <c:v>1</c:v>
                </c:pt>
                <c:pt idx="170">
                  <c:v>1</c:v>
                </c:pt>
                <c:pt idx="171">
                  <c:v>1</c:v>
                </c:pt>
                <c:pt idx="172">
                  <c:v>1</c:v>
                </c:pt>
                <c:pt idx="173">
                  <c:v>1.74</c:v>
                </c:pt>
                <c:pt idx="174">
                  <c:v>1.63</c:v>
                </c:pt>
                <c:pt idx="175">
                  <c:v>1</c:v>
                </c:pt>
                <c:pt idx="176">
                  <c:v>1</c:v>
                </c:pt>
                <c:pt idx="177">
                  <c:v>1</c:v>
                </c:pt>
                <c:pt idx="178">
                  <c:v>1</c:v>
                </c:pt>
                <c:pt idx="179">
                  <c:v>1</c:v>
                </c:pt>
                <c:pt idx="180">
                  <c:v>1.81</c:v>
                </c:pt>
                <c:pt idx="181">
                  <c:v>1.75</c:v>
                </c:pt>
                <c:pt idx="182">
                  <c:v>2.12</c:v>
                </c:pt>
                <c:pt idx="183">
                  <c:v>1.05</c:v>
                </c:pt>
                <c:pt idx="184">
                  <c:v>1</c:v>
                </c:pt>
                <c:pt idx="185">
                  <c:v>1</c:v>
                </c:pt>
                <c:pt idx="186">
                  <c:v>1</c:v>
                </c:pt>
                <c:pt idx="187">
                  <c:v>1</c:v>
                </c:pt>
                <c:pt idx="188">
                  <c:v>1</c:v>
                </c:pt>
                <c:pt idx="189">
                  <c:v>1</c:v>
                </c:pt>
                <c:pt idx="190">
                  <c:v>1</c:v>
                </c:pt>
                <c:pt idx="191">
                  <c:v>1.52</c:v>
                </c:pt>
                <c:pt idx="192">
                  <c:v>2.57</c:v>
                </c:pt>
                <c:pt idx="193">
                  <c:v>3.48</c:v>
                </c:pt>
                <c:pt idx="194">
                  <c:v>4.04</c:v>
                </c:pt>
                <c:pt idx="195">
                  <c:v>1</c:v>
                </c:pt>
                <c:pt idx="196">
                  <c:v>1</c:v>
                </c:pt>
                <c:pt idx="197">
                  <c:v>1</c:v>
                </c:pt>
                <c:pt idx="198">
                  <c:v>1</c:v>
                </c:pt>
                <c:pt idx="199">
                  <c:v>1</c:v>
                </c:pt>
                <c:pt idx="200">
                  <c:v>1</c:v>
                </c:pt>
                <c:pt idx="201">
                  <c:v>1</c:v>
                </c:pt>
                <c:pt idx="202">
                  <c:v>1</c:v>
                </c:pt>
                <c:pt idx="203">
                  <c:v>1</c:v>
                </c:pt>
                <c:pt idx="204">
                  <c:v>1</c:v>
                </c:pt>
                <c:pt idx="205">
                  <c:v>1</c:v>
                </c:pt>
                <c:pt idx="206">
                  <c:v>1</c:v>
                </c:pt>
                <c:pt idx="207">
                  <c:v>1</c:v>
                </c:pt>
                <c:pt idx="208">
                  <c:v>1</c:v>
                </c:pt>
                <c:pt idx="209">
                  <c:v>1</c:v>
                </c:pt>
                <c:pt idx="210">
                  <c:v>1</c:v>
                </c:pt>
                <c:pt idx="211">
                  <c:v>1.07</c:v>
                </c:pt>
                <c:pt idx="212">
                  <c:v>1</c:v>
                </c:pt>
                <c:pt idx="213">
                  <c:v>2.56</c:v>
                </c:pt>
                <c:pt idx="214">
                  <c:v>1</c:v>
                </c:pt>
                <c:pt idx="215">
                  <c:v>1</c:v>
                </c:pt>
                <c:pt idx="216">
                  <c:v>1</c:v>
                </c:pt>
                <c:pt idx="217">
                  <c:v>1.32</c:v>
                </c:pt>
                <c:pt idx="218">
                  <c:v>1</c:v>
                </c:pt>
                <c:pt idx="219">
                  <c:v>1</c:v>
                </c:pt>
                <c:pt idx="220">
                  <c:v>1</c:v>
                </c:pt>
                <c:pt idx="221">
                  <c:v>1</c:v>
                </c:pt>
                <c:pt idx="222">
                  <c:v>1</c:v>
                </c:pt>
                <c:pt idx="223">
                  <c:v>1</c:v>
                </c:pt>
                <c:pt idx="224">
                  <c:v>1</c:v>
                </c:pt>
                <c:pt idx="225">
                  <c:v>1</c:v>
                </c:pt>
                <c:pt idx="226">
                  <c:v>1</c:v>
                </c:pt>
                <c:pt idx="227">
                  <c:v>1</c:v>
                </c:pt>
                <c:pt idx="228">
                  <c:v>1</c:v>
                </c:pt>
                <c:pt idx="229">
                  <c:v>2.81</c:v>
                </c:pt>
                <c:pt idx="230">
                  <c:v>1</c:v>
                </c:pt>
                <c:pt idx="231">
                  <c:v>1</c:v>
                </c:pt>
                <c:pt idx="232">
                  <c:v>1</c:v>
                </c:pt>
                <c:pt idx="233">
                  <c:v>1</c:v>
                </c:pt>
                <c:pt idx="234">
                  <c:v>3.43</c:v>
                </c:pt>
                <c:pt idx="235">
                  <c:v>2.4</c:v>
                </c:pt>
                <c:pt idx="236">
                  <c:v>2.68</c:v>
                </c:pt>
                <c:pt idx="237">
                  <c:v>2.44</c:v>
                </c:pt>
                <c:pt idx="238">
                  <c:v>1.63</c:v>
                </c:pt>
                <c:pt idx="239">
                  <c:v>2.15</c:v>
                </c:pt>
                <c:pt idx="240">
                  <c:v>1</c:v>
                </c:pt>
                <c:pt idx="241">
                  <c:v>2</c:v>
                </c:pt>
                <c:pt idx="242">
                  <c:v>1.38</c:v>
                </c:pt>
                <c:pt idx="243">
                  <c:v>1.1200000000000001</c:v>
                </c:pt>
                <c:pt idx="244">
                  <c:v>1</c:v>
                </c:pt>
                <c:pt idx="245">
                  <c:v>1.79</c:v>
                </c:pt>
                <c:pt idx="246">
                  <c:v>1</c:v>
                </c:pt>
                <c:pt idx="247">
                  <c:v>1</c:v>
                </c:pt>
                <c:pt idx="248">
                  <c:v>1.21</c:v>
                </c:pt>
                <c:pt idx="249">
                  <c:v>1</c:v>
                </c:pt>
                <c:pt idx="250">
                  <c:v>1</c:v>
                </c:pt>
                <c:pt idx="251">
                  <c:v>1</c:v>
                </c:pt>
                <c:pt idx="252">
                  <c:v>1</c:v>
                </c:pt>
                <c:pt idx="253">
                  <c:v>1</c:v>
                </c:pt>
                <c:pt idx="254">
                  <c:v>1.37</c:v>
                </c:pt>
                <c:pt idx="255">
                  <c:v>1</c:v>
                </c:pt>
                <c:pt idx="256">
                  <c:v>1</c:v>
                </c:pt>
                <c:pt idx="257">
                  <c:v>1</c:v>
                </c:pt>
                <c:pt idx="258">
                  <c:v>1</c:v>
                </c:pt>
                <c:pt idx="259">
                  <c:v>1</c:v>
                </c:pt>
                <c:pt idx="260">
                  <c:v>1</c:v>
                </c:pt>
                <c:pt idx="261">
                  <c:v>1</c:v>
                </c:pt>
                <c:pt idx="262">
                  <c:v>1</c:v>
                </c:pt>
                <c:pt idx="263">
                  <c:v>1</c:v>
                </c:pt>
                <c:pt idx="264">
                  <c:v>1.32</c:v>
                </c:pt>
                <c:pt idx="265">
                  <c:v>1.1499999999999999</c:v>
                </c:pt>
                <c:pt idx="266">
                  <c:v>1</c:v>
                </c:pt>
                <c:pt idx="267">
                  <c:v>1</c:v>
                </c:pt>
                <c:pt idx="268">
                  <c:v>1</c:v>
                </c:pt>
                <c:pt idx="269">
                  <c:v>1</c:v>
                </c:pt>
                <c:pt idx="270">
                  <c:v>1</c:v>
                </c:pt>
                <c:pt idx="271">
                  <c:v>1</c:v>
                </c:pt>
                <c:pt idx="272">
                  <c:v>1</c:v>
                </c:pt>
                <c:pt idx="273">
                  <c:v>1.26</c:v>
                </c:pt>
                <c:pt idx="274">
                  <c:v>1.18</c:v>
                </c:pt>
                <c:pt idx="275">
                  <c:v>1</c:v>
                </c:pt>
                <c:pt idx="276">
                  <c:v>1.38</c:v>
                </c:pt>
                <c:pt idx="277">
                  <c:v>1.96</c:v>
                </c:pt>
                <c:pt idx="278">
                  <c:v>3.96</c:v>
                </c:pt>
                <c:pt idx="279">
                  <c:v>3.35</c:v>
                </c:pt>
                <c:pt idx="280">
                  <c:v>2.21</c:v>
                </c:pt>
                <c:pt idx="281">
                  <c:v>1.1100000000000001</c:v>
                </c:pt>
                <c:pt idx="282">
                  <c:v>1</c:v>
                </c:pt>
                <c:pt idx="283">
                  <c:v>1</c:v>
                </c:pt>
                <c:pt idx="284">
                  <c:v>1</c:v>
                </c:pt>
                <c:pt idx="285">
                  <c:v>1</c:v>
                </c:pt>
                <c:pt idx="286">
                  <c:v>1</c:v>
                </c:pt>
                <c:pt idx="287">
                  <c:v>1</c:v>
                </c:pt>
                <c:pt idx="288">
                  <c:v>1</c:v>
                </c:pt>
                <c:pt idx="289">
                  <c:v>1</c:v>
                </c:pt>
                <c:pt idx="290">
                  <c:v>1</c:v>
                </c:pt>
                <c:pt idx="291">
                  <c:v>1</c:v>
                </c:pt>
                <c:pt idx="292">
                  <c:v>1</c:v>
                </c:pt>
                <c:pt idx="293">
                  <c:v>1</c:v>
                </c:pt>
                <c:pt idx="294">
                  <c:v>1</c:v>
                </c:pt>
                <c:pt idx="295">
                  <c:v>1</c:v>
                </c:pt>
                <c:pt idx="296">
                  <c:v>1</c:v>
                </c:pt>
                <c:pt idx="297">
                  <c:v>1</c:v>
                </c:pt>
                <c:pt idx="298">
                  <c:v>1</c:v>
                </c:pt>
                <c:pt idx="299">
                  <c:v>1</c:v>
                </c:pt>
                <c:pt idx="300">
                  <c:v>1</c:v>
                </c:pt>
                <c:pt idx="301">
                  <c:v>1</c:v>
                </c:pt>
                <c:pt idx="302">
                  <c:v>1</c:v>
                </c:pt>
                <c:pt idx="303">
                  <c:v>1</c:v>
                </c:pt>
                <c:pt idx="304">
                  <c:v>1</c:v>
                </c:pt>
                <c:pt idx="305">
                  <c:v>1.55</c:v>
                </c:pt>
                <c:pt idx="306">
                  <c:v>2.5</c:v>
                </c:pt>
                <c:pt idx="307">
                  <c:v>2.39</c:v>
                </c:pt>
                <c:pt idx="308">
                  <c:v>2.56</c:v>
                </c:pt>
                <c:pt idx="309">
                  <c:v>1.61</c:v>
                </c:pt>
                <c:pt idx="310">
                  <c:v>1</c:v>
                </c:pt>
                <c:pt idx="311">
                  <c:v>1</c:v>
                </c:pt>
                <c:pt idx="312">
                  <c:v>1</c:v>
                </c:pt>
                <c:pt idx="313">
                  <c:v>1</c:v>
                </c:pt>
                <c:pt idx="314">
                  <c:v>1</c:v>
                </c:pt>
                <c:pt idx="315">
                  <c:v>1</c:v>
                </c:pt>
                <c:pt idx="316">
                  <c:v>1</c:v>
                </c:pt>
                <c:pt idx="317">
                  <c:v>1</c:v>
                </c:pt>
                <c:pt idx="318">
                  <c:v>1</c:v>
                </c:pt>
                <c:pt idx="319">
                  <c:v>1</c:v>
                </c:pt>
                <c:pt idx="320">
                  <c:v>1</c:v>
                </c:pt>
                <c:pt idx="321">
                  <c:v>1</c:v>
                </c:pt>
                <c:pt idx="322">
                  <c:v>1</c:v>
                </c:pt>
                <c:pt idx="323">
                  <c:v>1</c:v>
                </c:pt>
                <c:pt idx="324">
                  <c:v>1</c:v>
                </c:pt>
                <c:pt idx="325">
                  <c:v>1.31</c:v>
                </c:pt>
                <c:pt idx="326">
                  <c:v>1</c:v>
                </c:pt>
                <c:pt idx="327">
                  <c:v>1</c:v>
                </c:pt>
                <c:pt idx="328">
                  <c:v>1</c:v>
                </c:pt>
                <c:pt idx="329">
                  <c:v>1</c:v>
                </c:pt>
                <c:pt idx="330">
                  <c:v>1</c:v>
                </c:pt>
                <c:pt idx="331">
                  <c:v>1</c:v>
                </c:pt>
                <c:pt idx="332">
                  <c:v>1</c:v>
                </c:pt>
                <c:pt idx="333">
                  <c:v>1</c:v>
                </c:pt>
                <c:pt idx="334">
                  <c:v>1</c:v>
                </c:pt>
                <c:pt idx="335">
                  <c:v>2.56</c:v>
                </c:pt>
                <c:pt idx="336">
                  <c:v>2.14</c:v>
                </c:pt>
                <c:pt idx="337">
                  <c:v>1.04</c:v>
                </c:pt>
                <c:pt idx="338">
                  <c:v>1</c:v>
                </c:pt>
                <c:pt idx="339">
                  <c:v>1</c:v>
                </c:pt>
                <c:pt idx="340">
                  <c:v>1</c:v>
                </c:pt>
                <c:pt idx="341">
                  <c:v>1</c:v>
                </c:pt>
                <c:pt idx="342">
                  <c:v>1</c:v>
                </c:pt>
                <c:pt idx="343">
                  <c:v>1</c:v>
                </c:pt>
                <c:pt idx="344">
                  <c:v>1</c:v>
                </c:pt>
                <c:pt idx="345">
                  <c:v>1</c:v>
                </c:pt>
                <c:pt idx="346">
                  <c:v>1</c:v>
                </c:pt>
                <c:pt idx="347">
                  <c:v>1</c:v>
                </c:pt>
                <c:pt idx="348">
                  <c:v>1</c:v>
                </c:pt>
                <c:pt idx="349">
                  <c:v>1</c:v>
                </c:pt>
                <c:pt idx="350">
                  <c:v>1</c:v>
                </c:pt>
                <c:pt idx="351">
                  <c:v>1</c:v>
                </c:pt>
                <c:pt idx="352">
                  <c:v>1.91</c:v>
                </c:pt>
                <c:pt idx="353">
                  <c:v>1.76</c:v>
                </c:pt>
                <c:pt idx="354">
                  <c:v>1.19</c:v>
                </c:pt>
                <c:pt idx="355">
                  <c:v>2.74</c:v>
                </c:pt>
                <c:pt idx="356">
                  <c:v>3.32</c:v>
                </c:pt>
                <c:pt idx="357">
                  <c:v>3.38</c:v>
                </c:pt>
                <c:pt idx="358">
                  <c:v>3.11</c:v>
                </c:pt>
                <c:pt idx="359">
                  <c:v>1.68</c:v>
                </c:pt>
                <c:pt idx="360">
                  <c:v>1.59</c:v>
                </c:pt>
                <c:pt idx="361">
                  <c:v>1.23</c:v>
                </c:pt>
                <c:pt idx="362">
                  <c:v>1</c:v>
                </c:pt>
                <c:pt idx="363">
                  <c:v>1</c:v>
                </c:pt>
                <c:pt idx="364">
                  <c:v>1</c:v>
                </c:pt>
                <c:pt idx="365">
                  <c:v>1</c:v>
                </c:pt>
                <c:pt idx="366">
                  <c:v>1.08</c:v>
                </c:pt>
                <c:pt idx="367">
                  <c:v>1</c:v>
                </c:pt>
                <c:pt idx="368">
                  <c:v>1</c:v>
                </c:pt>
                <c:pt idx="369">
                  <c:v>2.2799999999999998</c:v>
                </c:pt>
                <c:pt idx="370">
                  <c:v>1</c:v>
                </c:pt>
                <c:pt idx="371">
                  <c:v>1</c:v>
                </c:pt>
                <c:pt idx="372">
                  <c:v>1</c:v>
                </c:pt>
                <c:pt idx="373">
                  <c:v>1</c:v>
                </c:pt>
                <c:pt idx="374">
                  <c:v>1</c:v>
                </c:pt>
                <c:pt idx="375">
                  <c:v>1</c:v>
                </c:pt>
                <c:pt idx="376">
                  <c:v>1</c:v>
                </c:pt>
                <c:pt idx="377">
                  <c:v>1</c:v>
                </c:pt>
                <c:pt idx="378">
                  <c:v>1</c:v>
                </c:pt>
                <c:pt idx="379">
                  <c:v>3.95</c:v>
                </c:pt>
                <c:pt idx="380">
                  <c:v>4.8099999999999996</c:v>
                </c:pt>
                <c:pt idx="381">
                  <c:v>3.59</c:v>
                </c:pt>
                <c:pt idx="382">
                  <c:v>3.91</c:v>
                </c:pt>
                <c:pt idx="383">
                  <c:v>2.02</c:v>
                </c:pt>
                <c:pt idx="384">
                  <c:v>1.52</c:v>
                </c:pt>
                <c:pt idx="385">
                  <c:v>3.61</c:v>
                </c:pt>
                <c:pt idx="386">
                  <c:v>4.47</c:v>
                </c:pt>
                <c:pt idx="387">
                  <c:v>1</c:v>
                </c:pt>
                <c:pt idx="388">
                  <c:v>1.73</c:v>
                </c:pt>
                <c:pt idx="389">
                  <c:v>1</c:v>
                </c:pt>
                <c:pt idx="390">
                  <c:v>1</c:v>
                </c:pt>
                <c:pt idx="391">
                  <c:v>1</c:v>
                </c:pt>
                <c:pt idx="392">
                  <c:v>1</c:v>
                </c:pt>
                <c:pt idx="393">
                  <c:v>1</c:v>
                </c:pt>
                <c:pt idx="394">
                  <c:v>1.22</c:v>
                </c:pt>
                <c:pt idx="395">
                  <c:v>1</c:v>
                </c:pt>
                <c:pt idx="396">
                  <c:v>1</c:v>
                </c:pt>
                <c:pt idx="397">
                  <c:v>1</c:v>
                </c:pt>
                <c:pt idx="398">
                  <c:v>1</c:v>
                </c:pt>
                <c:pt idx="399">
                  <c:v>1</c:v>
                </c:pt>
                <c:pt idx="400">
                  <c:v>1.07</c:v>
                </c:pt>
                <c:pt idx="401">
                  <c:v>1.04</c:v>
                </c:pt>
                <c:pt idx="402">
                  <c:v>1</c:v>
                </c:pt>
                <c:pt idx="403">
                  <c:v>1</c:v>
                </c:pt>
                <c:pt idx="404">
                  <c:v>1</c:v>
                </c:pt>
                <c:pt idx="405">
                  <c:v>1.86</c:v>
                </c:pt>
                <c:pt idx="406">
                  <c:v>2.2999999999999998</c:v>
                </c:pt>
                <c:pt idx="407">
                  <c:v>1</c:v>
                </c:pt>
                <c:pt idx="408">
                  <c:v>1</c:v>
                </c:pt>
                <c:pt idx="409">
                  <c:v>1</c:v>
                </c:pt>
                <c:pt idx="410">
                  <c:v>1.21</c:v>
                </c:pt>
                <c:pt idx="411">
                  <c:v>1</c:v>
                </c:pt>
                <c:pt idx="412">
                  <c:v>2.16</c:v>
                </c:pt>
                <c:pt idx="413">
                  <c:v>1.97</c:v>
                </c:pt>
                <c:pt idx="414">
                  <c:v>1.1000000000000001</c:v>
                </c:pt>
                <c:pt idx="415">
                  <c:v>1</c:v>
                </c:pt>
                <c:pt idx="416">
                  <c:v>1</c:v>
                </c:pt>
                <c:pt idx="417">
                  <c:v>1</c:v>
                </c:pt>
                <c:pt idx="418">
                  <c:v>1</c:v>
                </c:pt>
                <c:pt idx="419">
                  <c:v>1</c:v>
                </c:pt>
                <c:pt idx="420">
                  <c:v>1</c:v>
                </c:pt>
                <c:pt idx="421">
                  <c:v>1</c:v>
                </c:pt>
                <c:pt idx="422">
                  <c:v>2.35</c:v>
                </c:pt>
                <c:pt idx="423">
                  <c:v>3.27</c:v>
                </c:pt>
                <c:pt idx="424">
                  <c:v>4.59</c:v>
                </c:pt>
                <c:pt idx="425">
                  <c:v>4.09</c:v>
                </c:pt>
                <c:pt idx="426">
                  <c:v>1.01</c:v>
                </c:pt>
                <c:pt idx="427">
                  <c:v>1.2</c:v>
                </c:pt>
                <c:pt idx="428">
                  <c:v>1.08</c:v>
                </c:pt>
                <c:pt idx="429">
                  <c:v>1</c:v>
                </c:pt>
                <c:pt idx="430">
                  <c:v>1</c:v>
                </c:pt>
                <c:pt idx="431">
                  <c:v>1</c:v>
                </c:pt>
                <c:pt idx="432">
                  <c:v>1</c:v>
                </c:pt>
                <c:pt idx="433">
                  <c:v>2.61</c:v>
                </c:pt>
                <c:pt idx="434">
                  <c:v>1</c:v>
                </c:pt>
                <c:pt idx="435">
                  <c:v>1</c:v>
                </c:pt>
                <c:pt idx="436">
                  <c:v>1</c:v>
                </c:pt>
                <c:pt idx="437">
                  <c:v>1.1000000000000001</c:v>
                </c:pt>
                <c:pt idx="438">
                  <c:v>1</c:v>
                </c:pt>
                <c:pt idx="439">
                  <c:v>1</c:v>
                </c:pt>
                <c:pt idx="440">
                  <c:v>1</c:v>
                </c:pt>
                <c:pt idx="441">
                  <c:v>1</c:v>
                </c:pt>
                <c:pt idx="442">
                  <c:v>1</c:v>
                </c:pt>
                <c:pt idx="443">
                  <c:v>1</c:v>
                </c:pt>
                <c:pt idx="444">
                  <c:v>1</c:v>
                </c:pt>
                <c:pt idx="445">
                  <c:v>1.43</c:v>
                </c:pt>
                <c:pt idx="446">
                  <c:v>1.61</c:v>
                </c:pt>
                <c:pt idx="447">
                  <c:v>1</c:v>
                </c:pt>
                <c:pt idx="448">
                  <c:v>1</c:v>
                </c:pt>
                <c:pt idx="449">
                  <c:v>1</c:v>
                </c:pt>
                <c:pt idx="450">
                  <c:v>1</c:v>
                </c:pt>
                <c:pt idx="451">
                  <c:v>1.49</c:v>
                </c:pt>
                <c:pt idx="452">
                  <c:v>1</c:v>
                </c:pt>
                <c:pt idx="453">
                  <c:v>1</c:v>
                </c:pt>
                <c:pt idx="454">
                  <c:v>1</c:v>
                </c:pt>
                <c:pt idx="455">
                  <c:v>1</c:v>
                </c:pt>
                <c:pt idx="456">
                  <c:v>1</c:v>
                </c:pt>
                <c:pt idx="457">
                  <c:v>2.86</c:v>
                </c:pt>
                <c:pt idx="458">
                  <c:v>3.05</c:v>
                </c:pt>
                <c:pt idx="459">
                  <c:v>2.61</c:v>
                </c:pt>
                <c:pt idx="460">
                  <c:v>2.97</c:v>
                </c:pt>
                <c:pt idx="461">
                  <c:v>1</c:v>
                </c:pt>
                <c:pt idx="462">
                  <c:v>4.68</c:v>
                </c:pt>
                <c:pt idx="463">
                  <c:v>3.84</c:v>
                </c:pt>
                <c:pt idx="464">
                  <c:v>4.6100000000000003</c:v>
                </c:pt>
                <c:pt idx="465">
                  <c:v>1</c:v>
                </c:pt>
                <c:pt idx="466">
                  <c:v>1</c:v>
                </c:pt>
                <c:pt idx="467">
                  <c:v>1.73</c:v>
                </c:pt>
                <c:pt idx="468">
                  <c:v>1</c:v>
                </c:pt>
                <c:pt idx="469">
                  <c:v>1.2</c:v>
                </c:pt>
                <c:pt idx="470">
                  <c:v>1.73</c:v>
                </c:pt>
                <c:pt idx="471">
                  <c:v>1</c:v>
                </c:pt>
                <c:pt idx="472">
                  <c:v>1.19</c:v>
                </c:pt>
                <c:pt idx="473">
                  <c:v>1</c:v>
                </c:pt>
                <c:pt idx="474">
                  <c:v>1.89</c:v>
                </c:pt>
                <c:pt idx="475">
                  <c:v>1</c:v>
                </c:pt>
                <c:pt idx="476">
                  <c:v>1.74</c:v>
                </c:pt>
                <c:pt idx="477">
                  <c:v>1</c:v>
                </c:pt>
                <c:pt idx="478">
                  <c:v>1</c:v>
                </c:pt>
                <c:pt idx="479">
                  <c:v>1</c:v>
                </c:pt>
                <c:pt idx="480">
                  <c:v>1</c:v>
                </c:pt>
                <c:pt idx="481">
                  <c:v>1</c:v>
                </c:pt>
                <c:pt idx="482">
                  <c:v>1</c:v>
                </c:pt>
                <c:pt idx="483">
                  <c:v>1</c:v>
                </c:pt>
                <c:pt idx="484">
                  <c:v>1</c:v>
                </c:pt>
                <c:pt idx="485">
                  <c:v>1</c:v>
                </c:pt>
                <c:pt idx="486">
                  <c:v>1</c:v>
                </c:pt>
                <c:pt idx="487">
                  <c:v>1.24</c:v>
                </c:pt>
                <c:pt idx="488">
                  <c:v>1</c:v>
                </c:pt>
                <c:pt idx="489">
                  <c:v>1</c:v>
                </c:pt>
                <c:pt idx="490">
                  <c:v>1</c:v>
                </c:pt>
                <c:pt idx="491">
                  <c:v>1</c:v>
                </c:pt>
                <c:pt idx="492">
                  <c:v>3.14</c:v>
                </c:pt>
                <c:pt idx="493">
                  <c:v>1</c:v>
                </c:pt>
                <c:pt idx="494">
                  <c:v>2.42</c:v>
                </c:pt>
                <c:pt idx="495">
                  <c:v>1.1499999999999999</c:v>
                </c:pt>
                <c:pt idx="496">
                  <c:v>2.12</c:v>
                </c:pt>
                <c:pt idx="497">
                  <c:v>1.86</c:v>
                </c:pt>
                <c:pt idx="498">
                  <c:v>1</c:v>
                </c:pt>
                <c:pt idx="499">
                  <c:v>1</c:v>
                </c:pt>
                <c:pt idx="500">
                  <c:v>1</c:v>
                </c:pt>
                <c:pt idx="501">
                  <c:v>1</c:v>
                </c:pt>
                <c:pt idx="502">
                  <c:v>1.1599999999999999</c:v>
                </c:pt>
                <c:pt idx="503">
                  <c:v>1</c:v>
                </c:pt>
                <c:pt idx="504">
                  <c:v>1</c:v>
                </c:pt>
                <c:pt idx="505">
                  <c:v>1.1499999999999999</c:v>
                </c:pt>
                <c:pt idx="506">
                  <c:v>1</c:v>
                </c:pt>
                <c:pt idx="507">
                  <c:v>1.1399999999999999</c:v>
                </c:pt>
                <c:pt idx="508">
                  <c:v>1</c:v>
                </c:pt>
                <c:pt idx="509">
                  <c:v>1</c:v>
                </c:pt>
                <c:pt idx="510">
                  <c:v>1</c:v>
                </c:pt>
                <c:pt idx="511">
                  <c:v>2.29</c:v>
                </c:pt>
                <c:pt idx="512">
                  <c:v>1.23</c:v>
                </c:pt>
                <c:pt idx="513">
                  <c:v>1.53</c:v>
                </c:pt>
                <c:pt idx="514">
                  <c:v>1.79</c:v>
                </c:pt>
                <c:pt idx="515">
                  <c:v>1</c:v>
                </c:pt>
                <c:pt idx="516">
                  <c:v>1</c:v>
                </c:pt>
                <c:pt idx="517">
                  <c:v>1</c:v>
                </c:pt>
                <c:pt idx="518">
                  <c:v>1</c:v>
                </c:pt>
                <c:pt idx="519">
                  <c:v>1</c:v>
                </c:pt>
                <c:pt idx="520">
                  <c:v>1</c:v>
                </c:pt>
                <c:pt idx="521">
                  <c:v>1</c:v>
                </c:pt>
                <c:pt idx="522">
                  <c:v>1</c:v>
                </c:pt>
                <c:pt idx="523">
                  <c:v>1.18</c:v>
                </c:pt>
                <c:pt idx="524">
                  <c:v>1</c:v>
                </c:pt>
                <c:pt idx="525">
                  <c:v>1</c:v>
                </c:pt>
                <c:pt idx="526">
                  <c:v>1</c:v>
                </c:pt>
                <c:pt idx="527">
                  <c:v>1</c:v>
                </c:pt>
                <c:pt idx="528">
                  <c:v>1.04</c:v>
                </c:pt>
                <c:pt idx="529">
                  <c:v>1.21</c:v>
                </c:pt>
                <c:pt idx="530">
                  <c:v>3.02</c:v>
                </c:pt>
                <c:pt idx="531">
                  <c:v>1.9</c:v>
                </c:pt>
                <c:pt idx="532">
                  <c:v>2.2400000000000002</c:v>
                </c:pt>
                <c:pt idx="533">
                  <c:v>1</c:v>
                </c:pt>
                <c:pt idx="534">
                  <c:v>1</c:v>
                </c:pt>
                <c:pt idx="535">
                  <c:v>1</c:v>
                </c:pt>
                <c:pt idx="536">
                  <c:v>1</c:v>
                </c:pt>
                <c:pt idx="537">
                  <c:v>2.31</c:v>
                </c:pt>
                <c:pt idx="538">
                  <c:v>1.48</c:v>
                </c:pt>
                <c:pt idx="539">
                  <c:v>1</c:v>
                </c:pt>
                <c:pt idx="540">
                  <c:v>1</c:v>
                </c:pt>
                <c:pt idx="541">
                  <c:v>1</c:v>
                </c:pt>
                <c:pt idx="542">
                  <c:v>1</c:v>
                </c:pt>
                <c:pt idx="543">
                  <c:v>1</c:v>
                </c:pt>
                <c:pt idx="544">
                  <c:v>1</c:v>
                </c:pt>
                <c:pt idx="545">
                  <c:v>1</c:v>
                </c:pt>
                <c:pt idx="546">
                  <c:v>1</c:v>
                </c:pt>
                <c:pt idx="547">
                  <c:v>1.05</c:v>
                </c:pt>
                <c:pt idx="548">
                  <c:v>1</c:v>
                </c:pt>
                <c:pt idx="549">
                  <c:v>1</c:v>
                </c:pt>
                <c:pt idx="550">
                  <c:v>1</c:v>
                </c:pt>
                <c:pt idx="551">
                  <c:v>1</c:v>
                </c:pt>
                <c:pt idx="552">
                  <c:v>1</c:v>
                </c:pt>
                <c:pt idx="553">
                  <c:v>3.12</c:v>
                </c:pt>
                <c:pt idx="554">
                  <c:v>1</c:v>
                </c:pt>
                <c:pt idx="555">
                  <c:v>1</c:v>
                </c:pt>
                <c:pt idx="556">
                  <c:v>1</c:v>
                </c:pt>
                <c:pt idx="557">
                  <c:v>1</c:v>
                </c:pt>
                <c:pt idx="558">
                  <c:v>4.9000000000000004</c:v>
                </c:pt>
                <c:pt idx="559">
                  <c:v>4.7</c:v>
                </c:pt>
                <c:pt idx="560">
                  <c:v>3.94</c:v>
                </c:pt>
                <c:pt idx="561">
                  <c:v>4.47</c:v>
                </c:pt>
                <c:pt idx="562">
                  <c:v>4.03</c:v>
                </c:pt>
                <c:pt idx="563">
                  <c:v>4.1500000000000004</c:v>
                </c:pt>
                <c:pt idx="564">
                  <c:v>3.03</c:v>
                </c:pt>
                <c:pt idx="565">
                  <c:v>3.5</c:v>
                </c:pt>
                <c:pt idx="566">
                  <c:v>4.53</c:v>
                </c:pt>
                <c:pt idx="567">
                  <c:v>1</c:v>
                </c:pt>
                <c:pt idx="568">
                  <c:v>1</c:v>
                </c:pt>
                <c:pt idx="569">
                  <c:v>1</c:v>
                </c:pt>
                <c:pt idx="570">
                  <c:v>1</c:v>
                </c:pt>
                <c:pt idx="571">
                  <c:v>1</c:v>
                </c:pt>
                <c:pt idx="572">
                  <c:v>1</c:v>
                </c:pt>
                <c:pt idx="573">
                  <c:v>1</c:v>
                </c:pt>
                <c:pt idx="574">
                  <c:v>1</c:v>
                </c:pt>
                <c:pt idx="575">
                  <c:v>1.18</c:v>
                </c:pt>
                <c:pt idx="576">
                  <c:v>1</c:v>
                </c:pt>
                <c:pt idx="577">
                  <c:v>1</c:v>
                </c:pt>
                <c:pt idx="578">
                  <c:v>1</c:v>
                </c:pt>
                <c:pt idx="579">
                  <c:v>1</c:v>
                </c:pt>
                <c:pt idx="580">
                  <c:v>1</c:v>
                </c:pt>
                <c:pt idx="581">
                  <c:v>3.09</c:v>
                </c:pt>
                <c:pt idx="582">
                  <c:v>2.94</c:v>
                </c:pt>
                <c:pt idx="583">
                  <c:v>1</c:v>
                </c:pt>
                <c:pt idx="584">
                  <c:v>1.05</c:v>
                </c:pt>
                <c:pt idx="585">
                  <c:v>1</c:v>
                </c:pt>
                <c:pt idx="586">
                  <c:v>2.56</c:v>
                </c:pt>
                <c:pt idx="587">
                  <c:v>2.62</c:v>
                </c:pt>
                <c:pt idx="588">
                  <c:v>1</c:v>
                </c:pt>
                <c:pt idx="589">
                  <c:v>1</c:v>
                </c:pt>
                <c:pt idx="590">
                  <c:v>1</c:v>
                </c:pt>
                <c:pt idx="591">
                  <c:v>1.02</c:v>
                </c:pt>
                <c:pt idx="592">
                  <c:v>1</c:v>
                </c:pt>
                <c:pt idx="593">
                  <c:v>1</c:v>
                </c:pt>
                <c:pt idx="594">
                  <c:v>1</c:v>
                </c:pt>
                <c:pt idx="595">
                  <c:v>1</c:v>
                </c:pt>
                <c:pt idx="596">
                  <c:v>1</c:v>
                </c:pt>
                <c:pt idx="597">
                  <c:v>1</c:v>
                </c:pt>
                <c:pt idx="598">
                  <c:v>1</c:v>
                </c:pt>
                <c:pt idx="599">
                  <c:v>1</c:v>
                </c:pt>
                <c:pt idx="600">
                  <c:v>1</c:v>
                </c:pt>
                <c:pt idx="601">
                  <c:v>1</c:v>
                </c:pt>
                <c:pt idx="602">
                  <c:v>1</c:v>
                </c:pt>
                <c:pt idx="603">
                  <c:v>1</c:v>
                </c:pt>
                <c:pt idx="604">
                  <c:v>1</c:v>
                </c:pt>
                <c:pt idx="605">
                  <c:v>1</c:v>
                </c:pt>
                <c:pt idx="606">
                  <c:v>1.27</c:v>
                </c:pt>
                <c:pt idx="607">
                  <c:v>2.39</c:v>
                </c:pt>
                <c:pt idx="608">
                  <c:v>1.85</c:v>
                </c:pt>
                <c:pt idx="609">
                  <c:v>2</c:v>
                </c:pt>
                <c:pt idx="610">
                  <c:v>1.05</c:v>
                </c:pt>
                <c:pt idx="611">
                  <c:v>1.59</c:v>
                </c:pt>
                <c:pt idx="612">
                  <c:v>1.79</c:v>
                </c:pt>
                <c:pt idx="613">
                  <c:v>1</c:v>
                </c:pt>
                <c:pt idx="614">
                  <c:v>1.41</c:v>
                </c:pt>
                <c:pt idx="615">
                  <c:v>1.48</c:v>
                </c:pt>
                <c:pt idx="616">
                  <c:v>1</c:v>
                </c:pt>
                <c:pt idx="617">
                  <c:v>1</c:v>
                </c:pt>
                <c:pt idx="618">
                  <c:v>1.21</c:v>
                </c:pt>
                <c:pt idx="619">
                  <c:v>1</c:v>
                </c:pt>
                <c:pt idx="620">
                  <c:v>1</c:v>
                </c:pt>
                <c:pt idx="621">
                  <c:v>1</c:v>
                </c:pt>
                <c:pt idx="622">
                  <c:v>1</c:v>
                </c:pt>
                <c:pt idx="623">
                  <c:v>1</c:v>
                </c:pt>
                <c:pt idx="624">
                  <c:v>1</c:v>
                </c:pt>
                <c:pt idx="625">
                  <c:v>1</c:v>
                </c:pt>
                <c:pt idx="626">
                  <c:v>1</c:v>
                </c:pt>
                <c:pt idx="627">
                  <c:v>1</c:v>
                </c:pt>
                <c:pt idx="628">
                  <c:v>1</c:v>
                </c:pt>
                <c:pt idx="629">
                  <c:v>1</c:v>
                </c:pt>
                <c:pt idx="630">
                  <c:v>1</c:v>
                </c:pt>
                <c:pt idx="631">
                  <c:v>2.02</c:v>
                </c:pt>
                <c:pt idx="632">
                  <c:v>2.4500000000000002</c:v>
                </c:pt>
                <c:pt idx="633">
                  <c:v>2.11</c:v>
                </c:pt>
                <c:pt idx="634">
                  <c:v>1.9</c:v>
                </c:pt>
                <c:pt idx="635">
                  <c:v>2.4</c:v>
                </c:pt>
                <c:pt idx="636">
                  <c:v>1.92</c:v>
                </c:pt>
                <c:pt idx="637">
                  <c:v>1.17</c:v>
                </c:pt>
                <c:pt idx="638">
                  <c:v>1.81</c:v>
                </c:pt>
                <c:pt idx="639">
                  <c:v>2.04</c:v>
                </c:pt>
                <c:pt idx="640">
                  <c:v>2.41</c:v>
                </c:pt>
                <c:pt idx="641">
                  <c:v>1.08</c:v>
                </c:pt>
                <c:pt idx="642">
                  <c:v>1</c:v>
                </c:pt>
                <c:pt idx="643">
                  <c:v>1</c:v>
                </c:pt>
                <c:pt idx="644">
                  <c:v>1</c:v>
                </c:pt>
                <c:pt idx="645">
                  <c:v>1</c:v>
                </c:pt>
                <c:pt idx="646">
                  <c:v>1</c:v>
                </c:pt>
                <c:pt idx="647">
                  <c:v>1</c:v>
                </c:pt>
                <c:pt idx="648">
                  <c:v>1</c:v>
                </c:pt>
                <c:pt idx="649">
                  <c:v>1</c:v>
                </c:pt>
                <c:pt idx="650">
                  <c:v>1</c:v>
                </c:pt>
                <c:pt idx="651">
                  <c:v>1</c:v>
                </c:pt>
                <c:pt idx="652">
                  <c:v>1</c:v>
                </c:pt>
                <c:pt idx="653">
                  <c:v>1</c:v>
                </c:pt>
                <c:pt idx="654">
                  <c:v>1.9</c:v>
                </c:pt>
                <c:pt idx="655">
                  <c:v>1</c:v>
                </c:pt>
                <c:pt idx="656">
                  <c:v>1</c:v>
                </c:pt>
                <c:pt idx="657">
                  <c:v>1</c:v>
                </c:pt>
                <c:pt idx="658">
                  <c:v>1</c:v>
                </c:pt>
                <c:pt idx="659">
                  <c:v>1</c:v>
                </c:pt>
                <c:pt idx="660">
                  <c:v>4.97</c:v>
                </c:pt>
                <c:pt idx="661">
                  <c:v>1.18</c:v>
                </c:pt>
                <c:pt idx="662">
                  <c:v>2.27</c:v>
                </c:pt>
                <c:pt idx="663">
                  <c:v>3.56</c:v>
                </c:pt>
                <c:pt idx="664">
                  <c:v>4.8899999999999997</c:v>
                </c:pt>
                <c:pt idx="665">
                  <c:v>4.7</c:v>
                </c:pt>
                <c:pt idx="666">
                  <c:v>3.17</c:v>
                </c:pt>
                <c:pt idx="667">
                  <c:v>3.61</c:v>
                </c:pt>
                <c:pt idx="668">
                  <c:v>4.91</c:v>
                </c:pt>
                <c:pt idx="669">
                  <c:v>3.63</c:v>
                </c:pt>
                <c:pt idx="670">
                  <c:v>1.05</c:v>
                </c:pt>
                <c:pt idx="671">
                  <c:v>1</c:v>
                </c:pt>
                <c:pt idx="672">
                  <c:v>1</c:v>
                </c:pt>
                <c:pt idx="673">
                  <c:v>1</c:v>
                </c:pt>
                <c:pt idx="674">
                  <c:v>1.64</c:v>
                </c:pt>
                <c:pt idx="675">
                  <c:v>1</c:v>
                </c:pt>
                <c:pt idx="676">
                  <c:v>1.62</c:v>
                </c:pt>
                <c:pt idx="677">
                  <c:v>1</c:v>
                </c:pt>
                <c:pt idx="678">
                  <c:v>1</c:v>
                </c:pt>
                <c:pt idx="679">
                  <c:v>1</c:v>
                </c:pt>
                <c:pt idx="680">
                  <c:v>1</c:v>
                </c:pt>
                <c:pt idx="681">
                  <c:v>1</c:v>
                </c:pt>
                <c:pt idx="682">
                  <c:v>1.29</c:v>
                </c:pt>
                <c:pt idx="683">
                  <c:v>1</c:v>
                </c:pt>
                <c:pt idx="684">
                  <c:v>1</c:v>
                </c:pt>
                <c:pt idx="685">
                  <c:v>4.47</c:v>
                </c:pt>
                <c:pt idx="686">
                  <c:v>1</c:v>
                </c:pt>
                <c:pt idx="687">
                  <c:v>1.44</c:v>
                </c:pt>
                <c:pt idx="688">
                  <c:v>1</c:v>
                </c:pt>
                <c:pt idx="689">
                  <c:v>1.64</c:v>
                </c:pt>
                <c:pt idx="690">
                  <c:v>1</c:v>
                </c:pt>
                <c:pt idx="691">
                  <c:v>1.76</c:v>
                </c:pt>
                <c:pt idx="692">
                  <c:v>1</c:v>
                </c:pt>
                <c:pt idx="693">
                  <c:v>2</c:v>
                </c:pt>
                <c:pt idx="694">
                  <c:v>4.58</c:v>
                </c:pt>
                <c:pt idx="695">
                  <c:v>3.98</c:v>
                </c:pt>
                <c:pt idx="696">
                  <c:v>3.4</c:v>
                </c:pt>
                <c:pt idx="697">
                  <c:v>3.12</c:v>
                </c:pt>
                <c:pt idx="698">
                  <c:v>2.2799999999999998</c:v>
                </c:pt>
                <c:pt idx="699">
                  <c:v>1.1299999999999999</c:v>
                </c:pt>
                <c:pt idx="700">
                  <c:v>1</c:v>
                </c:pt>
                <c:pt idx="701">
                  <c:v>1</c:v>
                </c:pt>
                <c:pt idx="702">
                  <c:v>1</c:v>
                </c:pt>
                <c:pt idx="703">
                  <c:v>1</c:v>
                </c:pt>
                <c:pt idx="704">
                  <c:v>1</c:v>
                </c:pt>
                <c:pt idx="705">
                  <c:v>1</c:v>
                </c:pt>
                <c:pt idx="706">
                  <c:v>1</c:v>
                </c:pt>
                <c:pt idx="707">
                  <c:v>1.01</c:v>
                </c:pt>
                <c:pt idx="708">
                  <c:v>1</c:v>
                </c:pt>
                <c:pt idx="709">
                  <c:v>1</c:v>
                </c:pt>
                <c:pt idx="710">
                  <c:v>1</c:v>
                </c:pt>
                <c:pt idx="711">
                  <c:v>1</c:v>
                </c:pt>
                <c:pt idx="712">
                  <c:v>1</c:v>
                </c:pt>
                <c:pt idx="713">
                  <c:v>1.65</c:v>
                </c:pt>
                <c:pt idx="714">
                  <c:v>1</c:v>
                </c:pt>
                <c:pt idx="715">
                  <c:v>1</c:v>
                </c:pt>
                <c:pt idx="716">
                  <c:v>1</c:v>
                </c:pt>
                <c:pt idx="717">
                  <c:v>2.5299999999999998</c:v>
                </c:pt>
                <c:pt idx="718">
                  <c:v>3.15</c:v>
                </c:pt>
                <c:pt idx="719">
                  <c:v>1</c:v>
                </c:pt>
                <c:pt idx="720">
                  <c:v>1.55</c:v>
                </c:pt>
                <c:pt idx="721">
                  <c:v>1.39</c:v>
                </c:pt>
                <c:pt idx="722">
                  <c:v>1</c:v>
                </c:pt>
                <c:pt idx="723">
                  <c:v>1</c:v>
                </c:pt>
                <c:pt idx="724">
                  <c:v>1</c:v>
                </c:pt>
                <c:pt idx="725">
                  <c:v>1</c:v>
                </c:pt>
                <c:pt idx="726">
                  <c:v>1</c:v>
                </c:pt>
                <c:pt idx="727">
                  <c:v>1</c:v>
                </c:pt>
                <c:pt idx="728">
                  <c:v>1.33</c:v>
                </c:pt>
                <c:pt idx="729">
                  <c:v>1.4</c:v>
                </c:pt>
                <c:pt idx="730">
                  <c:v>1</c:v>
                </c:pt>
                <c:pt idx="731">
                  <c:v>1</c:v>
                </c:pt>
                <c:pt idx="732">
                  <c:v>1</c:v>
                </c:pt>
                <c:pt idx="733">
                  <c:v>1</c:v>
                </c:pt>
                <c:pt idx="734">
                  <c:v>1.59</c:v>
                </c:pt>
                <c:pt idx="735">
                  <c:v>1.23</c:v>
                </c:pt>
                <c:pt idx="736">
                  <c:v>1</c:v>
                </c:pt>
                <c:pt idx="737">
                  <c:v>1.01</c:v>
                </c:pt>
                <c:pt idx="738">
                  <c:v>1</c:v>
                </c:pt>
                <c:pt idx="739">
                  <c:v>1.57</c:v>
                </c:pt>
                <c:pt idx="740">
                  <c:v>3.12</c:v>
                </c:pt>
                <c:pt idx="741">
                  <c:v>1</c:v>
                </c:pt>
                <c:pt idx="742">
                  <c:v>2.52</c:v>
                </c:pt>
                <c:pt idx="743">
                  <c:v>2.87</c:v>
                </c:pt>
                <c:pt idx="744">
                  <c:v>2.64</c:v>
                </c:pt>
                <c:pt idx="745">
                  <c:v>3.13</c:v>
                </c:pt>
                <c:pt idx="746">
                  <c:v>2.5</c:v>
                </c:pt>
                <c:pt idx="747">
                  <c:v>1</c:v>
                </c:pt>
                <c:pt idx="748">
                  <c:v>1.18</c:v>
                </c:pt>
                <c:pt idx="749">
                  <c:v>2.81</c:v>
                </c:pt>
                <c:pt idx="750">
                  <c:v>2.6</c:v>
                </c:pt>
                <c:pt idx="751">
                  <c:v>2.59</c:v>
                </c:pt>
                <c:pt idx="752">
                  <c:v>1</c:v>
                </c:pt>
                <c:pt idx="753">
                  <c:v>2.2599999999999998</c:v>
                </c:pt>
                <c:pt idx="754">
                  <c:v>2.94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19B-4079-8AA7-7FBA7E56F9A2}"/>
            </c:ext>
          </c:extLst>
        </c:ser>
        <c:ser>
          <c:idx val="1"/>
          <c:order val="1"/>
          <c:spPr>
            <a:ln w="3175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3175">
                <a:solidFill>
                  <a:schemeClr val="accent2"/>
                </a:solidFill>
              </a:ln>
              <a:effectLst/>
            </c:spPr>
          </c:marker>
          <c:yVal>
            <c:numRef>
              <c:f>Sheet1!$C$2:$C$756</c:f>
              <c:numCache>
                <c:formatCode>General</c:formatCode>
                <c:ptCount val="755"/>
                <c:pt idx="0">
                  <c:v>5</c:v>
                </c:pt>
                <c:pt idx="1">
                  <c:v>5</c:v>
                </c:pt>
                <c:pt idx="2">
                  <c:v>5</c:v>
                </c:pt>
                <c:pt idx="3">
                  <c:v>5</c:v>
                </c:pt>
                <c:pt idx="4">
                  <c:v>5</c:v>
                </c:pt>
                <c:pt idx="5">
                  <c:v>5</c:v>
                </c:pt>
                <c:pt idx="6">
                  <c:v>5</c:v>
                </c:pt>
                <c:pt idx="7">
                  <c:v>5</c:v>
                </c:pt>
                <c:pt idx="8">
                  <c:v>5</c:v>
                </c:pt>
                <c:pt idx="9">
                  <c:v>5</c:v>
                </c:pt>
                <c:pt idx="10">
                  <c:v>5</c:v>
                </c:pt>
                <c:pt idx="11">
                  <c:v>5</c:v>
                </c:pt>
                <c:pt idx="12">
                  <c:v>5</c:v>
                </c:pt>
                <c:pt idx="13">
                  <c:v>5</c:v>
                </c:pt>
                <c:pt idx="14">
                  <c:v>5</c:v>
                </c:pt>
                <c:pt idx="15">
                  <c:v>5</c:v>
                </c:pt>
                <c:pt idx="16">
                  <c:v>5</c:v>
                </c:pt>
                <c:pt idx="17">
                  <c:v>5</c:v>
                </c:pt>
                <c:pt idx="18">
                  <c:v>5</c:v>
                </c:pt>
                <c:pt idx="19">
                  <c:v>5</c:v>
                </c:pt>
                <c:pt idx="20">
                  <c:v>5</c:v>
                </c:pt>
                <c:pt idx="21">
                  <c:v>5</c:v>
                </c:pt>
                <c:pt idx="22">
                  <c:v>5</c:v>
                </c:pt>
                <c:pt idx="23">
                  <c:v>5</c:v>
                </c:pt>
                <c:pt idx="24">
                  <c:v>5</c:v>
                </c:pt>
                <c:pt idx="25">
                  <c:v>5</c:v>
                </c:pt>
                <c:pt idx="26">
                  <c:v>5</c:v>
                </c:pt>
                <c:pt idx="27">
                  <c:v>5</c:v>
                </c:pt>
                <c:pt idx="28">
                  <c:v>5</c:v>
                </c:pt>
                <c:pt idx="29">
                  <c:v>5</c:v>
                </c:pt>
                <c:pt idx="30">
                  <c:v>5</c:v>
                </c:pt>
                <c:pt idx="31">
                  <c:v>5</c:v>
                </c:pt>
                <c:pt idx="32">
                  <c:v>5</c:v>
                </c:pt>
                <c:pt idx="33">
                  <c:v>5</c:v>
                </c:pt>
                <c:pt idx="34">
                  <c:v>5</c:v>
                </c:pt>
                <c:pt idx="35">
                  <c:v>5</c:v>
                </c:pt>
                <c:pt idx="36">
                  <c:v>5</c:v>
                </c:pt>
                <c:pt idx="37">
                  <c:v>5</c:v>
                </c:pt>
                <c:pt idx="38">
                  <c:v>5</c:v>
                </c:pt>
                <c:pt idx="39">
                  <c:v>5</c:v>
                </c:pt>
                <c:pt idx="40">
                  <c:v>5</c:v>
                </c:pt>
                <c:pt idx="41">
                  <c:v>5</c:v>
                </c:pt>
                <c:pt idx="42">
                  <c:v>5</c:v>
                </c:pt>
                <c:pt idx="43">
                  <c:v>5</c:v>
                </c:pt>
                <c:pt idx="44">
                  <c:v>5</c:v>
                </c:pt>
                <c:pt idx="45">
                  <c:v>5</c:v>
                </c:pt>
                <c:pt idx="46">
                  <c:v>5</c:v>
                </c:pt>
                <c:pt idx="47">
                  <c:v>5</c:v>
                </c:pt>
                <c:pt idx="48">
                  <c:v>5</c:v>
                </c:pt>
                <c:pt idx="49">
                  <c:v>5</c:v>
                </c:pt>
                <c:pt idx="50">
                  <c:v>5</c:v>
                </c:pt>
                <c:pt idx="51">
                  <c:v>5</c:v>
                </c:pt>
                <c:pt idx="52">
                  <c:v>5</c:v>
                </c:pt>
                <c:pt idx="53">
                  <c:v>5</c:v>
                </c:pt>
                <c:pt idx="54">
                  <c:v>5</c:v>
                </c:pt>
                <c:pt idx="55">
                  <c:v>5</c:v>
                </c:pt>
                <c:pt idx="56">
                  <c:v>5</c:v>
                </c:pt>
                <c:pt idx="57">
                  <c:v>5</c:v>
                </c:pt>
                <c:pt idx="58">
                  <c:v>5</c:v>
                </c:pt>
                <c:pt idx="59">
                  <c:v>5</c:v>
                </c:pt>
                <c:pt idx="60">
                  <c:v>5</c:v>
                </c:pt>
                <c:pt idx="61">
                  <c:v>5</c:v>
                </c:pt>
                <c:pt idx="62">
                  <c:v>5</c:v>
                </c:pt>
                <c:pt idx="63">
                  <c:v>5</c:v>
                </c:pt>
                <c:pt idx="64">
                  <c:v>5</c:v>
                </c:pt>
                <c:pt idx="65">
                  <c:v>5</c:v>
                </c:pt>
                <c:pt idx="66">
                  <c:v>5</c:v>
                </c:pt>
                <c:pt idx="67">
                  <c:v>5</c:v>
                </c:pt>
                <c:pt idx="68">
                  <c:v>5</c:v>
                </c:pt>
                <c:pt idx="69">
                  <c:v>5</c:v>
                </c:pt>
                <c:pt idx="70">
                  <c:v>5</c:v>
                </c:pt>
                <c:pt idx="71">
                  <c:v>5</c:v>
                </c:pt>
                <c:pt idx="72">
                  <c:v>5</c:v>
                </c:pt>
                <c:pt idx="73">
                  <c:v>5</c:v>
                </c:pt>
                <c:pt idx="74">
                  <c:v>5</c:v>
                </c:pt>
                <c:pt idx="75">
                  <c:v>5</c:v>
                </c:pt>
                <c:pt idx="76">
                  <c:v>5</c:v>
                </c:pt>
                <c:pt idx="77">
                  <c:v>5</c:v>
                </c:pt>
                <c:pt idx="78">
                  <c:v>5</c:v>
                </c:pt>
                <c:pt idx="79">
                  <c:v>5</c:v>
                </c:pt>
                <c:pt idx="80">
                  <c:v>5</c:v>
                </c:pt>
                <c:pt idx="81">
                  <c:v>5</c:v>
                </c:pt>
                <c:pt idx="82">
                  <c:v>5</c:v>
                </c:pt>
                <c:pt idx="83">
                  <c:v>5</c:v>
                </c:pt>
                <c:pt idx="84">
                  <c:v>5</c:v>
                </c:pt>
                <c:pt idx="85">
                  <c:v>5</c:v>
                </c:pt>
                <c:pt idx="86">
                  <c:v>5</c:v>
                </c:pt>
                <c:pt idx="87">
                  <c:v>5</c:v>
                </c:pt>
                <c:pt idx="88">
                  <c:v>5</c:v>
                </c:pt>
                <c:pt idx="89">
                  <c:v>5</c:v>
                </c:pt>
                <c:pt idx="90">
                  <c:v>5</c:v>
                </c:pt>
                <c:pt idx="91">
                  <c:v>5</c:v>
                </c:pt>
                <c:pt idx="92">
                  <c:v>5</c:v>
                </c:pt>
                <c:pt idx="93">
                  <c:v>5</c:v>
                </c:pt>
                <c:pt idx="94">
                  <c:v>5</c:v>
                </c:pt>
                <c:pt idx="95">
                  <c:v>5</c:v>
                </c:pt>
                <c:pt idx="96">
                  <c:v>5</c:v>
                </c:pt>
                <c:pt idx="97">
                  <c:v>5</c:v>
                </c:pt>
                <c:pt idx="98">
                  <c:v>5</c:v>
                </c:pt>
                <c:pt idx="99">
                  <c:v>5</c:v>
                </c:pt>
                <c:pt idx="100">
                  <c:v>5</c:v>
                </c:pt>
                <c:pt idx="101">
                  <c:v>5</c:v>
                </c:pt>
                <c:pt idx="102">
                  <c:v>5</c:v>
                </c:pt>
                <c:pt idx="103">
                  <c:v>5</c:v>
                </c:pt>
                <c:pt idx="104">
                  <c:v>5</c:v>
                </c:pt>
                <c:pt idx="105">
                  <c:v>5</c:v>
                </c:pt>
                <c:pt idx="106">
                  <c:v>5</c:v>
                </c:pt>
                <c:pt idx="107">
                  <c:v>5</c:v>
                </c:pt>
                <c:pt idx="108">
                  <c:v>5</c:v>
                </c:pt>
                <c:pt idx="109">
                  <c:v>5</c:v>
                </c:pt>
                <c:pt idx="110">
                  <c:v>5</c:v>
                </c:pt>
                <c:pt idx="111">
                  <c:v>5</c:v>
                </c:pt>
                <c:pt idx="112">
                  <c:v>5</c:v>
                </c:pt>
                <c:pt idx="113">
                  <c:v>5</c:v>
                </c:pt>
                <c:pt idx="114">
                  <c:v>5</c:v>
                </c:pt>
                <c:pt idx="115">
                  <c:v>5</c:v>
                </c:pt>
                <c:pt idx="116">
                  <c:v>5</c:v>
                </c:pt>
                <c:pt idx="117">
                  <c:v>5</c:v>
                </c:pt>
                <c:pt idx="118">
                  <c:v>5</c:v>
                </c:pt>
                <c:pt idx="119">
                  <c:v>5</c:v>
                </c:pt>
                <c:pt idx="120">
                  <c:v>5</c:v>
                </c:pt>
                <c:pt idx="121">
                  <c:v>5</c:v>
                </c:pt>
                <c:pt idx="122">
                  <c:v>5</c:v>
                </c:pt>
                <c:pt idx="123">
                  <c:v>5</c:v>
                </c:pt>
                <c:pt idx="124">
                  <c:v>5</c:v>
                </c:pt>
                <c:pt idx="125">
                  <c:v>5</c:v>
                </c:pt>
                <c:pt idx="126">
                  <c:v>5</c:v>
                </c:pt>
                <c:pt idx="127">
                  <c:v>5</c:v>
                </c:pt>
                <c:pt idx="128">
                  <c:v>5</c:v>
                </c:pt>
                <c:pt idx="129">
                  <c:v>5</c:v>
                </c:pt>
                <c:pt idx="130">
                  <c:v>5</c:v>
                </c:pt>
                <c:pt idx="131">
                  <c:v>5</c:v>
                </c:pt>
                <c:pt idx="132">
                  <c:v>5</c:v>
                </c:pt>
                <c:pt idx="133">
                  <c:v>5</c:v>
                </c:pt>
                <c:pt idx="134">
                  <c:v>5</c:v>
                </c:pt>
                <c:pt idx="135">
                  <c:v>5</c:v>
                </c:pt>
                <c:pt idx="136">
                  <c:v>5</c:v>
                </c:pt>
                <c:pt idx="137">
                  <c:v>5</c:v>
                </c:pt>
                <c:pt idx="138">
                  <c:v>5</c:v>
                </c:pt>
                <c:pt idx="139">
                  <c:v>5</c:v>
                </c:pt>
                <c:pt idx="140">
                  <c:v>5</c:v>
                </c:pt>
                <c:pt idx="141">
                  <c:v>5</c:v>
                </c:pt>
                <c:pt idx="142">
                  <c:v>5</c:v>
                </c:pt>
                <c:pt idx="143">
                  <c:v>5</c:v>
                </c:pt>
                <c:pt idx="144">
                  <c:v>5</c:v>
                </c:pt>
                <c:pt idx="145">
                  <c:v>5</c:v>
                </c:pt>
                <c:pt idx="146">
                  <c:v>5</c:v>
                </c:pt>
                <c:pt idx="147">
                  <c:v>5</c:v>
                </c:pt>
                <c:pt idx="148">
                  <c:v>5</c:v>
                </c:pt>
                <c:pt idx="149">
                  <c:v>5</c:v>
                </c:pt>
                <c:pt idx="150">
                  <c:v>5</c:v>
                </c:pt>
                <c:pt idx="151">
                  <c:v>5</c:v>
                </c:pt>
                <c:pt idx="152">
                  <c:v>5</c:v>
                </c:pt>
                <c:pt idx="153">
                  <c:v>5</c:v>
                </c:pt>
                <c:pt idx="154">
                  <c:v>5</c:v>
                </c:pt>
                <c:pt idx="155">
                  <c:v>5</c:v>
                </c:pt>
                <c:pt idx="156">
                  <c:v>5</c:v>
                </c:pt>
                <c:pt idx="157">
                  <c:v>5</c:v>
                </c:pt>
                <c:pt idx="158">
                  <c:v>5</c:v>
                </c:pt>
                <c:pt idx="159">
                  <c:v>5</c:v>
                </c:pt>
                <c:pt idx="160">
                  <c:v>5</c:v>
                </c:pt>
                <c:pt idx="161">
                  <c:v>5</c:v>
                </c:pt>
                <c:pt idx="162">
                  <c:v>5</c:v>
                </c:pt>
                <c:pt idx="163">
                  <c:v>5</c:v>
                </c:pt>
                <c:pt idx="164">
                  <c:v>5</c:v>
                </c:pt>
                <c:pt idx="165">
                  <c:v>5</c:v>
                </c:pt>
                <c:pt idx="166">
                  <c:v>5</c:v>
                </c:pt>
                <c:pt idx="167">
                  <c:v>5</c:v>
                </c:pt>
                <c:pt idx="168">
                  <c:v>5</c:v>
                </c:pt>
                <c:pt idx="169">
                  <c:v>5</c:v>
                </c:pt>
                <c:pt idx="170">
                  <c:v>5</c:v>
                </c:pt>
                <c:pt idx="171">
                  <c:v>5</c:v>
                </c:pt>
                <c:pt idx="172">
                  <c:v>5</c:v>
                </c:pt>
                <c:pt idx="173">
                  <c:v>5</c:v>
                </c:pt>
                <c:pt idx="174">
                  <c:v>5</c:v>
                </c:pt>
                <c:pt idx="175">
                  <c:v>5</c:v>
                </c:pt>
                <c:pt idx="176">
                  <c:v>5</c:v>
                </c:pt>
                <c:pt idx="177">
                  <c:v>5</c:v>
                </c:pt>
                <c:pt idx="178">
                  <c:v>5</c:v>
                </c:pt>
                <c:pt idx="179">
                  <c:v>5</c:v>
                </c:pt>
                <c:pt idx="180">
                  <c:v>5</c:v>
                </c:pt>
                <c:pt idx="181">
                  <c:v>5</c:v>
                </c:pt>
                <c:pt idx="182">
                  <c:v>5</c:v>
                </c:pt>
                <c:pt idx="183">
                  <c:v>5</c:v>
                </c:pt>
                <c:pt idx="184">
                  <c:v>5</c:v>
                </c:pt>
                <c:pt idx="185">
                  <c:v>5</c:v>
                </c:pt>
                <c:pt idx="186">
                  <c:v>5</c:v>
                </c:pt>
                <c:pt idx="187">
                  <c:v>5</c:v>
                </c:pt>
                <c:pt idx="188">
                  <c:v>5</c:v>
                </c:pt>
                <c:pt idx="189">
                  <c:v>5</c:v>
                </c:pt>
                <c:pt idx="190">
                  <c:v>5</c:v>
                </c:pt>
                <c:pt idx="191">
                  <c:v>5</c:v>
                </c:pt>
                <c:pt idx="192">
                  <c:v>5</c:v>
                </c:pt>
                <c:pt idx="193">
                  <c:v>5</c:v>
                </c:pt>
                <c:pt idx="194">
                  <c:v>5</c:v>
                </c:pt>
                <c:pt idx="195">
                  <c:v>5</c:v>
                </c:pt>
                <c:pt idx="196">
                  <c:v>5</c:v>
                </c:pt>
                <c:pt idx="197">
                  <c:v>5</c:v>
                </c:pt>
                <c:pt idx="198">
                  <c:v>5</c:v>
                </c:pt>
                <c:pt idx="199">
                  <c:v>5</c:v>
                </c:pt>
                <c:pt idx="200">
                  <c:v>5</c:v>
                </c:pt>
                <c:pt idx="201">
                  <c:v>5</c:v>
                </c:pt>
                <c:pt idx="202">
                  <c:v>5</c:v>
                </c:pt>
                <c:pt idx="203">
                  <c:v>5</c:v>
                </c:pt>
                <c:pt idx="204">
                  <c:v>5</c:v>
                </c:pt>
                <c:pt idx="205">
                  <c:v>5</c:v>
                </c:pt>
                <c:pt idx="206">
                  <c:v>5</c:v>
                </c:pt>
                <c:pt idx="207">
                  <c:v>5</c:v>
                </c:pt>
                <c:pt idx="208">
                  <c:v>5</c:v>
                </c:pt>
                <c:pt idx="209">
                  <c:v>5</c:v>
                </c:pt>
                <c:pt idx="210">
                  <c:v>5</c:v>
                </c:pt>
                <c:pt idx="211">
                  <c:v>5</c:v>
                </c:pt>
                <c:pt idx="212">
                  <c:v>5</c:v>
                </c:pt>
                <c:pt idx="213">
                  <c:v>5</c:v>
                </c:pt>
                <c:pt idx="214">
                  <c:v>5</c:v>
                </c:pt>
                <c:pt idx="215">
                  <c:v>5</c:v>
                </c:pt>
                <c:pt idx="216">
                  <c:v>5</c:v>
                </c:pt>
                <c:pt idx="217">
                  <c:v>5</c:v>
                </c:pt>
                <c:pt idx="218">
                  <c:v>5</c:v>
                </c:pt>
                <c:pt idx="219">
                  <c:v>5</c:v>
                </c:pt>
                <c:pt idx="220">
                  <c:v>5</c:v>
                </c:pt>
                <c:pt idx="221">
                  <c:v>5</c:v>
                </c:pt>
                <c:pt idx="222">
                  <c:v>5</c:v>
                </c:pt>
                <c:pt idx="223">
                  <c:v>5</c:v>
                </c:pt>
                <c:pt idx="224">
                  <c:v>5</c:v>
                </c:pt>
                <c:pt idx="225">
                  <c:v>5</c:v>
                </c:pt>
                <c:pt idx="226">
                  <c:v>5</c:v>
                </c:pt>
                <c:pt idx="227">
                  <c:v>5</c:v>
                </c:pt>
                <c:pt idx="228">
                  <c:v>5</c:v>
                </c:pt>
                <c:pt idx="229">
                  <c:v>5</c:v>
                </c:pt>
                <c:pt idx="230">
                  <c:v>5</c:v>
                </c:pt>
                <c:pt idx="231">
                  <c:v>5</c:v>
                </c:pt>
                <c:pt idx="232">
                  <c:v>5</c:v>
                </c:pt>
                <c:pt idx="233">
                  <c:v>5</c:v>
                </c:pt>
                <c:pt idx="234">
                  <c:v>5</c:v>
                </c:pt>
                <c:pt idx="235">
                  <c:v>5</c:v>
                </c:pt>
                <c:pt idx="236">
                  <c:v>5</c:v>
                </c:pt>
                <c:pt idx="237">
                  <c:v>5</c:v>
                </c:pt>
                <c:pt idx="238">
                  <c:v>5</c:v>
                </c:pt>
                <c:pt idx="239">
                  <c:v>5</c:v>
                </c:pt>
                <c:pt idx="240">
                  <c:v>5</c:v>
                </c:pt>
                <c:pt idx="241">
                  <c:v>5</c:v>
                </c:pt>
                <c:pt idx="242">
                  <c:v>5</c:v>
                </c:pt>
                <c:pt idx="243">
                  <c:v>5</c:v>
                </c:pt>
                <c:pt idx="244">
                  <c:v>5</c:v>
                </c:pt>
                <c:pt idx="245">
                  <c:v>5</c:v>
                </c:pt>
                <c:pt idx="246">
                  <c:v>5</c:v>
                </c:pt>
                <c:pt idx="247">
                  <c:v>5</c:v>
                </c:pt>
                <c:pt idx="248">
                  <c:v>5</c:v>
                </c:pt>
                <c:pt idx="249">
                  <c:v>5</c:v>
                </c:pt>
                <c:pt idx="250">
                  <c:v>5</c:v>
                </c:pt>
                <c:pt idx="251">
                  <c:v>5</c:v>
                </c:pt>
                <c:pt idx="252">
                  <c:v>5</c:v>
                </c:pt>
                <c:pt idx="253">
                  <c:v>5</c:v>
                </c:pt>
                <c:pt idx="254">
                  <c:v>5</c:v>
                </c:pt>
                <c:pt idx="255">
                  <c:v>5</c:v>
                </c:pt>
                <c:pt idx="256">
                  <c:v>5</c:v>
                </c:pt>
                <c:pt idx="257">
                  <c:v>5</c:v>
                </c:pt>
                <c:pt idx="258">
                  <c:v>5</c:v>
                </c:pt>
                <c:pt idx="259">
                  <c:v>5</c:v>
                </c:pt>
                <c:pt idx="260">
                  <c:v>5</c:v>
                </c:pt>
                <c:pt idx="261">
                  <c:v>5</c:v>
                </c:pt>
                <c:pt idx="262">
                  <c:v>5</c:v>
                </c:pt>
                <c:pt idx="263">
                  <c:v>5</c:v>
                </c:pt>
                <c:pt idx="264">
                  <c:v>5</c:v>
                </c:pt>
                <c:pt idx="265">
                  <c:v>5</c:v>
                </c:pt>
                <c:pt idx="266">
                  <c:v>5</c:v>
                </c:pt>
                <c:pt idx="267">
                  <c:v>5</c:v>
                </c:pt>
                <c:pt idx="268">
                  <c:v>5</c:v>
                </c:pt>
                <c:pt idx="269">
                  <c:v>5</c:v>
                </c:pt>
                <c:pt idx="270">
                  <c:v>5</c:v>
                </c:pt>
                <c:pt idx="271">
                  <c:v>5</c:v>
                </c:pt>
                <c:pt idx="272">
                  <c:v>5</c:v>
                </c:pt>
                <c:pt idx="273">
                  <c:v>5</c:v>
                </c:pt>
                <c:pt idx="274">
                  <c:v>5</c:v>
                </c:pt>
                <c:pt idx="275">
                  <c:v>5</c:v>
                </c:pt>
                <c:pt idx="276">
                  <c:v>5</c:v>
                </c:pt>
                <c:pt idx="277">
                  <c:v>5</c:v>
                </c:pt>
                <c:pt idx="278">
                  <c:v>5</c:v>
                </c:pt>
                <c:pt idx="279">
                  <c:v>5</c:v>
                </c:pt>
                <c:pt idx="280">
                  <c:v>5</c:v>
                </c:pt>
                <c:pt idx="281">
                  <c:v>5</c:v>
                </c:pt>
                <c:pt idx="282">
                  <c:v>5</c:v>
                </c:pt>
                <c:pt idx="283">
                  <c:v>5</c:v>
                </c:pt>
                <c:pt idx="284">
                  <c:v>5</c:v>
                </c:pt>
                <c:pt idx="285">
                  <c:v>5</c:v>
                </c:pt>
                <c:pt idx="286">
                  <c:v>5</c:v>
                </c:pt>
                <c:pt idx="287">
                  <c:v>5</c:v>
                </c:pt>
                <c:pt idx="288">
                  <c:v>5</c:v>
                </c:pt>
                <c:pt idx="289">
                  <c:v>5</c:v>
                </c:pt>
                <c:pt idx="290">
                  <c:v>5</c:v>
                </c:pt>
                <c:pt idx="291">
                  <c:v>5</c:v>
                </c:pt>
                <c:pt idx="292">
                  <c:v>5</c:v>
                </c:pt>
                <c:pt idx="293">
                  <c:v>5</c:v>
                </c:pt>
                <c:pt idx="294">
                  <c:v>5</c:v>
                </c:pt>
                <c:pt idx="295">
                  <c:v>5</c:v>
                </c:pt>
                <c:pt idx="296">
                  <c:v>5</c:v>
                </c:pt>
                <c:pt idx="297">
                  <c:v>5</c:v>
                </c:pt>
                <c:pt idx="298">
                  <c:v>5</c:v>
                </c:pt>
                <c:pt idx="299">
                  <c:v>5</c:v>
                </c:pt>
                <c:pt idx="300">
                  <c:v>5</c:v>
                </c:pt>
                <c:pt idx="301">
                  <c:v>5</c:v>
                </c:pt>
                <c:pt idx="302">
                  <c:v>5</c:v>
                </c:pt>
                <c:pt idx="303">
                  <c:v>5</c:v>
                </c:pt>
                <c:pt idx="304">
                  <c:v>5</c:v>
                </c:pt>
                <c:pt idx="305">
                  <c:v>5</c:v>
                </c:pt>
                <c:pt idx="306">
                  <c:v>5</c:v>
                </c:pt>
                <c:pt idx="307">
                  <c:v>5</c:v>
                </c:pt>
                <c:pt idx="308">
                  <c:v>5</c:v>
                </c:pt>
                <c:pt idx="309">
                  <c:v>5</c:v>
                </c:pt>
                <c:pt idx="310">
                  <c:v>5</c:v>
                </c:pt>
                <c:pt idx="311">
                  <c:v>5</c:v>
                </c:pt>
                <c:pt idx="312">
                  <c:v>5</c:v>
                </c:pt>
                <c:pt idx="313">
                  <c:v>5</c:v>
                </c:pt>
                <c:pt idx="314">
                  <c:v>5</c:v>
                </c:pt>
                <c:pt idx="315">
                  <c:v>5</c:v>
                </c:pt>
                <c:pt idx="316">
                  <c:v>5</c:v>
                </c:pt>
                <c:pt idx="317">
                  <c:v>5</c:v>
                </c:pt>
                <c:pt idx="318">
                  <c:v>5</c:v>
                </c:pt>
                <c:pt idx="319">
                  <c:v>5</c:v>
                </c:pt>
                <c:pt idx="320">
                  <c:v>5</c:v>
                </c:pt>
                <c:pt idx="321">
                  <c:v>5</c:v>
                </c:pt>
                <c:pt idx="322">
                  <c:v>5</c:v>
                </c:pt>
                <c:pt idx="323">
                  <c:v>5</c:v>
                </c:pt>
                <c:pt idx="324">
                  <c:v>5</c:v>
                </c:pt>
                <c:pt idx="325">
                  <c:v>5</c:v>
                </c:pt>
                <c:pt idx="326">
                  <c:v>5</c:v>
                </c:pt>
                <c:pt idx="327">
                  <c:v>5</c:v>
                </c:pt>
                <c:pt idx="328">
                  <c:v>5</c:v>
                </c:pt>
                <c:pt idx="329">
                  <c:v>5</c:v>
                </c:pt>
                <c:pt idx="330">
                  <c:v>5</c:v>
                </c:pt>
                <c:pt idx="331">
                  <c:v>5</c:v>
                </c:pt>
                <c:pt idx="332">
                  <c:v>5</c:v>
                </c:pt>
                <c:pt idx="333">
                  <c:v>5</c:v>
                </c:pt>
                <c:pt idx="334">
                  <c:v>5</c:v>
                </c:pt>
                <c:pt idx="335">
                  <c:v>5</c:v>
                </c:pt>
                <c:pt idx="336">
                  <c:v>5</c:v>
                </c:pt>
                <c:pt idx="337">
                  <c:v>5</c:v>
                </c:pt>
                <c:pt idx="338">
                  <c:v>5</c:v>
                </c:pt>
                <c:pt idx="339">
                  <c:v>5</c:v>
                </c:pt>
                <c:pt idx="340">
                  <c:v>5</c:v>
                </c:pt>
                <c:pt idx="341">
                  <c:v>5</c:v>
                </c:pt>
                <c:pt idx="342">
                  <c:v>5</c:v>
                </c:pt>
                <c:pt idx="343">
                  <c:v>5</c:v>
                </c:pt>
                <c:pt idx="344">
                  <c:v>5</c:v>
                </c:pt>
                <c:pt idx="345">
                  <c:v>5</c:v>
                </c:pt>
                <c:pt idx="346">
                  <c:v>5</c:v>
                </c:pt>
                <c:pt idx="347">
                  <c:v>5</c:v>
                </c:pt>
                <c:pt idx="348">
                  <c:v>5</c:v>
                </c:pt>
                <c:pt idx="349">
                  <c:v>5</c:v>
                </c:pt>
                <c:pt idx="350">
                  <c:v>5</c:v>
                </c:pt>
                <c:pt idx="351">
                  <c:v>5</c:v>
                </c:pt>
                <c:pt idx="352">
                  <c:v>5</c:v>
                </c:pt>
                <c:pt idx="353">
                  <c:v>5</c:v>
                </c:pt>
                <c:pt idx="354">
                  <c:v>5</c:v>
                </c:pt>
                <c:pt idx="355">
                  <c:v>5</c:v>
                </c:pt>
                <c:pt idx="356">
                  <c:v>5</c:v>
                </c:pt>
                <c:pt idx="357">
                  <c:v>5</c:v>
                </c:pt>
                <c:pt idx="358">
                  <c:v>5</c:v>
                </c:pt>
                <c:pt idx="359">
                  <c:v>5</c:v>
                </c:pt>
                <c:pt idx="360">
                  <c:v>5</c:v>
                </c:pt>
                <c:pt idx="361">
                  <c:v>5</c:v>
                </c:pt>
                <c:pt idx="362">
                  <c:v>5</c:v>
                </c:pt>
                <c:pt idx="363">
                  <c:v>5</c:v>
                </c:pt>
                <c:pt idx="364">
                  <c:v>5</c:v>
                </c:pt>
                <c:pt idx="365">
                  <c:v>5</c:v>
                </c:pt>
                <c:pt idx="366">
                  <c:v>5</c:v>
                </c:pt>
                <c:pt idx="367">
                  <c:v>5</c:v>
                </c:pt>
                <c:pt idx="368">
                  <c:v>5</c:v>
                </c:pt>
                <c:pt idx="369">
                  <c:v>5</c:v>
                </c:pt>
                <c:pt idx="370">
                  <c:v>5</c:v>
                </c:pt>
                <c:pt idx="371">
                  <c:v>5</c:v>
                </c:pt>
                <c:pt idx="372">
                  <c:v>5</c:v>
                </c:pt>
                <c:pt idx="373">
                  <c:v>5</c:v>
                </c:pt>
                <c:pt idx="374">
                  <c:v>5</c:v>
                </c:pt>
                <c:pt idx="375">
                  <c:v>5</c:v>
                </c:pt>
                <c:pt idx="376">
                  <c:v>5</c:v>
                </c:pt>
                <c:pt idx="377">
                  <c:v>5</c:v>
                </c:pt>
                <c:pt idx="378">
                  <c:v>5</c:v>
                </c:pt>
                <c:pt idx="379">
                  <c:v>5</c:v>
                </c:pt>
                <c:pt idx="380">
                  <c:v>5</c:v>
                </c:pt>
                <c:pt idx="381">
                  <c:v>5</c:v>
                </c:pt>
                <c:pt idx="382">
                  <c:v>5</c:v>
                </c:pt>
                <c:pt idx="383">
                  <c:v>5</c:v>
                </c:pt>
                <c:pt idx="384">
                  <c:v>5</c:v>
                </c:pt>
                <c:pt idx="385">
                  <c:v>5</c:v>
                </c:pt>
                <c:pt idx="386">
                  <c:v>5</c:v>
                </c:pt>
                <c:pt idx="387">
                  <c:v>5</c:v>
                </c:pt>
                <c:pt idx="388">
                  <c:v>5</c:v>
                </c:pt>
                <c:pt idx="389">
                  <c:v>5</c:v>
                </c:pt>
                <c:pt idx="390">
                  <c:v>5</c:v>
                </c:pt>
                <c:pt idx="391">
                  <c:v>5</c:v>
                </c:pt>
                <c:pt idx="392">
                  <c:v>5</c:v>
                </c:pt>
                <c:pt idx="393">
                  <c:v>5</c:v>
                </c:pt>
                <c:pt idx="394">
                  <c:v>5</c:v>
                </c:pt>
                <c:pt idx="395">
                  <c:v>5</c:v>
                </c:pt>
                <c:pt idx="396">
                  <c:v>5</c:v>
                </c:pt>
                <c:pt idx="397">
                  <c:v>5</c:v>
                </c:pt>
                <c:pt idx="398">
                  <c:v>5</c:v>
                </c:pt>
                <c:pt idx="399">
                  <c:v>5</c:v>
                </c:pt>
                <c:pt idx="400">
                  <c:v>5</c:v>
                </c:pt>
                <c:pt idx="401">
                  <c:v>5</c:v>
                </c:pt>
                <c:pt idx="402">
                  <c:v>5</c:v>
                </c:pt>
                <c:pt idx="403">
                  <c:v>5</c:v>
                </c:pt>
                <c:pt idx="404">
                  <c:v>5</c:v>
                </c:pt>
                <c:pt idx="405">
                  <c:v>5</c:v>
                </c:pt>
                <c:pt idx="406">
                  <c:v>5</c:v>
                </c:pt>
                <c:pt idx="407">
                  <c:v>5</c:v>
                </c:pt>
                <c:pt idx="408">
                  <c:v>5</c:v>
                </c:pt>
                <c:pt idx="409">
                  <c:v>5</c:v>
                </c:pt>
                <c:pt idx="410">
                  <c:v>5</c:v>
                </c:pt>
                <c:pt idx="411">
                  <c:v>5</c:v>
                </c:pt>
                <c:pt idx="412">
                  <c:v>5</c:v>
                </c:pt>
                <c:pt idx="413">
                  <c:v>5</c:v>
                </c:pt>
                <c:pt idx="414">
                  <c:v>5</c:v>
                </c:pt>
                <c:pt idx="415">
                  <c:v>5</c:v>
                </c:pt>
                <c:pt idx="416">
                  <c:v>5</c:v>
                </c:pt>
                <c:pt idx="417">
                  <c:v>5</c:v>
                </c:pt>
                <c:pt idx="418">
                  <c:v>5</c:v>
                </c:pt>
                <c:pt idx="419">
                  <c:v>5</c:v>
                </c:pt>
                <c:pt idx="420">
                  <c:v>5</c:v>
                </c:pt>
                <c:pt idx="421">
                  <c:v>5</c:v>
                </c:pt>
                <c:pt idx="422">
                  <c:v>5</c:v>
                </c:pt>
                <c:pt idx="423">
                  <c:v>5</c:v>
                </c:pt>
                <c:pt idx="424">
                  <c:v>5</c:v>
                </c:pt>
                <c:pt idx="425">
                  <c:v>5</c:v>
                </c:pt>
                <c:pt idx="426">
                  <c:v>5</c:v>
                </c:pt>
                <c:pt idx="427">
                  <c:v>5</c:v>
                </c:pt>
                <c:pt idx="428">
                  <c:v>5</c:v>
                </c:pt>
                <c:pt idx="429">
                  <c:v>5</c:v>
                </c:pt>
                <c:pt idx="430">
                  <c:v>5</c:v>
                </c:pt>
                <c:pt idx="431">
                  <c:v>5</c:v>
                </c:pt>
                <c:pt idx="432">
                  <c:v>5</c:v>
                </c:pt>
                <c:pt idx="433">
                  <c:v>5</c:v>
                </c:pt>
                <c:pt idx="434">
                  <c:v>5</c:v>
                </c:pt>
                <c:pt idx="435">
                  <c:v>5</c:v>
                </c:pt>
                <c:pt idx="436">
                  <c:v>5</c:v>
                </c:pt>
                <c:pt idx="437">
                  <c:v>5</c:v>
                </c:pt>
                <c:pt idx="438">
                  <c:v>5</c:v>
                </c:pt>
                <c:pt idx="439">
                  <c:v>5</c:v>
                </c:pt>
                <c:pt idx="440">
                  <c:v>5</c:v>
                </c:pt>
                <c:pt idx="441">
                  <c:v>5</c:v>
                </c:pt>
                <c:pt idx="442">
                  <c:v>5</c:v>
                </c:pt>
                <c:pt idx="443">
                  <c:v>5</c:v>
                </c:pt>
                <c:pt idx="444">
                  <c:v>5</c:v>
                </c:pt>
                <c:pt idx="445">
                  <c:v>5</c:v>
                </c:pt>
                <c:pt idx="446">
                  <c:v>5</c:v>
                </c:pt>
                <c:pt idx="447">
                  <c:v>5</c:v>
                </c:pt>
                <c:pt idx="448">
                  <c:v>5</c:v>
                </c:pt>
                <c:pt idx="449">
                  <c:v>5</c:v>
                </c:pt>
                <c:pt idx="450">
                  <c:v>5</c:v>
                </c:pt>
                <c:pt idx="451">
                  <c:v>5</c:v>
                </c:pt>
                <c:pt idx="452">
                  <c:v>5</c:v>
                </c:pt>
                <c:pt idx="453">
                  <c:v>5</c:v>
                </c:pt>
                <c:pt idx="454">
                  <c:v>5</c:v>
                </c:pt>
                <c:pt idx="455">
                  <c:v>5</c:v>
                </c:pt>
                <c:pt idx="456">
                  <c:v>5</c:v>
                </c:pt>
                <c:pt idx="457">
                  <c:v>5</c:v>
                </c:pt>
                <c:pt idx="458">
                  <c:v>5</c:v>
                </c:pt>
                <c:pt idx="459">
                  <c:v>5</c:v>
                </c:pt>
                <c:pt idx="460">
                  <c:v>5</c:v>
                </c:pt>
                <c:pt idx="461">
                  <c:v>5</c:v>
                </c:pt>
                <c:pt idx="462">
                  <c:v>5</c:v>
                </c:pt>
                <c:pt idx="463">
                  <c:v>5</c:v>
                </c:pt>
                <c:pt idx="464">
                  <c:v>5</c:v>
                </c:pt>
                <c:pt idx="465">
                  <c:v>5</c:v>
                </c:pt>
                <c:pt idx="466">
                  <c:v>5</c:v>
                </c:pt>
                <c:pt idx="467">
                  <c:v>5</c:v>
                </c:pt>
                <c:pt idx="468">
                  <c:v>5</c:v>
                </c:pt>
                <c:pt idx="469">
                  <c:v>5</c:v>
                </c:pt>
                <c:pt idx="470">
                  <c:v>5</c:v>
                </c:pt>
                <c:pt idx="471">
                  <c:v>5</c:v>
                </c:pt>
                <c:pt idx="472">
                  <c:v>5</c:v>
                </c:pt>
                <c:pt idx="473">
                  <c:v>5</c:v>
                </c:pt>
                <c:pt idx="474">
                  <c:v>5</c:v>
                </c:pt>
                <c:pt idx="475">
                  <c:v>5</c:v>
                </c:pt>
                <c:pt idx="476">
                  <c:v>5</c:v>
                </c:pt>
                <c:pt idx="477">
                  <c:v>5</c:v>
                </c:pt>
                <c:pt idx="478">
                  <c:v>5</c:v>
                </c:pt>
                <c:pt idx="479">
                  <c:v>5</c:v>
                </c:pt>
                <c:pt idx="480">
                  <c:v>5</c:v>
                </c:pt>
                <c:pt idx="481">
                  <c:v>5</c:v>
                </c:pt>
                <c:pt idx="482">
                  <c:v>5</c:v>
                </c:pt>
                <c:pt idx="483">
                  <c:v>5</c:v>
                </c:pt>
                <c:pt idx="484">
                  <c:v>5</c:v>
                </c:pt>
                <c:pt idx="485">
                  <c:v>5</c:v>
                </c:pt>
                <c:pt idx="486">
                  <c:v>5</c:v>
                </c:pt>
                <c:pt idx="487">
                  <c:v>5</c:v>
                </c:pt>
                <c:pt idx="488">
                  <c:v>5</c:v>
                </c:pt>
                <c:pt idx="489">
                  <c:v>5</c:v>
                </c:pt>
                <c:pt idx="490">
                  <c:v>5</c:v>
                </c:pt>
                <c:pt idx="491">
                  <c:v>5</c:v>
                </c:pt>
                <c:pt idx="492">
                  <c:v>5</c:v>
                </c:pt>
                <c:pt idx="493">
                  <c:v>5</c:v>
                </c:pt>
                <c:pt idx="494">
                  <c:v>5</c:v>
                </c:pt>
                <c:pt idx="495">
                  <c:v>5</c:v>
                </c:pt>
                <c:pt idx="496">
                  <c:v>5</c:v>
                </c:pt>
                <c:pt idx="497">
                  <c:v>5</c:v>
                </c:pt>
                <c:pt idx="498">
                  <c:v>5</c:v>
                </c:pt>
                <c:pt idx="499">
                  <c:v>5</c:v>
                </c:pt>
                <c:pt idx="500">
                  <c:v>5</c:v>
                </c:pt>
                <c:pt idx="501">
                  <c:v>5</c:v>
                </c:pt>
                <c:pt idx="502">
                  <c:v>5</c:v>
                </c:pt>
                <c:pt idx="503">
                  <c:v>5</c:v>
                </c:pt>
                <c:pt idx="504">
                  <c:v>5</c:v>
                </c:pt>
                <c:pt idx="505">
                  <c:v>5</c:v>
                </c:pt>
                <c:pt idx="506">
                  <c:v>5</c:v>
                </c:pt>
                <c:pt idx="507">
                  <c:v>5</c:v>
                </c:pt>
                <c:pt idx="508">
                  <c:v>5</c:v>
                </c:pt>
                <c:pt idx="509">
                  <c:v>5</c:v>
                </c:pt>
                <c:pt idx="510">
                  <c:v>5</c:v>
                </c:pt>
                <c:pt idx="511">
                  <c:v>5</c:v>
                </c:pt>
                <c:pt idx="512">
                  <c:v>5</c:v>
                </c:pt>
                <c:pt idx="513">
                  <c:v>5</c:v>
                </c:pt>
                <c:pt idx="514">
                  <c:v>5</c:v>
                </c:pt>
                <c:pt idx="515">
                  <c:v>5</c:v>
                </c:pt>
                <c:pt idx="516">
                  <c:v>5</c:v>
                </c:pt>
                <c:pt idx="517">
                  <c:v>5</c:v>
                </c:pt>
                <c:pt idx="518">
                  <c:v>5</c:v>
                </c:pt>
                <c:pt idx="519">
                  <c:v>5</c:v>
                </c:pt>
                <c:pt idx="520">
                  <c:v>5</c:v>
                </c:pt>
                <c:pt idx="521">
                  <c:v>5</c:v>
                </c:pt>
                <c:pt idx="522">
                  <c:v>5</c:v>
                </c:pt>
                <c:pt idx="523">
                  <c:v>5</c:v>
                </c:pt>
                <c:pt idx="524">
                  <c:v>5</c:v>
                </c:pt>
                <c:pt idx="525">
                  <c:v>5</c:v>
                </c:pt>
                <c:pt idx="526">
                  <c:v>5</c:v>
                </c:pt>
                <c:pt idx="527">
                  <c:v>5</c:v>
                </c:pt>
                <c:pt idx="528">
                  <c:v>5</c:v>
                </c:pt>
                <c:pt idx="529">
                  <c:v>5</c:v>
                </c:pt>
                <c:pt idx="530">
                  <c:v>5</c:v>
                </c:pt>
                <c:pt idx="531">
                  <c:v>5</c:v>
                </c:pt>
                <c:pt idx="532">
                  <c:v>5</c:v>
                </c:pt>
                <c:pt idx="533">
                  <c:v>5</c:v>
                </c:pt>
                <c:pt idx="534">
                  <c:v>5</c:v>
                </c:pt>
                <c:pt idx="535">
                  <c:v>5</c:v>
                </c:pt>
                <c:pt idx="536">
                  <c:v>5</c:v>
                </c:pt>
                <c:pt idx="537">
                  <c:v>5</c:v>
                </c:pt>
                <c:pt idx="538">
                  <c:v>5</c:v>
                </c:pt>
                <c:pt idx="539">
                  <c:v>5</c:v>
                </c:pt>
                <c:pt idx="540">
                  <c:v>5</c:v>
                </c:pt>
                <c:pt idx="541">
                  <c:v>5</c:v>
                </c:pt>
                <c:pt idx="542">
                  <c:v>5</c:v>
                </c:pt>
                <c:pt idx="543">
                  <c:v>5</c:v>
                </c:pt>
                <c:pt idx="544">
                  <c:v>5</c:v>
                </c:pt>
                <c:pt idx="545">
                  <c:v>5</c:v>
                </c:pt>
                <c:pt idx="546">
                  <c:v>5</c:v>
                </c:pt>
                <c:pt idx="547">
                  <c:v>5</c:v>
                </c:pt>
                <c:pt idx="548">
                  <c:v>5</c:v>
                </c:pt>
                <c:pt idx="549">
                  <c:v>5</c:v>
                </c:pt>
                <c:pt idx="550">
                  <c:v>5</c:v>
                </c:pt>
                <c:pt idx="551">
                  <c:v>5</c:v>
                </c:pt>
                <c:pt idx="552">
                  <c:v>5</c:v>
                </c:pt>
                <c:pt idx="553">
                  <c:v>5</c:v>
                </c:pt>
                <c:pt idx="554">
                  <c:v>5</c:v>
                </c:pt>
                <c:pt idx="555">
                  <c:v>5</c:v>
                </c:pt>
                <c:pt idx="556">
                  <c:v>5</c:v>
                </c:pt>
                <c:pt idx="557">
                  <c:v>5</c:v>
                </c:pt>
                <c:pt idx="558">
                  <c:v>5</c:v>
                </c:pt>
                <c:pt idx="559">
                  <c:v>5</c:v>
                </c:pt>
                <c:pt idx="560">
                  <c:v>5</c:v>
                </c:pt>
                <c:pt idx="561">
                  <c:v>5</c:v>
                </c:pt>
                <c:pt idx="562">
                  <c:v>5</c:v>
                </c:pt>
                <c:pt idx="563">
                  <c:v>5</c:v>
                </c:pt>
                <c:pt idx="564">
                  <c:v>5</c:v>
                </c:pt>
                <c:pt idx="565">
                  <c:v>5</c:v>
                </c:pt>
                <c:pt idx="566">
                  <c:v>5</c:v>
                </c:pt>
                <c:pt idx="567">
                  <c:v>5</c:v>
                </c:pt>
                <c:pt idx="568">
                  <c:v>5</c:v>
                </c:pt>
                <c:pt idx="569">
                  <c:v>5</c:v>
                </c:pt>
                <c:pt idx="570">
                  <c:v>5</c:v>
                </c:pt>
                <c:pt idx="571">
                  <c:v>5</c:v>
                </c:pt>
                <c:pt idx="572">
                  <c:v>5</c:v>
                </c:pt>
                <c:pt idx="573">
                  <c:v>5</c:v>
                </c:pt>
                <c:pt idx="574">
                  <c:v>5</c:v>
                </c:pt>
                <c:pt idx="575">
                  <c:v>5</c:v>
                </c:pt>
                <c:pt idx="576">
                  <c:v>5</c:v>
                </c:pt>
                <c:pt idx="577">
                  <c:v>5</c:v>
                </c:pt>
                <c:pt idx="578">
                  <c:v>5</c:v>
                </c:pt>
                <c:pt idx="579">
                  <c:v>5</c:v>
                </c:pt>
                <c:pt idx="580">
                  <c:v>5</c:v>
                </c:pt>
                <c:pt idx="581">
                  <c:v>5</c:v>
                </c:pt>
                <c:pt idx="582">
                  <c:v>5</c:v>
                </c:pt>
                <c:pt idx="583">
                  <c:v>5</c:v>
                </c:pt>
                <c:pt idx="584">
                  <c:v>5</c:v>
                </c:pt>
                <c:pt idx="585">
                  <c:v>5</c:v>
                </c:pt>
                <c:pt idx="586">
                  <c:v>5</c:v>
                </c:pt>
                <c:pt idx="587">
                  <c:v>5</c:v>
                </c:pt>
                <c:pt idx="588">
                  <c:v>5</c:v>
                </c:pt>
                <c:pt idx="589">
                  <c:v>5</c:v>
                </c:pt>
                <c:pt idx="590">
                  <c:v>5</c:v>
                </c:pt>
                <c:pt idx="591">
                  <c:v>5</c:v>
                </c:pt>
                <c:pt idx="592">
                  <c:v>5</c:v>
                </c:pt>
                <c:pt idx="593">
                  <c:v>5</c:v>
                </c:pt>
                <c:pt idx="594">
                  <c:v>5</c:v>
                </c:pt>
                <c:pt idx="595">
                  <c:v>5</c:v>
                </c:pt>
                <c:pt idx="596">
                  <c:v>5</c:v>
                </c:pt>
                <c:pt idx="597">
                  <c:v>5</c:v>
                </c:pt>
                <c:pt idx="598">
                  <c:v>5</c:v>
                </c:pt>
                <c:pt idx="599">
                  <c:v>5</c:v>
                </c:pt>
                <c:pt idx="600">
                  <c:v>5</c:v>
                </c:pt>
                <c:pt idx="601">
                  <c:v>5</c:v>
                </c:pt>
                <c:pt idx="602">
                  <c:v>5</c:v>
                </c:pt>
                <c:pt idx="603">
                  <c:v>5</c:v>
                </c:pt>
                <c:pt idx="604">
                  <c:v>5</c:v>
                </c:pt>
                <c:pt idx="605">
                  <c:v>5</c:v>
                </c:pt>
                <c:pt idx="606">
                  <c:v>5</c:v>
                </c:pt>
                <c:pt idx="607">
                  <c:v>5</c:v>
                </c:pt>
                <c:pt idx="608">
                  <c:v>5</c:v>
                </c:pt>
                <c:pt idx="609">
                  <c:v>5</c:v>
                </c:pt>
                <c:pt idx="610">
                  <c:v>5</c:v>
                </c:pt>
                <c:pt idx="611">
                  <c:v>5</c:v>
                </c:pt>
                <c:pt idx="612">
                  <c:v>5</c:v>
                </c:pt>
                <c:pt idx="613">
                  <c:v>5</c:v>
                </c:pt>
                <c:pt idx="614">
                  <c:v>5</c:v>
                </c:pt>
                <c:pt idx="615">
                  <c:v>5</c:v>
                </c:pt>
                <c:pt idx="616">
                  <c:v>5</c:v>
                </c:pt>
                <c:pt idx="617">
                  <c:v>5</c:v>
                </c:pt>
                <c:pt idx="618">
                  <c:v>5</c:v>
                </c:pt>
                <c:pt idx="619">
                  <c:v>5</c:v>
                </c:pt>
                <c:pt idx="620">
                  <c:v>5</c:v>
                </c:pt>
                <c:pt idx="621">
                  <c:v>5</c:v>
                </c:pt>
                <c:pt idx="622">
                  <c:v>5</c:v>
                </c:pt>
                <c:pt idx="623">
                  <c:v>5</c:v>
                </c:pt>
                <c:pt idx="624">
                  <c:v>5</c:v>
                </c:pt>
                <c:pt idx="625">
                  <c:v>5</c:v>
                </c:pt>
                <c:pt idx="626">
                  <c:v>5</c:v>
                </c:pt>
                <c:pt idx="627">
                  <c:v>5</c:v>
                </c:pt>
                <c:pt idx="628">
                  <c:v>5</c:v>
                </c:pt>
                <c:pt idx="629">
                  <c:v>5</c:v>
                </c:pt>
                <c:pt idx="630">
                  <c:v>5</c:v>
                </c:pt>
                <c:pt idx="631">
                  <c:v>5</c:v>
                </c:pt>
                <c:pt idx="632">
                  <c:v>5</c:v>
                </c:pt>
                <c:pt idx="633">
                  <c:v>5</c:v>
                </c:pt>
                <c:pt idx="634">
                  <c:v>5</c:v>
                </c:pt>
                <c:pt idx="635">
                  <c:v>5</c:v>
                </c:pt>
                <c:pt idx="636">
                  <c:v>5</c:v>
                </c:pt>
                <c:pt idx="637">
                  <c:v>5</c:v>
                </c:pt>
                <c:pt idx="638">
                  <c:v>5</c:v>
                </c:pt>
                <c:pt idx="639">
                  <c:v>5</c:v>
                </c:pt>
                <c:pt idx="640">
                  <c:v>5</c:v>
                </c:pt>
                <c:pt idx="641">
                  <c:v>5</c:v>
                </c:pt>
                <c:pt idx="642">
                  <c:v>5</c:v>
                </c:pt>
                <c:pt idx="643">
                  <c:v>5</c:v>
                </c:pt>
                <c:pt idx="644">
                  <c:v>5</c:v>
                </c:pt>
                <c:pt idx="645">
                  <c:v>5</c:v>
                </c:pt>
                <c:pt idx="646">
                  <c:v>5</c:v>
                </c:pt>
                <c:pt idx="647">
                  <c:v>5</c:v>
                </c:pt>
                <c:pt idx="648">
                  <c:v>5</c:v>
                </c:pt>
                <c:pt idx="649">
                  <c:v>5</c:v>
                </c:pt>
                <c:pt idx="650">
                  <c:v>5</c:v>
                </c:pt>
                <c:pt idx="651">
                  <c:v>5</c:v>
                </c:pt>
                <c:pt idx="652">
                  <c:v>5</c:v>
                </c:pt>
                <c:pt idx="653">
                  <c:v>5</c:v>
                </c:pt>
                <c:pt idx="654">
                  <c:v>5</c:v>
                </c:pt>
                <c:pt idx="655">
                  <c:v>5</c:v>
                </c:pt>
                <c:pt idx="656">
                  <c:v>5</c:v>
                </c:pt>
                <c:pt idx="657">
                  <c:v>5</c:v>
                </c:pt>
                <c:pt idx="658">
                  <c:v>5</c:v>
                </c:pt>
                <c:pt idx="659">
                  <c:v>5</c:v>
                </c:pt>
                <c:pt idx="660">
                  <c:v>5</c:v>
                </c:pt>
                <c:pt idx="661">
                  <c:v>5</c:v>
                </c:pt>
                <c:pt idx="662">
                  <c:v>5</c:v>
                </c:pt>
                <c:pt idx="663">
                  <c:v>5</c:v>
                </c:pt>
                <c:pt idx="664">
                  <c:v>5</c:v>
                </c:pt>
                <c:pt idx="665">
                  <c:v>5</c:v>
                </c:pt>
                <c:pt idx="666">
                  <c:v>5</c:v>
                </c:pt>
                <c:pt idx="667">
                  <c:v>5</c:v>
                </c:pt>
                <c:pt idx="668">
                  <c:v>5</c:v>
                </c:pt>
                <c:pt idx="669">
                  <c:v>5</c:v>
                </c:pt>
                <c:pt idx="670">
                  <c:v>5</c:v>
                </c:pt>
                <c:pt idx="671">
                  <c:v>5</c:v>
                </c:pt>
                <c:pt idx="672">
                  <c:v>5</c:v>
                </c:pt>
                <c:pt idx="673">
                  <c:v>5</c:v>
                </c:pt>
                <c:pt idx="674">
                  <c:v>5</c:v>
                </c:pt>
                <c:pt idx="675">
                  <c:v>5</c:v>
                </c:pt>
                <c:pt idx="676">
                  <c:v>5</c:v>
                </c:pt>
                <c:pt idx="677">
                  <c:v>5</c:v>
                </c:pt>
                <c:pt idx="678">
                  <c:v>5</c:v>
                </c:pt>
                <c:pt idx="679">
                  <c:v>5</c:v>
                </c:pt>
                <c:pt idx="680">
                  <c:v>5</c:v>
                </c:pt>
                <c:pt idx="681">
                  <c:v>5</c:v>
                </c:pt>
                <c:pt idx="682">
                  <c:v>5</c:v>
                </c:pt>
                <c:pt idx="683">
                  <c:v>5</c:v>
                </c:pt>
                <c:pt idx="684">
                  <c:v>5</c:v>
                </c:pt>
                <c:pt idx="685">
                  <c:v>5</c:v>
                </c:pt>
                <c:pt idx="686">
                  <c:v>5</c:v>
                </c:pt>
                <c:pt idx="687">
                  <c:v>5</c:v>
                </c:pt>
                <c:pt idx="688">
                  <c:v>5</c:v>
                </c:pt>
                <c:pt idx="689">
                  <c:v>5</c:v>
                </c:pt>
                <c:pt idx="690">
                  <c:v>5</c:v>
                </c:pt>
                <c:pt idx="691">
                  <c:v>5</c:v>
                </c:pt>
                <c:pt idx="692">
                  <c:v>5</c:v>
                </c:pt>
                <c:pt idx="693">
                  <c:v>5</c:v>
                </c:pt>
                <c:pt idx="694">
                  <c:v>5</c:v>
                </c:pt>
                <c:pt idx="695">
                  <c:v>5</c:v>
                </c:pt>
                <c:pt idx="696">
                  <c:v>5</c:v>
                </c:pt>
                <c:pt idx="697">
                  <c:v>5</c:v>
                </c:pt>
                <c:pt idx="698">
                  <c:v>5</c:v>
                </c:pt>
                <c:pt idx="699">
                  <c:v>5</c:v>
                </c:pt>
                <c:pt idx="700">
                  <c:v>5</c:v>
                </c:pt>
                <c:pt idx="701">
                  <c:v>5</c:v>
                </c:pt>
                <c:pt idx="702">
                  <c:v>5</c:v>
                </c:pt>
                <c:pt idx="703">
                  <c:v>5</c:v>
                </c:pt>
                <c:pt idx="704">
                  <c:v>5</c:v>
                </c:pt>
                <c:pt idx="705">
                  <c:v>5</c:v>
                </c:pt>
                <c:pt idx="706">
                  <c:v>5</c:v>
                </c:pt>
                <c:pt idx="707">
                  <c:v>5</c:v>
                </c:pt>
                <c:pt idx="708">
                  <c:v>5</c:v>
                </c:pt>
                <c:pt idx="709">
                  <c:v>5</c:v>
                </c:pt>
                <c:pt idx="710">
                  <c:v>5</c:v>
                </c:pt>
                <c:pt idx="711">
                  <c:v>5</c:v>
                </c:pt>
                <c:pt idx="712">
                  <c:v>5</c:v>
                </c:pt>
                <c:pt idx="713">
                  <c:v>5</c:v>
                </c:pt>
                <c:pt idx="714">
                  <c:v>5</c:v>
                </c:pt>
                <c:pt idx="715">
                  <c:v>5</c:v>
                </c:pt>
                <c:pt idx="716">
                  <c:v>5</c:v>
                </c:pt>
                <c:pt idx="717">
                  <c:v>5</c:v>
                </c:pt>
                <c:pt idx="718">
                  <c:v>5</c:v>
                </c:pt>
                <c:pt idx="719">
                  <c:v>5</c:v>
                </c:pt>
                <c:pt idx="720">
                  <c:v>5</c:v>
                </c:pt>
                <c:pt idx="721">
                  <c:v>5</c:v>
                </c:pt>
                <c:pt idx="722">
                  <c:v>5</c:v>
                </c:pt>
                <c:pt idx="723">
                  <c:v>5</c:v>
                </c:pt>
                <c:pt idx="724">
                  <c:v>5</c:v>
                </c:pt>
                <c:pt idx="725">
                  <c:v>5</c:v>
                </c:pt>
                <c:pt idx="726">
                  <c:v>5</c:v>
                </c:pt>
                <c:pt idx="727">
                  <c:v>5</c:v>
                </c:pt>
                <c:pt idx="728">
                  <c:v>5</c:v>
                </c:pt>
                <c:pt idx="729">
                  <c:v>5</c:v>
                </c:pt>
                <c:pt idx="730">
                  <c:v>5</c:v>
                </c:pt>
                <c:pt idx="731">
                  <c:v>5</c:v>
                </c:pt>
                <c:pt idx="732">
                  <c:v>5</c:v>
                </c:pt>
                <c:pt idx="733">
                  <c:v>5</c:v>
                </c:pt>
                <c:pt idx="734">
                  <c:v>5</c:v>
                </c:pt>
                <c:pt idx="735">
                  <c:v>5</c:v>
                </c:pt>
                <c:pt idx="736">
                  <c:v>5</c:v>
                </c:pt>
                <c:pt idx="737">
                  <c:v>5</c:v>
                </c:pt>
                <c:pt idx="738">
                  <c:v>5</c:v>
                </c:pt>
                <c:pt idx="739">
                  <c:v>5</c:v>
                </c:pt>
                <c:pt idx="740">
                  <c:v>5</c:v>
                </c:pt>
                <c:pt idx="741">
                  <c:v>5</c:v>
                </c:pt>
                <c:pt idx="742">
                  <c:v>5</c:v>
                </c:pt>
                <c:pt idx="743">
                  <c:v>5</c:v>
                </c:pt>
                <c:pt idx="744">
                  <c:v>5</c:v>
                </c:pt>
                <c:pt idx="745">
                  <c:v>5</c:v>
                </c:pt>
                <c:pt idx="746">
                  <c:v>5</c:v>
                </c:pt>
                <c:pt idx="747">
                  <c:v>5</c:v>
                </c:pt>
                <c:pt idx="748">
                  <c:v>5</c:v>
                </c:pt>
                <c:pt idx="749">
                  <c:v>5</c:v>
                </c:pt>
                <c:pt idx="750">
                  <c:v>5</c:v>
                </c:pt>
                <c:pt idx="751">
                  <c:v>5</c:v>
                </c:pt>
                <c:pt idx="752">
                  <c:v>5</c:v>
                </c:pt>
                <c:pt idx="753">
                  <c:v>5</c:v>
                </c:pt>
                <c:pt idx="754">
                  <c:v>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219B-4079-8AA7-7FBA7E56F9A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66011824"/>
        <c:axId val="1472875200"/>
      </c:scatterChart>
      <c:valAx>
        <c:axId val="136601182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 b="0" i="0" baseline="0">
                    <a:effectLst/>
                  </a:rPr>
                  <a:t>Conduit Number</a:t>
                </a:r>
                <a:endParaRPr lang="en-US" sz="1000">
                  <a:effectLst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72875200"/>
        <c:crosses val="autoZero"/>
        <c:crossBetween val="midCat"/>
      </c:valAx>
      <c:valAx>
        <c:axId val="14728752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 b="0" i="0" baseline="0">
                    <a:effectLst/>
                  </a:rPr>
                  <a:t>Cover Stop(m)</a:t>
                </a:r>
                <a:endParaRPr lang="en-US" sz="1000">
                  <a:effectLst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6601182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75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0276902887139207E-2"/>
          <c:y val="8.1003379784887211E-2"/>
          <c:w val="0.67387817147856743"/>
          <c:h val="0.87037419489255097"/>
        </c:manualLayout>
      </c:layout>
      <c:pie3DChart>
        <c:varyColors val="1"/>
        <c:ser>
          <c:idx val="0"/>
          <c:order val="0"/>
          <c:tx>
            <c:strRef>
              <c:f>ورقة1!$O$55</c:f>
              <c:strCache>
                <c:ptCount val="1"/>
                <c:pt idx="0">
                  <c:v>20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ورقة1!$P$52:$P$55</c:f>
              <c:strCache>
                <c:ptCount val="4"/>
                <c:pt idx="0">
                  <c:v>مياه بلديه</c:v>
                </c:pt>
                <c:pt idx="1">
                  <c:v>بئر مياه(بئر تجميع)</c:v>
                </c:pt>
                <c:pt idx="3">
                  <c:v>مياه بلديه وبئر تجميع</c:v>
                </c:pt>
              </c:strCache>
            </c:strRef>
          </c:cat>
          <c:val>
            <c:numRef>
              <c:f>ورقة1!$O$52:$O$55</c:f>
              <c:numCache>
                <c:formatCode>General</c:formatCode>
                <c:ptCount val="4"/>
                <c:pt idx="0">
                  <c:v>18</c:v>
                </c:pt>
                <c:pt idx="1">
                  <c:v>1</c:v>
                </c:pt>
                <c:pt idx="3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BE5-41BB-8339-9D97DC2B70ED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</c:plotArea>
    <c:legend>
      <c:legendPos val="r"/>
      <c:legendEntry>
        <c:idx val="2"/>
        <c:delete val="1"/>
      </c:legendEntry>
      <c:overlay val="0"/>
      <c:txPr>
        <a:bodyPr/>
        <a:lstStyle/>
        <a:p>
          <a:pPr rtl="0">
            <a:defRPr/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ymbol val="none"/>
          </c:marker>
          <c:trendline>
            <c:trendlineType val="linear"/>
            <c:dispRSqr val="0"/>
            <c:dispEq val="0"/>
          </c:trendline>
          <c:xVal>
            <c:strRef>
              <c:f>ورقة1!$N$1:$N$40</c:f>
              <c:strCache>
                <c:ptCount val="40"/>
                <c:pt idx="0">
                  <c:v>Q13</c:v>
                </c:pt>
                <c:pt idx="1">
                  <c:v>no</c:v>
                </c:pt>
                <c:pt idx="2">
                  <c:v>yes</c:v>
                </c:pt>
                <c:pt idx="3">
                  <c:v>yes</c:v>
                </c:pt>
                <c:pt idx="4">
                  <c:v>yes</c:v>
                </c:pt>
                <c:pt idx="5">
                  <c:v>yes</c:v>
                </c:pt>
                <c:pt idx="6">
                  <c:v>no</c:v>
                </c:pt>
                <c:pt idx="7">
                  <c:v>no</c:v>
                </c:pt>
                <c:pt idx="8">
                  <c:v>no</c:v>
                </c:pt>
                <c:pt idx="9">
                  <c:v>yes</c:v>
                </c:pt>
                <c:pt idx="10">
                  <c:v>yes</c:v>
                </c:pt>
                <c:pt idx="11">
                  <c:v>yes</c:v>
                </c:pt>
                <c:pt idx="12">
                  <c:v>yes</c:v>
                </c:pt>
                <c:pt idx="13">
                  <c:v>yes</c:v>
                </c:pt>
                <c:pt idx="14">
                  <c:v>yes</c:v>
                </c:pt>
                <c:pt idx="15">
                  <c:v>no</c:v>
                </c:pt>
                <c:pt idx="16">
                  <c:v>yes</c:v>
                </c:pt>
                <c:pt idx="17">
                  <c:v>no</c:v>
                </c:pt>
                <c:pt idx="18">
                  <c:v>yes</c:v>
                </c:pt>
                <c:pt idx="19">
                  <c:v>no</c:v>
                </c:pt>
                <c:pt idx="20">
                  <c:v>yes</c:v>
                </c:pt>
                <c:pt idx="21">
                  <c:v>yes</c:v>
                </c:pt>
                <c:pt idx="22">
                  <c:v>yes</c:v>
                </c:pt>
                <c:pt idx="23">
                  <c:v>no</c:v>
                </c:pt>
                <c:pt idx="24">
                  <c:v>yes</c:v>
                </c:pt>
                <c:pt idx="25">
                  <c:v>yes</c:v>
                </c:pt>
                <c:pt idx="26">
                  <c:v>no</c:v>
                </c:pt>
                <c:pt idx="27">
                  <c:v>no</c:v>
                </c:pt>
                <c:pt idx="28">
                  <c:v>yes</c:v>
                </c:pt>
                <c:pt idx="29">
                  <c:v>yes</c:v>
                </c:pt>
                <c:pt idx="30">
                  <c:v>yes</c:v>
                </c:pt>
                <c:pt idx="31">
                  <c:v>yes</c:v>
                </c:pt>
                <c:pt idx="32">
                  <c:v>yes</c:v>
                </c:pt>
                <c:pt idx="33">
                  <c:v>no</c:v>
                </c:pt>
                <c:pt idx="34">
                  <c:v>yes</c:v>
                </c:pt>
                <c:pt idx="35">
                  <c:v>yes</c:v>
                </c:pt>
                <c:pt idx="36">
                  <c:v>yes</c:v>
                </c:pt>
                <c:pt idx="37">
                  <c:v>yes</c:v>
                </c:pt>
                <c:pt idx="38">
                  <c:v>yes</c:v>
                </c:pt>
                <c:pt idx="39">
                  <c:v>no</c:v>
                </c:pt>
              </c:strCache>
            </c:strRef>
          </c:xVal>
          <c:yVal>
            <c:numRef>
              <c:f>ورقة1!$U$2:$U$40</c:f>
              <c:numCache>
                <c:formatCode>0.00</c:formatCode>
                <c:ptCount val="39"/>
                <c:pt idx="0">
                  <c:v>141.66666666666652</c:v>
                </c:pt>
                <c:pt idx="1">
                  <c:v>108.33333333333285</c:v>
                </c:pt>
                <c:pt idx="2">
                  <c:v>141.66666666666652</c:v>
                </c:pt>
                <c:pt idx="3">
                  <c:v>83.333333333333258</c:v>
                </c:pt>
                <c:pt idx="4">
                  <c:v>113.33333333333285</c:v>
                </c:pt>
                <c:pt idx="5">
                  <c:v>100</c:v>
                </c:pt>
                <c:pt idx="6">
                  <c:v>46.666666666666089</c:v>
                </c:pt>
                <c:pt idx="7">
                  <c:v>93.333333333333258</c:v>
                </c:pt>
                <c:pt idx="8">
                  <c:v>137.5</c:v>
                </c:pt>
                <c:pt idx="9">
                  <c:v>0</c:v>
                </c:pt>
                <c:pt idx="10">
                  <c:v>92.592592592591544</c:v>
                </c:pt>
                <c:pt idx="11">
                  <c:v>111.11111111111111</c:v>
                </c:pt>
                <c:pt idx="12">
                  <c:v>111.11111111111111</c:v>
                </c:pt>
                <c:pt idx="13">
                  <c:v>216.66666666666652</c:v>
                </c:pt>
                <c:pt idx="14">
                  <c:v>83.333333333333258</c:v>
                </c:pt>
                <c:pt idx="15">
                  <c:v>71.428571428571388</c:v>
                </c:pt>
                <c:pt idx="16">
                  <c:v>100</c:v>
                </c:pt>
                <c:pt idx="17">
                  <c:v>250</c:v>
                </c:pt>
                <c:pt idx="18">
                  <c:v>166.66666666666652</c:v>
                </c:pt>
                <c:pt idx="19">
                  <c:v>44.444444444443867</c:v>
                </c:pt>
                <c:pt idx="20">
                  <c:v>110</c:v>
                </c:pt>
                <c:pt idx="21">
                  <c:v>66.666666666666671</c:v>
                </c:pt>
                <c:pt idx="22">
                  <c:v>86.666666666666671</c:v>
                </c:pt>
                <c:pt idx="23">
                  <c:v>366.66666666666708</c:v>
                </c:pt>
                <c:pt idx="24">
                  <c:v>95.238095238095241</c:v>
                </c:pt>
                <c:pt idx="25">
                  <c:v>66.666666666666671</c:v>
                </c:pt>
                <c:pt idx="26">
                  <c:v>57.142857142857153</c:v>
                </c:pt>
                <c:pt idx="27">
                  <c:v>250</c:v>
                </c:pt>
                <c:pt idx="28">
                  <c:v>142.85714285714539</c:v>
                </c:pt>
                <c:pt idx="29">
                  <c:v>62.5</c:v>
                </c:pt>
                <c:pt idx="30">
                  <c:v>83.333333333333258</c:v>
                </c:pt>
                <c:pt idx="31">
                  <c:v>166.66666666666652</c:v>
                </c:pt>
                <c:pt idx="32">
                  <c:v>188.8888888888913</c:v>
                </c:pt>
                <c:pt idx="33">
                  <c:v>200</c:v>
                </c:pt>
                <c:pt idx="34">
                  <c:v>433.33333333333331</c:v>
                </c:pt>
                <c:pt idx="35">
                  <c:v>166.66666666666652</c:v>
                </c:pt>
                <c:pt idx="36">
                  <c:v>47.619047619047024</c:v>
                </c:pt>
                <c:pt idx="37">
                  <c:v>177.77777777777752</c:v>
                </c:pt>
                <c:pt idx="38">
                  <c:v>222.22222222222223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8E2-4E1E-8CC7-4BD7C0603AF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2849792"/>
        <c:axId val="62852480"/>
      </c:scatterChart>
      <c:valAx>
        <c:axId val="62849792"/>
        <c:scaling>
          <c:orientation val="minMax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 lang="en-US"/>
                </a:pPr>
                <a:r>
                  <a:rPr lang="en-US"/>
                  <a:t>Exsisting</a:t>
                </a:r>
                <a:r>
                  <a:rPr lang="en-US" baseline="0"/>
                  <a:t> of Yard</a:t>
                </a:r>
                <a:endParaRPr lang="ar-SA"/>
              </a:p>
            </c:rich>
          </c:tx>
          <c:overlay val="0"/>
        </c:title>
        <c:majorTickMark val="out"/>
        <c:minorTickMark val="none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62852480"/>
        <c:crosses val="autoZero"/>
        <c:crossBetween val="midCat"/>
      </c:valAx>
      <c:valAx>
        <c:axId val="62852480"/>
        <c:scaling>
          <c:orientation val="minMax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 lang="en-US"/>
                </a:pPr>
                <a:r>
                  <a:rPr lang="en-US"/>
                  <a:t>Consumption(L/C/Day)</a:t>
                </a:r>
                <a:endParaRPr lang="ar-SA"/>
              </a:p>
            </c:rich>
          </c:tx>
          <c:overlay val="0"/>
        </c:title>
        <c:numFmt formatCode="0.00" sourceLinked="1"/>
        <c:majorTickMark val="out"/>
        <c:minorTickMark val="none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62849792"/>
        <c:crosses val="autoZero"/>
        <c:crossBetween val="midCat"/>
      </c:valAx>
    </c:plotArea>
    <c:plotVisOnly val="1"/>
    <c:dispBlanksAs val="gap"/>
    <c:showDLblsOverMax val="0"/>
  </c:chart>
  <c:spPr>
    <a:solidFill>
      <a:schemeClr val="bg1"/>
    </a:solidFill>
    <a:ln>
      <a:solidFill>
        <a:schemeClr val="tx1"/>
      </a:solidFill>
    </a:ln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lang="en-US"/>
            </a:pPr>
            <a:r>
              <a:rPr lang="en-US" sz="1800" b="1" i="0" u="none" strike="noStrike" baseline="0" dirty="0"/>
              <a:t>Quality of Water</a:t>
            </a:r>
            <a:endParaRPr lang="ar-SA" dirty="0"/>
          </a:p>
        </c:rich>
      </c:tx>
      <c:layout>
        <c:manualLayout>
          <c:xMode val="edge"/>
          <c:yMode val="edge"/>
          <c:x val="0.40505504610590309"/>
          <c:y val="5.1262490186462284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explosion val="25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ar-SA"/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ورقة1!$U$43:$U$46</c:f>
              <c:strCache>
                <c:ptCount val="4"/>
                <c:pt idx="0">
                  <c:v>excllent</c:v>
                </c:pt>
                <c:pt idx="1">
                  <c:v>very good</c:v>
                </c:pt>
                <c:pt idx="2">
                  <c:v>good</c:v>
                </c:pt>
                <c:pt idx="3">
                  <c:v>bad</c:v>
                </c:pt>
              </c:strCache>
            </c:strRef>
          </c:cat>
          <c:val>
            <c:numRef>
              <c:f>ورقة1!$V$43:$V$46</c:f>
              <c:numCache>
                <c:formatCode>General</c:formatCode>
                <c:ptCount val="4"/>
                <c:pt idx="0">
                  <c:v>14</c:v>
                </c:pt>
                <c:pt idx="1">
                  <c:v>7</c:v>
                </c:pt>
                <c:pt idx="2">
                  <c:v>15</c:v>
                </c:pt>
                <c:pt idx="3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EC6-476D-A2F4-A6F6A73F46E8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0"/>
        </c:dLbls>
        <c:firstSliceAng val="0"/>
      </c:pieChart>
    </c:plotArea>
    <c:plotVisOnly val="1"/>
    <c:dispBlanksAs val="zero"/>
    <c:showDLblsOverMax val="0"/>
  </c:chart>
  <c:spPr>
    <a:solidFill>
      <a:prstClr val="white"/>
    </a:solidFill>
    <a:ln>
      <a:solidFill>
        <a:schemeClr val="tx1"/>
      </a:solidFill>
    </a:ln>
  </c:sp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Main</a:t>
            </a:r>
            <a:r>
              <a:rPr lang="en-US" baseline="0"/>
              <a:t> Water Problem</a:t>
            </a:r>
            <a:endParaRPr lang="en-US"/>
          </a:p>
        </c:rich>
      </c:tx>
      <c:layout>
        <c:manualLayout>
          <c:xMode val="edge"/>
          <c:yMode val="edge"/>
          <c:x val="0.29377077865266954"/>
          <c:y val="9.2517012749500048E-3"/>
        </c:manualLayout>
      </c:layout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3055555555555863E-2"/>
          <c:y val="0.24771466587699456"/>
          <c:w val="0.81388888888889011"/>
          <c:h val="0.64785657386190421"/>
        </c:manualLayout>
      </c:layout>
      <c:pie3DChart>
        <c:varyColors val="1"/>
        <c:ser>
          <c:idx val="0"/>
          <c:order val="0"/>
          <c:tx>
            <c:strRef>
              <c:f>ورقة1!$U$50:$U$53</c:f>
              <c:strCache>
                <c:ptCount val="1"/>
                <c:pt idx="0">
                  <c:v>cl sand rust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0.18720990556292685"/>
                  <c:y val="-0.11769946941839397"/>
                </c:manualLayout>
              </c:layout>
              <c:tx>
                <c:rich>
                  <a:bodyPr/>
                  <a:lstStyle/>
                  <a:p>
                    <a:r>
                      <a:rPr lang="en-US" sz="1500" b="1" dirty="0"/>
                      <a:t>CL
73%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2983-4725-B347-34E55F43A82A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sz="1500" b="1" dirty="0"/>
                      <a:t>sand
20%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983-4725-B347-34E55F43A82A}"/>
                </c:ext>
              </c:extLst>
            </c:dLbl>
            <c:dLbl>
              <c:idx val="3"/>
              <c:layout>
                <c:manualLayout>
                  <c:x val="-6.0582895888013993E-2"/>
                  <c:y val="9.5813386628960488E-3"/>
                </c:manualLayout>
              </c:layout>
              <c:tx>
                <c:rich>
                  <a:bodyPr/>
                  <a:lstStyle/>
                  <a:p>
                    <a:r>
                      <a:rPr lang="en-US" sz="1500" b="1" dirty="0"/>
                      <a:t>rust
7%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983-4725-B347-34E55F43A82A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ورقة1!$U$50:$U$53</c:f>
              <c:strCache>
                <c:ptCount val="4"/>
                <c:pt idx="0">
                  <c:v>cl</c:v>
                </c:pt>
                <c:pt idx="2">
                  <c:v>sand</c:v>
                </c:pt>
                <c:pt idx="3">
                  <c:v>rust</c:v>
                </c:pt>
              </c:strCache>
            </c:strRef>
          </c:cat>
          <c:val>
            <c:numRef>
              <c:f>ورقة1!$V$50:$V$53</c:f>
              <c:numCache>
                <c:formatCode>General</c:formatCode>
                <c:ptCount val="4"/>
                <c:pt idx="0">
                  <c:v>11</c:v>
                </c:pt>
                <c:pt idx="2">
                  <c:v>3</c:v>
                </c:pt>
                <c:pt idx="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983-4725-B347-34E55F43A82A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>
              <a:noFill/>
            </a:ln>
          </c:spPr>
          <c:marker>
            <c:symbol val="none"/>
          </c:marker>
          <c:trendline>
            <c:trendlineType val="linear"/>
            <c:dispRSqr val="0"/>
            <c:dispEq val="0"/>
          </c:trendline>
          <c:xVal>
            <c:numRef>
              <c:f>ورقة1!$E$2:$E$40</c:f>
              <c:numCache>
                <c:formatCode>General</c:formatCode>
                <c:ptCount val="39"/>
                <c:pt idx="0">
                  <c:v>3</c:v>
                </c:pt>
                <c:pt idx="1">
                  <c:v>2</c:v>
                </c:pt>
                <c:pt idx="2">
                  <c:v>2</c:v>
                </c:pt>
                <c:pt idx="3">
                  <c:v>2</c:v>
                </c:pt>
                <c:pt idx="4">
                  <c:v>2</c:v>
                </c:pt>
                <c:pt idx="5">
                  <c:v>2</c:v>
                </c:pt>
                <c:pt idx="6">
                  <c:v>2</c:v>
                </c:pt>
                <c:pt idx="7">
                  <c:v>2</c:v>
                </c:pt>
                <c:pt idx="8">
                  <c:v>2</c:v>
                </c:pt>
                <c:pt idx="9">
                  <c:v>3</c:v>
                </c:pt>
                <c:pt idx="10">
                  <c:v>2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2</c:v>
                </c:pt>
                <c:pt idx="16">
                  <c:v>1</c:v>
                </c:pt>
                <c:pt idx="17">
                  <c:v>2</c:v>
                </c:pt>
                <c:pt idx="18">
                  <c:v>2</c:v>
                </c:pt>
                <c:pt idx="19">
                  <c:v>1</c:v>
                </c:pt>
                <c:pt idx="20">
                  <c:v>2</c:v>
                </c:pt>
                <c:pt idx="21">
                  <c:v>1</c:v>
                </c:pt>
                <c:pt idx="22">
                  <c:v>1</c:v>
                </c:pt>
                <c:pt idx="23">
                  <c:v>2</c:v>
                </c:pt>
                <c:pt idx="24">
                  <c:v>1</c:v>
                </c:pt>
                <c:pt idx="25">
                  <c:v>1</c:v>
                </c:pt>
                <c:pt idx="26">
                  <c:v>3</c:v>
                </c:pt>
                <c:pt idx="27">
                  <c:v>2</c:v>
                </c:pt>
                <c:pt idx="28">
                  <c:v>1</c:v>
                </c:pt>
                <c:pt idx="29">
                  <c:v>2</c:v>
                </c:pt>
                <c:pt idx="30">
                  <c:v>2</c:v>
                </c:pt>
                <c:pt idx="31">
                  <c:v>3</c:v>
                </c:pt>
                <c:pt idx="32">
                  <c:v>1</c:v>
                </c:pt>
                <c:pt idx="33">
                  <c:v>2</c:v>
                </c:pt>
                <c:pt idx="34">
                  <c:v>2</c:v>
                </c:pt>
                <c:pt idx="35">
                  <c:v>2</c:v>
                </c:pt>
                <c:pt idx="36">
                  <c:v>2</c:v>
                </c:pt>
                <c:pt idx="37">
                  <c:v>3</c:v>
                </c:pt>
                <c:pt idx="38">
                  <c:v>2</c:v>
                </c:pt>
              </c:numCache>
            </c:numRef>
          </c:xVal>
          <c:yVal>
            <c:numRef>
              <c:f>ورقة1!$U$2:$U$40</c:f>
              <c:numCache>
                <c:formatCode>0.00</c:formatCode>
                <c:ptCount val="39"/>
                <c:pt idx="0">
                  <c:v>141.66666666666652</c:v>
                </c:pt>
                <c:pt idx="1">
                  <c:v>108.33333333333285</c:v>
                </c:pt>
                <c:pt idx="2">
                  <c:v>141.66666666666652</c:v>
                </c:pt>
                <c:pt idx="3">
                  <c:v>83.333333333333258</c:v>
                </c:pt>
                <c:pt idx="4">
                  <c:v>113.33333333333285</c:v>
                </c:pt>
                <c:pt idx="5">
                  <c:v>100</c:v>
                </c:pt>
                <c:pt idx="6">
                  <c:v>46.666666666666089</c:v>
                </c:pt>
                <c:pt idx="7">
                  <c:v>93.333333333333258</c:v>
                </c:pt>
                <c:pt idx="8">
                  <c:v>137.5</c:v>
                </c:pt>
                <c:pt idx="9">
                  <c:v>0</c:v>
                </c:pt>
                <c:pt idx="10">
                  <c:v>92.592592592591544</c:v>
                </c:pt>
                <c:pt idx="11">
                  <c:v>111.11111111111111</c:v>
                </c:pt>
                <c:pt idx="12">
                  <c:v>111.11111111111111</c:v>
                </c:pt>
                <c:pt idx="13">
                  <c:v>216.66666666666652</c:v>
                </c:pt>
                <c:pt idx="14">
                  <c:v>83.333333333333258</c:v>
                </c:pt>
                <c:pt idx="15">
                  <c:v>71.428571428571388</c:v>
                </c:pt>
                <c:pt idx="16">
                  <c:v>100</c:v>
                </c:pt>
                <c:pt idx="17">
                  <c:v>250</c:v>
                </c:pt>
                <c:pt idx="18">
                  <c:v>166.66666666666652</c:v>
                </c:pt>
                <c:pt idx="19">
                  <c:v>44.444444444443867</c:v>
                </c:pt>
                <c:pt idx="20">
                  <c:v>110</c:v>
                </c:pt>
                <c:pt idx="21">
                  <c:v>66.666666666666671</c:v>
                </c:pt>
                <c:pt idx="22">
                  <c:v>86.666666666666671</c:v>
                </c:pt>
                <c:pt idx="23">
                  <c:v>366.66666666666708</c:v>
                </c:pt>
                <c:pt idx="24">
                  <c:v>95.238095238095241</c:v>
                </c:pt>
                <c:pt idx="25">
                  <c:v>66.666666666666671</c:v>
                </c:pt>
                <c:pt idx="26">
                  <c:v>57.142857142857153</c:v>
                </c:pt>
                <c:pt idx="27">
                  <c:v>250</c:v>
                </c:pt>
                <c:pt idx="28">
                  <c:v>142.85714285714539</c:v>
                </c:pt>
                <c:pt idx="29">
                  <c:v>62.5</c:v>
                </c:pt>
                <c:pt idx="30">
                  <c:v>83.333333333333258</c:v>
                </c:pt>
                <c:pt idx="31">
                  <c:v>166.66666666666652</c:v>
                </c:pt>
                <c:pt idx="32">
                  <c:v>188.8888888888913</c:v>
                </c:pt>
                <c:pt idx="33">
                  <c:v>200</c:v>
                </c:pt>
                <c:pt idx="34">
                  <c:v>433.33333333333331</c:v>
                </c:pt>
                <c:pt idx="35">
                  <c:v>166.66666666666652</c:v>
                </c:pt>
                <c:pt idx="36">
                  <c:v>47.619047619047024</c:v>
                </c:pt>
                <c:pt idx="37">
                  <c:v>177.77777777777752</c:v>
                </c:pt>
                <c:pt idx="38">
                  <c:v>222.22222222222223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A61A-463A-8C85-31DC8EEEA87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4012288"/>
        <c:axId val="64014592"/>
      </c:scatterChart>
      <c:valAx>
        <c:axId val="64012288"/>
        <c:scaling>
          <c:orientation val="minMax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 lang="en-US"/>
                </a:pPr>
                <a:r>
                  <a:rPr lang="en-US" sz="1500" b="0" dirty="0"/>
                  <a:t>Income </a:t>
                </a:r>
                <a:r>
                  <a:rPr lang="en-US" sz="1500" b="0" baseline="0" dirty="0"/>
                  <a:t>*1000</a:t>
                </a:r>
                <a:endParaRPr lang="ar-SA" sz="1500" b="0" dirty="0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64014592"/>
        <c:crosses val="autoZero"/>
        <c:crossBetween val="midCat"/>
      </c:valAx>
      <c:valAx>
        <c:axId val="64014592"/>
        <c:scaling>
          <c:orientation val="minMax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 lang="en-US" sz="1500" b="0"/>
                </a:pPr>
                <a:r>
                  <a:rPr lang="en-US" sz="1500" b="0" dirty="0"/>
                  <a:t>Consumption(L/C/Day)</a:t>
                </a:r>
                <a:endParaRPr lang="ar-SA" sz="1500" b="0" dirty="0"/>
              </a:p>
            </c:rich>
          </c:tx>
          <c:overlay val="0"/>
        </c:title>
        <c:numFmt formatCode="0.00" sourceLinked="1"/>
        <c:majorTickMark val="out"/>
        <c:minorTickMark val="none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64012288"/>
        <c:crosses val="autoZero"/>
        <c:crossBetween val="midCat"/>
      </c:valAx>
    </c:plotArea>
    <c:plotVisOnly val="1"/>
    <c:dispBlanksAs val="gap"/>
    <c:showDLblsOverMax val="0"/>
  </c:chart>
  <c:spPr>
    <a:solidFill>
      <a:prstClr val="white"/>
    </a:solidFill>
    <a:ln>
      <a:solidFill>
        <a:schemeClr val="tx1"/>
      </a:solidFill>
    </a:ln>
  </c:sp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>
              <a:noFill/>
            </a:ln>
          </c:spPr>
          <c:marker>
            <c:symbol val="circle"/>
            <c:size val="4"/>
          </c:marker>
          <c:xVal>
            <c:numRef>
              <c:f>ورقة1!$M$3:$M$220</c:f>
              <c:numCache>
                <c:formatCode>General</c:formatCode>
                <c:ptCount val="21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</c:numCache>
            </c:numRef>
          </c:xVal>
          <c:yVal>
            <c:numRef>
              <c:f>'[pressure at 4  am.xlsx]ورقة1'!$G$3:$G$109,'[pressure at 4  am.xlsx]ورقة1'!$A$3:$A$113</c:f>
              <c:numCache>
                <c:formatCode>General</c:formatCode>
                <c:ptCount val="218"/>
                <c:pt idx="0">
                  <c:v>133</c:v>
                </c:pt>
                <c:pt idx="1">
                  <c:v>154</c:v>
                </c:pt>
                <c:pt idx="2">
                  <c:v>149</c:v>
                </c:pt>
                <c:pt idx="3">
                  <c:v>117</c:v>
                </c:pt>
                <c:pt idx="4">
                  <c:v>150</c:v>
                </c:pt>
                <c:pt idx="5">
                  <c:v>140</c:v>
                </c:pt>
                <c:pt idx="6">
                  <c:v>154</c:v>
                </c:pt>
                <c:pt idx="7">
                  <c:v>170</c:v>
                </c:pt>
                <c:pt idx="8">
                  <c:v>190</c:v>
                </c:pt>
                <c:pt idx="9">
                  <c:v>169</c:v>
                </c:pt>
                <c:pt idx="10">
                  <c:v>154</c:v>
                </c:pt>
                <c:pt idx="11">
                  <c:v>160</c:v>
                </c:pt>
                <c:pt idx="12">
                  <c:v>150</c:v>
                </c:pt>
                <c:pt idx="13">
                  <c:v>138</c:v>
                </c:pt>
                <c:pt idx="14">
                  <c:v>133</c:v>
                </c:pt>
                <c:pt idx="15">
                  <c:v>128</c:v>
                </c:pt>
                <c:pt idx="16">
                  <c:v>147</c:v>
                </c:pt>
                <c:pt idx="17">
                  <c:v>140</c:v>
                </c:pt>
                <c:pt idx="18">
                  <c:v>135</c:v>
                </c:pt>
                <c:pt idx="19">
                  <c:v>129</c:v>
                </c:pt>
                <c:pt idx="20">
                  <c:v>126</c:v>
                </c:pt>
                <c:pt idx="21">
                  <c:v>126</c:v>
                </c:pt>
                <c:pt idx="22">
                  <c:v>130</c:v>
                </c:pt>
                <c:pt idx="23">
                  <c:v>99</c:v>
                </c:pt>
                <c:pt idx="24">
                  <c:v>100</c:v>
                </c:pt>
                <c:pt idx="25">
                  <c:v>102</c:v>
                </c:pt>
                <c:pt idx="26">
                  <c:v>102</c:v>
                </c:pt>
                <c:pt idx="27">
                  <c:v>98</c:v>
                </c:pt>
                <c:pt idx="28">
                  <c:v>138</c:v>
                </c:pt>
                <c:pt idx="29">
                  <c:v>130</c:v>
                </c:pt>
                <c:pt idx="30">
                  <c:v>140</c:v>
                </c:pt>
                <c:pt idx="31">
                  <c:v>122</c:v>
                </c:pt>
                <c:pt idx="32">
                  <c:v>131</c:v>
                </c:pt>
                <c:pt idx="33">
                  <c:v>114</c:v>
                </c:pt>
                <c:pt idx="34">
                  <c:v>122</c:v>
                </c:pt>
                <c:pt idx="35">
                  <c:v>97</c:v>
                </c:pt>
                <c:pt idx="36">
                  <c:v>102</c:v>
                </c:pt>
                <c:pt idx="37">
                  <c:v>107</c:v>
                </c:pt>
                <c:pt idx="38">
                  <c:v>103</c:v>
                </c:pt>
                <c:pt idx="39">
                  <c:v>113</c:v>
                </c:pt>
                <c:pt idx="40">
                  <c:v>106</c:v>
                </c:pt>
                <c:pt idx="41">
                  <c:v>108</c:v>
                </c:pt>
                <c:pt idx="42">
                  <c:v>114</c:v>
                </c:pt>
                <c:pt idx="43">
                  <c:v>118</c:v>
                </c:pt>
                <c:pt idx="44">
                  <c:v>115</c:v>
                </c:pt>
                <c:pt idx="45">
                  <c:v>131</c:v>
                </c:pt>
                <c:pt idx="46">
                  <c:v>127</c:v>
                </c:pt>
                <c:pt idx="47">
                  <c:v>129</c:v>
                </c:pt>
                <c:pt idx="48">
                  <c:v>120</c:v>
                </c:pt>
                <c:pt idx="49">
                  <c:v>119</c:v>
                </c:pt>
                <c:pt idx="50">
                  <c:v>109</c:v>
                </c:pt>
                <c:pt idx="51">
                  <c:v>120</c:v>
                </c:pt>
                <c:pt idx="52">
                  <c:v>120</c:v>
                </c:pt>
                <c:pt idx="53">
                  <c:v>121</c:v>
                </c:pt>
                <c:pt idx="54">
                  <c:v>120</c:v>
                </c:pt>
                <c:pt idx="55">
                  <c:v>120</c:v>
                </c:pt>
                <c:pt idx="56">
                  <c:v>124</c:v>
                </c:pt>
                <c:pt idx="57">
                  <c:v>119</c:v>
                </c:pt>
                <c:pt idx="58">
                  <c:v>123</c:v>
                </c:pt>
                <c:pt idx="59">
                  <c:v>116</c:v>
                </c:pt>
                <c:pt idx="60">
                  <c:v>126</c:v>
                </c:pt>
                <c:pt idx="61">
                  <c:v>124</c:v>
                </c:pt>
                <c:pt idx="62">
                  <c:v>118</c:v>
                </c:pt>
                <c:pt idx="63">
                  <c:v>111</c:v>
                </c:pt>
                <c:pt idx="64">
                  <c:v>155</c:v>
                </c:pt>
                <c:pt idx="65">
                  <c:v>133</c:v>
                </c:pt>
                <c:pt idx="66">
                  <c:v>153</c:v>
                </c:pt>
                <c:pt idx="67">
                  <c:v>129</c:v>
                </c:pt>
                <c:pt idx="68">
                  <c:v>148</c:v>
                </c:pt>
                <c:pt idx="69">
                  <c:v>153</c:v>
                </c:pt>
                <c:pt idx="70">
                  <c:v>128</c:v>
                </c:pt>
                <c:pt idx="71">
                  <c:v>160</c:v>
                </c:pt>
                <c:pt idx="72">
                  <c:v>168</c:v>
                </c:pt>
                <c:pt idx="73">
                  <c:v>158</c:v>
                </c:pt>
                <c:pt idx="74">
                  <c:v>140</c:v>
                </c:pt>
                <c:pt idx="75">
                  <c:v>152</c:v>
                </c:pt>
                <c:pt idx="76">
                  <c:v>157</c:v>
                </c:pt>
                <c:pt idx="77">
                  <c:v>126</c:v>
                </c:pt>
                <c:pt idx="78">
                  <c:v>158</c:v>
                </c:pt>
                <c:pt idx="79">
                  <c:v>124</c:v>
                </c:pt>
                <c:pt idx="80">
                  <c:v>116</c:v>
                </c:pt>
                <c:pt idx="81">
                  <c:v>95</c:v>
                </c:pt>
                <c:pt idx="82">
                  <c:v>95</c:v>
                </c:pt>
                <c:pt idx="83">
                  <c:v>95</c:v>
                </c:pt>
                <c:pt idx="84">
                  <c:v>95</c:v>
                </c:pt>
                <c:pt idx="85">
                  <c:v>98</c:v>
                </c:pt>
                <c:pt idx="86">
                  <c:v>97</c:v>
                </c:pt>
                <c:pt idx="87">
                  <c:v>99</c:v>
                </c:pt>
                <c:pt idx="88">
                  <c:v>103</c:v>
                </c:pt>
                <c:pt idx="89">
                  <c:v>110</c:v>
                </c:pt>
                <c:pt idx="90">
                  <c:v>100</c:v>
                </c:pt>
                <c:pt idx="91">
                  <c:v>103</c:v>
                </c:pt>
                <c:pt idx="92">
                  <c:v>151</c:v>
                </c:pt>
                <c:pt idx="93">
                  <c:v>130</c:v>
                </c:pt>
                <c:pt idx="94">
                  <c:v>109</c:v>
                </c:pt>
                <c:pt idx="95">
                  <c:v>108</c:v>
                </c:pt>
                <c:pt idx="96">
                  <c:v>100</c:v>
                </c:pt>
                <c:pt idx="97">
                  <c:v>104</c:v>
                </c:pt>
                <c:pt idx="98">
                  <c:v>166</c:v>
                </c:pt>
                <c:pt idx="99">
                  <c:v>115</c:v>
                </c:pt>
                <c:pt idx="100">
                  <c:v>139</c:v>
                </c:pt>
                <c:pt idx="101">
                  <c:v>103</c:v>
                </c:pt>
                <c:pt idx="102">
                  <c:v>131</c:v>
                </c:pt>
                <c:pt idx="103">
                  <c:v>113</c:v>
                </c:pt>
                <c:pt idx="104">
                  <c:v>110</c:v>
                </c:pt>
                <c:pt idx="105">
                  <c:v>112</c:v>
                </c:pt>
                <c:pt idx="106">
                  <c:v>108</c:v>
                </c:pt>
                <c:pt idx="107">
                  <c:v>137</c:v>
                </c:pt>
                <c:pt idx="108">
                  <c:v>110</c:v>
                </c:pt>
                <c:pt idx="109">
                  <c:v>105</c:v>
                </c:pt>
                <c:pt idx="110">
                  <c:v>82</c:v>
                </c:pt>
                <c:pt idx="111">
                  <c:v>67</c:v>
                </c:pt>
                <c:pt idx="112">
                  <c:v>66</c:v>
                </c:pt>
                <c:pt idx="113">
                  <c:v>87</c:v>
                </c:pt>
                <c:pt idx="114">
                  <c:v>92</c:v>
                </c:pt>
                <c:pt idx="115">
                  <c:v>96</c:v>
                </c:pt>
                <c:pt idx="116">
                  <c:v>99</c:v>
                </c:pt>
                <c:pt idx="117">
                  <c:v>97</c:v>
                </c:pt>
                <c:pt idx="118">
                  <c:v>99</c:v>
                </c:pt>
                <c:pt idx="119">
                  <c:v>105</c:v>
                </c:pt>
                <c:pt idx="120">
                  <c:v>103</c:v>
                </c:pt>
                <c:pt idx="121">
                  <c:v>107</c:v>
                </c:pt>
                <c:pt idx="122">
                  <c:v>123</c:v>
                </c:pt>
                <c:pt idx="123">
                  <c:v>130</c:v>
                </c:pt>
                <c:pt idx="124">
                  <c:v>126</c:v>
                </c:pt>
                <c:pt idx="125">
                  <c:v>119</c:v>
                </c:pt>
                <c:pt idx="126">
                  <c:v>98</c:v>
                </c:pt>
                <c:pt idx="127">
                  <c:v>100</c:v>
                </c:pt>
                <c:pt idx="128">
                  <c:v>123</c:v>
                </c:pt>
                <c:pt idx="129">
                  <c:v>113</c:v>
                </c:pt>
                <c:pt idx="130">
                  <c:v>117</c:v>
                </c:pt>
                <c:pt idx="131">
                  <c:v>105</c:v>
                </c:pt>
                <c:pt idx="132">
                  <c:v>117</c:v>
                </c:pt>
                <c:pt idx="133">
                  <c:v>108</c:v>
                </c:pt>
                <c:pt idx="134">
                  <c:v>141</c:v>
                </c:pt>
                <c:pt idx="135">
                  <c:v>145</c:v>
                </c:pt>
                <c:pt idx="136">
                  <c:v>120</c:v>
                </c:pt>
                <c:pt idx="137">
                  <c:v>131</c:v>
                </c:pt>
                <c:pt idx="138">
                  <c:v>128</c:v>
                </c:pt>
                <c:pt idx="139">
                  <c:v>140</c:v>
                </c:pt>
                <c:pt idx="140">
                  <c:v>146</c:v>
                </c:pt>
                <c:pt idx="141">
                  <c:v>158</c:v>
                </c:pt>
                <c:pt idx="142">
                  <c:v>150</c:v>
                </c:pt>
                <c:pt idx="143">
                  <c:v>102</c:v>
                </c:pt>
                <c:pt idx="144">
                  <c:v>99</c:v>
                </c:pt>
                <c:pt idx="145">
                  <c:v>79</c:v>
                </c:pt>
                <c:pt idx="146">
                  <c:v>74</c:v>
                </c:pt>
                <c:pt idx="147">
                  <c:v>100</c:v>
                </c:pt>
                <c:pt idx="148">
                  <c:v>76</c:v>
                </c:pt>
                <c:pt idx="149">
                  <c:v>92</c:v>
                </c:pt>
                <c:pt idx="150">
                  <c:v>113</c:v>
                </c:pt>
                <c:pt idx="151">
                  <c:v>100</c:v>
                </c:pt>
                <c:pt idx="152">
                  <c:v>98</c:v>
                </c:pt>
                <c:pt idx="153">
                  <c:v>103</c:v>
                </c:pt>
                <c:pt idx="154">
                  <c:v>87</c:v>
                </c:pt>
                <c:pt idx="155">
                  <c:v>96</c:v>
                </c:pt>
                <c:pt idx="156">
                  <c:v>25</c:v>
                </c:pt>
                <c:pt idx="157">
                  <c:v>0</c:v>
                </c:pt>
                <c:pt idx="158">
                  <c:v>11</c:v>
                </c:pt>
                <c:pt idx="159">
                  <c:v>15</c:v>
                </c:pt>
                <c:pt idx="160">
                  <c:v>11</c:v>
                </c:pt>
                <c:pt idx="161">
                  <c:v>19</c:v>
                </c:pt>
                <c:pt idx="162">
                  <c:v>14</c:v>
                </c:pt>
                <c:pt idx="163">
                  <c:v>20</c:v>
                </c:pt>
                <c:pt idx="164">
                  <c:v>32</c:v>
                </c:pt>
                <c:pt idx="165">
                  <c:v>51</c:v>
                </c:pt>
                <c:pt idx="166">
                  <c:v>51</c:v>
                </c:pt>
                <c:pt idx="167">
                  <c:v>56</c:v>
                </c:pt>
                <c:pt idx="168">
                  <c:v>55</c:v>
                </c:pt>
                <c:pt idx="169">
                  <c:v>46</c:v>
                </c:pt>
                <c:pt idx="170">
                  <c:v>63</c:v>
                </c:pt>
                <c:pt idx="171">
                  <c:v>95</c:v>
                </c:pt>
                <c:pt idx="172">
                  <c:v>81</c:v>
                </c:pt>
                <c:pt idx="173">
                  <c:v>84</c:v>
                </c:pt>
                <c:pt idx="174">
                  <c:v>92</c:v>
                </c:pt>
                <c:pt idx="175">
                  <c:v>84</c:v>
                </c:pt>
                <c:pt idx="176">
                  <c:v>100</c:v>
                </c:pt>
                <c:pt idx="177">
                  <c:v>99</c:v>
                </c:pt>
                <c:pt idx="178">
                  <c:v>108</c:v>
                </c:pt>
                <c:pt idx="179">
                  <c:v>118</c:v>
                </c:pt>
                <c:pt idx="180">
                  <c:v>115</c:v>
                </c:pt>
                <c:pt idx="181">
                  <c:v>110</c:v>
                </c:pt>
                <c:pt idx="182">
                  <c:v>91</c:v>
                </c:pt>
                <c:pt idx="183">
                  <c:v>115</c:v>
                </c:pt>
                <c:pt idx="184">
                  <c:v>93</c:v>
                </c:pt>
                <c:pt idx="185">
                  <c:v>91</c:v>
                </c:pt>
                <c:pt idx="186">
                  <c:v>109</c:v>
                </c:pt>
                <c:pt idx="187">
                  <c:v>204</c:v>
                </c:pt>
                <c:pt idx="188">
                  <c:v>213</c:v>
                </c:pt>
                <c:pt idx="189">
                  <c:v>193</c:v>
                </c:pt>
                <c:pt idx="190">
                  <c:v>195</c:v>
                </c:pt>
                <c:pt idx="191">
                  <c:v>209</c:v>
                </c:pt>
                <c:pt idx="192">
                  <c:v>173</c:v>
                </c:pt>
                <c:pt idx="193">
                  <c:v>170</c:v>
                </c:pt>
                <c:pt idx="194">
                  <c:v>166</c:v>
                </c:pt>
                <c:pt idx="195">
                  <c:v>151</c:v>
                </c:pt>
                <c:pt idx="196">
                  <c:v>153</c:v>
                </c:pt>
                <c:pt idx="197">
                  <c:v>142</c:v>
                </c:pt>
                <c:pt idx="198">
                  <c:v>153</c:v>
                </c:pt>
                <c:pt idx="199">
                  <c:v>141</c:v>
                </c:pt>
                <c:pt idx="200">
                  <c:v>137</c:v>
                </c:pt>
                <c:pt idx="201">
                  <c:v>147</c:v>
                </c:pt>
                <c:pt idx="202">
                  <c:v>141</c:v>
                </c:pt>
                <c:pt idx="203">
                  <c:v>125</c:v>
                </c:pt>
                <c:pt idx="204">
                  <c:v>130</c:v>
                </c:pt>
                <c:pt idx="205">
                  <c:v>137</c:v>
                </c:pt>
                <c:pt idx="206">
                  <c:v>133</c:v>
                </c:pt>
                <c:pt idx="207">
                  <c:v>133</c:v>
                </c:pt>
                <c:pt idx="208">
                  <c:v>131</c:v>
                </c:pt>
                <c:pt idx="209">
                  <c:v>127</c:v>
                </c:pt>
                <c:pt idx="210">
                  <c:v>130</c:v>
                </c:pt>
                <c:pt idx="211">
                  <c:v>124</c:v>
                </c:pt>
                <c:pt idx="212">
                  <c:v>157</c:v>
                </c:pt>
                <c:pt idx="213">
                  <c:v>126</c:v>
                </c:pt>
                <c:pt idx="214">
                  <c:v>138</c:v>
                </c:pt>
                <c:pt idx="215">
                  <c:v>129</c:v>
                </c:pt>
                <c:pt idx="216">
                  <c:v>125</c:v>
                </c:pt>
                <c:pt idx="217">
                  <c:v>135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1F90-40F2-810B-103CC1365F24}"/>
            </c:ext>
          </c:extLst>
        </c:ser>
        <c:ser>
          <c:idx val="1"/>
          <c:order val="1"/>
          <c:spPr>
            <a:ln w="28575">
              <a:solidFill>
                <a:schemeClr val="tx1"/>
              </a:solidFill>
            </a:ln>
          </c:spPr>
          <c:marker>
            <c:symbol val="none"/>
          </c:marker>
          <c:yVal>
            <c:numRef>
              <c:f>ورقة1!$N$3:$N$247</c:f>
              <c:numCache>
                <c:formatCode>General</c:formatCode>
                <c:ptCount val="245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  <c:pt idx="5">
                  <c:v>100</c:v>
                </c:pt>
                <c:pt idx="6">
                  <c:v>100</c:v>
                </c:pt>
                <c:pt idx="7">
                  <c:v>100</c:v>
                </c:pt>
                <c:pt idx="8">
                  <c:v>100</c:v>
                </c:pt>
                <c:pt idx="9">
                  <c:v>100</c:v>
                </c:pt>
                <c:pt idx="10">
                  <c:v>100</c:v>
                </c:pt>
                <c:pt idx="11">
                  <c:v>100</c:v>
                </c:pt>
                <c:pt idx="12">
                  <c:v>100</c:v>
                </c:pt>
                <c:pt idx="13">
                  <c:v>100</c:v>
                </c:pt>
                <c:pt idx="14">
                  <c:v>100</c:v>
                </c:pt>
                <c:pt idx="15">
                  <c:v>100</c:v>
                </c:pt>
                <c:pt idx="16">
                  <c:v>100</c:v>
                </c:pt>
                <c:pt idx="17">
                  <c:v>100</c:v>
                </c:pt>
                <c:pt idx="18">
                  <c:v>100</c:v>
                </c:pt>
                <c:pt idx="19">
                  <c:v>100</c:v>
                </c:pt>
                <c:pt idx="20">
                  <c:v>100</c:v>
                </c:pt>
                <c:pt idx="21">
                  <c:v>100</c:v>
                </c:pt>
                <c:pt idx="22">
                  <c:v>100</c:v>
                </c:pt>
                <c:pt idx="23">
                  <c:v>100</c:v>
                </c:pt>
                <c:pt idx="24">
                  <c:v>100</c:v>
                </c:pt>
                <c:pt idx="25">
                  <c:v>100</c:v>
                </c:pt>
                <c:pt idx="26">
                  <c:v>100</c:v>
                </c:pt>
                <c:pt idx="27">
                  <c:v>100</c:v>
                </c:pt>
                <c:pt idx="28">
                  <c:v>100</c:v>
                </c:pt>
                <c:pt idx="29">
                  <c:v>100</c:v>
                </c:pt>
                <c:pt idx="30">
                  <c:v>100</c:v>
                </c:pt>
                <c:pt idx="31">
                  <c:v>100</c:v>
                </c:pt>
                <c:pt idx="32">
                  <c:v>100</c:v>
                </c:pt>
                <c:pt idx="33">
                  <c:v>100</c:v>
                </c:pt>
                <c:pt idx="34">
                  <c:v>100</c:v>
                </c:pt>
                <c:pt idx="35">
                  <c:v>100</c:v>
                </c:pt>
                <c:pt idx="36">
                  <c:v>100</c:v>
                </c:pt>
                <c:pt idx="37">
                  <c:v>100</c:v>
                </c:pt>
                <c:pt idx="38">
                  <c:v>100</c:v>
                </c:pt>
                <c:pt idx="39">
                  <c:v>100</c:v>
                </c:pt>
                <c:pt idx="40">
                  <c:v>100</c:v>
                </c:pt>
                <c:pt idx="41">
                  <c:v>100</c:v>
                </c:pt>
                <c:pt idx="42">
                  <c:v>100</c:v>
                </c:pt>
                <c:pt idx="43">
                  <c:v>100</c:v>
                </c:pt>
                <c:pt idx="44">
                  <c:v>100</c:v>
                </c:pt>
                <c:pt idx="45">
                  <c:v>100</c:v>
                </c:pt>
                <c:pt idx="46">
                  <c:v>100</c:v>
                </c:pt>
                <c:pt idx="47">
                  <c:v>100</c:v>
                </c:pt>
                <c:pt idx="48">
                  <c:v>100</c:v>
                </c:pt>
                <c:pt idx="49">
                  <c:v>100</c:v>
                </c:pt>
                <c:pt idx="50">
                  <c:v>100</c:v>
                </c:pt>
                <c:pt idx="51">
                  <c:v>100</c:v>
                </c:pt>
                <c:pt idx="52">
                  <c:v>100</c:v>
                </c:pt>
                <c:pt idx="53">
                  <c:v>100</c:v>
                </c:pt>
                <c:pt idx="54">
                  <c:v>100</c:v>
                </c:pt>
                <c:pt idx="55">
                  <c:v>100</c:v>
                </c:pt>
                <c:pt idx="56">
                  <c:v>100</c:v>
                </c:pt>
                <c:pt idx="57">
                  <c:v>100</c:v>
                </c:pt>
                <c:pt idx="58">
                  <c:v>100</c:v>
                </c:pt>
                <c:pt idx="59">
                  <c:v>100</c:v>
                </c:pt>
                <c:pt idx="60">
                  <c:v>100</c:v>
                </c:pt>
                <c:pt idx="61">
                  <c:v>100</c:v>
                </c:pt>
                <c:pt idx="62">
                  <c:v>100</c:v>
                </c:pt>
                <c:pt idx="63">
                  <c:v>100</c:v>
                </c:pt>
                <c:pt idx="64">
                  <c:v>100</c:v>
                </c:pt>
                <c:pt idx="65">
                  <c:v>100</c:v>
                </c:pt>
                <c:pt idx="66">
                  <c:v>100</c:v>
                </c:pt>
                <c:pt idx="67">
                  <c:v>100</c:v>
                </c:pt>
                <c:pt idx="68">
                  <c:v>100</c:v>
                </c:pt>
                <c:pt idx="69">
                  <c:v>100</c:v>
                </c:pt>
                <c:pt idx="70">
                  <c:v>100</c:v>
                </c:pt>
                <c:pt idx="71">
                  <c:v>100</c:v>
                </c:pt>
                <c:pt idx="72">
                  <c:v>100</c:v>
                </c:pt>
                <c:pt idx="73">
                  <c:v>100</c:v>
                </c:pt>
                <c:pt idx="74">
                  <c:v>100</c:v>
                </c:pt>
                <c:pt idx="75">
                  <c:v>100</c:v>
                </c:pt>
                <c:pt idx="76">
                  <c:v>100</c:v>
                </c:pt>
                <c:pt idx="77">
                  <c:v>100</c:v>
                </c:pt>
                <c:pt idx="78">
                  <c:v>100</c:v>
                </c:pt>
                <c:pt idx="79">
                  <c:v>100</c:v>
                </c:pt>
                <c:pt idx="80">
                  <c:v>100</c:v>
                </c:pt>
                <c:pt idx="81">
                  <c:v>100</c:v>
                </c:pt>
                <c:pt idx="82">
                  <c:v>100</c:v>
                </c:pt>
                <c:pt idx="83">
                  <c:v>100</c:v>
                </c:pt>
                <c:pt idx="84">
                  <c:v>100</c:v>
                </c:pt>
                <c:pt idx="85">
                  <c:v>100</c:v>
                </c:pt>
                <c:pt idx="86">
                  <c:v>100</c:v>
                </c:pt>
                <c:pt idx="87">
                  <c:v>100</c:v>
                </c:pt>
                <c:pt idx="88">
                  <c:v>100</c:v>
                </c:pt>
                <c:pt idx="89">
                  <c:v>100</c:v>
                </c:pt>
                <c:pt idx="90">
                  <c:v>100</c:v>
                </c:pt>
                <c:pt idx="91">
                  <c:v>100</c:v>
                </c:pt>
                <c:pt idx="92">
                  <c:v>100</c:v>
                </c:pt>
                <c:pt idx="93">
                  <c:v>100</c:v>
                </c:pt>
                <c:pt idx="94">
                  <c:v>100</c:v>
                </c:pt>
                <c:pt idx="95">
                  <c:v>100</c:v>
                </c:pt>
                <c:pt idx="96">
                  <c:v>100</c:v>
                </c:pt>
                <c:pt idx="97">
                  <c:v>100</c:v>
                </c:pt>
                <c:pt idx="98">
                  <c:v>100</c:v>
                </c:pt>
                <c:pt idx="99">
                  <c:v>100</c:v>
                </c:pt>
                <c:pt idx="100">
                  <c:v>100</c:v>
                </c:pt>
                <c:pt idx="101">
                  <c:v>100</c:v>
                </c:pt>
                <c:pt idx="102">
                  <c:v>100</c:v>
                </c:pt>
                <c:pt idx="103">
                  <c:v>100</c:v>
                </c:pt>
                <c:pt idx="104">
                  <c:v>100</c:v>
                </c:pt>
                <c:pt idx="105">
                  <c:v>100</c:v>
                </c:pt>
                <c:pt idx="106">
                  <c:v>100</c:v>
                </c:pt>
                <c:pt idx="107">
                  <c:v>100</c:v>
                </c:pt>
                <c:pt idx="108">
                  <c:v>100</c:v>
                </c:pt>
                <c:pt idx="109">
                  <c:v>100</c:v>
                </c:pt>
                <c:pt idx="110">
                  <c:v>100</c:v>
                </c:pt>
                <c:pt idx="111">
                  <c:v>100</c:v>
                </c:pt>
                <c:pt idx="112">
                  <c:v>100</c:v>
                </c:pt>
                <c:pt idx="113">
                  <c:v>100</c:v>
                </c:pt>
                <c:pt idx="114">
                  <c:v>100</c:v>
                </c:pt>
                <c:pt idx="115">
                  <c:v>100</c:v>
                </c:pt>
                <c:pt idx="116">
                  <c:v>100</c:v>
                </c:pt>
                <c:pt idx="117">
                  <c:v>100</c:v>
                </c:pt>
                <c:pt idx="118">
                  <c:v>100</c:v>
                </c:pt>
                <c:pt idx="119">
                  <c:v>100</c:v>
                </c:pt>
                <c:pt idx="120">
                  <c:v>100</c:v>
                </c:pt>
                <c:pt idx="121">
                  <c:v>100</c:v>
                </c:pt>
                <c:pt idx="122">
                  <c:v>100</c:v>
                </c:pt>
                <c:pt idx="123">
                  <c:v>100</c:v>
                </c:pt>
                <c:pt idx="124">
                  <c:v>100</c:v>
                </c:pt>
                <c:pt idx="125">
                  <c:v>100</c:v>
                </c:pt>
                <c:pt idx="126">
                  <c:v>100</c:v>
                </c:pt>
                <c:pt idx="127">
                  <c:v>100</c:v>
                </c:pt>
                <c:pt idx="128">
                  <c:v>100</c:v>
                </c:pt>
                <c:pt idx="129">
                  <c:v>100</c:v>
                </c:pt>
                <c:pt idx="130">
                  <c:v>100</c:v>
                </c:pt>
                <c:pt idx="131">
                  <c:v>100</c:v>
                </c:pt>
                <c:pt idx="132">
                  <c:v>100</c:v>
                </c:pt>
                <c:pt idx="133">
                  <c:v>100</c:v>
                </c:pt>
                <c:pt idx="134">
                  <c:v>100</c:v>
                </c:pt>
                <c:pt idx="135">
                  <c:v>100</c:v>
                </c:pt>
                <c:pt idx="136">
                  <c:v>100</c:v>
                </c:pt>
                <c:pt idx="137">
                  <c:v>100</c:v>
                </c:pt>
                <c:pt idx="138">
                  <c:v>100</c:v>
                </c:pt>
                <c:pt idx="139">
                  <c:v>100</c:v>
                </c:pt>
                <c:pt idx="140">
                  <c:v>100</c:v>
                </c:pt>
                <c:pt idx="141">
                  <c:v>100</c:v>
                </c:pt>
                <c:pt idx="142">
                  <c:v>100</c:v>
                </c:pt>
                <c:pt idx="143">
                  <c:v>100</c:v>
                </c:pt>
                <c:pt idx="144">
                  <c:v>100</c:v>
                </c:pt>
                <c:pt idx="145">
                  <c:v>100</c:v>
                </c:pt>
                <c:pt idx="146">
                  <c:v>100</c:v>
                </c:pt>
                <c:pt idx="147">
                  <c:v>100</c:v>
                </c:pt>
                <c:pt idx="148">
                  <c:v>100</c:v>
                </c:pt>
                <c:pt idx="149">
                  <c:v>100</c:v>
                </c:pt>
                <c:pt idx="150">
                  <c:v>100</c:v>
                </c:pt>
                <c:pt idx="151">
                  <c:v>100</c:v>
                </c:pt>
                <c:pt idx="152">
                  <c:v>100</c:v>
                </c:pt>
                <c:pt idx="153">
                  <c:v>100</c:v>
                </c:pt>
                <c:pt idx="154">
                  <c:v>100</c:v>
                </c:pt>
                <c:pt idx="155">
                  <c:v>100</c:v>
                </c:pt>
                <c:pt idx="156">
                  <c:v>100</c:v>
                </c:pt>
                <c:pt idx="157">
                  <c:v>100</c:v>
                </c:pt>
                <c:pt idx="158">
                  <c:v>100</c:v>
                </c:pt>
                <c:pt idx="159">
                  <c:v>100</c:v>
                </c:pt>
                <c:pt idx="160">
                  <c:v>100</c:v>
                </c:pt>
                <c:pt idx="161">
                  <c:v>100</c:v>
                </c:pt>
                <c:pt idx="162">
                  <c:v>100</c:v>
                </c:pt>
                <c:pt idx="163">
                  <c:v>100</c:v>
                </c:pt>
                <c:pt idx="164">
                  <c:v>100</c:v>
                </c:pt>
                <c:pt idx="165">
                  <c:v>100</c:v>
                </c:pt>
                <c:pt idx="166">
                  <c:v>100</c:v>
                </c:pt>
                <c:pt idx="167">
                  <c:v>100</c:v>
                </c:pt>
                <c:pt idx="168">
                  <c:v>100</c:v>
                </c:pt>
                <c:pt idx="169">
                  <c:v>100</c:v>
                </c:pt>
                <c:pt idx="170">
                  <c:v>100</c:v>
                </c:pt>
                <c:pt idx="171">
                  <c:v>100</c:v>
                </c:pt>
                <c:pt idx="172">
                  <c:v>100</c:v>
                </c:pt>
                <c:pt idx="173">
                  <c:v>100</c:v>
                </c:pt>
                <c:pt idx="174">
                  <c:v>100</c:v>
                </c:pt>
                <c:pt idx="175">
                  <c:v>100</c:v>
                </c:pt>
                <c:pt idx="176">
                  <c:v>100</c:v>
                </c:pt>
                <c:pt idx="177">
                  <c:v>100</c:v>
                </c:pt>
                <c:pt idx="178">
                  <c:v>100</c:v>
                </c:pt>
                <c:pt idx="179">
                  <c:v>100</c:v>
                </c:pt>
                <c:pt idx="180">
                  <c:v>100</c:v>
                </c:pt>
                <c:pt idx="181">
                  <c:v>100</c:v>
                </c:pt>
                <c:pt idx="182">
                  <c:v>100</c:v>
                </c:pt>
                <c:pt idx="183">
                  <c:v>100</c:v>
                </c:pt>
                <c:pt idx="184">
                  <c:v>100</c:v>
                </c:pt>
                <c:pt idx="185">
                  <c:v>100</c:v>
                </c:pt>
                <c:pt idx="186">
                  <c:v>100</c:v>
                </c:pt>
                <c:pt idx="187">
                  <c:v>100</c:v>
                </c:pt>
                <c:pt idx="188">
                  <c:v>100</c:v>
                </c:pt>
                <c:pt idx="189">
                  <c:v>100</c:v>
                </c:pt>
                <c:pt idx="190">
                  <c:v>100</c:v>
                </c:pt>
                <c:pt idx="191">
                  <c:v>100</c:v>
                </c:pt>
                <c:pt idx="192">
                  <c:v>100</c:v>
                </c:pt>
                <c:pt idx="193">
                  <c:v>100</c:v>
                </c:pt>
                <c:pt idx="194">
                  <c:v>100</c:v>
                </c:pt>
                <c:pt idx="195">
                  <c:v>100</c:v>
                </c:pt>
                <c:pt idx="196">
                  <c:v>100</c:v>
                </c:pt>
                <c:pt idx="197">
                  <c:v>100</c:v>
                </c:pt>
                <c:pt idx="198">
                  <c:v>100</c:v>
                </c:pt>
                <c:pt idx="199">
                  <c:v>100</c:v>
                </c:pt>
                <c:pt idx="200">
                  <c:v>100</c:v>
                </c:pt>
                <c:pt idx="201">
                  <c:v>100</c:v>
                </c:pt>
                <c:pt idx="202">
                  <c:v>100</c:v>
                </c:pt>
                <c:pt idx="203">
                  <c:v>100</c:v>
                </c:pt>
                <c:pt idx="204">
                  <c:v>100</c:v>
                </c:pt>
                <c:pt idx="205">
                  <c:v>100</c:v>
                </c:pt>
                <c:pt idx="206">
                  <c:v>100</c:v>
                </c:pt>
                <c:pt idx="207">
                  <c:v>100</c:v>
                </c:pt>
                <c:pt idx="208">
                  <c:v>100</c:v>
                </c:pt>
                <c:pt idx="209">
                  <c:v>100</c:v>
                </c:pt>
                <c:pt idx="210">
                  <c:v>100</c:v>
                </c:pt>
                <c:pt idx="211">
                  <c:v>100</c:v>
                </c:pt>
                <c:pt idx="212">
                  <c:v>100</c:v>
                </c:pt>
                <c:pt idx="213">
                  <c:v>100</c:v>
                </c:pt>
                <c:pt idx="214">
                  <c:v>100</c:v>
                </c:pt>
                <c:pt idx="215">
                  <c:v>100</c:v>
                </c:pt>
                <c:pt idx="216">
                  <c:v>100</c:v>
                </c:pt>
                <c:pt idx="217">
                  <c:v>100</c:v>
                </c:pt>
                <c:pt idx="218">
                  <c:v>100</c:v>
                </c:pt>
                <c:pt idx="219">
                  <c:v>100</c:v>
                </c:pt>
                <c:pt idx="220">
                  <c:v>100</c:v>
                </c:pt>
                <c:pt idx="221">
                  <c:v>100</c:v>
                </c:pt>
                <c:pt idx="222">
                  <c:v>100</c:v>
                </c:pt>
                <c:pt idx="223">
                  <c:v>100</c:v>
                </c:pt>
                <c:pt idx="224">
                  <c:v>100</c:v>
                </c:pt>
                <c:pt idx="225">
                  <c:v>100</c:v>
                </c:pt>
                <c:pt idx="226">
                  <c:v>100</c:v>
                </c:pt>
                <c:pt idx="227">
                  <c:v>100</c:v>
                </c:pt>
                <c:pt idx="228">
                  <c:v>100</c:v>
                </c:pt>
                <c:pt idx="229">
                  <c:v>100</c:v>
                </c:pt>
                <c:pt idx="230">
                  <c:v>100</c:v>
                </c:pt>
                <c:pt idx="231">
                  <c:v>100</c:v>
                </c:pt>
                <c:pt idx="232">
                  <c:v>100</c:v>
                </c:pt>
                <c:pt idx="233">
                  <c:v>100</c:v>
                </c:pt>
                <c:pt idx="234">
                  <c:v>100</c:v>
                </c:pt>
                <c:pt idx="235">
                  <c:v>100</c:v>
                </c:pt>
                <c:pt idx="236">
                  <c:v>100</c:v>
                </c:pt>
                <c:pt idx="237">
                  <c:v>100</c:v>
                </c:pt>
                <c:pt idx="238">
                  <c:v>100</c:v>
                </c:pt>
                <c:pt idx="239">
                  <c:v>100</c:v>
                </c:pt>
                <c:pt idx="240">
                  <c:v>100</c:v>
                </c:pt>
                <c:pt idx="241">
                  <c:v>100</c:v>
                </c:pt>
                <c:pt idx="242">
                  <c:v>100</c:v>
                </c:pt>
                <c:pt idx="243">
                  <c:v>100</c:v>
                </c:pt>
                <c:pt idx="244">
                  <c:v>100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1F90-40F2-810B-103CC1365F24}"/>
            </c:ext>
          </c:extLst>
        </c:ser>
        <c:ser>
          <c:idx val="2"/>
          <c:order val="2"/>
          <c:spPr>
            <a:ln w="28575">
              <a:solidFill>
                <a:sysClr val="windowText" lastClr="000000"/>
              </a:solidFill>
            </a:ln>
          </c:spPr>
          <c:marker>
            <c:symbol val="none"/>
          </c:marker>
          <c:yVal>
            <c:numRef>
              <c:f>ورقة1!$O$3:$O$247</c:f>
              <c:numCache>
                <c:formatCode>General</c:formatCode>
                <c:ptCount val="245"/>
                <c:pt idx="0">
                  <c:v>20</c:v>
                </c:pt>
                <c:pt idx="1">
                  <c:v>20</c:v>
                </c:pt>
                <c:pt idx="2">
                  <c:v>20</c:v>
                </c:pt>
                <c:pt idx="3">
                  <c:v>20</c:v>
                </c:pt>
                <c:pt idx="4">
                  <c:v>20</c:v>
                </c:pt>
                <c:pt idx="5">
                  <c:v>20</c:v>
                </c:pt>
                <c:pt idx="6">
                  <c:v>20</c:v>
                </c:pt>
                <c:pt idx="7">
                  <c:v>20</c:v>
                </c:pt>
                <c:pt idx="8">
                  <c:v>20</c:v>
                </c:pt>
                <c:pt idx="9">
                  <c:v>20</c:v>
                </c:pt>
                <c:pt idx="10">
                  <c:v>20</c:v>
                </c:pt>
                <c:pt idx="11">
                  <c:v>20</c:v>
                </c:pt>
                <c:pt idx="12">
                  <c:v>20</c:v>
                </c:pt>
                <c:pt idx="13">
                  <c:v>20</c:v>
                </c:pt>
                <c:pt idx="14">
                  <c:v>20</c:v>
                </c:pt>
                <c:pt idx="15">
                  <c:v>20</c:v>
                </c:pt>
                <c:pt idx="16">
                  <c:v>20</c:v>
                </c:pt>
                <c:pt idx="17">
                  <c:v>20</c:v>
                </c:pt>
                <c:pt idx="18">
                  <c:v>20</c:v>
                </c:pt>
                <c:pt idx="19">
                  <c:v>20</c:v>
                </c:pt>
                <c:pt idx="20">
                  <c:v>20</c:v>
                </c:pt>
                <c:pt idx="21">
                  <c:v>20</c:v>
                </c:pt>
                <c:pt idx="22">
                  <c:v>20</c:v>
                </c:pt>
                <c:pt idx="23">
                  <c:v>20</c:v>
                </c:pt>
                <c:pt idx="24">
                  <c:v>20</c:v>
                </c:pt>
                <c:pt idx="25">
                  <c:v>20</c:v>
                </c:pt>
                <c:pt idx="26">
                  <c:v>20</c:v>
                </c:pt>
                <c:pt idx="27">
                  <c:v>20</c:v>
                </c:pt>
                <c:pt idx="28">
                  <c:v>20</c:v>
                </c:pt>
                <c:pt idx="29">
                  <c:v>20</c:v>
                </c:pt>
                <c:pt idx="30">
                  <c:v>20</c:v>
                </c:pt>
                <c:pt idx="31">
                  <c:v>20</c:v>
                </c:pt>
                <c:pt idx="32">
                  <c:v>20</c:v>
                </c:pt>
                <c:pt idx="33">
                  <c:v>20</c:v>
                </c:pt>
                <c:pt idx="34">
                  <c:v>20</c:v>
                </c:pt>
                <c:pt idx="35">
                  <c:v>20</c:v>
                </c:pt>
                <c:pt idx="36">
                  <c:v>20</c:v>
                </c:pt>
                <c:pt idx="37">
                  <c:v>20</c:v>
                </c:pt>
                <c:pt idx="38">
                  <c:v>20</c:v>
                </c:pt>
                <c:pt idx="39">
                  <c:v>20</c:v>
                </c:pt>
                <c:pt idx="40">
                  <c:v>20</c:v>
                </c:pt>
                <c:pt idx="41">
                  <c:v>20</c:v>
                </c:pt>
                <c:pt idx="42">
                  <c:v>20</c:v>
                </c:pt>
                <c:pt idx="43">
                  <c:v>20</c:v>
                </c:pt>
                <c:pt idx="44">
                  <c:v>20</c:v>
                </c:pt>
                <c:pt idx="45">
                  <c:v>20</c:v>
                </c:pt>
                <c:pt idx="46">
                  <c:v>20</c:v>
                </c:pt>
                <c:pt idx="47">
                  <c:v>20</c:v>
                </c:pt>
                <c:pt idx="48">
                  <c:v>20</c:v>
                </c:pt>
                <c:pt idx="49">
                  <c:v>20</c:v>
                </c:pt>
                <c:pt idx="50">
                  <c:v>20</c:v>
                </c:pt>
                <c:pt idx="51">
                  <c:v>20</c:v>
                </c:pt>
                <c:pt idx="52">
                  <c:v>20</c:v>
                </c:pt>
                <c:pt idx="53">
                  <c:v>20</c:v>
                </c:pt>
                <c:pt idx="54">
                  <c:v>20</c:v>
                </c:pt>
                <c:pt idx="55">
                  <c:v>20</c:v>
                </c:pt>
                <c:pt idx="56">
                  <c:v>20</c:v>
                </c:pt>
                <c:pt idx="57">
                  <c:v>20</c:v>
                </c:pt>
                <c:pt idx="58">
                  <c:v>20</c:v>
                </c:pt>
                <c:pt idx="59">
                  <c:v>20</c:v>
                </c:pt>
                <c:pt idx="60">
                  <c:v>20</c:v>
                </c:pt>
                <c:pt idx="61">
                  <c:v>20</c:v>
                </c:pt>
                <c:pt idx="62">
                  <c:v>20</c:v>
                </c:pt>
                <c:pt idx="63">
                  <c:v>20</c:v>
                </c:pt>
                <c:pt idx="64">
                  <c:v>20</c:v>
                </c:pt>
                <c:pt idx="65">
                  <c:v>20</c:v>
                </c:pt>
                <c:pt idx="66">
                  <c:v>20</c:v>
                </c:pt>
                <c:pt idx="67">
                  <c:v>20</c:v>
                </c:pt>
                <c:pt idx="68">
                  <c:v>20</c:v>
                </c:pt>
                <c:pt idx="69">
                  <c:v>20</c:v>
                </c:pt>
                <c:pt idx="70">
                  <c:v>20</c:v>
                </c:pt>
                <c:pt idx="71">
                  <c:v>20</c:v>
                </c:pt>
                <c:pt idx="72">
                  <c:v>20</c:v>
                </c:pt>
                <c:pt idx="73">
                  <c:v>20</c:v>
                </c:pt>
                <c:pt idx="74">
                  <c:v>20</c:v>
                </c:pt>
                <c:pt idx="75">
                  <c:v>20</c:v>
                </c:pt>
                <c:pt idx="76">
                  <c:v>20</c:v>
                </c:pt>
                <c:pt idx="77">
                  <c:v>20</c:v>
                </c:pt>
                <c:pt idx="78">
                  <c:v>20</c:v>
                </c:pt>
                <c:pt idx="79">
                  <c:v>20</c:v>
                </c:pt>
                <c:pt idx="80">
                  <c:v>20</c:v>
                </c:pt>
                <c:pt idx="81">
                  <c:v>20</c:v>
                </c:pt>
                <c:pt idx="82">
                  <c:v>20</c:v>
                </c:pt>
                <c:pt idx="83">
                  <c:v>20</c:v>
                </c:pt>
                <c:pt idx="84">
                  <c:v>20</c:v>
                </c:pt>
                <c:pt idx="85">
                  <c:v>20</c:v>
                </c:pt>
                <c:pt idx="86">
                  <c:v>20</c:v>
                </c:pt>
                <c:pt idx="87">
                  <c:v>20</c:v>
                </c:pt>
                <c:pt idx="88">
                  <c:v>20</c:v>
                </c:pt>
                <c:pt idx="89">
                  <c:v>20</c:v>
                </c:pt>
                <c:pt idx="90">
                  <c:v>20</c:v>
                </c:pt>
                <c:pt idx="91">
                  <c:v>20</c:v>
                </c:pt>
                <c:pt idx="92">
                  <c:v>20</c:v>
                </c:pt>
                <c:pt idx="93">
                  <c:v>20</c:v>
                </c:pt>
                <c:pt idx="94">
                  <c:v>20</c:v>
                </c:pt>
                <c:pt idx="95">
                  <c:v>20</c:v>
                </c:pt>
                <c:pt idx="96">
                  <c:v>20</c:v>
                </c:pt>
                <c:pt idx="97">
                  <c:v>20</c:v>
                </c:pt>
                <c:pt idx="98">
                  <c:v>20</c:v>
                </c:pt>
                <c:pt idx="99">
                  <c:v>20</c:v>
                </c:pt>
                <c:pt idx="100">
                  <c:v>20</c:v>
                </c:pt>
                <c:pt idx="101">
                  <c:v>20</c:v>
                </c:pt>
                <c:pt idx="102">
                  <c:v>20</c:v>
                </c:pt>
                <c:pt idx="103">
                  <c:v>20</c:v>
                </c:pt>
                <c:pt idx="104">
                  <c:v>20</c:v>
                </c:pt>
                <c:pt idx="105">
                  <c:v>20</c:v>
                </c:pt>
                <c:pt idx="106">
                  <c:v>20</c:v>
                </c:pt>
                <c:pt idx="107">
                  <c:v>20</c:v>
                </c:pt>
                <c:pt idx="108">
                  <c:v>20</c:v>
                </c:pt>
                <c:pt idx="109">
                  <c:v>20</c:v>
                </c:pt>
                <c:pt idx="110">
                  <c:v>20</c:v>
                </c:pt>
                <c:pt idx="111">
                  <c:v>20</c:v>
                </c:pt>
                <c:pt idx="112">
                  <c:v>20</c:v>
                </c:pt>
                <c:pt idx="113">
                  <c:v>20</c:v>
                </c:pt>
                <c:pt idx="114">
                  <c:v>20</c:v>
                </c:pt>
                <c:pt idx="115">
                  <c:v>20</c:v>
                </c:pt>
                <c:pt idx="116">
                  <c:v>20</c:v>
                </c:pt>
                <c:pt idx="117">
                  <c:v>20</c:v>
                </c:pt>
                <c:pt idx="118">
                  <c:v>20</c:v>
                </c:pt>
                <c:pt idx="119">
                  <c:v>20</c:v>
                </c:pt>
                <c:pt idx="120">
                  <c:v>20</c:v>
                </c:pt>
                <c:pt idx="121">
                  <c:v>20</c:v>
                </c:pt>
                <c:pt idx="122">
                  <c:v>20</c:v>
                </c:pt>
                <c:pt idx="123">
                  <c:v>20</c:v>
                </c:pt>
                <c:pt idx="124">
                  <c:v>20</c:v>
                </c:pt>
                <c:pt idx="125">
                  <c:v>20</c:v>
                </c:pt>
                <c:pt idx="126">
                  <c:v>20</c:v>
                </c:pt>
                <c:pt idx="127">
                  <c:v>20</c:v>
                </c:pt>
                <c:pt idx="128">
                  <c:v>20</c:v>
                </c:pt>
                <c:pt idx="129">
                  <c:v>20</c:v>
                </c:pt>
                <c:pt idx="130">
                  <c:v>20</c:v>
                </c:pt>
                <c:pt idx="131">
                  <c:v>20</c:v>
                </c:pt>
                <c:pt idx="132">
                  <c:v>20</c:v>
                </c:pt>
                <c:pt idx="133">
                  <c:v>20</c:v>
                </c:pt>
                <c:pt idx="134">
                  <c:v>20</c:v>
                </c:pt>
                <c:pt idx="135">
                  <c:v>20</c:v>
                </c:pt>
                <c:pt idx="136">
                  <c:v>20</c:v>
                </c:pt>
                <c:pt idx="137">
                  <c:v>20</c:v>
                </c:pt>
                <c:pt idx="138">
                  <c:v>20</c:v>
                </c:pt>
                <c:pt idx="139">
                  <c:v>20</c:v>
                </c:pt>
                <c:pt idx="140">
                  <c:v>20</c:v>
                </c:pt>
                <c:pt idx="141">
                  <c:v>20</c:v>
                </c:pt>
                <c:pt idx="142">
                  <c:v>20</c:v>
                </c:pt>
                <c:pt idx="143">
                  <c:v>20</c:v>
                </c:pt>
                <c:pt idx="144">
                  <c:v>20</c:v>
                </c:pt>
                <c:pt idx="145">
                  <c:v>20</c:v>
                </c:pt>
                <c:pt idx="146">
                  <c:v>20</c:v>
                </c:pt>
                <c:pt idx="147">
                  <c:v>20</c:v>
                </c:pt>
                <c:pt idx="148">
                  <c:v>20</c:v>
                </c:pt>
                <c:pt idx="149">
                  <c:v>20</c:v>
                </c:pt>
                <c:pt idx="150">
                  <c:v>20</c:v>
                </c:pt>
                <c:pt idx="151">
                  <c:v>20</c:v>
                </c:pt>
                <c:pt idx="152">
                  <c:v>20</c:v>
                </c:pt>
                <c:pt idx="153">
                  <c:v>20</c:v>
                </c:pt>
                <c:pt idx="154">
                  <c:v>20</c:v>
                </c:pt>
                <c:pt idx="155">
                  <c:v>20</c:v>
                </c:pt>
                <c:pt idx="156">
                  <c:v>20</c:v>
                </c:pt>
                <c:pt idx="157">
                  <c:v>20</c:v>
                </c:pt>
                <c:pt idx="158">
                  <c:v>20</c:v>
                </c:pt>
                <c:pt idx="159">
                  <c:v>20</c:v>
                </c:pt>
                <c:pt idx="160">
                  <c:v>20</c:v>
                </c:pt>
                <c:pt idx="161">
                  <c:v>20</c:v>
                </c:pt>
                <c:pt idx="162">
                  <c:v>20</c:v>
                </c:pt>
                <c:pt idx="163">
                  <c:v>20</c:v>
                </c:pt>
                <c:pt idx="164">
                  <c:v>20</c:v>
                </c:pt>
                <c:pt idx="165">
                  <c:v>20</c:v>
                </c:pt>
                <c:pt idx="166">
                  <c:v>20</c:v>
                </c:pt>
                <c:pt idx="167">
                  <c:v>20</c:v>
                </c:pt>
                <c:pt idx="168">
                  <c:v>20</c:v>
                </c:pt>
                <c:pt idx="169">
                  <c:v>20</c:v>
                </c:pt>
                <c:pt idx="170">
                  <c:v>20</c:v>
                </c:pt>
                <c:pt idx="171">
                  <c:v>20</c:v>
                </c:pt>
                <c:pt idx="172">
                  <c:v>20</c:v>
                </c:pt>
                <c:pt idx="173">
                  <c:v>20</c:v>
                </c:pt>
                <c:pt idx="174">
                  <c:v>20</c:v>
                </c:pt>
                <c:pt idx="175">
                  <c:v>20</c:v>
                </c:pt>
                <c:pt idx="176">
                  <c:v>20</c:v>
                </c:pt>
                <c:pt idx="177">
                  <c:v>20</c:v>
                </c:pt>
                <c:pt idx="178">
                  <c:v>20</c:v>
                </c:pt>
                <c:pt idx="179">
                  <c:v>20</c:v>
                </c:pt>
                <c:pt idx="180">
                  <c:v>20</c:v>
                </c:pt>
                <c:pt idx="181">
                  <c:v>20</c:v>
                </c:pt>
                <c:pt idx="182">
                  <c:v>20</c:v>
                </c:pt>
                <c:pt idx="183">
                  <c:v>20</c:v>
                </c:pt>
                <c:pt idx="184">
                  <c:v>20</c:v>
                </c:pt>
                <c:pt idx="185">
                  <c:v>20</c:v>
                </c:pt>
                <c:pt idx="186">
                  <c:v>20</c:v>
                </c:pt>
                <c:pt idx="187">
                  <c:v>20</c:v>
                </c:pt>
                <c:pt idx="188">
                  <c:v>20</c:v>
                </c:pt>
                <c:pt idx="189">
                  <c:v>20</c:v>
                </c:pt>
                <c:pt idx="190">
                  <c:v>20</c:v>
                </c:pt>
                <c:pt idx="191">
                  <c:v>20</c:v>
                </c:pt>
                <c:pt idx="192">
                  <c:v>20</c:v>
                </c:pt>
                <c:pt idx="193">
                  <c:v>20</c:v>
                </c:pt>
                <c:pt idx="194">
                  <c:v>20</c:v>
                </c:pt>
                <c:pt idx="195">
                  <c:v>20</c:v>
                </c:pt>
                <c:pt idx="196">
                  <c:v>20</c:v>
                </c:pt>
                <c:pt idx="197">
                  <c:v>20</c:v>
                </c:pt>
                <c:pt idx="198">
                  <c:v>20</c:v>
                </c:pt>
                <c:pt idx="199">
                  <c:v>20</c:v>
                </c:pt>
                <c:pt idx="200">
                  <c:v>20</c:v>
                </c:pt>
                <c:pt idx="201">
                  <c:v>20</c:v>
                </c:pt>
                <c:pt idx="202">
                  <c:v>20</c:v>
                </c:pt>
                <c:pt idx="203">
                  <c:v>20</c:v>
                </c:pt>
                <c:pt idx="204">
                  <c:v>20</c:v>
                </c:pt>
                <c:pt idx="205">
                  <c:v>20</c:v>
                </c:pt>
                <c:pt idx="206">
                  <c:v>20</c:v>
                </c:pt>
                <c:pt idx="207">
                  <c:v>20</c:v>
                </c:pt>
                <c:pt idx="208">
                  <c:v>20</c:v>
                </c:pt>
                <c:pt idx="209">
                  <c:v>20</c:v>
                </c:pt>
                <c:pt idx="210">
                  <c:v>20</c:v>
                </c:pt>
                <c:pt idx="211">
                  <c:v>20</c:v>
                </c:pt>
                <c:pt idx="212">
                  <c:v>20</c:v>
                </c:pt>
                <c:pt idx="213">
                  <c:v>20</c:v>
                </c:pt>
                <c:pt idx="214">
                  <c:v>20</c:v>
                </c:pt>
                <c:pt idx="215">
                  <c:v>20</c:v>
                </c:pt>
                <c:pt idx="216">
                  <c:v>20</c:v>
                </c:pt>
                <c:pt idx="217">
                  <c:v>20</c:v>
                </c:pt>
                <c:pt idx="218">
                  <c:v>20</c:v>
                </c:pt>
                <c:pt idx="219">
                  <c:v>20</c:v>
                </c:pt>
                <c:pt idx="220">
                  <c:v>20</c:v>
                </c:pt>
                <c:pt idx="221">
                  <c:v>20</c:v>
                </c:pt>
                <c:pt idx="222">
                  <c:v>20</c:v>
                </c:pt>
                <c:pt idx="223">
                  <c:v>20</c:v>
                </c:pt>
                <c:pt idx="224">
                  <c:v>20</c:v>
                </c:pt>
                <c:pt idx="225">
                  <c:v>20</c:v>
                </c:pt>
                <c:pt idx="226">
                  <c:v>20</c:v>
                </c:pt>
                <c:pt idx="227">
                  <c:v>20</c:v>
                </c:pt>
                <c:pt idx="228">
                  <c:v>20</c:v>
                </c:pt>
                <c:pt idx="229">
                  <c:v>20</c:v>
                </c:pt>
                <c:pt idx="230">
                  <c:v>20</c:v>
                </c:pt>
                <c:pt idx="231">
                  <c:v>20</c:v>
                </c:pt>
                <c:pt idx="232">
                  <c:v>20</c:v>
                </c:pt>
                <c:pt idx="233">
                  <c:v>20</c:v>
                </c:pt>
                <c:pt idx="234">
                  <c:v>20</c:v>
                </c:pt>
                <c:pt idx="235">
                  <c:v>20</c:v>
                </c:pt>
                <c:pt idx="236">
                  <c:v>20</c:v>
                </c:pt>
                <c:pt idx="237">
                  <c:v>20</c:v>
                </c:pt>
                <c:pt idx="238">
                  <c:v>20</c:v>
                </c:pt>
                <c:pt idx="239">
                  <c:v>20</c:v>
                </c:pt>
                <c:pt idx="240">
                  <c:v>20</c:v>
                </c:pt>
                <c:pt idx="241">
                  <c:v>20</c:v>
                </c:pt>
                <c:pt idx="242">
                  <c:v>20</c:v>
                </c:pt>
                <c:pt idx="243">
                  <c:v>20</c:v>
                </c:pt>
                <c:pt idx="244">
                  <c:v>20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1F90-40F2-810B-103CC1365F2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4439296"/>
        <c:axId val="94560640"/>
      </c:scatterChart>
      <c:valAx>
        <c:axId val="94439296"/>
        <c:scaling>
          <c:orientation val="minMax"/>
          <c:max val="250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 lang="ar-SA"/>
                </a:pPr>
                <a:r>
                  <a:rPr lang="en-US" b="0"/>
                  <a:t>Junction</a:t>
                </a:r>
                <a:r>
                  <a:rPr lang="en-US" b="0" baseline="0"/>
                  <a:t> Number</a:t>
                </a:r>
                <a:endParaRPr lang="ar-SA" b="0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ar-SA"/>
            </a:pPr>
            <a:endParaRPr lang="en-US"/>
          </a:p>
        </c:txPr>
        <c:crossAx val="94560640"/>
        <c:crosses val="autoZero"/>
        <c:crossBetween val="midCat"/>
      </c:valAx>
      <c:valAx>
        <c:axId val="94560640"/>
        <c:scaling>
          <c:orientation val="minMax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 lang="ar-SA"/>
                </a:pPr>
                <a:r>
                  <a:rPr lang="en-US" b="0"/>
                  <a:t>Pressure(mH2O)</a:t>
                </a:r>
                <a:endParaRPr lang="ar-SA" b="0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ar-SA"/>
            </a:pPr>
            <a:endParaRPr lang="en-US"/>
          </a:p>
        </c:txPr>
        <c:crossAx val="94439296"/>
        <c:crosses val="autoZero"/>
        <c:crossBetween val="midCat"/>
        <c:majorUnit val="20"/>
      </c:valAx>
    </c:plotArea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ymbol val="circle"/>
            <c:size val="4"/>
          </c:marker>
          <c:xVal>
            <c:numRef>
              <c:f>ورقة1!$M$3:$M$220</c:f>
              <c:numCache>
                <c:formatCode>General</c:formatCode>
                <c:ptCount val="21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</c:numCache>
            </c:numRef>
          </c:xVal>
          <c:yVal>
            <c:numRef>
              <c:f>'[pressure at 2 pm.xlsx]ورقة1'!$G$3:$G$109,'[pressure at 2 pm.xlsx]ورقة1'!$A$3:$A$113</c:f>
              <c:numCache>
                <c:formatCode>General</c:formatCode>
                <c:ptCount val="218"/>
                <c:pt idx="0">
                  <c:v>125</c:v>
                </c:pt>
                <c:pt idx="1">
                  <c:v>146</c:v>
                </c:pt>
                <c:pt idx="2">
                  <c:v>141</c:v>
                </c:pt>
                <c:pt idx="3">
                  <c:v>109</c:v>
                </c:pt>
                <c:pt idx="4">
                  <c:v>141</c:v>
                </c:pt>
                <c:pt idx="5">
                  <c:v>131</c:v>
                </c:pt>
                <c:pt idx="6">
                  <c:v>145</c:v>
                </c:pt>
                <c:pt idx="7">
                  <c:v>161</c:v>
                </c:pt>
                <c:pt idx="8">
                  <c:v>181</c:v>
                </c:pt>
                <c:pt idx="9">
                  <c:v>160</c:v>
                </c:pt>
                <c:pt idx="10">
                  <c:v>145</c:v>
                </c:pt>
                <c:pt idx="11">
                  <c:v>151</c:v>
                </c:pt>
                <c:pt idx="12">
                  <c:v>143</c:v>
                </c:pt>
                <c:pt idx="13">
                  <c:v>131</c:v>
                </c:pt>
                <c:pt idx="14">
                  <c:v>126</c:v>
                </c:pt>
                <c:pt idx="15">
                  <c:v>120</c:v>
                </c:pt>
                <c:pt idx="16">
                  <c:v>139</c:v>
                </c:pt>
                <c:pt idx="17">
                  <c:v>132</c:v>
                </c:pt>
                <c:pt idx="18">
                  <c:v>128</c:v>
                </c:pt>
                <c:pt idx="19">
                  <c:v>122</c:v>
                </c:pt>
                <c:pt idx="20">
                  <c:v>119</c:v>
                </c:pt>
                <c:pt idx="21">
                  <c:v>118</c:v>
                </c:pt>
                <c:pt idx="22">
                  <c:v>123</c:v>
                </c:pt>
                <c:pt idx="23">
                  <c:v>92</c:v>
                </c:pt>
                <c:pt idx="24">
                  <c:v>93</c:v>
                </c:pt>
                <c:pt idx="25">
                  <c:v>94</c:v>
                </c:pt>
                <c:pt idx="26">
                  <c:v>95</c:v>
                </c:pt>
                <c:pt idx="27">
                  <c:v>90</c:v>
                </c:pt>
                <c:pt idx="28">
                  <c:v>130</c:v>
                </c:pt>
                <c:pt idx="29">
                  <c:v>122</c:v>
                </c:pt>
                <c:pt idx="30">
                  <c:v>133</c:v>
                </c:pt>
                <c:pt idx="31">
                  <c:v>115</c:v>
                </c:pt>
                <c:pt idx="32">
                  <c:v>123</c:v>
                </c:pt>
                <c:pt idx="33">
                  <c:v>107</c:v>
                </c:pt>
                <c:pt idx="34">
                  <c:v>115</c:v>
                </c:pt>
                <c:pt idx="35">
                  <c:v>90</c:v>
                </c:pt>
                <c:pt idx="36">
                  <c:v>95</c:v>
                </c:pt>
                <c:pt idx="37">
                  <c:v>100</c:v>
                </c:pt>
                <c:pt idx="38">
                  <c:v>96</c:v>
                </c:pt>
                <c:pt idx="39">
                  <c:v>106</c:v>
                </c:pt>
                <c:pt idx="40">
                  <c:v>100</c:v>
                </c:pt>
                <c:pt idx="41">
                  <c:v>102</c:v>
                </c:pt>
                <c:pt idx="42">
                  <c:v>108</c:v>
                </c:pt>
                <c:pt idx="43">
                  <c:v>111</c:v>
                </c:pt>
                <c:pt idx="44">
                  <c:v>108</c:v>
                </c:pt>
                <c:pt idx="45">
                  <c:v>123</c:v>
                </c:pt>
                <c:pt idx="46">
                  <c:v>120</c:v>
                </c:pt>
                <c:pt idx="47">
                  <c:v>122</c:v>
                </c:pt>
                <c:pt idx="48">
                  <c:v>112</c:v>
                </c:pt>
                <c:pt idx="49">
                  <c:v>111</c:v>
                </c:pt>
                <c:pt idx="50">
                  <c:v>102</c:v>
                </c:pt>
                <c:pt idx="51">
                  <c:v>112</c:v>
                </c:pt>
                <c:pt idx="52">
                  <c:v>112</c:v>
                </c:pt>
                <c:pt idx="53">
                  <c:v>114</c:v>
                </c:pt>
                <c:pt idx="54">
                  <c:v>112</c:v>
                </c:pt>
                <c:pt idx="55">
                  <c:v>112</c:v>
                </c:pt>
                <c:pt idx="56">
                  <c:v>116</c:v>
                </c:pt>
                <c:pt idx="57">
                  <c:v>111</c:v>
                </c:pt>
                <c:pt idx="58">
                  <c:v>116</c:v>
                </c:pt>
                <c:pt idx="59">
                  <c:v>109</c:v>
                </c:pt>
                <c:pt idx="60">
                  <c:v>118</c:v>
                </c:pt>
                <c:pt idx="61">
                  <c:v>117</c:v>
                </c:pt>
                <c:pt idx="62">
                  <c:v>110</c:v>
                </c:pt>
                <c:pt idx="63">
                  <c:v>104</c:v>
                </c:pt>
                <c:pt idx="64">
                  <c:v>148</c:v>
                </c:pt>
                <c:pt idx="65">
                  <c:v>125</c:v>
                </c:pt>
                <c:pt idx="66">
                  <c:v>145</c:v>
                </c:pt>
                <c:pt idx="67">
                  <c:v>121</c:v>
                </c:pt>
                <c:pt idx="68">
                  <c:v>140</c:v>
                </c:pt>
                <c:pt idx="69">
                  <c:v>145</c:v>
                </c:pt>
                <c:pt idx="70">
                  <c:v>121</c:v>
                </c:pt>
                <c:pt idx="71">
                  <c:v>152</c:v>
                </c:pt>
                <c:pt idx="72">
                  <c:v>160</c:v>
                </c:pt>
                <c:pt idx="73">
                  <c:v>150</c:v>
                </c:pt>
                <c:pt idx="74">
                  <c:v>131</c:v>
                </c:pt>
                <c:pt idx="75">
                  <c:v>144</c:v>
                </c:pt>
                <c:pt idx="76">
                  <c:v>149</c:v>
                </c:pt>
                <c:pt idx="77">
                  <c:v>119</c:v>
                </c:pt>
                <c:pt idx="78">
                  <c:v>150</c:v>
                </c:pt>
                <c:pt idx="79">
                  <c:v>116</c:v>
                </c:pt>
                <c:pt idx="80">
                  <c:v>109</c:v>
                </c:pt>
                <c:pt idx="81">
                  <c:v>88</c:v>
                </c:pt>
                <c:pt idx="82">
                  <c:v>88</c:v>
                </c:pt>
                <c:pt idx="83">
                  <c:v>88</c:v>
                </c:pt>
                <c:pt idx="84">
                  <c:v>88</c:v>
                </c:pt>
                <c:pt idx="85">
                  <c:v>91</c:v>
                </c:pt>
                <c:pt idx="86">
                  <c:v>89</c:v>
                </c:pt>
                <c:pt idx="87">
                  <c:v>92</c:v>
                </c:pt>
                <c:pt idx="88">
                  <c:v>96</c:v>
                </c:pt>
                <c:pt idx="89">
                  <c:v>102</c:v>
                </c:pt>
                <c:pt idx="90">
                  <c:v>93</c:v>
                </c:pt>
                <c:pt idx="91">
                  <c:v>97</c:v>
                </c:pt>
                <c:pt idx="92">
                  <c:v>143</c:v>
                </c:pt>
                <c:pt idx="93">
                  <c:v>123</c:v>
                </c:pt>
                <c:pt idx="94">
                  <c:v>102</c:v>
                </c:pt>
                <c:pt idx="95">
                  <c:v>101</c:v>
                </c:pt>
                <c:pt idx="96">
                  <c:v>93</c:v>
                </c:pt>
                <c:pt idx="97">
                  <c:v>98</c:v>
                </c:pt>
                <c:pt idx="98">
                  <c:v>158</c:v>
                </c:pt>
                <c:pt idx="99">
                  <c:v>108</c:v>
                </c:pt>
                <c:pt idx="100">
                  <c:v>129</c:v>
                </c:pt>
                <c:pt idx="101">
                  <c:v>95</c:v>
                </c:pt>
                <c:pt idx="102">
                  <c:v>123</c:v>
                </c:pt>
                <c:pt idx="103">
                  <c:v>105</c:v>
                </c:pt>
                <c:pt idx="104">
                  <c:v>103</c:v>
                </c:pt>
                <c:pt idx="105">
                  <c:v>105</c:v>
                </c:pt>
                <c:pt idx="106">
                  <c:v>101</c:v>
                </c:pt>
                <c:pt idx="107">
                  <c:v>127</c:v>
                </c:pt>
                <c:pt idx="108">
                  <c:v>103</c:v>
                </c:pt>
                <c:pt idx="109">
                  <c:v>97</c:v>
                </c:pt>
                <c:pt idx="110">
                  <c:v>75</c:v>
                </c:pt>
                <c:pt idx="111">
                  <c:v>67</c:v>
                </c:pt>
                <c:pt idx="112">
                  <c:v>65</c:v>
                </c:pt>
                <c:pt idx="113">
                  <c:v>80</c:v>
                </c:pt>
                <c:pt idx="114">
                  <c:v>85</c:v>
                </c:pt>
                <c:pt idx="115">
                  <c:v>89</c:v>
                </c:pt>
                <c:pt idx="116">
                  <c:v>91</c:v>
                </c:pt>
                <c:pt idx="117">
                  <c:v>89</c:v>
                </c:pt>
                <c:pt idx="118">
                  <c:v>92</c:v>
                </c:pt>
                <c:pt idx="119">
                  <c:v>98</c:v>
                </c:pt>
                <c:pt idx="120">
                  <c:v>96</c:v>
                </c:pt>
                <c:pt idx="121">
                  <c:v>99</c:v>
                </c:pt>
                <c:pt idx="122">
                  <c:v>115</c:v>
                </c:pt>
                <c:pt idx="123">
                  <c:v>122</c:v>
                </c:pt>
                <c:pt idx="124">
                  <c:v>119</c:v>
                </c:pt>
                <c:pt idx="125">
                  <c:v>112</c:v>
                </c:pt>
                <c:pt idx="126">
                  <c:v>91</c:v>
                </c:pt>
                <c:pt idx="127">
                  <c:v>93</c:v>
                </c:pt>
                <c:pt idx="128">
                  <c:v>116</c:v>
                </c:pt>
                <c:pt idx="129">
                  <c:v>106</c:v>
                </c:pt>
                <c:pt idx="130">
                  <c:v>109</c:v>
                </c:pt>
                <c:pt idx="131">
                  <c:v>98</c:v>
                </c:pt>
                <c:pt idx="132">
                  <c:v>109</c:v>
                </c:pt>
                <c:pt idx="133">
                  <c:v>101</c:v>
                </c:pt>
                <c:pt idx="134">
                  <c:v>131</c:v>
                </c:pt>
                <c:pt idx="135">
                  <c:v>135</c:v>
                </c:pt>
                <c:pt idx="136">
                  <c:v>112</c:v>
                </c:pt>
                <c:pt idx="137">
                  <c:v>123</c:v>
                </c:pt>
                <c:pt idx="138">
                  <c:v>118</c:v>
                </c:pt>
                <c:pt idx="139">
                  <c:v>130</c:v>
                </c:pt>
                <c:pt idx="140">
                  <c:v>136</c:v>
                </c:pt>
                <c:pt idx="141">
                  <c:v>150</c:v>
                </c:pt>
                <c:pt idx="142">
                  <c:v>141</c:v>
                </c:pt>
                <c:pt idx="143">
                  <c:v>96</c:v>
                </c:pt>
                <c:pt idx="144">
                  <c:v>93</c:v>
                </c:pt>
                <c:pt idx="145">
                  <c:v>73</c:v>
                </c:pt>
                <c:pt idx="146">
                  <c:v>67</c:v>
                </c:pt>
                <c:pt idx="147">
                  <c:v>94</c:v>
                </c:pt>
                <c:pt idx="148">
                  <c:v>70</c:v>
                </c:pt>
                <c:pt idx="149">
                  <c:v>86</c:v>
                </c:pt>
                <c:pt idx="150">
                  <c:v>106</c:v>
                </c:pt>
                <c:pt idx="151">
                  <c:v>95</c:v>
                </c:pt>
                <c:pt idx="152">
                  <c:v>92</c:v>
                </c:pt>
                <c:pt idx="153">
                  <c:v>97</c:v>
                </c:pt>
                <c:pt idx="154">
                  <c:v>82</c:v>
                </c:pt>
                <c:pt idx="155">
                  <c:v>91</c:v>
                </c:pt>
                <c:pt idx="156">
                  <c:v>25</c:v>
                </c:pt>
                <c:pt idx="157">
                  <c:v>0</c:v>
                </c:pt>
                <c:pt idx="158">
                  <c:v>11</c:v>
                </c:pt>
                <c:pt idx="159">
                  <c:v>15</c:v>
                </c:pt>
                <c:pt idx="160">
                  <c:v>11</c:v>
                </c:pt>
                <c:pt idx="161">
                  <c:v>19</c:v>
                </c:pt>
                <c:pt idx="162">
                  <c:v>14</c:v>
                </c:pt>
                <c:pt idx="163">
                  <c:v>20</c:v>
                </c:pt>
                <c:pt idx="164">
                  <c:v>31</c:v>
                </c:pt>
                <c:pt idx="165">
                  <c:v>50</c:v>
                </c:pt>
                <c:pt idx="166">
                  <c:v>51</c:v>
                </c:pt>
                <c:pt idx="167">
                  <c:v>56</c:v>
                </c:pt>
                <c:pt idx="168">
                  <c:v>55</c:v>
                </c:pt>
                <c:pt idx="169">
                  <c:v>43</c:v>
                </c:pt>
                <c:pt idx="170">
                  <c:v>61</c:v>
                </c:pt>
                <c:pt idx="171">
                  <c:v>90</c:v>
                </c:pt>
                <c:pt idx="172">
                  <c:v>76</c:v>
                </c:pt>
                <c:pt idx="173">
                  <c:v>74</c:v>
                </c:pt>
                <c:pt idx="174">
                  <c:v>82</c:v>
                </c:pt>
                <c:pt idx="175">
                  <c:v>74</c:v>
                </c:pt>
                <c:pt idx="176">
                  <c:v>89</c:v>
                </c:pt>
                <c:pt idx="177">
                  <c:v>88</c:v>
                </c:pt>
                <c:pt idx="178">
                  <c:v>99</c:v>
                </c:pt>
                <c:pt idx="179">
                  <c:v>109</c:v>
                </c:pt>
                <c:pt idx="180">
                  <c:v>106</c:v>
                </c:pt>
                <c:pt idx="181">
                  <c:v>101</c:v>
                </c:pt>
                <c:pt idx="182">
                  <c:v>82</c:v>
                </c:pt>
                <c:pt idx="183">
                  <c:v>106</c:v>
                </c:pt>
                <c:pt idx="184">
                  <c:v>85</c:v>
                </c:pt>
                <c:pt idx="185">
                  <c:v>82</c:v>
                </c:pt>
                <c:pt idx="186">
                  <c:v>102</c:v>
                </c:pt>
                <c:pt idx="187">
                  <c:v>166</c:v>
                </c:pt>
                <c:pt idx="188">
                  <c:v>174</c:v>
                </c:pt>
                <c:pt idx="189">
                  <c:v>155</c:v>
                </c:pt>
                <c:pt idx="190">
                  <c:v>156</c:v>
                </c:pt>
                <c:pt idx="191">
                  <c:v>170</c:v>
                </c:pt>
                <c:pt idx="192">
                  <c:v>142</c:v>
                </c:pt>
                <c:pt idx="193">
                  <c:v>138</c:v>
                </c:pt>
                <c:pt idx="194">
                  <c:v>145</c:v>
                </c:pt>
                <c:pt idx="195">
                  <c:v>131</c:v>
                </c:pt>
                <c:pt idx="196">
                  <c:v>138</c:v>
                </c:pt>
                <c:pt idx="197">
                  <c:v>127</c:v>
                </c:pt>
                <c:pt idx="198">
                  <c:v>140</c:v>
                </c:pt>
                <c:pt idx="199">
                  <c:v>129</c:v>
                </c:pt>
                <c:pt idx="200">
                  <c:v>119</c:v>
                </c:pt>
                <c:pt idx="201">
                  <c:v>129</c:v>
                </c:pt>
                <c:pt idx="202">
                  <c:v>131</c:v>
                </c:pt>
                <c:pt idx="203">
                  <c:v>114</c:v>
                </c:pt>
                <c:pt idx="204">
                  <c:v>120</c:v>
                </c:pt>
                <c:pt idx="205">
                  <c:v>127</c:v>
                </c:pt>
                <c:pt idx="206">
                  <c:v>123</c:v>
                </c:pt>
                <c:pt idx="207">
                  <c:v>123</c:v>
                </c:pt>
                <c:pt idx="208">
                  <c:v>122</c:v>
                </c:pt>
                <c:pt idx="209">
                  <c:v>117</c:v>
                </c:pt>
                <c:pt idx="210">
                  <c:v>120</c:v>
                </c:pt>
                <c:pt idx="211">
                  <c:v>114</c:v>
                </c:pt>
                <c:pt idx="212">
                  <c:v>148</c:v>
                </c:pt>
                <c:pt idx="213">
                  <c:v>116</c:v>
                </c:pt>
                <c:pt idx="214">
                  <c:v>130</c:v>
                </c:pt>
                <c:pt idx="215">
                  <c:v>121</c:v>
                </c:pt>
                <c:pt idx="216">
                  <c:v>117</c:v>
                </c:pt>
                <c:pt idx="217">
                  <c:v>127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EE1-440B-98BC-E088E181FDA4}"/>
            </c:ext>
          </c:extLst>
        </c:ser>
        <c:ser>
          <c:idx val="1"/>
          <c:order val="1"/>
          <c:spPr>
            <a:ln w="28575">
              <a:solidFill>
                <a:sysClr val="windowText" lastClr="000000"/>
              </a:solidFill>
            </a:ln>
          </c:spPr>
          <c:marker>
            <c:symbol val="none"/>
          </c:marker>
          <c:yVal>
            <c:numRef>
              <c:f>ورقة1!$X$3:$X$244</c:f>
              <c:numCache>
                <c:formatCode>General</c:formatCode>
                <c:ptCount val="242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  <c:pt idx="5">
                  <c:v>100</c:v>
                </c:pt>
                <c:pt idx="6">
                  <c:v>100</c:v>
                </c:pt>
                <c:pt idx="7">
                  <c:v>100</c:v>
                </c:pt>
                <c:pt idx="8">
                  <c:v>100</c:v>
                </c:pt>
                <c:pt idx="9">
                  <c:v>100</c:v>
                </c:pt>
                <c:pt idx="10">
                  <c:v>100</c:v>
                </c:pt>
                <c:pt idx="11">
                  <c:v>100</c:v>
                </c:pt>
                <c:pt idx="12">
                  <c:v>100</c:v>
                </c:pt>
                <c:pt idx="13">
                  <c:v>100</c:v>
                </c:pt>
                <c:pt idx="14">
                  <c:v>100</c:v>
                </c:pt>
                <c:pt idx="15">
                  <c:v>100</c:v>
                </c:pt>
                <c:pt idx="16">
                  <c:v>100</c:v>
                </c:pt>
                <c:pt idx="17">
                  <c:v>100</c:v>
                </c:pt>
                <c:pt idx="18">
                  <c:v>100</c:v>
                </c:pt>
                <c:pt idx="19">
                  <c:v>100</c:v>
                </c:pt>
                <c:pt idx="20">
                  <c:v>100</c:v>
                </c:pt>
                <c:pt idx="21">
                  <c:v>100</c:v>
                </c:pt>
                <c:pt idx="22">
                  <c:v>100</c:v>
                </c:pt>
                <c:pt idx="23">
                  <c:v>100</c:v>
                </c:pt>
                <c:pt idx="24">
                  <c:v>100</c:v>
                </c:pt>
                <c:pt idx="25">
                  <c:v>100</c:v>
                </c:pt>
                <c:pt idx="26">
                  <c:v>100</c:v>
                </c:pt>
                <c:pt idx="27">
                  <c:v>100</c:v>
                </c:pt>
                <c:pt idx="28">
                  <c:v>100</c:v>
                </c:pt>
                <c:pt idx="29">
                  <c:v>100</c:v>
                </c:pt>
                <c:pt idx="30">
                  <c:v>100</c:v>
                </c:pt>
                <c:pt idx="31">
                  <c:v>100</c:v>
                </c:pt>
                <c:pt idx="32">
                  <c:v>100</c:v>
                </c:pt>
                <c:pt idx="33">
                  <c:v>100</c:v>
                </c:pt>
                <c:pt idx="34">
                  <c:v>100</c:v>
                </c:pt>
                <c:pt idx="35">
                  <c:v>100</c:v>
                </c:pt>
                <c:pt idx="36">
                  <c:v>100</c:v>
                </c:pt>
                <c:pt idx="37">
                  <c:v>100</c:v>
                </c:pt>
                <c:pt idx="38">
                  <c:v>100</c:v>
                </c:pt>
                <c:pt idx="39">
                  <c:v>100</c:v>
                </c:pt>
                <c:pt idx="40">
                  <c:v>100</c:v>
                </c:pt>
                <c:pt idx="41">
                  <c:v>100</c:v>
                </c:pt>
                <c:pt idx="42">
                  <c:v>100</c:v>
                </c:pt>
                <c:pt idx="43">
                  <c:v>100</c:v>
                </c:pt>
                <c:pt idx="44">
                  <c:v>100</c:v>
                </c:pt>
                <c:pt idx="45">
                  <c:v>100</c:v>
                </c:pt>
                <c:pt idx="46">
                  <c:v>100</c:v>
                </c:pt>
                <c:pt idx="47">
                  <c:v>100</c:v>
                </c:pt>
                <c:pt idx="48">
                  <c:v>100</c:v>
                </c:pt>
                <c:pt idx="49">
                  <c:v>100</c:v>
                </c:pt>
                <c:pt idx="50">
                  <c:v>100</c:v>
                </c:pt>
                <c:pt idx="51">
                  <c:v>100</c:v>
                </c:pt>
                <c:pt idx="52">
                  <c:v>100</c:v>
                </c:pt>
                <c:pt idx="53">
                  <c:v>100</c:v>
                </c:pt>
                <c:pt idx="54">
                  <c:v>100</c:v>
                </c:pt>
                <c:pt idx="55">
                  <c:v>100</c:v>
                </c:pt>
                <c:pt idx="56">
                  <c:v>100</c:v>
                </c:pt>
                <c:pt idx="57">
                  <c:v>100</c:v>
                </c:pt>
                <c:pt idx="58">
                  <c:v>100</c:v>
                </c:pt>
                <c:pt idx="59">
                  <c:v>100</c:v>
                </c:pt>
                <c:pt idx="60">
                  <c:v>100</c:v>
                </c:pt>
                <c:pt idx="61">
                  <c:v>100</c:v>
                </c:pt>
                <c:pt idx="62">
                  <c:v>100</c:v>
                </c:pt>
                <c:pt idx="63">
                  <c:v>100</c:v>
                </c:pt>
                <c:pt idx="64">
                  <c:v>100</c:v>
                </c:pt>
                <c:pt idx="65">
                  <c:v>100</c:v>
                </c:pt>
                <c:pt idx="66">
                  <c:v>100</c:v>
                </c:pt>
                <c:pt idx="67">
                  <c:v>100</c:v>
                </c:pt>
                <c:pt idx="68">
                  <c:v>100</c:v>
                </c:pt>
                <c:pt idx="69">
                  <c:v>100</c:v>
                </c:pt>
                <c:pt idx="70">
                  <c:v>100</c:v>
                </c:pt>
                <c:pt idx="71">
                  <c:v>100</c:v>
                </c:pt>
                <c:pt idx="72">
                  <c:v>100</c:v>
                </c:pt>
                <c:pt idx="73">
                  <c:v>100</c:v>
                </c:pt>
                <c:pt idx="74">
                  <c:v>100</c:v>
                </c:pt>
                <c:pt idx="75">
                  <c:v>100</c:v>
                </c:pt>
                <c:pt idx="76">
                  <c:v>100</c:v>
                </c:pt>
                <c:pt idx="77">
                  <c:v>100</c:v>
                </c:pt>
                <c:pt idx="78">
                  <c:v>100</c:v>
                </c:pt>
                <c:pt idx="79">
                  <c:v>100</c:v>
                </c:pt>
                <c:pt idx="80">
                  <c:v>100</c:v>
                </c:pt>
                <c:pt idx="81">
                  <c:v>100</c:v>
                </c:pt>
                <c:pt idx="82">
                  <c:v>100</c:v>
                </c:pt>
                <c:pt idx="83">
                  <c:v>100</c:v>
                </c:pt>
                <c:pt idx="84">
                  <c:v>100</c:v>
                </c:pt>
                <c:pt idx="85">
                  <c:v>100</c:v>
                </c:pt>
                <c:pt idx="86">
                  <c:v>100</c:v>
                </c:pt>
                <c:pt idx="87">
                  <c:v>100</c:v>
                </c:pt>
                <c:pt idx="88">
                  <c:v>100</c:v>
                </c:pt>
                <c:pt idx="89">
                  <c:v>100</c:v>
                </c:pt>
                <c:pt idx="90">
                  <c:v>100</c:v>
                </c:pt>
                <c:pt idx="91">
                  <c:v>100</c:v>
                </c:pt>
                <c:pt idx="92">
                  <c:v>100</c:v>
                </c:pt>
                <c:pt idx="93">
                  <c:v>100</c:v>
                </c:pt>
                <c:pt idx="94">
                  <c:v>100</c:v>
                </c:pt>
                <c:pt idx="95">
                  <c:v>100</c:v>
                </c:pt>
                <c:pt idx="96">
                  <c:v>100</c:v>
                </c:pt>
                <c:pt idx="97">
                  <c:v>100</c:v>
                </c:pt>
                <c:pt idx="98">
                  <c:v>100</c:v>
                </c:pt>
                <c:pt idx="99">
                  <c:v>100</c:v>
                </c:pt>
                <c:pt idx="100">
                  <c:v>100</c:v>
                </c:pt>
                <c:pt idx="101">
                  <c:v>100</c:v>
                </c:pt>
                <c:pt idx="102">
                  <c:v>100</c:v>
                </c:pt>
                <c:pt idx="103">
                  <c:v>100</c:v>
                </c:pt>
                <c:pt idx="104">
                  <c:v>100</c:v>
                </c:pt>
                <c:pt idx="105">
                  <c:v>100</c:v>
                </c:pt>
                <c:pt idx="106">
                  <c:v>100</c:v>
                </c:pt>
                <c:pt idx="107">
                  <c:v>100</c:v>
                </c:pt>
                <c:pt idx="108">
                  <c:v>100</c:v>
                </c:pt>
                <c:pt idx="109">
                  <c:v>100</c:v>
                </c:pt>
                <c:pt idx="110">
                  <c:v>100</c:v>
                </c:pt>
                <c:pt idx="111">
                  <c:v>100</c:v>
                </c:pt>
                <c:pt idx="112">
                  <c:v>100</c:v>
                </c:pt>
                <c:pt idx="113">
                  <c:v>100</c:v>
                </c:pt>
                <c:pt idx="114">
                  <c:v>100</c:v>
                </c:pt>
                <c:pt idx="115">
                  <c:v>100</c:v>
                </c:pt>
                <c:pt idx="116">
                  <c:v>100</c:v>
                </c:pt>
                <c:pt idx="117">
                  <c:v>100</c:v>
                </c:pt>
                <c:pt idx="118">
                  <c:v>100</c:v>
                </c:pt>
                <c:pt idx="119">
                  <c:v>100</c:v>
                </c:pt>
                <c:pt idx="120">
                  <c:v>100</c:v>
                </c:pt>
                <c:pt idx="121">
                  <c:v>100</c:v>
                </c:pt>
                <c:pt idx="122">
                  <c:v>100</c:v>
                </c:pt>
                <c:pt idx="123">
                  <c:v>100</c:v>
                </c:pt>
                <c:pt idx="124">
                  <c:v>100</c:v>
                </c:pt>
                <c:pt idx="125">
                  <c:v>100</c:v>
                </c:pt>
                <c:pt idx="126">
                  <c:v>100</c:v>
                </c:pt>
                <c:pt idx="127">
                  <c:v>100</c:v>
                </c:pt>
                <c:pt idx="128">
                  <c:v>100</c:v>
                </c:pt>
                <c:pt idx="129">
                  <c:v>100</c:v>
                </c:pt>
                <c:pt idx="130">
                  <c:v>100</c:v>
                </c:pt>
                <c:pt idx="131">
                  <c:v>100</c:v>
                </c:pt>
                <c:pt idx="132">
                  <c:v>100</c:v>
                </c:pt>
                <c:pt idx="133">
                  <c:v>100</c:v>
                </c:pt>
                <c:pt idx="134">
                  <c:v>100</c:v>
                </c:pt>
                <c:pt idx="135">
                  <c:v>100</c:v>
                </c:pt>
                <c:pt idx="136">
                  <c:v>100</c:v>
                </c:pt>
                <c:pt idx="137">
                  <c:v>100</c:v>
                </c:pt>
                <c:pt idx="138">
                  <c:v>100</c:v>
                </c:pt>
                <c:pt idx="139">
                  <c:v>100</c:v>
                </c:pt>
                <c:pt idx="140">
                  <c:v>100</c:v>
                </c:pt>
                <c:pt idx="141">
                  <c:v>100</c:v>
                </c:pt>
                <c:pt idx="142">
                  <c:v>100</c:v>
                </c:pt>
                <c:pt idx="143">
                  <c:v>100</c:v>
                </c:pt>
                <c:pt idx="144">
                  <c:v>100</c:v>
                </c:pt>
                <c:pt idx="145">
                  <c:v>100</c:v>
                </c:pt>
                <c:pt idx="146">
                  <c:v>100</c:v>
                </c:pt>
                <c:pt idx="147">
                  <c:v>100</c:v>
                </c:pt>
                <c:pt idx="148">
                  <c:v>100</c:v>
                </c:pt>
                <c:pt idx="149">
                  <c:v>100</c:v>
                </c:pt>
                <c:pt idx="150">
                  <c:v>100</c:v>
                </c:pt>
                <c:pt idx="151">
                  <c:v>100</c:v>
                </c:pt>
                <c:pt idx="152">
                  <c:v>100</c:v>
                </c:pt>
                <c:pt idx="153">
                  <c:v>100</c:v>
                </c:pt>
                <c:pt idx="154">
                  <c:v>100</c:v>
                </c:pt>
                <c:pt idx="155">
                  <c:v>100</c:v>
                </c:pt>
                <c:pt idx="156">
                  <c:v>100</c:v>
                </c:pt>
                <c:pt idx="157">
                  <c:v>100</c:v>
                </c:pt>
                <c:pt idx="158">
                  <c:v>100</c:v>
                </c:pt>
                <c:pt idx="159">
                  <c:v>100</c:v>
                </c:pt>
                <c:pt idx="160">
                  <c:v>100</c:v>
                </c:pt>
                <c:pt idx="161">
                  <c:v>100</c:v>
                </c:pt>
                <c:pt idx="162">
                  <c:v>100</c:v>
                </c:pt>
                <c:pt idx="163">
                  <c:v>100</c:v>
                </c:pt>
                <c:pt idx="164">
                  <c:v>100</c:v>
                </c:pt>
                <c:pt idx="165">
                  <c:v>100</c:v>
                </c:pt>
                <c:pt idx="166">
                  <c:v>100</c:v>
                </c:pt>
                <c:pt idx="167">
                  <c:v>100</c:v>
                </c:pt>
                <c:pt idx="168">
                  <c:v>100</c:v>
                </c:pt>
                <c:pt idx="169">
                  <c:v>100</c:v>
                </c:pt>
                <c:pt idx="170">
                  <c:v>100</c:v>
                </c:pt>
                <c:pt idx="171">
                  <c:v>100</c:v>
                </c:pt>
                <c:pt idx="172">
                  <c:v>100</c:v>
                </c:pt>
                <c:pt idx="173">
                  <c:v>100</c:v>
                </c:pt>
                <c:pt idx="174">
                  <c:v>100</c:v>
                </c:pt>
                <c:pt idx="175">
                  <c:v>100</c:v>
                </c:pt>
                <c:pt idx="176">
                  <c:v>100</c:v>
                </c:pt>
                <c:pt idx="177">
                  <c:v>100</c:v>
                </c:pt>
                <c:pt idx="178">
                  <c:v>100</c:v>
                </c:pt>
                <c:pt idx="179">
                  <c:v>100</c:v>
                </c:pt>
                <c:pt idx="180">
                  <c:v>100</c:v>
                </c:pt>
                <c:pt idx="181">
                  <c:v>100</c:v>
                </c:pt>
                <c:pt idx="182">
                  <c:v>100</c:v>
                </c:pt>
                <c:pt idx="183">
                  <c:v>100</c:v>
                </c:pt>
                <c:pt idx="184">
                  <c:v>100</c:v>
                </c:pt>
                <c:pt idx="185">
                  <c:v>100</c:v>
                </c:pt>
                <c:pt idx="186">
                  <c:v>100</c:v>
                </c:pt>
                <c:pt idx="187">
                  <c:v>100</c:v>
                </c:pt>
                <c:pt idx="188">
                  <c:v>100</c:v>
                </c:pt>
                <c:pt idx="189">
                  <c:v>100</c:v>
                </c:pt>
                <c:pt idx="190">
                  <c:v>100</c:v>
                </c:pt>
                <c:pt idx="191">
                  <c:v>100</c:v>
                </c:pt>
                <c:pt idx="192">
                  <c:v>100</c:v>
                </c:pt>
                <c:pt idx="193">
                  <c:v>100</c:v>
                </c:pt>
                <c:pt idx="194">
                  <c:v>100</c:v>
                </c:pt>
                <c:pt idx="195">
                  <c:v>100</c:v>
                </c:pt>
                <c:pt idx="196">
                  <c:v>100</c:v>
                </c:pt>
                <c:pt idx="197">
                  <c:v>100</c:v>
                </c:pt>
                <c:pt idx="198">
                  <c:v>100</c:v>
                </c:pt>
                <c:pt idx="199">
                  <c:v>100</c:v>
                </c:pt>
                <c:pt idx="200">
                  <c:v>100</c:v>
                </c:pt>
                <c:pt idx="201">
                  <c:v>100</c:v>
                </c:pt>
                <c:pt idx="202">
                  <c:v>100</c:v>
                </c:pt>
                <c:pt idx="203">
                  <c:v>100</c:v>
                </c:pt>
                <c:pt idx="204">
                  <c:v>100</c:v>
                </c:pt>
                <c:pt idx="205">
                  <c:v>100</c:v>
                </c:pt>
                <c:pt idx="206">
                  <c:v>100</c:v>
                </c:pt>
                <c:pt idx="207">
                  <c:v>100</c:v>
                </c:pt>
                <c:pt idx="208">
                  <c:v>100</c:v>
                </c:pt>
                <c:pt idx="209">
                  <c:v>100</c:v>
                </c:pt>
                <c:pt idx="210">
                  <c:v>100</c:v>
                </c:pt>
                <c:pt idx="211">
                  <c:v>100</c:v>
                </c:pt>
                <c:pt idx="212">
                  <c:v>100</c:v>
                </c:pt>
                <c:pt idx="213">
                  <c:v>100</c:v>
                </c:pt>
                <c:pt idx="214">
                  <c:v>100</c:v>
                </c:pt>
                <c:pt idx="215">
                  <c:v>100</c:v>
                </c:pt>
                <c:pt idx="216">
                  <c:v>100</c:v>
                </c:pt>
                <c:pt idx="217">
                  <c:v>100</c:v>
                </c:pt>
                <c:pt idx="218">
                  <c:v>100</c:v>
                </c:pt>
                <c:pt idx="219">
                  <c:v>100</c:v>
                </c:pt>
                <c:pt idx="220">
                  <c:v>100</c:v>
                </c:pt>
                <c:pt idx="221">
                  <c:v>100</c:v>
                </c:pt>
                <c:pt idx="222">
                  <c:v>100</c:v>
                </c:pt>
                <c:pt idx="223">
                  <c:v>100</c:v>
                </c:pt>
                <c:pt idx="224">
                  <c:v>100</c:v>
                </c:pt>
                <c:pt idx="225">
                  <c:v>100</c:v>
                </c:pt>
                <c:pt idx="226">
                  <c:v>100</c:v>
                </c:pt>
                <c:pt idx="227">
                  <c:v>100</c:v>
                </c:pt>
                <c:pt idx="228">
                  <c:v>100</c:v>
                </c:pt>
                <c:pt idx="229">
                  <c:v>100</c:v>
                </c:pt>
                <c:pt idx="230">
                  <c:v>100</c:v>
                </c:pt>
                <c:pt idx="231">
                  <c:v>100</c:v>
                </c:pt>
                <c:pt idx="232">
                  <c:v>100</c:v>
                </c:pt>
                <c:pt idx="233">
                  <c:v>100</c:v>
                </c:pt>
                <c:pt idx="234">
                  <c:v>100</c:v>
                </c:pt>
                <c:pt idx="235">
                  <c:v>100</c:v>
                </c:pt>
                <c:pt idx="236">
                  <c:v>100</c:v>
                </c:pt>
                <c:pt idx="237">
                  <c:v>100</c:v>
                </c:pt>
                <c:pt idx="238">
                  <c:v>100</c:v>
                </c:pt>
                <c:pt idx="239">
                  <c:v>100</c:v>
                </c:pt>
                <c:pt idx="240">
                  <c:v>100</c:v>
                </c:pt>
                <c:pt idx="241">
                  <c:v>100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2EE1-440B-98BC-E088E181FDA4}"/>
            </c:ext>
          </c:extLst>
        </c:ser>
        <c:ser>
          <c:idx val="2"/>
          <c:order val="2"/>
          <c:spPr>
            <a:ln w="28575">
              <a:solidFill>
                <a:sysClr val="windowText" lastClr="000000"/>
              </a:solidFill>
            </a:ln>
          </c:spPr>
          <c:marker>
            <c:symbol val="none"/>
          </c:marker>
          <c:yVal>
            <c:numRef>
              <c:f>ورقة1!$W$3:$W$244</c:f>
              <c:numCache>
                <c:formatCode>General</c:formatCode>
                <c:ptCount val="242"/>
                <c:pt idx="0">
                  <c:v>20</c:v>
                </c:pt>
                <c:pt idx="1">
                  <c:v>20</c:v>
                </c:pt>
                <c:pt idx="2">
                  <c:v>20</c:v>
                </c:pt>
                <c:pt idx="3">
                  <c:v>20</c:v>
                </c:pt>
                <c:pt idx="4">
                  <c:v>20</c:v>
                </c:pt>
                <c:pt idx="5">
                  <c:v>20</c:v>
                </c:pt>
                <c:pt idx="6">
                  <c:v>20</c:v>
                </c:pt>
                <c:pt idx="7">
                  <c:v>20</c:v>
                </c:pt>
                <c:pt idx="8">
                  <c:v>20</c:v>
                </c:pt>
                <c:pt idx="9">
                  <c:v>20</c:v>
                </c:pt>
                <c:pt idx="10">
                  <c:v>20</c:v>
                </c:pt>
                <c:pt idx="11">
                  <c:v>20</c:v>
                </c:pt>
                <c:pt idx="12">
                  <c:v>20</c:v>
                </c:pt>
                <c:pt idx="13">
                  <c:v>20</c:v>
                </c:pt>
                <c:pt idx="14">
                  <c:v>20</c:v>
                </c:pt>
                <c:pt idx="15">
                  <c:v>20</c:v>
                </c:pt>
                <c:pt idx="16">
                  <c:v>20</c:v>
                </c:pt>
                <c:pt idx="17">
                  <c:v>20</c:v>
                </c:pt>
                <c:pt idx="18">
                  <c:v>20</c:v>
                </c:pt>
                <c:pt idx="19">
                  <c:v>20</c:v>
                </c:pt>
                <c:pt idx="20">
                  <c:v>20</c:v>
                </c:pt>
                <c:pt idx="21">
                  <c:v>20</c:v>
                </c:pt>
                <c:pt idx="22">
                  <c:v>20</c:v>
                </c:pt>
                <c:pt idx="23">
                  <c:v>20</c:v>
                </c:pt>
                <c:pt idx="24">
                  <c:v>20</c:v>
                </c:pt>
                <c:pt idx="25">
                  <c:v>20</c:v>
                </c:pt>
                <c:pt idx="26">
                  <c:v>20</c:v>
                </c:pt>
                <c:pt idx="27">
                  <c:v>20</c:v>
                </c:pt>
                <c:pt idx="28">
                  <c:v>20</c:v>
                </c:pt>
                <c:pt idx="29">
                  <c:v>20</c:v>
                </c:pt>
                <c:pt idx="30">
                  <c:v>20</c:v>
                </c:pt>
                <c:pt idx="31">
                  <c:v>20</c:v>
                </c:pt>
                <c:pt idx="32">
                  <c:v>20</c:v>
                </c:pt>
                <c:pt idx="33">
                  <c:v>20</c:v>
                </c:pt>
                <c:pt idx="34">
                  <c:v>20</c:v>
                </c:pt>
                <c:pt idx="35">
                  <c:v>20</c:v>
                </c:pt>
                <c:pt idx="36">
                  <c:v>20</c:v>
                </c:pt>
                <c:pt idx="37">
                  <c:v>20</c:v>
                </c:pt>
                <c:pt idx="38">
                  <c:v>20</c:v>
                </c:pt>
                <c:pt idx="39">
                  <c:v>20</c:v>
                </c:pt>
                <c:pt idx="40">
                  <c:v>20</c:v>
                </c:pt>
                <c:pt idx="41">
                  <c:v>20</c:v>
                </c:pt>
                <c:pt idx="42">
                  <c:v>20</c:v>
                </c:pt>
                <c:pt idx="43">
                  <c:v>20</c:v>
                </c:pt>
                <c:pt idx="44">
                  <c:v>20</c:v>
                </c:pt>
                <c:pt idx="45">
                  <c:v>20</c:v>
                </c:pt>
                <c:pt idx="46">
                  <c:v>20</c:v>
                </c:pt>
                <c:pt idx="47">
                  <c:v>20</c:v>
                </c:pt>
                <c:pt idx="48">
                  <c:v>20</c:v>
                </c:pt>
                <c:pt idx="49">
                  <c:v>20</c:v>
                </c:pt>
                <c:pt idx="50">
                  <c:v>20</c:v>
                </c:pt>
                <c:pt idx="51">
                  <c:v>20</c:v>
                </c:pt>
                <c:pt idx="52">
                  <c:v>20</c:v>
                </c:pt>
                <c:pt idx="53">
                  <c:v>20</c:v>
                </c:pt>
                <c:pt idx="54">
                  <c:v>20</c:v>
                </c:pt>
                <c:pt idx="55">
                  <c:v>20</c:v>
                </c:pt>
                <c:pt idx="56">
                  <c:v>20</c:v>
                </c:pt>
                <c:pt idx="57">
                  <c:v>20</c:v>
                </c:pt>
                <c:pt idx="58">
                  <c:v>20</c:v>
                </c:pt>
                <c:pt idx="59">
                  <c:v>20</c:v>
                </c:pt>
                <c:pt idx="60">
                  <c:v>20</c:v>
                </c:pt>
                <c:pt idx="61">
                  <c:v>20</c:v>
                </c:pt>
                <c:pt idx="62">
                  <c:v>20</c:v>
                </c:pt>
                <c:pt idx="63">
                  <c:v>20</c:v>
                </c:pt>
                <c:pt idx="64">
                  <c:v>20</c:v>
                </c:pt>
                <c:pt idx="65">
                  <c:v>20</c:v>
                </c:pt>
                <c:pt idx="66">
                  <c:v>20</c:v>
                </c:pt>
                <c:pt idx="67">
                  <c:v>20</c:v>
                </c:pt>
                <c:pt idx="68">
                  <c:v>20</c:v>
                </c:pt>
                <c:pt idx="69">
                  <c:v>20</c:v>
                </c:pt>
                <c:pt idx="70">
                  <c:v>20</c:v>
                </c:pt>
                <c:pt idx="71">
                  <c:v>20</c:v>
                </c:pt>
                <c:pt idx="72">
                  <c:v>20</c:v>
                </c:pt>
                <c:pt idx="73">
                  <c:v>20</c:v>
                </c:pt>
                <c:pt idx="74">
                  <c:v>20</c:v>
                </c:pt>
                <c:pt idx="75">
                  <c:v>20</c:v>
                </c:pt>
                <c:pt idx="76">
                  <c:v>20</c:v>
                </c:pt>
                <c:pt idx="77">
                  <c:v>20</c:v>
                </c:pt>
                <c:pt idx="78">
                  <c:v>20</c:v>
                </c:pt>
                <c:pt idx="79">
                  <c:v>20</c:v>
                </c:pt>
                <c:pt idx="80">
                  <c:v>20</c:v>
                </c:pt>
                <c:pt idx="81">
                  <c:v>20</c:v>
                </c:pt>
                <c:pt idx="82">
                  <c:v>20</c:v>
                </c:pt>
                <c:pt idx="83">
                  <c:v>20</c:v>
                </c:pt>
                <c:pt idx="84">
                  <c:v>20</c:v>
                </c:pt>
                <c:pt idx="85">
                  <c:v>20</c:v>
                </c:pt>
                <c:pt idx="86">
                  <c:v>20</c:v>
                </c:pt>
                <c:pt idx="87">
                  <c:v>20</c:v>
                </c:pt>
                <c:pt idx="88">
                  <c:v>20</c:v>
                </c:pt>
                <c:pt idx="89">
                  <c:v>20</c:v>
                </c:pt>
                <c:pt idx="90">
                  <c:v>20</c:v>
                </c:pt>
                <c:pt idx="91">
                  <c:v>20</c:v>
                </c:pt>
                <c:pt idx="92">
                  <c:v>20</c:v>
                </c:pt>
                <c:pt idx="93">
                  <c:v>20</c:v>
                </c:pt>
                <c:pt idx="94">
                  <c:v>20</c:v>
                </c:pt>
                <c:pt idx="95">
                  <c:v>20</c:v>
                </c:pt>
                <c:pt idx="96">
                  <c:v>20</c:v>
                </c:pt>
                <c:pt idx="97">
                  <c:v>20</c:v>
                </c:pt>
                <c:pt idx="98">
                  <c:v>20</c:v>
                </c:pt>
                <c:pt idx="99">
                  <c:v>20</c:v>
                </c:pt>
                <c:pt idx="100">
                  <c:v>20</c:v>
                </c:pt>
                <c:pt idx="101">
                  <c:v>20</c:v>
                </c:pt>
                <c:pt idx="102">
                  <c:v>20</c:v>
                </c:pt>
                <c:pt idx="103">
                  <c:v>20</c:v>
                </c:pt>
                <c:pt idx="104">
                  <c:v>20</c:v>
                </c:pt>
                <c:pt idx="105">
                  <c:v>20</c:v>
                </c:pt>
                <c:pt idx="106">
                  <c:v>20</c:v>
                </c:pt>
                <c:pt idx="107">
                  <c:v>20</c:v>
                </c:pt>
                <c:pt idx="108">
                  <c:v>20</c:v>
                </c:pt>
                <c:pt idx="109">
                  <c:v>20</c:v>
                </c:pt>
                <c:pt idx="110">
                  <c:v>20</c:v>
                </c:pt>
                <c:pt idx="111">
                  <c:v>20</c:v>
                </c:pt>
                <c:pt idx="112">
                  <c:v>20</c:v>
                </c:pt>
                <c:pt idx="113">
                  <c:v>20</c:v>
                </c:pt>
                <c:pt idx="114">
                  <c:v>20</c:v>
                </c:pt>
                <c:pt idx="115">
                  <c:v>20</c:v>
                </c:pt>
                <c:pt idx="116">
                  <c:v>20</c:v>
                </c:pt>
                <c:pt idx="117">
                  <c:v>20</c:v>
                </c:pt>
                <c:pt idx="118">
                  <c:v>20</c:v>
                </c:pt>
                <c:pt idx="119">
                  <c:v>20</c:v>
                </c:pt>
                <c:pt idx="120">
                  <c:v>20</c:v>
                </c:pt>
                <c:pt idx="121">
                  <c:v>20</c:v>
                </c:pt>
                <c:pt idx="122">
                  <c:v>20</c:v>
                </c:pt>
                <c:pt idx="123">
                  <c:v>20</c:v>
                </c:pt>
                <c:pt idx="124">
                  <c:v>20</c:v>
                </c:pt>
                <c:pt idx="125">
                  <c:v>20</c:v>
                </c:pt>
                <c:pt idx="126">
                  <c:v>20</c:v>
                </c:pt>
                <c:pt idx="127">
                  <c:v>20</c:v>
                </c:pt>
                <c:pt idx="128">
                  <c:v>20</c:v>
                </c:pt>
                <c:pt idx="129">
                  <c:v>20</c:v>
                </c:pt>
                <c:pt idx="130">
                  <c:v>20</c:v>
                </c:pt>
                <c:pt idx="131">
                  <c:v>20</c:v>
                </c:pt>
                <c:pt idx="132">
                  <c:v>20</c:v>
                </c:pt>
                <c:pt idx="133">
                  <c:v>20</c:v>
                </c:pt>
                <c:pt idx="134">
                  <c:v>20</c:v>
                </c:pt>
                <c:pt idx="135">
                  <c:v>20</c:v>
                </c:pt>
                <c:pt idx="136">
                  <c:v>20</c:v>
                </c:pt>
                <c:pt idx="137">
                  <c:v>20</c:v>
                </c:pt>
                <c:pt idx="138">
                  <c:v>20</c:v>
                </c:pt>
                <c:pt idx="139">
                  <c:v>20</c:v>
                </c:pt>
                <c:pt idx="140">
                  <c:v>20</c:v>
                </c:pt>
                <c:pt idx="141">
                  <c:v>20</c:v>
                </c:pt>
                <c:pt idx="142">
                  <c:v>20</c:v>
                </c:pt>
                <c:pt idx="143">
                  <c:v>20</c:v>
                </c:pt>
                <c:pt idx="144">
                  <c:v>20</c:v>
                </c:pt>
                <c:pt idx="145">
                  <c:v>20</c:v>
                </c:pt>
                <c:pt idx="146">
                  <c:v>20</c:v>
                </c:pt>
                <c:pt idx="147">
                  <c:v>20</c:v>
                </c:pt>
                <c:pt idx="148">
                  <c:v>20</c:v>
                </c:pt>
                <c:pt idx="149">
                  <c:v>20</c:v>
                </c:pt>
                <c:pt idx="150">
                  <c:v>20</c:v>
                </c:pt>
                <c:pt idx="151">
                  <c:v>20</c:v>
                </c:pt>
                <c:pt idx="152">
                  <c:v>20</c:v>
                </c:pt>
                <c:pt idx="153">
                  <c:v>20</c:v>
                </c:pt>
                <c:pt idx="154">
                  <c:v>20</c:v>
                </c:pt>
                <c:pt idx="155">
                  <c:v>20</c:v>
                </c:pt>
                <c:pt idx="156">
                  <c:v>20</c:v>
                </c:pt>
                <c:pt idx="157">
                  <c:v>20</c:v>
                </c:pt>
                <c:pt idx="158">
                  <c:v>20</c:v>
                </c:pt>
                <c:pt idx="159">
                  <c:v>20</c:v>
                </c:pt>
                <c:pt idx="160">
                  <c:v>20</c:v>
                </c:pt>
                <c:pt idx="161">
                  <c:v>20</c:v>
                </c:pt>
                <c:pt idx="162">
                  <c:v>20</c:v>
                </c:pt>
                <c:pt idx="163">
                  <c:v>20</c:v>
                </c:pt>
                <c:pt idx="164">
                  <c:v>20</c:v>
                </c:pt>
                <c:pt idx="165">
                  <c:v>20</c:v>
                </c:pt>
                <c:pt idx="166">
                  <c:v>20</c:v>
                </c:pt>
                <c:pt idx="167">
                  <c:v>20</c:v>
                </c:pt>
                <c:pt idx="168">
                  <c:v>20</c:v>
                </c:pt>
                <c:pt idx="169">
                  <c:v>20</c:v>
                </c:pt>
                <c:pt idx="170">
                  <c:v>20</c:v>
                </c:pt>
                <c:pt idx="171">
                  <c:v>20</c:v>
                </c:pt>
                <c:pt idx="172">
                  <c:v>20</c:v>
                </c:pt>
                <c:pt idx="173">
                  <c:v>20</c:v>
                </c:pt>
                <c:pt idx="174">
                  <c:v>20</c:v>
                </c:pt>
                <c:pt idx="175">
                  <c:v>20</c:v>
                </c:pt>
                <c:pt idx="176">
                  <c:v>20</c:v>
                </c:pt>
                <c:pt idx="177">
                  <c:v>20</c:v>
                </c:pt>
                <c:pt idx="178">
                  <c:v>20</c:v>
                </c:pt>
                <c:pt idx="179">
                  <c:v>20</c:v>
                </c:pt>
                <c:pt idx="180">
                  <c:v>20</c:v>
                </c:pt>
                <c:pt idx="181">
                  <c:v>20</c:v>
                </c:pt>
                <c:pt idx="182">
                  <c:v>20</c:v>
                </c:pt>
                <c:pt idx="183">
                  <c:v>20</c:v>
                </c:pt>
                <c:pt idx="184">
                  <c:v>20</c:v>
                </c:pt>
                <c:pt idx="185">
                  <c:v>20</c:v>
                </c:pt>
                <c:pt idx="186">
                  <c:v>20</c:v>
                </c:pt>
                <c:pt idx="187">
                  <c:v>20</c:v>
                </c:pt>
                <c:pt idx="188">
                  <c:v>20</c:v>
                </c:pt>
                <c:pt idx="189">
                  <c:v>20</c:v>
                </c:pt>
                <c:pt idx="190">
                  <c:v>20</c:v>
                </c:pt>
                <c:pt idx="191">
                  <c:v>20</c:v>
                </c:pt>
                <c:pt idx="192">
                  <c:v>20</c:v>
                </c:pt>
                <c:pt idx="193">
                  <c:v>20</c:v>
                </c:pt>
                <c:pt idx="194">
                  <c:v>20</c:v>
                </c:pt>
                <c:pt idx="195">
                  <c:v>20</c:v>
                </c:pt>
                <c:pt idx="196">
                  <c:v>20</c:v>
                </c:pt>
                <c:pt idx="197">
                  <c:v>20</c:v>
                </c:pt>
                <c:pt idx="198">
                  <c:v>20</c:v>
                </c:pt>
                <c:pt idx="199">
                  <c:v>20</c:v>
                </c:pt>
                <c:pt idx="200">
                  <c:v>20</c:v>
                </c:pt>
                <c:pt idx="201">
                  <c:v>20</c:v>
                </c:pt>
                <c:pt idx="202">
                  <c:v>20</c:v>
                </c:pt>
                <c:pt idx="203">
                  <c:v>20</c:v>
                </c:pt>
                <c:pt idx="204">
                  <c:v>20</c:v>
                </c:pt>
                <c:pt idx="205">
                  <c:v>20</c:v>
                </c:pt>
                <c:pt idx="206">
                  <c:v>20</c:v>
                </c:pt>
                <c:pt idx="207">
                  <c:v>20</c:v>
                </c:pt>
                <c:pt idx="208">
                  <c:v>20</c:v>
                </c:pt>
                <c:pt idx="209">
                  <c:v>20</c:v>
                </c:pt>
                <c:pt idx="210">
                  <c:v>20</c:v>
                </c:pt>
                <c:pt idx="211">
                  <c:v>20</c:v>
                </c:pt>
                <c:pt idx="212">
                  <c:v>20</c:v>
                </c:pt>
                <c:pt idx="213">
                  <c:v>20</c:v>
                </c:pt>
                <c:pt idx="214">
                  <c:v>20</c:v>
                </c:pt>
                <c:pt idx="215">
                  <c:v>20</c:v>
                </c:pt>
                <c:pt idx="216">
                  <c:v>20</c:v>
                </c:pt>
                <c:pt idx="217">
                  <c:v>20</c:v>
                </c:pt>
                <c:pt idx="218">
                  <c:v>20</c:v>
                </c:pt>
                <c:pt idx="219">
                  <c:v>20</c:v>
                </c:pt>
                <c:pt idx="220">
                  <c:v>20</c:v>
                </c:pt>
                <c:pt idx="221">
                  <c:v>20</c:v>
                </c:pt>
                <c:pt idx="222">
                  <c:v>20</c:v>
                </c:pt>
                <c:pt idx="223">
                  <c:v>20</c:v>
                </c:pt>
                <c:pt idx="224">
                  <c:v>20</c:v>
                </c:pt>
                <c:pt idx="225">
                  <c:v>20</c:v>
                </c:pt>
                <c:pt idx="226">
                  <c:v>20</c:v>
                </c:pt>
                <c:pt idx="227">
                  <c:v>20</c:v>
                </c:pt>
                <c:pt idx="228">
                  <c:v>20</c:v>
                </c:pt>
                <c:pt idx="229">
                  <c:v>20</c:v>
                </c:pt>
                <c:pt idx="230">
                  <c:v>20</c:v>
                </c:pt>
                <c:pt idx="231">
                  <c:v>20</c:v>
                </c:pt>
                <c:pt idx="232">
                  <c:v>20</c:v>
                </c:pt>
                <c:pt idx="233">
                  <c:v>20</c:v>
                </c:pt>
                <c:pt idx="234">
                  <c:v>20</c:v>
                </c:pt>
                <c:pt idx="235">
                  <c:v>20</c:v>
                </c:pt>
                <c:pt idx="236">
                  <c:v>20</c:v>
                </c:pt>
                <c:pt idx="237">
                  <c:v>20</c:v>
                </c:pt>
                <c:pt idx="238">
                  <c:v>20</c:v>
                </c:pt>
                <c:pt idx="239">
                  <c:v>20</c:v>
                </c:pt>
                <c:pt idx="240">
                  <c:v>20</c:v>
                </c:pt>
                <c:pt idx="241">
                  <c:v>20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2EE1-440B-98BC-E088E181FDA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6922624"/>
        <c:axId val="97109120"/>
      </c:scatterChart>
      <c:valAx>
        <c:axId val="96922624"/>
        <c:scaling>
          <c:orientation val="minMax"/>
          <c:max val="250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 lang="ar-SA"/>
                </a:pPr>
                <a:r>
                  <a:rPr lang="en-US" b="0"/>
                  <a:t>Junction</a:t>
                </a:r>
                <a:r>
                  <a:rPr lang="en-US" b="0" baseline="0"/>
                  <a:t> Number</a:t>
                </a:r>
                <a:endParaRPr lang="en-US" b="0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ar-SA"/>
            </a:pPr>
            <a:endParaRPr lang="en-US"/>
          </a:p>
        </c:txPr>
        <c:crossAx val="97109120"/>
        <c:crosses val="autoZero"/>
        <c:crossBetween val="midCat"/>
      </c:valAx>
      <c:valAx>
        <c:axId val="97109120"/>
        <c:scaling>
          <c:orientation val="minMax"/>
          <c:min val="0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 lang="ar-SA"/>
                </a:pPr>
                <a:r>
                  <a:rPr lang="en-US" b="0"/>
                  <a:t>Pressure(mH2O)</a:t>
                </a:r>
                <a:endParaRPr lang="ar-SA" b="0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ar-SA"/>
            </a:pPr>
            <a:endParaRPr lang="en-US"/>
          </a:p>
        </c:txPr>
        <c:crossAx val="96922624"/>
        <c:crosses val="autoZero"/>
        <c:crossBetween val="midCat"/>
        <c:majorUnit val="20"/>
      </c:valAx>
      <c:spPr>
        <a:ln cap="rnd"/>
      </c:spPr>
    </c:plotArea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>
              <a:noFill/>
            </a:ln>
          </c:spPr>
          <c:marker>
            <c:symbol val="circle"/>
            <c:size val="4"/>
          </c:marker>
          <c:xVal>
            <c:numRef>
              <c:f>ورقة1!$N$2:$N$247</c:f>
              <c:numCache>
                <c:formatCode>General</c:formatCode>
                <c:ptCount val="24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  <c:pt idx="232">
                  <c:v>233</c:v>
                </c:pt>
                <c:pt idx="233">
                  <c:v>234</c:v>
                </c:pt>
                <c:pt idx="234">
                  <c:v>235</c:v>
                </c:pt>
                <c:pt idx="235">
                  <c:v>236</c:v>
                </c:pt>
                <c:pt idx="236">
                  <c:v>237</c:v>
                </c:pt>
                <c:pt idx="237">
                  <c:v>238</c:v>
                </c:pt>
                <c:pt idx="238">
                  <c:v>239</c:v>
                </c:pt>
                <c:pt idx="239">
                  <c:v>242</c:v>
                </c:pt>
                <c:pt idx="240">
                  <c:v>243</c:v>
                </c:pt>
                <c:pt idx="241">
                  <c:v>244</c:v>
                </c:pt>
                <c:pt idx="242">
                  <c:v>245</c:v>
                </c:pt>
                <c:pt idx="243">
                  <c:v>246</c:v>
                </c:pt>
                <c:pt idx="244">
                  <c:v>247</c:v>
                </c:pt>
                <c:pt idx="245">
                  <c:v>248</c:v>
                </c:pt>
              </c:numCache>
            </c:numRef>
          </c:xVal>
          <c:yVal>
            <c:numRef>
              <c:f>ورقة1!$B$2:$B$247</c:f>
              <c:numCache>
                <c:formatCode>General</c:formatCode>
                <c:ptCount val="246"/>
                <c:pt idx="0">
                  <c:v>0</c:v>
                </c:pt>
                <c:pt idx="1">
                  <c:v>0</c:v>
                </c:pt>
                <c:pt idx="2">
                  <c:v>7.0000000000000021E-2</c:v>
                </c:pt>
                <c:pt idx="3">
                  <c:v>9.0000000000000024E-2</c:v>
                </c:pt>
                <c:pt idx="4">
                  <c:v>0.16</c:v>
                </c:pt>
                <c:pt idx="5">
                  <c:v>2.0000000000000011E-2</c:v>
                </c:pt>
                <c:pt idx="6">
                  <c:v>3.0000000000000002E-2</c:v>
                </c:pt>
                <c:pt idx="7">
                  <c:v>0.27</c:v>
                </c:pt>
                <c:pt idx="8">
                  <c:v>0.21000000000000021</c:v>
                </c:pt>
                <c:pt idx="9">
                  <c:v>6.0000000000000032E-2</c:v>
                </c:pt>
                <c:pt idx="10">
                  <c:v>0</c:v>
                </c:pt>
                <c:pt idx="11">
                  <c:v>4.0000000000000022E-2</c:v>
                </c:pt>
                <c:pt idx="12">
                  <c:v>4.0000000000000022E-2</c:v>
                </c:pt>
                <c:pt idx="13">
                  <c:v>9.0000000000000024E-2</c:v>
                </c:pt>
                <c:pt idx="14">
                  <c:v>0.05</c:v>
                </c:pt>
                <c:pt idx="15">
                  <c:v>0.05</c:v>
                </c:pt>
                <c:pt idx="16">
                  <c:v>4.0000000000000022E-2</c:v>
                </c:pt>
                <c:pt idx="17">
                  <c:v>8.0000000000000043E-2</c:v>
                </c:pt>
                <c:pt idx="18">
                  <c:v>6.0000000000000032E-2</c:v>
                </c:pt>
                <c:pt idx="19">
                  <c:v>3.0000000000000002E-2</c:v>
                </c:pt>
                <c:pt idx="20">
                  <c:v>1.0000000000000005E-2</c:v>
                </c:pt>
                <c:pt idx="21">
                  <c:v>6.0000000000000032E-2</c:v>
                </c:pt>
                <c:pt idx="22">
                  <c:v>1.0000000000000005E-2</c:v>
                </c:pt>
                <c:pt idx="23">
                  <c:v>0</c:v>
                </c:pt>
                <c:pt idx="24">
                  <c:v>0.05</c:v>
                </c:pt>
                <c:pt idx="25">
                  <c:v>1.0000000000000005E-2</c:v>
                </c:pt>
                <c:pt idx="26">
                  <c:v>1.0000000000000005E-2</c:v>
                </c:pt>
                <c:pt idx="27">
                  <c:v>1.0000000000000005E-2</c:v>
                </c:pt>
                <c:pt idx="28">
                  <c:v>1.0000000000000005E-2</c:v>
                </c:pt>
                <c:pt idx="29">
                  <c:v>1.0000000000000005E-2</c:v>
                </c:pt>
                <c:pt idx="30">
                  <c:v>2.0000000000000011E-2</c:v>
                </c:pt>
                <c:pt idx="31">
                  <c:v>0.05</c:v>
                </c:pt>
                <c:pt idx="32">
                  <c:v>2.0000000000000011E-2</c:v>
                </c:pt>
                <c:pt idx="33">
                  <c:v>9.0000000000000024E-2</c:v>
                </c:pt>
                <c:pt idx="34">
                  <c:v>3.0000000000000002E-2</c:v>
                </c:pt>
                <c:pt idx="35">
                  <c:v>6.0000000000000032E-2</c:v>
                </c:pt>
                <c:pt idx="36">
                  <c:v>6.0000000000000032E-2</c:v>
                </c:pt>
                <c:pt idx="37">
                  <c:v>6.0000000000000032E-2</c:v>
                </c:pt>
                <c:pt idx="38">
                  <c:v>0</c:v>
                </c:pt>
                <c:pt idx="39">
                  <c:v>0</c:v>
                </c:pt>
                <c:pt idx="40">
                  <c:v>6.0000000000000032E-2</c:v>
                </c:pt>
                <c:pt idx="41">
                  <c:v>4.0000000000000022E-2</c:v>
                </c:pt>
                <c:pt idx="42">
                  <c:v>3.0000000000000002E-2</c:v>
                </c:pt>
                <c:pt idx="43">
                  <c:v>3.0000000000000002E-2</c:v>
                </c:pt>
                <c:pt idx="44">
                  <c:v>0</c:v>
                </c:pt>
                <c:pt idx="45">
                  <c:v>1.0000000000000005E-2</c:v>
                </c:pt>
                <c:pt idx="46">
                  <c:v>2.0000000000000011E-2</c:v>
                </c:pt>
                <c:pt idx="47">
                  <c:v>2.0000000000000011E-2</c:v>
                </c:pt>
                <c:pt idx="48">
                  <c:v>0</c:v>
                </c:pt>
                <c:pt idx="49">
                  <c:v>3.0000000000000002E-2</c:v>
                </c:pt>
                <c:pt idx="50">
                  <c:v>2.0000000000000011E-2</c:v>
                </c:pt>
                <c:pt idx="51">
                  <c:v>1.0000000000000005E-2</c:v>
                </c:pt>
                <c:pt idx="52">
                  <c:v>1.0000000000000005E-2</c:v>
                </c:pt>
                <c:pt idx="53">
                  <c:v>8.0000000000000043E-2</c:v>
                </c:pt>
                <c:pt idx="54">
                  <c:v>7.0000000000000021E-2</c:v>
                </c:pt>
                <c:pt idx="55">
                  <c:v>1.0000000000000005E-2</c:v>
                </c:pt>
                <c:pt idx="56">
                  <c:v>0.12000000000000002</c:v>
                </c:pt>
                <c:pt idx="57">
                  <c:v>1.0000000000000005E-2</c:v>
                </c:pt>
                <c:pt idx="58">
                  <c:v>7.0000000000000021E-2</c:v>
                </c:pt>
                <c:pt idx="59">
                  <c:v>3.0000000000000002E-2</c:v>
                </c:pt>
                <c:pt idx="60">
                  <c:v>0.11</c:v>
                </c:pt>
                <c:pt idx="61">
                  <c:v>1.0000000000000005E-2</c:v>
                </c:pt>
                <c:pt idx="62">
                  <c:v>9.0000000000000024E-2</c:v>
                </c:pt>
                <c:pt idx="63">
                  <c:v>1.0000000000000005E-2</c:v>
                </c:pt>
                <c:pt idx="64">
                  <c:v>6.0000000000000032E-2</c:v>
                </c:pt>
                <c:pt idx="65">
                  <c:v>0.13</c:v>
                </c:pt>
                <c:pt idx="66">
                  <c:v>4.0000000000000022E-2</c:v>
                </c:pt>
                <c:pt idx="67">
                  <c:v>0.12000000000000002</c:v>
                </c:pt>
                <c:pt idx="68">
                  <c:v>3.0000000000000002E-2</c:v>
                </c:pt>
                <c:pt idx="69">
                  <c:v>6.0000000000000032E-2</c:v>
                </c:pt>
                <c:pt idx="70">
                  <c:v>8.0000000000000043E-2</c:v>
                </c:pt>
                <c:pt idx="71">
                  <c:v>0.1</c:v>
                </c:pt>
                <c:pt idx="72">
                  <c:v>0.11</c:v>
                </c:pt>
                <c:pt idx="73">
                  <c:v>1.0000000000000005E-2</c:v>
                </c:pt>
                <c:pt idx="74">
                  <c:v>2.0000000000000011E-2</c:v>
                </c:pt>
                <c:pt idx="75">
                  <c:v>0</c:v>
                </c:pt>
                <c:pt idx="76">
                  <c:v>2.0000000000000011E-2</c:v>
                </c:pt>
                <c:pt idx="77">
                  <c:v>0.15000000000000024</c:v>
                </c:pt>
                <c:pt idx="78">
                  <c:v>1.0000000000000005E-2</c:v>
                </c:pt>
                <c:pt idx="79">
                  <c:v>0</c:v>
                </c:pt>
                <c:pt idx="80">
                  <c:v>0.11</c:v>
                </c:pt>
                <c:pt idx="81">
                  <c:v>2.0000000000000011E-2</c:v>
                </c:pt>
                <c:pt idx="82">
                  <c:v>1.0000000000000005E-2</c:v>
                </c:pt>
                <c:pt idx="83">
                  <c:v>8.0000000000000043E-2</c:v>
                </c:pt>
                <c:pt idx="84">
                  <c:v>7.0000000000000021E-2</c:v>
                </c:pt>
                <c:pt idx="85">
                  <c:v>7.0000000000000021E-2</c:v>
                </c:pt>
                <c:pt idx="86">
                  <c:v>0</c:v>
                </c:pt>
                <c:pt idx="87">
                  <c:v>0.11</c:v>
                </c:pt>
                <c:pt idx="88">
                  <c:v>0.13</c:v>
                </c:pt>
                <c:pt idx="89">
                  <c:v>7.0000000000000021E-2</c:v>
                </c:pt>
                <c:pt idx="90">
                  <c:v>0</c:v>
                </c:pt>
                <c:pt idx="91">
                  <c:v>7.0000000000000021E-2</c:v>
                </c:pt>
                <c:pt idx="92">
                  <c:v>0</c:v>
                </c:pt>
                <c:pt idx="93">
                  <c:v>6.0000000000000032E-2</c:v>
                </c:pt>
                <c:pt idx="94">
                  <c:v>0.05</c:v>
                </c:pt>
                <c:pt idx="95">
                  <c:v>0</c:v>
                </c:pt>
                <c:pt idx="96">
                  <c:v>7.0000000000000021E-2</c:v>
                </c:pt>
                <c:pt idx="97">
                  <c:v>0</c:v>
                </c:pt>
                <c:pt idx="98">
                  <c:v>7.0000000000000021E-2</c:v>
                </c:pt>
                <c:pt idx="99">
                  <c:v>7.0000000000000021E-2</c:v>
                </c:pt>
                <c:pt idx="100">
                  <c:v>1.0000000000000005E-2</c:v>
                </c:pt>
                <c:pt idx="101">
                  <c:v>0.15000000000000024</c:v>
                </c:pt>
                <c:pt idx="102">
                  <c:v>6.0000000000000032E-2</c:v>
                </c:pt>
                <c:pt idx="103">
                  <c:v>3.0000000000000002E-2</c:v>
                </c:pt>
                <c:pt idx="104">
                  <c:v>2.0000000000000011E-2</c:v>
                </c:pt>
                <c:pt idx="105">
                  <c:v>0.05</c:v>
                </c:pt>
                <c:pt idx="106">
                  <c:v>1.0000000000000005E-2</c:v>
                </c:pt>
                <c:pt idx="107">
                  <c:v>2.0000000000000011E-2</c:v>
                </c:pt>
                <c:pt idx="108">
                  <c:v>3.0000000000000002E-2</c:v>
                </c:pt>
                <c:pt idx="109">
                  <c:v>3.0000000000000002E-2</c:v>
                </c:pt>
                <c:pt idx="110">
                  <c:v>3.0000000000000002E-2</c:v>
                </c:pt>
                <c:pt idx="111">
                  <c:v>1.0000000000000005E-2</c:v>
                </c:pt>
                <c:pt idx="112">
                  <c:v>7.0000000000000021E-2</c:v>
                </c:pt>
                <c:pt idx="113">
                  <c:v>0.05</c:v>
                </c:pt>
                <c:pt idx="114">
                  <c:v>1.0000000000000005E-2</c:v>
                </c:pt>
                <c:pt idx="115">
                  <c:v>0</c:v>
                </c:pt>
                <c:pt idx="116">
                  <c:v>0.22</c:v>
                </c:pt>
                <c:pt idx="117">
                  <c:v>2.0000000000000011E-2</c:v>
                </c:pt>
                <c:pt idx="118">
                  <c:v>0.21000000000000021</c:v>
                </c:pt>
                <c:pt idx="119">
                  <c:v>2.0000000000000011E-2</c:v>
                </c:pt>
                <c:pt idx="120">
                  <c:v>0</c:v>
                </c:pt>
                <c:pt idx="121">
                  <c:v>0.2</c:v>
                </c:pt>
                <c:pt idx="122">
                  <c:v>0</c:v>
                </c:pt>
                <c:pt idx="123">
                  <c:v>0.2</c:v>
                </c:pt>
                <c:pt idx="124">
                  <c:v>1.0000000000000005E-2</c:v>
                </c:pt>
                <c:pt idx="125">
                  <c:v>0.2</c:v>
                </c:pt>
                <c:pt idx="126">
                  <c:v>0.19</c:v>
                </c:pt>
                <c:pt idx="127">
                  <c:v>0</c:v>
                </c:pt>
                <c:pt idx="128">
                  <c:v>3.0000000000000002E-2</c:v>
                </c:pt>
                <c:pt idx="129">
                  <c:v>1.0000000000000005E-2</c:v>
                </c:pt>
                <c:pt idx="130">
                  <c:v>0</c:v>
                </c:pt>
                <c:pt idx="131">
                  <c:v>2.0000000000000011E-2</c:v>
                </c:pt>
                <c:pt idx="132">
                  <c:v>0.41000000000000031</c:v>
                </c:pt>
                <c:pt idx="133">
                  <c:v>1.0000000000000005E-2</c:v>
                </c:pt>
                <c:pt idx="134">
                  <c:v>0.39000000000000057</c:v>
                </c:pt>
                <c:pt idx="135">
                  <c:v>0.37000000000000038</c:v>
                </c:pt>
                <c:pt idx="136">
                  <c:v>2.0000000000000011E-2</c:v>
                </c:pt>
                <c:pt idx="137">
                  <c:v>0.34</c:v>
                </c:pt>
                <c:pt idx="138">
                  <c:v>3.0000000000000002E-2</c:v>
                </c:pt>
                <c:pt idx="139">
                  <c:v>0.29000000000000031</c:v>
                </c:pt>
                <c:pt idx="140">
                  <c:v>0.1</c:v>
                </c:pt>
                <c:pt idx="141">
                  <c:v>0.17</c:v>
                </c:pt>
                <c:pt idx="142">
                  <c:v>6.0000000000000032E-2</c:v>
                </c:pt>
                <c:pt idx="143">
                  <c:v>4.0000000000000022E-2</c:v>
                </c:pt>
                <c:pt idx="144">
                  <c:v>0</c:v>
                </c:pt>
                <c:pt idx="145">
                  <c:v>0</c:v>
                </c:pt>
                <c:pt idx="146">
                  <c:v>1.0000000000000005E-2</c:v>
                </c:pt>
                <c:pt idx="147">
                  <c:v>0.18000000000000024</c:v>
                </c:pt>
                <c:pt idx="148">
                  <c:v>1.0000000000000005E-2</c:v>
                </c:pt>
                <c:pt idx="149">
                  <c:v>1.0000000000000005E-2</c:v>
                </c:pt>
                <c:pt idx="150">
                  <c:v>0.16</c:v>
                </c:pt>
                <c:pt idx="151">
                  <c:v>4.0000000000000022E-2</c:v>
                </c:pt>
                <c:pt idx="152">
                  <c:v>3.0000000000000002E-2</c:v>
                </c:pt>
                <c:pt idx="153">
                  <c:v>2.0000000000000011E-2</c:v>
                </c:pt>
                <c:pt idx="154">
                  <c:v>1.0000000000000005E-2</c:v>
                </c:pt>
                <c:pt idx="155">
                  <c:v>6.0000000000000032E-2</c:v>
                </c:pt>
                <c:pt idx="156">
                  <c:v>3.0000000000000002E-2</c:v>
                </c:pt>
                <c:pt idx="157">
                  <c:v>0.12000000000000002</c:v>
                </c:pt>
                <c:pt idx="158">
                  <c:v>0.1</c:v>
                </c:pt>
                <c:pt idx="159">
                  <c:v>1.0000000000000005E-2</c:v>
                </c:pt>
                <c:pt idx="160">
                  <c:v>0.22</c:v>
                </c:pt>
                <c:pt idx="161">
                  <c:v>1.0000000000000005E-2</c:v>
                </c:pt>
                <c:pt idx="162">
                  <c:v>0.23</c:v>
                </c:pt>
                <c:pt idx="163">
                  <c:v>2.0000000000000011E-2</c:v>
                </c:pt>
                <c:pt idx="164">
                  <c:v>0.26</c:v>
                </c:pt>
                <c:pt idx="165">
                  <c:v>0.1</c:v>
                </c:pt>
                <c:pt idx="166">
                  <c:v>3.0000000000000002E-2</c:v>
                </c:pt>
                <c:pt idx="167">
                  <c:v>1.0000000000000005E-2</c:v>
                </c:pt>
                <c:pt idx="168">
                  <c:v>2.0000000000000011E-2</c:v>
                </c:pt>
                <c:pt idx="169">
                  <c:v>0.12000000000000002</c:v>
                </c:pt>
                <c:pt idx="170">
                  <c:v>1.0000000000000005E-2</c:v>
                </c:pt>
                <c:pt idx="171">
                  <c:v>2.0000000000000011E-2</c:v>
                </c:pt>
                <c:pt idx="172">
                  <c:v>0.12000000000000002</c:v>
                </c:pt>
                <c:pt idx="173">
                  <c:v>0.05</c:v>
                </c:pt>
                <c:pt idx="174">
                  <c:v>0.13</c:v>
                </c:pt>
                <c:pt idx="175">
                  <c:v>0.12000000000000002</c:v>
                </c:pt>
                <c:pt idx="176">
                  <c:v>0.05</c:v>
                </c:pt>
                <c:pt idx="177">
                  <c:v>0</c:v>
                </c:pt>
                <c:pt idx="178">
                  <c:v>3.0000000000000002E-2</c:v>
                </c:pt>
                <c:pt idx="179">
                  <c:v>0.39000000000000057</c:v>
                </c:pt>
                <c:pt idx="180">
                  <c:v>1.0000000000000005E-2</c:v>
                </c:pt>
                <c:pt idx="181">
                  <c:v>0.35000000000000031</c:v>
                </c:pt>
                <c:pt idx="182">
                  <c:v>0.34</c:v>
                </c:pt>
                <c:pt idx="183">
                  <c:v>0</c:v>
                </c:pt>
                <c:pt idx="184">
                  <c:v>0.15000000000000024</c:v>
                </c:pt>
                <c:pt idx="185">
                  <c:v>3.0000000000000002E-2</c:v>
                </c:pt>
                <c:pt idx="186">
                  <c:v>3.0000000000000002E-2</c:v>
                </c:pt>
                <c:pt idx="187">
                  <c:v>0.13</c:v>
                </c:pt>
                <c:pt idx="188">
                  <c:v>1.0000000000000005E-2</c:v>
                </c:pt>
                <c:pt idx="189">
                  <c:v>1.0000000000000005E-2</c:v>
                </c:pt>
                <c:pt idx="190">
                  <c:v>4.0000000000000022E-2</c:v>
                </c:pt>
                <c:pt idx="191">
                  <c:v>1.0000000000000005E-2</c:v>
                </c:pt>
                <c:pt idx="192">
                  <c:v>1.0000000000000005E-2</c:v>
                </c:pt>
                <c:pt idx="193">
                  <c:v>0.11</c:v>
                </c:pt>
                <c:pt idx="194">
                  <c:v>4.0000000000000022E-2</c:v>
                </c:pt>
                <c:pt idx="195">
                  <c:v>0.05</c:v>
                </c:pt>
                <c:pt idx="196">
                  <c:v>0.12000000000000002</c:v>
                </c:pt>
                <c:pt idx="197">
                  <c:v>0.05</c:v>
                </c:pt>
                <c:pt idx="198">
                  <c:v>0.13</c:v>
                </c:pt>
                <c:pt idx="199">
                  <c:v>0.1</c:v>
                </c:pt>
                <c:pt idx="200">
                  <c:v>2.0000000000000011E-2</c:v>
                </c:pt>
                <c:pt idx="201">
                  <c:v>3.0000000000000002E-2</c:v>
                </c:pt>
                <c:pt idx="202">
                  <c:v>2.0000000000000011E-2</c:v>
                </c:pt>
                <c:pt idx="203">
                  <c:v>1.0000000000000005E-2</c:v>
                </c:pt>
                <c:pt idx="204">
                  <c:v>0.05</c:v>
                </c:pt>
                <c:pt idx="205">
                  <c:v>0</c:v>
                </c:pt>
                <c:pt idx="206">
                  <c:v>7.0000000000000021E-2</c:v>
                </c:pt>
                <c:pt idx="207">
                  <c:v>6.0000000000000032E-2</c:v>
                </c:pt>
                <c:pt idx="208">
                  <c:v>3.0000000000000002E-2</c:v>
                </c:pt>
                <c:pt idx="209">
                  <c:v>6.0000000000000032E-2</c:v>
                </c:pt>
                <c:pt idx="210">
                  <c:v>7.0000000000000021E-2</c:v>
                </c:pt>
                <c:pt idx="211">
                  <c:v>6.0000000000000032E-2</c:v>
                </c:pt>
                <c:pt idx="212">
                  <c:v>0</c:v>
                </c:pt>
                <c:pt idx="213">
                  <c:v>2.0000000000000011E-2</c:v>
                </c:pt>
                <c:pt idx="214">
                  <c:v>2.0000000000000011E-2</c:v>
                </c:pt>
                <c:pt idx="215">
                  <c:v>0</c:v>
                </c:pt>
                <c:pt idx="216">
                  <c:v>4.0000000000000022E-2</c:v>
                </c:pt>
                <c:pt idx="217">
                  <c:v>4.0000000000000022E-2</c:v>
                </c:pt>
                <c:pt idx="218">
                  <c:v>1.0000000000000005E-2</c:v>
                </c:pt>
                <c:pt idx="219">
                  <c:v>6.0000000000000032E-2</c:v>
                </c:pt>
                <c:pt idx="220">
                  <c:v>6.0000000000000032E-2</c:v>
                </c:pt>
                <c:pt idx="221">
                  <c:v>0</c:v>
                </c:pt>
                <c:pt idx="222">
                  <c:v>9.0000000000000024E-2</c:v>
                </c:pt>
                <c:pt idx="223">
                  <c:v>9.0000000000000024E-2</c:v>
                </c:pt>
                <c:pt idx="224">
                  <c:v>2.0000000000000011E-2</c:v>
                </c:pt>
                <c:pt idx="225">
                  <c:v>0</c:v>
                </c:pt>
                <c:pt idx="226">
                  <c:v>0.05</c:v>
                </c:pt>
                <c:pt idx="227">
                  <c:v>2.0000000000000011E-2</c:v>
                </c:pt>
                <c:pt idx="228">
                  <c:v>3.0000000000000002E-2</c:v>
                </c:pt>
                <c:pt idx="229">
                  <c:v>0</c:v>
                </c:pt>
                <c:pt idx="230">
                  <c:v>7.0000000000000021E-2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1.0000000000000005E-2</c:v>
                </c:pt>
                <c:pt idx="236">
                  <c:v>0.1</c:v>
                </c:pt>
                <c:pt idx="237">
                  <c:v>0.1</c:v>
                </c:pt>
                <c:pt idx="238">
                  <c:v>1.0000000000000005E-2</c:v>
                </c:pt>
                <c:pt idx="239">
                  <c:v>2.0000000000000011E-2</c:v>
                </c:pt>
                <c:pt idx="240">
                  <c:v>1.0000000000000005E-2</c:v>
                </c:pt>
                <c:pt idx="241">
                  <c:v>1.0000000000000005E-2</c:v>
                </c:pt>
                <c:pt idx="242">
                  <c:v>6.0000000000000032E-2</c:v>
                </c:pt>
                <c:pt idx="243">
                  <c:v>6.0000000000000032E-2</c:v>
                </c:pt>
                <c:pt idx="244">
                  <c:v>0</c:v>
                </c:pt>
                <c:pt idx="245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EF0F-4A3E-8393-49F70D52BE13}"/>
            </c:ext>
          </c:extLst>
        </c:ser>
        <c:ser>
          <c:idx val="1"/>
          <c:order val="1"/>
          <c:spPr>
            <a:ln w="28575">
              <a:solidFill>
                <a:schemeClr val="tx1"/>
              </a:solidFill>
            </a:ln>
          </c:spPr>
          <c:marker>
            <c:symbol val="none"/>
          </c:marker>
          <c:yVal>
            <c:numRef>
              <c:f>ورقة1!$L$2:$L$247</c:f>
              <c:numCache>
                <c:formatCode>General</c:formatCode>
                <c:ptCount val="246"/>
                <c:pt idx="0">
                  <c:v>0.30000000000000032</c:v>
                </c:pt>
                <c:pt idx="1">
                  <c:v>0.30000000000000032</c:v>
                </c:pt>
                <c:pt idx="2">
                  <c:v>0.30000000000000032</c:v>
                </c:pt>
                <c:pt idx="3">
                  <c:v>0.30000000000000032</c:v>
                </c:pt>
                <c:pt idx="4">
                  <c:v>0.30000000000000032</c:v>
                </c:pt>
                <c:pt idx="5">
                  <c:v>0.30000000000000032</c:v>
                </c:pt>
                <c:pt idx="6">
                  <c:v>0.30000000000000032</c:v>
                </c:pt>
                <c:pt idx="7">
                  <c:v>0.30000000000000032</c:v>
                </c:pt>
                <c:pt idx="8">
                  <c:v>0.30000000000000032</c:v>
                </c:pt>
                <c:pt idx="9">
                  <c:v>0.30000000000000032</c:v>
                </c:pt>
                <c:pt idx="10">
                  <c:v>0.30000000000000032</c:v>
                </c:pt>
                <c:pt idx="11">
                  <c:v>0.30000000000000032</c:v>
                </c:pt>
                <c:pt idx="12">
                  <c:v>0.30000000000000032</c:v>
                </c:pt>
                <c:pt idx="13">
                  <c:v>0.30000000000000032</c:v>
                </c:pt>
                <c:pt idx="14">
                  <c:v>0.30000000000000032</c:v>
                </c:pt>
                <c:pt idx="15">
                  <c:v>0.30000000000000032</c:v>
                </c:pt>
                <c:pt idx="16">
                  <c:v>0.30000000000000032</c:v>
                </c:pt>
                <c:pt idx="17">
                  <c:v>0.30000000000000032</c:v>
                </c:pt>
                <c:pt idx="18">
                  <c:v>0.30000000000000032</c:v>
                </c:pt>
                <c:pt idx="19">
                  <c:v>0.30000000000000032</c:v>
                </c:pt>
                <c:pt idx="20">
                  <c:v>0.30000000000000032</c:v>
                </c:pt>
                <c:pt idx="21">
                  <c:v>0.30000000000000032</c:v>
                </c:pt>
                <c:pt idx="22">
                  <c:v>0.30000000000000032</c:v>
                </c:pt>
                <c:pt idx="23">
                  <c:v>0.30000000000000032</c:v>
                </c:pt>
                <c:pt idx="24">
                  <c:v>0.30000000000000032</c:v>
                </c:pt>
                <c:pt idx="25">
                  <c:v>0.30000000000000032</c:v>
                </c:pt>
                <c:pt idx="26">
                  <c:v>0.30000000000000032</c:v>
                </c:pt>
                <c:pt idx="27">
                  <c:v>0.30000000000000032</c:v>
                </c:pt>
                <c:pt idx="28">
                  <c:v>0.30000000000000032</c:v>
                </c:pt>
                <c:pt idx="29">
                  <c:v>0.30000000000000032</c:v>
                </c:pt>
                <c:pt idx="30">
                  <c:v>0.30000000000000032</c:v>
                </c:pt>
                <c:pt idx="31">
                  <c:v>0.30000000000000032</c:v>
                </c:pt>
                <c:pt idx="32">
                  <c:v>0.30000000000000032</c:v>
                </c:pt>
                <c:pt idx="33">
                  <c:v>0.30000000000000032</c:v>
                </c:pt>
                <c:pt idx="34">
                  <c:v>0.30000000000000032</c:v>
                </c:pt>
                <c:pt idx="35">
                  <c:v>0.30000000000000032</c:v>
                </c:pt>
                <c:pt idx="36">
                  <c:v>0.30000000000000032</c:v>
                </c:pt>
                <c:pt idx="37">
                  <c:v>0.30000000000000032</c:v>
                </c:pt>
                <c:pt idx="38">
                  <c:v>0.30000000000000032</c:v>
                </c:pt>
                <c:pt idx="39">
                  <c:v>0.30000000000000032</c:v>
                </c:pt>
                <c:pt idx="40">
                  <c:v>0.30000000000000032</c:v>
                </c:pt>
                <c:pt idx="41">
                  <c:v>0.30000000000000032</c:v>
                </c:pt>
                <c:pt idx="42">
                  <c:v>0.30000000000000032</c:v>
                </c:pt>
                <c:pt idx="43">
                  <c:v>0.30000000000000032</c:v>
                </c:pt>
                <c:pt idx="44">
                  <c:v>0.30000000000000032</c:v>
                </c:pt>
                <c:pt idx="45">
                  <c:v>0.30000000000000032</c:v>
                </c:pt>
                <c:pt idx="46">
                  <c:v>0.30000000000000032</c:v>
                </c:pt>
                <c:pt idx="47">
                  <c:v>0.30000000000000032</c:v>
                </c:pt>
                <c:pt idx="48">
                  <c:v>0.30000000000000032</c:v>
                </c:pt>
                <c:pt idx="49">
                  <c:v>0.30000000000000032</c:v>
                </c:pt>
                <c:pt idx="50">
                  <c:v>0.30000000000000032</c:v>
                </c:pt>
                <c:pt idx="51">
                  <c:v>0.30000000000000032</c:v>
                </c:pt>
                <c:pt idx="52">
                  <c:v>0.30000000000000032</c:v>
                </c:pt>
                <c:pt idx="53">
                  <c:v>0.30000000000000032</c:v>
                </c:pt>
                <c:pt idx="54">
                  <c:v>0.30000000000000032</c:v>
                </c:pt>
                <c:pt idx="55">
                  <c:v>0.30000000000000032</c:v>
                </c:pt>
                <c:pt idx="56">
                  <c:v>0.30000000000000032</c:v>
                </c:pt>
                <c:pt idx="57">
                  <c:v>0.30000000000000032</c:v>
                </c:pt>
                <c:pt idx="58">
                  <c:v>0.30000000000000032</c:v>
                </c:pt>
                <c:pt idx="59">
                  <c:v>0.30000000000000032</c:v>
                </c:pt>
                <c:pt idx="60">
                  <c:v>0.30000000000000032</c:v>
                </c:pt>
                <c:pt idx="61">
                  <c:v>0.30000000000000032</c:v>
                </c:pt>
                <c:pt idx="62">
                  <c:v>0.30000000000000032</c:v>
                </c:pt>
                <c:pt idx="63">
                  <c:v>0.30000000000000032</c:v>
                </c:pt>
                <c:pt idx="64">
                  <c:v>0.30000000000000032</c:v>
                </c:pt>
                <c:pt idx="65">
                  <c:v>0.30000000000000032</c:v>
                </c:pt>
                <c:pt idx="66">
                  <c:v>0.30000000000000032</c:v>
                </c:pt>
                <c:pt idx="67">
                  <c:v>0.30000000000000032</c:v>
                </c:pt>
                <c:pt idx="68">
                  <c:v>0.30000000000000032</c:v>
                </c:pt>
                <c:pt idx="69">
                  <c:v>0.30000000000000032</c:v>
                </c:pt>
                <c:pt idx="70">
                  <c:v>0.30000000000000032</c:v>
                </c:pt>
                <c:pt idx="71">
                  <c:v>0.30000000000000032</c:v>
                </c:pt>
                <c:pt idx="72">
                  <c:v>0.30000000000000032</c:v>
                </c:pt>
                <c:pt idx="73">
                  <c:v>0.30000000000000032</c:v>
                </c:pt>
                <c:pt idx="74">
                  <c:v>0.30000000000000032</c:v>
                </c:pt>
                <c:pt idx="75">
                  <c:v>0.30000000000000032</c:v>
                </c:pt>
                <c:pt idx="76">
                  <c:v>0.30000000000000032</c:v>
                </c:pt>
                <c:pt idx="77">
                  <c:v>0.30000000000000032</c:v>
                </c:pt>
                <c:pt idx="78">
                  <c:v>0.30000000000000032</c:v>
                </c:pt>
                <c:pt idx="79">
                  <c:v>0.30000000000000032</c:v>
                </c:pt>
                <c:pt idx="80">
                  <c:v>0.30000000000000032</c:v>
                </c:pt>
                <c:pt idx="81">
                  <c:v>0.30000000000000032</c:v>
                </c:pt>
                <c:pt idx="82">
                  <c:v>0.30000000000000032</c:v>
                </c:pt>
                <c:pt idx="83">
                  <c:v>0.30000000000000032</c:v>
                </c:pt>
                <c:pt idx="84">
                  <c:v>0.30000000000000032</c:v>
                </c:pt>
                <c:pt idx="85">
                  <c:v>0.30000000000000032</c:v>
                </c:pt>
                <c:pt idx="86">
                  <c:v>0.30000000000000032</c:v>
                </c:pt>
                <c:pt idx="87">
                  <c:v>0.30000000000000032</c:v>
                </c:pt>
                <c:pt idx="88">
                  <c:v>0.30000000000000032</c:v>
                </c:pt>
                <c:pt idx="89">
                  <c:v>0.30000000000000032</c:v>
                </c:pt>
                <c:pt idx="90">
                  <c:v>0.30000000000000032</c:v>
                </c:pt>
                <c:pt idx="91">
                  <c:v>0.30000000000000032</c:v>
                </c:pt>
                <c:pt idx="92">
                  <c:v>0.30000000000000032</c:v>
                </c:pt>
                <c:pt idx="93">
                  <c:v>0.30000000000000032</c:v>
                </c:pt>
                <c:pt idx="94">
                  <c:v>0.30000000000000032</c:v>
                </c:pt>
                <c:pt idx="95">
                  <c:v>0.30000000000000032</c:v>
                </c:pt>
                <c:pt idx="96">
                  <c:v>0.30000000000000032</c:v>
                </c:pt>
                <c:pt idx="97">
                  <c:v>0.30000000000000032</c:v>
                </c:pt>
                <c:pt idx="98">
                  <c:v>0.30000000000000032</c:v>
                </c:pt>
                <c:pt idx="99">
                  <c:v>0.30000000000000032</c:v>
                </c:pt>
                <c:pt idx="100">
                  <c:v>0.30000000000000032</c:v>
                </c:pt>
                <c:pt idx="101">
                  <c:v>0.30000000000000032</c:v>
                </c:pt>
                <c:pt idx="102">
                  <c:v>0.30000000000000032</c:v>
                </c:pt>
                <c:pt idx="103">
                  <c:v>0.30000000000000032</c:v>
                </c:pt>
                <c:pt idx="104">
                  <c:v>0.30000000000000032</c:v>
                </c:pt>
                <c:pt idx="105">
                  <c:v>0.30000000000000032</c:v>
                </c:pt>
                <c:pt idx="106">
                  <c:v>0.30000000000000032</c:v>
                </c:pt>
                <c:pt idx="107">
                  <c:v>0.30000000000000032</c:v>
                </c:pt>
                <c:pt idx="108">
                  <c:v>0.30000000000000032</c:v>
                </c:pt>
                <c:pt idx="109">
                  <c:v>0.30000000000000032</c:v>
                </c:pt>
                <c:pt idx="110">
                  <c:v>0.30000000000000032</c:v>
                </c:pt>
                <c:pt idx="111">
                  <c:v>0.30000000000000032</c:v>
                </c:pt>
                <c:pt idx="112">
                  <c:v>0.30000000000000032</c:v>
                </c:pt>
                <c:pt idx="113">
                  <c:v>0.30000000000000032</c:v>
                </c:pt>
                <c:pt idx="114">
                  <c:v>0.30000000000000032</c:v>
                </c:pt>
                <c:pt idx="115">
                  <c:v>0.30000000000000032</c:v>
                </c:pt>
                <c:pt idx="116">
                  <c:v>0.30000000000000032</c:v>
                </c:pt>
                <c:pt idx="117">
                  <c:v>0.30000000000000032</c:v>
                </c:pt>
                <c:pt idx="118">
                  <c:v>0.30000000000000032</c:v>
                </c:pt>
                <c:pt idx="119">
                  <c:v>0.30000000000000032</c:v>
                </c:pt>
                <c:pt idx="120">
                  <c:v>0.30000000000000032</c:v>
                </c:pt>
                <c:pt idx="121">
                  <c:v>0.30000000000000032</c:v>
                </c:pt>
                <c:pt idx="122">
                  <c:v>0.30000000000000032</c:v>
                </c:pt>
                <c:pt idx="123">
                  <c:v>0.30000000000000032</c:v>
                </c:pt>
                <c:pt idx="124">
                  <c:v>0.30000000000000032</c:v>
                </c:pt>
                <c:pt idx="125">
                  <c:v>0.30000000000000032</c:v>
                </c:pt>
                <c:pt idx="126">
                  <c:v>0.30000000000000032</c:v>
                </c:pt>
                <c:pt idx="127">
                  <c:v>0.30000000000000032</c:v>
                </c:pt>
                <c:pt idx="128">
                  <c:v>0.30000000000000032</c:v>
                </c:pt>
                <c:pt idx="129">
                  <c:v>0.30000000000000032</c:v>
                </c:pt>
                <c:pt idx="130">
                  <c:v>0.30000000000000032</c:v>
                </c:pt>
                <c:pt idx="131">
                  <c:v>0.30000000000000032</c:v>
                </c:pt>
                <c:pt idx="132">
                  <c:v>0.30000000000000032</c:v>
                </c:pt>
                <c:pt idx="133">
                  <c:v>0.30000000000000032</c:v>
                </c:pt>
                <c:pt idx="134">
                  <c:v>0.30000000000000032</c:v>
                </c:pt>
                <c:pt idx="135">
                  <c:v>0.30000000000000032</c:v>
                </c:pt>
                <c:pt idx="136">
                  <c:v>0.30000000000000032</c:v>
                </c:pt>
                <c:pt idx="137">
                  <c:v>0.30000000000000032</c:v>
                </c:pt>
                <c:pt idx="138">
                  <c:v>0.30000000000000032</c:v>
                </c:pt>
                <c:pt idx="139">
                  <c:v>0.30000000000000032</c:v>
                </c:pt>
                <c:pt idx="140">
                  <c:v>0.30000000000000032</c:v>
                </c:pt>
                <c:pt idx="141">
                  <c:v>0.30000000000000032</c:v>
                </c:pt>
                <c:pt idx="142">
                  <c:v>0.30000000000000032</c:v>
                </c:pt>
                <c:pt idx="143">
                  <c:v>0.30000000000000032</c:v>
                </c:pt>
                <c:pt idx="144">
                  <c:v>0.30000000000000032</c:v>
                </c:pt>
                <c:pt idx="145">
                  <c:v>0.30000000000000032</c:v>
                </c:pt>
                <c:pt idx="146">
                  <c:v>0.30000000000000032</c:v>
                </c:pt>
                <c:pt idx="147">
                  <c:v>0.30000000000000032</c:v>
                </c:pt>
                <c:pt idx="148">
                  <c:v>0.30000000000000032</c:v>
                </c:pt>
                <c:pt idx="149">
                  <c:v>0.30000000000000032</c:v>
                </c:pt>
                <c:pt idx="150">
                  <c:v>0.30000000000000032</c:v>
                </c:pt>
                <c:pt idx="151">
                  <c:v>0.30000000000000032</c:v>
                </c:pt>
                <c:pt idx="152">
                  <c:v>0.30000000000000032</c:v>
                </c:pt>
                <c:pt idx="153">
                  <c:v>0.30000000000000032</c:v>
                </c:pt>
                <c:pt idx="154">
                  <c:v>0.30000000000000032</c:v>
                </c:pt>
                <c:pt idx="155">
                  <c:v>0.30000000000000032</c:v>
                </c:pt>
                <c:pt idx="156">
                  <c:v>0.30000000000000032</c:v>
                </c:pt>
                <c:pt idx="157">
                  <c:v>0.30000000000000032</c:v>
                </c:pt>
                <c:pt idx="158">
                  <c:v>0.30000000000000032</c:v>
                </c:pt>
                <c:pt idx="159">
                  <c:v>0.30000000000000032</c:v>
                </c:pt>
                <c:pt idx="160">
                  <c:v>0.30000000000000032</c:v>
                </c:pt>
                <c:pt idx="161">
                  <c:v>0.30000000000000032</c:v>
                </c:pt>
                <c:pt idx="162">
                  <c:v>0.30000000000000032</c:v>
                </c:pt>
                <c:pt idx="163">
                  <c:v>0.30000000000000032</c:v>
                </c:pt>
                <c:pt idx="164">
                  <c:v>0.30000000000000032</c:v>
                </c:pt>
                <c:pt idx="165">
                  <c:v>0.30000000000000032</c:v>
                </c:pt>
                <c:pt idx="166">
                  <c:v>0.30000000000000032</c:v>
                </c:pt>
                <c:pt idx="167">
                  <c:v>0.30000000000000032</c:v>
                </c:pt>
                <c:pt idx="168">
                  <c:v>0.30000000000000032</c:v>
                </c:pt>
                <c:pt idx="169">
                  <c:v>0.30000000000000032</c:v>
                </c:pt>
                <c:pt idx="170">
                  <c:v>0.30000000000000032</c:v>
                </c:pt>
                <c:pt idx="171">
                  <c:v>0.30000000000000032</c:v>
                </c:pt>
                <c:pt idx="172">
                  <c:v>0.30000000000000032</c:v>
                </c:pt>
                <c:pt idx="173">
                  <c:v>0.30000000000000032</c:v>
                </c:pt>
                <c:pt idx="174">
                  <c:v>0.30000000000000032</c:v>
                </c:pt>
                <c:pt idx="175">
                  <c:v>0.30000000000000032</c:v>
                </c:pt>
                <c:pt idx="176">
                  <c:v>0.30000000000000032</c:v>
                </c:pt>
                <c:pt idx="177">
                  <c:v>0.30000000000000032</c:v>
                </c:pt>
                <c:pt idx="178">
                  <c:v>0.30000000000000032</c:v>
                </c:pt>
                <c:pt idx="179">
                  <c:v>0.30000000000000032</c:v>
                </c:pt>
                <c:pt idx="180">
                  <c:v>0.30000000000000032</c:v>
                </c:pt>
                <c:pt idx="181">
                  <c:v>0.30000000000000032</c:v>
                </c:pt>
                <c:pt idx="182">
                  <c:v>0.30000000000000032</c:v>
                </c:pt>
                <c:pt idx="183">
                  <c:v>0.30000000000000032</c:v>
                </c:pt>
                <c:pt idx="184">
                  <c:v>0.30000000000000032</c:v>
                </c:pt>
                <c:pt idx="185">
                  <c:v>0.30000000000000032</c:v>
                </c:pt>
                <c:pt idx="186">
                  <c:v>0.30000000000000032</c:v>
                </c:pt>
                <c:pt idx="187">
                  <c:v>0.30000000000000032</c:v>
                </c:pt>
                <c:pt idx="188">
                  <c:v>0.30000000000000032</c:v>
                </c:pt>
                <c:pt idx="189">
                  <c:v>0.30000000000000032</c:v>
                </c:pt>
                <c:pt idx="190">
                  <c:v>0.30000000000000032</c:v>
                </c:pt>
                <c:pt idx="191">
                  <c:v>0.30000000000000032</c:v>
                </c:pt>
                <c:pt idx="192">
                  <c:v>0.30000000000000032</c:v>
                </c:pt>
                <c:pt idx="193">
                  <c:v>0.30000000000000032</c:v>
                </c:pt>
                <c:pt idx="194">
                  <c:v>0.30000000000000032</c:v>
                </c:pt>
                <c:pt idx="195">
                  <c:v>0.30000000000000032</c:v>
                </c:pt>
                <c:pt idx="196">
                  <c:v>0.30000000000000032</c:v>
                </c:pt>
                <c:pt idx="197">
                  <c:v>0.30000000000000032</c:v>
                </c:pt>
                <c:pt idx="198">
                  <c:v>0.30000000000000032</c:v>
                </c:pt>
                <c:pt idx="199">
                  <c:v>0.30000000000000032</c:v>
                </c:pt>
                <c:pt idx="200">
                  <c:v>0.30000000000000032</c:v>
                </c:pt>
                <c:pt idx="201">
                  <c:v>0.30000000000000032</c:v>
                </c:pt>
                <c:pt idx="202">
                  <c:v>0.30000000000000032</c:v>
                </c:pt>
                <c:pt idx="203">
                  <c:v>0.30000000000000032</c:v>
                </c:pt>
                <c:pt idx="204">
                  <c:v>0.30000000000000032</c:v>
                </c:pt>
                <c:pt idx="205">
                  <c:v>0.30000000000000032</c:v>
                </c:pt>
                <c:pt idx="206">
                  <c:v>0.30000000000000032</c:v>
                </c:pt>
                <c:pt idx="207">
                  <c:v>0.30000000000000032</c:v>
                </c:pt>
                <c:pt idx="208">
                  <c:v>0.30000000000000032</c:v>
                </c:pt>
                <c:pt idx="209">
                  <c:v>0.30000000000000032</c:v>
                </c:pt>
                <c:pt idx="210">
                  <c:v>0.30000000000000032</c:v>
                </c:pt>
                <c:pt idx="211">
                  <c:v>0.30000000000000032</c:v>
                </c:pt>
                <c:pt idx="212">
                  <c:v>0.30000000000000032</c:v>
                </c:pt>
                <c:pt idx="213">
                  <c:v>0.30000000000000032</c:v>
                </c:pt>
                <c:pt idx="214">
                  <c:v>0.30000000000000032</c:v>
                </c:pt>
                <c:pt idx="215">
                  <c:v>0.30000000000000032</c:v>
                </c:pt>
                <c:pt idx="216">
                  <c:v>0.30000000000000032</c:v>
                </c:pt>
                <c:pt idx="217">
                  <c:v>0.30000000000000032</c:v>
                </c:pt>
                <c:pt idx="218">
                  <c:v>0.30000000000000032</c:v>
                </c:pt>
                <c:pt idx="219">
                  <c:v>0.30000000000000032</c:v>
                </c:pt>
                <c:pt idx="220">
                  <c:v>0.30000000000000032</c:v>
                </c:pt>
                <c:pt idx="221">
                  <c:v>0.30000000000000032</c:v>
                </c:pt>
                <c:pt idx="222">
                  <c:v>0.30000000000000032</c:v>
                </c:pt>
                <c:pt idx="223">
                  <c:v>0.30000000000000032</c:v>
                </c:pt>
                <c:pt idx="224">
                  <c:v>0.30000000000000032</c:v>
                </c:pt>
                <c:pt idx="225">
                  <c:v>0.30000000000000032</c:v>
                </c:pt>
                <c:pt idx="226">
                  <c:v>0.30000000000000032</c:v>
                </c:pt>
                <c:pt idx="227">
                  <c:v>0.30000000000000032</c:v>
                </c:pt>
                <c:pt idx="228">
                  <c:v>0.30000000000000032</c:v>
                </c:pt>
                <c:pt idx="229">
                  <c:v>0.30000000000000032</c:v>
                </c:pt>
                <c:pt idx="230">
                  <c:v>0.30000000000000032</c:v>
                </c:pt>
                <c:pt idx="231">
                  <c:v>0.30000000000000032</c:v>
                </c:pt>
                <c:pt idx="232">
                  <c:v>0.30000000000000032</c:v>
                </c:pt>
                <c:pt idx="233">
                  <c:v>0.30000000000000032</c:v>
                </c:pt>
                <c:pt idx="234">
                  <c:v>0.30000000000000032</c:v>
                </c:pt>
                <c:pt idx="235">
                  <c:v>0.30000000000000032</c:v>
                </c:pt>
                <c:pt idx="236">
                  <c:v>0.30000000000000032</c:v>
                </c:pt>
                <c:pt idx="237">
                  <c:v>0.30000000000000032</c:v>
                </c:pt>
                <c:pt idx="238">
                  <c:v>0.30000000000000032</c:v>
                </c:pt>
                <c:pt idx="239">
                  <c:v>0.30000000000000032</c:v>
                </c:pt>
                <c:pt idx="240">
                  <c:v>0.30000000000000032</c:v>
                </c:pt>
                <c:pt idx="241">
                  <c:v>0.30000000000000032</c:v>
                </c:pt>
                <c:pt idx="242">
                  <c:v>0.30000000000000032</c:v>
                </c:pt>
                <c:pt idx="243">
                  <c:v>0.30000000000000032</c:v>
                </c:pt>
                <c:pt idx="244">
                  <c:v>0.30000000000000032</c:v>
                </c:pt>
                <c:pt idx="245">
                  <c:v>0.30000000000000032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EF0F-4A3E-8393-49F70D52BE1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8710272"/>
        <c:axId val="98712192"/>
      </c:scatterChart>
      <c:valAx>
        <c:axId val="98710272"/>
        <c:scaling>
          <c:orientation val="minMax"/>
          <c:max val="250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 lang="ar-SA"/>
                </a:pPr>
                <a:r>
                  <a:rPr lang="en-US" b="0"/>
                  <a:t>Pipe</a:t>
                </a:r>
                <a:r>
                  <a:rPr lang="en-US" b="0" baseline="0"/>
                  <a:t> Number</a:t>
                </a:r>
                <a:endParaRPr lang="ar-SA" b="0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ar-SA"/>
            </a:pPr>
            <a:endParaRPr lang="en-US"/>
          </a:p>
        </c:txPr>
        <c:crossAx val="98712192"/>
        <c:crosses val="autoZero"/>
        <c:crossBetween val="midCat"/>
      </c:valAx>
      <c:valAx>
        <c:axId val="98712192"/>
        <c:scaling>
          <c:orientation val="minMax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 lang="ar-SA"/>
                </a:pPr>
                <a:r>
                  <a:rPr lang="en-US" b="0"/>
                  <a:t>Velocity</a:t>
                </a:r>
                <a:r>
                  <a:rPr lang="en-US" b="0" baseline="0"/>
                  <a:t> (mH2O)</a:t>
                </a:r>
                <a:endParaRPr lang="ar-SA" b="0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ar-SA"/>
            </a:pPr>
            <a:endParaRPr lang="en-US"/>
          </a:p>
        </c:txPr>
        <c:crossAx val="98710272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7AFE639-15E2-417E-89CA-236F9DC47DE8}" type="doc">
      <dgm:prSet loTypeId="urn:microsoft.com/office/officeart/2005/8/layout/orgChart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FABD0EB-51EF-47D7-A431-4C29B6D4D47D}">
      <dgm:prSet phldrT="[Text]"/>
      <dgm:spPr/>
      <dgm:t>
        <a:bodyPr/>
        <a:lstStyle/>
        <a:p>
          <a:r>
            <a:rPr lang="en-US"/>
            <a:t>WWCN</a:t>
          </a:r>
        </a:p>
      </dgm:t>
    </dgm:pt>
    <dgm:pt modelId="{7D3E90AF-DDAF-4A43-B85E-671363A9C14B}" type="parTrans" cxnId="{606B4EB1-6A3E-4FA0-AA3B-4800C1DFDE27}">
      <dgm:prSet/>
      <dgm:spPr/>
      <dgm:t>
        <a:bodyPr/>
        <a:lstStyle/>
        <a:p>
          <a:endParaRPr lang="en-US"/>
        </a:p>
      </dgm:t>
    </dgm:pt>
    <dgm:pt modelId="{1A3E10F4-ECA8-4E6F-BECB-DAAF47246A76}" type="sibTrans" cxnId="{606B4EB1-6A3E-4FA0-AA3B-4800C1DFDE27}">
      <dgm:prSet/>
      <dgm:spPr/>
      <dgm:t>
        <a:bodyPr/>
        <a:lstStyle/>
        <a:p>
          <a:endParaRPr lang="en-US"/>
        </a:p>
      </dgm:t>
    </dgm:pt>
    <dgm:pt modelId="{C59D5553-B698-4529-9EC8-04CA367459F9}">
      <dgm:prSet phldrT="[Text]"/>
      <dgm:spPr/>
      <dgm:t>
        <a:bodyPr/>
        <a:lstStyle/>
        <a:p>
          <a:r>
            <a:rPr lang="en-US"/>
            <a:t>Conduites </a:t>
          </a:r>
        </a:p>
      </dgm:t>
    </dgm:pt>
    <dgm:pt modelId="{01441BE2-1E36-4C1E-8B39-CAFFFC1333CB}" type="parTrans" cxnId="{1632F6B1-C4E1-4B4C-A618-5C82EACBEE14}">
      <dgm:prSet/>
      <dgm:spPr/>
      <dgm:t>
        <a:bodyPr/>
        <a:lstStyle/>
        <a:p>
          <a:endParaRPr lang="en-US"/>
        </a:p>
      </dgm:t>
    </dgm:pt>
    <dgm:pt modelId="{06221B03-BDC0-4121-803E-E34CB26EC9AA}" type="sibTrans" cxnId="{1632F6B1-C4E1-4B4C-A618-5C82EACBEE14}">
      <dgm:prSet/>
      <dgm:spPr/>
      <dgm:t>
        <a:bodyPr/>
        <a:lstStyle/>
        <a:p>
          <a:endParaRPr lang="en-US"/>
        </a:p>
      </dgm:t>
    </dgm:pt>
    <dgm:pt modelId="{C296CD1D-EAE2-4660-8601-DAC9F1E048CA}">
      <dgm:prSet phldrT="[Text]"/>
      <dgm:spPr/>
      <dgm:t>
        <a:bodyPr/>
        <a:lstStyle/>
        <a:p>
          <a:r>
            <a:rPr lang="en-US"/>
            <a:t>Manholes</a:t>
          </a:r>
        </a:p>
      </dgm:t>
    </dgm:pt>
    <dgm:pt modelId="{8E97AB9D-4F59-4756-B7B8-60D9F11605E3}" type="parTrans" cxnId="{A51BA1C3-3D29-4A39-B8ED-5A0AF3E36F70}">
      <dgm:prSet/>
      <dgm:spPr/>
      <dgm:t>
        <a:bodyPr/>
        <a:lstStyle/>
        <a:p>
          <a:endParaRPr lang="en-US"/>
        </a:p>
      </dgm:t>
    </dgm:pt>
    <dgm:pt modelId="{6A4AE83C-7119-4041-BE7D-DE952D1D1AF0}" type="sibTrans" cxnId="{A51BA1C3-3D29-4A39-B8ED-5A0AF3E36F70}">
      <dgm:prSet/>
      <dgm:spPr/>
      <dgm:t>
        <a:bodyPr/>
        <a:lstStyle/>
        <a:p>
          <a:endParaRPr lang="en-US"/>
        </a:p>
      </dgm:t>
    </dgm:pt>
    <dgm:pt modelId="{56FDE5DA-3FA2-4086-9691-40A3EE72D74F}">
      <dgm:prSet phldrT="[Text]"/>
      <dgm:spPr/>
      <dgm:t>
        <a:bodyPr/>
        <a:lstStyle/>
        <a:p>
          <a:r>
            <a:rPr lang="en-US"/>
            <a:t>Outfalls</a:t>
          </a:r>
        </a:p>
      </dgm:t>
    </dgm:pt>
    <dgm:pt modelId="{11FB36D3-6455-4C08-BEF1-830BEF0802E1}" type="parTrans" cxnId="{C98725D4-D384-4197-AA32-21B5FC74C938}">
      <dgm:prSet/>
      <dgm:spPr/>
      <dgm:t>
        <a:bodyPr/>
        <a:lstStyle/>
        <a:p>
          <a:endParaRPr lang="en-US"/>
        </a:p>
      </dgm:t>
    </dgm:pt>
    <dgm:pt modelId="{36CC5D94-4AED-46FA-9A49-141738FCEAFF}" type="sibTrans" cxnId="{C98725D4-D384-4197-AA32-21B5FC74C938}">
      <dgm:prSet/>
      <dgm:spPr/>
      <dgm:t>
        <a:bodyPr/>
        <a:lstStyle/>
        <a:p>
          <a:endParaRPr lang="en-US"/>
        </a:p>
      </dgm:t>
    </dgm:pt>
    <dgm:pt modelId="{E15B4218-579F-44E7-8DEF-750F20DD3363}">
      <dgm:prSet/>
      <dgm:spPr/>
      <dgm:t>
        <a:bodyPr/>
        <a:lstStyle/>
        <a:p>
          <a:r>
            <a:rPr lang="en-US"/>
            <a:t>Length &lt;=30</a:t>
          </a:r>
        </a:p>
      </dgm:t>
    </dgm:pt>
    <dgm:pt modelId="{21E9E153-4A07-4E15-AD16-B613582BC7DC}" type="parTrans" cxnId="{4244BFCB-0F75-4530-A2ED-C20AFD4927EA}">
      <dgm:prSet/>
      <dgm:spPr/>
      <dgm:t>
        <a:bodyPr/>
        <a:lstStyle/>
        <a:p>
          <a:endParaRPr lang="en-US"/>
        </a:p>
      </dgm:t>
    </dgm:pt>
    <dgm:pt modelId="{8986E559-F955-441E-9BF7-52B515B9C2E0}" type="sibTrans" cxnId="{4244BFCB-0F75-4530-A2ED-C20AFD4927EA}">
      <dgm:prSet/>
      <dgm:spPr/>
      <dgm:t>
        <a:bodyPr/>
        <a:lstStyle/>
        <a:p>
          <a:endParaRPr lang="en-US"/>
        </a:p>
      </dgm:t>
    </dgm:pt>
    <dgm:pt modelId="{16477DF7-0A7D-4C7B-98A7-9CE8603EF6DF}">
      <dgm:prSet/>
      <dgm:spPr/>
      <dgm:t>
        <a:bodyPr/>
        <a:lstStyle/>
        <a:p>
          <a:r>
            <a:rPr lang="en-US"/>
            <a:t>Diameter&gt;=8in</a:t>
          </a:r>
        </a:p>
      </dgm:t>
    </dgm:pt>
    <dgm:pt modelId="{ACF9BFA9-750B-4E9F-9F9E-E9D89609F866}" type="parTrans" cxnId="{2FD23D48-8A85-43D8-A758-8E632055FE31}">
      <dgm:prSet/>
      <dgm:spPr/>
      <dgm:t>
        <a:bodyPr/>
        <a:lstStyle/>
        <a:p>
          <a:endParaRPr lang="en-US"/>
        </a:p>
      </dgm:t>
    </dgm:pt>
    <dgm:pt modelId="{3882E122-10E8-4131-822B-52D9EBDADD56}" type="sibTrans" cxnId="{2FD23D48-8A85-43D8-A758-8E632055FE31}">
      <dgm:prSet/>
      <dgm:spPr/>
      <dgm:t>
        <a:bodyPr/>
        <a:lstStyle/>
        <a:p>
          <a:endParaRPr lang="en-US"/>
        </a:p>
      </dgm:t>
    </dgm:pt>
    <dgm:pt modelId="{E75E09FA-2388-4936-9F85-5E08A1874386}">
      <dgm:prSet/>
      <dgm:spPr/>
      <dgm:t>
        <a:bodyPr/>
        <a:lstStyle/>
        <a:p>
          <a:r>
            <a:rPr lang="en-US"/>
            <a:t>Material (PVC)</a:t>
          </a:r>
        </a:p>
      </dgm:t>
    </dgm:pt>
    <dgm:pt modelId="{C8F09BDA-4098-42AB-BDE3-AC853DA9899B}" type="parTrans" cxnId="{F7BFE48A-13C4-4B2F-BB3E-3668F1EB41FD}">
      <dgm:prSet/>
      <dgm:spPr/>
      <dgm:t>
        <a:bodyPr/>
        <a:lstStyle/>
        <a:p>
          <a:endParaRPr lang="en-US"/>
        </a:p>
      </dgm:t>
    </dgm:pt>
    <dgm:pt modelId="{1CCC20DB-AE4C-45D6-8081-34F943E2DC6E}" type="sibTrans" cxnId="{F7BFE48A-13C4-4B2F-BB3E-3668F1EB41FD}">
      <dgm:prSet/>
      <dgm:spPr/>
      <dgm:t>
        <a:bodyPr/>
        <a:lstStyle/>
        <a:p>
          <a:endParaRPr lang="en-US"/>
        </a:p>
      </dgm:t>
    </dgm:pt>
    <dgm:pt modelId="{9E265824-96A4-47FA-B58F-DED7AF8BC5ED}">
      <dgm:prSet/>
      <dgm:spPr/>
      <dgm:t>
        <a:bodyPr/>
        <a:lstStyle/>
        <a:p>
          <a:r>
            <a:rPr lang="en-US"/>
            <a:t>n</a:t>
          </a:r>
        </a:p>
      </dgm:t>
    </dgm:pt>
    <dgm:pt modelId="{12798327-354F-4799-A110-203CA9840608}" type="parTrans" cxnId="{C51A5553-3778-4649-99C0-DC281335E3E1}">
      <dgm:prSet/>
      <dgm:spPr/>
      <dgm:t>
        <a:bodyPr/>
        <a:lstStyle/>
        <a:p>
          <a:endParaRPr lang="en-US"/>
        </a:p>
      </dgm:t>
    </dgm:pt>
    <dgm:pt modelId="{AE4CBD9E-F17A-474E-A5FA-A33302E28085}" type="sibTrans" cxnId="{C51A5553-3778-4649-99C0-DC281335E3E1}">
      <dgm:prSet/>
      <dgm:spPr/>
      <dgm:t>
        <a:bodyPr/>
        <a:lstStyle/>
        <a:p>
          <a:endParaRPr lang="en-US"/>
        </a:p>
      </dgm:t>
    </dgm:pt>
    <dgm:pt modelId="{259D1C9B-49F7-49C7-A396-3B3A1FBCAE82}">
      <dgm:prSet/>
      <dgm:spPr/>
      <dgm:t>
        <a:bodyPr/>
        <a:lstStyle/>
        <a:p>
          <a:r>
            <a:rPr lang="en-US"/>
            <a:t>Diameter</a:t>
          </a:r>
        </a:p>
      </dgm:t>
    </dgm:pt>
    <dgm:pt modelId="{AB08FB39-E2B6-4999-A7CB-18B139915C95}" type="parTrans" cxnId="{453FD8BF-C2FE-49A8-BD05-B72FEC27B59E}">
      <dgm:prSet/>
      <dgm:spPr/>
      <dgm:t>
        <a:bodyPr/>
        <a:lstStyle/>
        <a:p>
          <a:endParaRPr lang="en-US"/>
        </a:p>
      </dgm:t>
    </dgm:pt>
    <dgm:pt modelId="{4AE743A4-F843-4821-AC81-F120BC59AEF1}" type="sibTrans" cxnId="{453FD8BF-C2FE-49A8-BD05-B72FEC27B59E}">
      <dgm:prSet/>
      <dgm:spPr/>
      <dgm:t>
        <a:bodyPr/>
        <a:lstStyle/>
        <a:p>
          <a:endParaRPr lang="en-US"/>
        </a:p>
      </dgm:t>
    </dgm:pt>
    <dgm:pt modelId="{8174E3B7-8DC3-4292-9066-9D98FE5E5D2D}">
      <dgm:prSet/>
      <dgm:spPr/>
      <dgm:t>
        <a:bodyPr/>
        <a:lstStyle/>
        <a:p>
          <a:r>
            <a:rPr lang="en-US"/>
            <a:t>Drop Manhole</a:t>
          </a:r>
        </a:p>
      </dgm:t>
    </dgm:pt>
    <dgm:pt modelId="{118E2F07-AF3A-44D4-AEF7-637A254ECD0D}" type="parTrans" cxnId="{5DC431D4-2807-41BD-8F2A-45AE57F94E6D}">
      <dgm:prSet/>
      <dgm:spPr/>
      <dgm:t>
        <a:bodyPr/>
        <a:lstStyle/>
        <a:p>
          <a:endParaRPr lang="en-US"/>
        </a:p>
      </dgm:t>
    </dgm:pt>
    <dgm:pt modelId="{83AE1E78-C400-4939-88BD-194D1F73314F}" type="sibTrans" cxnId="{5DC431D4-2807-41BD-8F2A-45AE57F94E6D}">
      <dgm:prSet/>
      <dgm:spPr/>
      <dgm:t>
        <a:bodyPr/>
        <a:lstStyle/>
        <a:p>
          <a:endParaRPr lang="en-US"/>
        </a:p>
      </dgm:t>
    </dgm:pt>
    <dgm:pt modelId="{763D9C0B-350B-48C5-8295-29917CFF6329}">
      <dgm:prSet/>
      <dgm:spPr/>
      <dgm:t>
        <a:bodyPr/>
        <a:lstStyle/>
        <a:p>
          <a:r>
            <a:rPr lang="en-US"/>
            <a:t>Material</a:t>
          </a:r>
        </a:p>
      </dgm:t>
    </dgm:pt>
    <dgm:pt modelId="{D81AC9ED-B6CA-4D74-A211-955831A27B92}" type="parTrans" cxnId="{A5CAE310-185A-4E8F-AD39-E632414473B3}">
      <dgm:prSet/>
      <dgm:spPr/>
      <dgm:t>
        <a:bodyPr/>
        <a:lstStyle/>
        <a:p>
          <a:endParaRPr lang="en-US"/>
        </a:p>
      </dgm:t>
    </dgm:pt>
    <dgm:pt modelId="{CBC60C5B-E337-415D-973E-92A1803770F6}" type="sibTrans" cxnId="{A5CAE310-185A-4E8F-AD39-E632414473B3}">
      <dgm:prSet/>
      <dgm:spPr/>
      <dgm:t>
        <a:bodyPr/>
        <a:lstStyle/>
        <a:p>
          <a:endParaRPr lang="en-US"/>
        </a:p>
      </dgm:t>
    </dgm:pt>
    <dgm:pt modelId="{F76D3F58-BAF1-4495-948F-AD1C88EA6E80}">
      <dgm:prSet/>
      <dgm:spPr/>
      <dgm:t>
        <a:bodyPr/>
        <a:lstStyle/>
        <a:p>
          <a:r>
            <a:rPr lang="en-US"/>
            <a:t>Loads</a:t>
          </a:r>
        </a:p>
      </dgm:t>
    </dgm:pt>
    <dgm:pt modelId="{4E9EA031-1230-4430-BF2F-5809D38E1F3C}" type="parTrans" cxnId="{3F606776-EE30-4791-AAA0-B967BFACEEC0}">
      <dgm:prSet/>
      <dgm:spPr/>
      <dgm:t>
        <a:bodyPr/>
        <a:lstStyle/>
        <a:p>
          <a:endParaRPr lang="en-US"/>
        </a:p>
      </dgm:t>
    </dgm:pt>
    <dgm:pt modelId="{F7BD9358-7F87-4E9E-A6EB-1BA0EE9B8FEF}" type="sibTrans" cxnId="{3F606776-EE30-4791-AAA0-B967BFACEEC0}">
      <dgm:prSet/>
      <dgm:spPr/>
      <dgm:t>
        <a:bodyPr/>
        <a:lstStyle/>
        <a:p>
          <a:endParaRPr lang="en-US"/>
        </a:p>
      </dgm:t>
    </dgm:pt>
    <dgm:pt modelId="{564C3D56-4DF2-42EA-B36C-B2E7192349D2}">
      <dgm:prSet/>
      <dgm:spPr/>
      <dgm:t>
        <a:bodyPr/>
        <a:lstStyle/>
        <a:p>
          <a:r>
            <a:rPr lang="en-US"/>
            <a:t>Elevation</a:t>
          </a:r>
        </a:p>
      </dgm:t>
    </dgm:pt>
    <dgm:pt modelId="{419D089C-F97E-430E-91B2-4BC619A71F5A}" type="parTrans" cxnId="{AE5ED424-416D-41DA-9875-1CA917D35299}">
      <dgm:prSet/>
      <dgm:spPr/>
      <dgm:t>
        <a:bodyPr/>
        <a:lstStyle/>
        <a:p>
          <a:endParaRPr lang="en-US"/>
        </a:p>
      </dgm:t>
    </dgm:pt>
    <dgm:pt modelId="{B9410817-D6E0-42F8-9463-8648C62A5691}" type="sibTrans" cxnId="{AE5ED424-416D-41DA-9875-1CA917D35299}">
      <dgm:prSet/>
      <dgm:spPr/>
      <dgm:t>
        <a:bodyPr/>
        <a:lstStyle/>
        <a:p>
          <a:endParaRPr lang="en-US"/>
        </a:p>
      </dgm:t>
    </dgm:pt>
    <dgm:pt modelId="{0FDB1DDC-CE62-459C-8597-1874C736EFEE}">
      <dgm:prSet/>
      <dgm:spPr/>
      <dgm:t>
        <a:bodyPr/>
        <a:lstStyle/>
        <a:p>
          <a:r>
            <a:rPr lang="en-US"/>
            <a:t>Location</a:t>
          </a:r>
        </a:p>
      </dgm:t>
    </dgm:pt>
    <dgm:pt modelId="{80F8086C-D296-4FAF-9A30-36C5A1D68A35}" type="parTrans" cxnId="{78375A4C-6BA9-49AB-BDA1-ED57AC74021B}">
      <dgm:prSet/>
      <dgm:spPr/>
      <dgm:t>
        <a:bodyPr/>
        <a:lstStyle/>
        <a:p>
          <a:endParaRPr lang="en-US"/>
        </a:p>
      </dgm:t>
    </dgm:pt>
    <dgm:pt modelId="{C6DB1617-4124-47F9-9521-313E02C97AF5}" type="sibTrans" cxnId="{78375A4C-6BA9-49AB-BDA1-ED57AC74021B}">
      <dgm:prSet/>
      <dgm:spPr/>
      <dgm:t>
        <a:bodyPr/>
        <a:lstStyle/>
        <a:p>
          <a:endParaRPr lang="en-US"/>
        </a:p>
      </dgm:t>
    </dgm:pt>
    <dgm:pt modelId="{DF8D9B5D-FDA0-4861-88C4-325C1CD60BAB}">
      <dgm:prSet/>
      <dgm:spPr/>
      <dgm:t>
        <a:bodyPr/>
        <a:lstStyle/>
        <a:p>
          <a:r>
            <a:rPr lang="en-US"/>
            <a:t>Elevation</a:t>
          </a:r>
        </a:p>
      </dgm:t>
    </dgm:pt>
    <dgm:pt modelId="{4EFF2C10-5491-4344-BDB5-C77BDE17A479}" type="parTrans" cxnId="{6A1368F3-3D4B-4B50-BD8A-B5AF14F02DF1}">
      <dgm:prSet/>
      <dgm:spPr/>
      <dgm:t>
        <a:bodyPr/>
        <a:lstStyle/>
        <a:p>
          <a:endParaRPr lang="en-US"/>
        </a:p>
      </dgm:t>
    </dgm:pt>
    <dgm:pt modelId="{3DF0DC13-F61C-47C3-91F5-B75FCAD1B0AF}" type="sibTrans" cxnId="{6A1368F3-3D4B-4B50-BD8A-B5AF14F02DF1}">
      <dgm:prSet/>
      <dgm:spPr/>
      <dgm:t>
        <a:bodyPr/>
        <a:lstStyle/>
        <a:p>
          <a:endParaRPr lang="en-US"/>
        </a:p>
      </dgm:t>
    </dgm:pt>
    <dgm:pt modelId="{2145BD5D-B141-4CE2-BD2C-C093C14219CB}">
      <dgm:prSet/>
      <dgm:spPr/>
      <dgm:t>
        <a:bodyPr/>
        <a:lstStyle/>
        <a:p>
          <a:r>
            <a:rPr lang="en-US"/>
            <a:t>Slope</a:t>
          </a:r>
        </a:p>
      </dgm:t>
    </dgm:pt>
    <dgm:pt modelId="{3C150F4E-8D90-41E0-B67E-F53DF67D0389}" type="parTrans" cxnId="{4F7CA0AA-4518-4CCC-AF8F-82BAA12A54DB}">
      <dgm:prSet/>
      <dgm:spPr/>
      <dgm:t>
        <a:bodyPr/>
        <a:lstStyle/>
        <a:p>
          <a:endParaRPr lang="en-US"/>
        </a:p>
      </dgm:t>
    </dgm:pt>
    <dgm:pt modelId="{E45758D2-59B6-44BE-ACC1-9B0B341CF8C6}" type="sibTrans" cxnId="{4F7CA0AA-4518-4CCC-AF8F-82BAA12A54DB}">
      <dgm:prSet/>
      <dgm:spPr/>
      <dgm:t>
        <a:bodyPr/>
        <a:lstStyle/>
        <a:p>
          <a:endParaRPr lang="en-US"/>
        </a:p>
      </dgm:t>
    </dgm:pt>
    <dgm:pt modelId="{EE3F23BA-D60D-4F13-ADDA-FE17CA1ED201}" type="pres">
      <dgm:prSet presAssocID="{07AFE639-15E2-417E-89CA-236F9DC47DE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91CEC62C-FFB7-4652-B82D-D01A36BE79AA}" type="pres">
      <dgm:prSet presAssocID="{AFABD0EB-51EF-47D7-A431-4C29B6D4D47D}" presName="hierRoot1" presStyleCnt="0">
        <dgm:presLayoutVars>
          <dgm:hierBranch val="init"/>
        </dgm:presLayoutVars>
      </dgm:prSet>
      <dgm:spPr/>
    </dgm:pt>
    <dgm:pt modelId="{ED934796-11AB-443C-9DE5-8656F02F5BD5}" type="pres">
      <dgm:prSet presAssocID="{AFABD0EB-51EF-47D7-A431-4C29B6D4D47D}" presName="rootComposite1" presStyleCnt="0"/>
      <dgm:spPr/>
    </dgm:pt>
    <dgm:pt modelId="{5B9FC39A-081E-44C3-905F-DA9E7FFADE7D}" type="pres">
      <dgm:prSet presAssocID="{AFABD0EB-51EF-47D7-A431-4C29B6D4D47D}" presName="rootText1" presStyleLbl="node0" presStyleIdx="0" presStyleCnt="1">
        <dgm:presLayoutVars>
          <dgm:chPref val="3"/>
        </dgm:presLayoutVars>
      </dgm:prSet>
      <dgm:spPr/>
    </dgm:pt>
    <dgm:pt modelId="{8915D853-4446-473D-AC8C-A71447E4D347}" type="pres">
      <dgm:prSet presAssocID="{AFABD0EB-51EF-47D7-A431-4C29B6D4D47D}" presName="rootConnector1" presStyleLbl="node1" presStyleIdx="0" presStyleCnt="0"/>
      <dgm:spPr/>
    </dgm:pt>
    <dgm:pt modelId="{89941171-94D0-493F-A10F-CD1DDA3C58C7}" type="pres">
      <dgm:prSet presAssocID="{AFABD0EB-51EF-47D7-A431-4C29B6D4D47D}" presName="hierChild2" presStyleCnt="0"/>
      <dgm:spPr/>
    </dgm:pt>
    <dgm:pt modelId="{63F1B131-FC70-45EC-AA7F-E73CBF30E806}" type="pres">
      <dgm:prSet presAssocID="{01441BE2-1E36-4C1E-8B39-CAFFFC1333CB}" presName="Name37" presStyleLbl="parChTrans1D2" presStyleIdx="0" presStyleCnt="3"/>
      <dgm:spPr/>
    </dgm:pt>
    <dgm:pt modelId="{7CD4EFB6-146C-4B92-8D38-2289562EA227}" type="pres">
      <dgm:prSet presAssocID="{C59D5553-B698-4529-9EC8-04CA367459F9}" presName="hierRoot2" presStyleCnt="0">
        <dgm:presLayoutVars>
          <dgm:hierBranch val="init"/>
        </dgm:presLayoutVars>
      </dgm:prSet>
      <dgm:spPr/>
    </dgm:pt>
    <dgm:pt modelId="{19252D1F-E11A-423F-819E-85D277ABE61D}" type="pres">
      <dgm:prSet presAssocID="{C59D5553-B698-4529-9EC8-04CA367459F9}" presName="rootComposite" presStyleCnt="0"/>
      <dgm:spPr/>
    </dgm:pt>
    <dgm:pt modelId="{1544A0C7-C1EF-45D9-A373-78F622A44C75}" type="pres">
      <dgm:prSet presAssocID="{C59D5553-B698-4529-9EC8-04CA367459F9}" presName="rootText" presStyleLbl="node2" presStyleIdx="0" presStyleCnt="3" custLinFactX="-100000" custLinFactNeighborX="-103832" custLinFactNeighborY="-8643">
        <dgm:presLayoutVars>
          <dgm:chPref val="3"/>
        </dgm:presLayoutVars>
      </dgm:prSet>
      <dgm:spPr/>
    </dgm:pt>
    <dgm:pt modelId="{B63594DA-05C3-47CA-BD03-75B1ADF601B4}" type="pres">
      <dgm:prSet presAssocID="{C59D5553-B698-4529-9EC8-04CA367459F9}" presName="rootConnector" presStyleLbl="node2" presStyleIdx="0" presStyleCnt="3"/>
      <dgm:spPr/>
    </dgm:pt>
    <dgm:pt modelId="{5A8E0BFF-4BBF-4301-A8F7-03E846A0262F}" type="pres">
      <dgm:prSet presAssocID="{C59D5553-B698-4529-9EC8-04CA367459F9}" presName="hierChild4" presStyleCnt="0"/>
      <dgm:spPr/>
    </dgm:pt>
    <dgm:pt modelId="{4F7B4F14-825A-4148-AF20-96B7EDF6D464}" type="pres">
      <dgm:prSet presAssocID="{21E9E153-4A07-4E15-AD16-B613582BC7DC}" presName="Name37" presStyleLbl="parChTrans1D3" presStyleIdx="0" presStyleCnt="12"/>
      <dgm:spPr/>
    </dgm:pt>
    <dgm:pt modelId="{2CC22742-DA4D-4734-BDCC-27A66578ACAC}" type="pres">
      <dgm:prSet presAssocID="{E15B4218-579F-44E7-8DEF-750F20DD3363}" presName="hierRoot2" presStyleCnt="0">
        <dgm:presLayoutVars>
          <dgm:hierBranch val="init"/>
        </dgm:presLayoutVars>
      </dgm:prSet>
      <dgm:spPr/>
    </dgm:pt>
    <dgm:pt modelId="{C9B04371-46C7-4DA8-BDDE-A5E306A7FEA4}" type="pres">
      <dgm:prSet presAssocID="{E15B4218-579F-44E7-8DEF-750F20DD3363}" presName="rootComposite" presStyleCnt="0"/>
      <dgm:spPr/>
    </dgm:pt>
    <dgm:pt modelId="{D21F9985-4366-405B-8964-A6F2905A0120}" type="pres">
      <dgm:prSet presAssocID="{E15B4218-579F-44E7-8DEF-750F20DD3363}" presName="rootText" presStyleLbl="node3" presStyleIdx="0" presStyleCnt="12" custLinFactX="-31086" custLinFactNeighborX="-100000" custLinFactNeighborY="-12965">
        <dgm:presLayoutVars>
          <dgm:chPref val="3"/>
        </dgm:presLayoutVars>
      </dgm:prSet>
      <dgm:spPr/>
    </dgm:pt>
    <dgm:pt modelId="{6F4C080B-8651-4E0F-8B26-0CB18C159DB7}" type="pres">
      <dgm:prSet presAssocID="{E15B4218-579F-44E7-8DEF-750F20DD3363}" presName="rootConnector" presStyleLbl="node3" presStyleIdx="0" presStyleCnt="12"/>
      <dgm:spPr/>
    </dgm:pt>
    <dgm:pt modelId="{4EEF2C67-ECE0-4068-AD71-7DC710CAD4B5}" type="pres">
      <dgm:prSet presAssocID="{E15B4218-579F-44E7-8DEF-750F20DD3363}" presName="hierChild4" presStyleCnt="0"/>
      <dgm:spPr/>
    </dgm:pt>
    <dgm:pt modelId="{D1A38DF1-D488-45DE-9844-CD972FEAB8F0}" type="pres">
      <dgm:prSet presAssocID="{E15B4218-579F-44E7-8DEF-750F20DD3363}" presName="hierChild5" presStyleCnt="0"/>
      <dgm:spPr/>
    </dgm:pt>
    <dgm:pt modelId="{7C608FBB-BB18-412E-B3ED-83C47473EFDE}" type="pres">
      <dgm:prSet presAssocID="{ACF9BFA9-750B-4E9F-9F9E-E9D89609F866}" presName="Name37" presStyleLbl="parChTrans1D3" presStyleIdx="1" presStyleCnt="12"/>
      <dgm:spPr/>
    </dgm:pt>
    <dgm:pt modelId="{E63D6F0F-FEEC-4454-965C-7EB2AD980F93}" type="pres">
      <dgm:prSet presAssocID="{16477DF7-0A7D-4C7B-98A7-9CE8603EF6DF}" presName="hierRoot2" presStyleCnt="0">
        <dgm:presLayoutVars>
          <dgm:hierBranch val="init"/>
        </dgm:presLayoutVars>
      </dgm:prSet>
      <dgm:spPr/>
    </dgm:pt>
    <dgm:pt modelId="{03B8D49E-E45C-498C-8E63-B574D54C92A5}" type="pres">
      <dgm:prSet presAssocID="{16477DF7-0A7D-4C7B-98A7-9CE8603EF6DF}" presName="rootComposite" presStyleCnt="0"/>
      <dgm:spPr/>
    </dgm:pt>
    <dgm:pt modelId="{79E0E619-B657-4D69-B659-4B85C7014933}" type="pres">
      <dgm:prSet presAssocID="{16477DF7-0A7D-4C7B-98A7-9CE8603EF6DF}" presName="rootText" presStyleLbl="node3" presStyleIdx="1" presStyleCnt="12" custLinFactX="-31086" custLinFactNeighborX="-100000" custLinFactNeighborY="-17286">
        <dgm:presLayoutVars>
          <dgm:chPref val="3"/>
        </dgm:presLayoutVars>
      </dgm:prSet>
      <dgm:spPr/>
    </dgm:pt>
    <dgm:pt modelId="{5CFB5A90-13F4-443A-ACFC-0F4877E144E9}" type="pres">
      <dgm:prSet presAssocID="{16477DF7-0A7D-4C7B-98A7-9CE8603EF6DF}" presName="rootConnector" presStyleLbl="node3" presStyleIdx="1" presStyleCnt="12"/>
      <dgm:spPr/>
    </dgm:pt>
    <dgm:pt modelId="{C16B22AC-FC97-4B40-B56D-1A49FA41DE8D}" type="pres">
      <dgm:prSet presAssocID="{16477DF7-0A7D-4C7B-98A7-9CE8603EF6DF}" presName="hierChild4" presStyleCnt="0"/>
      <dgm:spPr/>
    </dgm:pt>
    <dgm:pt modelId="{09E48D0E-879C-4F1C-80FB-5C3DFDA54595}" type="pres">
      <dgm:prSet presAssocID="{16477DF7-0A7D-4C7B-98A7-9CE8603EF6DF}" presName="hierChild5" presStyleCnt="0"/>
      <dgm:spPr/>
    </dgm:pt>
    <dgm:pt modelId="{A7D6742F-8035-405E-A075-4BFB02A7BFA1}" type="pres">
      <dgm:prSet presAssocID="{C8F09BDA-4098-42AB-BDE3-AC853DA9899B}" presName="Name37" presStyleLbl="parChTrans1D3" presStyleIdx="2" presStyleCnt="12"/>
      <dgm:spPr/>
    </dgm:pt>
    <dgm:pt modelId="{263C7540-B398-45B3-BD73-5DDFDD8E4B30}" type="pres">
      <dgm:prSet presAssocID="{E75E09FA-2388-4936-9F85-5E08A1874386}" presName="hierRoot2" presStyleCnt="0">
        <dgm:presLayoutVars>
          <dgm:hierBranch val="init"/>
        </dgm:presLayoutVars>
      </dgm:prSet>
      <dgm:spPr/>
    </dgm:pt>
    <dgm:pt modelId="{19878BC6-6CDE-492F-844B-2EACBE550736}" type="pres">
      <dgm:prSet presAssocID="{E75E09FA-2388-4936-9F85-5E08A1874386}" presName="rootComposite" presStyleCnt="0"/>
      <dgm:spPr/>
    </dgm:pt>
    <dgm:pt modelId="{60507E7D-7ADF-4E1D-93FF-3BC960C595B3}" type="pres">
      <dgm:prSet presAssocID="{E75E09FA-2388-4936-9F85-5E08A1874386}" presName="rootText" presStyleLbl="node3" presStyleIdx="2" presStyleCnt="12" custLinFactX="-32527" custLinFactNeighborX="-100000" custLinFactNeighborY="-18727">
        <dgm:presLayoutVars>
          <dgm:chPref val="3"/>
        </dgm:presLayoutVars>
      </dgm:prSet>
      <dgm:spPr/>
    </dgm:pt>
    <dgm:pt modelId="{17902CFC-C91F-4A3F-AE3B-5609AFEC6C73}" type="pres">
      <dgm:prSet presAssocID="{E75E09FA-2388-4936-9F85-5E08A1874386}" presName="rootConnector" presStyleLbl="node3" presStyleIdx="2" presStyleCnt="12"/>
      <dgm:spPr/>
    </dgm:pt>
    <dgm:pt modelId="{D00DA7EB-D9FE-425B-9537-45AD26C63BF5}" type="pres">
      <dgm:prSet presAssocID="{E75E09FA-2388-4936-9F85-5E08A1874386}" presName="hierChild4" presStyleCnt="0"/>
      <dgm:spPr/>
    </dgm:pt>
    <dgm:pt modelId="{05B45542-AA9A-438C-8412-CE1C48FCB67F}" type="pres">
      <dgm:prSet presAssocID="{E75E09FA-2388-4936-9F85-5E08A1874386}" presName="hierChild5" presStyleCnt="0"/>
      <dgm:spPr/>
    </dgm:pt>
    <dgm:pt modelId="{71DCDD21-F5D3-4465-8390-6A81464E8904}" type="pres">
      <dgm:prSet presAssocID="{12798327-354F-4799-A110-203CA9840608}" presName="Name37" presStyleLbl="parChTrans1D3" presStyleIdx="3" presStyleCnt="12"/>
      <dgm:spPr/>
    </dgm:pt>
    <dgm:pt modelId="{4EB27A04-ED3A-4923-86D3-93CF49B4A61F}" type="pres">
      <dgm:prSet presAssocID="{9E265824-96A4-47FA-B58F-DED7AF8BC5ED}" presName="hierRoot2" presStyleCnt="0">
        <dgm:presLayoutVars>
          <dgm:hierBranch val="init"/>
        </dgm:presLayoutVars>
      </dgm:prSet>
      <dgm:spPr/>
    </dgm:pt>
    <dgm:pt modelId="{03D3935A-B558-4201-BB59-5BA63713E78D}" type="pres">
      <dgm:prSet presAssocID="{9E265824-96A4-47FA-B58F-DED7AF8BC5ED}" presName="rootComposite" presStyleCnt="0"/>
      <dgm:spPr/>
    </dgm:pt>
    <dgm:pt modelId="{8F0BE5A6-64F0-409A-A634-851A46851B07}" type="pres">
      <dgm:prSet presAssocID="{9E265824-96A4-47FA-B58F-DED7AF8BC5ED}" presName="rootText" presStyleLbl="node3" presStyleIdx="3" presStyleCnt="12" custLinFactX="-31806" custLinFactNeighborX="-100000" custLinFactNeighborY="-12965">
        <dgm:presLayoutVars>
          <dgm:chPref val="3"/>
        </dgm:presLayoutVars>
      </dgm:prSet>
      <dgm:spPr/>
    </dgm:pt>
    <dgm:pt modelId="{AA7DAC61-75C8-4414-82CF-0B1F12AEED7B}" type="pres">
      <dgm:prSet presAssocID="{9E265824-96A4-47FA-B58F-DED7AF8BC5ED}" presName="rootConnector" presStyleLbl="node3" presStyleIdx="3" presStyleCnt="12"/>
      <dgm:spPr/>
    </dgm:pt>
    <dgm:pt modelId="{9A2ED359-3488-43A2-B8FC-17F91E659225}" type="pres">
      <dgm:prSet presAssocID="{9E265824-96A4-47FA-B58F-DED7AF8BC5ED}" presName="hierChild4" presStyleCnt="0"/>
      <dgm:spPr/>
    </dgm:pt>
    <dgm:pt modelId="{BF088077-BD09-4C5C-8B9A-2802839EF3EC}" type="pres">
      <dgm:prSet presAssocID="{9E265824-96A4-47FA-B58F-DED7AF8BC5ED}" presName="hierChild5" presStyleCnt="0"/>
      <dgm:spPr/>
    </dgm:pt>
    <dgm:pt modelId="{697B0A99-6E4E-41B1-8E73-45C79E28EDC7}" type="pres">
      <dgm:prSet presAssocID="{3C150F4E-8D90-41E0-B67E-F53DF67D0389}" presName="Name37" presStyleLbl="parChTrans1D3" presStyleIdx="4" presStyleCnt="12"/>
      <dgm:spPr/>
    </dgm:pt>
    <dgm:pt modelId="{8475BEAA-3542-4663-ACE3-6F86DF99C625}" type="pres">
      <dgm:prSet presAssocID="{2145BD5D-B141-4CE2-BD2C-C093C14219CB}" presName="hierRoot2" presStyleCnt="0">
        <dgm:presLayoutVars>
          <dgm:hierBranch val="init"/>
        </dgm:presLayoutVars>
      </dgm:prSet>
      <dgm:spPr/>
    </dgm:pt>
    <dgm:pt modelId="{06C18C62-7534-42CB-9D11-857EF37833E7}" type="pres">
      <dgm:prSet presAssocID="{2145BD5D-B141-4CE2-BD2C-C093C14219CB}" presName="rootComposite" presStyleCnt="0"/>
      <dgm:spPr/>
    </dgm:pt>
    <dgm:pt modelId="{F23553DA-2D53-4BE7-AE0D-947ACFB505B8}" type="pres">
      <dgm:prSet presAssocID="{2145BD5D-B141-4CE2-BD2C-C093C14219CB}" presName="rootText" presStyleLbl="node3" presStyleIdx="4" presStyleCnt="12" custLinFactX="-32527" custLinFactNeighborX="-100000" custLinFactNeighborY="-10084">
        <dgm:presLayoutVars>
          <dgm:chPref val="3"/>
        </dgm:presLayoutVars>
      </dgm:prSet>
      <dgm:spPr/>
    </dgm:pt>
    <dgm:pt modelId="{70F1A3A1-570C-4E09-8A14-10721BBB0479}" type="pres">
      <dgm:prSet presAssocID="{2145BD5D-B141-4CE2-BD2C-C093C14219CB}" presName="rootConnector" presStyleLbl="node3" presStyleIdx="4" presStyleCnt="12"/>
      <dgm:spPr/>
    </dgm:pt>
    <dgm:pt modelId="{7ABDE254-DC9B-498F-ACC7-F0D2FA0CC8C1}" type="pres">
      <dgm:prSet presAssocID="{2145BD5D-B141-4CE2-BD2C-C093C14219CB}" presName="hierChild4" presStyleCnt="0"/>
      <dgm:spPr/>
    </dgm:pt>
    <dgm:pt modelId="{9893765B-890C-41E0-9C67-4EC80FF9386D}" type="pres">
      <dgm:prSet presAssocID="{2145BD5D-B141-4CE2-BD2C-C093C14219CB}" presName="hierChild5" presStyleCnt="0"/>
      <dgm:spPr/>
    </dgm:pt>
    <dgm:pt modelId="{92DEA1DA-8B5F-4813-8F83-1004D2598173}" type="pres">
      <dgm:prSet presAssocID="{C59D5553-B698-4529-9EC8-04CA367459F9}" presName="hierChild5" presStyleCnt="0"/>
      <dgm:spPr/>
    </dgm:pt>
    <dgm:pt modelId="{0EF97A7A-0F35-414F-BE01-D69732216F7E}" type="pres">
      <dgm:prSet presAssocID="{8E97AB9D-4F59-4756-B7B8-60D9F11605E3}" presName="Name37" presStyleLbl="parChTrans1D2" presStyleIdx="1" presStyleCnt="3"/>
      <dgm:spPr/>
    </dgm:pt>
    <dgm:pt modelId="{1A4787A7-64F7-41F7-907B-C57BA68074BE}" type="pres">
      <dgm:prSet presAssocID="{C296CD1D-EAE2-4660-8601-DAC9F1E048CA}" presName="hierRoot2" presStyleCnt="0">
        <dgm:presLayoutVars>
          <dgm:hierBranch val="init"/>
        </dgm:presLayoutVars>
      </dgm:prSet>
      <dgm:spPr/>
    </dgm:pt>
    <dgm:pt modelId="{7008047D-31F2-42B6-9270-89183338275E}" type="pres">
      <dgm:prSet presAssocID="{C296CD1D-EAE2-4660-8601-DAC9F1E048CA}" presName="rootComposite" presStyleCnt="0"/>
      <dgm:spPr/>
    </dgm:pt>
    <dgm:pt modelId="{7DB7C003-188C-42D8-A50A-87811A9DA4C8}" type="pres">
      <dgm:prSet presAssocID="{C296CD1D-EAE2-4660-8601-DAC9F1E048CA}" presName="rootText" presStyleLbl="node2" presStyleIdx="1" presStyleCnt="3">
        <dgm:presLayoutVars>
          <dgm:chPref val="3"/>
        </dgm:presLayoutVars>
      </dgm:prSet>
      <dgm:spPr/>
    </dgm:pt>
    <dgm:pt modelId="{0425FDE5-F57A-4AB5-A90C-66E226810A13}" type="pres">
      <dgm:prSet presAssocID="{C296CD1D-EAE2-4660-8601-DAC9F1E048CA}" presName="rootConnector" presStyleLbl="node2" presStyleIdx="1" presStyleCnt="3"/>
      <dgm:spPr/>
    </dgm:pt>
    <dgm:pt modelId="{D30591B4-B911-420B-818F-B6A740170EE6}" type="pres">
      <dgm:prSet presAssocID="{C296CD1D-EAE2-4660-8601-DAC9F1E048CA}" presName="hierChild4" presStyleCnt="0"/>
      <dgm:spPr/>
    </dgm:pt>
    <dgm:pt modelId="{EB91C4A9-6C8A-4C32-A2E4-A41555748443}" type="pres">
      <dgm:prSet presAssocID="{AB08FB39-E2B6-4999-A7CB-18B139915C95}" presName="Name37" presStyleLbl="parChTrans1D3" presStyleIdx="5" presStyleCnt="12"/>
      <dgm:spPr/>
    </dgm:pt>
    <dgm:pt modelId="{9CCF4076-8E09-4E52-A378-BB9A68AA34E2}" type="pres">
      <dgm:prSet presAssocID="{259D1C9B-49F7-49C7-A396-3B3A1FBCAE82}" presName="hierRoot2" presStyleCnt="0">
        <dgm:presLayoutVars>
          <dgm:hierBranch val="init"/>
        </dgm:presLayoutVars>
      </dgm:prSet>
      <dgm:spPr/>
    </dgm:pt>
    <dgm:pt modelId="{B192CCC7-ADCF-4476-B55B-B683A521779E}" type="pres">
      <dgm:prSet presAssocID="{259D1C9B-49F7-49C7-A396-3B3A1FBCAE82}" presName="rootComposite" presStyleCnt="0"/>
      <dgm:spPr/>
    </dgm:pt>
    <dgm:pt modelId="{DC8BF406-2067-4C46-AF1D-011C6E9FEFF6}" type="pres">
      <dgm:prSet presAssocID="{259D1C9B-49F7-49C7-A396-3B3A1FBCAE82}" presName="rootText" presStyleLbl="node3" presStyleIdx="5" presStyleCnt="12">
        <dgm:presLayoutVars>
          <dgm:chPref val="3"/>
        </dgm:presLayoutVars>
      </dgm:prSet>
      <dgm:spPr/>
    </dgm:pt>
    <dgm:pt modelId="{020B11DB-6123-4CAD-B9FE-17918DAFA37B}" type="pres">
      <dgm:prSet presAssocID="{259D1C9B-49F7-49C7-A396-3B3A1FBCAE82}" presName="rootConnector" presStyleLbl="node3" presStyleIdx="5" presStyleCnt="12"/>
      <dgm:spPr/>
    </dgm:pt>
    <dgm:pt modelId="{4953D9D2-69D0-49F8-8251-D8DD385EBA3C}" type="pres">
      <dgm:prSet presAssocID="{259D1C9B-49F7-49C7-A396-3B3A1FBCAE82}" presName="hierChild4" presStyleCnt="0"/>
      <dgm:spPr/>
    </dgm:pt>
    <dgm:pt modelId="{222393E8-E803-4562-839D-DA39EC855700}" type="pres">
      <dgm:prSet presAssocID="{259D1C9B-49F7-49C7-A396-3B3A1FBCAE82}" presName="hierChild5" presStyleCnt="0"/>
      <dgm:spPr/>
    </dgm:pt>
    <dgm:pt modelId="{F7AF4675-FD56-45EB-A5E8-FD7AE280B009}" type="pres">
      <dgm:prSet presAssocID="{118E2F07-AF3A-44D4-AEF7-637A254ECD0D}" presName="Name37" presStyleLbl="parChTrans1D3" presStyleIdx="6" presStyleCnt="12"/>
      <dgm:spPr/>
    </dgm:pt>
    <dgm:pt modelId="{08996954-D00F-4812-AD2B-65C2A09989A1}" type="pres">
      <dgm:prSet presAssocID="{8174E3B7-8DC3-4292-9066-9D98FE5E5D2D}" presName="hierRoot2" presStyleCnt="0">
        <dgm:presLayoutVars>
          <dgm:hierBranch val="init"/>
        </dgm:presLayoutVars>
      </dgm:prSet>
      <dgm:spPr/>
    </dgm:pt>
    <dgm:pt modelId="{76CB08AF-9CD2-427C-9BB3-B3E2CD28CB8A}" type="pres">
      <dgm:prSet presAssocID="{8174E3B7-8DC3-4292-9066-9D98FE5E5D2D}" presName="rootComposite" presStyleCnt="0"/>
      <dgm:spPr/>
    </dgm:pt>
    <dgm:pt modelId="{D35C5233-BC23-4DE0-8537-99BF014F7D5B}" type="pres">
      <dgm:prSet presAssocID="{8174E3B7-8DC3-4292-9066-9D98FE5E5D2D}" presName="rootText" presStyleLbl="node3" presStyleIdx="6" presStyleCnt="12">
        <dgm:presLayoutVars>
          <dgm:chPref val="3"/>
        </dgm:presLayoutVars>
      </dgm:prSet>
      <dgm:spPr/>
    </dgm:pt>
    <dgm:pt modelId="{A2218CCE-D333-4C51-ACB6-B11E5C54252B}" type="pres">
      <dgm:prSet presAssocID="{8174E3B7-8DC3-4292-9066-9D98FE5E5D2D}" presName="rootConnector" presStyleLbl="node3" presStyleIdx="6" presStyleCnt="12"/>
      <dgm:spPr/>
    </dgm:pt>
    <dgm:pt modelId="{E68B540B-D87C-404A-8ECB-EB6CAB765D34}" type="pres">
      <dgm:prSet presAssocID="{8174E3B7-8DC3-4292-9066-9D98FE5E5D2D}" presName="hierChild4" presStyleCnt="0"/>
      <dgm:spPr/>
    </dgm:pt>
    <dgm:pt modelId="{B000A0AB-AD6D-45E7-B8A3-9D258605AE2F}" type="pres">
      <dgm:prSet presAssocID="{8174E3B7-8DC3-4292-9066-9D98FE5E5D2D}" presName="hierChild5" presStyleCnt="0"/>
      <dgm:spPr/>
    </dgm:pt>
    <dgm:pt modelId="{957FB49A-FD95-4B8B-9894-0BDE3AE4BD9D}" type="pres">
      <dgm:prSet presAssocID="{D81AC9ED-B6CA-4D74-A211-955831A27B92}" presName="Name37" presStyleLbl="parChTrans1D3" presStyleIdx="7" presStyleCnt="12"/>
      <dgm:spPr/>
    </dgm:pt>
    <dgm:pt modelId="{F586DC69-6958-4C7B-B133-DECE311D676F}" type="pres">
      <dgm:prSet presAssocID="{763D9C0B-350B-48C5-8295-29917CFF6329}" presName="hierRoot2" presStyleCnt="0">
        <dgm:presLayoutVars>
          <dgm:hierBranch val="init"/>
        </dgm:presLayoutVars>
      </dgm:prSet>
      <dgm:spPr/>
    </dgm:pt>
    <dgm:pt modelId="{0F32055E-BCBF-4083-B329-8B78BB99466D}" type="pres">
      <dgm:prSet presAssocID="{763D9C0B-350B-48C5-8295-29917CFF6329}" presName="rootComposite" presStyleCnt="0"/>
      <dgm:spPr/>
    </dgm:pt>
    <dgm:pt modelId="{9AF661DA-DCDB-4281-B8AF-87F575FF016E}" type="pres">
      <dgm:prSet presAssocID="{763D9C0B-350B-48C5-8295-29917CFF6329}" presName="rootText" presStyleLbl="node3" presStyleIdx="7" presStyleCnt="12">
        <dgm:presLayoutVars>
          <dgm:chPref val="3"/>
        </dgm:presLayoutVars>
      </dgm:prSet>
      <dgm:spPr/>
    </dgm:pt>
    <dgm:pt modelId="{C0E41D68-2062-444D-BDA4-A85C1DFA80FE}" type="pres">
      <dgm:prSet presAssocID="{763D9C0B-350B-48C5-8295-29917CFF6329}" presName="rootConnector" presStyleLbl="node3" presStyleIdx="7" presStyleCnt="12"/>
      <dgm:spPr/>
    </dgm:pt>
    <dgm:pt modelId="{FC8F502E-FB98-44C0-9330-A415E309CF06}" type="pres">
      <dgm:prSet presAssocID="{763D9C0B-350B-48C5-8295-29917CFF6329}" presName="hierChild4" presStyleCnt="0"/>
      <dgm:spPr/>
    </dgm:pt>
    <dgm:pt modelId="{F065AB30-269C-471D-9F0B-763F1A37BF1C}" type="pres">
      <dgm:prSet presAssocID="{763D9C0B-350B-48C5-8295-29917CFF6329}" presName="hierChild5" presStyleCnt="0"/>
      <dgm:spPr/>
    </dgm:pt>
    <dgm:pt modelId="{5EE749C1-B95F-4E49-AD06-5B67A521478F}" type="pres">
      <dgm:prSet presAssocID="{4E9EA031-1230-4430-BF2F-5809D38E1F3C}" presName="Name37" presStyleLbl="parChTrans1D3" presStyleIdx="8" presStyleCnt="12"/>
      <dgm:spPr/>
    </dgm:pt>
    <dgm:pt modelId="{DB9E747D-719F-4793-9352-65BF43AAF386}" type="pres">
      <dgm:prSet presAssocID="{F76D3F58-BAF1-4495-948F-AD1C88EA6E80}" presName="hierRoot2" presStyleCnt="0">
        <dgm:presLayoutVars>
          <dgm:hierBranch val="init"/>
        </dgm:presLayoutVars>
      </dgm:prSet>
      <dgm:spPr/>
    </dgm:pt>
    <dgm:pt modelId="{2CBFCF14-4408-449E-B023-498A7B82C55C}" type="pres">
      <dgm:prSet presAssocID="{F76D3F58-BAF1-4495-948F-AD1C88EA6E80}" presName="rootComposite" presStyleCnt="0"/>
      <dgm:spPr/>
    </dgm:pt>
    <dgm:pt modelId="{5A1263E7-C015-4C11-8F12-35CE077FD9F1}" type="pres">
      <dgm:prSet presAssocID="{F76D3F58-BAF1-4495-948F-AD1C88EA6E80}" presName="rootText" presStyleLbl="node3" presStyleIdx="8" presStyleCnt="12">
        <dgm:presLayoutVars>
          <dgm:chPref val="3"/>
        </dgm:presLayoutVars>
      </dgm:prSet>
      <dgm:spPr/>
    </dgm:pt>
    <dgm:pt modelId="{00C62D10-7E0E-495E-9730-3520C216A1CD}" type="pres">
      <dgm:prSet presAssocID="{F76D3F58-BAF1-4495-948F-AD1C88EA6E80}" presName="rootConnector" presStyleLbl="node3" presStyleIdx="8" presStyleCnt="12"/>
      <dgm:spPr/>
    </dgm:pt>
    <dgm:pt modelId="{7CD8DFF4-574A-4657-A59E-D2C3A5BE615E}" type="pres">
      <dgm:prSet presAssocID="{F76D3F58-BAF1-4495-948F-AD1C88EA6E80}" presName="hierChild4" presStyleCnt="0"/>
      <dgm:spPr/>
    </dgm:pt>
    <dgm:pt modelId="{52DD44D0-FAEB-418E-8C4A-DD6AC90C748E}" type="pres">
      <dgm:prSet presAssocID="{F76D3F58-BAF1-4495-948F-AD1C88EA6E80}" presName="hierChild5" presStyleCnt="0"/>
      <dgm:spPr/>
    </dgm:pt>
    <dgm:pt modelId="{6A329D39-9889-4AE6-94FE-BF9C4390C467}" type="pres">
      <dgm:prSet presAssocID="{419D089C-F97E-430E-91B2-4BC619A71F5A}" presName="Name37" presStyleLbl="parChTrans1D3" presStyleIdx="9" presStyleCnt="12"/>
      <dgm:spPr/>
    </dgm:pt>
    <dgm:pt modelId="{F6545685-554A-4BEA-ACC9-B406ADB11C70}" type="pres">
      <dgm:prSet presAssocID="{564C3D56-4DF2-42EA-B36C-B2E7192349D2}" presName="hierRoot2" presStyleCnt="0">
        <dgm:presLayoutVars>
          <dgm:hierBranch val="init"/>
        </dgm:presLayoutVars>
      </dgm:prSet>
      <dgm:spPr/>
    </dgm:pt>
    <dgm:pt modelId="{AA0546B4-12C4-4B37-8AFB-A75EAD9E72E6}" type="pres">
      <dgm:prSet presAssocID="{564C3D56-4DF2-42EA-B36C-B2E7192349D2}" presName="rootComposite" presStyleCnt="0"/>
      <dgm:spPr/>
    </dgm:pt>
    <dgm:pt modelId="{32C701C8-3FF7-4826-8559-F968F48ECF1A}" type="pres">
      <dgm:prSet presAssocID="{564C3D56-4DF2-42EA-B36C-B2E7192349D2}" presName="rootText" presStyleLbl="node3" presStyleIdx="9" presStyleCnt="12">
        <dgm:presLayoutVars>
          <dgm:chPref val="3"/>
        </dgm:presLayoutVars>
      </dgm:prSet>
      <dgm:spPr/>
    </dgm:pt>
    <dgm:pt modelId="{C86B6D60-C5DC-4CC0-9E86-D350B137BD9E}" type="pres">
      <dgm:prSet presAssocID="{564C3D56-4DF2-42EA-B36C-B2E7192349D2}" presName="rootConnector" presStyleLbl="node3" presStyleIdx="9" presStyleCnt="12"/>
      <dgm:spPr/>
    </dgm:pt>
    <dgm:pt modelId="{3E87BA9F-D744-4B30-8059-357EBB663138}" type="pres">
      <dgm:prSet presAssocID="{564C3D56-4DF2-42EA-B36C-B2E7192349D2}" presName="hierChild4" presStyleCnt="0"/>
      <dgm:spPr/>
    </dgm:pt>
    <dgm:pt modelId="{3C06F91F-BBC0-4176-A179-994D432B03B6}" type="pres">
      <dgm:prSet presAssocID="{564C3D56-4DF2-42EA-B36C-B2E7192349D2}" presName="hierChild5" presStyleCnt="0"/>
      <dgm:spPr/>
    </dgm:pt>
    <dgm:pt modelId="{4465CE77-9779-4293-828D-4123034C49E1}" type="pres">
      <dgm:prSet presAssocID="{C296CD1D-EAE2-4660-8601-DAC9F1E048CA}" presName="hierChild5" presStyleCnt="0"/>
      <dgm:spPr/>
    </dgm:pt>
    <dgm:pt modelId="{76501A4F-02E9-4701-96C2-83D3093FEDCE}" type="pres">
      <dgm:prSet presAssocID="{11FB36D3-6455-4C08-BEF1-830BEF0802E1}" presName="Name37" presStyleLbl="parChTrans1D2" presStyleIdx="2" presStyleCnt="3"/>
      <dgm:spPr/>
    </dgm:pt>
    <dgm:pt modelId="{8A0F94F9-AD69-4BE0-A11D-B17AFDAC4A20}" type="pres">
      <dgm:prSet presAssocID="{56FDE5DA-3FA2-4086-9691-40A3EE72D74F}" presName="hierRoot2" presStyleCnt="0">
        <dgm:presLayoutVars>
          <dgm:hierBranch val="init"/>
        </dgm:presLayoutVars>
      </dgm:prSet>
      <dgm:spPr/>
    </dgm:pt>
    <dgm:pt modelId="{60696C49-B71F-4AE4-9F5F-6A368437EDEE}" type="pres">
      <dgm:prSet presAssocID="{56FDE5DA-3FA2-4086-9691-40A3EE72D74F}" presName="rootComposite" presStyleCnt="0"/>
      <dgm:spPr/>
    </dgm:pt>
    <dgm:pt modelId="{4792F995-7071-4EF9-B913-C48A78357EB9}" type="pres">
      <dgm:prSet presAssocID="{56FDE5DA-3FA2-4086-9691-40A3EE72D74F}" presName="rootText" presStyleLbl="node2" presStyleIdx="2" presStyleCnt="3" custLinFactX="1556" custLinFactNeighborX="100000" custLinFactNeighborY="-1440">
        <dgm:presLayoutVars>
          <dgm:chPref val="3"/>
        </dgm:presLayoutVars>
      </dgm:prSet>
      <dgm:spPr/>
    </dgm:pt>
    <dgm:pt modelId="{E2821CCF-EE49-430D-9ECC-65FA9B29ABEB}" type="pres">
      <dgm:prSet presAssocID="{56FDE5DA-3FA2-4086-9691-40A3EE72D74F}" presName="rootConnector" presStyleLbl="node2" presStyleIdx="2" presStyleCnt="3"/>
      <dgm:spPr/>
    </dgm:pt>
    <dgm:pt modelId="{679EBE3C-E479-45FF-8A8E-0587762EC320}" type="pres">
      <dgm:prSet presAssocID="{56FDE5DA-3FA2-4086-9691-40A3EE72D74F}" presName="hierChild4" presStyleCnt="0"/>
      <dgm:spPr/>
    </dgm:pt>
    <dgm:pt modelId="{38A0BD5D-E0EA-4623-B6DC-DECEAD30AA57}" type="pres">
      <dgm:prSet presAssocID="{80F8086C-D296-4FAF-9A30-36C5A1D68A35}" presName="Name37" presStyleLbl="parChTrans1D3" presStyleIdx="10" presStyleCnt="12"/>
      <dgm:spPr/>
    </dgm:pt>
    <dgm:pt modelId="{4C630421-FA90-47AF-A053-6A3B3A5B1CCA}" type="pres">
      <dgm:prSet presAssocID="{0FDB1DDC-CE62-459C-8597-1874C736EFEE}" presName="hierRoot2" presStyleCnt="0">
        <dgm:presLayoutVars>
          <dgm:hierBranch val="init"/>
        </dgm:presLayoutVars>
      </dgm:prSet>
      <dgm:spPr/>
    </dgm:pt>
    <dgm:pt modelId="{3E18F61C-5AAE-4BB8-B26D-3A6731EC69CA}" type="pres">
      <dgm:prSet presAssocID="{0FDB1DDC-CE62-459C-8597-1874C736EFEE}" presName="rootComposite" presStyleCnt="0"/>
      <dgm:spPr/>
    </dgm:pt>
    <dgm:pt modelId="{5D1B4841-9CFE-4618-9CA3-AC2C5AFE5570}" type="pres">
      <dgm:prSet presAssocID="{0FDB1DDC-CE62-459C-8597-1874C736EFEE}" presName="rootText" presStyleLbl="node3" presStyleIdx="10" presStyleCnt="12" custLinFactX="80063" custLinFactNeighborX="100000" custLinFactNeighborY="-1441">
        <dgm:presLayoutVars>
          <dgm:chPref val="3"/>
        </dgm:presLayoutVars>
      </dgm:prSet>
      <dgm:spPr/>
    </dgm:pt>
    <dgm:pt modelId="{2207A4CA-2C54-464A-B6B0-61FB13B56CEB}" type="pres">
      <dgm:prSet presAssocID="{0FDB1DDC-CE62-459C-8597-1874C736EFEE}" presName="rootConnector" presStyleLbl="node3" presStyleIdx="10" presStyleCnt="12"/>
      <dgm:spPr/>
    </dgm:pt>
    <dgm:pt modelId="{648D7ECE-D5EA-4D91-9F29-2CA71135E05D}" type="pres">
      <dgm:prSet presAssocID="{0FDB1DDC-CE62-459C-8597-1874C736EFEE}" presName="hierChild4" presStyleCnt="0"/>
      <dgm:spPr/>
    </dgm:pt>
    <dgm:pt modelId="{9BC1CC43-02D2-4047-A7B1-76C326D7CB2C}" type="pres">
      <dgm:prSet presAssocID="{0FDB1DDC-CE62-459C-8597-1874C736EFEE}" presName="hierChild5" presStyleCnt="0"/>
      <dgm:spPr/>
    </dgm:pt>
    <dgm:pt modelId="{72BA4E82-D790-49C7-B2D1-8D554DC8253B}" type="pres">
      <dgm:prSet presAssocID="{4EFF2C10-5491-4344-BDB5-C77BDE17A479}" presName="Name37" presStyleLbl="parChTrans1D3" presStyleIdx="11" presStyleCnt="12"/>
      <dgm:spPr/>
    </dgm:pt>
    <dgm:pt modelId="{6081E73C-D87B-4FC9-AB11-5C95828F3E95}" type="pres">
      <dgm:prSet presAssocID="{DF8D9B5D-FDA0-4861-88C4-325C1CD60BAB}" presName="hierRoot2" presStyleCnt="0">
        <dgm:presLayoutVars>
          <dgm:hierBranch val="init"/>
        </dgm:presLayoutVars>
      </dgm:prSet>
      <dgm:spPr/>
    </dgm:pt>
    <dgm:pt modelId="{2AC6A94C-BD96-4D02-A672-93380586DCC4}" type="pres">
      <dgm:prSet presAssocID="{DF8D9B5D-FDA0-4861-88C4-325C1CD60BAB}" presName="rootComposite" presStyleCnt="0"/>
      <dgm:spPr/>
    </dgm:pt>
    <dgm:pt modelId="{69F0BBE0-71A3-4D91-81BB-7F4DEB8C873E}" type="pres">
      <dgm:prSet presAssocID="{DF8D9B5D-FDA0-4861-88C4-325C1CD60BAB}" presName="rootText" presStyleLbl="node3" presStyleIdx="11" presStyleCnt="12" custLinFactX="82224" custLinFactNeighborX="100000" custLinFactNeighborY="2516">
        <dgm:presLayoutVars>
          <dgm:chPref val="3"/>
        </dgm:presLayoutVars>
      </dgm:prSet>
      <dgm:spPr/>
    </dgm:pt>
    <dgm:pt modelId="{215DE40E-CBF2-4C7B-A3EF-AB55CF9492EE}" type="pres">
      <dgm:prSet presAssocID="{DF8D9B5D-FDA0-4861-88C4-325C1CD60BAB}" presName="rootConnector" presStyleLbl="node3" presStyleIdx="11" presStyleCnt="12"/>
      <dgm:spPr/>
    </dgm:pt>
    <dgm:pt modelId="{4833DBC5-9D14-40AC-B436-5D92A4F8F9F9}" type="pres">
      <dgm:prSet presAssocID="{DF8D9B5D-FDA0-4861-88C4-325C1CD60BAB}" presName="hierChild4" presStyleCnt="0"/>
      <dgm:spPr/>
    </dgm:pt>
    <dgm:pt modelId="{9E35591E-F361-4266-9379-FAAC63E62CF1}" type="pres">
      <dgm:prSet presAssocID="{DF8D9B5D-FDA0-4861-88C4-325C1CD60BAB}" presName="hierChild5" presStyleCnt="0"/>
      <dgm:spPr/>
    </dgm:pt>
    <dgm:pt modelId="{7EF7BA57-D541-496D-A3A1-56946651B001}" type="pres">
      <dgm:prSet presAssocID="{56FDE5DA-3FA2-4086-9691-40A3EE72D74F}" presName="hierChild5" presStyleCnt="0"/>
      <dgm:spPr/>
    </dgm:pt>
    <dgm:pt modelId="{6AEE06C8-4A82-4785-9792-6702560E6534}" type="pres">
      <dgm:prSet presAssocID="{AFABD0EB-51EF-47D7-A431-4C29B6D4D47D}" presName="hierChild3" presStyleCnt="0"/>
      <dgm:spPr/>
    </dgm:pt>
  </dgm:ptLst>
  <dgm:cxnLst>
    <dgm:cxn modelId="{DAAA1300-17C0-45DF-85C8-E1C9C0B7EB84}" type="presOf" srcId="{E15B4218-579F-44E7-8DEF-750F20DD3363}" destId="{D21F9985-4366-405B-8964-A6F2905A0120}" srcOrd="0" destOrd="0" presId="urn:microsoft.com/office/officeart/2005/8/layout/orgChart1"/>
    <dgm:cxn modelId="{33CEE901-B1A7-463B-AF07-C05C661C77E8}" type="presOf" srcId="{80F8086C-D296-4FAF-9A30-36C5A1D68A35}" destId="{38A0BD5D-E0EA-4623-B6DC-DECEAD30AA57}" srcOrd="0" destOrd="0" presId="urn:microsoft.com/office/officeart/2005/8/layout/orgChart1"/>
    <dgm:cxn modelId="{33F95104-BA08-4481-A888-CACCBE193960}" type="presOf" srcId="{16477DF7-0A7D-4C7B-98A7-9CE8603EF6DF}" destId="{79E0E619-B657-4D69-B659-4B85C7014933}" srcOrd="0" destOrd="0" presId="urn:microsoft.com/office/officeart/2005/8/layout/orgChart1"/>
    <dgm:cxn modelId="{70050E08-2202-4A13-B7EE-767FEFEA5E0A}" type="presOf" srcId="{2145BD5D-B141-4CE2-BD2C-C093C14219CB}" destId="{70F1A3A1-570C-4E09-8A14-10721BBB0479}" srcOrd="1" destOrd="0" presId="urn:microsoft.com/office/officeart/2005/8/layout/orgChart1"/>
    <dgm:cxn modelId="{A5CAE310-185A-4E8F-AD39-E632414473B3}" srcId="{C296CD1D-EAE2-4660-8601-DAC9F1E048CA}" destId="{763D9C0B-350B-48C5-8295-29917CFF6329}" srcOrd="2" destOrd="0" parTransId="{D81AC9ED-B6CA-4D74-A211-955831A27B92}" sibTransId="{CBC60C5B-E337-415D-973E-92A1803770F6}"/>
    <dgm:cxn modelId="{D33F4812-A6DC-4B78-8D33-1FEADBD0C7A2}" type="presOf" srcId="{8174E3B7-8DC3-4292-9066-9D98FE5E5D2D}" destId="{D35C5233-BC23-4DE0-8537-99BF014F7D5B}" srcOrd="0" destOrd="0" presId="urn:microsoft.com/office/officeart/2005/8/layout/orgChart1"/>
    <dgm:cxn modelId="{058C3E16-7248-4EA2-B04E-726666471429}" type="presOf" srcId="{07AFE639-15E2-417E-89CA-236F9DC47DE8}" destId="{EE3F23BA-D60D-4F13-ADDA-FE17CA1ED201}" srcOrd="0" destOrd="0" presId="urn:microsoft.com/office/officeart/2005/8/layout/orgChart1"/>
    <dgm:cxn modelId="{392C6218-FE86-4DC1-8E6F-256FD9BEE0D9}" type="presOf" srcId="{4E9EA031-1230-4430-BF2F-5809D38E1F3C}" destId="{5EE749C1-B95F-4E49-AD06-5B67A521478F}" srcOrd="0" destOrd="0" presId="urn:microsoft.com/office/officeart/2005/8/layout/orgChart1"/>
    <dgm:cxn modelId="{0DCF5122-F57F-4258-89B6-FA3D73F0DC42}" type="presOf" srcId="{AFABD0EB-51EF-47D7-A431-4C29B6D4D47D}" destId="{5B9FC39A-081E-44C3-905F-DA9E7FFADE7D}" srcOrd="0" destOrd="0" presId="urn:microsoft.com/office/officeart/2005/8/layout/orgChart1"/>
    <dgm:cxn modelId="{AE5ED424-416D-41DA-9875-1CA917D35299}" srcId="{C296CD1D-EAE2-4660-8601-DAC9F1E048CA}" destId="{564C3D56-4DF2-42EA-B36C-B2E7192349D2}" srcOrd="4" destOrd="0" parTransId="{419D089C-F97E-430E-91B2-4BC619A71F5A}" sibTransId="{B9410817-D6E0-42F8-9463-8648C62A5691}"/>
    <dgm:cxn modelId="{489E3226-97A6-4958-835D-D01DF3D8E1DE}" type="presOf" srcId="{16477DF7-0A7D-4C7B-98A7-9CE8603EF6DF}" destId="{5CFB5A90-13F4-443A-ACFC-0F4877E144E9}" srcOrd="1" destOrd="0" presId="urn:microsoft.com/office/officeart/2005/8/layout/orgChart1"/>
    <dgm:cxn modelId="{D332A62E-D797-4F91-AEDD-98BE59E960A7}" type="presOf" srcId="{8E97AB9D-4F59-4756-B7B8-60D9F11605E3}" destId="{0EF97A7A-0F35-414F-BE01-D69732216F7E}" srcOrd="0" destOrd="0" presId="urn:microsoft.com/office/officeart/2005/8/layout/orgChart1"/>
    <dgm:cxn modelId="{DD801030-516F-447E-8079-9F35177CBAC5}" type="presOf" srcId="{9E265824-96A4-47FA-B58F-DED7AF8BC5ED}" destId="{AA7DAC61-75C8-4414-82CF-0B1F12AEED7B}" srcOrd="1" destOrd="0" presId="urn:microsoft.com/office/officeart/2005/8/layout/orgChart1"/>
    <dgm:cxn modelId="{AC5D793C-BD44-49AD-888D-08A5EB0DC374}" type="presOf" srcId="{4EFF2C10-5491-4344-BDB5-C77BDE17A479}" destId="{72BA4E82-D790-49C7-B2D1-8D554DC8253B}" srcOrd="0" destOrd="0" presId="urn:microsoft.com/office/officeart/2005/8/layout/orgChart1"/>
    <dgm:cxn modelId="{0444603F-FE30-495C-BE3E-9DE59AC77C77}" type="presOf" srcId="{259D1C9B-49F7-49C7-A396-3B3A1FBCAE82}" destId="{DC8BF406-2067-4C46-AF1D-011C6E9FEFF6}" srcOrd="0" destOrd="0" presId="urn:microsoft.com/office/officeart/2005/8/layout/orgChart1"/>
    <dgm:cxn modelId="{6B0D8F3F-64CD-4FE4-8476-31E9889075A4}" type="presOf" srcId="{C59D5553-B698-4529-9EC8-04CA367459F9}" destId="{1544A0C7-C1EF-45D9-A373-78F622A44C75}" srcOrd="0" destOrd="0" presId="urn:microsoft.com/office/officeart/2005/8/layout/orgChart1"/>
    <dgm:cxn modelId="{5439015B-8F8F-488B-9D7B-CA802746BCEE}" type="presOf" srcId="{11FB36D3-6455-4C08-BEF1-830BEF0802E1}" destId="{76501A4F-02E9-4701-96C2-83D3093FEDCE}" srcOrd="0" destOrd="0" presId="urn:microsoft.com/office/officeart/2005/8/layout/orgChart1"/>
    <dgm:cxn modelId="{43CF7E5D-E847-4A1E-997A-E8AE492B29F1}" type="presOf" srcId="{F76D3F58-BAF1-4495-948F-AD1C88EA6E80}" destId="{5A1263E7-C015-4C11-8F12-35CE077FD9F1}" srcOrd="0" destOrd="0" presId="urn:microsoft.com/office/officeart/2005/8/layout/orgChart1"/>
    <dgm:cxn modelId="{E4E9035E-6478-4B40-92A4-D93D348BB3C2}" type="presOf" srcId="{56FDE5DA-3FA2-4086-9691-40A3EE72D74F}" destId="{4792F995-7071-4EF9-B913-C48A78357EB9}" srcOrd="0" destOrd="0" presId="urn:microsoft.com/office/officeart/2005/8/layout/orgChart1"/>
    <dgm:cxn modelId="{7702A45F-482F-49F9-8C55-6AC3F5670867}" type="presOf" srcId="{12798327-354F-4799-A110-203CA9840608}" destId="{71DCDD21-F5D3-4465-8390-6A81464E8904}" srcOrd="0" destOrd="0" presId="urn:microsoft.com/office/officeart/2005/8/layout/orgChart1"/>
    <dgm:cxn modelId="{2FD23D48-8A85-43D8-A758-8E632055FE31}" srcId="{C59D5553-B698-4529-9EC8-04CA367459F9}" destId="{16477DF7-0A7D-4C7B-98A7-9CE8603EF6DF}" srcOrd="1" destOrd="0" parTransId="{ACF9BFA9-750B-4E9F-9F9E-E9D89609F866}" sibTransId="{3882E122-10E8-4131-822B-52D9EBDADD56}"/>
    <dgm:cxn modelId="{DAD6CE4B-AE4C-484C-A524-CDF51D8D5C63}" type="presOf" srcId="{E75E09FA-2388-4936-9F85-5E08A1874386}" destId="{60507E7D-7ADF-4E1D-93FF-3BC960C595B3}" srcOrd="0" destOrd="0" presId="urn:microsoft.com/office/officeart/2005/8/layout/orgChart1"/>
    <dgm:cxn modelId="{B8FC5E6C-1750-4404-ACF6-4AD84C52A12B}" type="presOf" srcId="{ACF9BFA9-750B-4E9F-9F9E-E9D89609F866}" destId="{7C608FBB-BB18-412E-B3ED-83C47473EFDE}" srcOrd="0" destOrd="0" presId="urn:microsoft.com/office/officeart/2005/8/layout/orgChart1"/>
    <dgm:cxn modelId="{78375A4C-6BA9-49AB-BDA1-ED57AC74021B}" srcId="{56FDE5DA-3FA2-4086-9691-40A3EE72D74F}" destId="{0FDB1DDC-CE62-459C-8597-1874C736EFEE}" srcOrd="0" destOrd="0" parTransId="{80F8086C-D296-4FAF-9A30-36C5A1D68A35}" sibTransId="{C6DB1617-4124-47F9-9521-313E02C97AF5}"/>
    <dgm:cxn modelId="{45814352-5570-4678-98A2-A4C720B2E1AA}" type="presOf" srcId="{564C3D56-4DF2-42EA-B36C-B2E7192349D2}" destId="{32C701C8-3FF7-4826-8559-F968F48ECF1A}" srcOrd="0" destOrd="0" presId="urn:microsoft.com/office/officeart/2005/8/layout/orgChart1"/>
    <dgm:cxn modelId="{C51A5553-3778-4649-99C0-DC281335E3E1}" srcId="{C59D5553-B698-4529-9EC8-04CA367459F9}" destId="{9E265824-96A4-47FA-B58F-DED7AF8BC5ED}" srcOrd="3" destOrd="0" parTransId="{12798327-354F-4799-A110-203CA9840608}" sibTransId="{AE4CBD9E-F17A-474E-A5FA-A33302E28085}"/>
    <dgm:cxn modelId="{CFB3E875-00E1-4A38-B45E-5E23B99C9FEF}" type="presOf" srcId="{419D089C-F97E-430E-91B2-4BC619A71F5A}" destId="{6A329D39-9889-4AE6-94FE-BF9C4390C467}" srcOrd="0" destOrd="0" presId="urn:microsoft.com/office/officeart/2005/8/layout/orgChart1"/>
    <dgm:cxn modelId="{3F606776-EE30-4791-AAA0-B967BFACEEC0}" srcId="{C296CD1D-EAE2-4660-8601-DAC9F1E048CA}" destId="{F76D3F58-BAF1-4495-948F-AD1C88EA6E80}" srcOrd="3" destOrd="0" parTransId="{4E9EA031-1230-4430-BF2F-5809D38E1F3C}" sibTransId="{F7BD9358-7F87-4E9E-A6EB-1BA0EE9B8FEF}"/>
    <dgm:cxn modelId="{6DD59277-2921-4719-90AE-7677B1415D8E}" type="presOf" srcId="{01441BE2-1E36-4C1E-8B39-CAFFFC1333CB}" destId="{63F1B131-FC70-45EC-AA7F-E73CBF30E806}" srcOrd="0" destOrd="0" presId="urn:microsoft.com/office/officeart/2005/8/layout/orgChart1"/>
    <dgm:cxn modelId="{AC69EA77-B7FE-4905-829B-73A6B4643EA8}" type="presOf" srcId="{3C150F4E-8D90-41E0-B67E-F53DF67D0389}" destId="{697B0A99-6E4E-41B1-8E73-45C79E28EDC7}" srcOrd="0" destOrd="0" presId="urn:microsoft.com/office/officeart/2005/8/layout/orgChart1"/>
    <dgm:cxn modelId="{3C666881-54B3-4139-8BB2-03F969AA8417}" type="presOf" srcId="{0FDB1DDC-CE62-459C-8597-1874C736EFEE}" destId="{2207A4CA-2C54-464A-B6B0-61FB13B56CEB}" srcOrd="1" destOrd="0" presId="urn:microsoft.com/office/officeart/2005/8/layout/orgChart1"/>
    <dgm:cxn modelId="{A81A5284-E189-411A-87EE-16C30DCC68E2}" type="presOf" srcId="{21E9E153-4A07-4E15-AD16-B613582BC7DC}" destId="{4F7B4F14-825A-4148-AF20-96B7EDF6D464}" srcOrd="0" destOrd="0" presId="urn:microsoft.com/office/officeart/2005/8/layout/orgChart1"/>
    <dgm:cxn modelId="{B5F0DA86-81ED-44BB-B4CA-146FA08A4E92}" type="presOf" srcId="{DF8D9B5D-FDA0-4861-88C4-325C1CD60BAB}" destId="{215DE40E-CBF2-4C7B-A3EF-AB55CF9492EE}" srcOrd="1" destOrd="0" presId="urn:microsoft.com/office/officeart/2005/8/layout/orgChart1"/>
    <dgm:cxn modelId="{F7BFE48A-13C4-4B2F-BB3E-3668F1EB41FD}" srcId="{C59D5553-B698-4529-9EC8-04CA367459F9}" destId="{E75E09FA-2388-4936-9F85-5E08A1874386}" srcOrd="2" destOrd="0" parTransId="{C8F09BDA-4098-42AB-BDE3-AC853DA9899B}" sibTransId="{1CCC20DB-AE4C-45D6-8081-34F943E2DC6E}"/>
    <dgm:cxn modelId="{5DB6438B-4056-4593-8A7C-A5A130C37E80}" type="presOf" srcId="{E75E09FA-2388-4936-9F85-5E08A1874386}" destId="{17902CFC-C91F-4A3F-AE3B-5609AFEC6C73}" srcOrd="1" destOrd="0" presId="urn:microsoft.com/office/officeart/2005/8/layout/orgChart1"/>
    <dgm:cxn modelId="{EE8BE48B-DD9B-499B-AA5F-CEC3E35767AF}" type="presOf" srcId="{9E265824-96A4-47FA-B58F-DED7AF8BC5ED}" destId="{8F0BE5A6-64F0-409A-A634-851A46851B07}" srcOrd="0" destOrd="0" presId="urn:microsoft.com/office/officeart/2005/8/layout/orgChart1"/>
    <dgm:cxn modelId="{AC64D591-A593-4B3D-995A-C4B4D4DA7D5D}" type="presOf" srcId="{56FDE5DA-3FA2-4086-9691-40A3EE72D74F}" destId="{E2821CCF-EE49-430D-9ECC-65FA9B29ABEB}" srcOrd="1" destOrd="0" presId="urn:microsoft.com/office/officeart/2005/8/layout/orgChart1"/>
    <dgm:cxn modelId="{72276692-26A4-41CF-A6FB-31E56DA94BA5}" type="presOf" srcId="{DF8D9B5D-FDA0-4861-88C4-325C1CD60BAB}" destId="{69F0BBE0-71A3-4D91-81BB-7F4DEB8C873E}" srcOrd="0" destOrd="0" presId="urn:microsoft.com/office/officeart/2005/8/layout/orgChart1"/>
    <dgm:cxn modelId="{5F804293-DFD5-4A07-9F34-CE7CE512531A}" type="presOf" srcId="{118E2F07-AF3A-44D4-AEF7-637A254ECD0D}" destId="{F7AF4675-FD56-45EB-A5E8-FD7AE280B009}" srcOrd="0" destOrd="0" presId="urn:microsoft.com/office/officeart/2005/8/layout/orgChart1"/>
    <dgm:cxn modelId="{4B1C009F-A02C-4F10-8C7B-4F18C3E3FA35}" type="presOf" srcId="{D81AC9ED-B6CA-4D74-A211-955831A27B92}" destId="{957FB49A-FD95-4B8B-9894-0BDE3AE4BD9D}" srcOrd="0" destOrd="0" presId="urn:microsoft.com/office/officeart/2005/8/layout/orgChart1"/>
    <dgm:cxn modelId="{94D8BFA0-194B-44A0-A0BE-C3D931D26A7C}" type="presOf" srcId="{259D1C9B-49F7-49C7-A396-3B3A1FBCAE82}" destId="{020B11DB-6123-4CAD-B9FE-17918DAFA37B}" srcOrd="1" destOrd="0" presId="urn:microsoft.com/office/officeart/2005/8/layout/orgChart1"/>
    <dgm:cxn modelId="{5FA9BBA6-FEB5-433C-99D4-BE058D2B7E5E}" type="presOf" srcId="{0FDB1DDC-CE62-459C-8597-1874C736EFEE}" destId="{5D1B4841-9CFE-4618-9CA3-AC2C5AFE5570}" srcOrd="0" destOrd="0" presId="urn:microsoft.com/office/officeart/2005/8/layout/orgChart1"/>
    <dgm:cxn modelId="{2D7213A8-542E-424B-A05B-1C8EE598CC8B}" type="presOf" srcId="{C59D5553-B698-4529-9EC8-04CA367459F9}" destId="{B63594DA-05C3-47CA-BD03-75B1ADF601B4}" srcOrd="1" destOrd="0" presId="urn:microsoft.com/office/officeart/2005/8/layout/orgChart1"/>
    <dgm:cxn modelId="{4F7CA0AA-4518-4CCC-AF8F-82BAA12A54DB}" srcId="{C59D5553-B698-4529-9EC8-04CA367459F9}" destId="{2145BD5D-B141-4CE2-BD2C-C093C14219CB}" srcOrd="4" destOrd="0" parTransId="{3C150F4E-8D90-41E0-B67E-F53DF67D0389}" sibTransId="{E45758D2-59B6-44BE-ACC1-9B0B341CF8C6}"/>
    <dgm:cxn modelId="{D51D09AE-5289-493E-A297-B94E439ED491}" type="presOf" srcId="{763D9C0B-350B-48C5-8295-29917CFF6329}" destId="{C0E41D68-2062-444D-BDA4-A85C1DFA80FE}" srcOrd="1" destOrd="0" presId="urn:microsoft.com/office/officeart/2005/8/layout/orgChart1"/>
    <dgm:cxn modelId="{606B4EB1-6A3E-4FA0-AA3B-4800C1DFDE27}" srcId="{07AFE639-15E2-417E-89CA-236F9DC47DE8}" destId="{AFABD0EB-51EF-47D7-A431-4C29B6D4D47D}" srcOrd="0" destOrd="0" parTransId="{7D3E90AF-DDAF-4A43-B85E-671363A9C14B}" sibTransId="{1A3E10F4-ECA8-4E6F-BECB-DAAF47246A76}"/>
    <dgm:cxn modelId="{1632F6B1-C4E1-4B4C-A618-5C82EACBEE14}" srcId="{AFABD0EB-51EF-47D7-A431-4C29B6D4D47D}" destId="{C59D5553-B698-4529-9EC8-04CA367459F9}" srcOrd="0" destOrd="0" parTransId="{01441BE2-1E36-4C1E-8B39-CAFFFC1333CB}" sibTransId="{06221B03-BDC0-4121-803E-E34CB26EC9AA}"/>
    <dgm:cxn modelId="{453FD8BF-C2FE-49A8-BD05-B72FEC27B59E}" srcId="{C296CD1D-EAE2-4660-8601-DAC9F1E048CA}" destId="{259D1C9B-49F7-49C7-A396-3B3A1FBCAE82}" srcOrd="0" destOrd="0" parTransId="{AB08FB39-E2B6-4999-A7CB-18B139915C95}" sibTransId="{4AE743A4-F843-4821-AC81-F120BC59AEF1}"/>
    <dgm:cxn modelId="{A51BA1C3-3D29-4A39-B8ED-5A0AF3E36F70}" srcId="{AFABD0EB-51EF-47D7-A431-4C29B6D4D47D}" destId="{C296CD1D-EAE2-4660-8601-DAC9F1E048CA}" srcOrd="1" destOrd="0" parTransId="{8E97AB9D-4F59-4756-B7B8-60D9F11605E3}" sibTransId="{6A4AE83C-7119-4041-BE7D-DE952D1D1AF0}"/>
    <dgm:cxn modelId="{1425D3C3-1EE8-48A4-9857-AFC7107528DD}" type="presOf" srcId="{AFABD0EB-51EF-47D7-A431-4C29B6D4D47D}" destId="{8915D853-4446-473D-AC8C-A71447E4D347}" srcOrd="1" destOrd="0" presId="urn:microsoft.com/office/officeart/2005/8/layout/orgChart1"/>
    <dgm:cxn modelId="{78009AC5-E10C-4FFD-B618-61E49B49986C}" type="presOf" srcId="{AB08FB39-E2B6-4999-A7CB-18B139915C95}" destId="{EB91C4A9-6C8A-4C32-A2E4-A41555748443}" srcOrd="0" destOrd="0" presId="urn:microsoft.com/office/officeart/2005/8/layout/orgChart1"/>
    <dgm:cxn modelId="{40E907C6-8E8C-4A2C-8997-CDE3A89D7CB2}" type="presOf" srcId="{763D9C0B-350B-48C5-8295-29917CFF6329}" destId="{9AF661DA-DCDB-4281-B8AF-87F575FF016E}" srcOrd="0" destOrd="0" presId="urn:microsoft.com/office/officeart/2005/8/layout/orgChart1"/>
    <dgm:cxn modelId="{54528AC8-CF4C-4775-8F7E-4887A77532C9}" type="presOf" srcId="{F76D3F58-BAF1-4495-948F-AD1C88EA6E80}" destId="{00C62D10-7E0E-495E-9730-3520C216A1CD}" srcOrd="1" destOrd="0" presId="urn:microsoft.com/office/officeart/2005/8/layout/orgChart1"/>
    <dgm:cxn modelId="{4244BFCB-0F75-4530-A2ED-C20AFD4927EA}" srcId="{C59D5553-B698-4529-9EC8-04CA367459F9}" destId="{E15B4218-579F-44E7-8DEF-750F20DD3363}" srcOrd="0" destOrd="0" parTransId="{21E9E153-4A07-4E15-AD16-B613582BC7DC}" sibTransId="{8986E559-F955-441E-9BF7-52B515B9C2E0}"/>
    <dgm:cxn modelId="{4440F2CE-F422-4509-980B-82C0F33A4401}" type="presOf" srcId="{E15B4218-579F-44E7-8DEF-750F20DD3363}" destId="{6F4C080B-8651-4E0F-8B26-0CB18C159DB7}" srcOrd="1" destOrd="0" presId="urn:microsoft.com/office/officeart/2005/8/layout/orgChart1"/>
    <dgm:cxn modelId="{FBD4EFD1-645C-475E-83EB-B7847069ECD1}" type="presOf" srcId="{C296CD1D-EAE2-4660-8601-DAC9F1E048CA}" destId="{0425FDE5-F57A-4AB5-A90C-66E226810A13}" srcOrd="1" destOrd="0" presId="urn:microsoft.com/office/officeart/2005/8/layout/orgChart1"/>
    <dgm:cxn modelId="{C98725D4-D384-4197-AA32-21B5FC74C938}" srcId="{AFABD0EB-51EF-47D7-A431-4C29B6D4D47D}" destId="{56FDE5DA-3FA2-4086-9691-40A3EE72D74F}" srcOrd="2" destOrd="0" parTransId="{11FB36D3-6455-4C08-BEF1-830BEF0802E1}" sibTransId="{36CC5D94-4AED-46FA-9A49-141738FCEAFF}"/>
    <dgm:cxn modelId="{5DC431D4-2807-41BD-8F2A-45AE57F94E6D}" srcId="{C296CD1D-EAE2-4660-8601-DAC9F1E048CA}" destId="{8174E3B7-8DC3-4292-9066-9D98FE5E5D2D}" srcOrd="1" destOrd="0" parTransId="{118E2F07-AF3A-44D4-AEF7-637A254ECD0D}" sibTransId="{83AE1E78-C400-4939-88BD-194D1F73314F}"/>
    <dgm:cxn modelId="{045C64DA-22F9-462D-98BE-701A30699F63}" type="presOf" srcId="{8174E3B7-8DC3-4292-9066-9D98FE5E5D2D}" destId="{A2218CCE-D333-4C51-ACB6-B11E5C54252B}" srcOrd="1" destOrd="0" presId="urn:microsoft.com/office/officeart/2005/8/layout/orgChart1"/>
    <dgm:cxn modelId="{8E4AF7DA-6014-4401-B423-E77B0D75999A}" type="presOf" srcId="{C8F09BDA-4098-42AB-BDE3-AC853DA9899B}" destId="{A7D6742F-8035-405E-A075-4BFB02A7BFA1}" srcOrd="0" destOrd="0" presId="urn:microsoft.com/office/officeart/2005/8/layout/orgChart1"/>
    <dgm:cxn modelId="{AB7D6BDF-34BC-4B76-9F14-61CE70ACB996}" type="presOf" srcId="{2145BD5D-B141-4CE2-BD2C-C093C14219CB}" destId="{F23553DA-2D53-4BE7-AE0D-947ACFB505B8}" srcOrd="0" destOrd="0" presId="urn:microsoft.com/office/officeart/2005/8/layout/orgChart1"/>
    <dgm:cxn modelId="{2A10A0E4-E0E2-462A-B720-F42DD4FFE7C2}" type="presOf" srcId="{564C3D56-4DF2-42EA-B36C-B2E7192349D2}" destId="{C86B6D60-C5DC-4CC0-9E86-D350B137BD9E}" srcOrd="1" destOrd="0" presId="urn:microsoft.com/office/officeart/2005/8/layout/orgChart1"/>
    <dgm:cxn modelId="{A5AC7AE8-0835-4F6E-9F0F-0A3341DBDAE7}" type="presOf" srcId="{C296CD1D-EAE2-4660-8601-DAC9F1E048CA}" destId="{7DB7C003-188C-42D8-A50A-87811A9DA4C8}" srcOrd="0" destOrd="0" presId="urn:microsoft.com/office/officeart/2005/8/layout/orgChart1"/>
    <dgm:cxn modelId="{6A1368F3-3D4B-4B50-BD8A-B5AF14F02DF1}" srcId="{56FDE5DA-3FA2-4086-9691-40A3EE72D74F}" destId="{DF8D9B5D-FDA0-4861-88C4-325C1CD60BAB}" srcOrd="1" destOrd="0" parTransId="{4EFF2C10-5491-4344-BDB5-C77BDE17A479}" sibTransId="{3DF0DC13-F61C-47C3-91F5-B75FCAD1B0AF}"/>
    <dgm:cxn modelId="{2EC15621-FD54-40FE-952B-B9EF3F0983D3}" type="presParOf" srcId="{EE3F23BA-D60D-4F13-ADDA-FE17CA1ED201}" destId="{91CEC62C-FFB7-4652-B82D-D01A36BE79AA}" srcOrd="0" destOrd="0" presId="urn:microsoft.com/office/officeart/2005/8/layout/orgChart1"/>
    <dgm:cxn modelId="{CF1036E4-66D0-49E7-AA51-F36E18AD610C}" type="presParOf" srcId="{91CEC62C-FFB7-4652-B82D-D01A36BE79AA}" destId="{ED934796-11AB-443C-9DE5-8656F02F5BD5}" srcOrd="0" destOrd="0" presId="urn:microsoft.com/office/officeart/2005/8/layout/orgChart1"/>
    <dgm:cxn modelId="{AB64AC6E-79E8-4C46-BD31-293B66F80E26}" type="presParOf" srcId="{ED934796-11AB-443C-9DE5-8656F02F5BD5}" destId="{5B9FC39A-081E-44C3-905F-DA9E7FFADE7D}" srcOrd="0" destOrd="0" presId="urn:microsoft.com/office/officeart/2005/8/layout/orgChart1"/>
    <dgm:cxn modelId="{9BE76045-AA57-4B26-9B84-B1B9289FD425}" type="presParOf" srcId="{ED934796-11AB-443C-9DE5-8656F02F5BD5}" destId="{8915D853-4446-473D-AC8C-A71447E4D347}" srcOrd="1" destOrd="0" presId="urn:microsoft.com/office/officeart/2005/8/layout/orgChart1"/>
    <dgm:cxn modelId="{710E640A-2A58-45AB-BDE1-687A65B8E03E}" type="presParOf" srcId="{91CEC62C-FFB7-4652-B82D-D01A36BE79AA}" destId="{89941171-94D0-493F-A10F-CD1DDA3C58C7}" srcOrd="1" destOrd="0" presId="urn:microsoft.com/office/officeart/2005/8/layout/orgChart1"/>
    <dgm:cxn modelId="{421A254C-C687-48FB-81D8-FA09061159C1}" type="presParOf" srcId="{89941171-94D0-493F-A10F-CD1DDA3C58C7}" destId="{63F1B131-FC70-45EC-AA7F-E73CBF30E806}" srcOrd="0" destOrd="0" presId="urn:microsoft.com/office/officeart/2005/8/layout/orgChart1"/>
    <dgm:cxn modelId="{C1019022-0E59-4FE6-947B-CBB90367D942}" type="presParOf" srcId="{89941171-94D0-493F-A10F-CD1DDA3C58C7}" destId="{7CD4EFB6-146C-4B92-8D38-2289562EA227}" srcOrd="1" destOrd="0" presId="urn:microsoft.com/office/officeart/2005/8/layout/orgChart1"/>
    <dgm:cxn modelId="{177920B2-09A7-47CD-8C88-D997E0127C4E}" type="presParOf" srcId="{7CD4EFB6-146C-4B92-8D38-2289562EA227}" destId="{19252D1F-E11A-423F-819E-85D277ABE61D}" srcOrd="0" destOrd="0" presId="urn:microsoft.com/office/officeart/2005/8/layout/orgChart1"/>
    <dgm:cxn modelId="{3FD9F7C6-2ADA-40B9-8F53-089573D4458A}" type="presParOf" srcId="{19252D1F-E11A-423F-819E-85D277ABE61D}" destId="{1544A0C7-C1EF-45D9-A373-78F622A44C75}" srcOrd="0" destOrd="0" presId="urn:microsoft.com/office/officeart/2005/8/layout/orgChart1"/>
    <dgm:cxn modelId="{16B741A5-6CF6-44C3-B456-AD3F8F499B70}" type="presParOf" srcId="{19252D1F-E11A-423F-819E-85D277ABE61D}" destId="{B63594DA-05C3-47CA-BD03-75B1ADF601B4}" srcOrd="1" destOrd="0" presId="urn:microsoft.com/office/officeart/2005/8/layout/orgChart1"/>
    <dgm:cxn modelId="{3A06F08C-D61B-4CF3-9FDC-99F6CC2CBFAF}" type="presParOf" srcId="{7CD4EFB6-146C-4B92-8D38-2289562EA227}" destId="{5A8E0BFF-4BBF-4301-A8F7-03E846A0262F}" srcOrd="1" destOrd="0" presId="urn:microsoft.com/office/officeart/2005/8/layout/orgChart1"/>
    <dgm:cxn modelId="{D5ECF30E-B9C9-4F7A-A142-71668C1EE0B7}" type="presParOf" srcId="{5A8E0BFF-4BBF-4301-A8F7-03E846A0262F}" destId="{4F7B4F14-825A-4148-AF20-96B7EDF6D464}" srcOrd="0" destOrd="0" presId="urn:microsoft.com/office/officeart/2005/8/layout/orgChart1"/>
    <dgm:cxn modelId="{4C516242-8376-4642-8637-049DE6D54FD2}" type="presParOf" srcId="{5A8E0BFF-4BBF-4301-A8F7-03E846A0262F}" destId="{2CC22742-DA4D-4734-BDCC-27A66578ACAC}" srcOrd="1" destOrd="0" presId="urn:microsoft.com/office/officeart/2005/8/layout/orgChart1"/>
    <dgm:cxn modelId="{DCD034B9-19D3-46AD-B0CD-F66D8A9AC1DE}" type="presParOf" srcId="{2CC22742-DA4D-4734-BDCC-27A66578ACAC}" destId="{C9B04371-46C7-4DA8-BDDE-A5E306A7FEA4}" srcOrd="0" destOrd="0" presId="urn:microsoft.com/office/officeart/2005/8/layout/orgChart1"/>
    <dgm:cxn modelId="{A2A64576-0F48-44DF-97F0-A9221EB8855D}" type="presParOf" srcId="{C9B04371-46C7-4DA8-BDDE-A5E306A7FEA4}" destId="{D21F9985-4366-405B-8964-A6F2905A0120}" srcOrd="0" destOrd="0" presId="urn:microsoft.com/office/officeart/2005/8/layout/orgChart1"/>
    <dgm:cxn modelId="{AE8356F8-469B-4719-BAEB-3B6CB225F0ED}" type="presParOf" srcId="{C9B04371-46C7-4DA8-BDDE-A5E306A7FEA4}" destId="{6F4C080B-8651-4E0F-8B26-0CB18C159DB7}" srcOrd="1" destOrd="0" presId="urn:microsoft.com/office/officeart/2005/8/layout/orgChart1"/>
    <dgm:cxn modelId="{BAA1CFA6-775A-467F-A148-8379DC71F2D9}" type="presParOf" srcId="{2CC22742-DA4D-4734-BDCC-27A66578ACAC}" destId="{4EEF2C67-ECE0-4068-AD71-7DC710CAD4B5}" srcOrd="1" destOrd="0" presId="urn:microsoft.com/office/officeart/2005/8/layout/orgChart1"/>
    <dgm:cxn modelId="{C34DAC7C-583C-452E-AF7E-5FBB164C137D}" type="presParOf" srcId="{2CC22742-DA4D-4734-BDCC-27A66578ACAC}" destId="{D1A38DF1-D488-45DE-9844-CD972FEAB8F0}" srcOrd="2" destOrd="0" presId="urn:microsoft.com/office/officeart/2005/8/layout/orgChart1"/>
    <dgm:cxn modelId="{C8CFCEA9-3602-4936-9013-F8E8509B95F5}" type="presParOf" srcId="{5A8E0BFF-4BBF-4301-A8F7-03E846A0262F}" destId="{7C608FBB-BB18-412E-B3ED-83C47473EFDE}" srcOrd="2" destOrd="0" presId="urn:microsoft.com/office/officeart/2005/8/layout/orgChart1"/>
    <dgm:cxn modelId="{D0EB1353-6CDA-4C06-8D68-5BEBE214EB43}" type="presParOf" srcId="{5A8E0BFF-4BBF-4301-A8F7-03E846A0262F}" destId="{E63D6F0F-FEEC-4454-965C-7EB2AD980F93}" srcOrd="3" destOrd="0" presId="urn:microsoft.com/office/officeart/2005/8/layout/orgChart1"/>
    <dgm:cxn modelId="{E8AC7711-33E6-4675-942E-AC03ED527A15}" type="presParOf" srcId="{E63D6F0F-FEEC-4454-965C-7EB2AD980F93}" destId="{03B8D49E-E45C-498C-8E63-B574D54C92A5}" srcOrd="0" destOrd="0" presId="urn:microsoft.com/office/officeart/2005/8/layout/orgChart1"/>
    <dgm:cxn modelId="{5F9EB82E-5CEA-4138-8F4C-C8681E026D23}" type="presParOf" srcId="{03B8D49E-E45C-498C-8E63-B574D54C92A5}" destId="{79E0E619-B657-4D69-B659-4B85C7014933}" srcOrd="0" destOrd="0" presId="urn:microsoft.com/office/officeart/2005/8/layout/orgChart1"/>
    <dgm:cxn modelId="{B156F3C2-38A1-4FD2-9F2F-88DF21AF359E}" type="presParOf" srcId="{03B8D49E-E45C-498C-8E63-B574D54C92A5}" destId="{5CFB5A90-13F4-443A-ACFC-0F4877E144E9}" srcOrd="1" destOrd="0" presId="urn:microsoft.com/office/officeart/2005/8/layout/orgChart1"/>
    <dgm:cxn modelId="{A70E571D-849D-4156-8446-4B2EFC1AF88A}" type="presParOf" srcId="{E63D6F0F-FEEC-4454-965C-7EB2AD980F93}" destId="{C16B22AC-FC97-4B40-B56D-1A49FA41DE8D}" srcOrd="1" destOrd="0" presId="urn:microsoft.com/office/officeart/2005/8/layout/orgChart1"/>
    <dgm:cxn modelId="{741A6AA8-3C66-4AAB-9988-022D7E96BCF5}" type="presParOf" srcId="{E63D6F0F-FEEC-4454-965C-7EB2AD980F93}" destId="{09E48D0E-879C-4F1C-80FB-5C3DFDA54595}" srcOrd="2" destOrd="0" presId="urn:microsoft.com/office/officeart/2005/8/layout/orgChart1"/>
    <dgm:cxn modelId="{282E2B85-B4EB-4D24-AFC4-71D9450F8B01}" type="presParOf" srcId="{5A8E0BFF-4BBF-4301-A8F7-03E846A0262F}" destId="{A7D6742F-8035-405E-A075-4BFB02A7BFA1}" srcOrd="4" destOrd="0" presId="urn:microsoft.com/office/officeart/2005/8/layout/orgChart1"/>
    <dgm:cxn modelId="{5FB6BDA8-AA89-4474-BD8D-6F88DA65ACFB}" type="presParOf" srcId="{5A8E0BFF-4BBF-4301-A8F7-03E846A0262F}" destId="{263C7540-B398-45B3-BD73-5DDFDD8E4B30}" srcOrd="5" destOrd="0" presId="urn:microsoft.com/office/officeart/2005/8/layout/orgChart1"/>
    <dgm:cxn modelId="{4E88377D-7E6F-4D42-9F4E-FCCBAF279470}" type="presParOf" srcId="{263C7540-B398-45B3-BD73-5DDFDD8E4B30}" destId="{19878BC6-6CDE-492F-844B-2EACBE550736}" srcOrd="0" destOrd="0" presId="urn:microsoft.com/office/officeart/2005/8/layout/orgChart1"/>
    <dgm:cxn modelId="{7126AB32-23A0-4BF1-862E-C9F806A06813}" type="presParOf" srcId="{19878BC6-6CDE-492F-844B-2EACBE550736}" destId="{60507E7D-7ADF-4E1D-93FF-3BC960C595B3}" srcOrd="0" destOrd="0" presId="urn:microsoft.com/office/officeart/2005/8/layout/orgChart1"/>
    <dgm:cxn modelId="{5DECF317-8020-462E-BF95-F18AF1C66D84}" type="presParOf" srcId="{19878BC6-6CDE-492F-844B-2EACBE550736}" destId="{17902CFC-C91F-4A3F-AE3B-5609AFEC6C73}" srcOrd="1" destOrd="0" presId="urn:microsoft.com/office/officeart/2005/8/layout/orgChart1"/>
    <dgm:cxn modelId="{CDB59D0A-4BD7-483F-83B8-43B3C1DF994B}" type="presParOf" srcId="{263C7540-B398-45B3-BD73-5DDFDD8E4B30}" destId="{D00DA7EB-D9FE-425B-9537-45AD26C63BF5}" srcOrd="1" destOrd="0" presId="urn:microsoft.com/office/officeart/2005/8/layout/orgChart1"/>
    <dgm:cxn modelId="{92A7C3B7-35BF-4B87-9BB2-FD97B88B95FB}" type="presParOf" srcId="{263C7540-B398-45B3-BD73-5DDFDD8E4B30}" destId="{05B45542-AA9A-438C-8412-CE1C48FCB67F}" srcOrd="2" destOrd="0" presId="urn:microsoft.com/office/officeart/2005/8/layout/orgChart1"/>
    <dgm:cxn modelId="{6A274CD8-DED9-4F96-BADF-9A3457DC6E1B}" type="presParOf" srcId="{5A8E0BFF-4BBF-4301-A8F7-03E846A0262F}" destId="{71DCDD21-F5D3-4465-8390-6A81464E8904}" srcOrd="6" destOrd="0" presId="urn:microsoft.com/office/officeart/2005/8/layout/orgChart1"/>
    <dgm:cxn modelId="{05588A87-248F-4964-9C94-8E0504A94390}" type="presParOf" srcId="{5A8E0BFF-4BBF-4301-A8F7-03E846A0262F}" destId="{4EB27A04-ED3A-4923-86D3-93CF49B4A61F}" srcOrd="7" destOrd="0" presId="urn:microsoft.com/office/officeart/2005/8/layout/orgChart1"/>
    <dgm:cxn modelId="{FCBE943E-B4D4-4EF0-BE97-2338CBD781DB}" type="presParOf" srcId="{4EB27A04-ED3A-4923-86D3-93CF49B4A61F}" destId="{03D3935A-B558-4201-BB59-5BA63713E78D}" srcOrd="0" destOrd="0" presId="urn:microsoft.com/office/officeart/2005/8/layout/orgChart1"/>
    <dgm:cxn modelId="{A972630E-CF0B-4305-8147-009FB894F8AB}" type="presParOf" srcId="{03D3935A-B558-4201-BB59-5BA63713E78D}" destId="{8F0BE5A6-64F0-409A-A634-851A46851B07}" srcOrd="0" destOrd="0" presId="urn:microsoft.com/office/officeart/2005/8/layout/orgChart1"/>
    <dgm:cxn modelId="{DCB162F6-42E9-46BD-A6E8-8BF26FDAAA6C}" type="presParOf" srcId="{03D3935A-B558-4201-BB59-5BA63713E78D}" destId="{AA7DAC61-75C8-4414-82CF-0B1F12AEED7B}" srcOrd="1" destOrd="0" presId="urn:microsoft.com/office/officeart/2005/8/layout/orgChart1"/>
    <dgm:cxn modelId="{065AC221-FE69-4A22-9D31-A3A94E98E994}" type="presParOf" srcId="{4EB27A04-ED3A-4923-86D3-93CF49B4A61F}" destId="{9A2ED359-3488-43A2-B8FC-17F91E659225}" srcOrd="1" destOrd="0" presId="urn:microsoft.com/office/officeart/2005/8/layout/orgChart1"/>
    <dgm:cxn modelId="{4FAECED2-A025-4743-B869-635CBE95F6FC}" type="presParOf" srcId="{4EB27A04-ED3A-4923-86D3-93CF49B4A61F}" destId="{BF088077-BD09-4C5C-8B9A-2802839EF3EC}" srcOrd="2" destOrd="0" presId="urn:microsoft.com/office/officeart/2005/8/layout/orgChart1"/>
    <dgm:cxn modelId="{C3B47D1E-B206-4F13-ABF3-5D0A454BF76B}" type="presParOf" srcId="{5A8E0BFF-4BBF-4301-A8F7-03E846A0262F}" destId="{697B0A99-6E4E-41B1-8E73-45C79E28EDC7}" srcOrd="8" destOrd="0" presId="urn:microsoft.com/office/officeart/2005/8/layout/orgChart1"/>
    <dgm:cxn modelId="{10172B88-B67D-47CE-8959-7D6B6722EB36}" type="presParOf" srcId="{5A8E0BFF-4BBF-4301-A8F7-03E846A0262F}" destId="{8475BEAA-3542-4663-ACE3-6F86DF99C625}" srcOrd="9" destOrd="0" presId="urn:microsoft.com/office/officeart/2005/8/layout/orgChart1"/>
    <dgm:cxn modelId="{BF2FDB47-2348-4868-A3A5-E6DA70CC5091}" type="presParOf" srcId="{8475BEAA-3542-4663-ACE3-6F86DF99C625}" destId="{06C18C62-7534-42CB-9D11-857EF37833E7}" srcOrd="0" destOrd="0" presId="urn:microsoft.com/office/officeart/2005/8/layout/orgChart1"/>
    <dgm:cxn modelId="{366334F7-287E-47C9-8799-19FA2A2D496B}" type="presParOf" srcId="{06C18C62-7534-42CB-9D11-857EF37833E7}" destId="{F23553DA-2D53-4BE7-AE0D-947ACFB505B8}" srcOrd="0" destOrd="0" presId="urn:microsoft.com/office/officeart/2005/8/layout/orgChart1"/>
    <dgm:cxn modelId="{D3EAD8E0-5E51-4BB1-80DF-667695E4D834}" type="presParOf" srcId="{06C18C62-7534-42CB-9D11-857EF37833E7}" destId="{70F1A3A1-570C-4E09-8A14-10721BBB0479}" srcOrd="1" destOrd="0" presId="urn:microsoft.com/office/officeart/2005/8/layout/orgChart1"/>
    <dgm:cxn modelId="{20055604-204B-4179-8CA3-806CC6493258}" type="presParOf" srcId="{8475BEAA-3542-4663-ACE3-6F86DF99C625}" destId="{7ABDE254-DC9B-498F-ACC7-F0D2FA0CC8C1}" srcOrd="1" destOrd="0" presId="urn:microsoft.com/office/officeart/2005/8/layout/orgChart1"/>
    <dgm:cxn modelId="{9F24AA74-5E81-4174-BD3F-08A422AB146C}" type="presParOf" srcId="{8475BEAA-3542-4663-ACE3-6F86DF99C625}" destId="{9893765B-890C-41E0-9C67-4EC80FF9386D}" srcOrd="2" destOrd="0" presId="urn:microsoft.com/office/officeart/2005/8/layout/orgChart1"/>
    <dgm:cxn modelId="{0DD1C6AD-5E0D-48B0-8200-FC3DBD2A4860}" type="presParOf" srcId="{7CD4EFB6-146C-4B92-8D38-2289562EA227}" destId="{92DEA1DA-8B5F-4813-8F83-1004D2598173}" srcOrd="2" destOrd="0" presId="urn:microsoft.com/office/officeart/2005/8/layout/orgChart1"/>
    <dgm:cxn modelId="{6ED004C3-4128-4D7F-9DEE-3FEA4AD57105}" type="presParOf" srcId="{89941171-94D0-493F-A10F-CD1DDA3C58C7}" destId="{0EF97A7A-0F35-414F-BE01-D69732216F7E}" srcOrd="2" destOrd="0" presId="urn:microsoft.com/office/officeart/2005/8/layout/orgChart1"/>
    <dgm:cxn modelId="{8A6F190F-5227-4E73-92A9-189909907155}" type="presParOf" srcId="{89941171-94D0-493F-A10F-CD1DDA3C58C7}" destId="{1A4787A7-64F7-41F7-907B-C57BA68074BE}" srcOrd="3" destOrd="0" presId="urn:microsoft.com/office/officeart/2005/8/layout/orgChart1"/>
    <dgm:cxn modelId="{1E79299E-E9D1-4052-9309-3383EAC17137}" type="presParOf" srcId="{1A4787A7-64F7-41F7-907B-C57BA68074BE}" destId="{7008047D-31F2-42B6-9270-89183338275E}" srcOrd="0" destOrd="0" presId="urn:microsoft.com/office/officeart/2005/8/layout/orgChart1"/>
    <dgm:cxn modelId="{BD7DAD7D-FF48-46E9-9D93-E08FFAD60075}" type="presParOf" srcId="{7008047D-31F2-42B6-9270-89183338275E}" destId="{7DB7C003-188C-42D8-A50A-87811A9DA4C8}" srcOrd="0" destOrd="0" presId="urn:microsoft.com/office/officeart/2005/8/layout/orgChart1"/>
    <dgm:cxn modelId="{263106A4-42B1-4419-8DCA-FD0214829B13}" type="presParOf" srcId="{7008047D-31F2-42B6-9270-89183338275E}" destId="{0425FDE5-F57A-4AB5-A90C-66E226810A13}" srcOrd="1" destOrd="0" presId="urn:microsoft.com/office/officeart/2005/8/layout/orgChart1"/>
    <dgm:cxn modelId="{047A8146-FF51-4679-92C2-80A32EADA457}" type="presParOf" srcId="{1A4787A7-64F7-41F7-907B-C57BA68074BE}" destId="{D30591B4-B911-420B-818F-B6A740170EE6}" srcOrd="1" destOrd="0" presId="urn:microsoft.com/office/officeart/2005/8/layout/orgChart1"/>
    <dgm:cxn modelId="{A5BFDBA8-67E1-43D8-8332-C575A4168D9C}" type="presParOf" srcId="{D30591B4-B911-420B-818F-B6A740170EE6}" destId="{EB91C4A9-6C8A-4C32-A2E4-A41555748443}" srcOrd="0" destOrd="0" presId="urn:microsoft.com/office/officeart/2005/8/layout/orgChart1"/>
    <dgm:cxn modelId="{BFD6AB31-2F7B-44C7-AD73-B5E20766FA4B}" type="presParOf" srcId="{D30591B4-B911-420B-818F-B6A740170EE6}" destId="{9CCF4076-8E09-4E52-A378-BB9A68AA34E2}" srcOrd="1" destOrd="0" presId="urn:microsoft.com/office/officeart/2005/8/layout/orgChart1"/>
    <dgm:cxn modelId="{BA0A5C5E-546D-4C3F-AECF-FDC1E201111F}" type="presParOf" srcId="{9CCF4076-8E09-4E52-A378-BB9A68AA34E2}" destId="{B192CCC7-ADCF-4476-B55B-B683A521779E}" srcOrd="0" destOrd="0" presId="urn:microsoft.com/office/officeart/2005/8/layout/orgChart1"/>
    <dgm:cxn modelId="{B3041809-7B56-4400-A5DA-678EE760764C}" type="presParOf" srcId="{B192CCC7-ADCF-4476-B55B-B683A521779E}" destId="{DC8BF406-2067-4C46-AF1D-011C6E9FEFF6}" srcOrd="0" destOrd="0" presId="urn:microsoft.com/office/officeart/2005/8/layout/orgChart1"/>
    <dgm:cxn modelId="{33ADBB7E-C63A-4427-9A2E-206B7BCD90E4}" type="presParOf" srcId="{B192CCC7-ADCF-4476-B55B-B683A521779E}" destId="{020B11DB-6123-4CAD-B9FE-17918DAFA37B}" srcOrd="1" destOrd="0" presId="urn:microsoft.com/office/officeart/2005/8/layout/orgChart1"/>
    <dgm:cxn modelId="{D6F72E97-1FC8-42F4-B807-83461A9CAAE1}" type="presParOf" srcId="{9CCF4076-8E09-4E52-A378-BB9A68AA34E2}" destId="{4953D9D2-69D0-49F8-8251-D8DD385EBA3C}" srcOrd="1" destOrd="0" presId="urn:microsoft.com/office/officeart/2005/8/layout/orgChart1"/>
    <dgm:cxn modelId="{7F28BB7B-6202-4844-9899-56161F1B61B6}" type="presParOf" srcId="{9CCF4076-8E09-4E52-A378-BB9A68AA34E2}" destId="{222393E8-E803-4562-839D-DA39EC855700}" srcOrd="2" destOrd="0" presId="urn:microsoft.com/office/officeart/2005/8/layout/orgChart1"/>
    <dgm:cxn modelId="{9CB2B598-8378-49AE-9648-1B66982DC768}" type="presParOf" srcId="{D30591B4-B911-420B-818F-B6A740170EE6}" destId="{F7AF4675-FD56-45EB-A5E8-FD7AE280B009}" srcOrd="2" destOrd="0" presId="urn:microsoft.com/office/officeart/2005/8/layout/orgChart1"/>
    <dgm:cxn modelId="{09DF1176-04EA-4894-A714-DE9AAD5A38B7}" type="presParOf" srcId="{D30591B4-B911-420B-818F-B6A740170EE6}" destId="{08996954-D00F-4812-AD2B-65C2A09989A1}" srcOrd="3" destOrd="0" presId="urn:microsoft.com/office/officeart/2005/8/layout/orgChart1"/>
    <dgm:cxn modelId="{E5102127-83F0-4718-A2D5-E168911F27F5}" type="presParOf" srcId="{08996954-D00F-4812-AD2B-65C2A09989A1}" destId="{76CB08AF-9CD2-427C-9BB3-B3E2CD28CB8A}" srcOrd="0" destOrd="0" presId="urn:microsoft.com/office/officeart/2005/8/layout/orgChart1"/>
    <dgm:cxn modelId="{3677324A-072E-45DC-9965-78F29FEEDDD2}" type="presParOf" srcId="{76CB08AF-9CD2-427C-9BB3-B3E2CD28CB8A}" destId="{D35C5233-BC23-4DE0-8537-99BF014F7D5B}" srcOrd="0" destOrd="0" presId="urn:microsoft.com/office/officeart/2005/8/layout/orgChart1"/>
    <dgm:cxn modelId="{FD944A61-DD79-4DB2-AC0A-3CE3A78011DD}" type="presParOf" srcId="{76CB08AF-9CD2-427C-9BB3-B3E2CD28CB8A}" destId="{A2218CCE-D333-4C51-ACB6-B11E5C54252B}" srcOrd="1" destOrd="0" presId="urn:microsoft.com/office/officeart/2005/8/layout/orgChart1"/>
    <dgm:cxn modelId="{1506E1CD-7CEE-4533-8043-131B53A5F127}" type="presParOf" srcId="{08996954-D00F-4812-AD2B-65C2A09989A1}" destId="{E68B540B-D87C-404A-8ECB-EB6CAB765D34}" srcOrd="1" destOrd="0" presId="urn:microsoft.com/office/officeart/2005/8/layout/orgChart1"/>
    <dgm:cxn modelId="{C43D1037-A17A-49AD-A960-B6DBBDE2DCAA}" type="presParOf" srcId="{08996954-D00F-4812-AD2B-65C2A09989A1}" destId="{B000A0AB-AD6D-45E7-B8A3-9D258605AE2F}" srcOrd="2" destOrd="0" presId="urn:microsoft.com/office/officeart/2005/8/layout/orgChart1"/>
    <dgm:cxn modelId="{450926BF-1E18-411D-90BD-F8D7E127C85E}" type="presParOf" srcId="{D30591B4-B911-420B-818F-B6A740170EE6}" destId="{957FB49A-FD95-4B8B-9894-0BDE3AE4BD9D}" srcOrd="4" destOrd="0" presId="urn:microsoft.com/office/officeart/2005/8/layout/orgChart1"/>
    <dgm:cxn modelId="{3C8A502B-594C-42D8-B815-82A6EA263B1B}" type="presParOf" srcId="{D30591B4-B911-420B-818F-B6A740170EE6}" destId="{F586DC69-6958-4C7B-B133-DECE311D676F}" srcOrd="5" destOrd="0" presId="urn:microsoft.com/office/officeart/2005/8/layout/orgChart1"/>
    <dgm:cxn modelId="{C6D4C458-B66E-47F0-9458-FC03355A2304}" type="presParOf" srcId="{F586DC69-6958-4C7B-B133-DECE311D676F}" destId="{0F32055E-BCBF-4083-B329-8B78BB99466D}" srcOrd="0" destOrd="0" presId="urn:microsoft.com/office/officeart/2005/8/layout/orgChart1"/>
    <dgm:cxn modelId="{3E705381-6C9B-4630-8F77-F998FD309985}" type="presParOf" srcId="{0F32055E-BCBF-4083-B329-8B78BB99466D}" destId="{9AF661DA-DCDB-4281-B8AF-87F575FF016E}" srcOrd="0" destOrd="0" presId="urn:microsoft.com/office/officeart/2005/8/layout/orgChart1"/>
    <dgm:cxn modelId="{909B050A-9782-460B-B465-9FF271DA9399}" type="presParOf" srcId="{0F32055E-BCBF-4083-B329-8B78BB99466D}" destId="{C0E41D68-2062-444D-BDA4-A85C1DFA80FE}" srcOrd="1" destOrd="0" presId="urn:microsoft.com/office/officeart/2005/8/layout/orgChart1"/>
    <dgm:cxn modelId="{6B5CA31F-9AC6-434A-97AE-475CB43031D0}" type="presParOf" srcId="{F586DC69-6958-4C7B-B133-DECE311D676F}" destId="{FC8F502E-FB98-44C0-9330-A415E309CF06}" srcOrd="1" destOrd="0" presId="urn:microsoft.com/office/officeart/2005/8/layout/orgChart1"/>
    <dgm:cxn modelId="{B51396CE-436B-474D-ACF5-FEB08B9E2643}" type="presParOf" srcId="{F586DC69-6958-4C7B-B133-DECE311D676F}" destId="{F065AB30-269C-471D-9F0B-763F1A37BF1C}" srcOrd="2" destOrd="0" presId="urn:microsoft.com/office/officeart/2005/8/layout/orgChart1"/>
    <dgm:cxn modelId="{06A06D18-1F35-40F3-80C6-06A5C810385E}" type="presParOf" srcId="{D30591B4-B911-420B-818F-B6A740170EE6}" destId="{5EE749C1-B95F-4E49-AD06-5B67A521478F}" srcOrd="6" destOrd="0" presId="urn:microsoft.com/office/officeart/2005/8/layout/orgChart1"/>
    <dgm:cxn modelId="{03FD9F4D-A2A1-40F4-B6B4-D7AD01DC6BCA}" type="presParOf" srcId="{D30591B4-B911-420B-818F-B6A740170EE6}" destId="{DB9E747D-719F-4793-9352-65BF43AAF386}" srcOrd="7" destOrd="0" presId="urn:microsoft.com/office/officeart/2005/8/layout/orgChart1"/>
    <dgm:cxn modelId="{66BB3F08-68A2-4E75-813C-0A5FD4F02F8F}" type="presParOf" srcId="{DB9E747D-719F-4793-9352-65BF43AAF386}" destId="{2CBFCF14-4408-449E-B023-498A7B82C55C}" srcOrd="0" destOrd="0" presId="urn:microsoft.com/office/officeart/2005/8/layout/orgChart1"/>
    <dgm:cxn modelId="{A09A6938-B234-4660-9684-D71B1E8395FB}" type="presParOf" srcId="{2CBFCF14-4408-449E-B023-498A7B82C55C}" destId="{5A1263E7-C015-4C11-8F12-35CE077FD9F1}" srcOrd="0" destOrd="0" presId="urn:microsoft.com/office/officeart/2005/8/layout/orgChart1"/>
    <dgm:cxn modelId="{C9F3D6BB-1319-4344-A592-DBE2A3DC2583}" type="presParOf" srcId="{2CBFCF14-4408-449E-B023-498A7B82C55C}" destId="{00C62D10-7E0E-495E-9730-3520C216A1CD}" srcOrd="1" destOrd="0" presId="urn:microsoft.com/office/officeart/2005/8/layout/orgChart1"/>
    <dgm:cxn modelId="{1A4F3308-3128-4117-ACA9-8C502414A545}" type="presParOf" srcId="{DB9E747D-719F-4793-9352-65BF43AAF386}" destId="{7CD8DFF4-574A-4657-A59E-D2C3A5BE615E}" srcOrd="1" destOrd="0" presId="urn:microsoft.com/office/officeart/2005/8/layout/orgChart1"/>
    <dgm:cxn modelId="{6A3A429D-B9BD-4D7F-97ED-64D14A899E19}" type="presParOf" srcId="{DB9E747D-719F-4793-9352-65BF43AAF386}" destId="{52DD44D0-FAEB-418E-8C4A-DD6AC90C748E}" srcOrd="2" destOrd="0" presId="urn:microsoft.com/office/officeart/2005/8/layout/orgChart1"/>
    <dgm:cxn modelId="{274B5992-1481-4C2C-ABAF-3B471B3A9200}" type="presParOf" srcId="{D30591B4-B911-420B-818F-B6A740170EE6}" destId="{6A329D39-9889-4AE6-94FE-BF9C4390C467}" srcOrd="8" destOrd="0" presId="urn:microsoft.com/office/officeart/2005/8/layout/orgChart1"/>
    <dgm:cxn modelId="{52F06202-AC3A-4A3F-9E0F-319A656F40EF}" type="presParOf" srcId="{D30591B4-B911-420B-818F-B6A740170EE6}" destId="{F6545685-554A-4BEA-ACC9-B406ADB11C70}" srcOrd="9" destOrd="0" presId="urn:microsoft.com/office/officeart/2005/8/layout/orgChart1"/>
    <dgm:cxn modelId="{B7C16CDA-2F9B-4212-9ABF-29DB07E1153A}" type="presParOf" srcId="{F6545685-554A-4BEA-ACC9-B406ADB11C70}" destId="{AA0546B4-12C4-4B37-8AFB-A75EAD9E72E6}" srcOrd="0" destOrd="0" presId="urn:microsoft.com/office/officeart/2005/8/layout/orgChart1"/>
    <dgm:cxn modelId="{CA9F5C23-50B8-4E7D-B28C-28058A52E1E2}" type="presParOf" srcId="{AA0546B4-12C4-4B37-8AFB-A75EAD9E72E6}" destId="{32C701C8-3FF7-4826-8559-F968F48ECF1A}" srcOrd="0" destOrd="0" presId="urn:microsoft.com/office/officeart/2005/8/layout/orgChart1"/>
    <dgm:cxn modelId="{78CE7563-800B-434A-BF47-F56EA04599D6}" type="presParOf" srcId="{AA0546B4-12C4-4B37-8AFB-A75EAD9E72E6}" destId="{C86B6D60-C5DC-4CC0-9E86-D350B137BD9E}" srcOrd="1" destOrd="0" presId="urn:microsoft.com/office/officeart/2005/8/layout/orgChart1"/>
    <dgm:cxn modelId="{561FA6D0-4DDD-4103-A3D3-3394ADE95206}" type="presParOf" srcId="{F6545685-554A-4BEA-ACC9-B406ADB11C70}" destId="{3E87BA9F-D744-4B30-8059-357EBB663138}" srcOrd="1" destOrd="0" presId="urn:microsoft.com/office/officeart/2005/8/layout/orgChart1"/>
    <dgm:cxn modelId="{3310B937-ED55-4BD7-B244-E13B7C52A160}" type="presParOf" srcId="{F6545685-554A-4BEA-ACC9-B406ADB11C70}" destId="{3C06F91F-BBC0-4176-A179-994D432B03B6}" srcOrd="2" destOrd="0" presId="urn:microsoft.com/office/officeart/2005/8/layout/orgChart1"/>
    <dgm:cxn modelId="{F8031F8C-9919-4EDF-BB55-52A18E93C468}" type="presParOf" srcId="{1A4787A7-64F7-41F7-907B-C57BA68074BE}" destId="{4465CE77-9779-4293-828D-4123034C49E1}" srcOrd="2" destOrd="0" presId="urn:microsoft.com/office/officeart/2005/8/layout/orgChart1"/>
    <dgm:cxn modelId="{3C2BCAA1-2675-4CA4-8BDE-99F58F399A1B}" type="presParOf" srcId="{89941171-94D0-493F-A10F-CD1DDA3C58C7}" destId="{76501A4F-02E9-4701-96C2-83D3093FEDCE}" srcOrd="4" destOrd="0" presId="urn:microsoft.com/office/officeart/2005/8/layout/orgChart1"/>
    <dgm:cxn modelId="{61E8A065-B9C0-4C30-830F-4F8106ABB9FC}" type="presParOf" srcId="{89941171-94D0-493F-A10F-CD1DDA3C58C7}" destId="{8A0F94F9-AD69-4BE0-A11D-B17AFDAC4A20}" srcOrd="5" destOrd="0" presId="urn:microsoft.com/office/officeart/2005/8/layout/orgChart1"/>
    <dgm:cxn modelId="{531740A8-0764-4609-B655-07EE979E017C}" type="presParOf" srcId="{8A0F94F9-AD69-4BE0-A11D-B17AFDAC4A20}" destId="{60696C49-B71F-4AE4-9F5F-6A368437EDEE}" srcOrd="0" destOrd="0" presId="urn:microsoft.com/office/officeart/2005/8/layout/orgChart1"/>
    <dgm:cxn modelId="{3EB7008E-172A-4B2A-900A-9377515FA1F7}" type="presParOf" srcId="{60696C49-B71F-4AE4-9F5F-6A368437EDEE}" destId="{4792F995-7071-4EF9-B913-C48A78357EB9}" srcOrd="0" destOrd="0" presId="urn:microsoft.com/office/officeart/2005/8/layout/orgChart1"/>
    <dgm:cxn modelId="{14E6F26F-8D4D-4974-90CF-D035ABEF8DB8}" type="presParOf" srcId="{60696C49-B71F-4AE4-9F5F-6A368437EDEE}" destId="{E2821CCF-EE49-430D-9ECC-65FA9B29ABEB}" srcOrd="1" destOrd="0" presId="urn:microsoft.com/office/officeart/2005/8/layout/orgChart1"/>
    <dgm:cxn modelId="{C26E4ED8-18A8-43DF-AD3F-4895071DEC0F}" type="presParOf" srcId="{8A0F94F9-AD69-4BE0-A11D-B17AFDAC4A20}" destId="{679EBE3C-E479-45FF-8A8E-0587762EC320}" srcOrd="1" destOrd="0" presId="urn:microsoft.com/office/officeart/2005/8/layout/orgChart1"/>
    <dgm:cxn modelId="{6B6283FE-8306-4606-9951-0D004788FF1F}" type="presParOf" srcId="{679EBE3C-E479-45FF-8A8E-0587762EC320}" destId="{38A0BD5D-E0EA-4623-B6DC-DECEAD30AA57}" srcOrd="0" destOrd="0" presId="urn:microsoft.com/office/officeart/2005/8/layout/orgChart1"/>
    <dgm:cxn modelId="{E10D140A-091D-4179-94A4-72153CB5AAA8}" type="presParOf" srcId="{679EBE3C-E479-45FF-8A8E-0587762EC320}" destId="{4C630421-FA90-47AF-A053-6A3B3A5B1CCA}" srcOrd="1" destOrd="0" presId="urn:microsoft.com/office/officeart/2005/8/layout/orgChart1"/>
    <dgm:cxn modelId="{7D41BC2B-0B5C-47D1-A87D-25288E4E78B9}" type="presParOf" srcId="{4C630421-FA90-47AF-A053-6A3B3A5B1CCA}" destId="{3E18F61C-5AAE-4BB8-B26D-3A6731EC69CA}" srcOrd="0" destOrd="0" presId="urn:microsoft.com/office/officeart/2005/8/layout/orgChart1"/>
    <dgm:cxn modelId="{D6C9307F-79AA-4DEF-8D52-126EF46A4CA4}" type="presParOf" srcId="{3E18F61C-5AAE-4BB8-B26D-3A6731EC69CA}" destId="{5D1B4841-9CFE-4618-9CA3-AC2C5AFE5570}" srcOrd="0" destOrd="0" presId="urn:microsoft.com/office/officeart/2005/8/layout/orgChart1"/>
    <dgm:cxn modelId="{0F7DDD2B-5B8A-41D0-A29C-4288F9D70707}" type="presParOf" srcId="{3E18F61C-5AAE-4BB8-B26D-3A6731EC69CA}" destId="{2207A4CA-2C54-464A-B6B0-61FB13B56CEB}" srcOrd="1" destOrd="0" presId="urn:microsoft.com/office/officeart/2005/8/layout/orgChart1"/>
    <dgm:cxn modelId="{6BF2FC07-DD5A-48A5-84A9-23D29AC44463}" type="presParOf" srcId="{4C630421-FA90-47AF-A053-6A3B3A5B1CCA}" destId="{648D7ECE-D5EA-4D91-9F29-2CA71135E05D}" srcOrd="1" destOrd="0" presId="urn:microsoft.com/office/officeart/2005/8/layout/orgChart1"/>
    <dgm:cxn modelId="{9EAD2E40-6E0F-4B1B-B08D-DB7D79F58FF0}" type="presParOf" srcId="{4C630421-FA90-47AF-A053-6A3B3A5B1CCA}" destId="{9BC1CC43-02D2-4047-A7B1-76C326D7CB2C}" srcOrd="2" destOrd="0" presId="urn:microsoft.com/office/officeart/2005/8/layout/orgChart1"/>
    <dgm:cxn modelId="{3D697F2A-1C16-4433-92A1-F455BF004EA9}" type="presParOf" srcId="{679EBE3C-E479-45FF-8A8E-0587762EC320}" destId="{72BA4E82-D790-49C7-B2D1-8D554DC8253B}" srcOrd="2" destOrd="0" presId="urn:microsoft.com/office/officeart/2005/8/layout/orgChart1"/>
    <dgm:cxn modelId="{496D34E0-7B45-493B-8DD1-39008B99ABF0}" type="presParOf" srcId="{679EBE3C-E479-45FF-8A8E-0587762EC320}" destId="{6081E73C-D87B-4FC9-AB11-5C95828F3E95}" srcOrd="3" destOrd="0" presId="urn:microsoft.com/office/officeart/2005/8/layout/orgChart1"/>
    <dgm:cxn modelId="{B2B37662-F785-4E34-A75B-F0F159CA1095}" type="presParOf" srcId="{6081E73C-D87B-4FC9-AB11-5C95828F3E95}" destId="{2AC6A94C-BD96-4D02-A672-93380586DCC4}" srcOrd="0" destOrd="0" presId="urn:microsoft.com/office/officeart/2005/8/layout/orgChart1"/>
    <dgm:cxn modelId="{D1FBE6CE-4556-4EE0-BFA6-087ABBDBF668}" type="presParOf" srcId="{2AC6A94C-BD96-4D02-A672-93380586DCC4}" destId="{69F0BBE0-71A3-4D91-81BB-7F4DEB8C873E}" srcOrd="0" destOrd="0" presId="urn:microsoft.com/office/officeart/2005/8/layout/orgChart1"/>
    <dgm:cxn modelId="{6CED3C07-A5C5-4B22-BF3B-902B95442343}" type="presParOf" srcId="{2AC6A94C-BD96-4D02-A672-93380586DCC4}" destId="{215DE40E-CBF2-4C7B-A3EF-AB55CF9492EE}" srcOrd="1" destOrd="0" presId="urn:microsoft.com/office/officeart/2005/8/layout/orgChart1"/>
    <dgm:cxn modelId="{BE52F3EB-89E6-48FE-A0AA-2CA8C73D6618}" type="presParOf" srcId="{6081E73C-D87B-4FC9-AB11-5C95828F3E95}" destId="{4833DBC5-9D14-40AC-B436-5D92A4F8F9F9}" srcOrd="1" destOrd="0" presId="urn:microsoft.com/office/officeart/2005/8/layout/orgChart1"/>
    <dgm:cxn modelId="{57A29259-7B6A-4D64-BE20-F4544B387CAC}" type="presParOf" srcId="{6081E73C-D87B-4FC9-AB11-5C95828F3E95}" destId="{9E35591E-F361-4266-9379-FAAC63E62CF1}" srcOrd="2" destOrd="0" presId="urn:microsoft.com/office/officeart/2005/8/layout/orgChart1"/>
    <dgm:cxn modelId="{5B49E0E6-6BBE-4D02-87FD-1F94310BDB5E}" type="presParOf" srcId="{8A0F94F9-AD69-4BE0-A11D-B17AFDAC4A20}" destId="{7EF7BA57-D541-496D-A3A1-56946651B001}" srcOrd="2" destOrd="0" presId="urn:microsoft.com/office/officeart/2005/8/layout/orgChart1"/>
    <dgm:cxn modelId="{D47B89E2-6C28-4F98-B953-CB21BF3B9244}" type="presParOf" srcId="{91CEC62C-FFB7-4652-B82D-D01A36BE79AA}" destId="{6AEE06C8-4A82-4785-9792-6702560E653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BA4E82-D790-49C7-B2D1-8D554DC8253B}">
      <dsp:nvSpPr>
        <dsp:cNvPr id="0" name=""/>
        <dsp:cNvSpPr/>
      </dsp:nvSpPr>
      <dsp:spPr>
        <a:xfrm>
          <a:off x="6892871" y="1485685"/>
          <a:ext cx="1179181" cy="14664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66494"/>
              </a:lnTo>
              <a:lnTo>
                <a:pt x="1179181" y="1466494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A0BD5D-E0EA-4623-B6DC-DECEAD30AA57}">
      <dsp:nvSpPr>
        <dsp:cNvPr id="0" name=""/>
        <dsp:cNvSpPr/>
      </dsp:nvSpPr>
      <dsp:spPr>
        <a:xfrm>
          <a:off x="6892871" y="1485685"/>
          <a:ext cx="1152545" cy="5669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66978"/>
              </a:lnTo>
              <a:lnTo>
                <a:pt x="1152545" y="566978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501A4F-02E9-4701-96C2-83D3093FEDCE}">
      <dsp:nvSpPr>
        <dsp:cNvPr id="0" name=""/>
        <dsp:cNvSpPr/>
      </dsp:nvSpPr>
      <dsp:spPr>
        <a:xfrm>
          <a:off x="4642728" y="619430"/>
          <a:ext cx="2743172" cy="2499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0545"/>
              </a:lnTo>
              <a:lnTo>
                <a:pt x="2743172" y="120545"/>
              </a:lnTo>
              <a:lnTo>
                <a:pt x="2743172" y="249966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329D39-9889-4AE6-94FE-BF9C4390C467}">
      <dsp:nvSpPr>
        <dsp:cNvPr id="0" name=""/>
        <dsp:cNvSpPr/>
      </dsp:nvSpPr>
      <dsp:spPr>
        <a:xfrm>
          <a:off x="4149698" y="1494560"/>
          <a:ext cx="184886" cy="40675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67502"/>
              </a:lnTo>
              <a:lnTo>
                <a:pt x="184886" y="4067502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E749C1-B95F-4E49-AD06-5B67A521478F}">
      <dsp:nvSpPr>
        <dsp:cNvPr id="0" name=""/>
        <dsp:cNvSpPr/>
      </dsp:nvSpPr>
      <dsp:spPr>
        <a:xfrm>
          <a:off x="4149698" y="1494560"/>
          <a:ext cx="184886" cy="31923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92372"/>
              </a:lnTo>
              <a:lnTo>
                <a:pt x="184886" y="3192372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7FB49A-FD95-4B8B-9894-0BDE3AE4BD9D}">
      <dsp:nvSpPr>
        <dsp:cNvPr id="0" name=""/>
        <dsp:cNvSpPr/>
      </dsp:nvSpPr>
      <dsp:spPr>
        <a:xfrm>
          <a:off x="4149698" y="1494560"/>
          <a:ext cx="184886" cy="23172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17243"/>
              </a:lnTo>
              <a:lnTo>
                <a:pt x="184886" y="2317243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AF4675-FD56-45EB-A5E8-FD7AE280B009}">
      <dsp:nvSpPr>
        <dsp:cNvPr id="0" name=""/>
        <dsp:cNvSpPr/>
      </dsp:nvSpPr>
      <dsp:spPr>
        <a:xfrm>
          <a:off x="4149698" y="1494560"/>
          <a:ext cx="184886" cy="14421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42114"/>
              </a:lnTo>
              <a:lnTo>
                <a:pt x="184886" y="1442114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91C4A9-6C8A-4C32-A2E4-A41555748443}">
      <dsp:nvSpPr>
        <dsp:cNvPr id="0" name=""/>
        <dsp:cNvSpPr/>
      </dsp:nvSpPr>
      <dsp:spPr>
        <a:xfrm>
          <a:off x="4149698" y="1494560"/>
          <a:ext cx="184886" cy="5669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66985"/>
              </a:lnTo>
              <a:lnTo>
                <a:pt x="184886" y="566985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F97A7A-0F35-414F-BE01-D69732216F7E}">
      <dsp:nvSpPr>
        <dsp:cNvPr id="0" name=""/>
        <dsp:cNvSpPr/>
      </dsp:nvSpPr>
      <dsp:spPr>
        <a:xfrm>
          <a:off x="4597008" y="619430"/>
          <a:ext cx="91440" cy="25884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58841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7B0A99-6E4E-41B1-8E73-45C79E28EDC7}">
      <dsp:nvSpPr>
        <dsp:cNvPr id="0" name=""/>
        <dsp:cNvSpPr/>
      </dsp:nvSpPr>
      <dsp:spPr>
        <a:xfrm>
          <a:off x="145895" y="1441294"/>
          <a:ext cx="1063775" cy="40586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58621"/>
              </a:lnTo>
              <a:lnTo>
                <a:pt x="1063775" y="4058621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DCDD21-F5D3-4465-8390-6A81464E8904}">
      <dsp:nvSpPr>
        <dsp:cNvPr id="0" name=""/>
        <dsp:cNvSpPr/>
      </dsp:nvSpPr>
      <dsp:spPr>
        <a:xfrm>
          <a:off x="145895" y="1441294"/>
          <a:ext cx="1072661" cy="31657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65736"/>
              </a:lnTo>
              <a:lnTo>
                <a:pt x="1072661" y="3165736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D6742F-8035-405E-A075-4BFB02A7BFA1}">
      <dsp:nvSpPr>
        <dsp:cNvPr id="0" name=""/>
        <dsp:cNvSpPr/>
      </dsp:nvSpPr>
      <dsp:spPr>
        <a:xfrm>
          <a:off x="145895" y="1441294"/>
          <a:ext cx="1063775" cy="22550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55097"/>
              </a:lnTo>
              <a:lnTo>
                <a:pt x="1063775" y="2255097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608FBB-BB18-412E-B3ED-83C47473EFDE}">
      <dsp:nvSpPr>
        <dsp:cNvPr id="0" name=""/>
        <dsp:cNvSpPr/>
      </dsp:nvSpPr>
      <dsp:spPr>
        <a:xfrm>
          <a:off x="145895" y="1441294"/>
          <a:ext cx="1081536" cy="13888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88848"/>
              </a:lnTo>
              <a:lnTo>
                <a:pt x="1081536" y="1388848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7B4F14-825A-4148-AF20-96B7EDF6D464}">
      <dsp:nvSpPr>
        <dsp:cNvPr id="0" name=""/>
        <dsp:cNvSpPr/>
      </dsp:nvSpPr>
      <dsp:spPr>
        <a:xfrm>
          <a:off x="145895" y="1441294"/>
          <a:ext cx="1081536" cy="5403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40349"/>
              </a:lnTo>
              <a:lnTo>
                <a:pt x="1081536" y="540349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F1B131-FC70-45EC-AA7F-E73CBF30E806}">
      <dsp:nvSpPr>
        <dsp:cNvPr id="0" name=""/>
        <dsp:cNvSpPr/>
      </dsp:nvSpPr>
      <dsp:spPr>
        <a:xfrm>
          <a:off x="638926" y="619430"/>
          <a:ext cx="4003802" cy="205575"/>
        </a:xfrm>
        <a:custGeom>
          <a:avLst/>
          <a:gdLst/>
          <a:ahLst/>
          <a:cxnLst/>
          <a:rect l="0" t="0" r="0" b="0"/>
          <a:pathLst>
            <a:path>
              <a:moveTo>
                <a:pt x="4003802" y="0"/>
              </a:moveTo>
              <a:lnTo>
                <a:pt x="4003802" y="76154"/>
              </a:lnTo>
              <a:lnTo>
                <a:pt x="0" y="76154"/>
              </a:lnTo>
              <a:lnTo>
                <a:pt x="0" y="205575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9FC39A-081E-44C3-905F-DA9E7FFADE7D}">
      <dsp:nvSpPr>
        <dsp:cNvPr id="0" name=""/>
        <dsp:cNvSpPr/>
      </dsp:nvSpPr>
      <dsp:spPr>
        <a:xfrm>
          <a:off x="4026440" y="3142"/>
          <a:ext cx="1232576" cy="61628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WWCN</a:t>
          </a:r>
        </a:p>
      </dsp:txBody>
      <dsp:txXfrm>
        <a:off x="4026440" y="3142"/>
        <a:ext cx="1232576" cy="616288"/>
      </dsp:txXfrm>
    </dsp:sp>
    <dsp:sp modelId="{1544A0C7-C1EF-45D9-A373-78F622A44C75}">
      <dsp:nvSpPr>
        <dsp:cNvPr id="0" name=""/>
        <dsp:cNvSpPr/>
      </dsp:nvSpPr>
      <dsp:spPr>
        <a:xfrm>
          <a:off x="22638" y="825006"/>
          <a:ext cx="1232576" cy="61628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Conduites </a:t>
          </a:r>
        </a:p>
      </dsp:txBody>
      <dsp:txXfrm>
        <a:off x="22638" y="825006"/>
        <a:ext cx="1232576" cy="616288"/>
      </dsp:txXfrm>
    </dsp:sp>
    <dsp:sp modelId="{D21F9985-4366-405B-8964-A6F2905A0120}">
      <dsp:nvSpPr>
        <dsp:cNvPr id="0" name=""/>
        <dsp:cNvSpPr/>
      </dsp:nvSpPr>
      <dsp:spPr>
        <a:xfrm>
          <a:off x="1227432" y="1673499"/>
          <a:ext cx="1232576" cy="61628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Length &lt;=30</a:t>
          </a:r>
        </a:p>
      </dsp:txBody>
      <dsp:txXfrm>
        <a:off x="1227432" y="1673499"/>
        <a:ext cx="1232576" cy="616288"/>
      </dsp:txXfrm>
    </dsp:sp>
    <dsp:sp modelId="{79E0E619-B657-4D69-B659-4B85C7014933}">
      <dsp:nvSpPr>
        <dsp:cNvPr id="0" name=""/>
        <dsp:cNvSpPr/>
      </dsp:nvSpPr>
      <dsp:spPr>
        <a:xfrm>
          <a:off x="1227432" y="2521998"/>
          <a:ext cx="1232576" cy="61628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Diameter&gt;=8in</a:t>
          </a:r>
        </a:p>
      </dsp:txBody>
      <dsp:txXfrm>
        <a:off x="1227432" y="2521998"/>
        <a:ext cx="1232576" cy="616288"/>
      </dsp:txXfrm>
    </dsp:sp>
    <dsp:sp modelId="{60507E7D-7ADF-4E1D-93FF-3BC960C595B3}">
      <dsp:nvSpPr>
        <dsp:cNvPr id="0" name=""/>
        <dsp:cNvSpPr/>
      </dsp:nvSpPr>
      <dsp:spPr>
        <a:xfrm>
          <a:off x="1209670" y="3388247"/>
          <a:ext cx="1232576" cy="61628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Material (PVC)</a:t>
          </a:r>
        </a:p>
      </dsp:txBody>
      <dsp:txXfrm>
        <a:off x="1209670" y="3388247"/>
        <a:ext cx="1232576" cy="616288"/>
      </dsp:txXfrm>
    </dsp:sp>
    <dsp:sp modelId="{8F0BE5A6-64F0-409A-A634-851A46851B07}">
      <dsp:nvSpPr>
        <dsp:cNvPr id="0" name=""/>
        <dsp:cNvSpPr/>
      </dsp:nvSpPr>
      <dsp:spPr>
        <a:xfrm>
          <a:off x="1218557" y="4298887"/>
          <a:ext cx="1232576" cy="61628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n</a:t>
          </a:r>
        </a:p>
      </dsp:txBody>
      <dsp:txXfrm>
        <a:off x="1218557" y="4298887"/>
        <a:ext cx="1232576" cy="616288"/>
      </dsp:txXfrm>
    </dsp:sp>
    <dsp:sp modelId="{F23553DA-2D53-4BE7-AE0D-947ACFB505B8}">
      <dsp:nvSpPr>
        <dsp:cNvPr id="0" name=""/>
        <dsp:cNvSpPr/>
      </dsp:nvSpPr>
      <dsp:spPr>
        <a:xfrm>
          <a:off x="1209670" y="5191771"/>
          <a:ext cx="1232576" cy="61628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Slope</a:t>
          </a:r>
        </a:p>
      </dsp:txBody>
      <dsp:txXfrm>
        <a:off x="1209670" y="5191771"/>
        <a:ext cx="1232576" cy="616288"/>
      </dsp:txXfrm>
    </dsp:sp>
    <dsp:sp modelId="{7DB7C003-188C-42D8-A50A-87811A9DA4C8}">
      <dsp:nvSpPr>
        <dsp:cNvPr id="0" name=""/>
        <dsp:cNvSpPr/>
      </dsp:nvSpPr>
      <dsp:spPr>
        <a:xfrm>
          <a:off x="4026440" y="878271"/>
          <a:ext cx="1232576" cy="61628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Manholes</a:t>
          </a:r>
        </a:p>
      </dsp:txBody>
      <dsp:txXfrm>
        <a:off x="4026440" y="878271"/>
        <a:ext cx="1232576" cy="616288"/>
      </dsp:txXfrm>
    </dsp:sp>
    <dsp:sp modelId="{DC8BF406-2067-4C46-AF1D-011C6E9FEFF6}">
      <dsp:nvSpPr>
        <dsp:cNvPr id="0" name=""/>
        <dsp:cNvSpPr/>
      </dsp:nvSpPr>
      <dsp:spPr>
        <a:xfrm>
          <a:off x="4334584" y="1753401"/>
          <a:ext cx="1232576" cy="61628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Diameter</a:t>
          </a:r>
        </a:p>
      </dsp:txBody>
      <dsp:txXfrm>
        <a:off x="4334584" y="1753401"/>
        <a:ext cx="1232576" cy="616288"/>
      </dsp:txXfrm>
    </dsp:sp>
    <dsp:sp modelId="{D35C5233-BC23-4DE0-8537-99BF014F7D5B}">
      <dsp:nvSpPr>
        <dsp:cNvPr id="0" name=""/>
        <dsp:cNvSpPr/>
      </dsp:nvSpPr>
      <dsp:spPr>
        <a:xfrm>
          <a:off x="4334584" y="2628530"/>
          <a:ext cx="1232576" cy="61628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Drop Manhole</a:t>
          </a:r>
        </a:p>
      </dsp:txBody>
      <dsp:txXfrm>
        <a:off x="4334584" y="2628530"/>
        <a:ext cx="1232576" cy="616288"/>
      </dsp:txXfrm>
    </dsp:sp>
    <dsp:sp modelId="{9AF661DA-DCDB-4281-B8AF-87F575FF016E}">
      <dsp:nvSpPr>
        <dsp:cNvPr id="0" name=""/>
        <dsp:cNvSpPr/>
      </dsp:nvSpPr>
      <dsp:spPr>
        <a:xfrm>
          <a:off x="4334584" y="3503659"/>
          <a:ext cx="1232576" cy="61628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Material</a:t>
          </a:r>
        </a:p>
      </dsp:txBody>
      <dsp:txXfrm>
        <a:off x="4334584" y="3503659"/>
        <a:ext cx="1232576" cy="616288"/>
      </dsp:txXfrm>
    </dsp:sp>
    <dsp:sp modelId="{5A1263E7-C015-4C11-8F12-35CE077FD9F1}">
      <dsp:nvSpPr>
        <dsp:cNvPr id="0" name=""/>
        <dsp:cNvSpPr/>
      </dsp:nvSpPr>
      <dsp:spPr>
        <a:xfrm>
          <a:off x="4334584" y="4378788"/>
          <a:ext cx="1232576" cy="61628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Loads</a:t>
          </a:r>
        </a:p>
      </dsp:txBody>
      <dsp:txXfrm>
        <a:off x="4334584" y="4378788"/>
        <a:ext cx="1232576" cy="616288"/>
      </dsp:txXfrm>
    </dsp:sp>
    <dsp:sp modelId="{32C701C8-3FF7-4826-8559-F968F48ECF1A}">
      <dsp:nvSpPr>
        <dsp:cNvPr id="0" name=""/>
        <dsp:cNvSpPr/>
      </dsp:nvSpPr>
      <dsp:spPr>
        <a:xfrm>
          <a:off x="4334584" y="5253918"/>
          <a:ext cx="1232576" cy="61628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Elevation</a:t>
          </a:r>
        </a:p>
      </dsp:txBody>
      <dsp:txXfrm>
        <a:off x="4334584" y="5253918"/>
        <a:ext cx="1232576" cy="616288"/>
      </dsp:txXfrm>
    </dsp:sp>
    <dsp:sp modelId="{4792F995-7071-4EF9-B913-C48A78357EB9}">
      <dsp:nvSpPr>
        <dsp:cNvPr id="0" name=""/>
        <dsp:cNvSpPr/>
      </dsp:nvSpPr>
      <dsp:spPr>
        <a:xfrm>
          <a:off x="6769613" y="869397"/>
          <a:ext cx="1232576" cy="61628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Outfalls</a:t>
          </a:r>
        </a:p>
      </dsp:txBody>
      <dsp:txXfrm>
        <a:off x="6769613" y="869397"/>
        <a:ext cx="1232576" cy="616288"/>
      </dsp:txXfrm>
    </dsp:sp>
    <dsp:sp modelId="{5D1B4841-9CFE-4618-9CA3-AC2C5AFE5570}">
      <dsp:nvSpPr>
        <dsp:cNvPr id="0" name=""/>
        <dsp:cNvSpPr/>
      </dsp:nvSpPr>
      <dsp:spPr>
        <a:xfrm>
          <a:off x="8045416" y="1744520"/>
          <a:ext cx="1232576" cy="61628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Location</a:t>
          </a:r>
        </a:p>
      </dsp:txBody>
      <dsp:txXfrm>
        <a:off x="8045416" y="1744520"/>
        <a:ext cx="1232576" cy="616288"/>
      </dsp:txXfrm>
    </dsp:sp>
    <dsp:sp modelId="{69F0BBE0-71A3-4D91-81BB-7F4DEB8C873E}">
      <dsp:nvSpPr>
        <dsp:cNvPr id="0" name=""/>
        <dsp:cNvSpPr/>
      </dsp:nvSpPr>
      <dsp:spPr>
        <a:xfrm>
          <a:off x="8072052" y="2644036"/>
          <a:ext cx="1232576" cy="61628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Elevation</a:t>
          </a:r>
        </a:p>
      </dsp:txBody>
      <dsp:txXfrm>
        <a:off x="8072052" y="2644036"/>
        <a:ext cx="1232576" cy="6162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/>
              <a:pPr>
                <a:defRPr/>
              </a:pPr>
              <a:t>16/09/1440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308697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/>
              <a:pPr>
                <a:defRPr/>
              </a:pPr>
              <a:t>16/09/1440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640303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/>
              <a:pPr>
                <a:defRPr/>
              </a:pPr>
              <a:t>16/09/1440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263894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/>
              <a:pPr>
                <a:defRPr/>
              </a:pPr>
              <a:t>16/09/1440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853957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/>
              <a:pPr>
                <a:defRPr/>
              </a:pPr>
              <a:t>16/09/1440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227561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/>
              <a:pPr>
                <a:defRPr/>
              </a:pPr>
              <a:t>16/09/1440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007789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/>
              <a:pPr>
                <a:defRPr/>
              </a:pPr>
              <a:t>16/09/1440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404949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/>
              <a:pPr>
                <a:defRPr/>
              </a:pPr>
              <a:t>16/09/1440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17296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/>
              <a:pPr>
                <a:defRPr/>
              </a:pPr>
              <a:t>16/09/1440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683830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/>
              <a:pPr>
                <a:defRPr/>
              </a:pPr>
              <a:t>16/09/1440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398386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/>
              <a:pPr>
                <a:defRPr/>
              </a:pPr>
              <a:t>16/09/1440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631785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/>
              <a:pPr>
                <a:defRPr/>
              </a:pPr>
              <a:t>16/09/1440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67818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/>
              <a:pPr>
                <a:defRPr/>
              </a:pPr>
              <a:t>16/09/1440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743127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/>
              <a:pPr>
                <a:defRPr/>
              </a:pPr>
              <a:t>16/09/1440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57447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/>
              <a:pPr>
                <a:defRPr/>
              </a:pPr>
              <a:t>16/09/1440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42637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/>
              <a:pPr>
                <a:defRPr/>
              </a:pPr>
              <a:t>16/09/1440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66081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2DD3BA3-DED7-4210-ACC6-1ABAE11E0B55}" type="datetimeFigureOut">
              <a:rPr lang="ar-SA" smtClean="0"/>
              <a:pPr>
                <a:defRPr/>
              </a:pPr>
              <a:t>16/09/1440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E6415DA2-6E3A-409C-9261-EB22DB7EBD12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54903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6" r:id="rId1"/>
    <p:sldLayoutId id="2147484027" r:id="rId2"/>
    <p:sldLayoutId id="2147484028" r:id="rId3"/>
    <p:sldLayoutId id="2147484029" r:id="rId4"/>
    <p:sldLayoutId id="2147484030" r:id="rId5"/>
    <p:sldLayoutId id="2147484031" r:id="rId6"/>
    <p:sldLayoutId id="2147484032" r:id="rId7"/>
    <p:sldLayoutId id="2147484033" r:id="rId8"/>
    <p:sldLayoutId id="2147484034" r:id="rId9"/>
    <p:sldLayoutId id="2147484035" r:id="rId10"/>
    <p:sldLayoutId id="2147484036" r:id="rId11"/>
    <p:sldLayoutId id="2147484037" r:id="rId12"/>
    <p:sldLayoutId id="2147484038" r:id="rId13"/>
    <p:sldLayoutId id="2147484039" r:id="rId14"/>
    <p:sldLayoutId id="2147484040" r:id="rId15"/>
    <p:sldLayoutId id="214748404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8"/>
          <p:cNvSpPr>
            <a:spLocks noGrp="1"/>
          </p:cNvSpPr>
          <p:nvPr>
            <p:ph type="title"/>
          </p:nvPr>
        </p:nvSpPr>
        <p:spPr>
          <a:xfrm>
            <a:off x="858836" y="1981460"/>
            <a:ext cx="8912225" cy="1485352"/>
          </a:xfrm>
        </p:spPr>
        <p:txBody>
          <a:bodyPr>
            <a:noAutofit/>
          </a:bodyPr>
          <a:lstStyle/>
          <a:p>
            <a:pPr algn="ctr" rtl="0" eaLnBrk="1" hangingPunct="1"/>
            <a:r>
              <a:rPr lang="en-US" altLang="ar-SA" sz="2000" b="1" dirty="0">
                <a:solidFill>
                  <a:schemeClr val="accent2">
                    <a:lumMod val="75000"/>
                  </a:schemeClr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An-Najah National University</a:t>
            </a:r>
            <a:br>
              <a:rPr lang="en-US" altLang="ar-SA" sz="2000" b="1" dirty="0">
                <a:solidFill>
                  <a:schemeClr val="accent2">
                    <a:lumMod val="75000"/>
                  </a:schemeClr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</a:br>
            <a:r>
              <a:rPr lang="en-US" altLang="ar-SA" sz="2000" b="1" dirty="0">
                <a:solidFill>
                  <a:schemeClr val="accent2">
                    <a:lumMod val="75000"/>
                  </a:schemeClr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Faculty Of Engineering</a:t>
            </a:r>
            <a:br>
              <a:rPr lang="en-US" altLang="ar-SA" sz="2000" b="1" dirty="0">
                <a:solidFill>
                  <a:schemeClr val="accent2">
                    <a:lumMod val="75000"/>
                  </a:schemeClr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</a:br>
            <a:r>
              <a:rPr lang="en-US" altLang="ar-SA" sz="2000" b="1" dirty="0">
                <a:solidFill>
                  <a:schemeClr val="accent2">
                    <a:lumMod val="75000"/>
                  </a:schemeClr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Civil Engineering Department</a:t>
            </a:r>
            <a:br>
              <a:rPr lang="en-US" altLang="ar-SA" sz="2000" b="1" dirty="0">
                <a:solidFill>
                  <a:schemeClr val="accent2">
                    <a:lumMod val="75000"/>
                  </a:schemeClr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</a:br>
            <a:r>
              <a:rPr lang="en-US" altLang="ar-SA" sz="2000" b="1" dirty="0">
                <a:solidFill>
                  <a:schemeClr val="tx1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Graduation Project II</a:t>
            </a:r>
            <a:endParaRPr lang="ar-SA" altLang="ar-SA" sz="2000" b="1" dirty="0">
              <a:solidFill>
                <a:schemeClr val="tx1"/>
              </a:solidFill>
              <a:latin typeface="Constantia" panose="02030602050306030303" pitchFamily="18" charset="0"/>
              <a:cs typeface="Times New Roman" panose="02020603050405020304" pitchFamily="18" charset="0"/>
            </a:endParaRPr>
          </a:p>
        </p:txBody>
      </p:sp>
      <p:pic>
        <p:nvPicPr>
          <p:cNvPr id="18435" name="Picture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354687" y="214996"/>
            <a:ext cx="1754013" cy="1766464"/>
          </a:xfrm>
        </p:spPr>
      </p:pic>
      <p:sp>
        <p:nvSpPr>
          <p:cNvPr id="18436" name="مستطيل 7"/>
          <p:cNvSpPr>
            <a:spLocks noChangeArrowheads="1"/>
          </p:cNvSpPr>
          <p:nvPr/>
        </p:nvSpPr>
        <p:spPr bwMode="auto">
          <a:xfrm flipH="1">
            <a:off x="8239125" y="214313"/>
            <a:ext cx="142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1pPr>
            <a:lvl2pPr marL="742950" indent="-285750"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2pPr>
            <a:lvl3pPr marL="1143000" indent="-228600"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3pPr>
            <a:lvl4pPr marL="1600200" indent="-228600"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4pPr>
            <a:lvl5pPr marL="2057400" indent="-228600"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5pPr>
            <a:lvl6pPr marL="2514600" indent="-228600" algn="r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6pPr>
            <a:lvl7pPr marL="2971800" indent="-228600" algn="r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7pPr>
            <a:lvl8pPr marL="3429000" indent="-228600" algn="r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8pPr>
            <a:lvl9pPr marL="3886200" indent="-228600" algn="r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n-US" altLang="ar-SA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437" name="مستطيل 11"/>
          <p:cNvSpPr>
            <a:spLocks noChangeArrowheads="1"/>
          </p:cNvSpPr>
          <p:nvPr/>
        </p:nvSpPr>
        <p:spPr bwMode="auto">
          <a:xfrm>
            <a:off x="439698" y="3238389"/>
            <a:ext cx="961870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1pPr>
            <a:lvl2pPr marL="742950" indent="-285750"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2pPr>
            <a:lvl3pPr marL="1143000" indent="-228600"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3pPr>
            <a:lvl4pPr marL="1600200" indent="-228600"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4pPr>
            <a:lvl5pPr marL="2057400" indent="-228600"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5pPr>
            <a:lvl6pPr marL="2514600" indent="-228600" algn="r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6pPr>
            <a:lvl7pPr marL="2971800" indent="-228600" algn="r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7pPr>
            <a:lvl8pPr marL="3429000" indent="-228600" algn="r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8pPr>
            <a:lvl9pPr marL="3886200" indent="-228600" algn="r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9pPr>
          </a:lstStyle>
          <a:p>
            <a:pPr algn="ctr">
              <a:buNone/>
            </a:pPr>
            <a:r>
              <a:rPr lang="en-US" sz="2800" b="1" dirty="0">
                <a:solidFill>
                  <a:srgbClr val="FF0000"/>
                </a:solidFill>
              </a:rPr>
              <a:t>Analysis and Redesigned of Water Distribution Network and Design of Wastewater Network for 'Illar Town</a:t>
            </a:r>
          </a:p>
        </p:txBody>
      </p:sp>
      <p:sp>
        <p:nvSpPr>
          <p:cNvPr id="2" name="Rectangle 1"/>
          <p:cNvSpPr/>
          <p:nvPr/>
        </p:nvSpPr>
        <p:spPr>
          <a:xfrm>
            <a:off x="2183693" y="4366204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          Prepared By :</a:t>
            </a:r>
          </a:p>
          <a:p>
            <a:pPr algn="ctr"/>
            <a:r>
              <a:rPr lang="en-US" b="1" dirty="0" err="1"/>
              <a:t>Ameed</a:t>
            </a:r>
            <a:r>
              <a:rPr lang="en-US" b="1" dirty="0"/>
              <a:t> </a:t>
            </a:r>
            <a:r>
              <a:rPr lang="en-US" b="1" dirty="0" err="1"/>
              <a:t>Tayeh</a:t>
            </a:r>
            <a:endParaRPr lang="en-US" b="1" dirty="0">
              <a:solidFill>
                <a:schemeClr val="tx1"/>
              </a:solidFill>
            </a:endParaRPr>
          </a:p>
          <a:p>
            <a:pPr algn="ctr"/>
            <a:r>
              <a:rPr lang="en-US" b="1" dirty="0"/>
              <a:t>Ahmad </a:t>
            </a:r>
            <a:r>
              <a:rPr lang="en-US" b="1" dirty="0" err="1"/>
              <a:t>Kmail</a:t>
            </a:r>
            <a:r>
              <a:rPr lang="en-US" b="1" dirty="0"/>
              <a:t> </a:t>
            </a:r>
          </a:p>
          <a:p>
            <a:pPr algn="ctr"/>
            <a:r>
              <a:rPr lang="en-US" b="1" dirty="0" err="1"/>
              <a:t>Obada</a:t>
            </a:r>
            <a:r>
              <a:rPr lang="en-US" b="1" dirty="0"/>
              <a:t>   </a:t>
            </a:r>
            <a:r>
              <a:rPr lang="en-US" b="1" dirty="0" err="1"/>
              <a:t>Zaid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006600" y="5971061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b="1" dirty="0"/>
              <a:t>Supervision of</a:t>
            </a:r>
            <a:r>
              <a:rPr lang="ar-SA" b="1" dirty="0"/>
              <a:t> </a:t>
            </a:r>
            <a:r>
              <a:rPr lang="en-US" b="1" dirty="0"/>
              <a:t>Dr. Anan </a:t>
            </a:r>
            <a:r>
              <a:rPr lang="en-US" b="1" dirty="0" err="1"/>
              <a:t>Jayyousi</a:t>
            </a:r>
            <a:endParaRPr lang="en-US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  <a:latin typeface="Lucida Calligraphy" pitchFamily="66" charset="0"/>
                <a:cs typeface="Times New Roman" panose="02020603050405020304" pitchFamily="18" charset="0"/>
              </a:rPr>
              <a:t>Questionnaire analysis</a:t>
            </a:r>
            <a:b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7" name="عنصر نائب للمحتوى 6"/>
          <p:cNvSpPr>
            <a:spLocks noGrp="1"/>
          </p:cNvSpPr>
          <p:nvPr>
            <p:ph idx="1"/>
          </p:nvPr>
        </p:nvSpPr>
        <p:spPr>
          <a:xfrm>
            <a:off x="3407471" y="1533573"/>
            <a:ext cx="5240140" cy="660988"/>
          </a:xfrm>
        </p:spPr>
        <p:txBody>
          <a:bodyPr/>
          <a:lstStyle/>
          <a:p>
            <a:pPr>
              <a:buNone/>
            </a:pPr>
            <a:r>
              <a:rPr lang="en-US" b="1" dirty="0">
                <a:solidFill>
                  <a:schemeClr val="tx1"/>
                </a:solidFill>
              </a:rPr>
              <a:t>Sources of Water</a:t>
            </a: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5" name="مخطط 4"/>
          <p:cNvGraphicFramePr/>
          <p:nvPr/>
        </p:nvGraphicFramePr>
        <p:xfrm>
          <a:off x="1319842" y="2116664"/>
          <a:ext cx="7280694" cy="45084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  <a:latin typeface="Lucida Calligraphy" pitchFamily="66" charset="0"/>
                <a:cs typeface="Times New Roman" panose="02020603050405020304" pitchFamily="18" charset="0"/>
              </a:rPr>
              <a:t>Questionnaire analysis</a:t>
            </a:r>
            <a:b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>
          <a:xfrm>
            <a:off x="2493070" y="1442131"/>
            <a:ext cx="5375124" cy="1157377"/>
          </a:xfrm>
        </p:spPr>
        <p:txBody>
          <a:bodyPr/>
          <a:lstStyle/>
          <a:p>
            <a:pPr>
              <a:buNone/>
            </a:pPr>
            <a:r>
              <a:rPr lang="en-US" b="1" dirty="0"/>
              <a:t>Effect of Existing of Yard on Water Consumption</a:t>
            </a:r>
            <a:endParaRPr lang="en-US" dirty="0"/>
          </a:p>
        </p:txBody>
      </p:sp>
      <p:graphicFrame>
        <p:nvGraphicFramePr>
          <p:cNvPr id="3" name="مخطط 2"/>
          <p:cNvGraphicFramePr/>
          <p:nvPr/>
        </p:nvGraphicFramePr>
        <p:xfrm>
          <a:off x="792254" y="1970506"/>
          <a:ext cx="8377871" cy="47307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  <a:latin typeface="Lucida Calligraphy" pitchFamily="66" charset="0"/>
                <a:cs typeface="Times New Roman" panose="02020603050405020304" pitchFamily="18" charset="0"/>
              </a:rPr>
              <a:t>Questionnaire analysis</a:t>
            </a:r>
            <a:b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graphicFrame>
        <p:nvGraphicFramePr>
          <p:cNvPr id="3" name="مخطط 2"/>
          <p:cNvGraphicFramePr/>
          <p:nvPr/>
        </p:nvGraphicFramePr>
        <p:xfrm>
          <a:off x="805223" y="1472036"/>
          <a:ext cx="8299588" cy="49548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  <a:latin typeface="Lucida Calligraphy" pitchFamily="66" charset="0"/>
                <a:cs typeface="Times New Roman" panose="02020603050405020304" pitchFamily="18" charset="0"/>
              </a:rPr>
              <a:t>Questionnaire analysis</a:t>
            </a:r>
            <a:b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graphicFrame>
        <p:nvGraphicFramePr>
          <p:cNvPr id="4" name="مخطط 3"/>
          <p:cNvGraphicFramePr/>
          <p:nvPr/>
        </p:nvGraphicFramePr>
        <p:xfrm>
          <a:off x="1190445" y="1768415"/>
          <a:ext cx="7841412" cy="49170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  <a:latin typeface="Lucida Calligraphy" pitchFamily="66" charset="0"/>
                <a:cs typeface="Times New Roman" panose="02020603050405020304" pitchFamily="18" charset="0"/>
              </a:rPr>
              <a:t>Questionnaire analysis</a:t>
            </a:r>
            <a:b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2689014" y="1611949"/>
            <a:ext cx="6507238" cy="856931"/>
          </a:xfrm>
        </p:spPr>
        <p:txBody>
          <a:bodyPr/>
          <a:lstStyle/>
          <a:p>
            <a:pPr>
              <a:buNone/>
            </a:pPr>
            <a:r>
              <a:rPr lang="en-US" b="1" dirty="0"/>
              <a:t>Effect of Income on Water Consumption</a:t>
            </a:r>
            <a:endParaRPr lang="en-US" dirty="0"/>
          </a:p>
        </p:txBody>
      </p:sp>
      <p:graphicFrame>
        <p:nvGraphicFramePr>
          <p:cNvPr id="3" name="مخطط 2"/>
          <p:cNvGraphicFramePr/>
          <p:nvPr/>
        </p:nvGraphicFramePr>
        <p:xfrm>
          <a:off x="806985" y="2075009"/>
          <a:ext cx="8316696" cy="44985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677334" y="2625634"/>
            <a:ext cx="8596668" cy="1828800"/>
          </a:xfrm>
        </p:spPr>
        <p:txBody>
          <a:bodyPr>
            <a:normAutofit/>
          </a:bodyPr>
          <a:lstStyle/>
          <a:p>
            <a:pPr algn="ctr"/>
            <a:r>
              <a:rPr lang="en-US" sz="5400" dirty="0">
                <a:solidFill>
                  <a:schemeClr val="tx2"/>
                </a:solidFill>
                <a:latin typeface="Lucida Calligraphy" pitchFamily="66" charset="0"/>
                <a:cs typeface="Times New Roman" panose="02020603050405020304" pitchFamily="18" charset="0"/>
              </a:rPr>
              <a:t>Analyzing the Network</a:t>
            </a:r>
            <a:endParaRPr lang="ar-SA" sz="5400" dirty="0">
              <a:solidFill>
                <a:schemeClr val="tx2"/>
              </a:solidFill>
              <a:latin typeface="Lucida Calligraphy" pitchFamily="66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Lucida Calligraphy" panose="03010101010101010101" pitchFamily="66" charset="0"/>
              </a:rPr>
              <a:t>Modeling of WDN</a:t>
            </a:r>
            <a:endParaRPr lang="ar-SA" dirty="0"/>
          </a:p>
        </p:txBody>
      </p:sp>
      <p:pic>
        <p:nvPicPr>
          <p:cNvPr id="11265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78205" y="1958197"/>
            <a:ext cx="5926547" cy="3288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1789611" y="1698169"/>
          <a:ext cx="6505303" cy="3396345"/>
        </p:xfrm>
        <a:graphic>
          <a:graphicData uri="http://schemas.openxmlformats.org/drawingml/2006/table">
            <a:tbl>
              <a:tblPr rtl="1"/>
              <a:tblGrid>
                <a:gridCol w="36643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409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79269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000" b="1" dirty="0">
                          <a:solidFill>
                            <a:srgbClr val="FFFFFF"/>
                          </a:solidFill>
                          <a:latin typeface="Times New Roman"/>
                          <a:ea typeface="Calibri"/>
                          <a:cs typeface="Arial"/>
                        </a:rPr>
                        <a:t>Number of Elements</a:t>
                      </a:r>
                      <a:endParaRPr lang="en-US" sz="3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000" b="1" dirty="0">
                          <a:solidFill>
                            <a:srgbClr val="FFFFFF"/>
                          </a:solidFill>
                          <a:latin typeface="Times New Roman"/>
                          <a:ea typeface="Calibri"/>
                          <a:cs typeface="Arial"/>
                        </a:rPr>
                        <a:t>Elements</a:t>
                      </a:r>
                      <a:endParaRPr lang="en-US" sz="3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79269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000" b="1" dirty="0">
                          <a:latin typeface="Times New Roman"/>
                          <a:ea typeface="Calibri"/>
                          <a:cs typeface="Arial"/>
                        </a:rPr>
                        <a:t>1</a:t>
                      </a:r>
                      <a:endParaRPr lang="en-US" sz="3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000" dirty="0">
                          <a:latin typeface="Times New Roman"/>
                          <a:ea typeface="Calibri"/>
                          <a:cs typeface="Arial"/>
                        </a:rPr>
                        <a:t>Reservoirs</a:t>
                      </a:r>
                      <a:endParaRPr lang="en-US" sz="3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79269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000" b="1" dirty="0">
                          <a:latin typeface="Times New Roman"/>
                          <a:ea typeface="Calibri"/>
                          <a:cs typeface="Arial"/>
                        </a:rPr>
                        <a:t>218</a:t>
                      </a:r>
                      <a:endParaRPr lang="en-US" sz="3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000" dirty="0">
                          <a:latin typeface="Times New Roman"/>
                          <a:ea typeface="Calibri"/>
                          <a:cs typeface="Arial"/>
                        </a:rPr>
                        <a:t>Nodes</a:t>
                      </a:r>
                      <a:endParaRPr lang="en-US" sz="3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79269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000" b="1" dirty="0">
                          <a:latin typeface="Times New Roman"/>
                          <a:ea typeface="Calibri"/>
                          <a:cs typeface="Arial"/>
                        </a:rPr>
                        <a:t>243</a:t>
                      </a:r>
                      <a:endParaRPr lang="en-US" sz="3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000" dirty="0">
                          <a:latin typeface="Times New Roman"/>
                          <a:ea typeface="Calibri"/>
                          <a:cs typeface="Arial"/>
                        </a:rPr>
                        <a:t>Pipes</a:t>
                      </a:r>
                      <a:endParaRPr lang="en-US" sz="3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79269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000" b="1" dirty="0">
                          <a:latin typeface="Times New Roman"/>
                          <a:ea typeface="Calibri"/>
                          <a:cs typeface="Arial"/>
                        </a:rPr>
                        <a:t>2</a:t>
                      </a:r>
                      <a:endParaRPr lang="en-US" sz="3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000" dirty="0">
                          <a:latin typeface="Times New Roman"/>
                          <a:ea typeface="Calibri"/>
                          <a:cs typeface="Arial"/>
                        </a:rPr>
                        <a:t>Valves (FCV)</a:t>
                      </a:r>
                      <a:endParaRPr lang="en-US" sz="3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79566"/>
          </a:xfrm>
        </p:spPr>
        <p:txBody>
          <a:bodyPr/>
          <a:lstStyle/>
          <a:p>
            <a:pPr algn="ctr"/>
            <a:r>
              <a:rPr lang="en-US" altLang="ar-SA" dirty="0">
                <a:solidFill>
                  <a:schemeClr val="accent2">
                    <a:lumMod val="75000"/>
                  </a:schemeClr>
                </a:solidFill>
                <a:latin typeface="Lucida Calligraphy" pitchFamily="66" charset="0"/>
                <a:cs typeface="Times New Roman" panose="02020603050405020304" pitchFamily="18" charset="0"/>
              </a:rPr>
              <a:t>WDN</a:t>
            </a:r>
            <a:endParaRPr lang="ar-SA" dirty="0">
              <a:latin typeface="Lucida Calligraphy" pitchFamily="66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77334" y="1672047"/>
            <a:ext cx="8596668" cy="4369316"/>
          </a:xfrm>
        </p:spPr>
        <p:txBody>
          <a:bodyPr/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altLang="ar-S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constraints:</a:t>
            </a:r>
          </a:p>
          <a:p>
            <a:pPr marL="0" indent="0">
              <a:lnSpc>
                <a:spcPct val="150000"/>
              </a:lnSpc>
            </a:pPr>
            <a:r>
              <a:rPr lang="en-US" alt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Pressure at junction between (20-100) m.H</a:t>
            </a:r>
            <a:r>
              <a:rPr lang="en-US" altLang="en-US" sz="3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O. </a:t>
            </a:r>
          </a:p>
          <a:p>
            <a:pPr marL="0" indent="0">
              <a:lnSpc>
                <a:spcPct val="150000"/>
              </a:lnSpc>
            </a:pPr>
            <a:r>
              <a:rPr lang="en-US" alt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Velocity in pipe (0.3-3.0) m/s.</a:t>
            </a:r>
            <a:endParaRPr lang="en-US" altLang="ar-SA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023257"/>
          </a:xfrm>
        </p:spPr>
        <p:txBody>
          <a:bodyPr/>
          <a:lstStyle/>
          <a:p>
            <a:r>
              <a:rPr lang="en-US" dirty="0">
                <a:latin typeface="Lucida Calligraphy" panose="03010101010101010101" pitchFamily="66" charset="0"/>
              </a:rPr>
              <a:t>Result of analysis of WDN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77334" y="1802675"/>
            <a:ext cx="8596668" cy="4238688"/>
          </a:xfrm>
        </p:spPr>
        <p:txBody>
          <a:bodyPr>
            <a:normAutofit/>
          </a:bodyPr>
          <a:lstStyle/>
          <a:p>
            <a:r>
              <a:rPr lang="en-US" dirty="0"/>
              <a:t>Pressure at minimum demand (4:00 am).</a:t>
            </a:r>
          </a:p>
        </p:txBody>
      </p:sp>
      <p:graphicFrame>
        <p:nvGraphicFramePr>
          <p:cNvPr id="4" name="مخطط 3"/>
          <p:cNvGraphicFramePr/>
          <p:nvPr/>
        </p:nvGraphicFramePr>
        <p:xfrm>
          <a:off x="1580606" y="2423160"/>
          <a:ext cx="6714308" cy="352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عنوان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69697" cy="768439"/>
          </a:xfrm>
        </p:spPr>
        <p:txBody>
          <a:bodyPr/>
          <a:lstStyle/>
          <a:p>
            <a:pPr eaLnBrk="1" hangingPunct="1"/>
            <a:r>
              <a:rPr lang="en-US" altLang="ar-SA" dirty="0">
                <a:latin typeface="Lucida Calligraphy" panose="03010101010101010101" pitchFamily="66" charset="0"/>
              </a:rPr>
              <a:t>Outline:</a:t>
            </a:r>
            <a:endParaRPr lang="ar-SA" altLang="ar-SA" dirty="0">
              <a:latin typeface="Lucida Calligraphy" panose="03010101010101010101" pitchFamily="66" charset="0"/>
            </a:endParaRPr>
          </a:p>
        </p:txBody>
      </p:sp>
      <p:sp>
        <p:nvSpPr>
          <p:cNvPr id="19459" name="عنصر نائب للمحتوى 2"/>
          <p:cNvSpPr>
            <a:spLocks noGrp="1"/>
          </p:cNvSpPr>
          <p:nvPr>
            <p:ph idx="1"/>
          </p:nvPr>
        </p:nvSpPr>
        <p:spPr>
          <a:xfrm>
            <a:off x="837685" y="1378039"/>
            <a:ext cx="7494946" cy="5177307"/>
          </a:xfrm>
        </p:spPr>
        <p:txBody>
          <a:bodyPr>
            <a:noAutofit/>
          </a:bodyPr>
          <a:lstStyle/>
          <a:p>
            <a:pPr algn="l" rtl="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Objectives of the project.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Study area.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Questionnaire analysis.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Analyzing the water distribution network.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Redesign of water distribution network.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of wastewater collection network.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Summary.</a:t>
            </a:r>
          </a:p>
          <a:p>
            <a:pPr marL="0" indent="0">
              <a:lnSpc>
                <a:spcPct val="150000"/>
              </a:lnSpc>
              <a:buNone/>
              <a:defRPr/>
            </a:pPr>
            <a:endParaRPr lang="en-U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buNone/>
              <a:defRPr/>
            </a:pPr>
            <a:endParaRPr lang="en-U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77334" y="979715"/>
            <a:ext cx="8596668" cy="4702628"/>
          </a:xfrm>
        </p:spPr>
        <p:txBody>
          <a:bodyPr/>
          <a:lstStyle/>
          <a:p>
            <a:r>
              <a:rPr lang="en-US" dirty="0"/>
              <a:t>Pressure at maximum demand (2:00 pm).</a:t>
            </a:r>
          </a:p>
          <a:p>
            <a:endParaRPr lang="ar-SA" dirty="0"/>
          </a:p>
        </p:txBody>
      </p:sp>
      <p:graphicFrame>
        <p:nvGraphicFramePr>
          <p:cNvPr id="4" name="مخطط 3"/>
          <p:cNvGraphicFramePr/>
          <p:nvPr/>
        </p:nvGraphicFramePr>
        <p:xfrm>
          <a:off x="1515292" y="1802674"/>
          <a:ext cx="6871678" cy="384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31817"/>
          </a:xfrm>
        </p:spPr>
        <p:txBody>
          <a:bodyPr/>
          <a:lstStyle/>
          <a:p>
            <a:r>
              <a:rPr lang="en-US" dirty="0">
                <a:latin typeface="Lucida Calligraphy" panose="03010101010101010101" pitchFamily="66" charset="0"/>
              </a:rPr>
              <a:t>Result of analysis of WDN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77334" y="1606731"/>
            <a:ext cx="8596668" cy="4434631"/>
          </a:xfrm>
        </p:spPr>
        <p:txBody>
          <a:bodyPr/>
          <a:lstStyle/>
          <a:p>
            <a:r>
              <a:rPr lang="en-US" dirty="0"/>
              <a:t>Velocities at minimum demand (4:00 am).</a:t>
            </a:r>
          </a:p>
          <a:p>
            <a:pPr>
              <a:buNone/>
            </a:pPr>
            <a:endParaRPr lang="ar-SA" dirty="0"/>
          </a:p>
        </p:txBody>
      </p:sp>
      <p:graphicFrame>
        <p:nvGraphicFramePr>
          <p:cNvPr id="4" name="مخطط 3"/>
          <p:cNvGraphicFramePr/>
          <p:nvPr/>
        </p:nvGraphicFramePr>
        <p:xfrm>
          <a:off x="1371600" y="2194560"/>
          <a:ext cx="6675120" cy="37882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77334" y="1149531"/>
            <a:ext cx="8596668" cy="4891831"/>
          </a:xfrm>
        </p:spPr>
        <p:txBody>
          <a:bodyPr/>
          <a:lstStyle/>
          <a:p>
            <a:r>
              <a:rPr lang="en-US" dirty="0"/>
              <a:t>Velocities at maximum demand (2:00 pm).</a:t>
            </a:r>
          </a:p>
          <a:p>
            <a:pPr>
              <a:buNone/>
            </a:pPr>
            <a:endParaRPr lang="ar-SA" dirty="0"/>
          </a:p>
        </p:txBody>
      </p:sp>
      <p:graphicFrame>
        <p:nvGraphicFramePr>
          <p:cNvPr id="4" name="مخطط 3"/>
          <p:cNvGraphicFramePr/>
          <p:nvPr/>
        </p:nvGraphicFramePr>
        <p:xfrm>
          <a:off x="1345474" y="1776549"/>
          <a:ext cx="7380515" cy="40233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16948" y="2406770"/>
            <a:ext cx="8777219" cy="1664899"/>
          </a:xfrm>
        </p:spPr>
        <p:txBody>
          <a:bodyPr>
            <a:normAutofit/>
          </a:bodyPr>
          <a:lstStyle/>
          <a:p>
            <a:pPr algn="ctr"/>
            <a:r>
              <a:rPr lang="en-US" sz="6000" dirty="0">
                <a:solidFill>
                  <a:schemeClr val="tx2"/>
                </a:solidFill>
                <a:latin typeface="Lucida Calligraphy" pitchFamily="66" charset="0"/>
                <a:cs typeface="Times New Roman" panose="02020603050405020304" pitchFamily="18" charset="0"/>
              </a:rPr>
              <a:t>Redesign of WDN</a:t>
            </a:r>
            <a:endParaRPr lang="ar-SA" sz="60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F05BE9-1839-417F-8DE1-D422B185E4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96686"/>
          </a:xfrm>
        </p:spPr>
        <p:txBody>
          <a:bodyPr/>
          <a:lstStyle/>
          <a:p>
            <a:r>
              <a:rPr lang="en-US" dirty="0">
                <a:solidFill>
                  <a:schemeClr val="tx2"/>
                </a:solidFill>
                <a:latin typeface="Lucida Calligraphy" pitchFamily="66" charset="0"/>
              </a:rPr>
              <a:t>Data of future population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C0DB37-5B95-4954-BC16-4A4FA10989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754155"/>
            <a:ext cx="8596668" cy="4287207"/>
          </a:xfrm>
        </p:spPr>
        <p:txBody>
          <a:bodyPr/>
          <a:lstStyle/>
          <a:p>
            <a:r>
              <a:rPr lang="en-US" dirty="0"/>
              <a:t>Future population in 2037 = 10822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E6E7B86-39AD-440E-9F33-FC8D9FCDFB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68837" y="2306128"/>
            <a:ext cx="6019086" cy="3942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2605224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Lucida Calligraphy" panose="03010101010101010101" pitchFamily="66" charset="0"/>
              </a:rPr>
              <a:t>Model of WDN</a:t>
            </a:r>
            <a:endParaRPr lang="en-US" dirty="0"/>
          </a:p>
        </p:txBody>
      </p:sp>
      <p:pic>
        <p:nvPicPr>
          <p:cNvPr id="4" name="عنصر نائب للمحتوى 3" descr="4848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76377" y="1664898"/>
            <a:ext cx="6654419" cy="465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Lucida Calligraphy" panose="03010101010101010101" pitchFamily="66" charset="0"/>
              </a:rPr>
              <a:t>WDN</a:t>
            </a:r>
            <a:r>
              <a:rPr lang="en-US" dirty="0"/>
              <a:t> 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1711973" y="2069105"/>
          <a:ext cx="6505303" cy="3396345"/>
        </p:xfrm>
        <a:graphic>
          <a:graphicData uri="http://schemas.openxmlformats.org/drawingml/2006/table">
            <a:tbl>
              <a:tblPr rtl="1"/>
              <a:tblGrid>
                <a:gridCol w="36643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409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79269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000" b="1" dirty="0">
                          <a:solidFill>
                            <a:srgbClr val="FFFFFF"/>
                          </a:solidFill>
                          <a:latin typeface="Times New Roman"/>
                          <a:ea typeface="Calibri"/>
                          <a:cs typeface="Arial"/>
                        </a:rPr>
                        <a:t>Number of Elements</a:t>
                      </a:r>
                      <a:endParaRPr lang="en-US" sz="3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000" b="1" dirty="0">
                          <a:solidFill>
                            <a:srgbClr val="FFFFFF"/>
                          </a:solidFill>
                          <a:latin typeface="Times New Roman"/>
                          <a:ea typeface="Calibri"/>
                          <a:cs typeface="Arial"/>
                        </a:rPr>
                        <a:t>Elements</a:t>
                      </a:r>
                      <a:endParaRPr lang="en-US" sz="3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79269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000" b="1" dirty="0">
                          <a:latin typeface="Times New Roman"/>
                          <a:ea typeface="Calibri"/>
                          <a:cs typeface="Arial"/>
                        </a:rPr>
                        <a:t>1</a:t>
                      </a:r>
                      <a:endParaRPr lang="en-US" sz="3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000" dirty="0">
                          <a:latin typeface="Times New Roman"/>
                          <a:ea typeface="Calibri"/>
                          <a:cs typeface="Arial"/>
                        </a:rPr>
                        <a:t>Reservoirs</a:t>
                      </a:r>
                      <a:endParaRPr lang="en-US" sz="3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79269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000" b="1" dirty="0">
                          <a:latin typeface="Times New Roman"/>
                          <a:ea typeface="Calibri"/>
                          <a:cs typeface="Arial"/>
                        </a:rPr>
                        <a:t>206</a:t>
                      </a:r>
                      <a:endParaRPr lang="en-US" sz="3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000" dirty="0">
                          <a:latin typeface="Times New Roman"/>
                          <a:ea typeface="Calibri"/>
                          <a:cs typeface="Arial"/>
                        </a:rPr>
                        <a:t>Nodes</a:t>
                      </a:r>
                      <a:endParaRPr lang="en-US" sz="3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79269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000" b="1" dirty="0">
                          <a:latin typeface="Times New Roman"/>
                          <a:ea typeface="Calibri"/>
                          <a:cs typeface="Arial"/>
                        </a:rPr>
                        <a:t>231</a:t>
                      </a:r>
                      <a:endParaRPr lang="en-US" sz="3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000" dirty="0">
                          <a:latin typeface="Times New Roman"/>
                          <a:ea typeface="Calibri"/>
                          <a:cs typeface="Arial"/>
                        </a:rPr>
                        <a:t>Pipes</a:t>
                      </a:r>
                      <a:endParaRPr lang="en-US" sz="3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79269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000" b="1" dirty="0">
                          <a:latin typeface="Times New Roman"/>
                          <a:ea typeface="Calibri"/>
                          <a:cs typeface="Arial"/>
                        </a:rPr>
                        <a:t>14</a:t>
                      </a:r>
                      <a:endParaRPr lang="en-US" sz="3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000" dirty="0">
                          <a:latin typeface="Times New Roman"/>
                          <a:ea typeface="Calibri"/>
                          <a:cs typeface="Arial"/>
                        </a:rPr>
                        <a:t>Valves (PRV)</a:t>
                      </a:r>
                      <a:endParaRPr lang="en-US" sz="3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Lucida Calligraphy" panose="03010101010101010101" pitchFamily="66" charset="0"/>
              </a:rPr>
              <a:t>Design Criteria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Pressure criteria from 20 to 100 mH2O.</a:t>
            </a:r>
          </a:p>
          <a:p>
            <a:pPr lvl="0"/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 Velocity criteria from 0.3 to 3 m/sec.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779254"/>
          </a:xfrm>
        </p:spPr>
        <p:txBody>
          <a:bodyPr>
            <a:normAutofit fontScale="90000"/>
          </a:bodyPr>
          <a:lstStyle/>
          <a:p>
            <a:r>
              <a:rPr lang="en-US" sz="4000" dirty="0">
                <a:latin typeface="Lucida Calligraphy" pitchFamily="66" charset="0"/>
              </a:rPr>
              <a:t>Results of WDN for Design</a:t>
            </a:r>
            <a:br>
              <a:rPr lang="en-US" dirty="0">
                <a:latin typeface="Lucida Calligraphy" pitchFamily="66" charset="0"/>
              </a:rPr>
            </a:br>
            <a:endParaRPr lang="en-US" dirty="0">
              <a:latin typeface="Lucida Calligraphy" pitchFamily="66" charset="0"/>
            </a:endParaRPr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737718" y="1392838"/>
            <a:ext cx="8596668" cy="4887192"/>
          </a:xfrm>
        </p:spPr>
        <p:txBody>
          <a:bodyPr/>
          <a:lstStyle/>
          <a:p>
            <a:r>
              <a:rPr lang="en-US" dirty="0"/>
              <a:t>Pressure at minimum demand (4:00 am).</a:t>
            </a:r>
          </a:p>
          <a:p>
            <a:pPr>
              <a:buNone/>
            </a:pPr>
            <a:endParaRPr lang="en-US" dirty="0"/>
          </a:p>
        </p:txBody>
      </p:sp>
      <p:graphicFrame>
        <p:nvGraphicFramePr>
          <p:cNvPr id="6" name="مخطط 5"/>
          <p:cNvGraphicFramePr/>
          <p:nvPr/>
        </p:nvGraphicFramePr>
        <p:xfrm>
          <a:off x="1377351" y="2234241"/>
          <a:ext cx="7197306" cy="43304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Lucida Calligraphy" pitchFamily="66" charset="0"/>
              </a:rPr>
              <a:t>Results of WDN for Design</a:t>
            </a:r>
            <a:br>
              <a:rPr lang="en-US" dirty="0">
                <a:latin typeface="Lucida Calligraphy" pitchFamily="66" charset="0"/>
              </a:rPr>
            </a:b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89478" y="1487729"/>
            <a:ext cx="8596668" cy="3880773"/>
          </a:xfrm>
        </p:spPr>
        <p:txBody>
          <a:bodyPr/>
          <a:lstStyle/>
          <a:p>
            <a:r>
              <a:rPr lang="en-US" dirty="0"/>
              <a:t>Pressure at maximum demand (2:00 pm).</a:t>
            </a:r>
          </a:p>
          <a:p>
            <a:endParaRPr lang="en-US" dirty="0"/>
          </a:p>
        </p:txBody>
      </p:sp>
      <p:graphicFrame>
        <p:nvGraphicFramePr>
          <p:cNvPr id="5" name="مخطط 4"/>
          <p:cNvGraphicFramePr/>
          <p:nvPr/>
        </p:nvGraphicFramePr>
        <p:xfrm>
          <a:off x="1148094" y="2234685"/>
          <a:ext cx="7081506" cy="40194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677334" y="1124755"/>
            <a:ext cx="8596668" cy="1320800"/>
          </a:xfrm>
        </p:spPr>
        <p:txBody>
          <a:bodyPr/>
          <a:lstStyle/>
          <a:p>
            <a:r>
              <a:rPr lang="en-US" altLang="en-US" dirty="0">
                <a:solidFill>
                  <a:schemeClr val="accent2">
                    <a:lumMod val="75000"/>
                  </a:schemeClr>
                </a:solidFill>
                <a:latin typeface="Lucida Calligraphy" panose="03010101010101010101" pitchFamily="66" charset="0"/>
                <a:cs typeface="Tahoma" panose="020B0604030504040204" pitchFamily="34" charset="0"/>
              </a:rPr>
              <a:t>Objectives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513417" y="2211118"/>
            <a:ext cx="8939675" cy="2991947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200000"/>
              </a:lnSpc>
            </a:pPr>
            <a:r>
              <a:rPr lang="en-US" altLang="en-US" sz="1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Analyze the existing water network.</a:t>
            </a:r>
          </a:p>
          <a:p>
            <a:pPr>
              <a:lnSpc>
                <a:spcPct val="200000"/>
              </a:lnSpc>
            </a:pPr>
            <a:r>
              <a:rPr lang="en-US" altLang="en-US" sz="1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Redesign the water network in the town.</a:t>
            </a:r>
          </a:p>
          <a:p>
            <a:pPr>
              <a:lnSpc>
                <a:spcPct val="200000"/>
              </a:lnSpc>
            </a:pPr>
            <a:r>
              <a:rPr lang="en-US" altLang="en-US" sz="1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the Wastewater network in the town.</a:t>
            </a:r>
          </a:p>
          <a:p>
            <a:pPr>
              <a:lnSpc>
                <a:spcPct val="200000"/>
              </a:lnSpc>
            </a:pPr>
            <a:endParaRPr lang="en-US" altLang="en-US" sz="1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lnSpc>
                <a:spcPct val="200000"/>
              </a:lnSpc>
              <a:buNone/>
            </a:pPr>
            <a:b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Lucida Calligraphy" pitchFamily="66" charset="0"/>
              </a:rPr>
              <a:t>Results of WDN for Design</a:t>
            </a:r>
            <a:br>
              <a:rPr lang="en-US" dirty="0">
                <a:latin typeface="Lucida Calligraphy" pitchFamily="66" charset="0"/>
              </a:rPr>
            </a:b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80851" y="1617125"/>
            <a:ext cx="8596668" cy="3880773"/>
          </a:xfrm>
        </p:spPr>
        <p:txBody>
          <a:bodyPr/>
          <a:lstStyle/>
          <a:p>
            <a:r>
              <a:rPr lang="en-US" dirty="0"/>
              <a:t>Velocity at maximum demand (2:00 Pm).</a:t>
            </a:r>
          </a:p>
        </p:txBody>
      </p:sp>
      <p:graphicFrame>
        <p:nvGraphicFramePr>
          <p:cNvPr id="5" name="مخطط 4"/>
          <p:cNvGraphicFramePr/>
          <p:nvPr/>
        </p:nvGraphicFramePr>
        <p:xfrm>
          <a:off x="1104180" y="2355011"/>
          <a:ext cx="7254815" cy="3942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Lucida Calligraphy" pitchFamily="66" charset="0"/>
              </a:rPr>
              <a:t>Results of WDN for Design</a:t>
            </a:r>
            <a:br>
              <a:rPr lang="en-US" dirty="0">
                <a:latin typeface="Lucida Calligraphy" pitchFamily="66" charset="0"/>
              </a:rPr>
            </a:b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68707" y="1625751"/>
            <a:ext cx="8596668" cy="3880773"/>
          </a:xfrm>
        </p:spPr>
        <p:txBody>
          <a:bodyPr/>
          <a:lstStyle/>
          <a:p>
            <a:r>
              <a:rPr lang="en-US" dirty="0"/>
              <a:t>Velocity at minimum demand (4:00 am).</a:t>
            </a:r>
          </a:p>
        </p:txBody>
      </p:sp>
      <p:graphicFrame>
        <p:nvGraphicFramePr>
          <p:cNvPr id="4" name="مخطط 3"/>
          <p:cNvGraphicFramePr/>
          <p:nvPr/>
        </p:nvGraphicFramePr>
        <p:xfrm>
          <a:off x="1009292" y="2389517"/>
          <a:ext cx="7280694" cy="36662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Lucida Calligraphy" pitchFamily="66" charset="0"/>
                <a:cs typeface="Times New Roman" panose="02020603050405020304" pitchFamily="18" charset="0"/>
              </a:rPr>
              <a:t>Cost estimation</a:t>
            </a:r>
            <a:endParaRPr lang="en-US" dirty="0">
              <a:latin typeface="Lucida Calligraphy" pitchFamily="66" charset="0"/>
            </a:endParaRPr>
          </a:p>
        </p:txBody>
      </p:sp>
      <p:graphicFrame>
        <p:nvGraphicFramePr>
          <p:cNvPr id="6" name="جدول 5"/>
          <p:cNvGraphicFramePr>
            <a:graphicFrameLocks noGrp="1"/>
          </p:cNvGraphicFramePr>
          <p:nvPr/>
        </p:nvGraphicFramePr>
        <p:xfrm>
          <a:off x="819509" y="1552754"/>
          <a:ext cx="5502455" cy="2450484"/>
        </p:xfrm>
        <a:graphic>
          <a:graphicData uri="http://schemas.openxmlformats.org/drawingml/2006/table">
            <a:tbl>
              <a:tblPr/>
              <a:tblGrid>
                <a:gridCol w="14102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097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17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91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7157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445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Diameter (in)</a:t>
                      </a:r>
                      <a:endParaRPr lang="en-US" sz="1500" dirty="0">
                        <a:solidFill>
                          <a:srgbClr val="31849B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Length (m)</a:t>
                      </a:r>
                      <a:endParaRPr lang="en-US" sz="1500">
                        <a:solidFill>
                          <a:srgbClr val="31849B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Unit Price /m</a:t>
                      </a:r>
                      <a:endParaRPr lang="en-US" sz="1500">
                        <a:solidFill>
                          <a:srgbClr val="31849B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Total Price</a:t>
                      </a:r>
                      <a:endParaRPr lang="en-US" sz="1500" dirty="0">
                        <a:solidFill>
                          <a:srgbClr val="31849B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227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en-US" sz="1500">
                        <a:solidFill>
                          <a:srgbClr val="31849B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14593</a:t>
                      </a:r>
                      <a:endParaRPr lang="en-US" sz="1500">
                        <a:solidFill>
                          <a:srgbClr val="31849B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2EAF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95</a:t>
                      </a:r>
                      <a:endParaRPr lang="en-US" sz="1500" dirty="0">
                        <a:solidFill>
                          <a:srgbClr val="31849B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2EA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1386335</a:t>
                      </a:r>
                      <a:endParaRPr lang="en-US" sz="1500">
                        <a:solidFill>
                          <a:srgbClr val="31849B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2EA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227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en-US" sz="1500">
                        <a:solidFill>
                          <a:srgbClr val="31849B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7732</a:t>
                      </a:r>
                      <a:endParaRPr lang="en-US" sz="1500">
                        <a:solidFill>
                          <a:srgbClr val="31849B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115</a:t>
                      </a:r>
                      <a:endParaRPr lang="en-US" sz="1500">
                        <a:solidFill>
                          <a:srgbClr val="31849B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889180</a:t>
                      </a:r>
                      <a:endParaRPr lang="en-US" sz="1500">
                        <a:solidFill>
                          <a:srgbClr val="31849B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227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en-US" sz="1500">
                        <a:solidFill>
                          <a:srgbClr val="31849B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428</a:t>
                      </a:r>
                      <a:endParaRPr lang="en-US" sz="1500">
                        <a:solidFill>
                          <a:srgbClr val="31849B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2EAF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130</a:t>
                      </a:r>
                      <a:endParaRPr lang="en-US" sz="1500">
                        <a:solidFill>
                          <a:srgbClr val="31849B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2EA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55640</a:t>
                      </a:r>
                      <a:endParaRPr lang="en-US" sz="1500">
                        <a:solidFill>
                          <a:srgbClr val="31849B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2EA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227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en-US" sz="1500">
                        <a:solidFill>
                          <a:srgbClr val="31849B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314</a:t>
                      </a:r>
                      <a:endParaRPr lang="en-US" sz="1500">
                        <a:solidFill>
                          <a:srgbClr val="31849B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211</a:t>
                      </a:r>
                      <a:endParaRPr lang="en-US" sz="1500">
                        <a:solidFill>
                          <a:srgbClr val="31849B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66254</a:t>
                      </a:r>
                      <a:endParaRPr lang="en-US" sz="1500">
                        <a:solidFill>
                          <a:srgbClr val="31849B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227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</a:t>
                      </a:r>
                      <a:endParaRPr lang="en-US" sz="1500">
                        <a:solidFill>
                          <a:srgbClr val="31849B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752</a:t>
                      </a:r>
                      <a:endParaRPr lang="en-US" sz="1500">
                        <a:solidFill>
                          <a:srgbClr val="31849B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2EAF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274</a:t>
                      </a:r>
                      <a:endParaRPr lang="en-US" sz="1500">
                        <a:solidFill>
                          <a:srgbClr val="31849B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2EA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206048</a:t>
                      </a:r>
                      <a:endParaRPr lang="en-US" sz="1500">
                        <a:solidFill>
                          <a:srgbClr val="31849B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2EA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227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</a:t>
                      </a:r>
                      <a:endParaRPr lang="en-US" sz="1500">
                        <a:solidFill>
                          <a:srgbClr val="31849B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21</a:t>
                      </a:r>
                      <a:endParaRPr lang="en-US" sz="1500">
                        <a:solidFill>
                          <a:srgbClr val="31849B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330</a:t>
                      </a:r>
                      <a:endParaRPr lang="en-US" sz="1500">
                        <a:solidFill>
                          <a:srgbClr val="31849B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6930</a:t>
                      </a:r>
                      <a:endParaRPr lang="en-US" sz="1500">
                        <a:solidFill>
                          <a:srgbClr val="31849B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2276">
                <a:tc>
                  <a:txBody>
                    <a:bodyPr/>
                    <a:lstStyle/>
                    <a:p>
                      <a:pPr algn="ctr"/>
                      <a:endParaRPr lang="en-US" sz="1500">
                        <a:solidFill>
                          <a:srgbClr val="31849B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500">
                        <a:solidFill>
                          <a:srgbClr val="31849B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500">
                        <a:solidFill>
                          <a:srgbClr val="31849B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Total</a:t>
                      </a:r>
                      <a:endParaRPr lang="en-US" sz="1500">
                        <a:solidFill>
                          <a:srgbClr val="31849B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2610387</a:t>
                      </a:r>
                      <a:endParaRPr lang="en-US" sz="1500" dirty="0">
                        <a:solidFill>
                          <a:srgbClr val="31849B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7" name="جدول 6"/>
          <p:cNvGraphicFramePr>
            <a:graphicFrameLocks noGrp="1"/>
          </p:cNvGraphicFramePr>
          <p:nvPr/>
        </p:nvGraphicFramePr>
        <p:xfrm>
          <a:off x="861444" y="4340394"/>
          <a:ext cx="5487597" cy="483616"/>
        </p:xfrm>
        <a:graphic>
          <a:graphicData uri="http://schemas.openxmlformats.org/drawingml/2006/table">
            <a:tbl>
              <a:tblPr/>
              <a:tblGrid>
                <a:gridCol w="846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26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091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392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VULVE</a:t>
                      </a:r>
                      <a:endParaRPr lang="en-US" sz="1500" dirty="0">
                        <a:solidFill>
                          <a:srgbClr val="31849B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NO.</a:t>
                      </a:r>
                      <a:endParaRPr lang="en-US" sz="1500" dirty="0">
                        <a:solidFill>
                          <a:srgbClr val="31849B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COST/1VULVE</a:t>
                      </a:r>
                      <a:endParaRPr lang="en-US" sz="1500">
                        <a:solidFill>
                          <a:srgbClr val="31849B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Total cost</a:t>
                      </a:r>
                      <a:endParaRPr lang="en-US" sz="1500">
                        <a:solidFill>
                          <a:srgbClr val="31849B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PRV</a:t>
                      </a:r>
                      <a:endParaRPr lang="en-US" sz="1500">
                        <a:solidFill>
                          <a:srgbClr val="31849B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</a:t>
                      </a:r>
                      <a:endParaRPr lang="en-US" sz="1500">
                        <a:solidFill>
                          <a:srgbClr val="31849B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5000</a:t>
                      </a:r>
                      <a:endParaRPr lang="en-US" sz="1500">
                        <a:solidFill>
                          <a:srgbClr val="31849B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70000</a:t>
                      </a:r>
                      <a:endParaRPr lang="en-US" sz="1500" dirty="0">
                        <a:solidFill>
                          <a:srgbClr val="31849B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8" name="جدول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9016980"/>
              </p:ext>
            </p:extLst>
          </p:nvPr>
        </p:nvGraphicFramePr>
        <p:xfrm>
          <a:off x="808367" y="5428825"/>
          <a:ext cx="3416161" cy="241808"/>
        </p:xfrm>
        <a:graphic>
          <a:graphicData uri="http://schemas.openxmlformats.org/drawingml/2006/table">
            <a:tbl>
              <a:tblPr/>
              <a:tblGrid>
                <a:gridCol w="22314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847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TOTAL COST</a:t>
                      </a:r>
                      <a:endParaRPr lang="en-US" sz="1500" dirty="0">
                        <a:solidFill>
                          <a:srgbClr val="31849B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2680387 NIS</a:t>
                      </a:r>
                      <a:endParaRPr lang="en-US" sz="1500" dirty="0">
                        <a:solidFill>
                          <a:srgbClr val="31849B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9" name="جدول 7">
            <a:extLst>
              <a:ext uri="{FF2B5EF4-FFF2-40B4-BE49-F238E27FC236}">
                <a16:creationId xmlns:a16="http://schemas.microsoft.com/office/drawing/2014/main" id="{8C3C673B-879D-458B-B7A5-B65CB1B897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1780174"/>
              </p:ext>
            </p:extLst>
          </p:nvPr>
        </p:nvGraphicFramePr>
        <p:xfrm>
          <a:off x="819509" y="5670633"/>
          <a:ext cx="3405019" cy="241808"/>
        </p:xfrm>
        <a:graphic>
          <a:graphicData uri="http://schemas.openxmlformats.org/drawingml/2006/table">
            <a:tbl>
              <a:tblPr/>
              <a:tblGrid>
                <a:gridCol w="22241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808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TOTAL COST</a:t>
                      </a:r>
                      <a:endParaRPr lang="en-US" sz="1500" dirty="0">
                        <a:solidFill>
                          <a:srgbClr val="31849B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725000 $</a:t>
                      </a:r>
                      <a:endParaRPr lang="en-US" sz="1500" dirty="0">
                        <a:solidFill>
                          <a:srgbClr val="31849B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F9D950-8CA5-4AFD-A7A8-E71E2E1530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111" y="2633708"/>
            <a:ext cx="8596668" cy="13208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2"/>
                </a:solidFill>
                <a:latin typeface="Lucida Calligraphy" pitchFamily="66" charset="0"/>
                <a:cs typeface="Times New Roman" panose="02020603050405020304" pitchFamily="18" charset="0"/>
              </a:rPr>
              <a:t>Design of Wastewater network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820880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EC40D014-D9AD-4BF7-BD6F-46735199F40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55269805"/>
              </p:ext>
            </p:extLst>
          </p:nvPr>
        </p:nvGraphicFramePr>
        <p:xfrm>
          <a:off x="677863" y="168676"/>
          <a:ext cx="9593602" cy="58733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1792265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C84CCB-3083-4E13-9F9B-98AC16F8B5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Lucida Calligraphy" panose="03010101010101010101" pitchFamily="66" charset="0"/>
              </a:rPr>
              <a:t>Wastewater Generation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BA749B7-20C9-4694-A6A3-30622572ED5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97435" y="1488613"/>
                <a:ext cx="8596668" cy="3880773"/>
              </a:xfrm>
            </p:spPr>
            <p:txBody>
              <a:bodyPr/>
              <a:lstStyle/>
              <a:p>
                <a:r>
                  <a:rPr lang="en-US" dirty="0"/>
                  <a:t>From the State Of Palestine Water Authority (PWA), the average municipal consumption is 120 L/C/Day.</a:t>
                </a:r>
              </a:p>
              <a:p>
                <a:r>
                  <a:rPr lang="en-US" dirty="0"/>
                  <a:t>Design period </a:t>
                </a:r>
                <a:r>
                  <a:rPr lang="ar-SA" dirty="0"/>
                  <a:t>35 </a:t>
                </a:r>
                <a:r>
                  <a:rPr lang="en-US" dirty="0"/>
                  <a:t> years.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52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7456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0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02</m:t>
                            </m:r>
                          </m:e>
                        </m:d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35</m:t>
                        </m:r>
                      </m:sup>
                    </m:sSup>
                    <m:r>
                      <a:rPr lang="en-US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>
                        <a:latin typeface="Cambria Math" panose="02040503050406030204" pitchFamily="18" charset="0"/>
                      </a:rPr>
                      <m:t>14912</m:t>
                    </m:r>
                    <m:r>
                      <a:rPr lang="en-US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capita</m:t>
                    </m:r>
                  </m:oMath>
                </a14:m>
                <a:endParaRPr lang="en-US" dirty="0"/>
              </a:p>
              <a:p>
                <a:r>
                  <a:rPr lang="en-US" dirty="0"/>
                  <a:t>PF </a:t>
                </a:r>
                <a:r>
                  <a:rPr lang="en-US" b="1" dirty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𝟏𝟒</m:t>
                        </m:r>
                      </m:num>
                      <m:den>
                        <m:sSup>
                          <m:sSupPr>
                            <m:ctrlPr>
                              <a:rPr lang="en-US" b="1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𝑷</m:t>
                            </m:r>
                          </m:e>
                          <m:sup>
                            <m:f>
                              <m:fPr>
                                <m:ctrlPr>
                                  <a:rPr lang="en-US" b="1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num>
                              <m:den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𝟔</m:t>
                                </m:r>
                              </m:den>
                            </m:f>
                          </m:sup>
                        </m:sSup>
                      </m:den>
                    </m:f>
                    <m:r>
                      <a:rPr lang="en-US" b="1" i="1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𝟏𝟒</m:t>
                        </m:r>
                      </m:num>
                      <m:den>
                        <m:sSup>
                          <m:sSupPr>
                            <m:ctrlPr>
                              <a:rPr lang="en-US" b="1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𝟏𝟒𝟗𝟏𝟐</m:t>
                            </m:r>
                          </m:e>
                          <m:sup>
                            <m:f>
                              <m:fPr>
                                <m:type m:val="skw"/>
                                <m:ctrlPr>
                                  <a:rPr lang="en-US" b="1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num>
                              <m:den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𝟔</m:t>
                                </m:r>
                              </m:den>
                            </m:f>
                          </m:sup>
                        </m:sSup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82</m:t>
                    </m:r>
                  </m:oMath>
                </a14:m>
                <a:r>
                  <a:rPr lang="en-US" dirty="0"/>
                  <a:t>  so we take PF = 3.</a:t>
                </a:r>
              </a:p>
              <a:p>
                <a:r>
                  <a:rPr lang="en-US" dirty="0"/>
                  <a:t>8</a:t>
                </a:r>
                <a:r>
                  <a:rPr lang="ar-SA" dirty="0"/>
                  <a:t>5</a:t>
                </a:r>
                <a:r>
                  <a:rPr lang="en-US" dirty="0"/>
                  <a:t>% of produced waste water from consumed water.</a:t>
                </a:r>
              </a:p>
              <a:p>
                <a:r>
                  <a:rPr lang="en-US" dirty="0"/>
                  <a:t>20% infiltration.</a:t>
                </a:r>
              </a:p>
              <a:p>
                <a:r>
                  <a:rPr lang="en-US" dirty="0"/>
                  <a:t>Total flow for the town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×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𝟖𝟓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×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𝟏𝟐𝟎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×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𝟏𝟒𝟗𝟏𝟐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×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𝟏𝟐𝟎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×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𝟏𝟒𝟗𝟏𝟐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×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𝟖𝟓</m:t>
                        </m:r>
                      </m:num>
                      <m:den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𝟏𝟎𝟎𝟎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 </m:t>
                    </m:r>
                  </m:oMath>
                </a14:m>
                <a:r>
                  <a:rPr lang="en-US" dirty="0"/>
                  <a:t> 4867m</a:t>
                </a:r>
                <a:r>
                  <a:rPr lang="en-US" baseline="30000" dirty="0"/>
                  <a:t>3</a:t>
                </a:r>
                <a:r>
                  <a:rPr lang="en-US" dirty="0"/>
                  <a:t>/day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BA749B7-20C9-4694-A6A3-30622572ED5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97435" y="1488613"/>
                <a:ext cx="8596668" cy="3880773"/>
              </a:xfrm>
              <a:blipFill>
                <a:blip r:embed="rId2"/>
                <a:stretch>
                  <a:fillRect l="-142" t="-9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6199598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4D5059-3BDA-482E-834B-13A3DACF02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64093"/>
          </a:xfrm>
        </p:spPr>
        <p:txBody>
          <a:bodyPr/>
          <a:lstStyle/>
          <a:p>
            <a:pPr algn="ctr"/>
            <a:r>
              <a:rPr lang="en-US" dirty="0">
                <a:latin typeface="Lucida Calligraphy" panose="03010101010101010101" pitchFamily="66" charset="0"/>
              </a:rPr>
              <a:t>Design Criteria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088808-6361-4366-A7AB-CDCD0638F1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473693"/>
            <a:ext cx="8596668" cy="4567669"/>
          </a:xfrm>
        </p:spPr>
        <p:txBody>
          <a:bodyPr/>
          <a:lstStyle/>
          <a:p>
            <a:r>
              <a:rPr lang="en-US" dirty="0"/>
              <a:t>The velocity : (0.6 – 3 m/sec) </a:t>
            </a:r>
          </a:p>
          <a:p>
            <a:endParaRPr lang="en-US" dirty="0"/>
          </a:p>
          <a:p>
            <a:r>
              <a:rPr lang="en-US" dirty="0"/>
              <a:t>  The cover : (1-5m)</a:t>
            </a:r>
          </a:p>
          <a:p>
            <a:endParaRPr lang="en-US" dirty="0"/>
          </a:p>
          <a:p>
            <a:r>
              <a:rPr lang="en-US" dirty="0"/>
              <a:t> The slope  : (1-12%)</a:t>
            </a:r>
          </a:p>
          <a:p>
            <a:endParaRPr lang="en-US" dirty="0"/>
          </a:p>
          <a:p>
            <a:r>
              <a:rPr lang="en-US" dirty="0"/>
              <a:t> The distance between manholes are less than 30 m.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697543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BBC2D3-911E-42A5-89D6-639A4029B7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174487"/>
            <a:ext cx="8596668" cy="642151"/>
          </a:xfrm>
        </p:spPr>
        <p:txBody>
          <a:bodyPr/>
          <a:lstStyle/>
          <a:p>
            <a:pPr algn="ctr"/>
            <a:r>
              <a:rPr lang="en-US" dirty="0">
                <a:latin typeface="Lucida Calligraphy" panose="03010101010101010101" pitchFamily="66" charset="0"/>
              </a:rPr>
              <a:t>Model of the wastewater network</a:t>
            </a:r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18A4E167-C3E3-4E1C-B1EA-775E155444D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500" y="838200"/>
            <a:ext cx="7883371" cy="5935663"/>
          </a:xfrm>
        </p:spPr>
      </p:pic>
    </p:spTree>
    <p:extLst>
      <p:ext uri="{BB962C8B-B14F-4D97-AF65-F5344CB8AC3E}">
        <p14:creationId xmlns:p14="http://schemas.microsoft.com/office/powerpoint/2010/main" val="144998258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ED822DA-9619-4B14-A3F8-11C272D4F08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77334" y="1242875"/>
                <a:ext cx="8596668" cy="4798488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sz="2800" dirty="0">
                    <a:solidFill>
                      <a:schemeClr val="accent1">
                        <a:lumMod val="75000"/>
                      </a:schemeClr>
                    </a:solidFill>
                    <a:latin typeface="Lucida Calligraphy" panose="03010101010101010101" pitchFamily="66" charset="0"/>
                    <a:cs typeface="Times New Roman" panose="02020603050405020304" pitchFamily="18" charset="0"/>
                  </a:rPr>
                  <a:t>Loads on manholes</a:t>
                </a:r>
                <a:endParaRPr lang="en-US" sz="2800" dirty="0">
                  <a:latin typeface="Lucida Calligraphy" panose="03010101010101010101" pitchFamily="66" charset="0"/>
                </a:endParaRPr>
              </a:p>
              <a:p>
                <a:r>
                  <a:rPr lang="en-US" sz="2000" dirty="0">
                    <a:solidFill>
                      <a:schemeClr val="accent1">
                        <a:lumMod val="75000"/>
                      </a:schemeClr>
                    </a:solidFill>
                    <a:latin typeface="Lucida Calligraphy" panose="03010101010101010101" pitchFamily="66" charset="0"/>
                  </a:rPr>
                  <a:t>So the load on each manhole is =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en-US" sz="20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𝑻𝒐𝒕𝒂𝒍</m:t>
                        </m:r>
                        <m:r>
                          <a:rPr lang="en-US" sz="20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𝒇𝒍𝒐𝒘</m:t>
                        </m:r>
                        <m:r>
                          <a:rPr lang="en-US" sz="20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num>
                      <m:den>
                        <m:r>
                          <a:rPr lang="en-US" sz="20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𝒏𝒖𝒎𝒃𝒆𝒓𝒔</m:t>
                        </m:r>
                        <m:r>
                          <a:rPr lang="en-US" sz="20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𝒐𝒇</m:t>
                        </m:r>
                        <m:r>
                          <a:rPr lang="en-US" sz="20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𝒎𝒂𝒏𝒉𝒐𝒍𝒆𝒔</m:t>
                        </m:r>
                      </m:den>
                    </m:f>
                    <m:r>
                      <a:rPr lang="en-US" sz="20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000" b="1" dirty="0">
                    <a:solidFill>
                      <a:schemeClr val="accent1">
                        <a:lumMod val="75000"/>
                      </a:schemeClr>
                    </a:solidFill>
                    <a:latin typeface="Lucida Calligraphy" panose="03010101010101010101" pitchFamily="66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𝟒𝟖𝟔𝟕</m:t>
                        </m:r>
                      </m:num>
                      <m:den>
                        <m:r>
                          <a:rPr lang="en-US" sz="20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𝟕𝟓𝟓</m:t>
                        </m:r>
                      </m:den>
                    </m:f>
                  </m:oMath>
                </a14:m>
                <a:r>
                  <a:rPr lang="en-US" sz="2000" dirty="0">
                    <a:solidFill>
                      <a:schemeClr val="accent1">
                        <a:lumMod val="75000"/>
                      </a:schemeClr>
                    </a:solidFill>
                    <a:latin typeface="Lucida Calligraphy" panose="03010101010101010101" pitchFamily="66" charset="0"/>
                  </a:rPr>
                  <a:t> = 6.446 m</a:t>
                </a:r>
                <a:r>
                  <a:rPr lang="en-US" sz="2000" baseline="30000" dirty="0">
                    <a:solidFill>
                      <a:schemeClr val="accent1">
                        <a:lumMod val="75000"/>
                      </a:schemeClr>
                    </a:solidFill>
                    <a:latin typeface="Lucida Calligraphy" panose="03010101010101010101" pitchFamily="66" charset="0"/>
                  </a:rPr>
                  <a:t>3</a:t>
                </a:r>
                <a:r>
                  <a:rPr lang="en-US" sz="2000" dirty="0">
                    <a:solidFill>
                      <a:schemeClr val="accent1">
                        <a:lumMod val="75000"/>
                      </a:schemeClr>
                    </a:solidFill>
                    <a:latin typeface="Lucida Calligraphy" panose="03010101010101010101" pitchFamily="66" charset="0"/>
                  </a:rPr>
                  <a:t>/day.</a:t>
                </a:r>
              </a:p>
              <a:p>
                <a:pPr marL="0" indent="0">
                  <a:buNone/>
                </a:pPr>
                <a:endParaRPr lang="en-US" sz="2000" dirty="0">
                  <a:solidFill>
                    <a:schemeClr val="accent1">
                      <a:lumMod val="75000"/>
                    </a:schemeClr>
                  </a:solidFill>
                  <a:latin typeface="Lucida Calligraphy" panose="03010101010101010101" pitchFamily="66" charset="0"/>
                </a:endParaRPr>
              </a:p>
              <a:p>
                <a:r>
                  <a:rPr lang="en-US" sz="2000" dirty="0">
                    <a:solidFill>
                      <a:schemeClr val="accent1">
                        <a:lumMod val="75000"/>
                      </a:schemeClr>
                    </a:solidFill>
                    <a:latin typeface="Lucida Calligraphy" panose="03010101010101010101" pitchFamily="66" charset="0"/>
                    <a:cs typeface="Times New Roman" pitchFamily="18" charset="0"/>
                  </a:rPr>
                  <a:t>The load was entered on the manholes equally through sanitary load control center in </a:t>
                </a:r>
                <a:r>
                  <a:rPr lang="en-US" sz="2000" dirty="0" err="1">
                    <a:solidFill>
                      <a:schemeClr val="accent1">
                        <a:lumMod val="75000"/>
                      </a:schemeClr>
                    </a:solidFill>
                    <a:latin typeface="Lucida Calligraphy" panose="03010101010101010101" pitchFamily="66" charset="0"/>
                    <a:cs typeface="Times New Roman" pitchFamily="18" charset="0"/>
                  </a:rPr>
                  <a:t>SewerCAD</a:t>
                </a:r>
                <a:r>
                  <a:rPr lang="en-US" sz="2000" dirty="0">
                    <a:solidFill>
                      <a:schemeClr val="accent1">
                        <a:lumMod val="75000"/>
                      </a:schemeClr>
                    </a:solidFill>
                    <a:latin typeface="Lucida Calligraphy" panose="03010101010101010101" pitchFamily="66" charset="0"/>
                    <a:cs typeface="Times New Roman" pitchFamily="18" charset="0"/>
                  </a:rPr>
                  <a:t> program.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ED822DA-9619-4B14-A3F8-11C272D4F08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77334" y="1242875"/>
                <a:ext cx="8596668" cy="4798488"/>
              </a:xfrm>
              <a:blipFill>
                <a:blip r:embed="rId2"/>
                <a:stretch>
                  <a:fillRect l="-1418" t="-13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468056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aahhh.png">
            <a:extLst>
              <a:ext uri="{FF2B5EF4-FFF2-40B4-BE49-F238E27FC236}">
                <a16:creationId xmlns:a16="http://schemas.microsoft.com/office/drawing/2014/main" id="{F6A74B75-CBD0-43D1-B732-ABF7B62852A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6137" y="323850"/>
            <a:ext cx="8676253" cy="6273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78146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عنوان 1"/>
          <p:cNvSpPr txBox="1">
            <a:spLocks/>
          </p:cNvSpPr>
          <p:nvPr/>
        </p:nvSpPr>
        <p:spPr bwMode="auto">
          <a:xfrm>
            <a:off x="789994" y="741363"/>
            <a:ext cx="3357003" cy="701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defTabSz="457200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1pPr>
            <a:lvl2pPr marL="742950" indent="-285750" algn="r" defTabSz="457200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2pPr>
            <a:lvl3pPr marL="1143000" indent="-228600" algn="r" defTabSz="457200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3pPr>
            <a:lvl4pPr marL="1600200" indent="-228600" algn="r" defTabSz="457200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4pPr>
            <a:lvl5pPr marL="2057400" indent="-228600" algn="r" defTabSz="457200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5pPr>
            <a:lvl6pPr marL="2514600" indent="-228600" algn="r" defTabSz="457200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6pPr>
            <a:lvl7pPr marL="2971800" indent="-228600" algn="r" defTabSz="457200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7pPr>
            <a:lvl8pPr marL="3429000" indent="-228600" algn="r" defTabSz="457200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8pPr>
            <a:lvl9pPr marL="3886200" indent="-228600" algn="r" defTabSz="457200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9pPr>
          </a:lstStyle>
          <a:p>
            <a:pPr algn="l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ar-SA" sz="3600" dirty="0">
                <a:solidFill>
                  <a:schemeClr val="accent2">
                    <a:lumMod val="75000"/>
                  </a:schemeClr>
                </a:solidFill>
                <a:latin typeface="Lucida Calligraphy" panose="03010101010101010101" pitchFamily="66" charset="0"/>
                <a:ea typeface="+mj-ea"/>
              </a:rPr>
              <a:t>Study area </a:t>
            </a:r>
            <a:endParaRPr lang="ar-SA" altLang="ar-SA" sz="3600" dirty="0">
              <a:solidFill>
                <a:schemeClr val="accent2">
                  <a:lumMod val="75000"/>
                </a:schemeClr>
              </a:solidFill>
              <a:latin typeface="Lucida Calligraphy" panose="03010101010101010101" pitchFamily="66" charset="0"/>
              <a:ea typeface="+mj-ea"/>
            </a:endParaRPr>
          </a:p>
        </p:txBody>
      </p:sp>
      <p:pic>
        <p:nvPicPr>
          <p:cNvPr id="18433" name="Picture 1" descr="C:\Users\Dell\Desktop\47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8487" y="1509203"/>
            <a:ext cx="8841024" cy="47317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E1DFA3-CFB6-4C48-A520-99C3A883B5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4980" y="2768600"/>
            <a:ext cx="8596668" cy="1320800"/>
          </a:xfrm>
        </p:spPr>
        <p:txBody>
          <a:bodyPr/>
          <a:lstStyle/>
          <a:p>
            <a:pPr algn="ctr"/>
            <a:r>
              <a:rPr lang="en-US" dirty="0">
                <a:latin typeface="Lucida Calligraphy" panose="03010101010101010101" pitchFamily="66" charset="0"/>
              </a:rPr>
              <a:t>The Outfalls</a:t>
            </a:r>
          </a:p>
        </p:txBody>
      </p:sp>
    </p:spTree>
    <p:extLst>
      <p:ext uri="{BB962C8B-B14F-4D97-AF65-F5344CB8AC3E}">
        <p14:creationId xmlns:p14="http://schemas.microsoft.com/office/powerpoint/2010/main" val="194096088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1EBF1F-EA0A-4F3C-A29B-885539EFD2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ar-SA" dirty="0"/>
            </a:b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8D51557-0D32-45DE-9809-EAD9E764A5D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378" y="0"/>
            <a:ext cx="9860436" cy="6858000"/>
          </a:xfrm>
        </p:spPr>
      </p:pic>
    </p:spTree>
    <p:extLst>
      <p:ext uri="{BB962C8B-B14F-4D97-AF65-F5344CB8AC3E}">
        <p14:creationId xmlns:p14="http://schemas.microsoft.com/office/powerpoint/2010/main" val="208154089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B97186-150E-42B4-9403-EC1A841A2E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63019"/>
          </a:xfrm>
        </p:spPr>
        <p:txBody>
          <a:bodyPr/>
          <a:lstStyle/>
          <a:p>
            <a:pPr algn="ctr"/>
            <a:r>
              <a:rPr lang="en-US" dirty="0">
                <a:latin typeface="Lucida Calligraphy" panose="03010101010101010101" pitchFamily="66" charset="0"/>
              </a:rPr>
              <a:t>Abu Al-Nar Wadi 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9AC1D33-2BBA-4986-8AB7-A522DDD93BB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462" y="1273174"/>
            <a:ext cx="8455843" cy="5382150"/>
          </a:xfrm>
        </p:spPr>
      </p:pic>
    </p:spTree>
    <p:extLst>
      <p:ext uri="{BB962C8B-B14F-4D97-AF65-F5344CB8AC3E}">
        <p14:creationId xmlns:p14="http://schemas.microsoft.com/office/powerpoint/2010/main" val="53983928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DC6CE0-003F-43A4-928C-D9E16F5D2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57287"/>
          </a:xfrm>
        </p:spPr>
        <p:txBody>
          <a:bodyPr/>
          <a:lstStyle/>
          <a:p>
            <a:pPr algn="ctr"/>
            <a:r>
              <a:rPr lang="en-US" dirty="0" err="1">
                <a:latin typeface="Lucida Calligraphy" panose="03010101010101010101" pitchFamily="66" charset="0"/>
              </a:rPr>
              <a:t>Massin</a:t>
            </a:r>
            <a:r>
              <a:rPr lang="en-US" dirty="0">
                <a:latin typeface="Lucida Calligraphy" panose="03010101010101010101" pitchFamily="66" charset="0"/>
              </a:rPr>
              <a:t> Wadi 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E2BE727-AA5D-496C-9C60-6190979F7CA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1366838"/>
            <a:ext cx="8259276" cy="5401607"/>
          </a:xfrm>
        </p:spPr>
      </p:pic>
    </p:spTree>
    <p:extLst>
      <p:ext uri="{BB962C8B-B14F-4D97-AF65-F5344CB8AC3E}">
        <p14:creationId xmlns:p14="http://schemas.microsoft.com/office/powerpoint/2010/main" val="34777202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DCDC83-0770-4905-AF5B-106BD401D2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2845" y="2731363"/>
            <a:ext cx="8596668" cy="58000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Lucida Calligraphy" panose="03010101010101010101" pitchFamily="66" charset="0"/>
              </a:rPr>
              <a:t>Results</a:t>
            </a:r>
            <a:br>
              <a:rPr lang="en-US" dirty="0">
                <a:solidFill>
                  <a:schemeClr val="accent2">
                    <a:lumMod val="75000"/>
                  </a:schemeClr>
                </a:solidFill>
                <a:latin typeface="Lucida Calligraphy" panose="03010101010101010101" pitchFamily="66" charset="0"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669899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D02D74-5A87-4589-A9BA-67F13C3309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68784"/>
          </a:xfrm>
        </p:spPr>
        <p:txBody>
          <a:bodyPr/>
          <a:lstStyle/>
          <a:p>
            <a:pPr algn="ctr"/>
            <a:r>
              <a:rPr lang="en-US" dirty="0">
                <a:latin typeface="Lucida Calligraphy" panose="03010101010101010101" pitchFamily="66" charset="0"/>
              </a:rPr>
              <a:t>Slope Result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4C279A9D-D0F8-49B0-BF84-B83C1C3EE40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45327585"/>
              </p:ext>
            </p:extLst>
          </p:nvPr>
        </p:nvGraphicFramePr>
        <p:xfrm>
          <a:off x="677863" y="1429305"/>
          <a:ext cx="8596312" cy="51224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5192078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BA40F7-3823-47E1-9F15-B8370616FA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77662"/>
          </a:xfrm>
        </p:spPr>
        <p:txBody>
          <a:bodyPr/>
          <a:lstStyle/>
          <a:p>
            <a:pPr algn="ctr"/>
            <a:r>
              <a:rPr lang="en-US" dirty="0">
                <a:latin typeface="Lucida Calligraphy" panose="03010101010101010101" pitchFamily="66" charset="0"/>
              </a:rPr>
              <a:t>Velocity Result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98542C27-3F9D-44A2-9CCE-6A920986203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2701928"/>
              </p:ext>
            </p:extLst>
          </p:nvPr>
        </p:nvGraphicFramePr>
        <p:xfrm>
          <a:off x="677863" y="1287463"/>
          <a:ext cx="8596312" cy="47545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4842517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2A46D9-23A8-46CB-8E50-208F72A9A3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1551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latin typeface="Lucida Calligraphy" panose="03010101010101010101" pitchFamily="66" charset="0"/>
              </a:rPr>
              <a:t>Cover Result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7ED22645-D8D5-4E97-B252-4E95C73B420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87807455"/>
              </p:ext>
            </p:extLst>
          </p:nvPr>
        </p:nvGraphicFramePr>
        <p:xfrm>
          <a:off x="677863" y="1225550"/>
          <a:ext cx="8596312" cy="48164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8976475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3F02D5-BB11-4815-9A17-97F79B94A8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Lucida Calligraphy" panose="03010101010101010101" pitchFamily="66" charset="0"/>
              </a:rPr>
              <a:t>Cover Result</a:t>
            </a:r>
            <a:endParaRPr lang="en-US" dirty="0"/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50FE7D9B-5AC4-4720-9EF5-BEEC5B5D3F2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32651217"/>
              </p:ext>
            </p:extLst>
          </p:nvPr>
        </p:nvGraphicFramePr>
        <p:xfrm>
          <a:off x="677862" y="1251752"/>
          <a:ext cx="9007676" cy="47902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7986169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8B8472-D8A2-41F2-ADB5-56CF7CC5A6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Lucida Calligraphy" panose="03010101010101010101" pitchFamily="66" charset="0"/>
              </a:rPr>
              <a:t>Profile </a:t>
            </a:r>
          </a:p>
        </p:txBody>
      </p:sp>
      <p:pic>
        <p:nvPicPr>
          <p:cNvPr id="4" name="صورة 11" descr="11.png">
            <a:extLst>
              <a:ext uri="{FF2B5EF4-FFF2-40B4-BE49-F238E27FC236}">
                <a16:creationId xmlns:a16="http://schemas.microsoft.com/office/drawing/2014/main" id="{25AB881F-6CF9-45E8-A577-82104BC708C6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89608" y="1522027"/>
            <a:ext cx="8084394" cy="431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18880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 dirty="0">
                <a:solidFill>
                  <a:schemeClr val="accent2">
                    <a:lumMod val="75000"/>
                  </a:schemeClr>
                </a:solidFill>
                <a:latin typeface="Lucida Calligraphy" panose="03010101010101010101" pitchFamily="66" charset="0"/>
              </a:rPr>
              <a:t>Study area </a:t>
            </a:r>
            <a:br>
              <a:rPr lang="ar-SA" altLang="ar-SA" dirty="0">
                <a:solidFill>
                  <a:schemeClr val="accent2">
                    <a:lumMod val="75000"/>
                  </a:schemeClr>
                </a:solidFill>
                <a:latin typeface="Lucida Calligraphy" panose="03010101010101010101" pitchFamily="66" charset="0"/>
              </a:rPr>
            </a:br>
            <a:endParaRPr lang="en-US" dirty="0"/>
          </a:p>
        </p:txBody>
      </p:sp>
      <p:sp>
        <p:nvSpPr>
          <p:cNvPr id="6" name="عنصر نائب للمحتوى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Location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:</a:t>
            </a:r>
            <a:br>
              <a:rPr lang="en-US" sz="3200" dirty="0">
                <a:latin typeface="Times New Roman" pitchFamily="18" charset="0"/>
                <a:cs typeface="Times New Roman" pitchFamily="18" charset="0"/>
              </a:rPr>
            </a:br>
            <a:r>
              <a:rPr lang="en-US" sz="3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'</a:t>
            </a:r>
            <a:r>
              <a:rPr lang="en-US" sz="3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Illar</a:t>
            </a:r>
            <a:r>
              <a:rPr lang="en-US" sz="3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town is located 10 kilometers northeast of </a:t>
            </a:r>
            <a:r>
              <a:rPr lang="en-US" sz="3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Tulkarm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sz="3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Climate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 : </a:t>
            </a:r>
            <a:br>
              <a:rPr lang="en-US" sz="3000" dirty="0">
                <a:latin typeface="Times New Roman" pitchFamily="18" charset="0"/>
                <a:cs typeface="Times New Roman" pitchFamily="18" charset="0"/>
              </a:rPr>
            </a:br>
            <a:r>
              <a:rPr lang="en-US" sz="3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annual average maximum temperature is 21.5C</a:t>
            </a:r>
            <a:r>
              <a:rPr lang="en-US" sz="3000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 </a:t>
            </a:r>
            <a:r>
              <a:rPr lang="en-US" sz="3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and the annual average minimum is 14.4C</a:t>
            </a:r>
            <a:r>
              <a:rPr lang="en-US" sz="3000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endParaRPr lang="en-US" sz="3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184914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55A28A-4E02-42CF-A6C9-7E26E96309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5780" y="315926"/>
            <a:ext cx="8596668" cy="918070"/>
          </a:xfrm>
        </p:spPr>
        <p:txBody>
          <a:bodyPr/>
          <a:lstStyle/>
          <a:p>
            <a:pPr algn="ctr"/>
            <a:r>
              <a:rPr lang="en-US" dirty="0">
                <a:latin typeface="Lucida Calligraphy" pitchFamily="66" charset="0"/>
                <a:cs typeface="Times New Roman" panose="02020603050405020304" pitchFamily="18" charset="0"/>
              </a:rPr>
              <a:t>Cost estimation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B018DBC-5DB1-49F7-9529-2D83F24AF6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771" y="1316576"/>
            <a:ext cx="8596668" cy="4702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803109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B98BF5-58D0-4055-8E21-163721F755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Lucida Calligraphy" pitchFamily="66" charset="0"/>
                <a:cs typeface="Times New Roman" panose="02020603050405020304" pitchFamily="18" charset="0"/>
              </a:rPr>
              <a:t>Cost estimation</a:t>
            </a:r>
            <a:endParaRPr lang="en-US" dirty="0"/>
          </a:p>
        </p:txBody>
      </p:sp>
      <p:graphicFrame>
        <p:nvGraphicFramePr>
          <p:cNvPr id="10" name="Content Placeholder 9">
            <a:extLst>
              <a:ext uri="{FF2B5EF4-FFF2-40B4-BE49-F238E27FC236}">
                <a16:creationId xmlns:a16="http://schemas.microsoft.com/office/drawing/2014/main" id="{7CC445BF-FCCE-4F32-AA39-537E7CC9C81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23178319"/>
              </p:ext>
            </p:extLst>
          </p:nvPr>
        </p:nvGraphicFramePr>
        <p:xfrm>
          <a:off x="1443261" y="1930400"/>
          <a:ext cx="7221344" cy="22160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42029">
                  <a:extLst>
                    <a:ext uri="{9D8B030D-6E8A-4147-A177-3AD203B41FA5}">
                      <a16:colId xmlns:a16="http://schemas.microsoft.com/office/drawing/2014/main" val="3287158484"/>
                    </a:ext>
                  </a:extLst>
                </a:gridCol>
                <a:gridCol w="754882">
                  <a:extLst>
                    <a:ext uri="{9D8B030D-6E8A-4147-A177-3AD203B41FA5}">
                      <a16:colId xmlns:a16="http://schemas.microsoft.com/office/drawing/2014/main" val="48662896"/>
                    </a:ext>
                  </a:extLst>
                </a:gridCol>
                <a:gridCol w="850081">
                  <a:extLst>
                    <a:ext uri="{9D8B030D-6E8A-4147-A177-3AD203B41FA5}">
                      <a16:colId xmlns:a16="http://schemas.microsoft.com/office/drawing/2014/main" val="706016117"/>
                    </a:ext>
                  </a:extLst>
                </a:gridCol>
                <a:gridCol w="1280759">
                  <a:extLst>
                    <a:ext uri="{9D8B030D-6E8A-4147-A177-3AD203B41FA5}">
                      <a16:colId xmlns:a16="http://schemas.microsoft.com/office/drawing/2014/main" val="3606435455"/>
                    </a:ext>
                  </a:extLst>
                </a:gridCol>
                <a:gridCol w="1393593">
                  <a:extLst>
                    <a:ext uri="{9D8B030D-6E8A-4147-A177-3AD203B41FA5}">
                      <a16:colId xmlns:a16="http://schemas.microsoft.com/office/drawing/2014/main" val="3748391818"/>
                    </a:ext>
                  </a:extLst>
                </a:gridCol>
              </a:tblGrid>
              <a:tr h="5513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Unit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Quantity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Unit price ($)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Total price ($)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72017348"/>
                  </a:ext>
                </a:extLst>
              </a:tr>
              <a:tr h="2762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conduits cost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m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15,455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40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618200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42810689"/>
                  </a:ext>
                </a:extLst>
              </a:tr>
              <a:tr h="5513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excavation and filling and paving cost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m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15,455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30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463650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21259853"/>
                  </a:ext>
                </a:extLst>
              </a:tr>
              <a:tr h="5513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</a:rPr>
                        <a:t>manholes cost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number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755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650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490750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17665751"/>
                  </a:ext>
                </a:extLst>
              </a:tr>
              <a:tr h="285759"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100" dirty="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total cost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</a:rPr>
                        <a:t>1572600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10138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370218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A9CFC-517A-4E92-A2E9-E7A0840EF9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7646" y="2768600"/>
            <a:ext cx="8596668" cy="1320800"/>
          </a:xfrm>
        </p:spPr>
        <p:txBody>
          <a:bodyPr/>
          <a:lstStyle/>
          <a:p>
            <a:pPr algn="ctr"/>
            <a:r>
              <a:rPr lang="en-US" dirty="0">
                <a:latin typeface="Lucida Calligraphy" panose="03010101010101010101" pitchFamily="66" charset="0"/>
              </a:rPr>
              <a:t>Summary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287715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11A8C9AA-75C2-44B1-9438-BF82D509CF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pPr algn="ctr"/>
            <a:r>
              <a:rPr lang="en-US" dirty="0">
                <a:latin typeface="Lucida Calligraphy" panose="03010101010101010101" pitchFamily="66" charset="0"/>
              </a:rPr>
              <a:t>Summary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31DD917-7F9C-4842-91E3-A3C1F02D4D6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755" y="1930401"/>
            <a:ext cx="7401717" cy="3406710"/>
          </a:xfrm>
        </p:spPr>
      </p:pic>
    </p:spTree>
    <p:extLst>
      <p:ext uri="{BB962C8B-B14F-4D97-AF65-F5344CB8AC3E}">
        <p14:creationId xmlns:p14="http://schemas.microsoft.com/office/powerpoint/2010/main" val="93895924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1DD11B-4135-467C-8F17-A3C0F4CCB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Lucida Calligraphy" panose="03010101010101010101" pitchFamily="66" charset="0"/>
              </a:rPr>
              <a:t>Cost sharing per house hold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6E13FBF-3F88-4B44-8394-EEDDD7BAA24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2730" y="1270000"/>
            <a:ext cx="6629400" cy="2886075"/>
          </a:xfrm>
          <a:prstGeom prst="rect">
            <a:avLst/>
          </a:prstGeom>
        </p:spPr>
      </p:pic>
      <p:pic>
        <p:nvPicPr>
          <p:cNvPr id="4" name="Picture 3" descr="نتيجة بحث الصور عن ‪cost‬‏">
            <a:extLst>
              <a:ext uri="{FF2B5EF4-FFF2-40B4-BE49-F238E27FC236}">
                <a16:creationId xmlns:a16="http://schemas.microsoft.com/office/drawing/2014/main" id="{BD497593-690B-43E5-BA62-BC81DB2ECC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2014" y="3960812"/>
            <a:ext cx="4739950" cy="2886075"/>
          </a:xfrm>
          <a:prstGeom prst="rect">
            <a:avLst/>
          </a:prstGeom>
          <a:noFill/>
        </p:spPr>
      </p:pic>
      <p:pic>
        <p:nvPicPr>
          <p:cNvPr id="6" name="Picture 5" descr="صورة ذات صلة">
            <a:extLst>
              <a:ext uri="{FF2B5EF4-FFF2-40B4-BE49-F238E27FC236}">
                <a16:creationId xmlns:a16="http://schemas.microsoft.com/office/drawing/2014/main" id="{26C0667C-A064-45D7-A792-868BE2655B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1964" y="3872204"/>
            <a:ext cx="3429000" cy="298579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1867949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0DA6EA8-7D57-4AA1-A1C6-05B5DBE6856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39055295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 dirty="0">
                <a:solidFill>
                  <a:schemeClr val="accent2">
                    <a:lumMod val="75000"/>
                  </a:schemeClr>
                </a:solidFill>
                <a:latin typeface="Lucida Calligraphy" panose="03010101010101010101" pitchFamily="66" charset="0"/>
              </a:rPr>
              <a:t>Study area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Population </a:t>
            </a:r>
            <a:r>
              <a:rPr lang="en-US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en-US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total population of the town was 7456 capita in 2017.</a:t>
            </a:r>
          </a:p>
          <a:p>
            <a:endParaRPr lang="en-US" sz="3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Water resources </a:t>
            </a:r>
            <a:r>
              <a:rPr lang="en-US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en-US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'</a:t>
            </a:r>
            <a:r>
              <a:rPr lang="en-US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Illar</a:t>
            </a:r>
            <a:r>
              <a:rPr lang="en-US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town have three main water resources and it sells water to the near villages 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1005840" y="1084217"/>
            <a:ext cx="914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Well 1</a:t>
            </a:r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1021860" y="2635740"/>
            <a:ext cx="914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Well 2</a:t>
            </a:r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909962" y="4275498"/>
            <a:ext cx="1175657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Zeeta</a:t>
            </a:r>
            <a:r>
              <a:rPr lang="en-US" dirty="0"/>
              <a:t> village</a:t>
            </a:r>
          </a:p>
        </p:txBody>
      </p:sp>
      <p:cxnSp>
        <p:nvCxnSpPr>
          <p:cNvPr id="8" name="رابط بشكل مرفق 7"/>
          <p:cNvCxnSpPr>
            <a:stCxn id="4" idx="3"/>
          </p:cNvCxnSpPr>
          <p:nvPr/>
        </p:nvCxnSpPr>
        <p:spPr>
          <a:xfrm>
            <a:off x="1920240" y="1489166"/>
            <a:ext cx="914400" cy="914400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رابط بشكل مرفق 9"/>
          <p:cNvCxnSpPr>
            <a:stCxn id="5" idx="3"/>
          </p:cNvCxnSpPr>
          <p:nvPr/>
        </p:nvCxnSpPr>
        <p:spPr>
          <a:xfrm flipV="1">
            <a:off x="1936260" y="2562045"/>
            <a:ext cx="901831" cy="530895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مستطيل مستدير الزوايا 11"/>
          <p:cNvSpPr/>
          <p:nvPr/>
        </p:nvSpPr>
        <p:spPr>
          <a:xfrm>
            <a:off x="2899953" y="2168434"/>
            <a:ext cx="141079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Receiving tank</a:t>
            </a:r>
          </a:p>
        </p:txBody>
      </p:sp>
      <p:cxnSp>
        <p:nvCxnSpPr>
          <p:cNvPr id="18" name="رابط كسهم مستقيم 17"/>
          <p:cNvCxnSpPr>
            <a:stCxn id="12" idx="3"/>
            <a:endCxn id="19" idx="1"/>
          </p:cNvCxnSpPr>
          <p:nvPr/>
        </p:nvCxnSpPr>
        <p:spPr>
          <a:xfrm flipV="1">
            <a:off x="4310743" y="2614791"/>
            <a:ext cx="936582" cy="1084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مستطيل مستدير الزوايا 18"/>
          <p:cNvSpPr/>
          <p:nvPr/>
        </p:nvSpPr>
        <p:spPr>
          <a:xfrm>
            <a:off x="5247325" y="2157591"/>
            <a:ext cx="1619794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Main tank</a:t>
            </a:r>
          </a:p>
        </p:txBody>
      </p:sp>
      <p:cxnSp>
        <p:nvCxnSpPr>
          <p:cNvPr id="21" name="رابط بشكل مرفق 20"/>
          <p:cNvCxnSpPr>
            <a:stCxn id="19" idx="3"/>
          </p:cNvCxnSpPr>
          <p:nvPr/>
        </p:nvCxnSpPr>
        <p:spPr>
          <a:xfrm>
            <a:off x="6867119" y="2614791"/>
            <a:ext cx="933269" cy="494938"/>
          </a:xfrm>
          <a:prstGeom prst="bentConnector3">
            <a:avLst>
              <a:gd name="adj1" fmla="val 23873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مستطيل مستدير الزوايا 22"/>
          <p:cNvSpPr/>
          <p:nvPr/>
        </p:nvSpPr>
        <p:spPr>
          <a:xfrm>
            <a:off x="7305040" y="184331"/>
            <a:ext cx="1763486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Kufr</a:t>
            </a:r>
            <a:r>
              <a:rPr lang="en-US" dirty="0"/>
              <a:t> </a:t>
            </a:r>
            <a:r>
              <a:rPr lang="en-US" dirty="0" err="1"/>
              <a:t>Ra'I</a:t>
            </a:r>
            <a:r>
              <a:rPr lang="en-US" dirty="0"/>
              <a:t> village </a:t>
            </a:r>
          </a:p>
        </p:txBody>
      </p:sp>
      <p:cxnSp>
        <p:nvCxnSpPr>
          <p:cNvPr id="25" name="رابط بشكل مرفق 24"/>
          <p:cNvCxnSpPr>
            <a:endCxn id="23" idx="2"/>
          </p:cNvCxnSpPr>
          <p:nvPr/>
        </p:nvCxnSpPr>
        <p:spPr>
          <a:xfrm rot="5400000" flipH="1" flipV="1">
            <a:off x="6888117" y="1312455"/>
            <a:ext cx="1512390" cy="1084942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مستطيل مستدير الزوايا 26"/>
          <p:cNvSpPr/>
          <p:nvPr/>
        </p:nvSpPr>
        <p:spPr>
          <a:xfrm>
            <a:off x="7815943" y="2928983"/>
            <a:ext cx="18288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Seda</a:t>
            </a:r>
            <a:r>
              <a:rPr lang="en-US" dirty="0"/>
              <a:t> village </a:t>
            </a:r>
          </a:p>
        </p:txBody>
      </p:sp>
      <p:cxnSp>
        <p:nvCxnSpPr>
          <p:cNvPr id="29" name="رابط كسهم مستقيم 28"/>
          <p:cNvCxnSpPr>
            <a:endCxn id="32" idx="0"/>
          </p:cNvCxnSpPr>
          <p:nvPr/>
        </p:nvCxnSpPr>
        <p:spPr>
          <a:xfrm rot="5400000">
            <a:off x="5344409" y="3738596"/>
            <a:ext cx="1356561" cy="2335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مستطيل مستدير الزوايا 31"/>
          <p:cNvSpPr/>
          <p:nvPr/>
        </p:nvSpPr>
        <p:spPr>
          <a:xfrm>
            <a:off x="5364398" y="4428555"/>
            <a:ext cx="1293223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+mj-lt"/>
              </a:rPr>
              <a:t>town</a:t>
            </a:r>
            <a:r>
              <a:rPr lang="en-US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'</a:t>
            </a:r>
            <a:r>
              <a:rPr lang="en-US" dirty="0">
                <a:solidFill>
                  <a:schemeClr val="bg1"/>
                </a:solidFill>
                <a:latin typeface="+mj-lt"/>
              </a:rPr>
              <a:t>s houses</a:t>
            </a:r>
          </a:p>
        </p:txBody>
      </p:sp>
      <p:cxnSp>
        <p:nvCxnSpPr>
          <p:cNvPr id="20" name="رابط بشكل مرفق 19"/>
          <p:cNvCxnSpPr>
            <a:stCxn id="6" idx="3"/>
          </p:cNvCxnSpPr>
          <p:nvPr/>
        </p:nvCxnSpPr>
        <p:spPr>
          <a:xfrm flipV="1">
            <a:off x="2085619" y="3122762"/>
            <a:ext cx="1201045" cy="1609936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1108409" y="2608217"/>
            <a:ext cx="8596668" cy="1320800"/>
          </a:xfrm>
        </p:spPr>
        <p:txBody>
          <a:bodyPr>
            <a:noAutofit/>
          </a:bodyPr>
          <a:lstStyle/>
          <a:p>
            <a:r>
              <a:rPr lang="en-US" sz="5400" dirty="0">
                <a:solidFill>
                  <a:schemeClr val="tx2"/>
                </a:solidFill>
                <a:latin typeface="Lucida Calligraphy" pitchFamily="66" charset="0"/>
                <a:cs typeface="Times New Roman" panose="02020603050405020304" pitchFamily="18" charset="0"/>
              </a:rPr>
              <a:t>Questionnaire analysis</a:t>
            </a:r>
            <a:br>
              <a:rPr lang="en-US" sz="5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5400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  <a:latin typeface="Lucida Calligraphy" pitchFamily="66" charset="0"/>
                <a:cs typeface="Times New Roman" panose="02020603050405020304" pitchFamily="18" charset="0"/>
              </a:rPr>
              <a:t>Questionnaire analysis</a:t>
            </a:r>
            <a:b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>
          <a:xfrm>
            <a:off x="3028649" y="1468259"/>
            <a:ext cx="5344642" cy="595673"/>
          </a:xfrm>
        </p:spPr>
        <p:txBody>
          <a:bodyPr/>
          <a:lstStyle/>
          <a:p>
            <a:pPr>
              <a:buNone/>
            </a:pPr>
            <a:r>
              <a:rPr lang="en-US" dirty="0">
                <a:solidFill>
                  <a:schemeClr val="tx1"/>
                </a:solidFill>
              </a:rPr>
              <a:t>Per Capita Water Consumption Rate</a:t>
            </a:r>
            <a:endParaRPr lang="en-US" b="1" dirty="0">
              <a:solidFill>
                <a:schemeClr val="tx1"/>
              </a:solidFill>
            </a:endParaRPr>
          </a:p>
          <a:p>
            <a:pPr>
              <a:buNone/>
            </a:pPr>
            <a:endParaRPr lang="en-US" dirty="0"/>
          </a:p>
        </p:txBody>
      </p:sp>
      <p:graphicFrame>
        <p:nvGraphicFramePr>
          <p:cNvPr id="3" name="مخطط 2"/>
          <p:cNvGraphicFramePr/>
          <p:nvPr>
            <p:extLst>
              <p:ext uri="{D42A27DB-BD31-4B8C-83A1-F6EECF244321}">
                <p14:modId xmlns:p14="http://schemas.microsoft.com/office/powerpoint/2010/main" val="3454121176"/>
              </p:ext>
            </p:extLst>
          </p:nvPr>
        </p:nvGraphicFramePr>
        <p:xfrm>
          <a:off x="838842" y="1982285"/>
          <a:ext cx="8483355" cy="46016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حضري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9365</TotalTime>
  <Words>779</Words>
  <Application>Microsoft Office PowerPoint</Application>
  <PresentationFormat>Widescreen</PresentationFormat>
  <Paragraphs>256</Paragraphs>
  <Slides>55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55</vt:i4>
      </vt:variant>
    </vt:vector>
  </HeadingPairs>
  <TitlesOfParts>
    <vt:vector size="66" baseType="lpstr">
      <vt:lpstr>Arial</vt:lpstr>
      <vt:lpstr>Calibri</vt:lpstr>
      <vt:lpstr>Cambria Math</vt:lpstr>
      <vt:lpstr>Century Gothic</vt:lpstr>
      <vt:lpstr>Constantia</vt:lpstr>
      <vt:lpstr>Lucida Calligraphy</vt:lpstr>
      <vt:lpstr>Times New Roman</vt:lpstr>
      <vt:lpstr>Trebuchet MS</vt:lpstr>
      <vt:lpstr>Wingdings</vt:lpstr>
      <vt:lpstr>Wingdings 3</vt:lpstr>
      <vt:lpstr>Facet</vt:lpstr>
      <vt:lpstr>An-Najah National University Faculty Of Engineering Civil Engineering Department Graduation Project II</vt:lpstr>
      <vt:lpstr>Outline:</vt:lpstr>
      <vt:lpstr>Objectives</vt:lpstr>
      <vt:lpstr>PowerPoint Presentation</vt:lpstr>
      <vt:lpstr>Study area  </vt:lpstr>
      <vt:lpstr>Study area</vt:lpstr>
      <vt:lpstr>PowerPoint Presentation</vt:lpstr>
      <vt:lpstr>Questionnaire analysis </vt:lpstr>
      <vt:lpstr>Questionnaire analysis </vt:lpstr>
      <vt:lpstr>Questionnaire analysis </vt:lpstr>
      <vt:lpstr>Questionnaire analysis </vt:lpstr>
      <vt:lpstr>Questionnaire analysis </vt:lpstr>
      <vt:lpstr>Questionnaire analysis </vt:lpstr>
      <vt:lpstr>Questionnaire analysis </vt:lpstr>
      <vt:lpstr>Analyzing the Network</vt:lpstr>
      <vt:lpstr>Modeling of WDN</vt:lpstr>
      <vt:lpstr>PowerPoint Presentation</vt:lpstr>
      <vt:lpstr>WDN</vt:lpstr>
      <vt:lpstr>Result of analysis of WDN</vt:lpstr>
      <vt:lpstr>PowerPoint Presentation</vt:lpstr>
      <vt:lpstr>Result of analysis of WDN</vt:lpstr>
      <vt:lpstr>PowerPoint Presentation</vt:lpstr>
      <vt:lpstr>Redesign of WDN</vt:lpstr>
      <vt:lpstr>Data of future population</vt:lpstr>
      <vt:lpstr>Model of WDN</vt:lpstr>
      <vt:lpstr>WDN </vt:lpstr>
      <vt:lpstr>Design Criteria</vt:lpstr>
      <vt:lpstr>Results of WDN for Design </vt:lpstr>
      <vt:lpstr>Results of WDN for Design </vt:lpstr>
      <vt:lpstr>Results of WDN for Design </vt:lpstr>
      <vt:lpstr>Results of WDN for Design </vt:lpstr>
      <vt:lpstr>Cost estimation</vt:lpstr>
      <vt:lpstr>Design of Wastewater network</vt:lpstr>
      <vt:lpstr>PowerPoint Presentation</vt:lpstr>
      <vt:lpstr>Wastewater Generation </vt:lpstr>
      <vt:lpstr>Design Criteria</vt:lpstr>
      <vt:lpstr>Model of the wastewater network</vt:lpstr>
      <vt:lpstr>PowerPoint Presentation</vt:lpstr>
      <vt:lpstr>PowerPoint Presentation</vt:lpstr>
      <vt:lpstr>The Outfalls</vt:lpstr>
      <vt:lpstr> </vt:lpstr>
      <vt:lpstr>Abu Al-Nar Wadi </vt:lpstr>
      <vt:lpstr>Massin Wadi </vt:lpstr>
      <vt:lpstr>Results </vt:lpstr>
      <vt:lpstr>Slope Result</vt:lpstr>
      <vt:lpstr>Velocity Result</vt:lpstr>
      <vt:lpstr>Cover Result</vt:lpstr>
      <vt:lpstr>Cover Result</vt:lpstr>
      <vt:lpstr>Profile </vt:lpstr>
      <vt:lpstr>Cost estimation</vt:lpstr>
      <vt:lpstr>Cost estimation</vt:lpstr>
      <vt:lpstr>Summary</vt:lpstr>
      <vt:lpstr>Summary</vt:lpstr>
      <vt:lpstr>Cost sharing per house hold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 network challenges and manageable solution in Zababdeh village Dr. Abdelhaleem Khader</dc:title>
  <dc:creator>Anas Awwad</dc:creator>
  <cp:lastModifiedBy>ameedoos tayeh</cp:lastModifiedBy>
  <cp:revision>296</cp:revision>
  <dcterms:created xsi:type="dcterms:W3CDTF">2015-12-18T15:21:00Z</dcterms:created>
  <dcterms:modified xsi:type="dcterms:W3CDTF">2019-05-21T12:17:28Z</dcterms:modified>
</cp:coreProperties>
</file>