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745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150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16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392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602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189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3631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077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269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4889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804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82A9-4C11-44E8-8DAF-2823C330119E}" type="datetimeFigureOut">
              <a:rPr lang="ar-SA" smtClean="0"/>
              <a:t>10/11/1439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95C19-8876-4A56-AB4D-37DB7E31D4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233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176" y="1600200"/>
            <a:ext cx="6547647" cy="4525963"/>
          </a:xfrm>
        </p:spPr>
      </p:pic>
    </p:spTree>
    <p:extLst>
      <p:ext uri="{BB962C8B-B14F-4D97-AF65-F5344CB8AC3E}">
        <p14:creationId xmlns:p14="http://schemas.microsoft.com/office/powerpoint/2010/main" val="918072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61" y="1600200"/>
            <a:ext cx="6638078" cy="4525963"/>
          </a:xfrm>
        </p:spPr>
      </p:pic>
    </p:spTree>
    <p:extLst>
      <p:ext uri="{BB962C8B-B14F-4D97-AF65-F5344CB8AC3E}">
        <p14:creationId xmlns:p14="http://schemas.microsoft.com/office/powerpoint/2010/main" val="3073420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59" y="1600200"/>
            <a:ext cx="6772081" cy="4525963"/>
          </a:xfrm>
        </p:spPr>
      </p:pic>
    </p:spTree>
    <p:extLst>
      <p:ext uri="{BB962C8B-B14F-4D97-AF65-F5344CB8AC3E}">
        <p14:creationId xmlns:p14="http://schemas.microsoft.com/office/powerpoint/2010/main" val="246677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803" y="1600200"/>
            <a:ext cx="6650394" cy="4525963"/>
          </a:xfrm>
        </p:spPr>
      </p:pic>
    </p:spTree>
    <p:extLst>
      <p:ext uri="{BB962C8B-B14F-4D97-AF65-F5344CB8AC3E}">
        <p14:creationId xmlns:p14="http://schemas.microsoft.com/office/powerpoint/2010/main" val="1398658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58" y="1600200"/>
            <a:ext cx="6624484" cy="4525963"/>
          </a:xfrm>
        </p:spPr>
      </p:pic>
    </p:spTree>
    <p:extLst>
      <p:ext uri="{BB962C8B-B14F-4D97-AF65-F5344CB8AC3E}">
        <p14:creationId xmlns:p14="http://schemas.microsoft.com/office/powerpoint/2010/main" val="1370063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94" y="1600200"/>
            <a:ext cx="6688812" cy="4525963"/>
          </a:xfrm>
        </p:spPr>
      </p:pic>
    </p:spTree>
    <p:extLst>
      <p:ext uri="{BB962C8B-B14F-4D97-AF65-F5344CB8AC3E}">
        <p14:creationId xmlns:p14="http://schemas.microsoft.com/office/powerpoint/2010/main" val="2576321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681" y="1600200"/>
            <a:ext cx="6600638" cy="4525963"/>
          </a:xfrm>
        </p:spPr>
      </p:pic>
    </p:spTree>
    <p:extLst>
      <p:ext uri="{BB962C8B-B14F-4D97-AF65-F5344CB8AC3E}">
        <p14:creationId xmlns:p14="http://schemas.microsoft.com/office/powerpoint/2010/main" val="754914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56" y="1600200"/>
            <a:ext cx="6610288" cy="4525963"/>
          </a:xfrm>
        </p:spPr>
      </p:pic>
    </p:spTree>
    <p:extLst>
      <p:ext uri="{BB962C8B-B14F-4D97-AF65-F5344CB8AC3E}">
        <p14:creationId xmlns:p14="http://schemas.microsoft.com/office/powerpoint/2010/main" val="1662193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607" y="1600200"/>
            <a:ext cx="6668786" cy="4525963"/>
          </a:xfrm>
        </p:spPr>
      </p:pic>
    </p:spTree>
    <p:extLst>
      <p:ext uri="{BB962C8B-B14F-4D97-AF65-F5344CB8AC3E}">
        <p14:creationId xmlns:p14="http://schemas.microsoft.com/office/powerpoint/2010/main" val="420912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527" y="1600200"/>
            <a:ext cx="6642946" cy="4525963"/>
          </a:xfrm>
        </p:spPr>
      </p:pic>
    </p:spTree>
    <p:extLst>
      <p:ext uri="{BB962C8B-B14F-4D97-AF65-F5344CB8AC3E}">
        <p14:creationId xmlns:p14="http://schemas.microsoft.com/office/powerpoint/2010/main" val="13386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63" y="1600200"/>
            <a:ext cx="6576074" cy="4525963"/>
          </a:xfrm>
        </p:spPr>
      </p:pic>
    </p:spTree>
    <p:extLst>
      <p:ext uri="{BB962C8B-B14F-4D97-AF65-F5344CB8AC3E}">
        <p14:creationId xmlns:p14="http://schemas.microsoft.com/office/powerpoint/2010/main" val="310697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113" y="1600200"/>
            <a:ext cx="6607773" cy="4525963"/>
          </a:xfrm>
        </p:spPr>
      </p:pic>
    </p:spTree>
    <p:extLst>
      <p:ext uri="{BB962C8B-B14F-4D97-AF65-F5344CB8AC3E}">
        <p14:creationId xmlns:p14="http://schemas.microsoft.com/office/powerpoint/2010/main" val="85975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81" y="1600200"/>
            <a:ext cx="6621437" cy="4525963"/>
          </a:xfrm>
        </p:spPr>
      </p:pic>
    </p:spTree>
    <p:extLst>
      <p:ext uri="{BB962C8B-B14F-4D97-AF65-F5344CB8AC3E}">
        <p14:creationId xmlns:p14="http://schemas.microsoft.com/office/powerpoint/2010/main" val="399494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113" y="1600200"/>
            <a:ext cx="6607773" cy="4525963"/>
          </a:xfrm>
        </p:spPr>
      </p:pic>
    </p:spTree>
    <p:extLst>
      <p:ext uri="{BB962C8B-B14F-4D97-AF65-F5344CB8AC3E}">
        <p14:creationId xmlns:p14="http://schemas.microsoft.com/office/powerpoint/2010/main" val="1926846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56" y="1600200"/>
            <a:ext cx="6728687" cy="4525963"/>
          </a:xfrm>
        </p:spPr>
      </p:pic>
    </p:spTree>
    <p:extLst>
      <p:ext uri="{BB962C8B-B14F-4D97-AF65-F5344CB8AC3E}">
        <p14:creationId xmlns:p14="http://schemas.microsoft.com/office/powerpoint/2010/main" val="4148176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14" y="1600200"/>
            <a:ext cx="6643372" cy="4525963"/>
          </a:xfrm>
        </p:spPr>
      </p:pic>
    </p:spTree>
    <p:extLst>
      <p:ext uri="{BB962C8B-B14F-4D97-AF65-F5344CB8AC3E}">
        <p14:creationId xmlns:p14="http://schemas.microsoft.com/office/powerpoint/2010/main" val="349784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004" y="1600200"/>
            <a:ext cx="6721992" cy="4525963"/>
          </a:xfrm>
        </p:spPr>
      </p:pic>
    </p:spTree>
    <p:extLst>
      <p:ext uri="{BB962C8B-B14F-4D97-AF65-F5344CB8AC3E}">
        <p14:creationId xmlns:p14="http://schemas.microsoft.com/office/powerpoint/2010/main" val="263460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2</cp:revision>
  <dcterms:created xsi:type="dcterms:W3CDTF">2018-06-24T06:44:45Z</dcterms:created>
  <dcterms:modified xsi:type="dcterms:W3CDTF">2018-06-24T06:58:17Z</dcterms:modified>
</cp:coreProperties>
</file>