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y="5143500" cx="9144000"/>
  <p:notesSz cx="9144000" cy="5143500"/>
  <p:embeddedFontLst>
    <p:embeddedFont>
      <p:font typeface="Helvetica Neue"/>
      <p:regular r:id="rId42"/>
      <p:bold r:id="rId43"/>
      <p:italic r:id="rId44"/>
      <p:boldItalic r:id="rId45"/>
    </p:embeddedFont>
    <p:embeddedFont>
      <p:font typeface="Arial Black"/>
      <p:regular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47" roundtripDataSignature="AMtx7mgDHUHPngJczo8TkC7DkeAEZOft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font" Target="fonts/HelveticaNeue-regular.fntdata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font" Target="fonts/HelveticaNeue-italic.fntdata"/><Relationship Id="rId21" Type="http://schemas.openxmlformats.org/officeDocument/2006/relationships/slide" Target="slides/slide16.xml"/><Relationship Id="rId43" Type="http://schemas.openxmlformats.org/officeDocument/2006/relationships/font" Target="fonts/HelveticaNeue-bold.fntdata"/><Relationship Id="rId24" Type="http://schemas.openxmlformats.org/officeDocument/2006/relationships/slide" Target="slides/slide19.xml"/><Relationship Id="rId46" Type="http://schemas.openxmlformats.org/officeDocument/2006/relationships/font" Target="fonts/ArialBlack-regular.fntdata"/><Relationship Id="rId23" Type="http://schemas.openxmlformats.org/officeDocument/2006/relationships/slide" Target="slides/slide18.xml"/><Relationship Id="rId45" Type="http://schemas.openxmlformats.org/officeDocument/2006/relationships/font" Target="fonts/HelveticaNeue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customschemas.google.com/relationships/presentationmetadata" Target="meta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5181600" y="0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1588" y="0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5181600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1588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/>
              <a:t>‹#›</a:t>
            </a:fld>
            <a:endParaRPr sz="12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0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1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1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2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2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3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4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4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5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15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6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16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7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17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8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18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18:notes"/>
          <p:cNvSpPr txBox="1"/>
          <p:nvPr>
            <p:ph idx="12" type="sldNum"/>
          </p:nvPr>
        </p:nvSpPr>
        <p:spPr>
          <a:xfrm>
            <a:off x="1588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9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19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2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20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20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1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1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2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22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3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23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4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24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5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25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6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26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7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27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28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28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9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29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30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30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1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31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2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32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33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33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4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34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5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35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36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6" name="Google Shape;566;p36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5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6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7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8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p9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9:notes"/>
          <p:cNvSpPr txBox="1"/>
          <p:nvPr>
            <p:ph idx="12" type="sldNum"/>
          </p:nvPr>
        </p:nvSpPr>
        <p:spPr>
          <a:xfrm>
            <a:off x="1588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8"/>
          <p:cNvSpPr txBox="1"/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8"/>
          <p:cNvSpPr txBox="1"/>
          <p:nvPr>
            <p:ph idx="1" type="subTitle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8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8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8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9"/>
          <p:cNvSpPr txBox="1"/>
          <p:nvPr>
            <p:ph type="title"/>
          </p:nvPr>
        </p:nvSpPr>
        <p:spPr>
          <a:xfrm>
            <a:off x="2207641" y="-8826"/>
            <a:ext cx="6155308" cy="10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9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9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9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9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bg>
      <p:bgPr>
        <a:solidFill>
          <a:schemeClr val="lt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0"/>
          <p:cNvSpPr/>
          <p:nvPr/>
        </p:nvSpPr>
        <p:spPr>
          <a:xfrm>
            <a:off x="6221386" y="3770942"/>
            <a:ext cx="2922905" cy="1372870"/>
          </a:xfrm>
          <a:custGeom>
            <a:rect b="b" l="l" r="r" t="t"/>
            <a:pathLst>
              <a:path extrusionOk="0" h="1372870" w="2922904">
                <a:moveTo>
                  <a:pt x="958939" y="934877"/>
                </a:moveTo>
                <a:lnTo>
                  <a:pt x="918866" y="935364"/>
                </a:lnTo>
                <a:lnTo>
                  <a:pt x="877870" y="936889"/>
                </a:lnTo>
                <a:lnTo>
                  <a:pt x="836059" y="939551"/>
                </a:lnTo>
                <a:lnTo>
                  <a:pt x="793538" y="943447"/>
                </a:lnTo>
                <a:lnTo>
                  <a:pt x="750414" y="948675"/>
                </a:lnTo>
                <a:lnTo>
                  <a:pt x="706795" y="955332"/>
                </a:lnTo>
                <a:lnTo>
                  <a:pt x="662786" y="963516"/>
                </a:lnTo>
                <a:lnTo>
                  <a:pt x="618495" y="973326"/>
                </a:lnTo>
                <a:lnTo>
                  <a:pt x="574027" y="984857"/>
                </a:lnTo>
                <a:lnTo>
                  <a:pt x="529491" y="998210"/>
                </a:lnTo>
                <a:lnTo>
                  <a:pt x="484992" y="1013480"/>
                </a:lnTo>
                <a:lnTo>
                  <a:pt x="440636" y="1030765"/>
                </a:lnTo>
                <a:lnTo>
                  <a:pt x="396532" y="1050164"/>
                </a:lnTo>
                <a:lnTo>
                  <a:pt x="352785" y="1071774"/>
                </a:lnTo>
                <a:lnTo>
                  <a:pt x="309502" y="1095693"/>
                </a:lnTo>
                <a:lnTo>
                  <a:pt x="266789" y="1122019"/>
                </a:lnTo>
                <a:lnTo>
                  <a:pt x="224754" y="1150848"/>
                </a:lnTo>
                <a:lnTo>
                  <a:pt x="183503" y="1182279"/>
                </a:lnTo>
                <a:lnTo>
                  <a:pt x="143143" y="1216410"/>
                </a:lnTo>
                <a:lnTo>
                  <a:pt x="103780" y="1253338"/>
                </a:lnTo>
                <a:lnTo>
                  <a:pt x="65520" y="1293161"/>
                </a:lnTo>
                <a:lnTo>
                  <a:pt x="28472" y="1335977"/>
                </a:lnTo>
                <a:lnTo>
                  <a:pt x="0" y="1372557"/>
                </a:lnTo>
                <a:lnTo>
                  <a:pt x="2922613" y="1372557"/>
                </a:lnTo>
                <a:lnTo>
                  <a:pt x="2922613" y="1009261"/>
                </a:lnTo>
                <a:lnTo>
                  <a:pt x="1581239" y="1009261"/>
                </a:lnTo>
                <a:lnTo>
                  <a:pt x="1509242" y="1006737"/>
                </a:lnTo>
                <a:lnTo>
                  <a:pt x="1453128" y="1001184"/>
                </a:lnTo>
                <a:lnTo>
                  <a:pt x="1416683" y="995631"/>
                </a:lnTo>
                <a:lnTo>
                  <a:pt x="1403693" y="993107"/>
                </a:lnTo>
                <a:lnTo>
                  <a:pt x="1369955" y="984008"/>
                </a:lnTo>
                <a:lnTo>
                  <a:pt x="1276662" y="963992"/>
                </a:lnTo>
                <a:lnTo>
                  <a:pt x="1135696" y="943975"/>
                </a:lnTo>
                <a:lnTo>
                  <a:pt x="958939" y="934877"/>
                </a:lnTo>
                <a:close/>
              </a:path>
              <a:path extrusionOk="0" h="1372870" w="2922904">
                <a:moveTo>
                  <a:pt x="2922613" y="0"/>
                </a:moveTo>
                <a:lnTo>
                  <a:pt x="2873761" y="8365"/>
                </a:lnTo>
                <a:lnTo>
                  <a:pt x="2833604" y="17276"/>
                </a:lnTo>
                <a:lnTo>
                  <a:pt x="2792580" y="28313"/>
                </a:lnTo>
                <a:lnTo>
                  <a:pt x="2750979" y="41679"/>
                </a:lnTo>
                <a:lnTo>
                  <a:pt x="2709090" y="57576"/>
                </a:lnTo>
                <a:lnTo>
                  <a:pt x="2667200" y="76206"/>
                </a:lnTo>
                <a:lnTo>
                  <a:pt x="2625600" y="97771"/>
                </a:lnTo>
                <a:lnTo>
                  <a:pt x="2584577" y="122472"/>
                </a:lnTo>
                <a:lnTo>
                  <a:pt x="2544421" y="150512"/>
                </a:lnTo>
                <a:lnTo>
                  <a:pt x="2505419" y="182092"/>
                </a:lnTo>
                <a:lnTo>
                  <a:pt x="2467862" y="217415"/>
                </a:lnTo>
                <a:lnTo>
                  <a:pt x="2432037" y="256683"/>
                </a:lnTo>
                <a:lnTo>
                  <a:pt x="2398234" y="300097"/>
                </a:lnTo>
                <a:lnTo>
                  <a:pt x="2366741" y="347859"/>
                </a:lnTo>
                <a:lnTo>
                  <a:pt x="2337847" y="400172"/>
                </a:lnTo>
                <a:lnTo>
                  <a:pt x="2311840" y="457237"/>
                </a:lnTo>
                <a:lnTo>
                  <a:pt x="2289010" y="519257"/>
                </a:lnTo>
                <a:lnTo>
                  <a:pt x="2266818" y="579834"/>
                </a:lnTo>
                <a:lnTo>
                  <a:pt x="2241644" y="635337"/>
                </a:lnTo>
                <a:lnTo>
                  <a:pt x="2213753" y="685978"/>
                </a:lnTo>
                <a:lnTo>
                  <a:pt x="2183410" y="731971"/>
                </a:lnTo>
                <a:lnTo>
                  <a:pt x="2150882" y="773528"/>
                </a:lnTo>
                <a:lnTo>
                  <a:pt x="2116433" y="810862"/>
                </a:lnTo>
                <a:lnTo>
                  <a:pt x="2080330" y="844185"/>
                </a:lnTo>
                <a:lnTo>
                  <a:pt x="2042838" y="873711"/>
                </a:lnTo>
                <a:lnTo>
                  <a:pt x="2004222" y="899652"/>
                </a:lnTo>
                <a:lnTo>
                  <a:pt x="1964748" y="922222"/>
                </a:lnTo>
                <a:lnTo>
                  <a:pt x="1924681" y="941631"/>
                </a:lnTo>
                <a:lnTo>
                  <a:pt x="1884288" y="958095"/>
                </a:lnTo>
                <a:lnTo>
                  <a:pt x="1843833" y="971824"/>
                </a:lnTo>
                <a:lnTo>
                  <a:pt x="1803583" y="983033"/>
                </a:lnTo>
                <a:lnTo>
                  <a:pt x="1763802" y="991934"/>
                </a:lnTo>
                <a:lnTo>
                  <a:pt x="1724756" y="998739"/>
                </a:lnTo>
                <a:lnTo>
                  <a:pt x="1686712" y="1003662"/>
                </a:lnTo>
                <a:lnTo>
                  <a:pt x="1614688" y="1008710"/>
                </a:lnTo>
                <a:lnTo>
                  <a:pt x="1581239" y="1009261"/>
                </a:lnTo>
                <a:lnTo>
                  <a:pt x="2922613" y="1009261"/>
                </a:lnTo>
                <a:lnTo>
                  <a:pt x="2922613" y="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9" name="Google Shape;29;p40"/>
          <p:cNvSpPr/>
          <p:nvPr/>
        </p:nvSpPr>
        <p:spPr>
          <a:xfrm>
            <a:off x="0" y="3759212"/>
            <a:ext cx="3080385" cy="1384300"/>
          </a:xfrm>
          <a:custGeom>
            <a:rect b="b" l="l" r="r" t="t"/>
            <a:pathLst>
              <a:path extrusionOk="0" h="1384300" w="3080385">
                <a:moveTo>
                  <a:pt x="3175" y="0"/>
                </a:moveTo>
                <a:lnTo>
                  <a:pt x="0" y="0"/>
                </a:lnTo>
                <a:lnTo>
                  <a:pt x="0" y="1384287"/>
                </a:lnTo>
                <a:lnTo>
                  <a:pt x="3080115" y="1384287"/>
                </a:lnTo>
                <a:lnTo>
                  <a:pt x="3051660" y="1347707"/>
                </a:lnTo>
                <a:lnTo>
                  <a:pt x="3014636" y="1304891"/>
                </a:lnTo>
                <a:lnTo>
                  <a:pt x="2976405" y="1265068"/>
                </a:lnTo>
                <a:lnTo>
                  <a:pt x="2937072" y="1228140"/>
                </a:lnTo>
                <a:lnTo>
                  <a:pt x="2896744" y="1194009"/>
                </a:lnTo>
                <a:lnTo>
                  <a:pt x="2855528" y="1162578"/>
                </a:lnTo>
                <a:lnTo>
                  <a:pt x="2813529" y="1133748"/>
                </a:lnTo>
                <a:lnTo>
                  <a:pt x="2770854" y="1107423"/>
                </a:lnTo>
                <a:lnTo>
                  <a:pt x="2727610" y="1083504"/>
                </a:lnTo>
                <a:lnTo>
                  <a:pt x="2683902" y="1061894"/>
                </a:lnTo>
                <a:lnTo>
                  <a:pt x="2639837" y="1042495"/>
                </a:lnTo>
                <a:lnTo>
                  <a:pt x="2595522" y="1025209"/>
                </a:lnTo>
                <a:lnTo>
                  <a:pt x="1500124" y="1020991"/>
                </a:lnTo>
                <a:lnTo>
                  <a:pt x="1466696" y="1020439"/>
                </a:lnTo>
                <a:lnTo>
                  <a:pt x="1394724" y="1015391"/>
                </a:lnTo>
                <a:lnTo>
                  <a:pt x="1356710" y="1010469"/>
                </a:lnTo>
                <a:lnTo>
                  <a:pt x="1317697" y="1003664"/>
                </a:lnTo>
                <a:lnTo>
                  <a:pt x="1277951" y="994763"/>
                </a:lnTo>
                <a:lnTo>
                  <a:pt x="1237736" y="983554"/>
                </a:lnTo>
                <a:lnTo>
                  <a:pt x="1197318" y="969825"/>
                </a:lnTo>
                <a:lnTo>
                  <a:pt x="1156962" y="953361"/>
                </a:lnTo>
                <a:lnTo>
                  <a:pt x="1116933" y="933951"/>
                </a:lnTo>
                <a:lnTo>
                  <a:pt x="1077496" y="911382"/>
                </a:lnTo>
                <a:lnTo>
                  <a:pt x="1038916" y="885441"/>
                </a:lnTo>
                <a:lnTo>
                  <a:pt x="1001458" y="855915"/>
                </a:lnTo>
                <a:lnTo>
                  <a:pt x="965388" y="822591"/>
                </a:lnTo>
                <a:lnTo>
                  <a:pt x="930970" y="785258"/>
                </a:lnTo>
                <a:lnTo>
                  <a:pt x="898470" y="743701"/>
                </a:lnTo>
                <a:lnTo>
                  <a:pt x="868153" y="697708"/>
                </a:lnTo>
                <a:lnTo>
                  <a:pt x="840284" y="647066"/>
                </a:lnTo>
                <a:lnTo>
                  <a:pt x="815128" y="591564"/>
                </a:lnTo>
                <a:lnTo>
                  <a:pt x="792949" y="530987"/>
                </a:lnTo>
                <a:lnTo>
                  <a:pt x="770134" y="468967"/>
                </a:lnTo>
                <a:lnTo>
                  <a:pt x="744145" y="411902"/>
                </a:lnTo>
                <a:lnTo>
                  <a:pt x="715272" y="359589"/>
                </a:lnTo>
                <a:lnTo>
                  <a:pt x="683803" y="311827"/>
                </a:lnTo>
                <a:lnTo>
                  <a:pt x="650027" y="268413"/>
                </a:lnTo>
                <a:lnTo>
                  <a:pt x="614231" y="229145"/>
                </a:lnTo>
                <a:lnTo>
                  <a:pt x="576705" y="193822"/>
                </a:lnTo>
                <a:lnTo>
                  <a:pt x="537737" y="162242"/>
                </a:lnTo>
                <a:lnTo>
                  <a:pt x="497615" y="134202"/>
                </a:lnTo>
                <a:lnTo>
                  <a:pt x="456627" y="109501"/>
                </a:lnTo>
                <a:lnTo>
                  <a:pt x="415062" y="87936"/>
                </a:lnTo>
                <a:lnTo>
                  <a:pt x="373208" y="69306"/>
                </a:lnTo>
                <a:lnTo>
                  <a:pt x="331354" y="53409"/>
                </a:lnTo>
                <a:lnTo>
                  <a:pt x="289788" y="40043"/>
                </a:lnTo>
                <a:lnTo>
                  <a:pt x="248799" y="29005"/>
                </a:lnTo>
                <a:lnTo>
                  <a:pt x="208675" y="20095"/>
                </a:lnTo>
                <a:lnTo>
                  <a:pt x="169703" y="13109"/>
                </a:lnTo>
                <a:lnTo>
                  <a:pt x="96375" y="4105"/>
                </a:lnTo>
                <a:lnTo>
                  <a:pt x="31120" y="377"/>
                </a:lnTo>
                <a:lnTo>
                  <a:pt x="3175" y="0"/>
                </a:lnTo>
                <a:close/>
              </a:path>
              <a:path extrusionOk="0" h="1384300" w="3080385">
                <a:moveTo>
                  <a:pt x="2121916" y="946607"/>
                </a:moveTo>
                <a:lnTo>
                  <a:pt x="1945326" y="955705"/>
                </a:lnTo>
                <a:lnTo>
                  <a:pt x="1804479" y="975722"/>
                </a:lnTo>
                <a:lnTo>
                  <a:pt x="1711257" y="995738"/>
                </a:lnTo>
                <a:lnTo>
                  <a:pt x="1677543" y="1004836"/>
                </a:lnTo>
                <a:lnTo>
                  <a:pt x="1664555" y="1007360"/>
                </a:lnTo>
                <a:lnTo>
                  <a:pt x="1628124" y="1012913"/>
                </a:lnTo>
                <a:lnTo>
                  <a:pt x="1572047" y="1018467"/>
                </a:lnTo>
                <a:lnTo>
                  <a:pt x="1500124" y="1020991"/>
                </a:lnTo>
                <a:lnTo>
                  <a:pt x="2583239" y="1020991"/>
                </a:lnTo>
                <a:lnTo>
                  <a:pt x="2506564" y="996587"/>
                </a:lnTo>
                <a:lnTo>
                  <a:pt x="2462134" y="985055"/>
                </a:lnTo>
                <a:lnTo>
                  <a:pt x="2417879" y="975246"/>
                </a:lnTo>
                <a:lnTo>
                  <a:pt x="2373905" y="967062"/>
                </a:lnTo>
                <a:lnTo>
                  <a:pt x="2330319" y="960405"/>
                </a:lnTo>
                <a:lnTo>
                  <a:pt x="2287225" y="955177"/>
                </a:lnTo>
                <a:lnTo>
                  <a:pt x="2244732" y="951281"/>
                </a:lnTo>
                <a:lnTo>
                  <a:pt x="2202945" y="948619"/>
                </a:lnTo>
                <a:lnTo>
                  <a:pt x="2161971" y="947094"/>
                </a:lnTo>
                <a:lnTo>
                  <a:pt x="2121916" y="946607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0" name="Google Shape;30;p40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0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0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bg>
      <p:bgPr>
        <a:solidFill>
          <a:schemeClr val="lt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1"/>
          <p:cNvSpPr/>
          <p:nvPr/>
        </p:nvSpPr>
        <p:spPr>
          <a:xfrm>
            <a:off x="0" y="0"/>
            <a:ext cx="2999105" cy="1381125"/>
          </a:xfrm>
          <a:custGeom>
            <a:rect b="b" l="l" r="r" t="t"/>
            <a:pathLst>
              <a:path extrusionOk="0" h="1381125" w="2999105">
                <a:moveTo>
                  <a:pt x="2998813" y="0"/>
                </a:moveTo>
                <a:lnTo>
                  <a:pt x="0" y="0"/>
                </a:lnTo>
                <a:lnTo>
                  <a:pt x="0" y="1381089"/>
                </a:lnTo>
                <a:lnTo>
                  <a:pt x="48496" y="1376440"/>
                </a:lnTo>
                <a:lnTo>
                  <a:pt x="125058" y="1364192"/>
                </a:lnTo>
                <a:lnTo>
                  <a:pt x="165215" y="1355281"/>
                </a:lnTo>
                <a:lnTo>
                  <a:pt x="206237" y="1344244"/>
                </a:lnTo>
                <a:lnTo>
                  <a:pt x="247836" y="1330878"/>
                </a:lnTo>
                <a:lnTo>
                  <a:pt x="289724" y="1314981"/>
                </a:lnTo>
                <a:lnTo>
                  <a:pt x="331611" y="1296352"/>
                </a:lnTo>
                <a:lnTo>
                  <a:pt x="373209" y="1274788"/>
                </a:lnTo>
                <a:lnTo>
                  <a:pt x="414230" y="1250087"/>
                </a:lnTo>
                <a:lnTo>
                  <a:pt x="454384" y="1222048"/>
                </a:lnTo>
                <a:lnTo>
                  <a:pt x="493384" y="1190468"/>
                </a:lnTo>
                <a:lnTo>
                  <a:pt x="530940" y="1155146"/>
                </a:lnTo>
                <a:lnTo>
                  <a:pt x="566764" y="1115880"/>
                </a:lnTo>
                <a:lnTo>
                  <a:pt x="600568" y="1072467"/>
                </a:lnTo>
                <a:lnTo>
                  <a:pt x="632062" y="1024705"/>
                </a:lnTo>
                <a:lnTo>
                  <a:pt x="660958" y="972394"/>
                </a:lnTo>
                <a:lnTo>
                  <a:pt x="686968" y="915330"/>
                </a:lnTo>
                <a:lnTo>
                  <a:pt x="709803" y="853313"/>
                </a:lnTo>
                <a:lnTo>
                  <a:pt x="731998" y="792732"/>
                </a:lnTo>
                <a:lnTo>
                  <a:pt x="757174" y="737228"/>
                </a:lnTo>
                <a:lnTo>
                  <a:pt x="785066" y="686585"/>
                </a:lnTo>
                <a:lnTo>
                  <a:pt x="815409" y="640593"/>
                </a:lnTo>
                <a:lnTo>
                  <a:pt x="847936" y="599037"/>
                </a:lnTo>
                <a:lnTo>
                  <a:pt x="882383" y="561705"/>
                </a:lnTo>
                <a:lnTo>
                  <a:pt x="918485" y="528384"/>
                </a:lnTo>
                <a:lnTo>
                  <a:pt x="955975" y="498861"/>
                </a:lnTo>
                <a:lnTo>
                  <a:pt x="994589" y="472923"/>
                </a:lnTo>
                <a:lnTo>
                  <a:pt x="1034060" y="450357"/>
                </a:lnTo>
                <a:lnTo>
                  <a:pt x="1074125" y="430951"/>
                </a:lnTo>
                <a:lnTo>
                  <a:pt x="1114516" y="414492"/>
                </a:lnTo>
                <a:lnTo>
                  <a:pt x="1154969" y="400766"/>
                </a:lnTo>
                <a:lnTo>
                  <a:pt x="1195218" y="389561"/>
                </a:lnTo>
                <a:lnTo>
                  <a:pt x="1234998" y="380664"/>
                </a:lnTo>
                <a:lnTo>
                  <a:pt x="1274044" y="373862"/>
                </a:lnTo>
                <a:lnTo>
                  <a:pt x="1312090" y="368942"/>
                </a:lnTo>
                <a:lnTo>
                  <a:pt x="1384120" y="363897"/>
                </a:lnTo>
                <a:lnTo>
                  <a:pt x="1417574" y="363347"/>
                </a:lnTo>
                <a:lnTo>
                  <a:pt x="2501315" y="363347"/>
                </a:lnTo>
                <a:lnTo>
                  <a:pt x="2513821" y="359056"/>
                </a:lnTo>
                <a:lnTo>
                  <a:pt x="2558176" y="341772"/>
                </a:lnTo>
                <a:lnTo>
                  <a:pt x="2602281" y="322376"/>
                </a:lnTo>
                <a:lnTo>
                  <a:pt x="2646028" y="300768"/>
                </a:lnTo>
                <a:lnTo>
                  <a:pt x="2689311" y="276851"/>
                </a:lnTo>
                <a:lnTo>
                  <a:pt x="2732024" y="250528"/>
                </a:lnTo>
                <a:lnTo>
                  <a:pt x="2774059" y="221701"/>
                </a:lnTo>
                <a:lnTo>
                  <a:pt x="2815310" y="190271"/>
                </a:lnTo>
                <a:lnTo>
                  <a:pt x="2855670" y="156142"/>
                </a:lnTo>
                <a:lnTo>
                  <a:pt x="2895033" y="119215"/>
                </a:lnTo>
                <a:lnTo>
                  <a:pt x="2933292" y="79394"/>
                </a:lnTo>
                <a:lnTo>
                  <a:pt x="2970341" y="36579"/>
                </a:lnTo>
                <a:lnTo>
                  <a:pt x="2998813" y="0"/>
                </a:lnTo>
                <a:close/>
              </a:path>
              <a:path extrusionOk="0" h="1381125" w="2999105">
                <a:moveTo>
                  <a:pt x="2501315" y="363347"/>
                </a:moveTo>
                <a:lnTo>
                  <a:pt x="1417574" y="363347"/>
                </a:lnTo>
                <a:lnTo>
                  <a:pt x="1489571" y="365867"/>
                </a:lnTo>
                <a:lnTo>
                  <a:pt x="1545685" y="371411"/>
                </a:lnTo>
                <a:lnTo>
                  <a:pt x="1582130" y="376955"/>
                </a:lnTo>
                <a:lnTo>
                  <a:pt x="1595120" y="379475"/>
                </a:lnTo>
                <a:lnTo>
                  <a:pt x="1628858" y="388564"/>
                </a:lnTo>
                <a:lnTo>
                  <a:pt x="1722151" y="408558"/>
                </a:lnTo>
                <a:lnTo>
                  <a:pt x="1863117" y="428553"/>
                </a:lnTo>
                <a:lnTo>
                  <a:pt x="2039874" y="437641"/>
                </a:lnTo>
                <a:lnTo>
                  <a:pt x="2079947" y="437155"/>
                </a:lnTo>
                <a:lnTo>
                  <a:pt x="2120942" y="435630"/>
                </a:lnTo>
                <a:lnTo>
                  <a:pt x="2162754" y="432969"/>
                </a:lnTo>
                <a:lnTo>
                  <a:pt x="2205275" y="429074"/>
                </a:lnTo>
                <a:lnTo>
                  <a:pt x="2248399" y="423848"/>
                </a:lnTo>
                <a:lnTo>
                  <a:pt x="2292018" y="417193"/>
                </a:lnTo>
                <a:lnTo>
                  <a:pt x="2336027" y="409010"/>
                </a:lnTo>
                <a:lnTo>
                  <a:pt x="2380318" y="399203"/>
                </a:lnTo>
                <a:lnTo>
                  <a:pt x="2424785" y="387673"/>
                </a:lnTo>
                <a:lnTo>
                  <a:pt x="2469322" y="374323"/>
                </a:lnTo>
                <a:lnTo>
                  <a:pt x="2501315" y="363347"/>
                </a:lnTo>
                <a:close/>
              </a:path>
            </a:pathLst>
          </a:custGeom>
          <a:solidFill>
            <a:srgbClr val="FF8D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5" name="Google Shape;35;p41"/>
          <p:cNvSpPr/>
          <p:nvPr/>
        </p:nvSpPr>
        <p:spPr>
          <a:xfrm>
            <a:off x="6221386" y="3770942"/>
            <a:ext cx="2922905" cy="1372870"/>
          </a:xfrm>
          <a:custGeom>
            <a:rect b="b" l="l" r="r" t="t"/>
            <a:pathLst>
              <a:path extrusionOk="0" h="1372870" w="2922904">
                <a:moveTo>
                  <a:pt x="958939" y="934877"/>
                </a:moveTo>
                <a:lnTo>
                  <a:pt x="918866" y="935364"/>
                </a:lnTo>
                <a:lnTo>
                  <a:pt x="877870" y="936889"/>
                </a:lnTo>
                <a:lnTo>
                  <a:pt x="836059" y="939551"/>
                </a:lnTo>
                <a:lnTo>
                  <a:pt x="793538" y="943447"/>
                </a:lnTo>
                <a:lnTo>
                  <a:pt x="750414" y="948675"/>
                </a:lnTo>
                <a:lnTo>
                  <a:pt x="706795" y="955332"/>
                </a:lnTo>
                <a:lnTo>
                  <a:pt x="662786" y="963516"/>
                </a:lnTo>
                <a:lnTo>
                  <a:pt x="618495" y="973326"/>
                </a:lnTo>
                <a:lnTo>
                  <a:pt x="574027" y="984857"/>
                </a:lnTo>
                <a:lnTo>
                  <a:pt x="529491" y="998210"/>
                </a:lnTo>
                <a:lnTo>
                  <a:pt x="484992" y="1013480"/>
                </a:lnTo>
                <a:lnTo>
                  <a:pt x="440636" y="1030765"/>
                </a:lnTo>
                <a:lnTo>
                  <a:pt x="396532" y="1050164"/>
                </a:lnTo>
                <a:lnTo>
                  <a:pt x="352785" y="1071774"/>
                </a:lnTo>
                <a:lnTo>
                  <a:pt x="309502" y="1095693"/>
                </a:lnTo>
                <a:lnTo>
                  <a:pt x="266789" y="1122019"/>
                </a:lnTo>
                <a:lnTo>
                  <a:pt x="224754" y="1150848"/>
                </a:lnTo>
                <a:lnTo>
                  <a:pt x="183503" y="1182279"/>
                </a:lnTo>
                <a:lnTo>
                  <a:pt x="143143" y="1216410"/>
                </a:lnTo>
                <a:lnTo>
                  <a:pt x="103780" y="1253338"/>
                </a:lnTo>
                <a:lnTo>
                  <a:pt x="65520" y="1293161"/>
                </a:lnTo>
                <a:lnTo>
                  <a:pt x="28472" y="1335977"/>
                </a:lnTo>
                <a:lnTo>
                  <a:pt x="0" y="1372557"/>
                </a:lnTo>
                <a:lnTo>
                  <a:pt x="2922613" y="1372557"/>
                </a:lnTo>
                <a:lnTo>
                  <a:pt x="2922613" y="1009261"/>
                </a:lnTo>
                <a:lnTo>
                  <a:pt x="1581239" y="1009261"/>
                </a:lnTo>
                <a:lnTo>
                  <a:pt x="1509242" y="1006737"/>
                </a:lnTo>
                <a:lnTo>
                  <a:pt x="1453128" y="1001184"/>
                </a:lnTo>
                <a:lnTo>
                  <a:pt x="1416683" y="995631"/>
                </a:lnTo>
                <a:lnTo>
                  <a:pt x="1403693" y="993107"/>
                </a:lnTo>
                <a:lnTo>
                  <a:pt x="1369955" y="984008"/>
                </a:lnTo>
                <a:lnTo>
                  <a:pt x="1276662" y="963992"/>
                </a:lnTo>
                <a:lnTo>
                  <a:pt x="1135696" y="943975"/>
                </a:lnTo>
                <a:lnTo>
                  <a:pt x="958939" y="934877"/>
                </a:lnTo>
                <a:close/>
              </a:path>
              <a:path extrusionOk="0" h="1372870" w="2922904">
                <a:moveTo>
                  <a:pt x="2922613" y="0"/>
                </a:moveTo>
                <a:lnTo>
                  <a:pt x="2873761" y="8365"/>
                </a:lnTo>
                <a:lnTo>
                  <a:pt x="2833604" y="17276"/>
                </a:lnTo>
                <a:lnTo>
                  <a:pt x="2792580" y="28313"/>
                </a:lnTo>
                <a:lnTo>
                  <a:pt x="2750979" y="41679"/>
                </a:lnTo>
                <a:lnTo>
                  <a:pt x="2709090" y="57576"/>
                </a:lnTo>
                <a:lnTo>
                  <a:pt x="2667200" y="76206"/>
                </a:lnTo>
                <a:lnTo>
                  <a:pt x="2625600" y="97771"/>
                </a:lnTo>
                <a:lnTo>
                  <a:pt x="2584577" y="122472"/>
                </a:lnTo>
                <a:lnTo>
                  <a:pt x="2544421" y="150512"/>
                </a:lnTo>
                <a:lnTo>
                  <a:pt x="2505419" y="182092"/>
                </a:lnTo>
                <a:lnTo>
                  <a:pt x="2467862" y="217415"/>
                </a:lnTo>
                <a:lnTo>
                  <a:pt x="2432037" y="256683"/>
                </a:lnTo>
                <a:lnTo>
                  <a:pt x="2398234" y="300097"/>
                </a:lnTo>
                <a:lnTo>
                  <a:pt x="2366741" y="347859"/>
                </a:lnTo>
                <a:lnTo>
                  <a:pt x="2337847" y="400172"/>
                </a:lnTo>
                <a:lnTo>
                  <a:pt x="2311840" y="457237"/>
                </a:lnTo>
                <a:lnTo>
                  <a:pt x="2289010" y="519257"/>
                </a:lnTo>
                <a:lnTo>
                  <a:pt x="2266818" y="579834"/>
                </a:lnTo>
                <a:lnTo>
                  <a:pt x="2241644" y="635337"/>
                </a:lnTo>
                <a:lnTo>
                  <a:pt x="2213753" y="685978"/>
                </a:lnTo>
                <a:lnTo>
                  <a:pt x="2183410" y="731971"/>
                </a:lnTo>
                <a:lnTo>
                  <a:pt x="2150882" y="773528"/>
                </a:lnTo>
                <a:lnTo>
                  <a:pt x="2116433" y="810862"/>
                </a:lnTo>
                <a:lnTo>
                  <a:pt x="2080330" y="844185"/>
                </a:lnTo>
                <a:lnTo>
                  <a:pt x="2042838" y="873711"/>
                </a:lnTo>
                <a:lnTo>
                  <a:pt x="2004222" y="899652"/>
                </a:lnTo>
                <a:lnTo>
                  <a:pt x="1964748" y="922222"/>
                </a:lnTo>
                <a:lnTo>
                  <a:pt x="1924681" y="941631"/>
                </a:lnTo>
                <a:lnTo>
                  <a:pt x="1884288" y="958095"/>
                </a:lnTo>
                <a:lnTo>
                  <a:pt x="1843833" y="971824"/>
                </a:lnTo>
                <a:lnTo>
                  <a:pt x="1803583" y="983033"/>
                </a:lnTo>
                <a:lnTo>
                  <a:pt x="1763802" y="991934"/>
                </a:lnTo>
                <a:lnTo>
                  <a:pt x="1724756" y="998739"/>
                </a:lnTo>
                <a:lnTo>
                  <a:pt x="1686712" y="1003662"/>
                </a:lnTo>
                <a:lnTo>
                  <a:pt x="1614688" y="1008710"/>
                </a:lnTo>
                <a:lnTo>
                  <a:pt x="1581239" y="1009261"/>
                </a:lnTo>
                <a:lnTo>
                  <a:pt x="2922613" y="1009261"/>
                </a:lnTo>
                <a:lnTo>
                  <a:pt x="2922613" y="0"/>
                </a:lnTo>
                <a:close/>
              </a:path>
            </a:pathLst>
          </a:custGeom>
          <a:solidFill>
            <a:srgbClr val="FF8D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6" name="Google Shape;36;p41"/>
          <p:cNvSpPr txBox="1"/>
          <p:nvPr>
            <p:ph type="title"/>
          </p:nvPr>
        </p:nvSpPr>
        <p:spPr>
          <a:xfrm>
            <a:off x="2207641" y="-8826"/>
            <a:ext cx="6155308" cy="10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1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1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1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2"/>
          <p:cNvSpPr txBox="1"/>
          <p:nvPr>
            <p:ph type="title"/>
          </p:nvPr>
        </p:nvSpPr>
        <p:spPr>
          <a:xfrm>
            <a:off x="2207641" y="-8826"/>
            <a:ext cx="6155308" cy="10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" type="body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2"/>
          <p:cNvSpPr txBox="1"/>
          <p:nvPr>
            <p:ph idx="2" type="body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2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2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2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/>
          <p:nvPr>
            <p:ph type="title"/>
          </p:nvPr>
        </p:nvSpPr>
        <p:spPr>
          <a:xfrm>
            <a:off x="2207641" y="-8826"/>
            <a:ext cx="6155308" cy="10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7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7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37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37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0.png"/><Relationship Id="rId4" Type="http://schemas.openxmlformats.org/officeDocument/2006/relationships/image" Target="../media/image51.png"/><Relationship Id="rId5" Type="http://schemas.openxmlformats.org/officeDocument/2006/relationships/image" Target="../media/image45.jpg"/><Relationship Id="rId6" Type="http://schemas.openxmlformats.org/officeDocument/2006/relationships/image" Target="../media/image4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0.png"/><Relationship Id="rId4" Type="http://schemas.openxmlformats.org/officeDocument/2006/relationships/image" Target="../media/image51.png"/><Relationship Id="rId5" Type="http://schemas.openxmlformats.org/officeDocument/2006/relationships/image" Target="../media/image45.jpg"/><Relationship Id="rId6" Type="http://schemas.openxmlformats.org/officeDocument/2006/relationships/image" Target="../media/image4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png"/><Relationship Id="rId4" Type="http://schemas.openxmlformats.org/officeDocument/2006/relationships/image" Target="../media/image51.png"/><Relationship Id="rId5" Type="http://schemas.openxmlformats.org/officeDocument/2006/relationships/image" Target="../media/image45.jpg"/><Relationship Id="rId6" Type="http://schemas.openxmlformats.org/officeDocument/2006/relationships/image" Target="../media/image5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2.png"/><Relationship Id="rId4" Type="http://schemas.openxmlformats.org/officeDocument/2006/relationships/image" Target="../media/image56.png"/><Relationship Id="rId5" Type="http://schemas.openxmlformats.org/officeDocument/2006/relationships/image" Target="../media/image61.jpg"/><Relationship Id="rId6" Type="http://schemas.openxmlformats.org/officeDocument/2006/relationships/image" Target="../media/image54.jpg"/><Relationship Id="rId7" Type="http://schemas.openxmlformats.org/officeDocument/2006/relationships/image" Target="../media/image63.jpg"/><Relationship Id="rId8" Type="http://schemas.openxmlformats.org/officeDocument/2006/relationships/image" Target="../media/image5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1.png"/><Relationship Id="rId4" Type="http://schemas.openxmlformats.org/officeDocument/2006/relationships/image" Target="../media/image75.png"/><Relationship Id="rId9" Type="http://schemas.openxmlformats.org/officeDocument/2006/relationships/image" Target="../media/image57.png"/><Relationship Id="rId5" Type="http://schemas.openxmlformats.org/officeDocument/2006/relationships/image" Target="../media/image68.png"/><Relationship Id="rId6" Type="http://schemas.openxmlformats.org/officeDocument/2006/relationships/image" Target="../media/image74.jpg"/><Relationship Id="rId7" Type="http://schemas.openxmlformats.org/officeDocument/2006/relationships/image" Target="../media/image64.jpg"/><Relationship Id="rId8" Type="http://schemas.openxmlformats.org/officeDocument/2006/relationships/image" Target="../media/image54.jpg"/><Relationship Id="rId10" Type="http://schemas.openxmlformats.org/officeDocument/2006/relationships/image" Target="../media/image7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1.png"/><Relationship Id="rId4" Type="http://schemas.openxmlformats.org/officeDocument/2006/relationships/image" Target="../media/image75.png"/><Relationship Id="rId9" Type="http://schemas.openxmlformats.org/officeDocument/2006/relationships/image" Target="../media/image57.png"/><Relationship Id="rId5" Type="http://schemas.openxmlformats.org/officeDocument/2006/relationships/image" Target="../media/image68.png"/><Relationship Id="rId6" Type="http://schemas.openxmlformats.org/officeDocument/2006/relationships/image" Target="../media/image64.jpg"/><Relationship Id="rId7" Type="http://schemas.openxmlformats.org/officeDocument/2006/relationships/image" Target="../media/image67.jpg"/><Relationship Id="rId8" Type="http://schemas.openxmlformats.org/officeDocument/2006/relationships/image" Target="../media/image54.jpg"/><Relationship Id="rId11" Type="http://schemas.openxmlformats.org/officeDocument/2006/relationships/image" Target="../media/image76.png"/><Relationship Id="rId10" Type="http://schemas.openxmlformats.org/officeDocument/2006/relationships/image" Target="../media/image8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2.png"/><Relationship Id="rId4" Type="http://schemas.openxmlformats.org/officeDocument/2006/relationships/image" Target="../media/image56.png"/><Relationship Id="rId9" Type="http://schemas.openxmlformats.org/officeDocument/2006/relationships/image" Target="../media/image84.png"/><Relationship Id="rId5" Type="http://schemas.openxmlformats.org/officeDocument/2006/relationships/image" Target="../media/image54.jpg"/><Relationship Id="rId6" Type="http://schemas.openxmlformats.org/officeDocument/2006/relationships/image" Target="../media/image58.png"/><Relationship Id="rId7" Type="http://schemas.openxmlformats.org/officeDocument/2006/relationships/image" Target="../media/image71.jpg"/><Relationship Id="rId8" Type="http://schemas.openxmlformats.org/officeDocument/2006/relationships/image" Target="../media/image8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2.png"/><Relationship Id="rId4" Type="http://schemas.openxmlformats.org/officeDocument/2006/relationships/image" Target="../media/image56.png"/><Relationship Id="rId9" Type="http://schemas.openxmlformats.org/officeDocument/2006/relationships/image" Target="../media/image104.png"/><Relationship Id="rId5" Type="http://schemas.openxmlformats.org/officeDocument/2006/relationships/image" Target="../media/image77.jpg"/><Relationship Id="rId6" Type="http://schemas.openxmlformats.org/officeDocument/2006/relationships/image" Target="../media/image87.jpg"/><Relationship Id="rId7" Type="http://schemas.openxmlformats.org/officeDocument/2006/relationships/image" Target="../media/image80.png"/><Relationship Id="rId8" Type="http://schemas.openxmlformats.org/officeDocument/2006/relationships/image" Target="../media/image8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4.png"/><Relationship Id="rId4" Type="http://schemas.openxmlformats.org/officeDocument/2006/relationships/image" Target="../media/image38.png"/><Relationship Id="rId5" Type="http://schemas.openxmlformats.org/officeDocument/2006/relationships/image" Target="../media/image9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2.png"/><Relationship Id="rId4" Type="http://schemas.openxmlformats.org/officeDocument/2006/relationships/image" Target="../media/image56.png"/><Relationship Id="rId5" Type="http://schemas.openxmlformats.org/officeDocument/2006/relationships/image" Target="../media/image92.jpg"/><Relationship Id="rId6" Type="http://schemas.openxmlformats.org/officeDocument/2006/relationships/image" Target="../media/image94.jpg"/><Relationship Id="rId7" Type="http://schemas.openxmlformats.org/officeDocument/2006/relationships/image" Target="../media/image79.jpg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image" Target="../media/image11.png"/><Relationship Id="rId22" Type="http://schemas.openxmlformats.org/officeDocument/2006/relationships/image" Target="../media/image33.png"/><Relationship Id="rId21" Type="http://schemas.openxmlformats.org/officeDocument/2006/relationships/image" Target="../media/image16.png"/><Relationship Id="rId24" Type="http://schemas.openxmlformats.org/officeDocument/2006/relationships/hyperlink" Target="http://bit.ly/2TyoMsr" TargetMode="External"/><Relationship Id="rId23" Type="http://schemas.openxmlformats.org/officeDocument/2006/relationships/hyperlink" Target="http://bit.ly/2Tynxt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7.png"/><Relationship Id="rId26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25" Type="http://schemas.openxmlformats.org/officeDocument/2006/relationships/hyperlink" Target="http://bit.ly/2TtBDfr" TargetMode="External"/><Relationship Id="rId28" Type="http://schemas.openxmlformats.org/officeDocument/2006/relationships/image" Target="../media/image29.png"/><Relationship Id="rId27" Type="http://schemas.openxmlformats.org/officeDocument/2006/relationships/image" Target="../media/image23.png"/><Relationship Id="rId5" Type="http://schemas.openxmlformats.org/officeDocument/2006/relationships/image" Target="../media/image27.png"/><Relationship Id="rId6" Type="http://schemas.openxmlformats.org/officeDocument/2006/relationships/image" Target="../media/image8.png"/><Relationship Id="rId7" Type="http://schemas.openxmlformats.org/officeDocument/2006/relationships/image" Target="../media/image15.png"/><Relationship Id="rId8" Type="http://schemas.openxmlformats.org/officeDocument/2006/relationships/image" Target="../media/image1.png"/><Relationship Id="rId11" Type="http://schemas.openxmlformats.org/officeDocument/2006/relationships/image" Target="../media/image4.png"/><Relationship Id="rId10" Type="http://schemas.openxmlformats.org/officeDocument/2006/relationships/image" Target="../media/image10.png"/><Relationship Id="rId13" Type="http://schemas.openxmlformats.org/officeDocument/2006/relationships/image" Target="../media/image13.png"/><Relationship Id="rId12" Type="http://schemas.openxmlformats.org/officeDocument/2006/relationships/image" Target="../media/image9.png"/><Relationship Id="rId15" Type="http://schemas.openxmlformats.org/officeDocument/2006/relationships/image" Target="../media/image6.png"/><Relationship Id="rId14" Type="http://schemas.openxmlformats.org/officeDocument/2006/relationships/image" Target="../media/image18.png"/><Relationship Id="rId17" Type="http://schemas.openxmlformats.org/officeDocument/2006/relationships/image" Target="../media/image3.png"/><Relationship Id="rId16" Type="http://schemas.openxmlformats.org/officeDocument/2006/relationships/image" Target="../media/image14.png"/><Relationship Id="rId19" Type="http://schemas.openxmlformats.org/officeDocument/2006/relationships/image" Target="../media/image5.png"/><Relationship Id="rId18" Type="http://schemas.openxmlformats.org/officeDocument/2006/relationships/image" Target="../media/image1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2.png"/><Relationship Id="rId4" Type="http://schemas.openxmlformats.org/officeDocument/2006/relationships/image" Target="../media/image56.png"/><Relationship Id="rId5" Type="http://schemas.openxmlformats.org/officeDocument/2006/relationships/image" Target="../media/image90.jpg"/><Relationship Id="rId6" Type="http://schemas.openxmlformats.org/officeDocument/2006/relationships/image" Target="../media/image82.jpg"/><Relationship Id="rId7" Type="http://schemas.openxmlformats.org/officeDocument/2006/relationships/image" Target="../media/image92.jpg"/><Relationship Id="rId8" Type="http://schemas.openxmlformats.org/officeDocument/2006/relationships/image" Target="../media/image8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2.png"/><Relationship Id="rId4" Type="http://schemas.openxmlformats.org/officeDocument/2006/relationships/image" Target="../media/image56.png"/><Relationship Id="rId5" Type="http://schemas.openxmlformats.org/officeDocument/2006/relationships/image" Target="../media/image82.jpg"/><Relationship Id="rId6" Type="http://schemas.openxmlformats.org/officeDocument/2006/relationships/image" Target="../media/image86.png"/><Relationship Id="rId7" Type="http://schemas.openxmlformats.org/officeDocument/2006/relationships/image" Target="../media/image96.jpg"/><Relationship Id="rId8" Type="http://schemas.openxmlformats.org/officeDocument/2006/relationships/image" Target="../media/image90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7.png"/><Relationship Id="rId4" Type="http://schemas.openxmlformats.org/officeDocument/2006/relationships/image" Target="../media/image9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2.png"/><Relationship Id="rId4" Type="http://schemas.openxmlformats.org/officeDocument/2006/relationships/image" Target="../media/image105.png"/><Relationship Id="rId5" Type="http://schemas.openxmlformats.org/officeDocument/2006/relationships/image" Target="../media/image95.png"/><Relationship Id="rId6" Type="http://schemas.openxmlformats.org/officeDocument/2006/relationships/image" Target="../media/image1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0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7.png"/><Relationship Id="rId4" Type="http://schemas.openxmlformats.org/officeDocument/2006/relationships/image" Target="../media/image98.png"/><Relationship Id="rId5" Type="http://schemas.openxmlformats.org/officeDocument/2006/relationships/image" Target="../media/image102.png"/><Relationship Id="rId6" Type="http://schemas.openxmlformats.org/officeDocument/2006/relationships/image" Target="../media/image10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7.png"/><Relationship Id="rId6" Type="http://schemas.openxmlformats.org/officeDocument/2006/relationships/image" Target="../media/image11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0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11.png"/><Relationship Id="rId4" Type="http://schemas.openxmlformats.org/officeDocument/2006/relationships/image" Target="../media/image106.png"/><Relationship Id="rId5" Type="http://schemas.openxmlformats.org/officeDocument/2006/relationships/image" Target="../media/image113.png"/><Relationship Id="rId6" Type="http://schemas.openxmlformats.org/officeDocument/2006/relationships/image" Target="../media/image1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7.png"/><Relationship Id="rId4" Type="http://schemas.openxmlformats.org/officeDocument/2006/relationships/image" Target="../media/image119.png"/><Relationship Id="rId5" Type="http://schemas.openxmlformats.org/officeDocument/2006/relationships/image" Target="../media/image11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0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26.png"/><Relationship Id="rId4" Type="http://schemas.openxmlformats.org/officeDocument/2006/relationships/image" Target="../media/image125.png"/><Relationship Id="rId5" Type="http://schemas.openxmlformats.org/officeDocument/2006/relationships/image" Target="../media/image12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8.png"/><Relationship Id="rId4" Type="http://schemas.openxmlformats.org/officeDocument/2006/relationships/image" Target="../media/image128.png"/><Relationship Id="rId5" Type="http://schemas.openxmlformats.org/officeDocument/2006/relationships/image" Target="../media/image12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2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2.png"/><Relationship Id="rId4" Type="http://schemas.openxmlformats.org/officeDocument/2006/relationships/image" Target="../media/image37.png"/><Relationship Id="rId5" Type="http://schemas.openxmlformats.org/officeDocument/2006/relationships/image" Target="../media/image3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7.png"/><Relationship Id="rId4" Type="http://schemas.openxmlformats.org/officeDocument/2006/relationships/image" Target="../media/image19.png"/><Relationship Id="rId5" Type="http://schemas.openxmlformats.org/officeDocument/2006/relationships/image" Target="../media/image2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4" Type="http://schemas.openxmlformats.org/officeDocument/2006/relationships/image" Target="../media/image26.png"/><Relationship Id="rId5" Type="http://schemas.openxmlformats.org/officeDocument/2006/relationships/image" Target="../media/image41.png"/><Relationship Id="rId6" Type="http://schemas.openxmlformats.org/officeDocument/2006/relationships/image" Target="../media/image2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30.png"/><Relationship Id="rId5" Type="http://schemas.openxmlformats.org/officeDocument/2006/relationships/image" Target="../media/image26.png"/><Relationship Id="rId6" Type="http://schemas.openxmlformats.org/officeDocument/2006/relationships/image" Target="../media/image41.png"/><Relationship Id="rId7" Type="http://schemas.openxmlformats.org/officeDocument/2006/relationships/image" Target="../media/image2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4.png"/><Relationship Id="rId4" Type="http://schemas.openxmlformats.org/officeDocument/2006/relationships/image" Target="../media/image38.png"/><Relationship Id="rId5" Type="http://schemas.openxmlformats.org/officeDocument/2006/relationships/image" Target="../media/image5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0"/>
          <p:cNvSpPr txBox="1"/>
          <p:nvPr>
            <p:ph type="title"/>
          </p:nvPr>
        </p:nvSpPr>
        <p:spPr>
          <a:xfrm>
            <a:off x="2207641" y="-8826"/>
            <a:ext cx="6155308" cy="7337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7075">
            <a:spAutoFit/>
          </a:bodyPr>
          <a:lstStyle/>
          <a:p>
            <a:pPr indent="0" lvl="0" marL="3479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   Annual reports</a:t>
            </a:r>
            <a:endParaRPr sz="4000"/>
          </a:p>
        </p:txBody>
      </p:sp>
      <p:grpSp>
        <p:nvGrpSpPr>
          <p:cNvPr id="259" name="Google Shape;259;p10"/>
          <p:cNvGrpSpPr/>
          <p:nvPr/>
        </p:nvGrpSpPr>
        <p:grpSpPr>
          <a:xfrm>
            <a:off x="1828800" y="571506"/>
            <a:ext cx="5947156" cy="4571994"/>
            <a:chOff x="1513839" y="571505"/>
            <a:chExt cx="5947156" cy="4571994"/>
          </a:xfrm>
        </p:grpSpPr>
        <p:pic>
          <p:nvPicPr>
            <p:cNvPr id="260" name="Google Shape;260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13839" y="759465"/>
              <a:ext cx="2264156" cy="43840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1" name="Google Shape;261;p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196839" y="571505"/>
              <a:ext cx="2264156" cy="44688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2" name="Google Shape;262;p10"/>
            <p:cNvSpPr/>
            <p:nvPr/>
          </p:nvSpPr>
          <p:spPr>
            <a:xfrm>
              <a:off x="3604324" y="2266949"/>
              <a:ext cx="1784919" cy="457199"/>
            </a:xfrm>
            <a:custGeom>
              <a:rect b="b" l="l" r="r" t="t"/>
              <a:pathLst>
                <a:path extrusionOk="0" h="2080895" w="2130425">
                  <a:moveTo>
                    <a:pt x="1052576" y="2054885"/>
                  </a:moveTo>
                  <a:lnTo>
                    <a:pt x="0" y="2054885"/>
                  </a:lnTo>
                  <a:lnTo>
                    <a:pt x="0" y="2080285"/>
                  </a:lnTo>
                  <a:lnTo>
                    <a:pt x="1072260" y="2080285"/>
                  </a:lnTo>
                  <a:lnTo>
                    <a:pt x="1077976" y="2074595"/>
                  </a:lnTo>
                  <a:lnTo>
                    <a:pt x="1077976" y="2067585"/>
                  </a:lnTo>
                  <a:lnTo>
                    <a:pt x="1052576" y="2067585"/>
                  </a:lnTo>
                  <a:lnTo>
                    <a:pt x="1052576" y="2054885"/>
                  </a:lnTo>
                  <a:close/>
                </a:path>
                <a:path extrusionOk="0" h="2080895" w="2130425">
                  <a:moveTo>
                    <a:pt x="2054225" y="25400"/>
                  </a:moveTo>
                  <a:lnTo>
                    <a:pt x="1058164" y="25400"/>
                  </a:lnTo>
                  <a:lnTo>
                    <a:pt x="1052576" y="31114"/>
                  </a:lnTo>
                  <a:lnTo>
                    <a:pt x="1052576" y="2067585"/>
                  </a:lnTo>
                  <a:lnTo>
                    <a:pt x="1065276" y="2054885"/>
                  </a:lnTo>
                  <a:lnTo>
                    <a:pt x="1077976" y="2054885"/>
                  </a:lnTo>
                  <a:lnTo>
                    <a:pt x="1077976" y="50800"/>
                  </a:lnTo>
                  <a:lnTo>
                    <a:pt x="1065276" y="50800"/>
                  </a:lnTo>
                  <a:lnTo>
                    <a:pt x="1077976" y="38100"/>
                  </a:lnTo>
                  <a:lnTo>
                    <a:pt x="2054225" y="38100"/>
                  </a:lnTo>
                  <a:lnTo>
                    <a:pt x="2054225" y="25400"/>
                  </a:lnTo>
                  <a:close/>
                </a:path>
                <a:path extrusionOk="0" h="2080895" w="2130425">
                  <a:moveTo>
                    <a:pt x="1077976" y="2054885"/>
                  </a:moveTo>
                  <a:lnTo>
                    <a:pt x="1065276" y="2054885"/>
                  </a:lnTo>
                  <a:lnTo>
                    <a:pt x="1052576" y="2067585"/>
                  </a:lnTo>
                  <a:lnTo>
                    <a:pt x="1077976" y="2067585"/>
                  </a:lnTo>
                  <a:lnTo>
                    <a:pt x="1077976" y="2054885"/>
                  </a:lnTo>
                  <a:close/>
                </a:path>
                <a:path extrusionOk="0" h="2080895" w="2130425">
                  <a:moveTo>
                    <a:pt x="2054225" y="0"/>
                  </a:moveTo>
                  <a:lnTo>
                    <a:pt x="2054225" y="76200"/>
                  </a:lnTo>
                  <a:lnTo>
                    <a:pt x="2105025" y="50800"/>
                  </a:lnTo>
                  <a:lnTo>
                    <a:pt x="2066925" y="50800"/>
                  </a:lnTo>
                  <a:lnTo>
                    <a:pt x="2066925" y="25400"/>
                  </a:lnTo>
                  <a:lnTo>
                    <a:pt x="2105025" y="25400"/>
                  </a:lnTo>
                  <a:lnTo>
                    <a:pt x="2054225" y="0"/>
                  </a:lnTo>
                  <a:close/>
                </a:path>
                <a:path extrusionOk="0" h="2080895" w="2130425">
                  <a:moveTo>
                    <a:pt x="1077976" y="38100"/>
                  </a:moveTo>
                  <a:lnTo>
                    <a:pt x="1065276" y="50800"/>
                  </a:lnTo>
                  <a:lnTo>
                    <a:pt x="1077976" y="50800"/>
                  </a:lnTo>
                  <a:lnTo>
                    <a:pt x="1077976" y="38100"/>
                  </a:lnTo>
                  <a:close/>
                </a:path>
                <a:path extrusionOk="0" h="2080895" w="2130425">
                  <a:moveTo>
                    <a:pt x="2054225" y="38100"/>
                  </a:moveTo>
                  <a:lnTo>
                    <a:pt x="1077976" y="38100"/>
                  </a:lnTo>
                  <a:lnTo>
                    <a:pt x="1077976" y="50800"/>
                  </a:lnTo>
                  <a:lnTo>
                    <a:pt x="2054225" y="50800"/>
                  </a:lnTo>
                  <a:lnTo>
                    <a:pt x="2054225" y="38100"/>
                  </a:lnTo>
                  <a:close/>
                </a:path>
                <a:path extrusionOk="0" h="2080895" w="2130425">
                  <a:moveTo>
                    <a:pt x="2105025" y="25400"/>
                  </a:moveTo>
                  <a:lnTo>
                    <a:pt x="2066925" y="25400"/>
                  </a:lnTo>
                  <a:lnTo>
                    <a:pt x="2066925" y="50800"/>
                  </a:lnTo>
                  <a:lnTo>
                    <a:pt x="2105025" y="50800"/>
                  </a:lnTo>
                  <a:lnTo>
                    <a:pt x="2130425" y="38100"/>
                  </a:lnTo>
                  <a:lnTo>
                    <a:pt x="2105025" y="2540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263" name="Google Shape;263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67406" y="935909"/>
            <a:ext cx="2013273" cy="4032986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0"/>
          <p:cNvSpPr/>
          <p:nvPr/>
        </p:nvSpPr>
        <p:spPr>
          <a:xfrm>
            <a:off x="2133600" y="2343150"/>
            <a:ext cx="1523999" cy="685800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265" name="Google Shape;265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04204" y="724965"/>
            <a:ext cx="2011899" cy="4146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1"/>
          <p:cNvSpPr txBox="1"/>
          <p:nvPr>
            <p:ph type="title"/>
          </p:nvPr>
        </p:nvSpPr>
        <p:spPr>
          <a:xfrm>
            <a:off x="2207641" y="-8826"/>
            <a:ext cx="6155308" cy="10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7075">
            <a:spAutoFit/>
          </a:bodyPr>
          <a:lstStyle/>
          <a:p>
            <a:pPr indent="0" lvl="0" marL="3479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NOTIFICATIONS</a:t>
            </a:r>
            <a:endParaRPr sz="4000"/>
          </a:p>
        </p:txBody>
      </p:sp>
      <p:grpSp>
        <p:nvGrpSpPr>
          <p:cNvPr id="271" name="Google Shape;271;p11"/>
          <p:cNvGrpSpPr/>
          <p:nvPr/>
        </p:nvGrpSpPr>
        <p:grpSpPr>
          <a:xfrm>
            <a:off x="1828800" y="571506"/>
            <a:ext cx="5947156" cy="4571994"/>
            <a:chOff x="1513839" y="571505"/>
            <a:chExt cx="5947156" cy="4571994"/>
          </a:xfrm>
        </p:grpSpPr>
        <p:pic>
          <p:nvPicPr>
            <p:cNvPr id="272" name="Google Shape;272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13839" y="759465"/>
              <a:ext cx="2264156" cy="43840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3" name="Google Shape;273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196839" y="571505"/>
              <a:ext cx="2264156" cy="44688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4" name="Google Shape;274;p11"/>
            <p:cNvSpPr/>
            <p:nvPr/>
          </p:nvSpPr>
          <p:spPr>
            <a:xfrm flipH="1" rot="10800000">
              <a:off x="3565718" y="1352550"/>
              <a:ext cx="1823526" cy="1167130"/>
            </a:xfrm>
            <a:custGeom>
              <a:rect b="b" l="l" r="r" t="t"/>
              <a:pathLst>
                <a:path extrusionOk="0" h="2080895" w="2130425">
                  <a:moveTo>
                    <a:pt x="1052576" y="2054885"/>
                  </a:moveTo>
                  <a:lnTo>
                    <a:pt x="0" y="2054885"/>
                  </a:lnTo>
                  <a:lnTo>
                    <a:pt x="0" y="2080285"/>
                  </a:lnTo>
                  <a:lnTo>
                    <a:pt x="1072260" y="2080285"/>
                  </a:lnTo>
                  <a:lnTo>
                    <a:pt x="1077976" y="2074595"/>
                  </a:lnTo>
                  <a:lnTo>
                    <a:pt x="1077976" y="2067585"/>
                  </a:lnTo>
                  <a:lnTo>
                    <a:pt x="1052576" y="2067585"/>
                  </a:lnTo>
                  <a:lnTo>
                    <a:pt x="1052576" y="2054885"/>
                  </a:lnTo>
                  <a:close/>
                </a:path>
                <a:path extrusionOk="0" h="2080895" w="2130425">
                  <a:moveTo>
                    <a:pt x="2054225" y="25400"/>
                  </a:moveTo>
                  <a:lnTo>
                    <a:pt x="1058164" y="25400"/>
                  </a:lnTo>
                  <a:lnTo>
                    <a:pt x="1052576" y="31114"/>
                  </a:lnTo>
                  <a:lnTo>
                    <a:pt x="1052576" y="2067585"/>
                  </a:lnTo>
                  <a:lnTo>
                    <a:pt x="1065276" y="2054885"/>
                  </a:lnTo>
                  <a:lnTo>
                    <a:pt x="1077976" y="2054885"/>
                  </a:lnTo>
                  <a:lnTo>
                    <a:pt x="1077976" y="50800"/>
                  </a:lnTo>
                  <a:lnTo>
                    <a:pt x="1065276" y="50800"/>
                  </a:lnTo>
                  <a:lnTo>
                    <a:pt x="1077976" y="38100"/>
                  </a:lnTo>
                  <a:lnTo>
                    <a:pt x="2054225" y="38100"/>
                  </a:lnTo>
                  <a:lnTo>
                    <a:pt x="2054225" y="25400"/>
                  </a:lnTo>
                  <a:close/>
                </a:path>
                <a:path extrusionOk="0" h="2080895" w="2130425">
                  <a:moveTo>
                    <a:pt x="1077976" y="2054885"/>
                  </a:moveTo>
                  <a:lnTo>
                    <a:pt x="1065276" y="2054885"/>
                  </a:lnTo>
                  <a:lnTo>
                    <a:pt x="1052576" y="2067585"/>
                  </a:lnTo>
                  <a:lnTo>
                    <a:pt x="1077976" y="2067585"/>
                  </a:lnTo>
                  <a:lnTo>
                    <a:pt x="1077976" y="2054885"/>
                  </a:lnTo>
                  <a:close/>
                </a:path>
                <a:path extrusionOk="0" h="2080895" w="2130425">
                  <a:moveTo>
                    <a:pt x="2054225" y="0"/>
                  </a:moveTo>
                  <a:lnTo>
                    <a:pt x="2054225" y="76200"/>
                  </a:lnTo>
                  <a:lnTo>
                    <a:pt x="2105025" y="50800"/>
                  </a:lnTo>
                  <a:lnTo>
                    <a:pt x="2066925" y="50800"/>
                  </a:lnTo>
                  <a:lnTo>
                    <a:pt x="2066925" y="25400"/>
                  </a:lnTo>
                  <a:lnTo>
                    <a:pt x="2105025" y="25400"/>
                  </a:lnTo>
                  <a:lnTo>
                    <a:pt x="2054225" y="0"/>
                  </a:lnTo>
                  <a:close/>
                </a:path>
                <a:path extrusionOk="0" h="2080895" w="2130425">
                  <a:moveTo>
                    <a:pt x="1077976" y="38100"/>
                  </a:moveTo>
                  <a:lnTo>
                    <a:pt x="1065276" y="50800"/>
                  </a:lnTo>
                  <a:lnTo>
                    <a:pt x="1077976" y="50800"/>
                  </a:lnTo>
                  <a:lnTo>
                    <a:pt x="1077976" y="38100"/>
                  </a:lnTo>
                  <a:close/>
                </a:path>
                <a:path extrusionOk="0" h="2080895" w="2130425">
                  <a:moveTo>
                    <a:pt x="2054225" y="38100"/>
                  </a:moveTo>
                  <a:lnTo>
                    <a:pt x="1077976" y="38100"/>
                  </a:lnTo>
                  <a:lnTo>
                    <a:pt x="1077976" y="50800"/>
                  </a:lnTo>
                  <a:lnTo>
                    <a:pt x="2054225" y="50800"/>
                  </a:lnTo>
                  <a:lnTo>
                    <a:pt x="2054225" y="38100"/>
                  </a:lnTo>
                  <a:close/>
                </a:path>
                <a:path extrusionOk="0" h="2080895" w="2130425">
                  <a:moveTo>
                    <a:pt x="2105025" y="25400"/>
                  </a:moveTo>
                  <a:lnTo>
                    <a:pt x="2066925" y="25400"/>
                  </a:lnTo>
                  <a:lnTo>
                    <a:pt x="2066925" y="50800"/>
                  </a:lnTo>
                  <a:lnTo>
                    <a:pt x="2105025" y="50800"/>
                  </a:lnTo>
                  <a:lnTo>
                    <a:pt x="2130425" y="38100"/>
                  </a:lnTo>
                  <a:lnTo>
                    <a:pt x="2105025" y="2540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275" name="Google Shape;275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67406" y="935909"/>
            <a:ext cx="2013273" cy="4032986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11"/>
          <p:cNvSpPr/>
          <p:nvPr/>
        </p:nvSpPr>
        <p:spPr>
          <a:xfrm>
            <a:off x="3529618" y="1200151"/>
            <a:ext cx="304800" cy="304800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277" name="Google Shape;277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16139" y="756802"/>
            <a:ext cx="2055128" cy="4098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2"/>
          <p:cNvSpPr txBox="1"/>
          <p:nvPr>
            <p:ph type="title"/>
          </p:nvPr>
        </p:nvSpPr>
        <p:spPr>
          <a:xfrm>
            <a:off x="2207641" y="-8826"/>
            <a:ext cx="6155308" cy="7337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7075">
            <a:spAutoFit/>
          </a:bodyPr>
          <a:lstStyle/>
          <a:p>
            <a:pPr indent="0" lvl="0" marL="3479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     CHATBOT</a:t>
            </a:r>
            <a:endParaRPr sz="4000"/>
          </a:p>
        </p:txBody>
      </p:sp>
      <p:grpSp>
        <p:nvGrpSpPr>
          <p:cNvPr id="283" name="Google Shape;283;p12"/>
          <p:cNvGrpSpPr/>
          <p:nvPr/>
        </p:nvGrpSpPr>
        <p:grpSpPr>
          <a:xfrm>
            <a:off x="1828800" y="571506"/>
            <a:ext cx="5947156" cy="4571994"/>
            <a:chOff x="1513839" y="571505"/>
            <a:chExt cx="5947156" cy="4571994"/>
          </a:xfrm>
        </p:grpSpPr>
        <p:pic>
          <p:nvPicPr>
            <p:cNvPr id="284" name="Google Shape;284;p1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13839" y="759465"/>
              <a:ext cx="2264156" cy="43840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5" name="Google Shape;285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196839" y="571505"/>
              <a:ext cx="2264156" cy="44688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6" name="Google Shape;286;p12"/>
            <p:cNvSpPr/>
            <p:nvPr/>
          </p:nvSpPr>
          <p:spPr>
            <a:xfrm>
              <a:off x="3595526" y="2519679"/>
              <a:ext cx="1793717" cy="2109469"/>
            </a:xfrm>
            <a:custGeom>
              <a:rect b="b" l="l" r="r" t="t"/>
              <a:pathLst>
                <a:path extrusionOk="0" h="2080895" w="2130425">
                  <a:moveTo>
                    <a:pt x="1052576" y="2054885"/>
                  </a:moveTo>
                  <a:lnTo>
                    <a:pt x="0" y="2054885"/>
                  </a:lnTo>
                  <a:lnTo>
                    <a:pt x="0" y="2080285"/>
                  </a:lnTo>
                  <a:lnTo>
                    <a:pt x="1072260" y="2080285"/>
                  </a:lnTo>
                  <a:lnTo>
                    <a:pt x="1077976" y="2074595"/>
                  </a:lnTo>
                  <a:lnTo>
                    <a:pt x="1077976" y="2067585"/>
                  </a:lnTo>
                  <a:lnTo>
                    <a:pt x="1052576" y="2067585"/>
                  </a:lnTo>
                  <a:lnTo>
                    <a:pt x="1052576" y="2054885"/>
                  </a:lnTo>
                  <a:close/>
                </a:path>
                <a:path extrusionOk="0" h="2080895" w="2130425">
                  <a:moveTo>
                    <a:pt x="2054225" y="25400"/>
                  </a:moveTo>
                  <a:lnTo>
                    <a:pt x="1058164" y="25400"/>
                  </a:lnTo>
                  <a:lnTo>
                    <a:pt x="1052576" y="31114"/>
                  </a:lnTo>
                  <a:lnTo>
                    <a:pt x="1052576" y="2067585"/>
                  </a:lnTo>
                  <a:lnTo>
                    <a:pt x="1065276" y="2054885"/>
                  </a:lnTo>
                  <a:lnTo>
                    <a:pt x="1077976" y="2054885"/>
                  </a:lnTo>
                  <a:lnTo>
                    <a:pt x="1077976" y="50800"/>
                  </a:lnTo>
                  <a:lnTo>
                    <a:pt x="1065276" y="50800"/>
                  </a:lnTo>
                  <a:lnTo>
                    <a:pt x="1077976" y="38100"/>
                  </a:lnTo>
                  <a:lnTo>
                    <a:pt x="2054225" y="38100"/>
                  </a:lnTo>
                  <a:lnTo>
                    <a:pt x="2054225" y="25400"/>
                  </a:lnTo>
                  <a:close/>
                </a:path>
                <a:path extrusionOk="0" h="2080895" w="2130425">
                  <a:moveTo>
                    <a:pt x="1077976" y="2054885"/>
                  </a:moveTo>
                  <a:lnTo>
                    <a:pt x="1065276" y="2054885"/>
                  </a:lnTo>
                  <a:lnTo>
                    <a:pt x="1052576" y="2067585"/>
                  </a:lnTo>
                  <a:lnTo>
                    <a:pt x="1077976" y="2067585"/>
                  </a:lnTo>
                  <a:lnTo>
                    <a:pt x="1077976" y="2054885"/>
                  </a:lnTo>
                  <a:close/>
                </a:path>
                <a:path extrusionOk="0" h="2080895" w="2130425">
                  <a:moveTo>
                    <a:pt x="2054225" y="0"/>
                  </a:moveTo>
                  <a:lnTo>
                    <a:pt x="2054225" y="76200"/>
                  </a:lnTo>
                  <a:lnTo>
                    <a:pt x="2105025" y="50800"/>
                  </a:lnTo>
                  <a:lnTo>
                    <a:pt x="2066925" y="50800"/>
                  </a:lnTo>
                  <a:lnTo>
                    <a:pt x="2066925" y="25400"/>
                  </a:lnTo>
                  <a:lnTo>
                    <a:pt x="2105025" y="25400"/>
                  </a:lnTo>
                  <a:lnTo>
                    <a:pt x="2054225" y="0"/>
                  </a:lnTo>
                  <a:close/>
                </a:path>
                <a:path extrusionOk="0" h="2080895" w="2130425">
                  <a:moveTo>
                    <a:pt x="1077976" y="38100"/>
                  </a:moveTo>
                  <a:lnTo>
                    <a:pt x="1065276" y="50800"/>
                  </a:lnTo>
                  <a:lnTo>
                    <a:pt x="1077976" y="50800"/>
                  </a:lnTo>
                  <a:lnTo>
                    <a:pt x="1077976" y="38100"/>
                  </a:lnTo>
                  <a:close/>
                </a:path>
                <a:path extrusionOk="0" h="2080895" w="2130425">
                  <a:moveTo>
                    <a:pt x="2054225" y="38100"/>
                  </a:moveTo>
                  <a:lnTo>
                    <a:pt x="1077976" y="38100"/>
                  </a:lnTo>
                  <a:lnTo>
                    <a:pt x="1077976" y="50800"/>
                  </a:lnTo>
                  <a:lnTo>
                    <a:pt x="2054225" y="50800"/>
                  </a:lnTo>
                  <a:lnTo>
                    <a:pt x="2054225" y="38100"/>
                  </a:lnTo>
                  <a:close/>
                </a:path>
                <a:path extrusionOk="0" h="2080895" w="2130425">
                  <a:moveTo>
                    <a:pt x="2105025" y="25400"/>
                  </a:moveTo>
                  <a:lnTo>
                    <a:pt x="2066925" y="25400"/>
                  </a:lnTo>
                  <a:lnTo>
                    <a:pt x="2066925" y="50800"/>
                  </a:lnTo>
                  <a:lnTo>
                    <a:pt x="2105025" y="50800"/>
                  </a:lnTo>
                  <a:lnTo>
                    <a:pt x="2130425" y="38100"/>
                  </a:lnTo>
                  <a:lnTo>
                    <a:pt x="2105025" y="2540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287" name="Google Shape;28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67406" y="935909"/>
            <a:ext cx="2013273" cy="4032986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2"/>
          <p:cNvSpPr/>
          <p:nvPr/>
        </p:nvSpPr>
        <p:spPr>
          <a:xfrm>
            <a:off x="3200400" y="4400550"/>
            <a:ext cx="505749" cy="381000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289" name="Google Shape;289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96876" y="724965"/>
            <a:ext cx="2101802" cy="40565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p13"/>
          <p:cNvGrpSpPr/>
          <p:nvPr/>
        </p:nvGrpSpPr>
        <p:grpSpPr>
          <a:xfrm>
            <a:off x="3452359" y="601990"/>
            <a:ext cx="4915416" cy="4541509"/>
            <a:chOff x="3452359" y="601990"/>
            <a:chExt cx="4915416" cy="4541509"/>
          </a:xfrm>
        </p:grpSpPr>
        <p:pic>
          <p:nvPicPr>
            <p:cNvPr id="295" name="Google Shape;295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452359" y="841636"/>
              <a:ext cx="2211856" cy="4301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6" name="Google Shape;296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03620" y="601990"/>
              <a:ext cx="2264155" cy="446633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7" name="Google Shape;297;p13"/>
          <p:cNvSpPr txBox="1"/>
          <p:nvPr>
            <p:ph type="title"/>
          </p:nvPr>
        </p:nvSpPr>
        <p:spPr>
          <a:xfrm>
            <a:off x="3112516" y="28892"/>
            <a:ext cx="2924175" cy="635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INSURANCE</a:t>
            </a:r>
            <a:endParaRPr sz="4000"/>
          </a:p>
        </p:txBody>
      </p:sp>
      <p:pic>
        <p:nvPicPr>
          <p:cNvPr id="298" name="Google Shape;29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080" y="601990"/>
            <a:ext cx="2264156" cy="446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6386" y="787796"/>
            <a:ext cx="2059562" cy="409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89809" y="736942"/>
            <a:ext cx="2039791" cy="409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578406" y="944179"/>
            <a:ext cx="1999561" cy="4096776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13"/>
          <p:cNvSpPr/>
          <p:nvPr/>
        </p:nvSpPr>
        <p:spPr>
          <a:xfrm>
            <a:off x="1991248" y="1510811"/>
            <a:ext cx="1587158" cy="651510"/>
          </a:xfrm>
          <a:custGeom>
            <a:rect b="b" l="l" r="r" t="t"/>
            <a:pathLst>
              <a:path extrusionOk="0" h="756919" w="1510664">
                <a:moveTo>
                  <a:pt x="742568" y="731393"/>
                </a:moveTo>
                <a:lnTo>
                  <a:pt x="0" y="731393"/>
                </a:lnTo>
                <a:lnTo>
                  <a:pt x="0" y="756793"/>
                </a:lnTo>
                <a:lnTo>
                  <a:pt x="762253" y="756793"/>
                </a:lnTo>
                <a:lnTo>
                  <a:pt x="767968" y="751205"/>
                </a:lnTo>
                <a:lnTo>
                  <a:pt x="767968" y="744093"/>
                </a:lnTo>
                <a:lnTo>
                  <a:pt x="742568" y="744093"/>
                </a:lnTo>
                <a:lnTo>
                  <a:pt x="742568" y="731393"/>
                </a:lnTo>
                <a:close/>
              </a:path>
              <a:path extrusionOk="0" h="756919" w="1510664">
                <a:moveTo>
                  <a:pt x="1434338" y="25400"/>
                </a:moveTo>
                <a:lnTo>
                  <a:pt x="748284" y="25400"/>
                </a:lnTo>
                <a:lnTo>
                  <a:pt x="742568" y="31114"/>
                </a:lnTo>
                <a:lnTo>
                  <a:pt x="742568" y="744093"/>
                </a:lnTo>
                <a:lnTo>
                  <a:pt x="755268" y="731393"/>
                </a:lnTo>
                <a:lnTo>
                  <a:pt x="767968" y="731393"/>
                </a:lnTo>
                <a:lnTo>
                  <a:pt x="767968" y="50800"/>
                </a:lnTo>
                <a:lnTo>
                  <a:pt x="755268" y="50800"/>
                </a:lnTo>
                <a:lnTo>
                  <a:pt x="767968" y="38100"/>
                </a:lnTo>
                <a:lnTo>
                  <a:pt x="1434338" y="38100"/>
                </a:lnTo>
                <a:lnTo>
                  <a:pt x="1434338" y="25400"/>
                </a:lnTo>
                <a:close/>
              </a:path>
              <a:path extrusionOk="0" h="756919" w="1510664">
                <a:moveTo>
                  <a:pt x="767968" y="731393"/>
                </a:moveTo>
                <a:lnTo>
                  <a:pt x="755268" y="731393"/>
                </a:lnTo>
                <a:lnTo>
                  <a:pt x="742568" y="744093"/>
                </a:lnTo>
                <a:lnTo>
                  <a:pt x="767968" y="744093"/>
                </a:lnTo>
                <a:lnTo>
                  <a:pt x="767968" y="731393"/>
                </a:lnTo>
                <a:close/>
              </a:path>
              <a:path extrusionOk="0" h="756919" w="1510664">
                <a:moveTo>
                  <a:pt x="1434338" y="0"/>
                </a:moveTo>
                <a:lnTo>
                  <a:pt x="1434338" y="76200"/>
                </a:lnTo>
                <a:lnTo>
                  <a:pt x="1485138" y="50800"/>
                </a:lnTo>
                <a:lnTo>
                  <a:pt x="1447038" y="50800"/>
                </a:lnTo>
                <a:lnTo>
                  <a:pt x="1447038" y="25400"/>
                </a:lnTo>
                <a:lnTo>
                  <a:pt x="1485138" y="25400"/>
                </a:lnTo>
                <a:lnTo>
                  <a:pt x="1434338" y="0"/>
                </a:lnTo>
                <a:close/>
              </a:path>
              <a:path extrusionOk="0" h="756919" w="1510664">
                <a:moveTo>
                  <a:pt x="767968" y="38100"/>
                </a:moveTo>
                <a:lnTo>
                  <a:pt x="755268" y="50800"/>
                </a:lnTo>
                <a:lnTo>
                  <a:pt x="767968" y="50800"/>
                </a:lnTo>
                <a:lnTo>
                  <a:pt x="767968" y="38100"/>
                </a:lnTo>
                <a:close/>
              </a:path>
              <a:path extrusionOk="0" h="756919" w="1510664">
                <a:moveTo>
                  <a:pt x="1434338" y="38100"/>
                </a:moveTo>
                <a:lnTo>
                  <a:pt x="767968" y="38100"/>
                </a:lnTo>
                <a:lnTo>
                  <a:pt x="767968" y="50800"/>
                </a:lnTo>
                <a:lnTo>
                  <a:pt x="1434338" y="50800"/>
                </a:lnTo>
                <a:lnTo>
                  <a:pt x="1434338" y="38100"/>
                </a:lnTo>
                <a:close/>
              </a:path>
              <a:path extrusionOk="0" h="756919" w="1510664">
                <a:moveTo>
                  <a:pt x="1485138" y="25400"/>
                </a:moveTo>
                <a:lnTo>
                  <a:pt x="1447038" y="25400"/>
                </a:lnTo>
                <a:lnTo>
                  <a:pt x="1447038" y="50800"/>
                </a:lnTo>
                <a:lnTo>
                  <a:pt x="1485138" y="50800"/>
                </a:lnTo>
                <a:lnTo>
                  <a:pt x="1510538" y="38100"/>
                </a:lnTo>
                <a:lnTo>
                  <a:pt x="1485138" y="2540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03" name="Google Shape;303;p13"/>
          <p:cNvSpPr/>
          <p:nvPr/>
        </p:nvSpPr>
        <p:spPr>
          <a:xfrm>
            <a:off x="924138" y="1921743"/>
            <a:ext cx="1033646" cy="37998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04" name="Google Shape;304;p13"/>
          <p:cNvSpPr/>
          <p:nvPr/>
        </p:nvSpPr>
        <p:spPr>
          <a:xfrm>
            <a:off x="4057780" y="2481011"/>
            <a:ext cx="1033646" cy="37998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305" name="Google Shape;305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224824" y="1962150"/>
            <a:ext cx="918766" cy="708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2579" y="655325"/>
            <a:ext cx="2264155" cy="4468876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14"/>
          <p:cNvSpPr txBox="1"/>
          <p:nvPr>
            <p:ph type="title"/>
          </p:nvPr>
        </p:nvSpPr>
        <p:spPr>
          <a:xfrm>
            <a:off x="1024797" y="-8826"/>
            <a:ext cx="7338152" cy="6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64262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         LICENSES-CAR</a:t>
            </a:r>
            <a:endParaRPr sz="4000"/>
          </a:p>
        </p:txBody>
      </p:sp>
      <p:grpSp>
        <p:nvGrpSpPr>
          <p:cNvPr id="312" name="Google Shape;312;p14"/>
          <p:cNvGrpSpPr/>
          <p:nvPr/>
        </p:nvGrpSpPr>
        <p:grpSpPr>
          <a:xfrm>
            <a:off x="0" y="655325"/>
            <a:ext cx="6795515" cy="4468876"/>
            <a:chOff x="0" y="655325"/>
            <a:chExt cx="6795515" cy="4468876"/>
          </a:xfrm>
        </p:grpSpPr>
        <p:pic>
          <p:nvPicPr>
            <p:cNvPr id="313" name="Google Shape;313;p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51459" y="655325"/>
              <a:ext cx="2266696" cy="44688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4" name="Google Shape;314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392679" y="655325"/>
              <a:ext cx="2264156" cy="44688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5" name="Google Shape;315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531359" y="655325"/>
              <a:ext cx="2264156" cy="44688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6" name="Google Shape;316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0" y="2148827"/>
              <a:ext cx="564133" cy="5260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7" name="Google Shape;317;p14"/>
            <p:cNvSpPr/>
            <p:nvPr/>
          </p:nvSpPr>
          <p:spPr>
            <a:xfrm>
              <a:off x="0" y="2190750"/>
              <a:ext cx="319826" cy="424179"/>
            </a:xfrm>
            <a:custGeom>
              <a:rect b="b" l="l" r="r" t="t"/>
              <a:pathLst>
                <a:path extrusionOk="0" h="405130" w="445770">
                  <a:moveTo>
                    <a:pt x="210070" y="379730"/>
                  </a:moveTo>
                  <a:lnTo>
                    <a:pt x="0" y="379730"/>
                  </a:lnTo>
                  <a:lnTo>
                    <a:pt x="0" y="405130"/>
                  </a:lnTo>
                  <a:lnTo>
                    <a:pt x="229781" y="405130"/>
                  </a:lnTo>
                  <a:lnTo>
                    <a:pt x="235470" y="399414"/>
                  </a:lnTo>
                  <a:lnTo>
                    <a:pt x="235470" y="392430"/>
                  </a:lnTo>
                  <a:lnTo>
                    <a:pt x="210070" y="392430"/>
                  </a:lnTo>
                  <a:lnTo>
                    <a:pt x="210070" y="379730"/>
                  </a:lnTo>
                  <a:close/>
                </a:path>
                <a:path extrusionOk="0" h="405130" w="445770">
                  <a:moveTo>
                    <a:pt x="369341" y="25400"/>
                  </a:moveTo>
                  <a:lnTo>
                    <a:pt x="215760" y="25400"/>
                  </a:lnTo>
                  <a:lnTo>
                    <a:pt x="210070" y="31114"/>
                  </a:lnTo>
                  <a:lnTo>
                    <a:pt x="210070" y="392430"/>
                  </a:lnTo>
                  <a:lnTo>
                    <a:pt x="222770" y="379730"/>
                  </a:lnTo>
                  <a:lnTo>
                    <a:pt x="235470" y="379730"/>
                  </a:lnTo>
                  <a:lnTo>
                    <a:pt x="235470" y="50800"/>
                  </a:lnTo>
                  <a:lnTo>
                    <a:pt x="222770" y="50800"/>
                  </a:lnTo>
                  <a:lnTo>
                    <a:pt x="235470" y="38100"/>
                  </a:lnTo>
                  <a:lnTo>
                    <a:pt x="369341" y="38100"/>
                  </a:lnTo>
                  <a:lnTo>
                    <a:pt x="369341" y="25400"/>
                  </a:lnTo>
                  <a:close/>
                </a:path>
                <a:path extrusionOk="0" h="405130" w="445770">
                  <a:moveTo>
                    <a:pt x="235470" y="379730"/>
                  </a:moveTo>
                  <a:lnTo>
                    <a:pt x="222770" y="379730"/>
                  </a:lnTo>
                  <a:lnTo>
                    <a:pt x="210070" y="392430"/>
                  </a:lnTo>
                  <a:lnTo>
                    <a:pt x="235470" y="392430"/>
                  </a:lnTo>
                  <a:lnTo>
                    <a:pt x="235470" y="379730"/>
                  </a:lnTo>
                  <a:close/>
                </a:path>
                <a:path extrusionOk="0" h="405130" w="445770">
                  <a:moveTo>
                    <a:pt x="369341" y="0"/>
                  </a:moveTo>
                  <a:lnTo>
                    <a:pt x="369341" y="76200"/>
                  </a:lnTo>
                  <a:lnTo>
                    <a:pt x="420141" y="50800"/>
                  </a:lnTo>
                  <a:lnTo>
                    <a:pt x="382041" y="50800"/>
                  </a:lnTo>
                  <a:lnTo>
                    <a:pt x="382041" y="25400"/>
                  </a:lnTo>
                  <a:lnTo>
                    <a:pt x="420141" y="25400"/>
                  </a:lnTo>
                  <a:lnTo>
                    <a:pt x="369341" y="0"/>
                  </a:lnTo>
                  <a:close/>
                </a:path>
                <a:path extrusionOk="0" h="405130" w="445770">
                  <a:moveTo>
                    <a:pt x="235470" y="38100"/>
                  </a:moveTo>
                  <a:lnTo>
                    <a:pt x="222770" y="50800"/>
                  </a:lnTo>
                  <a:lnTo>
                    <a:pt x="235470" y="50800"/>
                  </a:lnTo>
                  <a:lnTo>
                    <a:pt x="235470" y="38100"/>
                  </a:lnTo>
                  <a:close/>
                </a:path>
                <a:path extrusionOk="0" h="405130" w="445770">
                  <a:moveTo>
                    <a:pt x="369341" y="38100"/>
                  </a:moveTo>
                  <a:lnTo>
                    <a:pt x="235470" y="38100"/>
                  </a:lnTo>
                  <a:lnTo>
                    <a:pt x="235470" y="50800"/>
                  </a:lnTo>
                  <a:lnTo>
                    <a:pt x="369341" y="50800"/>
                  </a:lnTo>
                  <a:lnTo>
                    <a:pt x="369341" y="38100"/>
                  </a:lnTo>
                  <a:close/>
                </a:path>
                <a:path extrusionOk="0" h="405130" w="445770">
                  <a:moveTo>
                    <a:pt x="420141" y="25400"/>
                  </a:moveTo>
                  <a:lnTo>
                    <a:pt x="382041" y="25400"/>
                  </a:lnTo>
                  <a:lnTo>
                    <a:pt x="382041" y="50800"/>
                  </a:lnTo>
                  <a:lnTo>
                    <a:pt x="420141" y="50800"/>
                  </a:lnTo>
                  <a:lnTo>
                    <a:pt x="445541" y="38100"/>
                  </a:lnTo>
                  <a:lnTo>
                    <a:pt x="420141" y="2540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318" name="Google Shape;318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56913" y="850129"/>
            <a:ext cx="1930265" cy="4159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53120" y="783338"/>
            <a:ext cx="2006331" cy="4159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38695" y="603225"/>
            <a:ext cx="1907473" cy="4020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611853" y="2038350"/>
            <a:ext cx="240578" cy="32385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14"/>
          <p:cNvSpPr/>
          <p:nvPr/>
        </p:nvSpPr>
        <p:spPr>
          <a:xfrm>
            <a:off x="2326224" y="1581151"/>
            <a:ext cx="235111" cy="457200"/>
          </a:xfrm>
          <a:custGeom>
            <a:rect b="b" l="l" r="r" t="t"/>
            <a:pathLst>
              <a:path extrusionOk="0" h="405130" w="445770">
                <a:moveTo>
                  <a:pt x="210070" y="379730"/>
                </a:moveTo>
                <a:lnTo>
                  <a:pt x="0" y="379730"/>
                </a:lnTo>
                <a:lnTo>
                  <a:pt x="0" y="405130"/>
                </a:lnTo>
                <a:lnTo>
                  <a:pt x="229781" y="405130"/>
                </a:lnTo>
                <a:lnTo>
                  <a:pt x="235470" y="399414"/>
                </a:lnTo>
                <a:lnTo>
                  <a:pt x="235470" y="392430"/>
                </a:lnTo>
                <a:lnTo>
                  <a:pt x="210070" y="392430"/>
                </a:lnTo>
                <a:lnTo>
                  <a:pt x="210070" y="379730"/>
                </a:lnTo>
                <a:close/>
              </a:path>
              <a:path extrusionOk="0" h="405130" w="445770">
                <a:moveTo>
                  <a:pt x="369341" y="25400"/>
                </a:moveTo>
                <a:lnTo>
                  <a:pt x="215760" y="25400"/>
                </a:lnTo>
                <a:lnTo>
                  <a:pt x="210070" y="31114"/>
                </a:lnTo>
                <a:lnTo>
                  <a:pt x="210070" y="392430"/>
                </a:lnTo>
                <a:lnTo>
                  <a:pt x="222770" y="379730"/>
                </a:lnTo>
                <a:lnTo>
                  <a:pt x="235470" y="379730"/>
                </a:lnTo>
                <a:lnTo>
                  <a:pt x="235470" y="50800"/>
                </a:lnTo>
                <a:lnTo>
                  <a:pt x="222770" y="50800"/>
                </a:lnTo>
                <a:lnTo>
                  <a:pt x="235470" y="38100"/>
                </a:lnTo>
                <a:lnTo>
                  <a:pt x="369341" y="38100"/>
                </a:lnTo>
                <a:lnTo>
                  <a:pt x="369341" y="25400"/>
                </a:lnTo>
                <a:close/>
              </a:path>
              <a:path extrusionOk="0" h="405130" w="445770">
                <a:moveTo>
                  <a:pt x="235470" y="379730"/>
                </a:moveTo>
                <a:lnTo>
                  <a:pt x="222770" y="379730"/>
                </a:lnTo>
                <a:lnTo>
                  <a:pt x="210070" y="392430"/>
                </a:lnTo>
                <a:lnTo>
                  <a:pt x="235470" y="392430"/>
                </a:lnTo>
                <a:lnTo>
                  <a:pt x="235470" y="379730"/>
                </a:lnTo>
                <a:close/>
              </a:path>
              <a:path extrusionOk="0" h="405130" w="445770">
                <a:moveTo>
                  <a:pt x="369341" y="0"/>
                </a:moveTo>
                <a:lnTo>
                  <a:pt x="369341" y="76200"/>
                </a:lnTo>
                <a:lnTo>
                  <a:pt x="420141" y="50800"/>
                </a:lnTo>
                <a:lnTo>
                  <a:pt x="382041" y="50800"/>
                </a:lnTo>
                <a:lnTo>
                  <a:pt x="382041" y="25400"/>
                </a:lnTo>
                <a:lnTo>
                  <a:pt x="420141" y="25400"/>
                </a:lnTo>
                <a:lnTo>
                  <a:pt x="369341" y="0"/>
                </a:lnTo>
                <a:close/>
              </a:path>
              <a:path extrusionOk="0" h="405130" w="445770">
                <a:moveTo>
                  <a:pt x="235470" y="38100"/>
                </a:moveTo>
                <a:lnTo>
                  <a:pt x="222770" y="50800"/>
                </a:lnTo>
                <a:lnTo>
                  <a:pt x="235470" y="50800"/>
                </a:lnTo>
                <a:lnTo>
                  <a:pt x="235470" y="38100"/>
                </a:lnTo>
                <a:close/>
              </a:path>
              <a:path extrusionOk="0" h="405130" w="445770">
                <a:moveTo>
                  <a:pt x="369341" y="38100"/>
                </a:moveTo>
                <a:lnTo>
                  <a:pt x="235470" y="38100"/>
                </a:lnTo>
                <a:lnTo>
                  <a:pt x="235470" y="50800"/>
                </a:lnTo>
                <a:lnTo>
                  <a:pt x="369341" y="50800"/>
                </a:lnTo>
                <a:lnTo>
                  <a:pt x="369341" y="38100"/>
                </a:lnTo>
                <a:close/>
              </a:path>
              <a:path extrusionOk="0" h="405130" w="445770">
                <a:moveTo>
                  <a:pt x="420141" y="25400"/>
                </a:moveTo>
                <a:lnTo>
                  <a:pt x="382041" y="25400"/>
                </a:lnTo>
                <a:lnTo>
                  <a:pt x="382041" y="50800"/>
                </a:lnTo>
                <a:lnTo>
                  <a:pt x="420141" y="50800"/>
                </a:lnTo>
                <a:lnTo>
                  <a:pt x="445541" y="38100"/>
                </a:lnTo>
                <a:lnTo>
                  <a:pt x="420141" y="2540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23" name="Google Shape;323;p14"/>
          <p:cNvSpPr/>
          <p:nvPr/>
        </p:nvSpPr>
        <p:spPr>
          <a:xfrm>
            <a:off x="4493381" y="2876550"/>
            <a:ext cx="182887" cy="421801"/>
          </a:xfrm>
          <a:custGeom>
            <a:rect b="b" l="l" r="r" t="t"/>
            <a:pathLst>
              <a:path extrusionOk="0" h="405130" w="445770">
                <a:moveTo>
                  <a:pt x="210070" y="379730"/>
                </a:moveTo>
                <a:lnTo>
                  <a:pt x="0" y="379730"/>
                </a:lnTo>
                <a:lnTo>
                  <a:pt x="0" y="405130"/>
                </a:lnTo>
                <a:lnTo>
                  <a:pt x="229781" y="405130"/>
                </a:lnTo>
                <a:lnTo>
                  <a:pt x="235470" y="399414"/>
                </a:lnTo>
                <a:lnTo>
                  <a:pt x="235470" y="392430"/>
                </a:lnTo>
                <a:lnTo>
                  <a:pt x="210070" y="392430"/>
                </a:lnTo>
                <a:lnTo>
                  <a:pt x="210070" y="379730"/>
                </a:lnTo>
                <a:close/>
              </a:path>
              <a:path extrusionOk="0" h="405130" w="445770">
                <a:moveTo>
                  <a:pt x="369341" y="25400"/>
                </a:moveTo>
                <a:lnTo>
                  <a:pt x="215760" y="25400"/>
                </a:lnTo>
                <a:lnTo>
                  <a:pt x="210070" y="31114"/>
                </a:lnTo>
                <a:lnTo>
                  <a:pt x="210070" y="392430"/>
                </a:lnTo>
                <a:lnTo>
                  <a:pt x="222770" y="379730"/>
                </a:lnTo>
                <a:lnTo>
                  <a:pt x="235470" y="379730"/>
                </a:lnTo>
                <a:lnTo>
                  <a:pt x="235470" y="50800"/>
                </a:lnTo>
                <a:lnTo>
                  <a:pt x="222770" y="50800"/>
                </a:lnTo>
                <a:lnTo>
                  <a:pt x="235470" y="38100"/>
                </a:lnTo>
                <a:lnTo>
                  <a:pt x="369341" y="38100"/>
                </a:lnTo>
                <a:lnTo>
                  <a:pt x="369341" y="25400"/>
                </a:lnTo>
                <a:close/>
              </a:path>
              <a:path extrusionOk="0" h="405130" w="445770">
                <a:moveTo>
                  <a:pt x="235470" y="379730"/>
                </a:moveTo>
                <a:lnTo>
                  <a:pt x="222770" y="379730"/>
                </a:lnTo>
                <a:lnTo>
                  <a:pt x="210070" y="392430"/>
                </a:lnTo>
                <a:lnTo>
                  <a:pt x="235470" y="392430"/>
                </a:lnTo>
                <a:lnTo>
                  <a:pt x="235470" y="379730"/>
                </a:lnTo>
                <a:close/>
              </a:path>
              <a:path extrusionOk="0" h="405130" w="445770">
                <a:moveTo>
                  <a:pt x="369341" y="0"/>
                </a:moveTo>
                <a:lnTo>
                  <a:pt x="369341" y="76200"/>
                </a:lnTo>
                <a:lnTo>
                  <a:pt x="420141" y="50800"/>
                </a:lnTo>
                <a:lnTo>
                  <a:pt x="382041" y="50800"/>
                </a:lnTo>
                <a:lnTo>
                  <a:pt x="382041" y="25400"/>
                </a:lnTo>
                <a:lnTo>
                  <a:pt x="420141" y="25400"/>
                </a:lnTo>
                <a:lnTo>
                  <a:pt x="369341" y="0"/>
                </a:lnTo>
                <a:close/>
              </a:path>
              <a:path extrusionOk="0" h="405130" w="445770">
                <a:moveTo>
                  <a:pt x="235470" y="38100"/>
                </a:moveTo>
                <a:lnTo>
                  <a:pt x="222770" y="50800"/>
                </a:lnTo>
                <a:lnTo>
                  <a:pt x="235470" y="50800"/>
                </a:lnTo>
                <a:lnTo>
                  <a:pt x="235470" y="38100"/>
                </a:lnTo>
                <a:close/>
              </a:path>
              <a:path extrusionOk="0" h="405130" w="445770">
                <a:moveTo>
                  <a:pt x="369341" y="38100"/>
                </a:moveTo>
                <a:lnTo>
                  <a:pt x="235470" y="38100"/>
                </a:lnTo>
                <a:lnTo>
                  <a:pt x="235470" y="50800"/>
                </a:lnTo>
                <a:lnTo>
                  <a:pt x="369341" y="50800"/>
                </a:lnTo>
                <a:lnTo>
                  <a:pt x="369341" y="38100"/>
                </a:lnTo>
                <a:close/>
              </a:path>
              <a:path extrusionOk="0" h="405130" w="445770">
                <a:moveTo>
                  <a:pt x="420141" y="25400"/>
                </a:moveTo>
                <a:lnTo>
                  <a:pt x="382041" y="25400"/>
                </a:lnTo>
                <a:lnTo>
                  <a:pt x="382041" y="50800"/>
                </a:lnTo>
                <a:lnTo>
                  <a:pt x="420141" y="50800"/>
                </a:lnTo>
                <a:lnTo>
                  <a:pt x="445541" y="38100"/>
                </a:lnTo>
                <a:lnTo>
                  <a:pt x="420141" y="2540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24" name="Google Shape;324;p14"/>
          <p:cNvSpPr/>
          <p:nvPr/>
        </p:nvSpPr>
        <p:spPr>
          <a:xfrm>
            <a:off x="1024797" y="1950824"/>
            <a:ext cx="615756" cy="354077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25" name="Google Shape;325;p14"/>
          <p:cNvSpPr/>
          <p:nvPr/>
        </p:nvSpPr>
        <p:spPr>
          <a:xfrm>
            <a:off x="7484553" y="2555146"/>
            <a:ext cx="615756" cy="354077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26" name="Google Shape;326;p14"/>
          <p:cNvSpPr/>
          <p:nvPr/>
        </p:nvSpPr>
        <p:spPr>
          <a:xfrm>
            <a:off x="3215609" y="3121312"/>
            <a:ext cx="615756" cy="354077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327" name="Google Shape;327;p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706428" y="850129"/>
            <a:ext cx="1890090" cy="3991146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14"/>
          <p:cNvSpPr/>
          <p:nvPr/>
        </p:nvSpPr>
        <p:spPr>
          <a:xfrm>
            <a:off x="5341589" y="2304901"/>
            <a:ext cx="615756" cy="354077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2579" y="655325"/>
            <a:ext cx="2264155" cy="4468876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15"/>
          <p:cNvSpPr txBox="1"/>
          <p:nvPr>
            <p:ph type="title"/>
          </p:nvPr>
        </p:nvSpPr>
        <p:spPr>
          <a:xfrm>
            <a:off x="319826" y="-8826"/>
            <a:ext cx="8043123" cy="6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64262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                                        </a:t>
            </a:r>
            <a:r>
              <a:rPr lang="en-US" sz="4000"/>
              <a:t>LICENSES</a:t>
            </a:r>
            <a:r>
              <a:rPr lang="en-US"/>
              <a:t>-PERSONAL</a:t>
            </a:r>
            <a:endParaRPr/>
          </a:p>
        </p:txBody>
      </p:sp>
      <p:grpSp>
        <p:nvGrpSpPr>
          <p:cNvPr id="335" name="Google Shape;335;p15"/>
          <p:cNvGrpSpPr/>
          <p:nvPr/>
        </p:nvGrpSpPr>
        <p:grpSpPr>
          <a:xfrm>
            <a:off x="0" y="655325"/>
            <a:ext cx="6795515" cy="4468876"/>
            <a:chOff x="0" y="655325"/>
            <a:chExt cx="6795515" cy="4468876"/>
          </a:xfrm>
        </p:grpSpPr>
        <p:pic>
          <p:nvPicPr>
            <p:cNvPr id="336" name="Google Shape;336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51459" y="655325"/>
              <a:ext cx="2266696" cy="44688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7" name="Google Shape;337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392679" y="655325"/>
              <a:ext cx="2264156" cy="44688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8" name="Google Shape;338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531359" y="655325"/>
              <a:ext cx="2264156" cy="44688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Google Shape;339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0" y="2148827"/>
              <a:ext cx="564133" cy="5260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0" name="Google Shape;340;p15"/>
            <p:cNvSpPr/>
            <p:nvPr/>
          </p:nvSpPr>
          <p:spPr>
            <a:xfrm>
              <a:off x="0" y="2190750"/>
              <a:ext cx="319826" cy="424179"/>
            </a:xfrm>
            <a:custGeom>
              <a:rect b="b" l="l" r="r" t="t"/>
              <a:pathLst>
                <a:path extrusionOk="0" h="405130" w="445770">
                  <a:moveTo>
                    <a:pt x="210070" y="379730"/>
                  </a:moveTo>
                  <a:lnTo>
                    <a:pt x="0" y="379730"/>
                  </a:lnTo>
                  <a:lnTo>
                    <a:pt x="0" y="405130"/>
                  </a:lnTo>
                  <a:lnTo>
                    <a:pt x="229781" y="405130"/>
                  </a:lnTo>
                  <a:lnTo>
                    <a:pt x="235470" y="399414"/>
                  </a:lnTo>
                  <a:lnTo>
                    <a:pt x="235470" y="392430"/>
                  </a:lnTo>
                  <a:lnTo>
                    <a:pt x="210070" y="392430"/>
                  </a:lnTo>
                  <a:lnTo>
                    <a:pt x="210070" y="379730"/>
                  </a:lnTo>
                  <a:close/>
                </a:path>
                <a:path extrusionOk="0" h="405130" w="445770">
                  <a:moveTo>
                    <a:pt x="369341" y="25400"/>
                  </a:moveTo>
                  <a:lnTo>
                    <a:pt x="215760" y="25400"/>
                  </a:lnTo>
                  <a:lnTo>
                    <a:pt x="210070" y="31114"/>
                  </a:lnTo>
                  <a:lnTo>
                    <a:pt x="210070" y="392430"/>
                  </a:lnTo>
                  <a:lnTo>
                    <a:pt x="222770" y="379730"/>
                  </a:lnTo>
                  <a:lnTo>
                    <a:pt x="235470" y="379730"/>
                  </a:lnTo>
                  <a:lnTo>
                    <a:pt x="235470" y="50800"/>
                  </a:lnTo>
                  <a:lnTo>
                    <a:pt x="222770" y="50800"/>
                  </a:lnTo>
                  <a:lnTo>
                    <a:pt x="235470" y="38100"/>
                  </a:lnTo>
                  <a:lnTo>
                    <a:pt x="369341" y="38100"/>
                  </a:lnTo>
                  <a:lnTo>
                    <a:pt x="369341" y="25400"/>
                  </a:lnTo>
                  <a:close/>
                </a:path>
                <a:path extrusionOk="0" h="405130" w="445770">
                  <a:moveTo>
                    <a:pt x="235470" y="379730"/>
                  </a:moveTo>
                  <a:lnTo>
                    <a:pt x="222770" y="379730"/>
                  </a:lnTo>
                  <a:lnTo>
                    <a:pt x="210070" y="392430"/>
                  </a:lnTo>
                  <a:lnTo>
                    <a:pt x="235470" y="392430"/>
                  </a:lnTo>
                  <a:lnTo>
                    <a:pt x="235470" y="379730"/>
                  </a:lnTo>
                  <a:close/>
                </a:path>
                <a:path extrusionOk="0" h="405130" w="445770">
                  <a:moveTo>
                    <a:pt x="369341" y="0"/>
                  </a:moveTo>
                  <a:lnTo>
                    <a:pt x="369341" y="76200"/>
                  </a:lnTo>
                  <a:lnTo>
                    <a:pt x="420141" y="50800"/>
                  </a:lnTo>
                  <a:lnTo>
                    <a:pt x="382041" y="50800"/>
                  </a:lnTo>
                  <a:lnTo>
                    <a:pt x="382041" y="25400"/>
                  </a:lnTo>
                  <a:lnTo>
                    <a:pt x="420141" y="25400"/>
                  </a:lnTo>
                  <a:lnTo>
                    <a:pt x="369341" y="0"/>
                  </a:lnTo>
                  <a:close/>
                </a:path>
                <a:path extrusionOk="0" h="405130" w="445770">
                  <a:moveTo>
                    <a:pt x="235470" y="38100"/>
                  </a:moveTo>
                  <a:lnTo>
                    <a:pt x="222770" y="50800"/>
                  </a:lnTo>
                  <a:lnTo>
                    <a:pt x="235470" y="50800"/>
                  </a:lnTo>
                  <a:lnTo>
                    <a:pt x="235470" y="38100"/>
                  </a:lnTo>
                  <a:close/>
                </a:path>
                <a:path extrusionOk="0" h="405130" w="445770">
                  <a:moveTo>
                    <a:pt x="369341" y="38100"/>
                  </a:moveTo>
                  <a:lnTo>
                    <a:pt x="235470" y="38100"/>
                  </a:lnTo>
                  <a:lnTo>
                    <a:pt x="235470" y="50800"/>
                  </a:lnTo>
                  <a:lnTo>
                    <a:pt x="369341" y="50800"/>
                  </a:lnTo>
                  <a:lnTo>
                    <a:pt x="369341" y="38100"/>
                  </a:lnTo>
                  <a:close/>
                </a:path>
                <a:path extrusionOk="0" h="405130" w="445770">
                  <a:moveTo>
                    <a:pt x="420141" y="25400"/>
                  </a:moveTo>
                  <a:lnTo>
                    <a:pt x="382041" y="25400"/>
                  </a:lnTo>
                  <a:lnTo>
                    <a:pt x="382041" y="50800"/>
                  </a:lnTo>
                  <a:lnTo>
                    <a:pt x="420141" y="50800"/>
                  </a:lnTo>
                  <a:lnTo>
                    <a:pt x="445541" y="38100"/>
                  </a:lnTo>
                  <a:lnTo>
                    <a:pt x="420141" y="2540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341" name="Google Shape;341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53120" y="783338"/>
            <a:ext cx="2006331" cy="4159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676269" y="783338"/>
            <a:ext cx="1935583" cy="4034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38695" y="603225"/>
            <a:ext cx="1907473" cy="4020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1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611853" y="2038350"/>
            <a:ext cx="240578" cy="323855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15"/>
          <p:cNvSpPr/>
          <p:nvPr/>
        </p:nvSpPr>
        <p:spPr>
          <a:xfrm>
            <a:off x="2326224" y="1581151"/>
            <a:ext cx="235111" cy="457200"/>
          </a:xfrm>
          <a:custGeom>
            <a:rect b="b" l="l" r="r" t="t"/>
            <a:pathLst>
              <a:path extrusionOk="0" h="405130" w="445770">
                <a:moveTo>
                  <a:pt x="210070" y="379730"/>
                </a:moveTo>
                <a:lnTo>
                  <a:pt x="0" y="379730"/>
                </a:lnTo>
                <a:lnTo>
                  <a:pt x="0" y="405130"/>
                </a:lnTo>
                <a:lnTo>
                  <a:pt x="229781" y="405130"/>
                </a:lnTo>
                <a:lnTo>
                  <a:pt x="235470" y="399414"/>
                </a:lnTo>
                <a:lnTo>
                  <a:pt x="235470" y="392430"/>
                </a:lnTo>
                <a:lnTo>
                  <a:pt x="210070" y="392430"/>
                </a:lnTo>
                <a:lnTo>
                  <a:pt x="210070" y="379730"/>
                </a:lnTo>
                <a:close/>
              </a:path>
              <a:path extrusionOk="0" h="405130" w="445770">
                <a:moveTo>
                  <a:pt x="369341" y="25400"/>
                </a:moveTo>
                <a:lnTo>
                  <a:pt x="215760" y="25400"/>
                </a:lnTo>
                <a:lnTo>
                  <a:pt x="210070" y="31114"/>
                </a:lnTo>
                <a:lnTo>
                  <a:pt x="210070" y="392430"/>
                </a:lnTo>
                <a:lnTo>
                  <a:pt x="222770" y="379730"/>
                </a:lnTo>
                <a:lnTo>
                  <a:pt x="235470" y="379730"/>
                </a:lnTo>
                <a:lnTo>
                  <a:pt x="235470" y="50800"/>
                </a:lnTo>
                <a:lnTo>
                  <a:pt x="222770" y="50800"/>
                </a:lnTo>
                <a:lnTo>
                  <a:pt x="235470" y="38100"/>
                </a:lnTo>
                <a:lnTo>
                  <a:pt x="369341" y="38100"/>
                </a:lnTo>
                <a:lnTo>
                  <a:pt x="369341" y="25400"/>
                </a:lnTo>
                <a:close/>
              </a:path>
              <a:path extrusionOk="0" h="405130" w="445770">
                <a:moveTo>
                  <a:pt x="235470" y="379730"/>
                </a:moveTo>
                <a:lnTo>
                  <a:pt x="222770" y="379730"/>
                </a:lnTo>
                <a:lnTo>
                  <a:pt x="210070" y="392430"/>
                </a:lnTo>
                <a:lnTo>
                  <a:pt x="235470" y="392430"/>
                </a:lnTo>
                <a:lnTo>
                  <a:pt x="235470" y="379730"/>
                </a:lnTo>
                <a:close/>
              </a:path>
              <a:path extrusionOk="0" h="405130" w="445770">
                <a:moveTo>
                  <a:pt x="369341" y="0"/>
                </a:moveTo>
                <a:lnTo>
                  <a:pt x="369341" y="76200"/>
                </a:lnTo>
                <a:lnTo>
                  <a:pt x="420141" y="50800"/>
                </a:lnTo>
                <a:lnTo>
                  <a:pt x="382041" y="50800"/>
                </a:lnTo>
                <a:lnTo>
                  <a:pt x="382041" y="25400"/>
                </a:lnTo>
                <a:lnTo>
                  <a:pt x="420141" y="25400"/>
                </a:lnTo>
                <a:lnTo>
                  <a:pt x="369341" y="0"/>
                </a:lnTo>
                <a:close/>
              </a:path>
              <a:path extrusionOk="0" h="405130" w="445770">
                <a:moveTo>
                  <a:pt x="235470" y="38100"/>
                </a:moveTo>
                <a:lnTo>
                  <a:pt x="222770" y="50800"/>
                </a:lnTo>
                <a:lnTo>
                  <a:pt x="235470" y="50800"/>
                </a:lnTo>
                <a:lnTo>
                  <a:pt x="235470" y="38100"/>
                </a:lnTo>
                <a:close/>
              </a:path>
              <a:path extrusionOk="0" h="405130" w="445770">
                <a:moveTo>
                  <a:pt x="369341" y="38100"/>
                </a:moveTo>
                <a:lnTo>
                  <a:pt x="235470" y="38100"/>
                </a:lnTo>
                <a:lnTo>
                  <a:pt x="235470" y="50800"/>
                </a:lnTo>
                <a:lnTo>
                  <a:pt x="369341" y="50800"/>
                </a:lnTo>
                <a:lnTo>
                  <a:pt x="369341" y="38100"/>
                </a:lnTo>
                <a:close/>
              </a:path>
              <a:path extrusionOk="0" h="405130" w="445770">
                <a:moveTo>
                  <a:pt x="420141" y="25400"/>
                </a:moveTo>
                <a:lnTo>
                  <a:pt x="382041" y="25400"/>
                </a:lnTo>
                <a:lnTo>
                  <a:pt x="382041" y="50800"/>
                </a:lnTo>
                <a:lnTo>
                  <a:pt x="420141" y="50800"/>
                </a:lnTo>
                <a:lnTo>
                  <a:pt x="445541" y="38100"/>
                </a:lnTo>
                <a:lnTo>
                  <a:pt x="420141" y="2540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46" name="Google Shape;346;p15"/>
          <p:cNvSpPr/>
          <p:nvPr/>
        </p:nvSpPr>
        <p:spPr>
          <a:xfrm>
            <a:off x="4493381" y="2876550"/>
            <a:ext cx="182887" cy="421801"/>
          </a:xfrm>
          <a:custGeom>
            <a:rect b="b" l="l" r="r" t="t"/>
            <a:pathLst>
              <a:path extrusionOk="0" h="405130" w="445770">
                <a:moveTo>
                  <a:pt x="210070" y="379730"/>
                </a:moveTo>
                <a:lnTo>
                  <a:pt x="0" y="379730"/>
                </a:lnTo>
                <a:lnTo>
                  <a:pt x="0" y="405130"/>
                </a:lnTo>
                <a:lnTo>
                  <a:pt x="229781" y="405130"/>
                </a:lnTo>
                <a:lnTo>
                  <a:pt x="235470" y="399414"/>
                </a:lnTo>
                <a:lnTo>
                  <a:pt x="235470" y="392430"/>
                </a:lnTo>
                <a:lnTo>
                  <a:pt x="210070" y="392430"/>
                </a:lnTo>
                <a:lnTo>
                  <a:pt x="210070" y="379730"/>
                </a:lnTo>
                <a:close/>
              </a:path>
              <a:path extrusionOk="0" h="405130" w="445770">
                <a:moveTo>
                  <a:pt x="369341" y="25400"/>
                </a:moveTo>
                <a:lnTo>
                  <a:pt x="215760" y="25400"/>
                </a:lnTo>
                <a:lnTo>
                  <a:pt x="210070" y="31114"/>
                </a:lnTo>
                <a:lnTo>
                  <a:pt x="210070" y="392430"/>
                </a:lnTo>
                <a:lnTo>
                  <a:pt x="222770" y="379730"/>
                </a:lnTo>
                <a:lnTo>
                  <a:pt x="235470" y="379730"/>
                </a:lnTo>
                <a:lnTo>
                  <a:pt x="235470" y="50800"/>
                </a:lnTo>
                <a:lnTo>
                  <a:pt x="222770" y="50800"/>
                </a:lnTo>
                <a:lnTo>
                  <a:pt x="235470" y="38100"/>
                </a:lnTo>
                <a:lnTo>
                  <a:pt x="369341" y="38100"/>
                </a:lnTo>
                <a:lnTo>
                  <a:pt x="369341" y="25400"/>
                </a:lnTo>
                <a:close/>
              </a:path>
              <a:path extrusionOk="0" h="405130" w="445770">
                <a:moveTo>
                  <a:pt x="235470" y="379730"/>
                </a:moveTo>
                <a:lnTo>
                  <a:pt x="222770" y="379730"/>
                </a:lnTo>
                <a:lnTo>
                  <a:pt x="210070" y="392430"/>
                </a:lnTo>
                <a:lnTo>
                  <a:pt x="235470" y="392430"/>
                </a:lnTo>
                <a:lnTo>
                  <a:pt x="235470" y="379730"/>
                </a:lnTo>
                <a:close/>
              </a:path>
              <a:path extrusionOk="0" h="405130" w="445770">
                <a:moveTo>
                  <a:pt x="369341" y="0"/>
                </a:moveTo>
                <a:lnTo>
                  <a:pt x="369341" y="76200"/>
                </a:lnTo>
                <a:lnTo>
                  <a:pt x="420141" y="50800"/>
                </a:lnTo>
                <a:lnTo>
                  <a:pt x="382041" y="50800"/>
                </a:lnTo>
                <a:lnTo>
                  <a:pt x="382041" y="25400"/>
                </a:lnTo>
                <a:lnTo>
                  <a:pt x="420141" y="25400"/>
                </a:lnTo>
                <a:lnTo>
                  <a:pt x="369341" y="0"/>
                </a:lnTo>
                <a:close/>
              </a:path>
              <a:path extrusionOk="0" h="405130" w="445770">
                <a:moveTo>
                  <a:pt x="235470" y="38100"/>
                </a:moveTo>
                <a:lnTo>
                  <a:pt x="222770" y="50800"/>
                </a:lnTo>
                <a:lnTo>
                  <a:pt x="235470" y="50800"/>
                </a:lnTo>
                <a:lnTo>
                  <a:pt x="235470" y="38100"/>
                </a:lnTo>
                <a:close/>
              </a:path>
              <a:path extrusionOk="0" h="405130" w="445770">
                <a:moveTo>
                  <a:pt x="369341" y="38100"/>
                </a:moveTo>
                <a:lnTo>
                  <a:pt x="235470" y="38100"/>
                </a:lnTo>
                <a:lnTo>
                  <a:pt x="235470" y="50800"/>
                </a:lnTo>
                <a:lnTo>
                  <a:pt x="369341" y="50800"/>
                </a:lnTo>
                <a:lnTo>
                  <a:pt x="369341" y="38100"/>
                </a:lnTo>
                <a:close/>
              </a:path>
              <a:path extrusionOk="0" h="405130" w="445770">
                <a:moveTo>
                  <a:pt x="420141" y="25400"/>
                </a:moveTo>
                <a:lnTo>
                  <a:pt x="382041" y="25400"/>
                </a:lnTo>
                <a:lnTo>
                  <a:pt x="382041" y="50800"/>
                </a:lnTo>
                <a:lnTo>
                  <a:pt x="420141" y="50800"/>
                </a:lnTo>
                <a:lnTo>
                  <a:pt x="445541" y="38100"/>
                </a:lnTo>
                <a:lnTo>
                  <a:pt x="420141" y="2540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47" name="Google Shape;347;p15"/>
          <p:cNvSpPr/>
          <p:nvPr/>
        </p:nvSpPr>
        <p:spPr>
          <a:xfrm>
            <a:off x="914400" y="1586719"/>
            <a:ext cx="838200" cy="354077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48" name="Google Shape;348;p15"/>
          <p:cNvSpPr/>
          <p:nvPr/>
        </p:nvSpPr>
        <p:spPr>
          <a:xfrm>
            <a:off x="7484553" y="2555146"/>
            <a:ext cx="615756" cy="354077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49" name="Google Shape;349;p15"/>
          <p:cNvSpPr/>
          <p:nvPr/>
        </p:nvSpPr>
        <p:spPr>
          <a:xfrm>
            <a:off x="5355559" y="2164349"/>
            <a:ext cx="615756" cy="354077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350" name="Google Shape;350;p1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525567" y="815064"/>
            <a:ext cx="1949050" cy="409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15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180024" y="3028950"/>
            <a:ext cx="640135" cy="3779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6" name="Google Shape;356;p16"/>
          <p:cNvGrpSpPr/>
          <p:nvPr/>
        </p:nvGrpSpPr>
        <p:grpSpPr>
          <a:xfrm>
            <a:off x="3452359" y="601990"/>
            <a:ext cx="4915416" cy="4541509"/>
            <a:chOff x="3452359" y="601990"/>
            <a:chExt cx="4915416" cy="4541509"/>
          </a:xfrm>
        </p:grpSpPr>
        <p:pic>
          <p:nvPicPr>
            <p:cNvPr id="357" name="Google Shape;357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452359" y="841636"/>
              <a:ext cx="2211856" cy="4301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8" name="Google Shape;358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03620" y="601990"/>
              <a:ext cx="2264155" cy="446633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9" name="Google Shape;359;p16"/>
          <p:cNvSpPr txBox="1"/>
          <p:nvPr>
            <p:ph type="title"/>
          </p:nvPr>
        </p:nvSpPr>
        <p:spPr>
          <a:xfrm>
            <a:off x="3112516" y="28892"/>
            <a:ext cx="2924175" cy="635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FINES</a:t>
            </a:r>
            <a:endParaRPr sz="4000"/>
          </a:p>
        </p:txBody>
      </p:sp>
      <p:pic>
        <p:nvPicPr>
          <p:cNvPr id="360" name="Google Shape;36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080" y="601990"/>
            <a:ext cx="2264156" cy="446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89809" y="736942"/>
            <a:ext cx="2039791" cy="4094724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16"/>
          <p:cNvSpPr/>
          <p:nvPr/>
        </p:nvSpPr>
        <p:spPr>
          <a:xfrm>
            <a:off x="2520605" y="1428750"/>
            <a:ext cx="1104020" cy="672606"/>
          </a:xfrm>
          <a:custGeom>
            <a:rect b="b" l="l" r="r" t="t"/>
            <a:pathLst>
              <a:path extrusionOk="0" h="756919" w="1510664">
                <a:moveTo>
                  <a:pt x="742568" y="731393"/>
                </a:moveTo>
                <a:lnTo>
                  <a:pt x="0" y="731393"/>
                </a:lnTo>
                <a:lnTo>
                  <a:pt x="0" y="756793"/>
                </a:lnTo>
                <a:lnTo>
                  <a:pt x="762253" y="756793"/>
                </a:lnTo>
                <a:lnTo>
                  <a:pt x="767968" y="751205"/>
                </a:lnTo>
                <a:lnTo>
                  <a:pt x="767968" y="744093"/>
                </a:lnTo>
                <a:lnTo>
                  <a:pt x="742568" y="744093"/>
                </a:lnTo>
                <a:lnTo>
                  <a:pt x="742568" y="731393"/>
                </a:lnTo>
                <a:close/>
              </a:path>
              <a:path extrusionOk="0" h="756919" w="1510664">
                <a:moveTo>
                  <a:pt x="1434338" y="25400"/>
                </a:moveTo>
                <a:lnTo>
                  <a:pt x="748284" y="25400"/>
                </a:lnTo>
                <a:lnTo>
                  <a:pt x="742568" y="31114"/>
                </a:lnTo>
                <a:lnTo>
                  <a:pt x="742568" y="744093"/>
                </a:lnTo>
                <a:lnTo>
                  <a:pt x="755268" y="731393"/>
                </a:lnTo>
                <a:lnTo>
                  <a:pt x="767968" y="731393"/>
                </a:lnTo>
                <a:lnTo>
                  <a:pt x="767968" y="50800"/>
                </a:lnTo>
                <a:lnTo>
                  <a:pt x="755268" y="50800"/>
                </a:lnTo>
                <a:lnTo>
                  <a:pt x="767968" y="38100"/>
                </a:lnTo>
                <a:lnTo>
                  <a:pt x="1434338" y="38100"/>
                </a:lnTo>
                <a:lnTo>
                  <a:pt x="1434338" y="25400"/>
                </a:lnTo>
                <a:close/>
              </a:path>
              <a:path extrusionOk="0" h="756919" w="1510664">
                <a:moveTo>
                  <a:pt x="767968" y="731393"/>
                </a:moveTo>
                <a:lnTo>
                  <a:pt x="755268" y="731393"/>
                </a:lnTo>
                <a:lnTo>
                  <a:pt x="742568" y="744093"/>
                </a:lnTo>
                <a:lnTo>
                  <a:pt x="767968" y="744093"/>
                </a:lnTo>
                <a:lnTo>
                  <a:pt x="767968" y="731393"/>
                </a:lnTo>
                <a:close/>
              </a:path>
              <a:path extrusionOk="0" h="756919" w="1510664">
                <a:moveTo>
                  <a:pt x="1434338" y="0"/>
                </a:moveTo>
                <a:lnTo>
                  <a:pt x="1434338" y="76200"/>
                </a:lnTo>
                <a:lnTo>
                  <a:pt x="1485138" y="50800"/>
                </a:lnTo>
                <a:lnTo>
                  <a:pt x="1447038" y="50800"/>
                </a:lnTo>
                <a:lnTo>
                  <a:pt x="1447038" y="25400"/>
                </a:lnTo>
                <a:lnTo>
                  <a:pt x="1485138" y="25400"/>
                </a:lnTo>
                <a:lnTo>
                  <a:pt x="1434338" y="0"/>
                </a:lnTo>
                <a:close/>
              </a:path>
              <a:path extrusionOk="0" h="756919" w="1510664">
                <a:moveTo>
                  <a:pt x="767968" y="38100"/>
                </a:moveTo>
                <a:lnTo>
                  <a:pt x="755268" y="50800"/>
                </a:lnTo>
                <a:lnTo>
                  <a:pt x="767968" y="50800"/>
                </a:lnTo>
                <a:lnTo>
                  <a:pt x="767968" y="38100"/>
                </a:lnTo>
                <a:close/>
              </a:path>
              <a:path extrusionOk="0" h="756919" w="1510664">
                <a:moveTo>
                  <a:pt x="1434338" y="38100"/>
                </a:moveTo>
                <a:lnTo>
                  <a:pt x="767968" y="38100"/>
                </a:lnTo>
                <a:lnTo>
                  <a:pt x="767968" y="50800"/>
                </a:lnTo>
                <a:lnTo>
                  <a:pt x="1434338" y="50800"/>
                </a:lnTo>
                <a:lnTo>
                  <a:pt x="1434338" y="38100"/>
                </a:lnTo>
                <a:close/>
              </a:path>
              <a:path extrusionOk="0" h="756919" w="1510664">
                <a:moveTo>
                  <a:pt x="1485138" y="25400"/>
                </a:moveTo>
                <a:lnTo>
                  <a:pt x="1447038" y="25400"/>
                </a:lnTo>
                <a:lnTo>
                  <a:pt x="1447038" y="50800"/>
                </a:lnTo>
                <a:lnTo>
                  <a:pt x="1485138" y="50800"/>
                </a:lnTo>
                <a:lnTo>
                  <a:pt x="1510538" y="38100"/>
                </a:lnTo>
                <a:lnTo>
                  <a:pt x="1485138" y="2540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363" name="Google Shape;363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77098" y="2560906"/>
            <a:ext cx="918766" cy="708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24625" y="982792"/>
            <a:ext cx="1934139" cy="401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81148" y="811923"/>
            <a:ext cx="2095461" cy="4046469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16"/>
          <p:cNvSpPr/>
          <p:nvPr/>
        </p:nvSpPr>
        <p:spPr>
          <a:xfrm>
            <a:off x="2141480" y="1962150"/>
            <a:ext cx="449320" cy="354426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367" name="Google Shape;367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353929" y="3257550"/>
            <a:ext cx="475529" cy="3779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" name="Google Shape;372;p17"/>
          <p:cNvGrpSpPr/>
          <p:nvPr/>
        </p:nvGrpSpPr>
        <p:grpSpPr>
          <a:xfrm>
            <a:off x="3452359" y="601990"/>
            <a:ext cx="4915416" cy="4541509"/>
            <a:chOff x="3452359" y="601990"/>
            <a:chExt cx="4915416" cy="4541509"/>
          </a:xfrm>
        </p:grpSpPr>
        <p:pic>
          <p:nvPicPr>
            <p:cNvPr id="373" name="Google Shape;373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452359" y="841636"/>
              <a:ext cx="2211856" cy="4301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4" name="Google Shape;374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03620" y="601990"/>
              <a:ext cx="2264155" cy="446633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5" name="Google Shape;375;p17"/>
          <p:cNvSpPr txBox="1"/>
          <p:nvPr>
            <p:ph type="title"/>
          </p:nvPr>
        </p:nvSpPr>
        <p:spPr>
          <a:xfrm>
            <a:off x="3112516" y="28892"/>
            <a:ext cx="2924175" cy="635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ACCIDENTS</a:t>
            </a:r>
            <a:endParaRPr sz="4000"/>
          </a:p>
        </p:txBody>
      </p:sp>
      <p:pic>
        <p:nvPicPr>
          <p:cNvPr id="376" name="Google Shape;37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080" y="601990"/>
            <a:ext cx="2264156" cy="4466336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17"/>
          <p:cNvSpPr/>
          <p:nvPr/>
        </p:nvSpPr>
        <p:spPr>
          <a:xfrm>
            <a:off x="2438332" y="1888300"/>
            <a:ext cx="1104020" cy="672606"/>
          </a:xfrm>
          <a:custGeom>
            <a:rect b="b" l="l" r="r" t="t"/>
            <a:pathLst>
              <a:path extrusionOk="0" h="756919" w="1510664">
                <a:moveTo>
                  <a:pt x="742568" y="731393"/>
                </a:moveTo>
                <a:lnTo>
                  <a:pt x="0" y="731393"/>
                </a:lnTo>
                <a:lnTo>
                  <a:pt x="0" y="756793"/>
                </a:lnTo>
                <a:lnTo>
                  <a:pt x="762253" y="756793"/>
                </a:lnTo>
                <a:lnTo>
                  <a:pt x="767968" y="751205"/>
                </a:lnTo>
                <a:lnTo>
                  <a:pt x="767968" y="744093"/>
                </a:lnTo>
                <a:lnTo>
                  <a:pt x="742568" y="744093"/>
                </a:lnTo>
                <a:lnTo>
                  <a:pt x="742568" y="731393"/>
                </a:lnTo>
                <a:close/>
              </a:path>
              <a:path extrusionOk="0" h="756919" w="1510664">
                <a:moveTo>
                  <a:pt x="1434338" y="25400"/>
                </a:moveTo>
                <a:lnTo>
                  <a:pt x="748284" y="25400"/>
                </a:lnTo>
                <a:lnTo>
                  <a:pt x="742568" y="31114"/>
                </a:lnTo>
                <a:lnTo>
                  <a:pt x="742568" y="744093"/>
                </a:lnTo>
                <a:lnTo>
                  <a:pt x="755268" y="731393"/>
                </a:lnTo>
                <a:lnTo>
                  <a:pt x="767968" y="731393"/>
                </a:lnTo>
                <a:lnTo>
                  <a:pt x="767968" y="50800"/>
                </a:lnTo>
                <a:lnTo>
                  <a:pt x="755268" y="50800"/>
                </a:lnTo>
                <a:lnTo>
                  <a:pt x="767968" y="38100"/>
                </a:lnTo>
                <a:lnTo>
                  <a:pt x="1434338" y="38100"/>
                </a:lnTo>
                <a:lnTo>
                  <a:pt x="1434338" y="25400"/>
                </a:lnTo>
                <a:close/>
              </a:path>
              <a:path extrusionOk="0" h="756919" w="1510664">
                <a:moveTo>
                  <a:pt x="767968" y="731393"/>
                </a:moveTo>
                <a:lnTo>
                  <a:pt x="755268" y="731393"/>
                </a:lnTo>
                <a:lnTo>
                  <a:pt x="742568" y="744093"/>
                </a:lnTo>
                <a:lnTo>
                  <a:pt x="767968" y="744093"/>
                </a:lnTo>
                <a:lnTo>
                  <a:pt x="767968" y="731393"/>
                </a:lnTo>
                <a:close/>
              </a:path>
              <a:path extrusionOk="0" h="756919" w="1510664">
                <a:moveTo>
                  <a:pt x="1434338" y="0"/>
                </a:moveTo>
                <a:lnTo>
                  <a:pt x="1434338" y="76200"/>
                </a:lnTo>
                <a:lnTo>
                  <a:pt x="1485138" y="50800"/>
                </a:lnTo>
                <a:lnTo>
                  <a:pt x="1447038" y="50800"/>
                </a:lnTo>
                <a:lnTo>
                  <a:pt x="1447038" y="25400"/>
                </a:lnTo>
                <a:lnTo>
                  <a:pt x="1485138" y="25400"/>
                </a:lnTo>
                <a:lnTo>
                  <a:pt x="1434338" y="0"/>
                </a:lnTo>
                <a:close/>
              </a:path>
              <a:path extrusionOk="0" h="756919" w="1510664">
                <a:moveTo>
                  <a:pt x="767968" y="38100"/>
                </a:moveTo>
                <a:lnTo>
                  <a:pt x="755268" y="50800"/>
                </a:lnTo>
                <a:lnTo>
                  <a:pt x="767968" y="50800"/>
                </a:lnTo>
                <a:lnTo>
                  <a:pt x="767968" y="38100"/>
                </a:lnTo>
                <a:close/>
              </a:path>
              <a:path extrusionOk="0" h="756919" w="1510664">
                <a:moveTo>
                  <a:pt x="1434338" y="38100"/>
                </a:moveTo>
                <a:lnTo>
                  <a:pt x="767968" y="38100"/>
                </a:lnTo>
                <a:lnTo>
                  <a:pt x="767968" y="50800"/>
                </a:lnTo>
                <a:lnTo>
                  <a:pt x="1434338" y="50800"/>
                </a:lnTo>
                <a:lnTo>
                  <a:pt x="1434338" y="38100"/>
                </a:lnTo>
                <a:close/>
              </a:path>
              <a:path extrusionOk="0" h="756919" w="1510664">
                <a:moveTo>
                  <a:pt x="1485138" y="25400"/>
                </a:moveTo>
                <a:lnTo>
                  <a:pt x="1447038" y="25400"/>
                </a:lnTo>
                <a:lnTo>
                  <a:pt x="1447038" y="50800"/>
                </a:lnTo>
                <a:lnTo>
                  <a:pt x="1485138" y="50800"/>
                </a:lnTo>
                <a:lnTo>
                  <a:pt x="1510538" y="38100"/>
                </a:lnTo>
                <a:lnTo>
                  <a:pt x="1485138" y="2540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9841" y="685391"/>
            <a:ext cx="1889559" cy="4207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34398" y="714595"/>
            <a:ext cx="2002597" cy="4066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flipH="1" rot="10800000">
            <a:off x="2886329" y="1050343"/>
            <a:ext cx="3441043" cy="45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17"/>
          <p:cNvSpPr/>
          <p:nvPr/>
        </p:nvSpPr>
        <p:spPr>
          <a:xfrm>
            <a:off x="1990857" y="2278308"/>
            <a:ext cx="633390" cy="370156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382" name="Google Shape;382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607741" y="942412"/>
            <a:ext cx="2056474" cy="4109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362200" y="942412"/>
            <a:ext cx="393350" cy="3901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" name="Google Shape;389;p18"/>
          <p:cNvGrpSpPr/>
          <p:nvPr/>
        </p:nvGrpSpPr>
        <p:grpSpPr>
          <a:xfrm>
            <a:off x="3740824" y="0"/>
            <a:ext cx="5403215" cy="5143500"/>
            <a:chOff x="3740824" y="0"/>
            <a:chExt cx="5403215" cy="5143500"/>
          </a:xfrm>
        </p:grpSpPr>
        <p:sp>
          <p:nvSpPr>
            <p:cNvPr id="390" name="Google Shape;390;p18"/>
            <p:cNvSpPr/>
            <p:nvPr/>
          </p:nvSpPr>
          <p:spPr>
            <a:xfrm>
              <a:off x="3740824" y="0"/>
              <a:ext cx="5403215" cy="5143500"/>
            </a:xfrm>
            <a:custGeom>
              <a:rect b="b" l="l" r="r" t="t"/>
              <a:pathLst>
                <a:path extrusionOk="0" h="5143500" w="5403215">
                  <a:moveTo>
                    <a:pt x="5403175" y="0"/>
                  </a:moveTo>
                  <a:lnTo>
                    <a:pt x="2041386" y="0"/>
                  </a:lnTo>
                  <a:lnTo>
                    <a:pt x="2018609" y="24611"/>
                  </a:lnTo>
                  <a:lnTo>
                    <a:pt x="1990341" y="58398"/>
                  </a:lnTo>
                  <a:lnTo>
                    <a:pt x="1963686" y="93932"/>
                  </a:lnTo>
                  <a:lnTo>
                    <a:pt x="1938840" y="131246"/>
                  </a:lnTo>
                  <a:lnTo>
                    <a:pt x="1916003" y="170372"/>
                  </a:lnTo>
                  <a:lnTo>
                    <a:pt x="1895371" y="211343"/>
                  </a:lnTo>
                  <a:lnTo>
                    <a:pt x="1877143" y="254193"/>
                  </a:lnTo>
                  <a:lnTo>
                    <a:pt x="1861517" y="298952"/>
                  </a:lnTo>
                  <a:lnTo>
                    <a:pt x="1848689" y="345656"/>
                  </a:lnTo>
                  <a:lnTo>
                    <a:pt x="1838859" y="394336"/>
                  </a:lnTo>
                  <a:lnTo>
                    <a:pt x="1832224" y="445025"/>
                  </a:lnTo>
                  <a:lnTo>
                    <a:pt x="1828981" y="497755"/>
                  </a:lnTo>
                  <a:lnTo>
                    <a:pt x="1829329" y="552561"/>
                  </a:lnTo>
                  <a:lnTo>
                    <a:pt x="1833465" y="609474"/>
                  </a:lnTo>
                  <a:lnTo>
                    <a:pt x="1841587" y="668527"/>
                  </a:lnTo>
                  <a:lnTo>
                    <a:pt x="1850421" y="727266"/>
                  </a:lnTo>
                  <a:lnTo>
                    <a:pt x="1856911" y="783902"/>
                  </a:lnTo>
                  <a:lnTo>
                    <a:pt x="1861124" y="838520"/>
                  </a:lnTo>
                  <a:lnTo>
                    <a:pt x="1863129" y="891205"/>
                  </a:lnTo>
                  <a:lnTo>
                    <a:pt x="1862996" y="942040"/>
                  </a:lnTo>
                  <a:lnTo>
                    <a:pt x="1860792" y="991110"/>
                  </a:lnTo>
                  <a:lnTo>
                    <a:pt x="1856586" y="1038499"/>
                  </a:lnTo>
                  <a:lnTo>
                    <a:pt x="1850447" y="1084290"/>
                  </a:lnTo>
                  <a:lnTo>
                    <a:pt x="1842444" y="1128568"/>
                  </a:lnTo>
                  <a:lnTo>
                    <a:pt x="1832645" y="1171418"/>
                  </a:lnTo>
                  <a:lnTo>
                    <a:pt x="1821119" y="1212922"/>
                  </a:lnTo>
                  <a:lnTo>
                    <a:pt x="1807935" y="1253166"/>
                  </a:lnTo>
                  <a:lnTo>
                    <a:pt x="1793160" y="1292234"/>
                  </a:lnTo>
                  <a:lnTo>
                    <a:pt x="1776865" y="1330209"/>
                  </a:lnTo>
                  <a:lnTo>
                    <a:pt x="1759117" y="1367175"/>
                  </a:lnTo>
                  <a:lnTo>
                    <a:pt x="1739985" y="1403217"/>
                  </a:lnTo>
                  <a:lnTo>
                    <a:pt x="1719538" y="1438420"/>
                  </a:lnTo>
                  <a:lnTo>
                    <a:pt x="1697844" y="1472866"/>
                  </a:lnTo>
                  <a:lnTo>
                    <a:pt x="1674972" y="1506640"/>
                  </a:lnTo>
                  <a:lnTo>
                    <a:pt x="1650992" y="1539827"/>
                  </a:lnTo>
                  <a:lnTo>
                    <a:pt x="1625970" y="1572510"/>
                  </a:lnTo>
                  <a:lnTo>
                    <a:pt x="1599977" y="1604773"/>
                  </a:lnTo>
                  <a:lnTo>
                    <a:pt x="1573080" y="1636701"/>
                  </a:lnTo>
                  <a:lnTo>
                    <a:pt x="1545349" y="1668378"/>
                  </a:lnTo>
                  <a:lnTo>
                    <a:pt x="1516851" y="1699888"/>
                  </a:lnTo>
                  <a:lnTo>
                    <a:pt x="1487657" y="1731314"/>
                  </a:lnTo>
                  <a:lnTo>
                    <a:pt x="1457833" y="1762742"/>
                  </a:lnTo>
                  <a:lnTo>
                    <a:pt x="1427450" y="1794255"/>
                  </a:lnTo>
                  <a:lnTo>
                    <a:pt x="1269535" y="1956041"/>
                  </a:lnTo>
                  <a:lnTo>
                    <a:pt x="1237233" y="1989831"/>
                  </a:lnTo>
                  <a:lnTo>
                    <a:pt x="1204851" y="2024296"/>
                  </a:lnTo>
                  <a:lnTo>
                    <a:pt x="1172459" y="2059518"/>
                  </a:lnTo>
                  <a:lnTo>
                    <a:pt x="1140124" y="2095583"/>
                  </a:lnTo>
                  <a:lnTo>
                    <a:pt x="1107916" y="2132575"/>
                  </a:lnTo>
                  <a:lnTo>
                    <a:pt x="1075903" y="2170576"/>
                  </a:lnTo>
                  <a:lnTo>
                    <a:pt x="1044154" y="2209673"/>
                  </a:lnTo>
                  <a:lnTo>
                    <a:pt x="1014394" y="2248412"/>
                  </a:lnTo>
                  <a:lnTo>
                    <a:pt x="986765" y="2287326"/>
                  </a:lnTo>
                  <a:lnTo>
                    <a:pt x="961188" y="2326430"/>
                  </a:lnTo>
                  <a:lnTo>
                    <a:pt x="937584" y="2365739"/>
                  </a:lnTo>
                  <a:lnTo>
                    <a:pt x="915875" y="2405271"/>
                  </a:lnTo>
                  <a:lnTo>
                    <a:pt x="895981" y="2445039"/>
                  </a:lnTo>
                  <a:lnTo>
                    <a:pt x="877824" y="2485060"/>
                  </a:lnTo>
                  <a:lnTo>
                    <a:pt x="861325" y="2525349"/>
                  </a:lnTo>
                  <a:lnTo>
                    <a:pt x="846404" y="2565923"/>
                  </a:lnTo>
                  <a:lnTo>
                    <a:pt x="832983" y="2606797"/>
                  </a:lnTo>
                  <a:lnTo>
                    <a:pt x="820984" y="2647986"/>
                  </a:lnTo>
                  <a:lnTo>
                    <a:pt x="810326" y="2689507"/>
                  </a:lnTo>
                  <a:lnTo>
                    <a:pt x="800932" y="2731375"/>
                  </a:lnTo>
                  <a:lnTo>
                    <a:pt x="792723" y="2773605"/>
                  </a:lnTo>
                  <a:lnTo>
                    <a:pt x="785619" y="2816214"/>
                  </a:lnTo>
                  <a:lnTo>
                    <a:pt x="779542" y="2859217"/>
                  </a:lnTo>
                  <a:lnTo>
                    <a:pt x="774412" y="2902629"/>
                  </a:lnTo>
                  <a:lnTo>
                    <a:pt x="770152" y="2946468"/>
                  </a:lnTo>
                  <a:lnTo>
                    <a:pt x="766682" y="2990747"/>
                  </a:lnTo>
                  <a:lnTo>
                    <a:pt x="763923" y="3035483"/>
                  </a:lnTo>
                  <a:lnTo>
                    <a:pt x="761796" y="3080692"/>
                  </a:lnTo>
                  <a:lnTo>
                    <a:pt x="760223" y="3126389"/>
                  </a:lnTo>
                  <a:lnTo>
                    <a:pt x="759124" y="3172590"/>
                  </a:lnTo>
                  <a:lnTo>
                    <a:pt x="758421" y="3219311"/>
                  </a:lnTo>
                  <a:lnTo>
                    <a:pt x="758036" y="3266567"/>
                  </a:lnTo>
                  <a:lnTo>
                    <a:pt x="757957" y="3562226"/>
                  </a:lnTo>
                  <a:lnTo>
                    <a:pt x="757580" y="3613669"/>
                  </a:lnTo>
                  <a:lnTo>
                    <a:pt x="756890" y="3665774"/>
                  </a:lnTo>
                  <a:lnTo>
                    <a:pt x="755806" y="3718554"/>
                  </a:lnTo>
                  <a:lnTo>
                    <a:pt x="754250" y="3772028"/>
                  </a:lnTo>
                  <a:lnTo>
                    <a:pt x="752144" y="3826209"/>
                  </a:lnTo>
                  <a:lnTo>
                    <a:pt x="749408" y="3881114"/>
                  </a:lnTo>
                  <a:lnTo>
                    <a:pt x="745964" y="3936758"/>
                  </a:lnTo>
                  <a:lnTo>
                    <a:pt x="741732" y="3993157"/>
                  </a:lnTo>
                  <a:lnTo>
                    <a:pt x="736634" y="4050328"/>
                  </a:lnTo>
                  <a:lnTo>
                    <a:pt x="730591" y="4108284"/>
                  </a:lnTo>
                  <a:lnTo>
                    <a:pt x="553196" y="4620227"/>
                  </a:lnTo>
                  <a:lnTo>
                    <a:pt x="250594" y="4968880"/>
                  </a:lnTo>
                  <a:lnTo>
                    <a:pt x="0" y="5143500"/>
                  </a:lnTo>
                  <a:lnTo>
                    <a:pt x="5403175" y="5143500"/>
                  </a:lnTo>
                  <a:lnTo>
                    <a:pt x="5403175" y="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1" name="Google Shape;391;p18"/>
            <p:cNvSpPr/>
            <p:nvPr/>
          </p:nvSpPr>
          <p:spPr>
            <a:xfrm>
              <a:off x="6443980" y="533400"/>
              <a:ext cx="2014220" cy="4251960"/>
            </a:xfrm>
            <a:custGeom>
              <a:rect b="b" l="l" r="r" t="t"/>
              <a:pathLst>
                <a:path extrusionOk="0" h="4251960" w="2014220">
                  <a:moveTo>
                    <a:pt x="1713229" y="0"/>
                  </a:moveTo>
                  <a:lnTo>
                    <a:pt x="300990" y="0"/>
                  </a:lnTo>
                  <a:lnTo>
                    <a:pt x="256595" y="3462"/>
                  </a:lnTo>
                  <a:lnTo>
                    <a:pt x="214195" y="13518"/>
                  </a:lnTo>
                  <a:lnTo>
                    <a:pt x="174260" y="29670"/>
                  </a:lnTo>
                  <a:lnTo>
                    <a:pt x="137261" y="51421"/>
                  </a:lnTo>
                  <a:lnTo>
                    <a:pt x="103668" y="78272"/>
                  </a:lnTo>
                  <a:lnTo>
                    <a:pt x="73952" y="109727"/>
                  </a:lnTo>
                  <a:lnTo>
                    <a:pt x="48584" y="145289"/>
                  </a:lnTo>
                  <a:lnTo>
                    <a:pt x="28034" y="184458"/>
                  </a:lnTo>
                  <a:lnTo>
                    <a:pt x="12773" y="226739"/>
                  </a:lnTo>
                  <a:lnTo>
                    <a:pt x="3271" y="271633"/>
                  </a:lnTo>
                  <a:lnTo>
                    <a:pt x="0" y="318642"/>
                  </a:lnTo>
                  <a:lnTo>
                    <a:pt x="0" y="3933367"/>
                  </a:lnTo>
                  <a:lnTo>
                    <a:pt x="3271" y="3980365"/>
                  </a:lnTo>
                  <a:lnTo>
                    <a:pt x="12773" y="4025248"/>
                  </a:lnTo>
                  <a:lnTo>
                    <a:pt x="28034" y="4067520"/>
                  </a:lnTo>
                  <a:lnTo>
                    <a:pt x="48584" y="4106684"/>
                  </a:lnTo>
                  <a:lnTo>
                    <a:pt x="73952" y="4142240"/>
                  </a:lnTo>
                  <a:lnTo>
                    <a:pt x="103668" y="4173691"/>
                  </a:lnTo>
                  <a:lnTo>
                    <a:pt x="137261" y="4200541"/>
                  </a:lnTo>
                  <a:lnTo>
                    <a:pt x="174260" y="4222290"/>
                  </a:lnTo>
                  <a:lnTo>
                    <a:pt x="214195" y="4238441"/>
                  </a:lnTo>
                  <a:lnTo>
                    <a:pt x="256595" y="4248497"/>
                  </a:lnTo>
                  <a:lnTo>
                    <a:pt x="300990" y="4251960"/>
                  </a:lnTo>
                  <a:lnTo>
                    <a:pt x="1713229" y="4251960"/>
                  </a:lnTo>
                  <a:lnTo>
                    <a:pt x="1757624" y="4248497"/>
                  </a:lnTo>
                  <a:lnTo>
                    <a:pt x="1800024" y="4238441"/>
                  </a:lnTo>
                  <a:lnTo>
                    <a:pt x="1839959" y="4222290"/>
                  </a:lnTo>
                  <a:lnTo>
                    <a:pt x="1876958" y="4200541"/>
                  </a:lnTo>
                  <a:lnTo>
                    <a:pt x="1910551" y="4173691"/>
                  </a:lnTo>
                  <a:lnTo>
                    <a:pt x="1940267" y="4142240"/>
                  </a:lnTo>
                  <a:lnTo>
                    <a:pt x="1946905" y="4132935"/>
                  </a:lnTo>
                  <a:lnTo>
                    <a:pt x="1569847" y="4132935"/>
                  </a:lnTo>
                  <a:lnTo>
                    <a:pt x="1568830" y="4132491"/>
                  </a:lnTo>
                  <a:lnTo>
                    <a:pt x="1567942" y="4131576"/>
                  </a:lnTo>
                  <a:lnTo>
                    <a:pt x="1561124" y="4124350"/>
                  </a:lnTo>
                  <a:lnTo>
                    <a:pt x="974598" y="4124350"/>
                  </a:lnTo>
                  <a:lnTo>
                    <a:pt x="972947" y="4122534"/>
                  </a:lnTo>
                  <a:lnTo>
                    <a:pt x="972947" y="4062793"/>
                  </a:lnTo>
                  <a:lnTo>
                    <a:pt x="359028" y="4062793"/>
                  </a:lnTo>
                  <a:lnTo>
                    <a:pt x="359028" y="4051935"/>
                  </a:lnTo>
                  <a:lnTo>
                    <a:pt x="1566282" y="4051935"/>
                  </a:lnTo>
                  <a:lnTo>
                    <a:pt x="1567942" y="4050118"/>
                  </a:lnTo>
                  <a:lnTo>
                    <a:pt x="1568830" y="4049674"/>
                  </a:lnTo>
                  <a:lnTo>
                    <a:pt x="1569847" y="4049445"/>
                  </a:lnTo>
                  <a:lnTo>
                    <a:pt x="1992710" y="4049445"/>
                  </a:lnTo>
                  <a:lnTo>
                    <a:pt x="2001446" y="4025248"/>
                  </a:lnTo>
                  <a:lnTo>
                    <a:pt x="2010948" y="3980365"/>
                  </a:lnTo>
                  <a:lnTo>
                    <a:pt x="2014220" y="3933367"/>
                  </a:lnTo>
                  <a:lnTo>
                    <a:pt x="2014220" y="3906227"/>
                  </a:lnTo>
                  <a:lnTo>
                    <a:pt x="58166" y="3906227"/>
                  </a:lnTo>
                  <a:lnTo>
                    <a:pt x="58166" y="333121"/>
                  </a:lnTo>
                  <a:lnTo>
                    <a:pt x="2014220" y="333121"/>
                  </a:lnTo>
                  <a:lnTo>
                    <a:pt x="2014220" y="318642"/>
                  </a:lnTo>
                  <a:lnTo>
                    <a:pt x="2010948" y="271633"/>
                  </a:lnTo>
                  <a:lnTo>
                    <a:pt x="2001446" y="226739"/>
                  </a:lnTo>
                  <a:lnTo>
                    <a:pt x="1993775" y="205486"/>
                  </a:lnTo>
                  <a:lnTo>
                    <a:pt x="796036" y="205486"/>
                  </a:lnTo>
                  <a:lnTo>
                    <a:pt x="785774" y="200941"/>
                  </a:lnTo>
                  <a:lnTo>
                    <a:pt x="782240" y="190944"/>
                  </a:lnTo>
                  <a:lnTo>
                    <a:pt x="785445" y="180947"/>
                  </a:lnTo>
                  <a:lnTo>
                    <a:pt x="795401" y="176402"/>
                  </a:lnTo>
                  <a:lnTo>
                    <a:pt x="1981958" y="176402"/>
                  </a:lnTo>
                  <a:lnTo>
                    <a:pt x="1965635" y="145289"/>
                  </a:lnTo>
                  <a:lnTo>
                    <a:pt x="1940267" y="109727"/>
                  </a:lnTo>
                  <a:lnTo>
                    <a:pt x="1910551" y="78272"/>
                  </a:lnTo>
                  <a:lnTo>
                    <a:pt x="1876958" y="51421"/>
                  </a:lnTo>
                  <a:lnTo>
                    <a:pt x="1839959" y="29670"/>
                  </a:lnTo>
                  <a:lnTo>
                    <a:pt x="1800024" y="13518"/>
                  </a:lnTo>
                  <a:lnTo>
                    <a:pt x="1757624" y="3462"/>
                  </a:lnTo>
                  <a:lnTo>
                    <a:pt x="1713229" y="0"/>
                  </a:lnTo>
                  <a:close/>
                </a:path>
                <a:path extrusionOk="0" h="4251960" w="2014220">
                  <a:moveTo>
                    <a:pt x="1992710" y="4049445"/>
                  </a:moveTo>
                  <a:lnTo>
                    <a:pt x="1572005" y="4049445"/>
                  </a:lnTo>
                  <a:lnTo>
                    <a:pt x="1573022" y="4049674"/>
                  </a:lnTo>
                  <a:lnTo>
                    <a:pt x="1573911" y="4050118"/>
                  </a:lnTo>
                  <a:lnTo>
                    <a:pt x="1575689" y="4051935"/>
                  </a:lnTo>
                  <a:lnTo>
                    <a:pt x="1575689" y="4054652"/>
                  </a:lnTo>
                  <a:lnTo>
                    <a:pt x="1573911" y="4056468"/>
                  </a:lnTo>
                  <a:lnTo>
                    <a:pt x="1546605" y="4085424"/>
                  </a:lnTo>
                  <a:lnTo>
                    <a:pt x="1544827" y="4087228"/>
                  </a:lnTo>
                  <a:lnTo>
                    <a:pt x="1544066" y="4089044"/>
                  </a:lnTo>
                  <a:lnTo>
                    <a:pt x="1544066" y="4092651"/>
                  </a:lnTo>
                  <a:lnTo>
                    <a:pt x="1544827" y="4094467"/>
                  </a:lnTo>
                  <a:lnTo>
                    <a:pt x="1546605" y="4096283"/>
                  </a:lnTo>
                  <a:lnTo>
                    <a:pt x="1573911" y="4125252"/>
                  </a:lnTo>
                  <a:lnTo>
                    <a:pt x="1575689" y="4127068"/>
                  </a:lnTo>
                  <a:lnTo>
                    <a:pt x="1575689" y="4129760"/>
                  </a:lnTo>
                  <a:lnTo>
                    <a:pt x="1573022" y="4132491"/>
                  </a:lnTo>
                  <a:lnTo>
                    <a:pt x="1572005" y="4132935"/>
                  </a:lnTo>
                  <a:lnTo>
                    <a:pt x="1946905" y="4132935"/>
                  </a:lnTo>
                  <a:lnTo>
                    <a:pt x="1965635" y="4106684"/>
                  </a:lnTo>
                  <a:lnTo>
                    <a:pt x="1986185" y="4067520"/>
                  </a:lnTo>
                  <a:lnTo>
                    <a:pt x="1992628" y="4049674"/>
                  </a:lnTo>
                  <a:lnTo>
                    <a:pt x="1992710" y="4049445"/>
                  </a:lnTo>
                  <a:close/>
                </a:path>
                <a:path extrusionOk="0" h="4251960" w="2014220">
                  <a:moveTo>
                    <a:pt x="1564623" y="4053751"/>
                  </a:moveTo>
                  <a:lnTo>
                    <a:pt x="1038733" y="4053751"/>
                  </a:lnTo>
                  <a:lnTo>
                    <a:pt x="1040511" y="4055567"/>
                  </a:lnTo>
                  <a:lnTo>
                    <a:pt x="1040511" y="4122534"/>
                  </a:lnTo>
                  <a:lnTo>
                    <a:pt x="1038733" y="4124350"/>
                  </a:lnTo>
                  <a:lnTo>
                    <a:pt x="1561124" y="4124350"/>
                  </a:lnTo>
                  <a:lnTo>
                    <a:pt x="1540637" y="4102633"/>
                  </a:lnTo>
                  <a:lnTo>
                    <a:pt x="1537970" y="4099001"/>
                  </a:lnTo>
                  <a:lnTo>
                    <a:pt x="1536319" y="4095369"/>
                  </a:lnTo>
                  <a:lnTo>
                    <a:pt x="1536319" y="4086326"/>
                  </a:lnTo>
                  <a:lnTo>
                    <a:pt x="1537970" y="4082707"/>
                  </a:lnTo>
                  <a:lnTo>
                    <a:pt x="1540637" y="4080002"/>
                  </a:lnTo>
                  <a:lnTo>
                    <a:pt x="1564623" y="4053751"/>
                  </a:lnTo>
                  <a:close/>
                </a:path>
                <a:path extrusionOk="0" h="4251960" w="2014220">
                  <a:moveTo>
                    <a:pt x="1566282" y="4051935"/>
                  </a:moveTo>
                  <a:lnTo>
                    <a:pt x="435228" y="4051935"/>
                  </a:lnTo>
                  <a:lnTo>
                    <a:pt x="434340" y="4062793"/>
                  </a:lnTo>
                  <a:lnTo>
                    <a:pt x="972947" y="4062793"/>
                  </a:lnTo>
                  <a:lnTo>
                    <a:pt x="972947" y="4055567"/>
                  </a:lnTo>
                  <a:lnTo>
                    <a:pt x="974598" y="4053751"/>
                  </a:lnTo>
                  <a:lnTo>
                    <a:pt x="1564623" y="4053751"/>
                  </a:lnTo>
                  <a:lnTo>
                    <a:pt x="1566282" y="4051935"/>
                  </a:lnTo>
                  <a:close/>
                </a:path>
                <a:path extrusionOk="0" h="4251960" w="2014220">
                  <a:moveTo>
                    <a:pt x="2014220" y="333121"/>
                  </a:moveTo>
                  <a:lnTo>
                    <a:pt x="1960372" y="333121"/>
                  </a:lnTo>
                  <a:lnTo>
                    <a:pt x="1960372" y="3906227"/>
                  </a:lnTo>
                  <a:lnTo>
                    <a:pt x="2014220" y="3906227"/>
                  </a:lnTo>
                  <a:lnTo>
                    <a:pt x="2014220" y="333121"/>
                  </a:lnTo>
                  <a:close/>
                </a:path>
                <a:path extrusionOk="0" h="4251960" w="2014220">
                  <a:moveTo>
                    <a:pt x="1981958" y="176402"/>
                  </a:moveTo>
                  <a:lnTo>
                    <a:pt x="1201801" y="176402"/>
                  </a:lnTo>
                  <a:lnTo>
                    <a:pt x="1211683" y="180947"/>
                  </a:lnTo>
                  <a:lnTo>
                    <a:pt x="1214850" y="190944"/>
                  </a:lnTo>
                  <a:lnTo>
                    <a:pt x="1211302" y="200941"/>
                  </a:lnTo>
                  <a:lnTo>
                    <a:pt x="1201039" y="205486"/>
                  </a:lnTo>
                  <a:lnTo>
                    <a:pt x="1993775" y="205486"/>
                  </a:lnTo>
                  <a:lnTo>
                    <a:pt x="1986185" y="184458"/>
                  </a:lnTo>
                  <a:lnTo>
                    <a:pt x="1981958" y="1764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92" name="Google Shape;392;p18"/>
            <p:cNvSpPr/>
            <p:nvPr/>
          </p:nvSpPr>
          <p:spPr>
            <a:xfrm>
              <a:off x="6502146" y="709802"/>
              <a:ext cx="1902460" cy="3886835"/>
            </a:xfrm>
            <a:custGeom>
              <a:rect b="b" l="l" r="r" t="t"/>
              <a:pathLst>
                <a:path extrusionOk="0" h="3886835" w="1902459">
                  <a:moveTo>
                    <a:pt x="1143634" y="0"/>
                  </a:moveTo>
                  <a:lnTo>
                    <a:pt x="1153517" y="4544"/>
                  </a:lnTo>
                  <a:lnTo>
                    <a:pt x="1156684" y="14541"/>
                  </a:lnTo>
                  <a:lnTo>
                    <a:pt x="1153136" y="24538"/>
                  </a:lnTo>
                  <a:lnTo>
                    <a:pt x="1142873" y="29083"/>
                  </a:lnTo>
                  <a:lnTo>
                    <a:pt x="1142364" y="29083"/>
                  </a:lnTo>
                  <a:lnTo>
                    <a:pt x="1141856" y="29083"/>
                  </a:lnTo>
                  <a:lnTo>
                    <a:pt x="737870" y="29083"/>
                  </a:lnTo>
                  <a:lnTo>
                    <a:pt x="727608" y="24538"/>
                  </a:lnTo>
                  <a:lnTo>
                    <a:pt x="724074" y="14541"/>
                  </a:lnTo>
                  <a:lnTo>
                    <a:pt x="727279" y="4544"/>
                  </a:lnTo>
                  <a:lnTo>
                    <a:pt x="737234" y="0"/>
                  </a:lnTo>
                  <a:lnTo>
                    <a:pt x="737870" y="0"/>
                  </a:lnTo>
                  <a:lnTo>
                    <a:pt x="738631" y="0"/>
                  </a:lnTo>
                  <a:lnTo>
                    <a:pt x="739521" y="126"/>
                  </a:lnTo>
                  <a:lnTo>
                    <a:pt x="1141349" y="126"/>
                  </a:lnTo>
                  <a:lnTo>
                    <a:pt x="1142110" y="0"/>
                  </a:lnTo>
                  <a:lnTo>
                    <a:pt x="1142873" y="0"/>
                  </a:lnTo>
                  <a:lnTo>
                    <a:pt x="1143634" y="0"/>
                  </a:lnTo>
                  <a:close/>
                </a:path>
                <a:path extrusionOk="0" h="3886835" w="1902459">
                  <a:moveTo>
                    <a:pt x="1902205" y="156718"/>
                  </a:moveTo>
                  <a:lnTo>
                    <a:pt x="1902205" y="3729824"/>
                  </a:lnTo>
                  <a:lnTo>
                    <a:pt x="0" y="3729824"/>
                  </a:lnTo>
                  <a:lnTo>
                    <a:pt x="0" y="156718"/>
                  </a:lnTo>
                  <a:lnTo>
                    <a:pt x="1902205" y="156718"/>
                  </a:lnTo>
                  <a:close/>
                </a:path>
                <a:path extrusionOk="0" h="3886835" w="1902459">
                  <a:moveTo>
                    <a:pt x="377062" y="3875532"/>
                  </a:moveTo>
                  <a:lnTo>
                    <a:pt x="376174" y="3886390"/>
                  </a:lnTo>
                  <a:lnTo>
                    <a:pt x="300862" y="3886390"/>
                  </a:lnTo>
                  <a:lnTo>
                    <a:pt x="300862" y="3875532"/>
                  </a:lnTo>
                  <a:lnTo>
                    <a:pt x="377062" y="3875532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93" name="Google Shape;393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407402" y="4577626"/>
              <a:ext cx="86614" cy="896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4" name="Google Shape;394;p18"/>
            <p:cNvSpPr/>
            <p:nvPr/>
          </p:nvSpPr>
          <p:spPr>
            <a:xfrm>
              <a:off x="6443980" y="533400"/>
              <a:ext cx="2014220" cy="4251960"/>
            </a:xfrm>
            <a:custGeom>
              <a:rect b="b" l="l" r="r" t="t"/>
              <a:pathLst>
                <a:path extrusionOk="0" h="4251960" w="2014220">
                  <a:moveTo>
                    <a:pt x="1570990" y="4049445"/>
                  </a:moveTo>
                  <a:lnTo>
                    <a:pt x="1572005" y="4049445"/>
                  </a:lnTo>
                  <a:lnTo>
                    <a:pt x="1573022" y="4049674"/>
                  </a:lnTo>
                  <a:lnTo>
                    <a:pt x="1573911" y="4050118"/>
                  </a:lnTo>
                  <a:lnTo>
                    <a:pt x="1575689" y="4051935"/>
                  </a:lnTo>
                  <a:lnTo>
                    <a:pt x="1575689" y="4054652"/>
                  </a:lnTo>
                  <a:lnTo>
                    <a:pt x="1573911" y="4056468"/>
                  </a:lnTo>
                  <a:lnTo>
                    <a:pt x="1546605" y="4085424"/>
                  </a:lnTo>
                  <a:lnTo>
                    <a:pt x="1544827" y="4087228"/>
                  </a:lnTo>
                  <a:lnTo>
                    <a:pt x="1544066" y="4089044"/>
                  </a:lnTo>
                  <a:lnTo>
                    <a:pt x="1544066" y="4090860"/>
                  </a:lnTo>
                  <a:lnTo>
                    <a:pt x="1544066" y="4092651"/>
                  </a:lnTo>
                  <a:lnTo>
                    <a:pt x="1544827" y="4094467"/>
                  </a:lnTo>
                  <a:lnTo>
                    <a:pt x="1546605" y="4096283"/>
                  </a:lnTo>
                  <a:lnTo>
                    <a:pt x="1573911" y="4125252"/>
                  </a:lnTo>
                  <a:lnTo>
                    <a:pt x="1575689" y="4127068"/>
                  </a:lnTo>
                  <a:lnTo>
                    <a:pt x="1575689" y="4129760"/>
                  </a:lnTo>
                  <a:lnTo>
                    <a:pt x="1573911" y="4131576"/>
                  </a:lnTo>
                  <a:lnTo>
                    <a:pt x="1573022" y="4132491"/>
                  </a:lnTo>
                  <a:lnTo>
                    <a:pt x="1572005" y="4132935"/>
                  </a:lnTo>
                  <a:lnTo>
                    <a:pt x="1570990" y="4132935"/>
                  </a:lnTo>
                  <a:lnTo>
                    <a:pt x="1569847" y="4132935"/>
                  </a:lnTo>
                  <a:lnTo>
                    <a:pt x="1540637" y="4102633"/>
                  </a:lnTo>
                  <a:lnTo>
                    <a:pt x="1536319" y="4095369"/>
                  </a:lnTo>
                  <a:lnTo>
                    <a:pt x="1536319" y="4090860"/>
                  </a:lnTo>
                  <a:lnTo>
                    <a:pt x="1536319" y="4086326"/>
                  </a:lnTo>
                  <a:lnTo>
                    <a:pt x="1537970" y="4082707"/>
                  </a:lnTo>
                  <a:lnTo>
                    <a:pt x="1540637" y="4080002"/>
                  </a:lnTo>
                  <a:lnTo>
                    <a:pt x="1567942" y="4050118"/>
                  </a:lnTo>
                  <a:lnTo>
                    <a:pt x="1568830" y="4049674"/>
                  </a:lnTo>
                  <a:lnTo>
                    <a:pt x="1569847" y="4049445"/>
                  </a:lnTo>
                  <a:lnTo>
                    <a:pt x="1570990" y="4049445"/>
                  </a:lnTo>
                  <a:close/>
                </a:path>
                <a:path extrusionOk="0" h="4251960" w="2014220">
                  <a:moveTo>
                    <a:pt x="300990" y="0"/>
                  </a:moveTo>
                  <a:lnTo>
                    <a:pt x="256595" y="3462"/>
                  </a:lnTo>
                  <a:lnTo>
                    <a:pt x="214195" y="13518"/>
                  </a:lnTo>
                  <a:lnTo>
                    <a:pt x="174260" y="29670"/>
                  </a:lnTo>
                  <a:lnTo>
                    <a:pt x="137261" y="51421"/>
                  </a:lnTo>
                  <a:lnTo>
                    <a:pt x="103668" y="78272"/>
                  </a:lnTo>
                  <a:lnTo>
                    <a:pt x="73952" y="109727"/>
                  </a:lnTo>
                  <a:lnTo>
                    <a:pt x="48584" y="145289"/>
                  </a:lnTo>
                  <a:lnTo>
                    <a:pt x="28034" y="184458"/>
                  </a:lnTo>
                  <a:lnTo>
                    <a:pt x="12773" y="226739"/>
                  </a:lnTo>
                  <a:lnTo>
                    <a:pt x="3271" y="271633"/>
                  </a:lnTo>
                  <a:lnTo>
                    <a:pt x="0" y="318642"/>
                  </a:lnTo>
                  <a:lnTo>
                    <a:pt x="0" y="3933367"/>
                  </a:lnTo>
                  <a:lnTo>
                    <a:pt x="3271" y="3980365"/>
                  </a:lnTo>
                  <a:lnTo>
                    <a:pt x="12773" y="4025248"/>
                  </a:lnTo>
                  <a:lnTo>
                    <a:pt x="28034" y="4067520"/>
                  </a:lnTo>
                  <a:lnTo>
                    <a:pt x="48584" y="4106684"/>
                  </a:lnTo>
                  <a:lnTo>
                    <a:pt x="73952" y="4142240"/>
                  </a:lnTo>
                  <a:lnTo>
                    <a:pt x="103668" y="4173691"/>
                  </a:lnTo>
                  <a:lnTo>
                    <a:pt x="137261" y="4200541"/>
                  </a:lnTo>
                  <a:lnTo>
                    <a:pt x="174260" y="4222290"/>
                  </a:lnTo>
                  <a:lnTo>
                    <a:pt x="214195" y="4238441"/>
                  </a:lnTo>
                  <a:lnTo>
                    <a:pt x="256595" y="4248497"/>
                  </a:lnTo>
                  <a:lnTo>
                    <a:pt x="300990" y="4251960"/>
                  </a:lnTo>
                  <a:lnTo>
                    <a:pt x="1713229" y="4251960"/>
                  </a:lnTo>
                  <a:lnTo>
                    <a:pt x="1757624" y="4248497"/>
                  </a:lnTo>
                  <a:lnTo>
                    <a:pt x="1800024" y="4238441"/>
                  </a:lnTo>
                  <a:lnTo>
                    <a:pt x="1839959" y="4222290"/>
                  </a:lnTo>
                  <a:lnTo>
                    <a:pt x="1876958" y="4200541"/>
                  </a:lnTo>
                  <a:lnTo>
                    <a:pt x="1910551" y="4173691"/>
                  </a:lnTo>
                  <a:lnTo>
                    <a:pt x="1940267" y="4142240"/>
                  </a:lnTo>
                  <a:lnTo>
                    <a:pt x="1965635" y="4106684"/>
                  </a:lnTo>
                  <a:lnTo>
                    <a:pt x="1986185" y="4067520"/>
                  </a:lnTo>
                  <a:lnTo>
                    <a:pt x="2001446" y="4025248"/>
                  </a:lnTo>
                  <a:lnTo>
                    <a:pt x="2010948" y="3980365"/>
                  </a:lnTo>
                  <a:lnTo>
                    <a:pt x="2014220" y="3933367"/>
                  </a:lnTo>
                  <a:lnTo>
                    <a:pt x="2014220" y="318642"/>
                  </a:lnTo>
                  <a:lnTo>
                    <a:pt x="2010948" y="271633"/>
                  </a:lnTo>
                  <a:lnTo>
                    <a:pt x="2001446" y="226739"/>
                  </a:lnTo>
                  <a:lnTo>
                    <a:pt x="1986185" y="184458"/>
                  </a:lnTo>
                  <a:lnTo>
                    <a:pt x="1965635" y="145289"/>
                  </a:lnTo>
                  <a:lnTo>
                    <a:pt x="1940267" y="109727"/>
                  </a:lnTo>
                  <a:lnTo>
                    <a:pt x="1910551" y="78272"/>
                  </a:lnTo>
                  <a:lnTo>
                    <a:pt x="1876958" y="51421"/>
                  </a:lnTo>
                  <a:lnTo>
                    <a:pt x="1839959" y="29670"/>
                  </a:lnTo>
                  <a:lnTo>
                    <a:pt x="1800024" y="13518"/>
                  </a:lnTo>
                  <a:lnTo>
                    <a:pt x="1757624" y="3462"/>
                  </a:lnTo>
                  <a:lnTo>
                    <a:pt x="1713229" y="0"/>
                  </a:lnTo>
                  <a:lnTo>
                    <a:pt x="300990" y="0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95" name="Google Shape;395;p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314440" y="660412"/>
              <a:ext cx="2274316" cy="39735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6" name="Google Shape;396;p18"/>
          <p:cNvSpPr txBox="1"/>
          <p:nvPr>
            <p:ph type="title"/>
          </p:nvPr>
        </p:nvSpPr>
        <p:spPr>
          <a:xfrm>
            <a:off x="762634" y="1127061"/>
            <a:ext cx="2874645" cy="27828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539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/>
              <a:t>POLICEMOBILE APP</a:t>
            </a:r>
            <a:endParaRPr sz="6000"/>
          </a:p>
        </p:txBody>
      </p:sp>
      <p:pic>
        <p:nvPicPr>
          <p:cNvPr id="397" name="Google Shape;397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78512" y="868166"/>
            <a:ext cx="1926094" cy="359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" name="Google Shape;40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2359" y="841636"/>
            <a:ext cx="2211856" cy="4301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080" y="601990"/>
            <a:ext cx="2264156" cy="446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2590" y="766462"/>
            <a:ext cx="1963739" cy="4091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03974" y="895350"/>
            <a:ext cx="1941257" cy="4030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248400" y="514350"/>
            <a:ext cx="1902995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"/>
          <p:cNvSpPr/>
          <p:nvPr/>
        </p:nvSpPr>
        <p:spPr>
          <a:xfrm>
            <a:off x="0" y="0"/>
            <a:ext cx="9144000" cy="5143500"/>
          </a:xfrm>
          <a:custGeom>
            <a:rect b="b" l="l" r="r" t="t"/>
            <a:pathLst>
              <a:path extrusionOk="0" h="5143500" w="91440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8D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57" name="Google Shape;5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5710"/>
            <a:ext cx="116839" cy="18542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2"/>
          <p:cNvSpPr/>
          <p:nvPr/>
        </p:nvSpPr>
        <p:spPr>
          <a:xfrm>
            <a:off x="1308100" y="0"/>
            <a:ext cx="375920" cy="233679"/>
          </a:xfrm>
          <a:custGeom>
            <a:rect b="b" l="l" r="r" t="t"/>
            <a:pathLst>
              <a:path extrusionOk="0" h="233679" w="375919">
                <a:moveTo>
                  <a:pt x="220980" y="0"/>
                </a:moveTo>
                <a:lnTo>
                  <a:pt x="154940" y="0"/>
                </a:lnTo>
                <a:lnTo>
                  <a:pt x="162915" y="2349"/>
                </a:lnTo>
                <a:lnTo>
                  <a:pt x="171132" y="3924"/>
                </a:lnTo>
                <a:lnTo>
                  <a:pt x="179438" y="4813"/>
                </a:lnTo>
                <a:lnTo>
                  <a:pt x="187706" y="5080"/>
                </a:lnTo>
                <a:lnTo>
                  <a:pt x="196037" y="4813"/>
                </a:lnTo>
                <a:lnTo>
                  <a:pt x="204533" y="3924"/>
                </a:lnTo>
                <a:lnTo>
                  <a:pt x="212915" y="2349"/>
                </a:lnTo>
                <a:lnTo>
                  <a:pt x="220980" y="0"/>
                </a:lnTo>
                <a:close/>
              </a:path>
              <a:path extrusionOk="0" h="233679" w="375919">
                <a:moveTo>
                  <a:pt x="375920" y="226949"/>
                </a:moveTo>
                <a:lnTo>
                  <a:pt x="375081" y="220853"/>
                </a:lnTo>
                <a:lnTo>
                  <a:pt x="369189" y="177431"/>
                </a:lnTo>
                <a:lnTo>
                  <a:pt x="362966" y="162826"/>
                </a:lnTo>
                <a:lnTo>
                  <a:pt x="362966" y="220853"/>
                </a:lnTo>
                <a:lnTo>
                  <a:pt x="13970" y="220853"/>
                </a:lnTo>
                <a:lnTo>
                  <a:pt x="21399" y="176237"/>
                </a:lnTo>
                <a:lnTo>
                  <a:pt x="39585" y="136131"/>
                </a:lnTo>
                <a:lnTo>
                  <a:pt x="66941" y="102146"/>
                </a:lnTo>
                <a:lnTo>
                  <a:pt x="101879" y="75895"/>
                </a:lnTo>
                <a:lnTo>
                  <a:pt x="142836" y="58966"/>
                </a:lnTo>
                <a:lnTo>
                  <a:pt x="188214" y="52959"/>
                </a:lnTo>
                <a:lnTo>
                  <a:pt x="234022" y="58966"/>
                </a:lnTo>
                <a:lnTo>
                  <a:pt x="233845" y="58966"/>
                </a:lnTo>
                <a:lnTo>
                  <a:pt x="274929" y="75895"/>
                </a:lnTo>
                <a:lnTo>
                  <a:pt x="309727" y="101955"/>
                </a:lnTo>
                <a:lnTo>
                  <a:pt x="337096" y="135902"/>
                </a:lnTo>
                <a:lnTo>
                  <a:pt x="355346" y="176060"/>
                </a:lnTo>
                <a:lnTo>
                  <a:pt x="362966" y="220853"/>
                </a:lnTo>
                <a:lnTo>
                  <a:pt x="362966" y="162826"/>
                </a:lnTo>
                <a:lnTo>
                  <a:pt x="320827" y="95224"/>
                </a:lnTo>
                <a:lnTo>
                  <a:pt x="282816" y="66090"/>
                </a:lnTo>
                <a:lnTo>
                  <a:pt x="238010" y="47307"/>
                </a:lnTo>
                <a:lnTo>
                  <a:pt x="188214" y="40640"/>
                </a:lnTo>
                <a:lnTo>
                  <a:pt x="138442" y="47307"/>
                </a:lnTo>
                <a:lnTo>
                  <a:pt x="93726" y="66090"/>
                </a:lnTo>
                <a:lnTo>
                  <a:pt x="55841" y="95224"/>
                </a:lnTo>
                <a:lnTo>
                  <a:pt x="26568" y="132930"/>
                </a:lnTo>
                <a:lnTo>
                  <a:pt x="7696" y="177431"/>
                </a:lnTo>
                <a:lnTo>
                  <a:pt x="1016" y="226949"/>
                </a:lnTo>
                <a:lnTo>
                  <a:pt x="0" y="230505"/>
                </a:lnTo>
                <a:lnTo>
                  <a:pt x="3683" y="233680"/>
                </a:lnTo>
                <a:lnTo>
                  <a:pt x="373253" y="233680"/>
                </a:lnTo>
                <a:lnTo>
                  <a:pt x="375920" y="231140"/>
                </a:lnTo>
                <a:lnTo>
                  <a:pt x="375920" y="226949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59" name="Google Shape;5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3160" y="525780"/>
            <a:ext cx="167639" cy="16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8180" y="408940"/>
            <a:ext cx="167601" cy="167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37460" y="1330960"/>
            <a:ext cx="167639" cy="167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3700" y="1018539"/>
            <a:ext cx="167601" cy="167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087879" y="1094739"/>
            <a:ext cx="139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2"/>
          <p:cNvSpPr/>
          <p:nvPr/>
        </p:nvSpPr>
        <p:spPr>
          <a:xfrm>
            <a:off x="0" y="502919"/>
            <a:ext cx="299720" cy="411480"/>
          </a:xfrm>
          <a:custGeom>
            <a:rect b="b" l="l" r="r" t="t"/>
            <a:pathLst>
              <a:path extrusionOk="0" h="411480" w="299720">
                <a:moveTo>
                  <a:pt x="0" y="229386"/>
                </a:moveTo>
                <a:lnTo>
                  <a:pt x="0" y="244636"/>
                </a:lnTo>
                <a:lnTo>
                  <a:pt x="10119" y="250589"/>
                </a:lnTo>
                <a:lnTo>
                  <a:pt x="41989" y="280719"/>
                </a:lnTo>
                <a:lnTo>
                  <a:pt x="66385" y="317318"/>
                </a:lnTo>
                <a:lnTo>
                  <a:pt x="81989" y="359091"/>
                </a:lnTo>
                <a:lnTo>
                  <a:pt x="87483" y="404749"/>
                </a:lnTo>
                <a:lnTo>
                  <a:pt x="87483" y="408939"/>
                </a:lnTo>
                <a:lnTo>
                  <a:pt x="90097" y="411479"/>
                </a:lnTo>
                <a:lnTo>
                  <a:pt x="97839" y="411479"/>
                </a:lnTo>
                <a:lnTo>
                  <a:pt x="100420" y="408939"/>
                </a:lnTo>
                <a:lnTo>
                  <a:pt x="100420" y="404749"/>
                </a:lnTo>
                <a:lnTo>
                  <a:pt x="105547" y="360653"/>
                </a:lnTo>
                <a:lnTo>
                  <a:pt x="108327" y="352932"/>
                </a:lnTo>
                <a:lnTo>
                  <a:pt x="94226" y="352932"/>
                </a:lnTo>
                <a:lnTo>
                  <a:pt x="76821" y="307992"/>
                </a:lnTo>
                <a:lnTo>
                  <a:pt x="49660" y="268874"/>
                </a:lnTo>
                <a:lnTo>
                  <a:pt x="14248" y="237114"/>
                </a:lnTo>
                <a:lnTo>
                  <a:pt x="0" y="229386"/>
                </a:lnTo>
                <a:close/>
              </a:path>
              <a:path extrusionOk="0" h="411480" w="299720">
                <a:moveTo>
                  <a:pt x="108282" y="57912"/>
                </a:moveTo>
                <a:lnTo>
                  <a:pt x="94226" y="57912"/>
                </a:lnTo>
                <a:lnTo>
                  <a:pt x="109818" y="99362"/>
                </a:lnTo>
                <a:lnTo>
                  <a:pt x="133478" y="135955"/>
                </a:lnTo>
                <a:lnTo>
                  <a:pt x="164091" y="166579"/>
                </a:lnTo>
                <a:lnTo>
                  <a:pt x="200542" y="190126"/>
                </a:lnTo>
                <a:lnTo>
                  <a:pt x="241719" y="205485"/>
                </a:lnTo>
                <a:lnTo>
                  <a:pt x="200295" y="221332"/>
                </a:lnTo>
                <a:lnTo>
                  <a:pt x="163713" y="245116"/>
                </a:lnTo>
                <a:lnTo>
                  <a:pt x="133095" y="275721"/>
                </a:lnTo>
                <a:lnTo>
                  <a:pt x="109559" y="312031"/>
                </a:lnTo>
                <a:lnTo>
                  <a:pt x="94226" y="352932"/>
                </a:lnTo>
                <a:lnTo>
                  <a:pt x="108327" y="352932"/>
                </a:lnTo>
                <a:lnTo>
                  <a:pt x="120136" y="320148"/>
                </a:lnTo>
                <a:lnTo>
                  <a:pt x="143002" y="284397"/>
                </a:lnTo>
                <a:lnTo>
                  <a:pt x="172957" y="254564"/>
                </a:lnTo>
                <a:lnTo>
                  <a:pt x="208816" y="231814"/>
                </a:lnTo>
                <a:lnTo>
                  <a:pt x="249391" y="217310"/>
                </a:lnTo>
                <a:lnTo>
                  <a:pt x="293497" y="212216"/>
                </a:lnTo>
                <a:lnTo>
                  <a:pt x="297103" y="212216"/>
                </a:lnTo>
                <a:lnTo>
                  <a:pt x="299681" y="209676"/>
                </a:lnTo>
                <a:lnTo>
                  <a:pt x="299681" y="201802"/>
                </a:lnTo>
                <a:lnTo>
                  <a:pt x="297103" y="199262"/>
                </a:lnTo>
                <a:lnTo>
                  <a:pt x="293497" y="199262"/>
                </a:lnTo>
                <a:lnTo>
                  <a:pt x="249391" y="194134"/>
                </a:lnTo>
                <a:lnTo>
                  <a:pt x="208816" y="179542"/>
                </a:lnTo>
                <a:lnTo>
                  <a:pt x="172957" y="156675"/>
                </a:lnTo>
                <a:lnTo>
                  <a:pt x="143002" y="126721"/>
                </a:lnTo>
                <a:lnTo>
                  <a:pt x="120136" y="90868"/>
                </a:lnTo>
                <a:lnTo>
                  <a:pt x="108282" y="57912"/>
                </a:lnTo>
                <a:close/>
              </a:path>
              <a:path extrusionOk="0" h="411480" w="299720">
                <a:moveTo>
                  <a:pt x="97839" y="0"/>
                </a:moveTo>
                <a:lnTo>
                  <a:pt x="90097" y="0"/>
                </a:lnTo>
                <a:lnTo>
                  <a:pt x="87483" y="2666"/>
                </a:lnTo>
                <a:lnTo>
                  <a:pt x="87483" y="6222"/>
                </a:lnTo>
                <a:lnTo>
                  <a:pt x="81989" y="52127"/>
                </a:lnTo>
                <a:lnTo>
                  <a:pt x="66385" y="94052"/>
                </a:lnTo>
                <a:lnTo>
                  <a:pt x="41989" y="130727"/>
                </a:lnTo>
                <a:lnTo>
                  <a:pt x="10119" y="160886"/>
                </a:lnTo>
                <a:lnTo>
                  <a:pt x="0" y="166840"/>
                </a:lnTo>
                <a:lnTo>
                  <a:pt x="0" y="181955"/>
                </a:lnTo>
                <a:lnTo>
                  <a:pt x="13885" y="174355"/>
                </a:lnTo>
                <a:lnTo>
                  <a:pt x="49079" y="142525"/>
                </a:lnTo>
                <a:lnTo>
                  <a:pt x="76313" y="103219"/>
                </a:lnTo>
                <a:lnTo>
                  <a:pt x="94226" y="57912"/>
                </a:lnTo>
                <a:lnTo>
                  <a:pt x="108282" y="57912"/>
                </a:lnTo>
                <a:lnTo>
                  <a:pt x="105547" y="50306"/>
                </a:lnTo>
                <a:lnTo>
                  <a:pt x="100420" y="6222"/>
                </a:lnTo>
                <a:lnTo>
                  <a:pt x="100420" y="2666"/>
                </a:lnTo>
                <a:lnTo>
                  <a:pt x="97839" y="0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65" name="Google Shape;65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98145" y="185420"/>
            <a:ext cx="73634" cy="7365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p2"/>
          <p:cNvGrpSpPr/>
          <p:nvPr/>
        </p:nvGrpSpPr>
        <p:grpSpPr>
          <a:xfrm>
            <a:off x="1003300" y="414019"/>
            <a:ext cx="660400" cy="561340"/>
            <a:chOff x="1003300" y="414019"/>
            <a:chExt cx="660400" cy="561340"/>
          </a:xfrm>
        </p:grpSpPr>
        <p:pic>
          <p:nvPicPr>
            <p:cNvPr id="67" name="Google Shape;67;p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1242059" y="525779"/>
              <a:ext cx="182880" cy="1828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Google Shape;68;p2"/>
            <p:cNvSpPr/>
            <p:nvPr/>
          </p:nvSpPr>
          <p:spPr>
            <a:xfrm>
              <a:off x="1003300" y="414019"/>
              <a:ext cx="660400" cy="561340"/>
            </a:xfrm>
            <a:custGeom>
              <a:rect b="b" l="l" r="r" t="t"/>
              <a:pathLst>
                <a:path extrusionOk="0" h="561340" w="660400">
                  <a:moveTo>
                    <a:pt x="353060" y="427736"/>
                  </a:moveTo>
                  <a:lnTo>
                    <a:pt x="351269" y="418274"/>
                  </a:lnTo>
                  <a:lnTo>
                    <a:pt x="346379" y="410705"/>
                  </a:lnTo>
                  <a:lnTo>
                    <a:pt x="339128" y="405688"/>
                  </a:lnTo>
                  <a:lnTo>
                    <a:pt x="330200" y="403860"/>
                  </a:lnTo>
                  <a:lnTo>
                    <a:pt x="321259" y="405688"/>
                  </a:lnTo>
                  <a:lnTo>
                    <a:pt x="314007" y="410705"/>
                  </a:lnTo>
                  <a:lnTo>
                    <a:pt x="309118" y="418274"/>
                  </a:lnTo>
                  <a:lnTo>
                    <a:pt x="307340" y="427736"/>
                  </a:lnTo>
                  <a:lnTo>
                    <a:pt x="309118" y="437286"/>
                  </a:lnTo>
                  <a:lnTo>
                    <a:pt x="314007" y="445033"/>
                  </a:lnTo>
                  <a:lnTo>
                    <a:pt x="321259" y="450227"/>
                  </a:lnTo>
                  <a:lnTo>
                    <a:pt x="330200" y="452120"/>
                  </a:lnTo>
                  <a:lnTo>
                    <a:pt x="339128" y="450227"/>
                  </a:lnTo>
                  <a:lnTo>
                    <a:pt x="346392" y="445033"/>
                  </a:lnTo>
                  <a:lnTo>
                    <a:pt x="351269" y="437286"/>
                  </a:lnTo>
                  <a:lnTo>
                    <a:pt x="353060" y="427736"/>
                  </a:lnTo>
                  <a:close/>
                </a:path>
                <a:path extrusionOk="0" h="561340" w="660400">
                  <a:moveTo>
                    <a:pt x="462280" y="203200"/>
                  </a:moveTo>
                  <a:lnTo>
                    <a:pt x="455549" y="161620"/>
                  </a:lnTo>
                  <a:lnTo>
                    <a:pt x="449326" y="149593"/>
                  </a:lnTo>
                  <a:lnTo>
                    <a:pt x="449326" y="203200"/>
                  </a:lnTo>
                  <a:lnTo>
                    <a:pt x="439953" y="249364"/>
                  </a:lnTo>
                  <a:lnTo>
                    <a:pt x="414426" y="287248"/>
                  </a:lnTo>
                  <a:lnTo>
                    <a:pt x="376555" y="312902"/>
                  </a:lnTo>
                  <a:lnTo>
                    <a:pt x="330200" y="322326"/>
                  </a:lnTo>
                  <a:lnTo>
                    <a:pt x="283616" y="312902"/>
                  </a:lnTo>
                  <a:lnTo>
                    <a:pt x="245770" y="287248"/>
                  </a:lnTo>
                  <a:lnTo>
                    <a:pt x="220345" y="249364"/>
                  </a:lnTo>
                  <a:lnTo>
                    <a:pt x="211061" y="203200"/>
                  </a:lnTo>
                  <a:lnTo>
                    <a:pt x="220421" y="156845"/>
                  </a:lnTo>
                  <a:lnTo>
                    <a:pt x="245960" y="118973"/>
                  </a:lnTo>
                  <a:lnTo>
                    <a:pt x="283832" y="93446"/>
                  </a:lnTo>
                  <a:lnTo>
                    <a:pt x="330200" y="84074"/>
                  </a:lnTo>
                  <a:lnTo>
                    <a:pt x="376351" y="93446"/>
                  </a:lnTo>
                  <a:lnTo>
                    <a:pt x="414235" y="118973"/>
                  </a:lnTo>
                  <a:lnTo>
                    <a:pt x="439889" y="156845"/>
                  </a:lnTo>
                  <a:lnTo>
                    <a:pt x="449326" y="203200"/>
                  </a:lnTo>
                  <a:lnTo>
                    <a:pt x="449326" y="149593"/>
                  </a:lnTo>
                  <a:lnTo>
                    <a:pt x="408228" y="96735"/>
                  </a:lnTo>
                  <a:lnTo>
                    <a:pt x="371970" y="77901"/>
                  </a:lnTo>
                  <a:lnTo>
                    <a:pt x="330200" y="71120"/>
                  </a:lnTo>
                  <a:lnTo>
                    <a:pt x="288213" y="77901"/>
                  </a:lnTo>
                  <a:lnTo>
                    <a:pt x="251929" y="96735"/>
                  </a:lnTo>
                  <a:lnTo>
                    <a:pt x="223418" y="125387"/>
                  </a:lnTo>
                  <a:lnTo>
                    <a:pt x="204787" y="161620"/>
                  </a:lnTo>
                  <a:lnTo>
                    <a:pt x="198120" y="203200"/>
                  </a:lnTo>
                  <a:lnTo>
                    <a:pt x="204838" y="244792"/>
                  </a:lnTo>
                  <a:lnTo>
                    <a:pt x="223570" y="281025"/>
                  </a:lnTo>
                  <a:lnTo>
                    <a:pt x="252145" y="309676"/>
                  </a:lnTo>
                  <a:lnTo>
                    <a:pt x="288417" y="328510"/>
                  </a:lnTo>
                  <a:lnTo>
                    <a:pt x="330200" y="335280"/>
                  </a:lnTo>
                  <a:lnTo>
                    <a:pt x="371779" y="328510"/>
                  </a:lnTo>
                  <a:lnTo>
                    <a:pt x="383667" y="322326"/>
                  </a:lnTo>
                  <a:lnTo>
                    <a:pt x="408012" y="309676"/>
                  </a:lnTo>
                  <a:lnTo>
                    <a:pt x="436664" y="281025"/>
                  </a:lnTo>
                  <a:lnTo>
                    <a:pt x="455498" y="244792"/>
                  </a:lnTo>
                  <a:lnTo>
                    <a:pt x="462280" y="203200"/>
                  </a:lnTo>
                  <a:close/>
                </a:path>
                <a:path extrusionOk="0" h="561340" w="660400">
                  <a:moveTo>
                    <a:pt x="660400" y="111252"/>
                  </a:moveTo>
                  <a:lnTo>
                    <a:pt x="651700" y="67894"/>
                  </a:lnTo>
                  <a:lnTo>
                    <a:pt x="648081" y="62509"/>
                  </a:lnTo>
                  <a:lnTo>
                    <a:pt x="648081" y="111252"/>
                  </a:lnTo>
                  <a:lnTo>
                    <a:pt x="648081" y="370459"/>
                  </a:lnTo>
                  <a:lnTo>
                    <a:pt x="647433" y="370459"/>
                  </a:lnTo>
                  <a:lnTo>
                    <a:pt x="647433" y="383921"/>
                  </a:lnTo>
                  <a:lnTo>
                    <a:pt x="639229" y="421030"/>
                  </a:lnTo>
                  <a:lnTo>
                    <a:pt x="639178" y="421233"/>
                  </a:lnTo>
                  <a:lnTo>
                    <a:pt x="618007" y="451446"/>
                  </a:lnTo>
                  <a:lnTo>
                    <a:pt x="587070" y="471665"/>
                  </a:lnTo>
                  <a:lnTo>
                    <a:pt x="549529" y="479044"/>
                  </a:lnTo>
                  <a:lnTo>
                    <a:pt x="397256" y="479044"/>
                  </a:lnTo>
                  <a:lnTo>
                    <a:pt x="397256" y="491998"/>
                  </a:lnTo>
                  <a:lnTo>
                    <a:pt x="397256" y="544195"/>
                  </a:lnTo>
                  <a:lnTo>
                    <a:pt x="265214" y="544195"/>
                  </a:lnTo>
                  <a:lnTo>
                    <a:pt x="265214" y="491998"/>
                  </a:lnTo>
                  <a:lnTo>
                    <a:pt x="397256" y="491998"/>
                  </a:lnTo>
                  <a:lnTo>
                    <a:pt x="397256" y="479044"/>
                  </a:lnTo>
                  <a:lnTo>
                    <a:pt x="111975" y="479044"/>
                  </a:lnTo>
                  <a:lnTo>
                    <a:pt x="74803" y="471665"/>
                  </a:lnTo>
                  <a:lnTo>
                    <a:pt x="74549" y="471665"/>
                  </a:lnTo>
                  <a:lnTo>
                    <a:pt x="43599" y="451256"/>
                  </a:lnTo>
                  <a:lnTo>
                    <a:pt x="22428" y="421030"/>
                  </a:lnTo>
                  <a:lnTo>
                    <a:pt x="13919" y="383921"/>
                  </a:lnTo>
                  <a:lnTo>
                    <a:pt x="647433" y="383921"/>
                  </a:lnTo>
                  <a:lnTo>
                    <a:pt x="647433" y="370459"/>
                  </a:lnTo>
                  <a:lnTo>
                    <a:pt x="13919" y="370459"/>
                  </a:lnTo>
                  <a:lnTo>
                    <a:pt x="13919" y="111252"/>
                  </a:lnTo>
                  <a:lnTo>
                    <a:pt x="21615" y="72961"/>
                  </a:lnTo>
                  <a:lnTo>
                    <a:pt x="42621" y="41732"/>
                  </a:lnTo>
                  <a:lnTo>
                    <a:pt x="73787" y="20675"/>
                  </a:lnTo>
                  <a:lnTo>
                    <a:pt x="111975" y="12954"/>
                  </a:lnTo>
                  <a:lnTo>
                    <a:pt x="550545" y="12954"/>
                  </a:lnTo>
                  <a:lnTo>
                    <a:pt x="588606" y="20675"/>
                  </a:lnTo>
                  <a:lnTo>
                    <a:pt x="619594" y="41732"/>
                  </a:lnTo>
                  <a:lnTo>
                    <a:pt x="640448" y="72961"/>
                  </a:lnTo>
                  <a:lnTo>
                    <a:pt x="648081" y="111252"/>
                  </a:lnTo>
                  <a:lnTo>
                    <a:pt x="648081" y="62509"/>
                  </a:lnTo>
                  <a:lnTo>
                    <a:pt x="627964" y="32537"/>
                  </a:lnTo>
                  <a:lnTo>
                    <a:pt x="598995" y="12954"/>
                  </a:lnTo>
                  <a:lnTo>
                    <a:pt x="592721" y="8724"/>
                  </a:lnTo>
                  <a:lnTo>
                    <a:pt x="549529" y="0"/>
                  </a:lnTo>
                  <a:lnTo>
                    <a:pt x="110947" y="0"/>
                  </a:lnTo>
                  <a:lnTo>
                    <a:pt x="67919" y="8724"/>
                  </a:lnTo>
                  <a:lnTo>
                    <a:pt x="32639" y="32537"/>
                  </a:lnTo>
                  <a:lnTo>
                    <a:pt x="8763" y="67894"/>
                  </a:lnTo>
                  <a:lnTo>
                    <a:pt x="0" y="111252"/>
                  </a:lnTo>
                  <a:lnTo>
                    <a:pt x="0" y="380746"/>
                  </a:lnTo>
                  <a:lnTo>
                    <a:pt x="8763" y="424116"/>
                  </a:lnTo>
                  <a:lnTo>
                    <a:pt x="32639" y="459473"/>
                  </a:lnTo>
                  <a:lnTo>
                    <a:pt x="67919" y="483285"/>
                  </a:lnTo>
                  <a:lnTo>
                    <a:pt x="110947" y="491998"/>
                  </a:lnTo>
                  <a:lnTo>
                    <a:pt x="252310" y="491998"/>
                  </a:lnTo>
                  <a:lnTo>
                    <a:pt x="252310" y="548386"/>
                  </a:lnTo>
                  <a:lnTo>
                    <a:pt x="202247" y="548386"/>
                  </a:lnTo>
                  <a:lnTo>
                    <a:pt x="199669" y="550926"/>
                  </a:lnTo>
                  <a:lnTo>
                    <a:pt x="199669" y="558800"/>
                  </a:lnTo>
                  <a:lnTo>
                    <a:pt x="202247" y="561340"/>
                  </a:lnTo>
                  <a:lnTo>
                    <a:pt x="460248" y="561340"/>
                  </a:lnTo>
                  <a:lnTo>
                    <a:pt x="462788" y="557784"/>
                  </a:lnTo>
                  <a:lnTo>
                    <a:pt x="462788" y="550926"/>
                  </a:lnTo>
                  <a:lnTo>
                    <a:pt x="460248" y="548386"/>
                  </a:lnTo>
                  <a:lnTo>
                    <a:pt x="409702" y="548386"/>
                  </a:lnTo>
                  <a:lnTo>
                    <a:pt x="409702" y="544195"/>
                  </a:lnTo>
                  <a:lnTo>
                    <a:pt x="409702" y="491998"/>
                  </a:lnTo>
                  <a:lnTo>
                    <a:pt x="549529" y="491998"/>
                  </a:lnTo>
                  <a:lnTo>
                    <a:pt x="592721" y="483285"/>
                  </a:lnTo>
                  <a:lnTo>
                    <a:pt x="598995" y="479044"/>
                  </a:lnTo>
                  <a:lnTo>
                    <a:pt x="627964" y="459473"/>
                  </a:lnTo>
                  <a:lnTo>
                    <a:pt x="651700" y="424116"/>
                  </a:lnTo>
                  <a:lnTo>
                    <a:pt x="659752" y="383921"/>
                  </a:lnTo>
                  <a:lnTo>
                    <a:pt x="660400" y="380746"/>
                  </a:lnTo>
                  <a:lnTo>
                    <a:pt x="660400" y="370459"/>
                  </a:lnTo>
                  <a:lnTo>
                    <a:pt x="660400" y="111252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69" name="Google Shape;69;p2"/>
          <p:cNvSpPr/>
          <p:nvPr/>
        </p:nvSpPr>
        <p:spPr>
          <a:xfrm>
            <a:off x="2331720" y="797559"/>
            <a:ext cx="373380" cy="304800"/>
          </a:xfrm>
          <a:custGeom>
            <a:rect b="b" l="l" r="r" t="t"/>
            <a:pathLst>
              <a:path extrusionOk="0" h="304800" w="373380">
                <a:moveTo>
                  <a:pt x="8762" y="248157"/>
                </a:moveTo>
                <a:lnTo>
                  <a:pt x="4889" y="248157"/>
                </a:lnTo>
                <a:lnTo>
                  <a:pt x="2793" y="249554"/>
                </a:lnTo>
                <a:lnTo>
                  <a:pt x="1016" y="251713"/>
                </a:lnTo>
                <a:lnTo>
                  <a:pt x="0" y="254380"/>
                </a:lnTo>
                <a:lnTo>
                  <a:pt x="507" y="257428"/>
                </a:lnTo>
                <a:lnTo>
                  <a:pt x="60706" y="293131"/>
                </a:lnTo>
                <a:lnTo>
                  <a:pt x="122681" y="304800"/>
                </a:lnTo>
                <a:lnTo>
                  <a:pt x="123825" y="300609"/>
                </a:lnTo>
                <a:lnTo>
                  <a:pt x="129412" y="300609"/>
                </a:lnTo>
                <a:lnTo>
                  <a:pt x="180781" y="291842"/>
                </a:lnTo>
                <a:lnTo>
                  <a:pt x="191781" y="287019"/>
                </a:lnTo>
                <a:lnTo>
                  <a:pt x="115697" y="287019"/>
                </a:lnTo>
                <a:lnTo>
                  <a:pt x="94281" y="285281"/>
                </a:lnTo>
                <a:lnTo>
                  <a:pt x="73056" y="280257"/>
                </a:lnTo>
                <a:lnTo>
                  <a:pt x="52260" y="272232"/>
                </a:lnTo>
                <a:lnTo>
                  <a:pt x="32131" y="261492"/>
                </a:lnTo>
                <a:lnTo>
                  <a:pt x="49114" y="261492"/>
                </a:lnTo>
                <a:lnTo>
                  <a:pt x="62283" y="260288"/>
                </a:lnTo>
                <a:lnTo>
                  <a:pt x="81041" y="255254"/>
                </a:lnTo>
                <a:lnTo>
                  <a:pt x="85565" y="253237"/>
                </a:lnTo>
                <a:lnTo>
                  <a:pt x="45085" y="253237"/>
                </a:lnTo>
                <a:lnTo>
                  <a:pt x="36052" y="252944"/>
                </a:lnTo>
                <a:lnTo>
                  <a:pt x="26924" y="252031"/>
                </a:lnTo>
                <a:lnTo>
                  <a:pt x="17795" y="250451"/>
                </a:lnTo>
                <a:lnTo>
                  <a:pt x="8762" y="248157"/>
                </a:lnTo>
                <a:close/>
              </a:path>
              <a:path extrusionOk="0" h="304800" w="373380">
                <a:moveTo>
                  <a:pt x="366278" y="46862"/>
                </a:moveTo>
                <a:lnTo>
                  <a:pt x="349504" y="46862"/>
                </a:lnTo>
                <a:lnTo>
                  <a:pt x="346963" y="49402"/>
                </a:lnTo>
                <a:lnTo>
                  <a:pt x="344931" y="52577"/>
                </a:lnTo>
                <a:lnTo>
                  <a:pt x="341756" y="55117"/>
                </a:lnTo>
                <a:lnTo>
                  <a:pt x="333502" y="63880"/>
                </a:lnTo>
                <a:lnTo>
                  <a:pt x="328294" y="67437"/>
                </a:lnTo>
                <a:lnTo>
                  <a:pt x="326263" y="68961"/>
                </a:lnTo>
                <a:lnTo>
                  <a:pt x="323596" y="69595"/>
                </a:lnTo>
                <a:lnTo>
                  <a:pt x="321563" y="72136"/>
                </a:lnTo>
                <a:lnTo>
                  <a:pt x="321563" y="74675"/>
                </a:lnTo>
                <a:lnTo>
                  <a:pt x="316351" y="117700"/>
                </a:lnTo>
                <a:lnTo>
                  <a:pt x="303441" y="159465"/>
                </a:lnTo>
                <a:lnTo>
                  <a:pt x="283005" y="198166"/>
                </a:lnTo>
                <a:lnTo>
                  <a:pt x="255212" y="232000"/>
                </a:lnTo>
                <a:lnTo>
                  <a:pt x="220236" y="259162"/>
                </a:lnTo>
                <a:lnTo>
                  <a:pt x="178245" y="277850"/>
                </a:lnTo>
                <a:lnTo>
                  <a:pt x="129412" y="286257"/>
                </a:lnTo>
                <a:lnTo>
                  <a:pt x="120268" y="287019"/>
                </a:lnTo>
                <a:lnTo>
                  <a:pt x="191781" y="287019"/>
                </a:lnTo>
                <a:lnTo>
                  <a:pt x="262044" y="244232"/>
                </a:lnTo>
                <a:lnTo>
                  <a:pt x="291605" y="209080"/>
                </a:lnTo>
                <a:lnTo>
                  <a:pt x="313564" y="168825"/>
                </a:lnTo>
                <a:lnTo>
                  <a:pt x="327755" y="125313"/>
                </a:lnTo>
                <a:lnTo>
                  <a:pt x="334010" y="80390"/>
                </a:lnTo>
                <a:lnTo>
                  <a:pt x="337057" y="78231"/>
                </a:lnTo>
                <a:lnTo>
                  <a:pt x="342265" y="74167"/>
                </a:lnTo>
                <a:lnTo>
                  <a:pt x="350647" y="65404"/>
                </a:lnTo>
                <a:lnTo>
                  <a:pt x="359451" y="55711"/>
                </a:lnTo>
                <a:lnTo>
                  <a:pt x="366278" y="46862"/>
                </a:lnTo>
                <a:close/>
              </a:path>
              <a:path extrusionOk="0" h="304800" w="373380">
                <a:moveTo>
                  <a:pt x="49114" y="261492"/>
                </a:moveTo>
                <a:lnTo>
                  <a:pt x="36194" y="261492"/>
                </a:lnTo>
                <a:lnTo>
                  <a:pt x="39369" y="262000"/>
                </a:lnTo>
                <a:lnTo>
                  <a:pt x="43561" y="262000"/>
                </a:lnTo>
                <a:lnTo>
                  <a:pt x="49114" y="261492"/>
                </a:lnTo>
                <a:close/>
              </a:path>
              <a:path extrusionOk="0" h="304800" w="373380">
                <a:moveTo>
                  <a:pt x="22881" y="102107"/>
                </a:moveTo>
                <a:lnTo>
                  <a:pt x="19812" y="102107"/>
                </a:lnTo>
                <a:lnTo>
                  <a:pt x="19177" y="102488"/>
                </a:lnTo>
                <a:lnTo>
                  <a:pt x="17653" y="102997"/>
                </a:lnTo>
                <a:lnTo>
                  <a:pt x="15493" y="104012"/>
                </a:lnTo>
                <a:lnTo>
                  <a:pt x="14986" y="106044"/>
                </a:lnTo>
                <a:lnTo>
                  <a:pt x="13201" y="119634"/>
                </a:lnTo>
                <a:lnTo>
                  <a:pt x="13092" y="120463"/>
                </a:lnTo>
                <a:lnTo>
                  <a:pt x="42418" y="170434"/>
                </a:lnTo>
                <a:lnTo>
                  <a:pt x="48641" y="175132"/>
                </a:lnTo>
                <a:lnTo>
                  <a:pt x="51816" y="177164"/>
                </a:lnTo>
                <a:lnTo>
                  <a:pt x="43561" y="177164"/>
                </a:lnTo>
                <a:lnTo>
                  <a:pt x="40893" y="179704"/>
                </a:lnTo>
                <a:lnTo>
                  <a:pt x="39878" y="182752"/>
                </a:lnTo>
                <a:lnTo>
                  <a:pt x="45575" y="202064"/>
                </a:lnTo>
                <a:lnTo>
                  <a:pt x="61261" y="217519"/>
                </a:lnTo>
                <a:lnTo>
                  <a:pt x="81401" y="229115"/>
                </a:lnTo>
                <a:lnTo>
                  <a:pt x="100456" y="236854"/>
                </a:lnTo>
                <a:lnTo>
                  <a:pt x="87054" y="243968"/>
                </a:lnTo>
                <a:lnTo>
                  <a:pt x="73342" y="249094"/>
                </a:lnTo>
                <a:lnTo>
                  <a:pt x="59344" y="252196"/>
                </a:lnTo>
                <a:lnTo>
                  <a:pt x="45085" y="253237"/>
                </a:lnTo>
                <a:lnTo>
                  <a:pt x="85565" y="253237"/>
                </a:lnTo>
                <a:lnTo>
                  <a:pt x="119125" y="234314"/>
                </a:lnTo>
                <a:lnTo>
                  <a:pt x="119634" y="229115"/>
                </a:lnTo>
                <a:lnTo>
                  <a:pt x="119125" y="226567"/>
                </a:lnTo>
                <a:lnTo>
                  <a:pt x="117602" y="224536"/>
                </a:lnTo>
                <a:lnTo>
                  <a:pt x="114935" y="224027"/>
                </a:lnTo>
                <a:lnTo>
                  <a:pt x="99490" y="218737"/>
                </a:lnTo>
                <a:lnTo>
                  <a:pt x="80152" y="210185"/>
                </a:lnTo>
                <a:lnTo>
                  <a:pt x="62553" y="198774"/>
                </a:lnTo>
                <a:lnTo>
                  <a:pt x="52324" y="184912"/>
                </a:lnTo>
                <a:lnTo>
                  <a:pt x="78740" y="184276"/>
                </a:lnTo>
                <a:lnTo>
                  <a:pt x="82296" y="184276"/>
                </a:lnTo>
                <a:lnTo>
                  <a:pt x="84455" y="181737"/>
                </a:lnTo>
                <a:lnTo>
                  <a:pt x="85471" y="178180"/>
                </a:lnTo>
                <a:lnTo>
                  <a:pt x="85979" y="175132"/>
                </a:lnTo>
                <a:lnTo>
                  <a:pt x="83947" y="172465"/>
                </a:lnTo>
                <a:lnTo>
                  <a:pt x="80772" y="171450"/>
                </a:lnTo>
                <a:lnTo>
                  <a:pt x="77454" y="170261"/>
                </a:lnTo>
                <a:lnTo>
                  <a:pt x="39901" y="145117"/>
                </a:lnTo>
                <a:lnTo>
                  <a:pt x="25400" y="113791"/>
                </a:lnTo>
                <a:lnTo>
                  <a:pt x="59359" y="113791"/>
                </a:lnTo>
                <a:lnTo>
                  <a:pt x="59562" y="112775"/>
                </a:lnTo>
                <a:lnTo>
                  <a:pt x="59055" y="109727"/>
                </a:lnTo>
                <a:lnTo>
                  <a:pt x="56515" y="108076"/>
                </a:lnTo>
                <a:lnTo>
                  <a:pt x="54523" y="106552"/>
                </a:lnTo>
                <a:lnTo>
                  <a:pt x="31623" y="106552"/>
                </a:lnTo>
                <a:lnTo>
                  <a:pt x="26924" y="105028"/>
                </a:lnTo>
                <a:lnTo>
                  <a:pt x="25400" y="103504"/>
                </a:lnTo>
                <a:lnTo>
                  <a:pt x="24256" y="102742"/>
                </a:lnTo>
                <a:lnTo>
                  <a:pt x="22881" y="102107"/>
                </a:lnTo>
                <a:close/>
              </a:path>
              <a:path extrusionOk="0" h="304800" w="373380">
                <a:moveTo>
                  <a:pt x="59359" y="113791"/>
                </a:moveTo>
                <a:lnTo>
                  <a:pt x="25400" y="113791"/>
                </a:lnTo>
                <a:lnTo>
                  <a:pt x="26924" y="114807"/>
                </a:lnTo>
                <a:lnTo>
                  <a:pt x="28956" y="115315"/>
                </a:lnTo>
                <a:lnTo>
                  <a:pt x="40259" y="119634"/>
                </a:lnTo>
                <a:lnTo>
                  <a:pt x="48260" y="120014"/>
                </a:lnTo>
                <a:lnTo>
                  <a:pt x="55372" y="120014"/>
                </a:lnTo>
                <a:lnTo>
                  <a:pt x="58038" y="117982"/>
                </a:lnTo>
                <a:lnTo>
                  <a:pt x="59055" y="115315"/>
                </a:lnTo>
                <a:lnTo>
                  <a:pt x="59359" y="113791"/>
                </a:lnTo>
                <a:close/>
              </a:path>
              <a:path extrusionOk="0" h="304800" w="373380">
                <a:moveTo>
                  <a:pt x="32004" y="12064"/>
                </a:moveTo>
                <a:lnTo>
                  <a:pt x="28702" y="12064"/>
                </a:lnTo>
                <a:lnTo>
                  <a:pt x="26924" y="12953"/>
                </a:lnTo>
                <a:lnTo>
                  <a:pt x="27093" y="12953"/>
                </a:lnTo>
                <a:lnTo>
                  <a:pt x="26531" y="13797"/>
                </a:lnTo>
                <a:lnTo>
                  <a:pt x="26416" y="13969"/>
                </a:lnTo>
                <a:lnTo>
                  <a:pt x="19468" y="26779"/>
                </a:lnTo>
                <a:lnTo>
                  <a:pt x="15812" y="44475"/>
                </a:lnTo>
                <a:lnTo>
                  <a:pt x="15804" y="67437"/>
                </a:lnTo>
                <a:lnTo>
                  <a:pt x="20583" y="88011"/>
                </a:lnTo>
                <a:lnTo>
                  <a:pt x="20700" y="88518"/>
                </a:lnTo>
                <a:lnTo>
                  <a:pt x="23241" y="95250"/>
                </a:lnTo>
                <a:lnTo>
                  <a:pt x="26924" y="101473"/>
                </a:lnTo>
                <a:lnTo>
                  <a:pt x="31623" y="106552"/>
                </a:lnTo>
                <a:lnTo>
                  <a:pt x="54523" y="106552"/>
                </a:lnTo>
                <a:lnTo>
                  <a:pt x="51204" y="104012"/>
                </a:lnTo>
                <a:lnTo>
                  <a:pt x="50624" y="103504"/>
                </a:lnTo>
                <a:lnTo>
                  <a:pt x="28178" y="66371"/>
                </a:lnTo>
                <a:lnTo>
                  <a:pt x="27054" y="52577"/>
                </a:lnTo>
                <a:lnTo>
                  <a:pt x="27135" y="50418"/>
                </a:lnTo>
                <a:lnTo>
                  <a:pt x="27237" y="48894"/>
                </a:lnTo>
                <a:lnTo>
                  <a:pt x="27339" y="47370"/>
                </a:lnTo>
                <a:lnTo>
                  <a:pt x="27466" y="45481"/>
                </a:lnTo>
                <a:lnTo>
                  <a:pt x="27534" y="44475"/>
                </a:lnTo>
                <a:lnTo>
                  <a:pt x="27628" y="43076"/>
                </a:lnTo>
                <a:lnTo>
                  <a:pt x="27689" y="42163"/>
                </a:lnTo>
                <a:lnTo>
                  <a:pt x="27757" y="41148"/>
                </a:lnTo>
                <a:lnTo>
                  <a:pt x="27859" y="39624"/>
                </a:lnTo>
                <a:lnTo>
                  <a:pt x="27980" y="38607"/>
                </a:lnTo>
                <a:lnTo>
                  <a:pt x="30178" y="29575"/>
                </a:lnTo>
                <a:lnTo>
                  <a:pt x="30297" y="29082"/>
                </a:lnTo>
                <a:lnTo>
                  <a:pt x="30421" y="28575"/>
                </a:lnTo>
                <a:lnTo>
                  <a:pt x="30483" y="28320"/>
                </a:lnTo>
                <a:lnTo>
                  <a:pt x="30606" y="27812"/>
                </a:lnTo>
                <a:lnTo>
                  <a:pt x="44944" y="27812"/>
                </a:lnTo>
                <a:lnTo>
                  <a:pt x="39070" y="20841"/>
                </a:lnTo>
                <a:lnTo>
                  <a:pt x="37337" y="17525"/>
                </a:lnTo>
                <a:lnTo>
                  <a:pt x="36830" y="15493"/>
                </a:lnTo>
                <a:lnTo>
                  <a:pt x="36703" y="14986"/>
                </a:lnTo>
                <a:lnTo>
                  <a:pt x="35179" y="12953"/>
                </a:lnTo>
                <a:lnTo>
                  <a:pt x="32638" y="12445"/>
                </a:lnTo>
                <a:lnTo>
                  <a:pt x="32004" y="12064"/>
                </a:lnTo>
                <a:close/>
              </a:path>
              <a:path extrusionOk="0" h="304800" w="373380">
                <a:moveTo>
                  <a:pt x="44944" y="27812"/>
                </a:moveTo>
                <a:lnTo>
                  <a:pt x="30606" y="27812"/>
                </a:lnTo>
                <a:lnTo>
                  <a:pt x="38153" y="36169"/>
                </a:lnTo>
                <a:lnTo>
                  <a:pt x="90678" y="71119"/>
                </a:lnTo>
                <a:lnTo>
                  <a:pt x="138049" y="90027"/>
                </a:lnTo>
                <a:lnTo>
                  <a:pt x="181229" y="97789"/>
                </a:lnTo>
                <a:lnTo>
                  <a:pt x="181737" y="98298"/>
                </a:lnTo>
                <a:lnTo>
                  <a:pt x="186944" y="98298"/>
                </a:lnTo>
                <a:lnTo>
                  <a:pt x="189992" y="95250"/>
                </a:lnTo>
                <a:lnTo>
                  <a:pt x="189880" y="89199"/>
                </a:lnTo>
                <a:lnTo>
                  <a:pt x="189484" y="88011"/>
                </a:lnTo>
                <a:lnTo>
                  <a:pt x="176022" y="88011"/>
                </a:lnTo>
                <a:lnTo>
                  <a:pt x="157924" y="84957"/>
                </a:lnTo>
                <a:lnTo>
                  <a:pt x="117586" y="72276"/>
                </a:lnTo>
                <a:lnTo>
                  <a:pt x="64823" y="44475"/>
                </a:lnTo>
                <a:lnTo>
                  <a:pt x="46910" y="30146"/>
                </a:lnTo>
                <a:lnTo>
                  <a:pt x="44944" y="27812"/>
                </a:lnTo>
                <a:close/>
              </a:path>
              <a:path extrusionOk="0" h="304800" w="373380">
                <a:moveTo>
                  <a:pt x="286948" y="5714"/>
                </a:moveTo>
                <a:lnTo>
                  <a:pt x="223160" y="5714"/>
                </a:lnTo>
                <a:lnTo>
                  <a:pt x="197961" y="20637"/>
                </a:lnTo>
                <a:lnTo>
                  <a:pt x="180788" y="43076"/>
                </a:lnTo>
                <a:lnTo>
                  <a:pt x="174498" y="70612"/>
                </a:lnTo>
                <a:lnTo>
                  <a:pt x="174498" y="74675"/>
                </a:lnTo>
                <a:lnTo>
                  <a:pt x="174747" y="78231"/>
                </a:lnTo>
                <a:lnTo>
                  <a:pt x="174848" y="79676"/>
                </a:lnTo>
                <a:lnTo>
                  <a:pt x="174899" y="80390"/>
                </a:lnTo>
                <a:lnTo>
                  <a:pt x="175006" y="81914"/>
                </a:lnTo>
                <a:lnTo>
                  <a:pt x="176022" y="88011"/>
                </a:lnTo>
                <a:lnTo>
                  <a:pt x="189484" y="88011"/>
                </a:lnTo>
                <a:lnTo>
                  <a:pt x="188468" y="82930"/>
                </a:lnTo>
                <a:lnTo>
                  <a:pt x="187111" y="74675"/>
                </a:lnTo>
                <a:lnTo>
                  <a:pt x="187027" y="74167"/>
                </a:lnTo>
                <a:lnTo>
                  <a:pt x="186944" y="66928"/>
                </a:lnTo>
                <a:lnTo>
                  <a:pt x="192281" y="44475"/>
                </a:lnTo>
                <a:lnTo>
                  <a:pt x="206787" y="26146"/>
                </a:lnTo>
                <a:lnTo>
                  <a:pt x="228199" y="13797"/>
                </a:lnTo>
                <a:lnTo>
                  <a:pt x="254254" y="9270"/>
                </a:lnTo>
                <a:lnTo>
                  <a:pt x="294370" y="9270"/>
                </a:lnTo>
                <a:lnTo>
                  <a:pt x="286948" y="5714"/>
                </a:lnTo>
                <a:close/>
              </a:path>
              <a:path extrusionOk="0" h="304800" w="373380">
                <a:moveTo>
                  <a:pt x="359603" y="18541"/>
                </a:moveTo>
                <a:lnTo>
                  <a:pt x="342265" y="18541"/>
                </a:lnTo>
                <a:lnTo>
                  <a:pt x="337573" y="24088"/>
                </a:lnTo>
                <a:lnTo>
                  <a:pt x="332358" y="29575"/>
                </a:lnTo>
                <a:lnTo>
                  <a:pt x="327048" y="34561"/>
                </a:lnTo>
                <a:lnTo>
                  <a:pt x="322072" y="38607"/>
                </a:lnTo>
                <a:lnTo>
                  <a:pt x="321056" y="39624"/>
                </a:lnTo>
                <a:lnTo>
                  <a:pt x="320548" y="41148"/>
                </a:lnTo>
                <a:lnTo>
                  <a:pt x="319531" y="42163"/>
                </a:lnTo>
                <a:lnTo>
                  <a:pt x="319531" y="47370"/>
                </a:lnTo>
                <a:lnTo>
                  <a:pt x="321056" y="48894"/>
                </a:lnTo>
                <a:lnTo>
                  <a:pt x="322072" y="50418"/>
                </a:lnTo>
                <a:lnTo>
                  <a:pt x="323596" y="51562"/>
                </a:lnTo>
                <a:lnTo>
                  <a:pt x="329819" y="51562"/>
                </a:lnTo>
                <a:lnTo>
                  <a:pt x="335153" y="51307"/>
                </a:lnTo>
                <a:lnTo>
                  <a:pt x="341756" y="49402"/>
                </a:lnTo>
                <a:lnTo>
                  <a:pt x="343788" y="48894"/>
                </a:lnTo>
                <a:lnTo>
                  <a:pt x="346456" y="48387"/>
                </a:lnTo>
                <a:lnTo>
                  <a:pt x="349504" y="46862"/>
                </a:lnTo>
                <a:lnTo>
                  <a:pt x="366283" y="46862"/>
                </a:lnTo>
                <a:lnTo>
                  <a:pt x="370774" y="40133"/>
                </a:lnTo>
                <a:lnTo>
                  <a:pt x="372363" y="37084"/>
                </a:lnTo>
                <a:lnTo>
                  <a:pt x="372567" y="36575"/>
                </a:lnTo>
                <a:lnTo>
                  <a:pt x="345440" y="36575"/>
                </a:lnTo>
                <a:lnTo>
                  <a:pt x="350700" y="31031"/>
                </a:lnTo>
                <a:lnTo>
                  <a:pt x="355330" y="25463"/>
                </a:lnTo>
                <a:lnTo>
                  <a:pt x="358888" y="20181"/>
                </a:lnTo>
                <a:lnTo>
                  <a:pt x="359603" y="18541"/>
                </a:lnTo>
                <a:close/>
              </a:path>
              <a:path extrusionOk="0" h="304800" w="373380">
                <a:moveTo>
                  <a:pt x="368935" y="28320"/>
                </a:moveTo>
                <a:lnTo>
                  <a:pt x="366394" y="28320"/>
                </a:lnTo>
                <a:lnTo>
                  <a:pt x="365379" y="28575"/>
                </a:lnTo>
                <a:lnTo>
                  <a:pt x="364617" y="28828"/>
                </a:lnTo>
                <a:lnTo>
                  <a:pt x="360425" y="30352"/>
                </a:lnTo>
                <a:lnTo>
                  <a:pt x="352171" y="34036"/>
                </a:lnTo>
                <a:lnTo>
                  <a:pt x="345440" y="36575"/>
                </a:lnTo>
                <a:lnTo>
                  <a:pt x="372567" y="36575"/>
                </a:lnTo>
                <a:lnTo>
                  <a:pt x="373372" y="34561"/>
                </a:lnTo>
                <a:lnTo>
                  <a:pt x="372897" y="32130"/>
                </a:lnTo>
                <a:lnTo>
                  <a:pt x="372363" y="31495"/>
                </a:lnTo>
                <a:lnTo>
                  <a:pt x="371221" y="30352"/>
                </a:lnTo>
                <a:lnTo>
                  <a:pt x="370586" y="29082"/>
                </a:lnTo>
                <a:lnTo>
                  <a:pt x="368935" y="28320"/>
                </a:lnTo>
                <a:close/>
              </a:path>
              <a:path extrusionOk="0" h="304800" w="373380">
                <a:moveTo>
                  <a:pt x="294370" y="9270"/>
                </a:moveTo>
                <a:lnTo>
                  <a:pt x="254254" y="9270"/>
                </a:lnTo>
                <a:lnTo>
                  <a:pt x="269341" y="10689"/>
                </a:lnTo>
                <a:lnTo>
                  <a:pt x="283321" y="14811"/>
                </a:lnTo>
                <a:lnTo>
                  <a:pt x="295848" y="21433"/>
                </a:lnTo>
                <a:lnTo>
                  <a:pt x="306578" y="30352"/>
                </a:lnTo>
                <a:lnTo>
                  <a:pt x="307511" y="31031"/>
                </a:lnTo>
                <a:lnTo>
                  <a:pt x="308271" y="31495"/>
                </a:lnTo>
                <a:lnTo>
                  <a:pt x="309753" y="32130"/>
                </a:lnTo>
                <a:lnTo>
                  <a:pt x="312864" y="32130"/>
                </a:lnTo>
                <a:lnTo>
                  <a:pt x="313817" y="31495"/>
                </a:lnTo>
                <a:lnTo>
                  <a:pt x="333502" y="22732"/>
                </a:lnTo>
                <a:lnTo>
                  <a:pt x="335626" y="21716"/>
                </a:lnTo>
                <a:lnTo>
                  <a:pt x="313309" y="21716"/>
                </a:lnTo>
                <a:lnTo>
                  <a:pt x="300985" y="12445"/>
                </a:lnTo>
                <a:lnTo>
                  <a:pt x="294370" y="9270"/>
                </a:lnTo>
                <a:close/>
              </a:path>
              <a:path extrusionOk="0" h="304800" w="373380">
                <a:moveTo>
                  <a:pt x="357759" y="4699"/>
                </a:moveTo>
                <a:lnTo>
                  <a:pt x="352679" y="4699"/>
                </a:lnTo>
                <a:lnTo>
                  <a:pt x="313309" y="21716"/>
                </a:lnTo>
                <a:lnTo>
                  <a:pt x="335626" y="21716"/>
                </a:lnTo>
                <a:lnTo>
                  <a:pt x="342265" y="18541"/>
                </a:lnTo>
                <a:lnTo>
                  <a:pt x="359603" y="18541"/>
                </a:lnTo>
                <a:lnTo>
                  <a:pt x="360934" y="15493"/>
                </a:lnTo>
                <a:lnTo>
                  <a:pt x="362457" y="12445"/>
                </a:lnTo>
                <a:lnTo>
                  <a:pt x="362020" y="9270"/>
                </a:lnTo>
                <a:lnTo>
                  <a:pt x="361950" y="8762"/>
                </a:lnTo>
                <a:lnTo>
                  <a:pt x="360425" y="6223"/>
                </a:lnTo>
                <a:lnTo>
                  <a:pt x="360425" y="5714"/>
                </a:lnTo>
                <a:lnTo>
                  <a:pt x="359918" y="5714"/>
                </a:lnTo>
                <a:lnTo>
                  <a:pt x="359410" y="5206"/>
                </a:lnTo>
                <a:lnTo>
                  <a:pt x="358394" y="5206"/>
                </a:lnTo>
                <a:lnTo>
                  <a:pt x="357759" y="4699"/>
                </a:lnTo>
                <a:close/>
              </a:path>
              <a:path extrusionOk="0" h="304800" w="373380">
                <a:moveTo>
                  <a:pt x="254762" y="0"/>
                </a:moveTo>
                <a:lnTo>
                  <a:pt x="222435" y="5714"/>
                </a:lnTo>
                <a:lnTo>
                  <a:pt x="287104" y="5714"/>
                </a:lnTo>
                <a:lnTo>
                  <a:pt x="271178" y="1428"/>
                </a:lnTo>
                <a:lnTo>
                  <a:pt x="254762" y="0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0" name="Google Shape;70;p2"/>
          <p:cNvSpPr/>
          <p:nvPr/>
        </p:nvSpPr>
        <p:spPr>
          <a:xfrm>
            <a:off x="549668" y="0"/>
            <a:ext cx="413384" cy="281940"/>
          </a:xfrm>
          <a:custGeom>
            <a:rect b="b" l="l" r="r" t="t"/>
            <a:pathLst>
              <a:path extrusionOk="0" h="281940" w="413384">
                <a:moveTo>
                  <a:pt x="336753" y="127254"/>
                </a:moveTo>
                <a:lnTo>
                  <a:pt x="331558" y="122555"/>
                </a:lnTo>
                <a:lnTo>
                  <a:pt x="328447" y="121031"/>
                </a:lnTo>
                <a:lnTo>
                  <a:pt x="303949" y="109220"/>
                </a:lnTo>
                <a:lnTo>
                  <a:pt x="290322" y="102539"/>
                </a:lnTo>
                <a:lnTo>
                  <a:pt x="279463" y="97028"/>
                </a:lnTo>
                <a:lnTo>
                  <a:pt x="276580" y="95631"/>
                </a:lnTo>
                <a:lnTo>
                  <a:pt x="273837" y="95123"/>
                </a:lnTo>
                <a:lnTo>
                  <a:pt x="264299" y="95123"/>
                </a:lnTo>
                <a:lnTo>
                  <a:pt x="258965" y="99314"/>
                </a:lnTo>
                <a:lnTo>
                  <a:pt x="257060" y="101727"/>
                </a:lnTo>
                <a:lnTo>
                  <a:pt x="251688" y="108661"/>
                </a:lnTo>
                <a:lnTo>
                  <a:pt x="245757" y="116090"/>
                </a:lnTo>
                <a:lnTo>
                  <a:pt x="240766" y="122186"/>
                </a:lnTo>
                <a:lnTo>
                  <a:pt x="237756" y="125603"/>
                </a:lnTo>
                <a:lnTo>
                  <a:pt x="237248" y="126238"/>
                </a:lnTo>
                <a:lnTo>
                  <a:pt x="235686" y="126238"/>
                </a:lnTo>
                <a:lnTo>
                  <a:pt x="227876" y="123177"/>
                </a:lnTo>
                <a:lnTo>
                  <a:pt x="186182" y="97028"/>
                </a:lnTo>
                <a:lnTo>
                  <a:pt x="157543" y="62611"/>
                </a:lnTo>
                <a:lnTo>
                  <a:pt x="156464" y="60452"/>
                </a:lnTo>
                <a:lnTo>
                  <a:pt x="154901" y="59436"/>
                </a:lnTo>
                <a:lnTo>
                  <a:pt x="154393" y="57912"/>
                </a:lnTo>
                <a:lnTo>
                  <a:pt x="152311" y="54737"/>
                </a:lnTo>
                <a:lnTo>
                  <a:pt x="153873" y="52197"/>
                </a:lnTo>
                <a:lnTo>
                  <a:pt x="154393" y="51562"/>
                </a:lnTo>
                <a:lnTo>
                  <a:pt x="156464" y="49530"/>
                </a:lnTo>
                <a:lnTo>
                  <a:pt x="165328" y="40132"/>
                </a:lnTo>
                <a:lnTo>
                  <a:pt x="169519" y="33909"/>
                </a:lnTo>
                <a:lnTo>
                  <a:pt x="174713" y="26035"/>
                </a:lnTo>
                <a:lnTo>
                  <a:pt x="173367" y="18796"/>
                </a:lnTo>
                <a:lnTo>
                  <a:pt x="173278" y="18326"/>
                </a:lnTo>
                <a:lnTo>
                  <a:pt x="173164" y="17653"/>
                </a:lnTo>
                <a:lnTo>
                  <a:pt x="171081" y="13589"/>
                </a:lnTo>
                <a:lnTo>
                  <a:pt x="171081" y="13081"/>
                </a:lnTo>
                <a:lnTo>
                  <a:pt x="168452" y="7366"/>
                </a:lnTo>
                <a:lnTo>
                  <a:pt x="165328" y="0"/>
                </a:lnTo>
                <a:lnTo>
                  <a:pt x="151269" y="0"/>
                </a:lnTo>
                <a:lnTo>
                  <a:pt x="154393" y="7366"/>
                </a:lnTo>
                <a:lnTo>
                  <a:pt x="156984" y="14097"/>
                </a:lnTo>
                <a:lnTo>
                  <a:pt x="159092" y="18796"/>
                </a:lnTo>
                <a:lnTo>
                  <a:pt x="160134" y="23495"/>
                </a:lnTo>
                <a:lnTo>
                  <a:pt x="157543" y="27051"/>
                </a:lnTo>
                <a:lnTo>
                  <a:pt x="153873" y="33909"/>
                </a:lnTo>
                <a:lnTo>
                  <a:pt x="143446" y="44323"/>
                </a:lnTo>
                <a:lnTo>
                  <a:pt x="140881" y="48158"/>
                </a:lnTo>
                <a:lnTo>
                  <a:pt x="139344" y="53682"/>
                </a:lnTo>
                <a:lnTo>
                  <a:pt x="139674" y="57912"/>
                </a:lnTo>
                <a:lnTo>
                  <a:pt x="139788" y="59436"/>
                </a:lnTo>
                <a:lnTo>
                  <a:pt x="139852" y="60274"/>
                </a:lnTo>
                <a:lnTo>
                  <a:pt x="143967" y="68326"/>
                </a:lnTo>
                <a:lnTo>
                  <a:pt x="144995" y="69850"/>
                </a:lnTo>
                <a:lnTo>
                  <a:pt x="146596" y="71501"/>
                </a:lnTo>
                <a:lnTo>
                  <a:pt x="151447" y="78689"/>
                </a:lnTo>
                <a:lnTo>
                  <a:pt x="192836" y="120446"/>
                </a:lnTo>
                <a:lnTo>
                  <a:pt x="232359" y="140462"/>
                </a:lnTo>
                <a:lnTo>
                  <a:pt x="232689" y="140462"/>
                </a:lnTo>
                <a:lnTo>
                  <a:pt x="233083" y="140843"/>
                </a:lnTo>
                <a:lnTo>
                  <a:pt x="236143" y="140843"/>
                </a:lnTo>
                <a:lnTo>
                  <a:pt x="242277" y="140462"/>
                </a:lnTo>
                <a:lnTo>
                  <a:pt x="246634" y="136144"/>
                </a:lnTo>
                <a:lnTo>
                  <a:pt x="250977" y="131406"/>
                </a:lnTo>
                <a:lnTo>
                  <a:pt x="255206" y="126238"/>
                </a:lnTo>
                <a:lnTo>
                  <a:pt x="257225" y="123786"/>
                </a:lnTo>
                <a:lnTo>
                  <a:pt x="263398" y="116090"/>
                </a:lnTo>
                <a:lnTo>
                  <a:pt x="267474" y="111125"/>
                </a:lnTo>
                <a:lnTo>
                  <a:pt x="268262" y="110236"/>
                </a:lnTo>
                <a:lnTo>
                  <a:pt x="269976" y="109220"/>
                </a:lnTo>
                <a:lnTo>
                  <a:pt x="273913" y="109220"/>
                </a:lnTo>
                <a:lnTo>
                  <a:pt x="317169" y="130111"/>
                </a:lnTo>
                <a:lnTo>
                  <a:pt x="324256" y="134493"/>
                </a:lnTo>
                <a:lnTo>
                  <a:pt x="324129" y="137629"/>
                </a:lnTo>
                <a:lnTo>
                  <a:pt x="316915" y="162229"/>
                </a:lnTo>
                <a:lnTo>
                  <a:pt x="310946" y="167855"/>
                </a:lnTo>
                <a:lnTo>
                  <a:pt x="301650" y="174739"/>
                </a:lnTo>
                <a:lnTo>
                  <a:pt x="289331" y="180568"/>
                </a:lnTo>
                <a:lnTo>
                  <a:pt x="274218" y="183007"/>
                </a:lnTo>
                <a:lnTo>
                  <a:pt x="251421" y="179514"/>
                </a:lnTo>
                <a:lnTo>
                  <a:pt x="188429" y="153543"/>
                </a:lnTo>
                <a:lnTo>
                  <a:pt x="139369" y="110236"/>
                </a:lnTo>
                <a:lnTo>
                  <a:pt x="104076" y="63068"/>
                </a:lnTo>
                <a:lnTo>
                  <a:pt x="92227" y="26263"/>
                </a:lnTo>
                <a:lnTo>
                  <a:pt x="90817" y="6883"/>
                </a:lnTo>
                <a:lnTo>
                  <a:pt x="91871" y="0"/>
                </a:lnTo>
                <a:lnTo>
                  <a:pt x="78841" y="0"/>
                </a:lnTo>
                <a:lnTo>
                  <a:pt x="76974" y="8445"/>
                </a:lnTo>
                <a:lnTo>
                  <a:pt x="76873" y="13081"/>
                </a:lnTo>
                <a:lnTo>
                  <a:pt x="76809" y="18796"/>
                </a:lnTo>
                <a:lnTo>
                  <a:pt x="78105" y="29870"/>
                </a:lnTo>
                <a:lnTo>
                  <a:pt x="90589" y="67983"/>
                </a:lnTo>
                <a:lnTo>
                  <a:pt x="127889" y="117602"/>
                </a:lnTo>
                <a:lnTo>
                  <a:pt x="179857" y="163487"/>
                </a:lnTo>
                <a:lnTo>
                  <a:pt x="213995" y="180746"/>
                </a:lnTo>
                <a:lnTo>
                  <a:pt x="273710" y="195580"/>
                </a:lnTo>
                <a:lnTo>
                  <a:pt x="292328" y="192633"/>
                </a:lnTo>
                <a:lnTo>
                  <a:pt x="307390" y="185661"/>
                </a:lnTo>
                <a:lnTo>
                  <a:pt x="311048" y="183007"/>
                </a:lnTo>
                <a:lnTo>
                  <a:pt x="318643" y="177533"/>
                </a:lnTo>
                <a:lnTo>
                  <a:pt x="325843" y="171069"/>
                </a:lnTo>
                <a:lnTo>
                  <a:pt x="326364" y="170053"/>
                </a:lnTo>
                <a:lnTo>
                  <a:pt x="331266" y="162229"/>
                </a:lnTo>
                <a:lnTo>
                  <a:pt x="334479" y="152234"/>
                </a:lnTo>
                <a:lnTo>
                  <a:pt x="336194" y="142671"/>
                </a:lnTo>
                <a:lnTo>
                  <a:pt x="336219" y="142532"/>
                </a:lnTo>
                <a:lnTo>
                  <a:pt x="336600" y="137629"/>
                </a:lnTo>
                <a:lnTo>
                  <a:pt x="336702" y="136144"/>
                </a:lnTo>
                <a:lnTo>
                  <a:pt x="336753" y="127254"/>
                </a:lnTo>
                <a:close/>
              </a:path>
              <a:path extrusionOk="0" h="281940" w="413384">
                <a:moveTo>
                  <a:pt x="412953" y="74041"/>
                </a:moveTo>
                <a:lnTo>
                  <a:pt x="412013" y="54622"/>
                </a:lnTo>
                <a:lnTo>
                  <a:pt x="409346" y="35890"/>
                </a:lnTo>
                <a:lnTo>
                  <a:pt x="405117" y="17716"/>
                </a:lnTo>
                <a:lnTo>
                  <a:pt x="399542" y="0"/>
                </a:lnTo>
                <a:lnTo>
                  <a:pt x="386130" y="0"/>
                </a:lnTo>
                <a:lnTo>
                  <a:pt x="392379" y="17233"/>
                </a:lnTo>
                <a:lnTo>
                  <a:pt x="397090" y="35458"/>
                </a:lnTo>
                <a:lnTo>
                  <a:pt x="400050" y="54457"/>
                </a:lnTo>
                <a:lnTo>
                  <a:pt x="401091" y="74041"/>
                </a:lnTo>
                <a:lnTo>
                  <a:pt x="395935" y="118719"/>
                </a:lnTo>
                <a:lnTo>
                  <a:pt x="381292" y="159740"/>
                </a:lnTo>
                <a:lnTo>
                  <a:pt x="358305" y="195935"/>
                </a:lnTo>
                <a:lnTo>
                  <a:pt x="328155" y="226136"/>
                </a:lnTo>
                <a:lnTo>
                  <a:pt x="292023" y="249161"/>
                </a:lnTo>
                <a:lnTo>
                  <a:pt x="251079" y="263842"/>
                </a:lnTo>
                <a:lnTo>
                  <a:pt x="206502" y="268986"/>
                </a:lnTo>
                <a:lnTo>
                  <a:pt x="181394" y="267284"/>
                </a:lnTo>
                <a:lnTo>
                  <a:pt x="156667" y="262280"/>
                </a:lnTo>
                <a:lnTo>
                  <a:pt x="132740" y="254152"/>
                </a:lnTo>
                <a:lnTo>
                  <a:pt x="109969" y="243078"/>
                </a:lnTo>
                <a:lnTo>
                  <a:pt x="107886" y="242570"/>
                </a:lnTo>
                <a:lnTo>
                  <a:pt x="105308" y="242570"/>
                </a:lnTo>
                <a:lnTo>
                  <a:pt x="104787" y="243078"/>
                </a:lnTo>
                <a:lnTo>
                  <a:pt x="37160" y="266446"/>
                </a:lnTo>
                <a:lnTo>
                  <a:pt x="51638" y="192405"/>
                </a:lnTo>
                <a:lnTo>
                  <a:pt x="51130" y="190881"/>
                </a:lnTo>
                <a:lnTo>
                  <a:pt x="33718" y="163131"/>
                </a:lnTo>
                <a:lnTo>
                  <a:pt x="21920" y="135115"/>
                </a:lnTo>
                <a:lnTo>
                  <a:pt x="14782" y="105651"/>
                </a:lnTo>
                <a:lnTo>
                  <a:pt x="12382" y="75057"/>
                </a:lnTo>
                <a:lnTo>
                  <a:pt x="13335" y="55486"/>
                </a:lnTo>
                <a:lnTo>
                  <a:pt x="16192" y="36449"/>
                </a:lnTo>
                <a:lnTo>
                  <a:pt x="20891" y="18097"/>
                </a:lnTo>
                <a:lnTo>
                  <a:pt x="27381" y="508"/>
                </a:lnTo>
                <a:lnTo>
                  <a:pt x="13931" y="508"/>
                </a:lnTo>
                <a:lnTo>
                  <a:pt x="7835" y="18376"/>
                </a:lnTo>
                <a:lnTo>
                  <a:pt x="3479" y="36842"/>
                </a:lnTo>
                <a:lnTo>
                  <a:pt x="863" y="55765"/>
                </a:lnTo>
                <a:lnTo>
                  <a:pt x="0" y="75057"/>
                </a:lnTo>
                <a:lnTo>
                  <a:pt x="1816" y="107188"/>
                </a:lnTo>
                <a:lnTo>
                  <a:pt x="8712" y="138099"/>
                </a:lnTo>
                <a:lnTo>
                  <a:pt x="20535" y="167373"/>
                </a:lnTo>
                <a:lnTo>
                  <a:pt x="37160" y="194564"/>
                </a:lnTo>
                <a:lnTo>
                  <a:pt x="20662" y="277241"/>
                </a:lnTo>
                <a:lnTo>
                  <a:pt x="23228" y="280416"/>
                </a:lnTo>
                <a:lnTo>
                  <a:pt x="24777" y="281940"/>
                </a:lnTo>
                <a:lnTo>
                  <a:pt x="29438" y="281940"/>
                </a:lnTo>
                <a:lnTo>
                  <a:pt x="29959" y="281432"/>
                </a:lnTo>
                <a:lnTo>
                  <a:pt x="105308" y="255524"/>
                </a:lnTo>
                <a:lnTo>
                  <a:pt x="129095" y="266890"/>
                </a:lnTo>
                <a:lnTo>
                  <a:pt x="153911" y="275170"/>
                </a:lnTo>
                <a:lnTo>
                  <a:pt x="179578" y="280225"/>
                </a:lnTo>
                <a:lnTo>
                  <a:pt x="205981" y="281940"/>
                </a:lnTo>
                <a:lnTo>
                  <a:pt x="253352" y="276453"/>
                </a:lnTo>
                <a:lnTo>
                  <a:pt x="296887" y="260807"/>
                </a:lnTo>
                <a:lnTo>
                  <a:pt x="335318" y="236270"/>
                </a:lnTo>
                <a:lnTo>
                  <a:pt x="367398" y="204076"/>
                </a:lnTo>
                <a:lnTo>
                  <a:pt x="391871" y="165468"/>
                </a:lnTo>
                <a:lnTo>
                  <a:pt x="407466" y="121716"/>
                </a:lnTo>
                <a:lnTo>
                  <a:pt x="412953" y="74041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1" name="Google Shape;71;p2"/>
          <p:cNvSpPr/>
          <p:nvPr/>
        </p:nvSpPr>
        <p:spPr>
          <a:xfrm>
            <a:off x="1887220" y="5079"/>
            <a:ext cx="538480" cy="495300"/>
          </a:xfrm>
          <a:custGeom>
            <a:rect b="b" l="l" r="r" t="t"/>
            <a:pathLst>
              <a:path extrusionOk="0" h="495300" w="538480">
                <a:moveTo>
                  <a:pt x="121920" y="338963"/>
                </a:moveTo>
                <a:lnTo>
                  <a:pt x="117602" y="335280"/>
                </a:lnTo>
                <a:lnTo>
                  <a:pt x="112776" y="335280"/>
                </a:lnTo>
                <a:lnTo>
                  <a:pt x="108458" y="335280"/>
                </a:lnTo>
                <a:lnTo>
                  <a:pt x="104140" y="338963"/>
                </a:lnTo>
                <a:lnTo>
                  <a:pt x="104140" y="346837"/>
                </a:lnTo>
                <a:lnTo>
                  <a:pt x="108458" y="350520"/>
                </a:lnTo>
                <a:lnTo>
                  <a:pt x="117602" y="350520"/>
                </a:lnTo>
                <a:lnTo>
                  <a:pt x="121920" y="346837"/>
                </a:lnTo>
                <a:lnTo>
                  <a:pt x="121920" y="338963"/>
                </a:lnTo>
                <a:close/>
              </a:path>
              <a:path extrusionOk="0" h="495300" w="538480">
                <a:moveTo>
                  <a:pt x="162560" y="338963"/>
                </a:moveTo>
                <a:lnTo>
                  <a:pt x="158242" y="335280"/>
                </a:lnTo>
                <a:lnTo>
                  <a:pt x="153416" y="335280"/>
                </a:lnTo>
                <a:lnTo>
                  <a:pt x="149098" y="335280"/>
                </a:lnTo>
                <a:lnTo>
                  <a:pt x="144780" y="338963"/>
                </a:lnTo>
                <a:lnTo>
                  <a:pt x="144780" y="346837"/>
                </a:lnTo>
                <a:lnTo>
                  <a:pt x="149098" y="350520"/>
                </a:lnTo>
                <a:lnTo>
                  <a:pt x="158242" y="350520"/>
                </a:lnTo>
                <a:lnTo>
                  <a:pt x="162560" y="346837"/>
                </a:lnTo>
                <a:lnTo>
                  <a:pt x="162560" y="338963"/>
                </a:lnTo>
                <a:close/>
              </a:path>
              <a:path extrusionOk="0" h="495300" w="538480">
                <a:moveTo>
                  <a:pt x="447040" y="228600"/>
                </a:moveTo>
                <a:lnTo>
                  <a:pt x="443865" y="226060"/>
                </a:lnTo>
                <a:lnTo>
                  <a:pt x="270383" y="226060"/>
                </a:lnTo>
                <a:lnTo>
                  <a:pt x="266700" y="226060"/>
                </a:lnTo>
                <a:lnTo>
                  <a:pt x="264160" y="228600"/>
                </a:lnTo>
                <a:lnTo>
                  <a:pt x="264160" y="236728"/>
                </a:lnTo>
                <a:lnTo>
                  <a:pt x="266700" y="238760"/>
                </a:lnTo>
                <a:lnTo>
                  <a:pt x="444500" y="238760"/>
                </a:lnTo>
                <a:lnTo>
                  <a:pt x="447040" y="236728"/>
                </a:lnTo>
                <a:lnTo>
                  <a:pt x="447040" y="228600"/>
                </a:lnTo>
                <a:close/>
              </a:path>
              <a:path extrusionOk="0" h="495300" w="538480">
                <a:moveTo>
                  <a:pt x="447040" y="180340"/>
                </a:moveTo>
                <a:lnTo>
                  <a:pt x="443865" y="177800"/>
                </a:lnTo>
                <a:lnTo>
                  <a:pt x="270383" y="177800"/>
                </a:lnTo>
                <a:lnTo>
                  <a:pt x="266700" y="177800"/>
                </a:lnTo>
                <a:lnTo>
                  <a:pt x="264160" y="180340"/>
                </a:lnTo>
                <a:lnTo>
                  <a:pt x="264160" y="187960"/>
                </a:lnTo>
                <a:lnTo>
                  <a:pt x="266700" y="190500"/>
                </a:lnTo>
                <a:lnTo>
                  <a:pt x="444500" y="190500"/>
                </a:lnTo>
                <a:lnTo>
                  <a:pt x="447040" y="187960"/>
                </a:lnTo>
                <a:lnTo>
                  <a:pt x="447040" y="180340"/>
                </a:lnTo>
                <a:close/>
              </a:path>
              <a:path extrusionOk="0" h="495300" w="538480">
                <a:moveTo>
                  <a:pt x="447040" y="129540"/>
                </a:moveTo>
                <a:lnTo>
                  <a:pt x="443865" y="127000"/>
                </a:lnTo>
                <a:lnTo>
                  <a:pt x="270383" y="127000"/>
                </a:lnTo>
                <a:lnTo>
                  <a:pt x="266700" y="127000"/>
                </a:lnTo>
                <a:lnTo>
                  <a:pt x="264160" y="129540"/>
                </a:lnTo>
                <a:lnTo>
                  <a:pt x="264160" y="137160"/>
                </a:lnTo>
                <a:lnTo>
                  <a:pt x="266700" y="139700"/>
                </a:lnTo>
                <a:lnTo>
                  <a:pt x="444500" y="139700"/>
                </a:lnTo>
                <a:lnTo>
                  <a:pt x="447040" y="137160"/>
                </a:lnTo>
                <a:lnTo>
                  <a:pt x="447040" y="129540"/>
                </a:lnTo>
                <a:close/>
              </a:path>
              <a:path extrusionOk="0" h="495300" w="538480">
                <a:moveTo>
                  <a:pt x="538480" y="182499"/>
                </a:moveTo>
                <a:lnTo>
                  <a:pt x="531939" y="134150"/>
                </a:lnTo>
                <a:lnTo>
                  <a:pt x="526034" y="120218"/>
                </a:lnTo>
                <a:lnTo>
                  <a:pt x="526034" y="183007"/>
                </a:lnTo>
                <a:lnTo>
                  <a:pt x="519722" y="227609"/>
                </a:lnTo>
                <a:lnTo>
                  <a:pt x="502424" y="267716"/>
                </a:lnTo>
                <a:lnTo>
                  <a:pt x="475754" y="301739"/>
                </a:lnTo>
                <a:lnTo>
                  <a:pt x="441337" y="328041"/>
                </a:lnTo>
                <a:lnTo>
                  <a:pt x="400824" y="345020"/>
                </a:lnTo>
                <a:lnTo>
                  <a:pt x="355854" y="351028"/>
                </a:lnTo>
                <a:lnTo>
                  <a:pt x="342239" y="350469"/>
                </a:lnTo>
                <a:lnTo>
                  <a:pt x="328739" y="348792"/>
                </a:lnTo>
                <a:lnTo>
                  <a:pt x="315417" y="346049"/>
                </a:lnTo>
                <a:lnTo>
                  <a:pt x="302387" y="342265"/>
                </a:lnTo>
                <a:lnTo>
                  <a:pt x="301371" y="342265"/>
                </a:lnTo>
                <a:lnTo>
                  <a:pt x="300863" y="341249"/>
                </a:lnTo>
                <a:lnTo>
                  <a:pt x="299847" y="341249"/>
                </a:lnTo>
                <a:lnTo>
                  <a:pt x="297307" y="340741"/>
                </a:lnTo>
                <a:lnTo>
                  <a:pt x="296227" y="340233"/>
                </a:lnTo>
                <a:lnTo>
                  <a:pt x="295148" y="339725"/>
                </a:lnTo>
                <a:lnTo>
                  <a:pt x="293624" y="339039"/>
                </a:lnTo>
                <a:lnTo>
                  <a:pt x="293624" y="351536"/>
                </a:lnTo>
                <a:lnTo>
                  <a:pt x="290525" y="371513"/>
                </a:lnTo>
                <a:lnTo>
                  <a:pt x="285076" y="390271"/>
                </a:lnTo>
                <a:lnTo>
                  <a:pt x="277291" y="407746"/>
                </a:lnTo>
                <a:lnTo>
                  <a:pt x="267208" y="423926"/>
                </a:lnTo>
                <a:lnTo>
                  <a:pt x="266192" y="425450"/>
                </a:lnTo>
                <a:lnTo>
                  <a:pt x="266192" y="429133"/>
                </a:lnTo>
                <a:lnTo>
                  <a:pt x="275463" y="478282"/>
                </a:lnTo>
                <a:lnTo>
                  <a:pt x="267754" y="475615"/>
                </a:lnTo>
                <a:lnTo>
                  <a:pt x="228854" y="462153"/>
                </a:lnTo>
                <a:lnTo>
                  <a:pt x="228092" y="462026"/>
                </a:lnTo>
                <a:lnTo>
                  <a:pt x="225044" y="462026"/>
                </a:lnTo>
                <a:lnTo>
                  <a:pt x="224536" y="462153"/>
                </a:lnTo>
                <a:lnTo>
                  <a:pt x="223647" y="462661"/>
                </a:lnTo>
                <a:lnTo>
                  <a:pt x="207187" y="470839"/>
                </a:lnTo>
                <a:lnTo>
                  <a:pt x="189928" y="476669"/>
                </a:lnTo>
                <a:lnTo>
                  <a:pt x="171996" y="480174"/>
                </a:lnTo>
                <a:lnTo>
                  <a:pt x="153543" y="481330"/>
                </a:lnTo>
                <a:lnTo>
                  <a:pt x="109512" y="474205"/>
                </a:lnTo>
                <a:lnTo>
                  <a:pt x="71094" y="454367"/>
                </a:lnTo>
                <a:lnTo>
                  <a:pt x="40678" y="424141"/>
                </a:lnTo>
                <a:lnTo>
                  <a:pt x="20662" y="385838"/>
                </a:lnTo>
                <a:lnTo>
                  <a:pt x="13538" y="342265"/>
                </a:lnTo>
                <a:lnTo>
                  <a:pt x="13627" y="340741"/>
                </a:lnTo>
                <a:lnTo>
                  <a:pt x="20612" y="297840"/>
                </a:lnTo>
                <a:lnTo>
                  <a:pt x="40525" y="259549"/>
                </a:lnTo>
                <a:lnTo>
                  <a:pt x="70866" y="229260"/>
                </a:lnTo>
                <a:lnTo>
                  <a:pt x="109321" y="209359"/>
                </a:lnTo>
                <a:lnTo>
                  <a:pt x="153543" y="202184"/>
                </a:lnTo>
                <a:lnTo>
                  <a:pt x="160782" y="202184"/>
                </a:lnTo>
                <a:lnTo>
                  <a:pt x="167640" y="203200"/>
                </a:lnTo>
                <a:lnTo>
                  <a:pt x="174371" y="203708"/>
                </a:lnTo>
                <a:lnTo>
                  <a:pt x="174371" y="205740"/>
                </a:lnTo>
                <a:lnTo>
                  <a:pt x="175387" y="208407"/>
                </a:lnTo>
                <a:lnTo>
                  <a:pt x="175387" y="210947"/>
                </a:lnTo>
                <a:lnTo>
                  <a:pt x="175895" y="213487"/>
                </a:lnTo>
                <a:lnTo>
                  <a:pt x="175895" y="214630"/>
                </a:lnTo>
                <a:lnTo>
                  <a:pt x="176403" y="216154"/>
                </a:lnTo>
                <a:lnTo>
                  <a:pt x="176403" y="217170"/>
                </a:lnTo>
                <a:lnTo>
                  <a:pt x="176796" y="219151"/>
                </a:lnTo>
                <a:lnTo>
                  <a:pt x="176911" y="219710"/>
                </a:lnTo>
                <a:lnTo>
                  <a:pt x="177292" y="222123"/>
                </a:lnTo>
                <a:lnTo>
                  <a:pt x="177419" y="222885"/>
                </a:lnTo>
                <a:lnTo>
                  <a:pt x="178435" y="225425"/>
                </a:lnTo>
                <a:lnTo>
                  <a:pt x="179489" y="231648"/>
                </a:lnTo>
                <a:lnTo>
                  <a:pt x="179578" y="232156"/>
                </a:lnTo>
                <a:lnTo>
                  <a:pt x="182118" y="238379"/>
                </a:lnTo>
                <a:lnTo>
                  <a:pt x="184150" y="244602"/>
                </a:lnTo>
                <a:lnTo>
                  <a:pt x="184658" y="245618"/>
                </a:lnTo>
                <a:lnTo>
                  <a:pt x="184658" y="246126"/>
                </a:lnTo>
                <a:lnTo>
                  <a:pt x="185166" y="247650"/>
                </a:lnTo>
                <a:lnTo>
                  <a:pt x="186182" y="250190"/>
                </a:lnTo>
                <a:lnTo>
                  <a:pt x="187210" y="252145"/>
                </a:lnTo>
                <a:lnTo>
                  <a:pt x="188849" y="254889"/>
                </a:lnTo>
                <a:lnTo>
                  <a:pt x="189865" y="257937"/>
                </a:lnTo>
                <a:lnTo>
                  <a:pt x="190373" y="258953"/>
                </a:lnTo>
                <a:lnTo>
                  <a:pt x="191389" y="261112"/>
                </a:lnTo>
                <a:lnTo>
                  <a:pt x="192532" y="263144"/>
                </a:lnTo>
                <a:lnTo>
                  <a:pt x="194056" y="265176"/>
                </a:lnTo>
                <a:lnTo>
                  <a:pt x="195072" y="266827"/>
                </a:lnTo>
                <a:lnTo>
                  <a:pt x="197612" y="271907"/>
                </a:lnTo>
                <a:lnTo>
                  <a:pt x="199288" y="274180"/>
                </a:lnTo>
                <a:lnTo>
                  <a:pt x="199771" y="275590"/>
                </a:lnTo>
                <a:lnTo>
                  <a:pt x="201803" y="278638"/>
                </a:lnTo>
                <a:lnTo>
                  <a:pt x="204470" y="282321"/>
                </a:lnTo>
                <a:lnTo>
                  <a:pt x="205765" y="285369"/>
                </a:lnTo>
                <a:lnTo>
                  <a:pt x="205892" y="286893"/>
                </a:lnTo>
                <a:lnTo>
                  <a:pt x="196596" y="336550"/>
                </a:lnTo>
                <a:lnTo>
                  <a:pt x="195072" y="335026"/>
                </a:lnTo>
                <a:lnTo>
                  <a:pt x="192532" y="332867"/>
                </a:lnTo>
                <a:lnTo>
                  <a:pt x="185166" y="332867"/>
                </a:lnTo>
                <a:lnTo>
                  <a:pt x="181610" y="336550"/>
                </a:lnTo>
                <a:lnTo>
                  <a:pt x="181610" y="345821"/>
                </a:lnTo>
                <a:lnTo>
                  <a:pt x="185166" y="349504"/>
                </a:lnTo>
                <a:lnTo>
                  <a:pt x="192024" y="349504"/>
                </a:lnTo>
                <a:lnTo>
                  <a:pt x="193040" y="348996"/>
                </a:lnTo>
                <a:lnTo>
                  <a:pt x="194564" y="348488"/>
                </a:lnTo>
                <a:lnTo>
                  <a:pt x="192659" y="358101"/>
                </a:lnTo>
                <a:lnTo>
                  <a:pt x="192620" y="358267"/>
                </a:lnTo>
                <a:lnTo>
                  <a:pt x="192532" y="358775"/>
                </a:lnTo>
                <a:lnTo>
                  <a:pt x="194056" y="360807"/>
                </a:lnTo>
                <a:lnTo>
                  <a:pt x="195072" y="361950"/>
                </a:lnTo>
                <a:lnTo>
                  <a:pt x="196088" y="362458"/>
                </a:lnTo>
                <a:lnTo>
                  <a:pt x="196596" y="362458"/>
                </a:lnTo>
                <a:lnTo>
                  <a:pt x="197104" y="363474"/>
                </a:lnTo>
                <a:lnTo>
                  <a:pt x="201295" y="363474"/>
                </a:lnTo>
                <a:lnTo>
                  <a:pt x="201803" y="362458"/>
                </a:lnTo>
                <a:lnTo>
                  <a:pt x="267716" y="340233"/>
                </a:lnTo>
                <a:lnTo>
                  <a:pt x="279654" y="345821"/>
                </a:lnTo>
                <a:lnTo>
                  <a:pt x="280670" y="346456"/>
                </a:lnTo>
                <a:lnTo>
                  <a:pt x="282194" y="346964"/>
                </a:lnTo>
                <a:lnTo>
                  <a:pt x="282702" y="346964"/>
                </a:lnTo>
                <a:lnTo>
                  <a:pt x="285877" y="348488"/>
                </a:lnTo>
                <a:lnTo>
                  <a:pt x="288417" y="349504"/>
                </a:lnTo>
                <a:lnTo>
                  <a:pt x="292100" y="351028"/>
                </a:lnTo>
                <a:lnTo>
                  <a:pt x="292608" y="351028"/>
                </a:lnTo>
                <a:lnTo>
                  <a:pt x="293116" y="351536"/>
                </a:lnTo>
                <a:lnTo>
                  <a:pt x="293624" y="351536"/>
                </a:lnTo>
                <a:lnTo>
                  <a:pt x="293624" y="339039"/>
                </a:lnTo>
                <a:lnTo>
                  <a:pt x="292608" y="338582"/>
                </a:lnTo>
                <a:lnTo>
                  <a:pt x="291084" y="338074"/>
                </a:lnTo>
                <a:lnTo>
                  <a:pt x="290576" y="338074"/>
                </a:lnTo>
                <a:lnTo>
                  <a:pt x="289433" y="337566"/>
                </a:lnTo>
                <a:lnTo>
                  <a:pt x="287401" y="337058"/>
                </a:lnTo>
                <a:lnTo>
                  <a:pt x="284861" y="335534"/>
                </a:lnTo>
                <a:lnTo>
                  <a:pt x="282702" y="334518"/>
                </a:lnTo>
                <a:lnTo>
                  <a:pt x="282194" y="333502"/>
                </a:lnTo>
                <a:lnTo>
                  <a:pt x="280670" y="333502"/>
                </a:lnTo>
                <a:lnTo>
                  <a:pt x="280162" y="332867"/>
                </a:lnTo>
                <a:lnTo>
                  <a:pt x="276987" y="331851"/>
                </a:lnTo>
                <a:lnTo>
                  <a:pt x="274447" y="329819"/>
                </a:lnTo>
                <a:lnTo>
                  <a:pt x="271399" y="328295"/>
                </a:lnTo>
                <a:lnTo>
                  <a:pt x="270256" y="327787"/>
                </a:lnTo>
                <a:lnTo>
                  <a:pt x="266192" y="327787"/>
                </a:lnTo>
                <a:lnTo>
                  <a:pt x="265049" y="328295"/>
                </a:lnTo>
                <a:lnTo>
                  <a:pt x="207518" y="348488"/>
                </a:lnTo>
                <a:lnTo>
                  <a:pt x="209435" y="338582"/>
                </a:lnTo>
                <a:lnTo>
                  <a:pt x="209524" y="338074"/>
                </a:lnTo>
                <a:lnTo>
                  <a:pt x="209626" y="337566"/>
                </a:lnTo>
                <a:lnTo>
                  <a:pt x="209727" y="337058"/>
                </a:lnTo>
                <a:lnTo>
                  <a:pt x="209829" y="336550"/>
                </a:lnTo>
                <a:lnTo>
                  <a:pt x="219456" y="286893"/>
                </a:lnTo>
                <a:lnTo>
                  <a:pt x="219964" y="285369"/>
                </a:lnTo>
                <a:lnTo>
                  <a:pt x="219456" y="283337"/>
                </a:lnTo>
                <a:lnTo>
                  <a:pt x="217932" y="281813"/>
                </a:lnTo>
                <a:lnTo>
                  <a:pt x="215265" y="278638"/>
                </a:lnTo>
                <a:lnTo>
                  <a:pt x="213233" y="275590"/>
                </a:lnTo>
                <a:lnTo>
                  <a:pt x="210566" y="271399"/>
                </a:lnTo>
                <a:lnTo>
                  <a:pt x="209042" y="268351"/>
                </a:lnTo>
                <a:lnTo>
                  <a:pt x="208026" y="267335"/>
                </a:lnTo>
                <a:lnTo>
                  <a:pt x="207010" y="265176"/>
                </a:lnTo>
                <a:lnTo>
                  <a:pt x="205486" y="263144"/>
                </a:lnTo>
                <a:lnTo>
                  <a:pt x="204978" y="261112"/>
                </a:lnTo>
                <a:lnTo>
                  <a:pt x="203885" y="259549"/>
                </a:lnTo>
                <a:lnTo>
                  <a:pt x="201803" y="255397"/>
                </a:lnTo>
                <a:lnTo>
                  <a:pt x="201295" y="253873"/>
                </a:lnTo>
                <a:lnTo>
                  <a:pt x="200279" y="252349"/>
                </a:lnTo>
                <a:lnTo>
                  <a:pt x="199771" y="250698"/>
                </a:lnTo>
                <a:lnTo>
                  <a:pt x="198628" y="248158"/>
                </a:lnTo>
                <a:lnTo>
                  <a:pt x="197612" y="246126"/>
                </a:lnTo>
                <a:lnTo>
                  <a:pt x="197104" y="243459"/>
                </a:lnTo>
                <a:lnTo>
                  <a:pt x="196596" y="242443"/>
                </a:lnTo>
                <a:lnTo>
                  <a:pt x="196596" y="240919"/>
                </a:lnTo>
                <a:lnTo>
                  <a:pt x="196088" y="239903"/>
                </a:lnTo>
                <a:lnTo>
                  <a:pt x="195072" y="237236"/>
                </a:lnTo>
                <a:lnTo>
                  <a:pt x="194056" y="234696"/>
                </a:lnTo>
                <a:lnTo>
                  <a:pt x="193548" y="232156"/>
                </a:lnTo>
                <a:lnTo>
                  <a:pt x="193548" y="231648"/>
                </a:lnTo>
                <a:lnTo>
                  <a:pt x="192532" y="230124"/>
                </a:lnTo>
                <a:lnTo>
                  <a:pt x="192430" y="229260"/>
                </a:lnTo>
                <a:lnTo>
                  <a:pt x="187210" y="203200"/>
                </a:lnTo>
                <a:lnTo>
                  <a:pt x="187109" y="202184"/>
                </a:lnTo>
                <a:lnTo>
                  <a:pt x="186817" y="199009"/>
                </a:lnTo>
                <a:lnTo>
                  <a:pt x="186182" y="193929"/>
                </a:lnTo>
                <a:lnTo>
                  <a:pt x="186182" y="190754"/>
                </a:lnTo>
                <a:lnTo>
                  <a:pt x="192227" y="138125"/>
                </a:lnTo>
                <a:lnTo>
                  <a:pt x="209308" y="97688"/>
                </a:lnTo>
                <a:lnTo>
                  <a:pt x="235813" y="63334"/>
                </a:lnTo>
                <a:lnTo>
                  <a:pt x="270141" y="36741"/>
                </a:lnTo>
                <a:lnTo>
                  <a:pt x="310692" y="19558"/>
                </a:lnTo>
                <a:lnTo>
                  <a:pt x="355854" y="13462"/>
                </a:lnTo>
                <a:lnTo>
                  <a:pt x="401129" y="19558"/>
                </a:lnTo>
                <a:lnTo>
                  <a:pt x="400951" y="19558"/>
                </a:lnTo>
                <a:lnTo>
                  <a:pt x="441604" y="36741"/>
                </a:lnTo>
                <a:lnTo>
                  <a:pt x="475945" y="63144"/>
                </a:lnTo>
                <a:lnTo>
                  <a:pt x="502653" y="97459"/>
                </a:lnTo>
                <a:lnTo>
                  <a:pt x="519899" y="137960"/>
                </a:lnTo>
                <a:lnTo>
                  <a:pt x="525957" y="182499"/>
                </a:lnTo>
                <a:lnTo>
                  <a:pt x="526034" y="183007"/>
                </a:lnTo>
                <a:lnTo>
                  <a:pt x="526034" y="120218"/>
                </a:lnTo>
                <a:lnTo>
                  <a:pt x="513486" y="90601"/>
                </a:lnTo>
                <a:lnTo>
                  <a:pt x="484860" y="53632"/>
                </a:lnTo>
                <a:lnTo>
                  <a:pt x="447802" y="25019"/>
                </a:lnTo>
                <a:lnTo>
                  <a:pt x="404050" y="6553"/>
                </a:lnTo>
                <a:lnTo>
                  <a:pt x="355346" y="0"/>
                </a:lnTo>
                <a:lnTo>
                  <a:pt x="306628" y="6553"/>
                </a:lnTo>
                <a:lnTo>
                  <a:pt x="306806" y="6553"/>
                </a:lnTo>
                <a:lnTo>
                  <a:pt x="263144" y="25019"/>
                </a:lnTo>
                <a:lnTo>
                  <a:pt x="226314" y="53441"/>
                </a:lnTo>
                <a:lnTo>
                  <a:pt x="197713" y="90373"/>
                </a:lnTo>
                <a:lnTo>
                  <a:pt x="179260" y="133972"/>
                </a:lnTo>
                <a:lnTo>
                  <a:pt x="172720" y="182499"/>
                </a:lnTo>
                <a:lnTo>
                  <a:pt x="172720" y="188214"/>
                </a:lnTo>
                <a:lnTo>
                  <a:pt x="173024" y="189738"/>
                </a:lnTo>
                <a:lnTo>
                  <a:pt x="173126" y="190246"/>
                </a:lnTo>
                <a:lnTo>
                  <a:pt x="173228" y="190754"/>
                </a:lnTo>
                <a:lnTo>
                  <a:pt x="160274" y="189738"/>
                </a:lnTo>
                <a:lnTo>
                  <a:pt x="153035" y="189738"/>
                </a:lnTo>
                <a:lnTo>
                  <a:pt x="104876" y="197510"/>
                </a:lnTo>
                <a:lnTo>
                  <a:pt x="62890" y="219151"/>
                </a:lnTo>
                <a:lnTo>
                  <a:pt x="29679" y="252145"/>
                </a:lnTo>
                <a:lnTo>
                  <a:pt x="7848" y="294030"/>
                </a:lnTo>
                <a:lnTo>
                  <a:pt x="444" y="339534"/>
                </a:lnTo>
                <a:lnTo>
                  <a:pt x="330" y="340233"/>
                </a:lnTo>
                <a:lnTo>
                  <a:pt x="241" y="340741"/>
                </a:lnTo>
                <a:lnTo>
                  <a:pt x="165" y="341249"/>
                </a:lnTo>
                <a:lnTo>
                  <a:pt x="76" y="341757"/>
                </a:lnTo>
                <a:lnTo>
                  <a:pt x="7848" y="390271"/>
                </a:lnTo>
                <a:lnTo>
                  <a:pt x="29679" y="432117"/>
                </a:lnTo>
                <a:lnTo>
                  <a:pt x="62890" y="465213"/>
                </a:lnTo>
                <a:lnTo>
                  <a:pt x="104876" y="486968"/>
                </a:lnTo>
                <a:lnTo>
                  <a:pt x="153035" y="494792"/>
                </a:lnTo>
                <a:lnTo>
                  <a:pt x="172351" y="493547"/>
                </a:lnTo>
                <a:lnTo>
                  <a:pt x="191300" y="489877"/>
                </a:lnTo>
                <a:lnTo>
                  <a:pt x="209664" y="483870"/>
                </a:lnTo>
                <a:lnTo>
                  <a:pt x="215049" y="481330"/>
                </a:lnTo>
                <a:lnTo>
                  <a:pt x="227203" y="475615"/>
                </a:lnTo>
                <a:lnTo>
                  <a:pt x="281686" y="494792"/>
                </a:lnTo>
                <a:lnTo>
                  <a:pt x="282194" y="494792"/>
                </a:lnTo>
                <a:lnTo>
                  <a:pt x="282702" y="495300"/>
                </a:lnTo>
                <a:lnTo>
                  <a:pt x="284861" y="495300"/>
                </a:lnTo>
                <a:lnTo>
                  <a:pt x="286893" y="494792"/>
                </a:lnTo>
                <a:lnTo>
                  <a:pt x="287909" y="493776"/>
                </a:lnTo>
                <a:lnTo>
                  <a:pt x="289941" y="492633"/>
                </a:lnTo>
                <a:lnTo>
                  <a:pt x="290576" y="490093"/>
                </a:lnTo>
                <a:lnTo>
                  <a:pt x="289941" y="488061"/>
                </a:lnTo>
                <a:lnTo>
                  <a:pt x="288099" y="478282"/>
                </a:lnTo>
                <a:lnTo>
                  <a:pt x="279146" y="430657"/>
                </a:lnTo>
                <a:lnTo>
                  <a:pt x="289013" y="413905"/>
                </a:lnTo>
                <a:lnTo>
                  <a:pt x="296824" y="396227"/>
                </a:lnTo>
                <a:lnTo>
                  <a:pt x="302387" y="377672"/>
                </a:lnTo>
                <a:lnTo>
                  <a:pt x="305473" y="358775"/>
                </a:lnTo>
                <a:lnTo>
                  <a:pt x="305562" y="358267"/>
                </a:lnTo>
                <a:lnTo>
                  <a:pt x="317804" y="361099"/>
                </a:lnTo>
                <a:lnTo>
                  <a:pt x="330263" y="363207"/>
                </a:lnTo>
                <a:lnTo>
                  <a:pt x="342811" y="364540"/>
                </a:lnTo>
                <a:lnTo>
                  <a:pt x="355346" y="364998"/>
                </a:lnTo>
                <a:lnTo>
                  <a:pt x="402831" y="358267"/>
                </a:lnTo>
                <a:lnTo>
                  <a:pt x="404050" y="358101"/>
                </a:lnTo>
                <a:lnTo>
                  <a:pt x="447802" y="339534"/>
                </a:lnTo>
                <a:lnTo>
                  <a:pt x="484860" y="310997"/>
                </a:lnTo>
                <a:lnTo>
                  <a:pt x="513486" y="274180"/>
                </a:lnTo>
                <a:lnTo>
                  <a:pt x="531939" y="230784"/>
                </a:lnTo>
                <a:lnTo>
                  <a:pt x="538403" y="183007"/>
                </a:lnTo>
                <a:lnTo>
                  <a:pt x="538480" y="182499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2" name="Google Shape;72;p2"/>
          <p:cNvSpPr/>
          <p:nvPr/>
        </p:nvSpPr>
        <p:spPr>
          <a:xfrm>
            <a:off x="0" y="4168140"/>
            <a:ext cx="408940" cy="264160"/>
          </a:xfrm>
          <a:custGeom>
            <a:rect b="b" l="l" r="r" t="t"/>
            <a:pathLst>
              <a:path extrusionOk="0" h="264160" w="408940">
                <a:moveTo>
                  <a:pt x="0" y="222437"/>
                </a:moveTo>
                <a:lnTo>
                  <a:pt x="0" y="242391"/>
                </a:lnTo>
                <a:lnTo>
                  <a:pt x="23029" y="257896"/>
                </a:lnTo>
                <a:lnTo>
                  <a:pt x="53907" y="264160"/>
                </a:lnTo>
                <a:lnTo>
                  <a:pt x="331787" y="264160"/>
                </a:lnTo>
                <a:lnTo>
                  <a:pt x="361759" y="258039"/>
                </a:lnTo>
                <a:lnTo>
                  <a:pt x="370200" y="252285"/>
                </a:lnTo>
                <a:lnTo>
                  <a:pt x="53719" y="252285"/>
                </a:lnTo>
                <a:lnTo>
                  <a:pt x="28108" y="246908"/>
                </a:lnTo>
                <a:lnTo>
                  <a:pt x="7049" y="232794"/>
                </a:lnTo>
                <a:lnTo>
                  <a:pt x="0" y="222437"/>
                </a:lnTo>
                <a:close/>
              </a:path>
              <a:path extrusionOk="0" h="264160" w="408940">
                <a:moveTo>
                  <a:pt x="276453" y="13385"/>
                </a:moveTo>
                <a:lnTo>
                  <a:pt x="226402" y="13385"/>
                </a:lnTo>
                <a:lnTo>
                  <a:pt x="265584" y="21343"/>
                </a:lnTo>
                <a:lnTo>
                  <a:pt x="297832" y="43059"/>
                </a:lnTo>
                <a:lnTo>
                  <a:pt x="319705" y="75300"/>
                </a:lnTo>
                <a:lnTo>
                  <a:pt x="327761" y="114833"/>
                </a:lnTo>
                <a:lnTo>
                  <a:pt x="327761" y="117906"/>
                </a:lnTo>
                <a:lnTo>
                  <a:pt x="330339" y="120992"/>
                </a:lnTo>
                <a:lnTo>
                  <a:pt x="333946" y="120992"/>
                </a:lnTo>
                <a:lnTo>
                  <a:pt x="358856" y="126960"/>
                </a:lnTo>
                <a:lnTo>
                  <a:pt x="378877" y="141219"/>
                </a:lnTo>
                <a:lnTo>
                  <a:pt x="392209" y="161842"/>
                </a:lnTo>
                <a:lnTo>
                  <a:pt x="397052" y="186905"/>
                </a:lnTo>
                <a:lnTo>
                  <a:pt x="391798" y="212326"/>
                </a:lnTo>
                <a:lnTo>
                  <a:pt x="377523" y="233111"/>
                </a:lnTo>
                <a:lnTo>
                  <a:pt x="356462" y="247138"/>
                </a:lnTo>
                <a:lnTo>
                  <a:pt x="330847" y="252285"/>
                </a:lnTo>
                <a:lnTo>
                  <a:pt x="370200" y="252285"/>
                </a:lnTo>
                <a:lnTo>
                  <a:pt x="386289" y="241317"/>
                </a:lnTo>
                <a:lnTo>
                  <a:pt x="402857" y="216448"/>
                </a:lnTo>
                <a:lnTo>
                  <a:pt x="408940" y="185889"/>
                </a:lnTo>
                <a:lnTo>
                  <a:pt x="403710" y="157655"/>
                </a:lnTo>
                <a:lnTo>
                  <a:pt x="389220" y="133873"/>
                </a:lnTo>
                <a:lnTo>
                  <a:pt x="367266" y="116659"/>
                </a:lnTo>
                <a:lnTo>
                  <a:pt x="339648" y="108127"/>
                </a:lnTo>
                <a:lnTo>
                  <a:pt x="329134" y="66035"/>
                </a:lnTo>
                <a:lnTo>
                  <a:pt x="304472" y="31665"/>
                </a:lnTo>
                <a:lnTo>
                  <a:pt x="276453" y="13385"/>
                </a:lnTo>
                <a:close/>
              </a:path>
              <a:path extrusionOk="0" h="264160" w="408940">
                <a:moveTo>
                  <a:pt x="99226" y="51511"/>
                </a:moveTo>
                <a:lnTo>
                  <a:pt x="76148" y="55950"/>
                </a:lnTo>
                <a:lnTo>
                  <a:pt x="56950" y="68110"/>
                </a:lnTo>
                <a:lnTo>
                  <a:pt x="43372" y="86251"/>
                </a:lnTo>
                <a:lnTo>
                  <a:pt x="37155" y="108635"/>
                </a:lnTo>
                <a:lnTo>
                  <a:pt x="12112" y="118675"/>
                </a:lnTo>
                <a:lnTo>
                  <a:pt x="0" y="129270"/>
                </a:lnTo>
                <a:lnTo>
                  <a:pt x="0" y="149463"/>
                </a:lnTo>
                <a:lnTo>
                  <a:pt x="3939" y="143016"/>
                </a:lnTo>
                <a:lnTo>
                  <a:pt x="21990" y="128530"/>
                </a:lnTo>
                <a:lnTo>
                  <a:pt x="44406" y="120992"/>
                </a:lnTo>
                <a:lnTo>
                  <a:pt x="48016" y="120472"/>
                </a:lnTo>
                <a:lnTo>
                  <a:pt x="50594" y="117906"/>
                </a:lnTo>
                <a:lnTo>
                  <a:pt x="50594" y="113804"/>
                </a:lnTo>
                <a:lnTo>
                  <a:pt x="54408" y="94868"/>
                </a:lnTo>
                <a:lnTo>
                  <a:pt x="64819" y="79311"/>
                </a:lnTo>
                <a:lnTo>
                  <a:pt x="80274" y="68774"/>
                </a:lnTo>
                <a:lnTo>
                  <a:pt x="99226" y="64897"/>
                </a:lnTo>
                <a:lnTo>
                  <a:pt x="138383" y="64897"/>
                </a:lnTo>
                <a:lnTo>
                  <a:pt x="142946" y="58178"/>
                </a:lnTo>
                <a:lnTo>
                  <a:pt x="126620" y="58178"/>
                </a:lnTo>
                <a:lnTo>
                  <a:pt x="120223" y="55406"/>
                </a:lnTo>
                <a:lnTo>
                  <a:pt x="113491" y="53306"/>
                </a:lnTo>
                <a:lnTo>
                  <a:pt x="106475" y="51976"/>
                </a:lnTo>
                <a:lnTo>
                  <a:pt x="99226" y="51511"/>
                </a:lnTo>
                <a:close/>
              </a:path>
              <a:path extrusionOk="0" h="264160" w="408940">
                <a:moveTo>
                  <a:pt x="138383" y="64897"/>
                </a:moveTo>
                <a:lnTo>
                  <a:pt x="99226" y="64897"/>
                </a:lnTo>
                <a:lnTo>
                  <a:pt x="106177" y="65378"/>
                </a:lnTo>
                <a:lnTo>
                  <a:pt x="113040" y="66821"/>
                </a:lnTo>
                <a:lnTo>
                  <a:pt x="119715" y="69226"/>
                </a:lnTo>
                <a:lnTo>
                  <a:pt x="126104" y="72593"/>
                </a:lnTo>
                <a:lnTo>
                  <a:pt x="126863" y="73621"/>
                </a:lnTo>
                <a:lnTo>
                  <a:pt x="127812" y="73939"/>
                </a:lnTo>
                <a:lnTo>
                  <a:pt x="129743" y="73939"/>
                </a:lnTo>
                <a:lnTo>
                  <a:pt x="130517" y="73812"/>
                </a:lnTo>
                <a:lnTo>
                  <a:pt x="131267" y="73621"/>
                </a:lnTo>
                <a:lnTo>
                  <a:pt x="133324" y="72593"/>
                </a:lnTo>
                <a:lnTo>
                  <a:pt x="134353" y="71564"/>
                </a:lnTo>
                <a:lnTo>
                  <a:pt x="134899" y="70027"/>
                </a:lnTo>
                <a:lnTo>
                  <a:pt x="138383" y="64897"/>
                </a:lnTo>
                <a:close/>
              </a:path>
              <a:path extrusionOk="0" h="264160" w="408940">
                <a:moveTo>
                  <a:pt x="225882" y="0"/>
                </a:moveTo>
                <a:lnTo>
                  <a:pt x="195550" y="4023"/>
                </a:lnTo>
                <a:lnTo>
                  <a:pt x="168121" y="15578"/>
                </a:lnTo>
                <a:lnTo>
                  <a:pt x="144756" y="33888"/>
                </a:lnTo>
                <a:lnTo>
                  <a:pt x="126620" y="58178"/>
                </a:lnTo>
                <a:lnTo>
                  <a:pt x="142946" y="58178"/>
                </a:lnTo>
                <a:lnTo>
                  <a:pt x="150795" y="46620"/>
                </a:lnTo>
                <a:lnTo>
                  <a:pt x="172121" y="28767"/>
                </a:lnTo>
                <a:lnTo>
                  <a:pt x="197712" y="17383"/>
                </a:lnTo>
                <a:lnTo>
                  <a:pt x="226402" y="13385"/>
                </a:lnTo>
                <a:lnTo>
                  <a:pt x="276453" y="13385"/>
                </a:lnTo>
                <a:lnTo>
                  <a:pt x="268957" y="8495"/>
                </a:lnTo>
                <a:lnTo>
                  <a:pt x="225882" y="0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3" name="Google Shape;73;p2"/>
          <p:cNvSpPr/>
          <p:nvPr/>
        </p:nvSpPr>
        <p:spPr>
          <a:xfrm>
            <a:off x="1369060" y="3977640"/>
            <a:ext cx="391160" cy="393700"/>
          </a:xfrm>
          <a:custGeom>
            <a:rect b="b" l="l" r="r" t="t"/>
            <a:pathLst>
              <a:path extrusionOk="0" h="393700" w="391160">
                <a:moveTo>
                  <a:pt x="199136" y="0"/>
                </a:moveTo>
                <a:lnTo>
                  <a:pt x="191389" y="0"/>
                </a:lnTo>
                <a:lnTo>
                  <a:pt x="188849" y="2578"/>
                </a:lnTo>
                <a:lnTo>
                  <a:pt x="188849" y="6235"/>
                </a:lnTo>
                <a:lnTo>
                  <a:pt x="182359" y="54921"/>
                </a:lnTo>
                <a:lnTo>
                  <a:pt x="164022" y="98790"/>
                </a:lnTo>
                <a:lnTo>
                  <a:pt x="135540" y="136042"/>
                </a:lnTo>
                <a:lnTo>
                  <a:pt x="98348" y="164991"/>
                </a:lnTo>
                <a:lnTo>
                  <a:pt x="54857" y="183534"/>
                </a:lnTo>
                <a:lnTo>
                  <a:pt x="54680" y="183534"/>
                </a:lnTo>
                <a:lnTo>
                  <a:pt x="6223" y="190106"/>
                </a:lnTo>
                <a:lnTo>
                  <a:pt x="2540" y="190106"/>
                </a:lnTo>
                <a:lnTo>
                  <a:pt x="0" y="192684"/>
                </a:lnTo>
                <a:lnTo>
                  <a:pt x="0" y="200469"/>
                </a:lnTo>
                <a:lnTo>
                  <a:pt x="2540" y="203047"/>
                </a:lnTo>
                <a:lnTo>
                  <a:pt x="6223" y="203047"/>
                </a:lnTo>
                <a:lnTo>
                  <a:pt x="54587" y="209618"/>
                </a:lnTo>
                <a:lnTo>
                  <a:pt x="98161" y="228161"/>
                </a:lnTo>
                <a:lnTo>
                  <a:pt x="135159" y="256921"/>
                </a:lnTo>
                <a:lnTo>
                  <a:pt x="163797" y="294143"/>
                </a:lnTo>
                <a:lnTo>
                  <a:pt x="182288" y="338073"/>
                </a:lnTo>
                <a:lnTo>
                  <a:pt x="188849" y="386956"/>
                </a:lnTo>
                <a:lnTo>
                  <a:pt x="188849" y="391083"/>
                </a:lnTo>
                <a:lnTo>
                  <a:pt x="191389" y="393661"/>
                </a:lnTo>
                <a:lnTo>
                  <a:pt x="199136" y="393661"/>
                </a:lnTo>
                <a:lnTo>
                  <a:pt x="201676" y="391083"/>
                </a:lnTo>
                <a:lnTo>
                  <a:pt x="201676" y="386956"/>
                </a:lnTo>
                <a:lnTo>
                  <a:pt x="208245" y="338073"/>
                </a:lnTo>
                <a:lnTo>
                  <a:pt x="208834" y="336677"/>
                </a:lnTo>
                <a:lnTo>
                  <a:pt x="195580" y="336677"/>
                </a:lnTo>
                <a:lnTo>
                  <a:pt x="175775" y="288759"/>
                </a:lnTo>
                <a:lnTo>
                  <a:pt x="144637" y="247927"/>
                </a:lnTo>
                <a:lnTo>
                  <a:pt x="104265" y="216585"/>
                </a:lnTo>
                <a:lnTo>
                  <a:pt x="56642" y="196850"/>
                </a:lnTo>
                <a:lnTo>
                  <a:pt x="104336" y="176883"/>
                </a:lnTo>
                <a:lnTo>
                  <a:pt x="144827" y="145562"/>
                </a:lnTo>
                <a:lnTo>
                  <a:pt x="175904" y="104992"/>
                </a:lnTo>
                <a:lnTo>
                  <a:pt x="178376" y="99016"/>
                </a:lnTo>
                <a:lnTo>
                  <a:pt x="195580" y="56984"/>
                </a:lnTo>
                <a:lnTo>
                  <a:pt x="209041" y="56984"/>
                </a:lnTo>
                <a:lnTo>
                  <a:pt x="208245" y="55098"/>
                </a:lnTo>
                <a:lnTo>
                  <a:pt x="201676" y="6235"/>
                </a:lnTo>
                <a:lnTo>
                  <a:pt x="201676" y="2578"/>
                </a:lnTo>
                <a:lnTo>
                  <a:pt x="199136" y="0"/>
                </a:lnTo>
                <a:close/>
              </a:path>
              <a:path extrusionOk="0" h="393700" w="391160">
                <a:moveTo>
                  <a:pt x="209041" y="56984"/>
                </a:moveTo>
                <a:lnTo>
                  <a:pt x="195580" y="56984"/>
                </a:lnTo>
                <a:lnTo>
                  <a:pt x="215413" y="104992"/>
                </a:lnTo>
                <a:lnTo>
                  <a:pt x="246522" y="145757"/>
                </a:lnTo>
                <a:lnTo>
                  <a:pt x="286894" y="177103"/>
                </a:lnTo>
                <a:lnTo>
                  <a:pt x="334517" y="196850"/>
                </a:lnTo>
                <a:lnTo>
                  <a:pt x="286894" y="216799"/>
                </a:lnTo>
                <a:lnTo>
                  <a:pt x="246522" y="248118"/>
                </a:lnTo>
                <a:lnTo>
                  <a:pt x="215413" y="288759"/>
                </a:lnTo>
                <a:lnTo>
                  <a:pt x="195580" y="336677"/>
                </a:lnTo>
                <a:lnTo>
                  <a:pt x="208834" y="336677"/>
                </a:lnTo>
                <a:lnTo>
                  <a:pt x="226760" y="294143"/>
                </a:lnTo>
                <a:lnTo>
                  <a:pt x="255428" y="256921"/>
                </a:lnTo>
                <a:lnTo>
                  <a:pt x="292457" y="228161"/>
                </a:lnTo>
                <a:lnTo>
                  <a:pt x="336054" y="209618"/>
                </a:lnTo>
                <a:lnTo>
                  <a:pt x="384428" y="203047"/>
                </a:lnTo>
                <a:lnTo>
                  <a:pt x="388620" y="203047"/>
                </a:lnTo>
                <a:lnTo>
                  <a:pt x="391159" y="200469"/>
                </a:lnTo>
                <a:lnTo>
                  <a:pt x="391159" y="192684"/>
                </a:lnTo>
                <a:lnTo>
                  <a:pt x="388620" y="190106"/>
                </a:lnTo>
                <a:lnTo>
                  <a:pt x="384428" y="190106"/>
                </a:lnTo>
                <a:lnTo>
                  <a:pt x="336054" y="183534"/>
                </a:lnTo>
                <a:lnTo>
                  <a:pt x="292457" y="164991"/>
                </a:lnTo>
                <a:lnTo>
                  <a:pt x="255428" y="136232"/>
                </a:lnTo>
                <a:lnTo>
                  <a:pt x="226760" y="99016"/>
                </a:lnTo>
                <a:lnTo>
                  <a:pt x="209041" y="56984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4" name="Google Shape;74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267498" y="4442459"/>
            <a:ext cx="139661" cy="139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63880" y="4378959"/>
            <a:ext cx="139661" cy="13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" name="Google Shape;76;p2"/>
          <p:cNvGrpSpPr/>
          <p:nvPr/>
        </p:nvGrpSpPr>
        <p:grpSpPr>
          <a:xfrm>
            <a:off x="1778000" y="4516120"/>
            <a:ext cx="274320" cy="297180"/>
            <a:chOff x="1778000" y="4516120"/>
            <a:chExt cx="274320" cy="297180"/>
          </a:xfrm>
        </p:grpSpPr>
        <p:pic>
          <p:nvPicPr>
            <p:cNvPr id="77" name="Google Shape;77;p2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1849119" y="4516120"/>
              <a:ext cx="134619" cy="1346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" name="Google Shape;78;p2"/>
            <p:cNvSpPr/>
            <p:nvPr/>
          </p:nvSpPr>
          <p:spPr>
            <a:xfrm>
              <a:off x="1778000" y="4671060"/>
              <a:ext cx="274320" cy="142240"/>
            </a:xfrm>
            <a:custGeom>
              <a:rect b="b" l="l" r="r" t="t"/>
              <a:pathLst>
                <a:path extrusionOk="0" h="142239" w="274319">
                  <a:moveTo>
                    <a:pt x="137160" y="0"/>
                  </a:moveTo>
                  <a:lnTo>
                    <a:pt x="93878" y="6956"/>
                  </a:lnTo>
                  <a:lnTo>
                    <a:pt x="56235" y="26312"/>
                  </a:lnTo>
                  <a:lnTo>
                    <a:pt x="26517" y="55796"/>
                  </a:lnTo>
                  <a:lnTo>
                    <a:pt x="7010" y="93138"/>
                  </a:lnTo>
                  <a:lnTo>
                    <a:pt x="0" y="136067"/>
                  </a:lnTo>
                  <a:lnTo>
                    <a:pt x="0" y="139649"/>
                  </a:lnTo>
                  <a:lnTo>
                    <a:pt x="2667" y="142239"/>
                  </a:lnTo>
                  <a:lnTo>
                    <a:pt x="271652" y="142239"/>
                  </a:lnTo>
                  <a:lnTo>
                    <a:pt x="274319" y="139649"/>
                  </a:lnTo>
                  <a:lnTo>
                    <a:pt x="274319" y="136067"/>
                  </a:lnTo>
                  <a:lnTo>
                    <a:pt x="273227" y="129374"/>
                  </a:lnTo>
                  <a:lnTo>
                    <a:pt x="12954" y="129374"/>
                  </a:lnTo>
                  <a:lnTo>
                    <a:pt x="24253" y="83888"/>
                  </a:lnTo>
                  <a:lnTo>
                    <a:pt x="51149" y="46869"/>
                  </a:lnTo>
                  <a:lnTo>
                    <a:pt x="89999" y="21975"/>
                  </a:lnTo>
                  <a:lnTo>
                    <a:pt x="137160" y="12865"/>
                  </a:lnTo>
                  <a:lnTo>
                    <a:pt x="191932" y="12865"/>
                  </a:lnTo>
                  <a:lnTo>
                    <a:pt x="180441" y="6956"/>
                  </a:lnTo>
                  <a:lnTo>
                    <a:pt x="137160" y="0"/>
                  </a:lnTo>
                  <a:close/>
                </a:path>
                <a:path extrusionOk="0" h="142239" w="274319">
                  <a:moveTo>
                    <a:pt x="191932" y="12865"/>
                  </a:moveTo>
                  <a:lnTo>
                    <a:pt x="137160" y="12865"/>
                  </a:lnTo>
                  <a:lnTo>
                    <a:pt x="184159" y="21975"/>
                  </a:lnTo>
                  <a:lnTo>
                    <a:pt x="222742" y="46869"/>
                  </a:lnTo>
                  <a:lnTo>
                    <a:pt x="249584" y="83888"/>
                  </a:lnTo>
                  <a:lnTo>
                    <a:pt x="261366" y="129374"/>
                  </a:lnTo>
                  <a:lnTo>
                    <a:pt x="273227" y="129374"/>
                  </a:lnTo>
                  <a:lnTo>
                    <a:pt x="267309" y="93138"/>
                  </a:lnTo>
                  <a:lnTo>
                    <a:pt x="247802" y="55796"/>
                  </a:lnTo>
                  <a:lnTo>
                    <a:pt x="218084" y="26312"/>
                  </a:lnTo>
                  <a:lnTo>
                    <a:pt x="191932" y="12865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79" name="Google Shape;79;p2"/>
          <p:cNvGrpSpPr/>
          <p:nvPr/>
        </p:nvGrpSpPr>
        <p:grpSpPr>
          <a:xfrm>
            <a:off x="1524000" y="4886998"/>
            <a:ext cx="264160" cy="256535"/>
            <a:chOff x="1524000" y="4886998"/>
            <a:chExt cx="264160" cy="256535"/>
          </a:xfrm>
        </p:grpSpPr>
        <p:pic>
          <p:nvPicPr>
            <p:cNvPr id="80" name="Google Shape;80;p2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587500" y="4886998"/>
              <a:ext cx="134619" cy="1345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" name="Google Shape;81;p2"/>
            <p:cNvSpPr/>
            <p:nvPr/>
          </p:nvSpPr>
          <p:spPr>
            <a:xfrm>
              <a:off x="1524000" y="5041933"/>
              <a:ext cx="264160" cy="101600"/>
            </a:xfrm>
            <a:custGeom>
              <a:rect b="b" l="l" r="r" t="t"/>
              <a:pathLst>
                <a:path extrusionOk="0" h="101600" w="264160">
                  <a:moveTo>
                    <a:pt x="132080" y="0"/>
                  </a:moveTo>
                  <a:lnTo>
                    <a:pt x="87225" y="7650"/>
                  </a:lnTo>
                  <a:lnTo>
                    <a:pt x="48514" y="28863"/>
                  </a:lnTo>
                  <a:lnTo>
                    <a:pt x="18565" y="61028"/>
                  </a:lnTo>
                  <a:lnTo>
                    <a:pt x="0" y="101534"/>
                  </a:lnTo>
                  <a:lnTo>
                    <a:pt x="13462" y="101534"/>
                  </a:lnTo>
                  <a:lnTo>
                    <a:pt x="30710" y="66195"/>
                  </a:lnTo>
                  <a:lnTo>
                    <a:pt x="57626" y="38206"/>
                  </a:lnTo>
                  <a:lnTo>
                    <a:pt x="92114" y="19784"/>
                  </a:lnTo>
                  <a:lnTo>
                    <a:pt x="132080" y="13150"/>
                  </a:lnTo>
                  <a:lnTo>
                    <a:pt x="171705" y="19784"/>
                  </a:lnTo>
                  <a:lnTo>
                    <a:pt x="206105" y="38206"/>
                  </a:lnTo>
                  <a:lnTo>
                    <a:pt x="233146" y="66195"/>
                  </a:lnTo>
                  <a:lnTo>
                    <a:pt x="250698" y="101534"/>
                  </a:lnTo>
                  <a:lnTo>
                    <a:pt x="264160" y="101534"/>
                  </a:lnTo>
                  <a:lnTo>
                    <a:pt x="245808" y="61028"/>
                  </a:lnTo>
                  <a:lnTo>
                    <a:pt x="215931" y="28863"/>
                  </a:lnTo>
                  <a:lnTo>
                    <a:pt x="177149" y="765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82" name="Google Shape;82;p2"/>
          <p:cNvGrpSpPr/>
          <p:nvPr/>
        </p:nvGrpSpPr>
        <p:grpSpPr>
          <a:xfrm>
            <a:off x="1828800" y="4876837"/>
            <a:ext cx="480060" cy="266695"/>
            <a:chOff x="1828800" y="4876837"/>
            <a:chExt cx="480060" cy="266695"/>
          </a:xfrm>
        </p:grpSpPr>
        <p:pic>
          <p:nvPicPr>
            <p:cNvPr id="83" name="Google Shape;83;p2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2110740" y="4886997"/>
              <a:ext cx="134620" cy="1345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p2"/>
            <p:cNvSpPr/>
            <p:nvPr/>
          </p:nvSpPr>
          <p:spPr>
            <a:xfrm>
              <a:off x="2044700" y="5041932"/>
              <a:ext cx="264160" cy="101600"/>
            </a:xfrm>
            <a:custGeom>
              <a:rect b="b" l="l" r="r" t="t"/>
              <a:pathLst>
                <a:path extrusionOk="0" h="101600" w="264160">
                  <a:moveTo>
                    <a:pt x="132080" y="0"/>
                  </a:moveTo>
                  <a:lnTo>
                    <a:pt x="87225" y="7650"/>
                  </a:lnTo>
                  <a:lnTo>
                    <a:pt x="48513" y="28863"/>
                  </a:lnTo>
                  <a:lnTo>
                    <a:pt x="18565" y="61028"/>
                  </a:lnTo>
                  <a:lnTo>
                    <a:pt x="0" y="101534"/>
                  </a:lnTo>
                  <a:lnTo>
                    <a:pt x="13462" y="101534"/>
                  </a:lnTo>
                  <a:lnTo>
                    <a:pt x="30656" y="66195"/>
                  </a:lnTo>
                  <a:lnTo>
                    <a:pt x="57578" y="38206"/>
                  </a:lnTo>
                  <a:lnTo>
                    <a:pt x="92096" y="19784"/>
                  </a:lnTo>
                  <a:lnTo>
                    <a:pt x="132080" y="13150"/>
                  </a:lnTo>
                  <a:lnTo>
                    <a:pt x="171777" y="19784"/>
                  </a:lnTo>
                  <a:lnTo>
                    <a:pt x="206295" y="38206"/>
                  </a:lnTo>
                  <a:lnTo>
                    <a:pt x="233360" y="66195"/>
                  </a:lnTo>
                  <a:lnTo>
                    <a:pt x="250698" y="101534"/>
                  </a:lnTo>
                  <a:lnTo>
                    <a:pt x="264160" y="101534"/>
                  </a:lnTo>
                  <a:lnTo>
                    <a:pt x="245522" y="61028"/>
                  </a:lnTo>
                  <a:lnTo>
                    <a:pt x="215550" y="28863"/>
                  </a:lnTo>
                  <a:lnTo>
                    <a:pt x="176863" y="765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5" name="Google Shape;85;p2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1828800" y="4876837"/>
              <a:ext cx="177800" cy="20566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6" name="Google Shape;86;p2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596900" y="5057140"/>
            <a:ext cx="139700" cy="86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2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1076998" y="4696485"/>
            <a:ext cx="76161" cy="73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2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1747520" y="4358640"/>
            <a:ext cx="76200" cy="7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2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2453639" y="4828578"/>
            <a:ext cx="76200" cy="7612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"/>
          <p:cNvSpPr/>
          <p:nvPr/>
        </p:nvSpPr>
        <p:spPr>
          <a:xfrm>
            <a:off x="2367279" y="4259618"/>
            <a:ext cx="205740" cy="381000"/>
          </a:xfrm>
          <a:custGeom>
            <a:rect b="b" l="l" r="r" t="t"/>
            <a:pathLst>
              <a:path extrusionOk="0" h="381000" w="205739">
                <a:moveTo>
                  <a:pt x="148336" y="0"/>
                </a:moveTo>
                <a:lnTo>
                  <a:pt x="110259" y="6486"/>
                </a:lnTo>
                <a:lnTo>
                  <a:pt x="81470" y="25039"/>
                </a:lnTo>
                <a:lnTo>
                  <a:pt x="63253" y="54301"/>
                </a:lnTo>
                <a:lnTo>
                  <a:pt x="56895" y="92913"/>
                </a:lnTo>
                <a:lnTo>
                  <a:pt x="56895" y="134416"/>
                </a:lnTo>
                <a:lnTo>
                  <a:pt x="2667" y="134416"/>
                </a:lnTo>
                <a:lnTo>
                  <a:pt x="0" y="137007"/>
                </a:lnTo>
                <a:lnTo>
                  <a:pt x="0" y="210210"/>
                </a:lnTo>
                <a:lnTo>
                  <a:pt x="2667" y="212801"/>
                </a:lnTo>
                <a:lnTo>
                  <a:pt x="56895" y="212801"/>
                </a:lnTo>
                <a:lnTo>
                  <a:pt x="56895" y="378371"/>
                </a:lnTo>
                <a:lnTo>
                  <a:pt x="59562" y="380961"/>
                </a:lnTo>
                <a:lnTo>
                  <a:pt x="135255" y="380961"/>
                </a:lnTo>
                <a:lnTo>
                  <a:pt x="137794" y="378371"/>
                </a:lnTo>
                <a:lnTo>
                  <a:pt x="137794" y="367995"/>
                </a:lnTo>
                <a:lnTo>
                  <a:pt x="69976" y="367995"/>
                </a:lnTo>
                <a:lnTo>
                  <a:pt x="69976" y="202412"/>
                </a:lnTo>
                <a:lnTo>
                  <a:pt x="67309" y="199821"/>
                </a:lnTo>
                <a:lnTo>
                  <a:pt x="13081" y="199821"/>
                </a:lnTo>
                <a:lnTo>
                  <a:pt x="13081" y="147383"/>
                </a:lnTo>
                <a:lnTo>
                  <a:pt x="67309" y="147383"/>
                </a:lnTo>
                <a:lnTo>
                  <a:pt x="69976" y="144792"/>
                </a:lnTo>
                <a:lnTo>
                  <a:pt x="69976" y="92913"/>
                </a:lnTo>
                <a:lnTo>
                  <a:pt x="75309" y="59402"/>
                </a:lnTo>
                <a:lnTo>
                  <a:pt x="90725" y="34256"/>
                </a:lnTo>
                <a:lnTo>
                  <a:pt x="115357" y="18452"/>
                </a:lnTo>
                <a:lnTo>
                  <a:pt x="148336" y="12966"/>
                </a:lnTo>
                <a:lnTo>
                  <a:pt x="204724" y="12966"/>
                </a:lnTo>
                <a:lnTo>
                  <a:pt x="204724" y="9347"/>
                </a:lnTo>
                <a:lnTo>
                  <a:pt x="205739" y="5168"/>
                </a:lnTo>
                <a:lnTo>
                  <a:pt x="203072" y="2578"/>
                </a:lnTo>
                <a:lnTo>
                  <a:pt x="199517" y="2578"/>
                </a:lnTo>
                <a:lnTo>
                  <a:pt x="192127" y="1960"/>
                </a:lnTo>
                <a:lnTo>
                  <a:pt x="180308" y="1098"/>
                </a:lnTo>
                <a:lnTo>
                  <a:pt x="165298" y="331"/>
                </a:lnTo>
                <a:lnTo>
                  <a:pt x="148336" y="0"/>
                </a:lnTo>
                <a:close/>
              </a:path>
              <a:path extrusionOk="0" h="381000" w="205739">
                <a:moveTo>
                  <a:pt x="204724" y="12966"/>
                </a:moveTo>
                <a:lnTo>
                  <a:pt x="148336" y="12966"/>
                </a:lnTo>
                <a:lnTo>
                  <a:pt x="161601" y="13216"/>
                </a:lnTo>
                <a:lnTo>
                  <a:pt x="173783" y="13806"/>
                </a:lnTo>
                <a:lnTo>
                  <a:pt x="192658" y="15036"/>
                </a:lnTo>
                <a:lnTo>
                  <a:pt x="192658" y="61239"/>
                </a:lnTo>
                <a:lnTo>
                  <a:pt x="164464" y="61239"/>
                </a:lnTo>
                <a:lnTo>
                  <a:pt x="143833" y="64751"/>
                </a:lnTo>
                <a:lnTo>
                  <a:pt x="132000" y="73761"/>
                </a:lnTo>
                <a:lnTo>
                  <a:pt x="126620" y="85981"/>
                </a:lnTo>
                <a:lnTo>
                  <a:pt x="125349" y="99123"/>
                </a:lnTo>
                <a:lnTo>
                  <a:pt x="125349" y="144792"/>
                </a:lnTo>
                <a:lnTo>
                  <a:pt x="127888" y="147383"/>
                </a:lnTo>
                <a:lnTo>
                  <a:pt x="189992" y="147383"/>
                </a:lnTo>
                <a:lnTo>
                  <a:pt x="183261" y="199821"/>
                </a:lnTo>
                <a:lnTo>
                  <a:pt x="128396" y="199821"/>
                </a:lnTo>
                <a:lnTo>
                  <a:pt x="125856" y="202412"/>
                </a:lnTo>
                <a:lnTo>
                  <a:pt x="125856" y="367995"/>
                </a:lnTo>
                <a:lnTo>
                  <a:pt x="137794" y="367995"/>
                </a:lnTo>
                <a:lnTo>
                  <a:pt x="137794" y="212801"/>
                </a:lnTo>
                <a:lnTo>
                  <a:pt x="191134" y="212801"/>
                </a:lnTo>
                <a:lnTo>
                  <a:pt x="193675" y="210210"/>
                </a:lnTo>
                <a:lnTo>
                  <a:pt x="194182" y="207073"/>
                </a:lnTo>
                <a:lnTo>
                  <a:pt x="203072" y="141693"/>
                </a:lnTo>
                <a:lnTo>
                  <a:pt x="203072" y="139623"/>
                </a:lnTo>
                <a:lnTo>
                  <a:pt x="201549" y="136486"/>
                </a:lnTo>
                <a:lnTo>
                  <a:pt x="201040" y="134924"/>
                </a:lnTo>
                <a:lnTo>
                  <a:pt x="198374" y="134416"/>
                </a:lnTo>
                <a:lnTo>
                  <a:pt x="137794" y="134416"/>
                </a:lnTo>
                <a:lnTo>
                  <a:pt x="137794" y="99123"/>
                </a:lnTo>
                <a:lnTo>
                  <a:pt x="138721" y="88227"/>
                </a:lnTo>
                <a:lnTo>
                  <a:pt x="142446" y="80440"/>
                </a:lnTo>
                <a:lnTo>
                  <a:pt x="150385" y="75765"/>
                </a:lnTo>
                <a:lnTo>
                  <a:pt x="163956" y="74206"/>
                </a:lnTo>
                <a:lnTo>
                  <a:pt x="202056" y="74206"/>
                </a:lnTo>
                <a:lnTo>
                  <a:pt x="204724" y="71615"/>
                </a:lnTo>
                <a:lnTo>
                  <a:pt x="204724" y="12966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91" name="Google Shape;91;p2"/>
          <p:cNvGrpSpPr/>
          <p:nvPr/>
        </p:nvGrpSpPr>
        <p:grpSpPr>
          <a:xfrm>
            <a:off x="833119" y="4886998"/>
            <a:ext cx="381000" cy="256540"/>
            <a:chOff x="833119" y="4886998"/>
            <a:chExt cx="381000" cy="256540"/>
          </a:xfrm>
        </p:grpSpPr>
        <p:pic>
          <p:nvPicPr>
            <p:cNvPr id="92" name="Google Shape;92;p2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927138" y="4940300"/>
              <a:ext cx="219862" cy="2031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" name="Google Shape;93;p2"/>
            <p:cNvSpPr/>
            <p:nvPr/>
          </p:nvSpPr>
          <p:spPr>
            <a:xfrm>
              <a:off x="833119" y="4886998"/>
              <a:ext cx="381000" cy="256540"/>
            </a:xfrm>
            <a:custGeom>
              <a:rect b="b" l="l" r="r" t="t"/>
              <a:pathLst>
                <a:path extrusionOk="0" h="256539" w="381000">
                  <a:moveTo>
                    <a:pt x="242239" y="0"/>
                  </a:moveTo>
                  <a:lnTo>
                    <a:pt x="137185" y="0"/>
                  </a:lnTo>
                  <a:lnTo>
                    <a:pt x="93891" y="6974"/>
                  </a:lnTo>
                  <a:lnTo>
                    <a:pt x="56241" y="26381"/>
                  </a:lnTo>
                  <a:lnTo>
                    <a:pt x="26519" y="55948"/>
                  </a:lnTo>
                  <a:lnTo>
                    <a:pt x="7010" y="93401"/>
                  </a:lnTo>
                  <a:lnTo>
                    <a:pt x="0" y="136466"/>
                  </a:lnTo>
                  <a:lnTo>
                    <a:pt x="0" y="224525"/>
                  </a:lnTo>
                  <a:lnTo>
                    <a:pt x="282" y="232849"/>
                  </a:lnTo>
                  <a:lnTo>
                    <a:pt x="1096" y="240883"/>
                  </a:lnTo>
                  <a:lnTo>
                    <a:pt x="2394" y="248724"/>
                  </a:lnTo>
                  <a:lnTo>
                    <a:pt x="4127" y="256469"/>
                  </a:lnTo>
                  <a:lnTo>
                    <a:pt x="17614" y="256469"/>
                  </a:lnTo>
                  <a:lnTo>
                    <a:pt x="15860" y="248724"/>
                  </a:lnTo>
                  <a:lnTo>
                    <a:pt x="14551" y="240883"/>
                  </a:lnTo>
                  <a:lnTo>
                    <a:pt x="13732" y="232849"/>
                  </a:lnTo>
                  <a:lnTo>
                    <a:pt x="13449" y="224525"/>
                  </a:lnTo>
                  <a:lnTo>
                    <a:pt x="13449" y="136466"/>
                  </a:lnTo>
                  <a:lnTo>
                    <a:pt x="23254" y="88465"/>
                  </a:lnTo>
                  <a:lnTo>
                    <a:pt x="49950" y="49165"/>
                  </a:lnTo>
                  <a:lnTo>
                    <a:pt x="89460" y="22615"/>
                  </a:lnTo>
                  <a:lnTo>
                    <a:pt x="137706" y="12865"/>
                  </a:lnTo>
                  <a:lnTo>
                    <a:pt x="243293" y="12865"/>
                  </a:lnTo>
                  <a:lnTo>
                    <a:pt x="291737" y="22615"/>
                  </a:lnTo>
                  <a:lnTo>
                    <a:pt x="331211" y="49165"/>
                  </a:lnTo>
                  <a:lnTo>
                    <a:pt x="357781" y="88465"/>
                  </a:lnTo>
                  <a:lnTo>
                    <a:pt x="367512" y="136466"/>
                  </a:lnTo>
                  <a:lnTo>
                    <a:pt x="367512" y="224525"/>
                  </a:lnTo>
                  <a:lnTo>
                    <a:pt x="367311" y="232849"/>
                  </a:lnTo>
                  <a:lnTo>
                    <a:pt x="366675" y="240883"/>
                  </a:lnTo>
                  <a:lnTo>
                    <a:pt x="365556" y="248724"/>
                  </a:lnTo>
                  <a:lnTo>
                    <a:pt x="363905" y="256469"/>
                  </a:lnTo>
                  <a:lnTo>
                    <a:pt x="377355" y="256469"/>
                  </a:lnTo>
                  <a:lnTo>
                    <a:pt x="379006" y="248724"/>
                  </a:lnTo>
                  <a:lnTo>
                    <a:pt x="380125" y="240883"/>
                  </a:lnTo>
                  <a:lnTo>
                    <a:pt x="380760" y="232849"/>
                  </a:lnTo>
                  <a:lnTo>
                    <a:pt x="380961" y="224525"/>
                  </a:lnTo>
                  <a:lnTo>
                    <a:pt x="380961" y="136466"/>
                  </a:lnTo>
                  <a:lnTo>
                    <a:pt x="379425" y="136466"/>
                  </a:lnTo>
                  <a:lnTo>
                    <a:pt x="372414" y="93401"/>
                  </a:lnTo>
                  <a:lnTo>
                    <a:pt x="352905" y="55948"/>
                  </a:lnTo>
                  <a:lnTo>
                    <a:pt x="323184" y="26381"/>
                  </a:lnTo>
                  <a:lnTo>
                    <a:pt x="285533" y="6974"/>
                  </a:lnTo>
                  <a:lnTo>
                    <a:pt x="242239" y="0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94" name="Google Shape;94;p2"/>
          <p:cNvSpPr/>
          <p:nvPr/>
        </p:nvSpPr>
        <p:spPr>
          <a:xfrm>
            <a:off x="144779" y="4575809"/>
            <a:ext cx="411480" cy="407670"/>
          </a:xfrm>
          <a:custGeom>
            <a:rect b="b" l="l" r="r" t="t"/>
            <a:pathLst>
              <a:path extrusionOk="0" h="407670" w="411480">
                <a:moveTo>
                  <a:pt x="238518" y="405129"/>
                </a:moveTo>
                <a:lnTo>
                  <a:pt x="172453" y="405129"/>
                </a:lnTo>
                <a:lnTo>
                  <a:pt x="185864" y="407669"/>
                </a:lnTo>
                <a:lnTo>
                  <a:pt x="224586" y="407669"/>
                </a:lnTo>
                <a:lnTo>
                  <a:pt x="238518" y="405129"/>
                </a:lnTo>
                <a:close/>
              </a:path>
              <a:path extrusionOk="0" h="407670" w="411480">
                <a:moveTo>
                  <a:pt x="252958" y="402589"/>
                </a:moveTo>
                <a:lnTo>
                  <a:pt x="157454" y="402589"/>
                </a:lnTo>
                <a:lnTo>
                  <a:pt x="167271" y="405129"/>
                </a:lnTo>
                <a:lnTo>
                  <a:pt x="243700" y="405129"/>
                </a:lnTo>
                <a:lnTo>
                  <a:pt x="252958" y="402589"/>
                </a:lnTo>
                <a:close/>
              </a:path>
              <a:path extrusionOk="0" h="407670" w="411480">
                <a:moveTo>
                  <a:pt x="261747" y="400049"/>
                </a:moveTo>
                <a:lnTo>
                  <a:pt x="146646" y="400049"/>
                </a:lnTo>
                <a:lnTo>
                  <a:pt x="151790" y="402589"/>
                </a:lnTo>
                <a:lnTo>
                  <a:pt x="259168" y="402589"/>
                </a:lnTo>
                <a:lnTo>
                  <a:pt x="261747" y="400049"/>
                </a:lnTo>
                <a:close/>
              </a:path>
              <a:path extrusionOk="0" h="407670" w="411480">
                <a:moveTo>
                  <a:pt x="271043" y="397509"/>
                </a:moveTo>
                <a:lnTo>
                  <a:pt x="136829" y="397509"/>
                </a:lnTo>
                <a:lnTo>
                  <a:pt x="141973" y="400049"/>
                </a:lnTo>
                <a:lnTo>
                  <a:pt x="265899" y="400049"/>
                </a:lnTo>
                <a:lnTo>
                  <a:pt x="271043" y="397509"/>
                </a:lnTo>
                <a:close/>
              </a:path>
              <a:path extrusionOk="0" h="407670" w="411480">
                <a:moveTo>
                  <a:pt x="311823" y="209549"/>
                </a:moveTo>
                <a:lnTo>
                  <a:pt x="298919" y="209549"/>
                </a:lnTo>
                <a:lnTo>
                  <a:pt x="297300" y="240029"/>
                </a:lnTo>
                <a:lnTo>
                  <a:pt x="293314" y="269239"/>
                </a:lnTo>
                <a:lnTo>
                  <a:pt x="287102" y="295909"/>
                </a:lnTo>
                <a:lnTo>
                  <a:pt x="278803" y="320039"/>
                </a:lnTo>
                <a:lnTo>
                  <a:pt x="212712" y="320039"/>
                </a:lnTo>
                <a:lnTo>
                  <a:pt x="228486" y="321309"/>
                </a:lnTo>
                <a:lnTo>
                  <a:pt x="244017" y="323849"/>
                </a:lnTo>
                <a:lnTo>
                  <a:pt x="259253" y="327659"/>
                </a:lnTo>
                <a:lnTo>
                  <a:pt x="274142" y="332739"/>
                </a:lnTo>
                <a:lnTo>
                  <a:pt x="261638" y="356869"/>
                </a:lnTo>
                <a:lnTo>
                  <a:pt x="246908" y="374649"/>
                </a:lnTo>
                <a:lnTo>
                  <a:pt x="230438" y="388619"/>
                </a:lnTo>
                <a:lnTo>
                  <a:pt x="212712" y="394969"/>
                </a:lnTo>
                <a:lnTo>
                  <a:pt x="131127" y="394969"/>
                </a:lnTo>
                <a:lnTo>
                  <a:pt x="134226" y="397509"/>
                </a:lnTo>
                <a:lnTo>
                  <a:pt x="274650" y="397509"/>
                </a:lnTo>
                <a:lnTo>
                  <a:pt x="277253" y="396239"/>
                </a:lnTo>
                <a:lnTo>
                  <a:pt x="280352" y="394969"/>
                </a:lnTo>
                <a:lnTo>
                  <a:pt x="282917" y="393699"/>
                </a:lnTo>
                <a:lnTo>
                  <a:pt x="286016" y="392429"/>
                </a:lnTo>
                <a:lnTo>
                  <a:pt x="288582" y="391159"/>
                </a:lnTo>
                <a:lnTo>
                  <a:pt x="290677" y="391159"/>
                </a:lnTo>
                <a:lnTo>
                  <a:pt x="295821" y="388619"/>
                </a:lnTo>
                <a:lnTo>
                  <a:pt x="249364" y="388619"/>
                </a:lnTo>
                <a:lnTo>
                  <a:pt x="259435" y="378459"/>
                </a:lnTo>
                <a:lnTo>
                  <a:pt x="268782" y="367029"/>
                </a:lnTo>
                <a:lnTo>
                  <a:pt x="277453" y="353059"/>
                </a:lnTo>
                <a:lnTo>
                  <a:pt x="285496" y="337819"/>
                </a:lnTo>
                <a:lnTo>
                  <a:pt x="312850" y="337819"/>
                </a:lnTo>
                <a:lnTo>
                  <a:pt x="310934" y="336549"/>
                </a:lnTo>
                <a:lnTo>
                  <a:pt x="291198" y="326389"/>
                </a:lnTo>
                <a:lnTo>
                  <a:pt x="299571" y="300989"/>
                </a:lnTo>
                <a:lnTo>
                  <a:pt x="305958" y="271779"/>
                </a:lnTo>
                <a:lnTo>
                  <a:pt x="310122" y="241299"/>
                </a:lnTo>
                <a:lnTo>
                  <a:pt x="311823" y="209549"/>
                </a:lnTo>
                <a:close/>
              </a:path>
              <a:path extrusionOk="0" h="407670" w="411480">
                <a:moveTo>
                  <a:pt x="121323" y="374649"/>
                </a:moveTo>
                <a:lnTo>
                  <a:pt x="92417" y="374649"/>
                </a:lnTo>
                <a:lnTo>
                  <a:pt x="94475" y="375919"/>
                </a:lnTo>
                <a:lnTo>
                  <a:pt x="99656" y="379729"/>
                </a:lnTo>
                <a:lnTo>
                  <a:pt x="102742" y="380999"/>
                </a:lnTo>
                <a:lnTo>
                  <a:pt x="105321" y="382269"/>
                </a:lnTo>
                <a:lnTo>
                  <a:pt x="107378" y="383539"/>
                </a:lnTo>
                <a:lnTo>
                  <a:pt x="112560" y="386079"/>
                </a:lnTo>
                <a:lnTo>
                  <a:pt x="115658" y="388619"/>
                </a:lnTo>
                <a:lnTo>
                  <a:pt x="118224" y="389889"/>
                </a:lnTo>
                <a:lnTo>
                  <a:pt x="120281" y="391159"/>
                </a:lnTo>
                <a:lnTo>
                  <a:pt x="122897" y="391159"/>
                </a:lnTo>
                <a:lnTo>
                  <a:pt x="125463" y="392429"/>
                </a:lnTo>
                <a:lnTo>
                  <a:pt x="128562" y="394969"/>
                </a:lnTo>
                <a:lnTo>
                  <a:pt x="199809" y="394969"/>
                </a:lnTo>
                <a:lnTo>
                  <a:pt x="185497" y="389889"/>
                </a:lnTo>
                <a:lnTo>
                  <a:pt x="160832" y="389889"/>
                </a:lnTo>
                <a:lnTo>
                  <a:pt x="159448" y="388619"/>
                </a:lnTo>
                <a:lnTo>
                  <a:pt x="154876" y="388619"/>
                </a:lnTo>
                <a:lnTo>
                  <a:pt x="148704" y="386079"/>
                </a:lnTo>
                <a:lnTo>
                  <a:pt x="146100" y="386079"/>
                </a:lnTo>
                <a:lnTo>
                  <a:pt x="144030" y="384809"/>
                </a:lnTo>
                <a:lnTo>
                  <a:pt x="141465" y="383539"/>
                </a:lnTo>
                <a:lnTo>
                  <a:pt x="140436" y="383539"/>
                </a:lnTo>
                <a:lnTo>
                  <a:pt x="138887" y="382269"/>
                </a:lnTo>
                <a:lnTo>
                  <a:pt x="136829" y="382269"/>
                </a:lnTo>
                <a:lnTo>
                  <a:pt x="133184" y="380999"/>
                </a:lnTo>
                <a:lnTo>
                  <a:pt x="129070" y="378459"/>
                </a:lnTo>
                <a:lnTo>
                  <a:pt x="122897" y="375919"/>
                </a:lnTo>
                <a:lnTo>
                  <a:pt x="121323" y="374649"/>
                </a:lnTo>
                <a:close/>
              </a:path>
              <a:path extrusionOk="0" h="407670" w="411480">
                <a:moveTo>
                  <a:pt x="212712" y="320039"/>
                </a:moveTo>
                <a:lnTo>
                  <a:pt x="199809" y="320039"/>
                </a:lnTo>
                <a:lnTo>
                  <a:pt x="199809" y="394969"/>
                </a:lnTo>
                <a:lnTo>
                  <a:pt x="212712" y="394969"/>
                </a:lnTo>
                <a:lnTo>
                  <a:pt x="212712" y="320039"/>
                </a:lnTo>
                <a:close/>
              </a:path>
              <a:path extrusionOk="0" h="407670" w="411480">
                <a:moveTo>
                  <a:pt x="141263" y="339089"/>
                </a:moveTo>
                <a:lnTo>
                  <a:pt x="125463" y="339089"/>
                </a:lnTo>
                <a:lnTo>
                  <a:pt x="132963" y="354329"/>
                </a:lnTo>
                <a:lnTo>
                  <a:pt x="141528" y="368299"/>
                </a:lnTo>
                <a:lnTo>
                  <a:pt x="151055" y="379729"/>
                </a:lnTo>
                <a:lnTo>
                  <a:pt x="161442" y="389889"/>
                </a:lnTo>
                <a:lnTo>
                  <a:pt x="185497" y="389889"/>
                </a:lnTo>
                <a:lnTo>
                  <a:pt x="181919" y="388619"/>
                </a:lnTo>
                <a:lnTo>
                  <a:pt x="165533" y="374649"/>
                </a:lnTo>
                <a:lnTo>
                  <a:pt x="150797" y="356869"/>
                </a:lnTo>
                <a:lnTo>
                  <a:pt x="141263" y="339089"/>
                </a:lnTo>
                <a:close/>
              </a:path>
              <a:path extrusionOk="0" h="407670" w="411480">
                <a:moveTo>
                  <a:pt x="312850" y="337819"/>
                </a:moveTo>
                <a:lnTo>
                  <a:pt x="285496" y="337819"/>
                </a:lnTo>
                <a:lnTo>
                  <a:pt x="294010" y="341629"/>
                </a:lnTo>
                <a:lnTo>
                  <a:pt x="302474" y="346709"/>
                </a:lnTo>
                <a:lnTo>
                  <a:pt x="310840" y="350519"/>
                </a:lnTo>
                <a:lnTo>
                  <a:pt x="319062" y="356869"/>
                </a:lnTo>
                <a:lnTo>
                  <a:pt x="319062" y="358139"/>
                </a:lnTo>
                <a:lnTo>
                  <a:pt x="317512" y="358139"/>
                </a:lnTo>
                <a:lnTo>
                  <a:pt x="317004" y="359409"/>
                </a:lnTo>
                <a:lnTo>
                  <a:pt x="314426" y="360679"/>
                </a:lnTo>
                <a:lnTo>
                  <a:pt x="312331" y="361949"/>
                </a:lnTo>
                <a:lnTo>
                  <a:pt x="309765" y="364489"/>
                </a:lnTo>
                <a:lnTo>
                  <a:pt x="304101" y="367029"/>
                </a:lnTo>
                <a:lnTo>
                  <a:pt x="301523" y="369569"/>
                </a:lnTo>
                <a:lnTo>
                  <a:pt x="296341" y="372109"/>
                </a:lnTo>
                <a:lnTo>
                  <a:pt x="294284" y="373379"/>
                </a:lnTo>
                <a:lnTo>
                  <a:pt x="292735" y="374649"/>
                </a:lnTo>
                <a:lnTo>
                  <a:pt x="290156" y="374649"/>
                </a:lnTo>
                <a:lnTo>
                  <a:pt x="288582" y="375919"/>
                </a:lnTo>
                <a:lnTo>
                  <a:pt x="286524" y="377189"/>
                </a:lnTo>
                <a:lnTo>
                  <a:pt x="281381" y="379729"/>
                </a:lnTo>
                <a:lnTo>
                  <a:pt x="274142" y="382269"/>
                </a:lnTo>
                <a:lnTo>
                  <a:pt x="273113" y="382269"/>
                </a:lnTo>
                <a:lnTo>
                  <a:pt x="271564" y="383539"/>
                </a:lnTo>
                <a:lnTo>
                  <a:pt x="267449" y="383539"/>
                </a:lnTo>
                <a:lnTo>
                  <a:pt x="265379" y="384809"/>
                </a:lnTo>
                <a:lnTo>
                  <a:pt x="262775" y="386079"/>
                </a:lnTo>
                <a:lnTo>
                  <a:pt x="259689" y="387349"/>
                </a:lnTo>
                <a:lnTo>
                  <a:pt x="256603" y="387349"/>
                </a:lnTo>
                <a:lnTo>
                  <a:pt x="252958" y="388619"/>
                </a:lnTo>
                <a:lnTo>
                  <a:pt x="295821" y="388619"/>
                </a:lnTo>
                <a:lnTo>
                  <a:pt x="298919" y="387349"/>
                </a:lnTo>
                <a:lnTo>
                  <a:pt x="304101" y="384809"/>
                </a:lnTo>
                <a:lnTo>
                  <a:pt x="306158" y="383539"/>
                </a:lnTo>
                <a:lnTo>
                  <a:pt x="311302" y="380999"/>
                </a:lnTo>
                <a:lnTo>
                  <a:pt x="313905" y="378459"/>
                </a:lnTo>
                <a:lnTo>
                  <a:pt x="317004" y="377189"/>
                </a:lnTo>
                <a:lnTo>
                  <a:pt x="319062" y="374649"/>
                </a:lnTo>
                <a:lnTo>
                  <a:pt x="322148" y="373379"/>
                </a:lnTo>
                <a:lnTo>
                  <a:pt x="325272" y="370839"/>
                </a:lnTo>
                <a:lnTo>
                  <a:pt x="328879" y="369569"/>
                </a:lnTo>
                <a:lnTo>
                  <a:pt x="331965" y="367029"/>
                </a:lnTo>
                <a:lnTo>
                  <a:pt x="332473" y="365759"/>
                </a:lnTo>
                <a:lnTo>
                  <a:pt x="334022" y="364489"/>
                </a:lnTo>
                <a:lnTo>
                  <a:pt x="334543" y="364489"/>
                </a:lnTo>
                <a:lnTo>
                  <a:pt x="349137" y="349249"/>
                </a:lnTo>
                <a:lnTo>
                  <a:pt x="329907" y="349249"/>
                </a:lnTo>
                <a:lnTo>
                  <a:pt x="320516" y="342899"/>
                </a:lnTo>
                <a:lnTo>
                  <a:pt x="312850" y="337819"/>
                </a:lnTo>
                <a:close/>
              </a:path>
              <a:path extrusionOk="0" h="407670" w="411480">
                <a:moveTo>
                  <a:pt x="103263" y="364489"/>
                </a:moveTo>
                <a:lnTo>
                  <a:pt x="79006" y="364489"/>
                </a:lnTo>
                <a:lnTo>
                  <a:pt x="79514" y="365759"/>
                </a:lnTo>
                <a:lnTo>
                  <a:pt x="82600" y="368299"/>
                </a:lnTo>
                <a:lnTo>
                  <a:pt x="86207" y="370839"/>
                </a:lnTo>
                <a:lnTo>
                  <a:pt x="89331" y="372109"/>
                </a:lnTo>
                <a:lnTo>
                  <a:pt x="91389" y="374649"/>
                </a:lnTo>
                <a:lnTo>
                  <a:pt x="119252" y="374649"/>
                </a:lnTo>
                <a:lnTo>
                  <a:pt x="117716" y="373379"/>
                </a:lnTo>
                <a:lnTo>
                  <a:pt x="109956" y="369569"/>
                </a:lnTo>
                <a:lnTo>
                  <a:pt x="107378" y="367029"/>
                </a:lnTo>
                <a:lnTo>
                  <a:pt x="105321" y="367029"/>
                </a:lnTo>
                <a:lnTo>
                  <a:pt x="103263" y="364489"/>
                </a:lnTo>
                <a:close/>
              </a:path>
              <a:path extrusionOk="0" h="407670" w="411480">
                <a:moveTo>
                  <a:pt x="152311" y="16509"/>
                </a:moveTo>
                <a:lnTo>
                  <a:pt x="120802" y="16509"/>
                </a:lnTo>
                <a:lnTo>
                  <a:pt x="115658" y="19049"/>
                </a:lnTo>
                <a:lnTo>
                  <a:pt x="112560" y="20319"/>
                </a:lnTo>
                <a:lnTo>
                  <a:pt x="109956" y="22859"/>
                </a:lnTo>
                <a:lnTo>
                  <a:pt x="107378" y="24129"/>
                </a:lnTo>
                <a:lnTo>
                  <a:pt x="105321" y="25399"/>
                </a:lnTo>
                <a:lnTo>
                  <a:pt x="100177" y="27939"/>
                </a:lnTo>
                <a:lnTo>
                  <a:pt x="97053" y="29209"/>
                </a:lnTo>
                <a:lnTo>
                  <a:pt x="94475" y="31749"/>
                </a:lnTo>
                <a:lnTo>
                  <a:pt x="92417" y="33019"/>
                </a:lnTo>
                <a:lnTo>
                  <a:pt x="89331" y="34289"/>
                </a:lnTo>
                <a:lnTo>
                  <a:pt x="86207" y="36829"/>
                </a:lnTo>
                <a:lnTo>
                  <a:pt x="82600" y="39369"/>
                </a:lnTo>
                <a:lnTo>
                  <a:pt x="79514" y="41909"/>
                </a:lnTo>
                <a:lnTo>
                  <a:pt x="79006" y="41909"/>
                </a:lnTo>
                <a:lnTo>
                  <a:pt x="77457" y="43179"/>
                </a:lnTo>
                <a:lnTo>
                  <a:pt x="76936" y="43179"/>
                </a:lnTo>
                <a:lnTo>
                  <a:pt x="76936" y="44449"/>
                </a:lnTo>
                <a:lnTo>
                  <a:pt x="45316" y="76199"/>
                </a:lnTo>
                <a:lnTo>
                  <a:pt x="21047" y="114299"/>
                </a:lnTo>
                <a:lnTo>
                  <a:pt x="5488" y="157479"/>
                </a:lnTo>
                <a:lnTo>
                  <a:pt x="0" y="204469"/>
                </a:lnTo>
                <a:lnTo>
                  <a:pt x="5415" y="250189"/>
                </a:lnTo>
                <a:lnTo>
                  <a:pt x="20851" y="293369"/>
                </a:lnTo>
                <a:lnTo>
                  <a:pt x="45096" y="331469"/>
                </a:lnTo>
                <a:lnTo>
                  <a:pt x="76936" y="363219"/>
                </a:lnTo>
                <a:lnTo>
                  <a:pt x="76936" y="364489"/>
                </a:lnTo>
                <a:lnTo>
                  <a:pt x="101206" y="364489"/>
                </a:lnTo>
                <a:lnTo>
                  <a:pt x="98602" y="363219"/>
                </a:lnTo>
                <a:lnTo>
                  <a:pt x="97053" y="360679"/>
                </a:lnTo>
                <a:lnTo>
                  <a:pt x="94475" y="359409"/>
                </a:lnTo>
                <a:lnTo>
                  <a:pt x="92417" y="358139"/>
                </a:lnTo>
                <a:lnTo>
                  <a:pt x="91909" y="358139"/>
                </a:lnTo>
                <a:lnTo>
                  <a:pt x="99838" y="353059"/>
                </a:lnTo>
                <a:lnTo>
                  <a:pt x="106038" y="349249"/>
                </a:lnTo>
                <a:lnTo>
                  <a:pt x="82092" y="349249"/>
                </a:lnTo>
                <a:lnTo>
                  <a:pt x="54668" y="321309"/>
                </a:lnTo>
                <a:lnTo>
                  <a:pt x="33432" y="288289"/>
                </a:lnTo>
                <a:lnTo>
                  <a:pt x="19359" y="250189"/>
                </a:lnTo>
                <a:lnTo>
                  <a:pt x="13423" y="209549"/>
                </a:lnTo>
                <a:lnTo>
                  <a:pt x="410886" y="209549"/>
                </a:lnTo>
                <a:lnTo>
                  <a:pt x="411480" y="204469"/>
                </a:lnTo>
                <a:lnTo>
                  <a:pt x="410468" y="195579"/>
                </a:lnTo>
                <a:lnTo>
                  <a:pt x="14452" y="195579"/>
                </a:lnTo>
                <a:lnTo>
                  <a:pt x="20311" y="154939"/>
                </a:lnTo>
                <a:lnTo>
                  <a:pt x="34151" y="118109"/>
                </a:lnTo>
                <a:lnTo>
                  <a:pt x="55052" y="83819"/>
                </a:lnTo>
                <a:lnTo>
                  <a:pt x="82092" y="55879"/>
                </a:lnTo>
                <a:lnTo>
                  <a:pt x="105544" y="55879"/>
                </a:lnTo>
                <a:lnTo>
                  <a:pt x="101374" y="53339"/>
                </a:lnTo>
                <a:lnTo>
                  <a:pt x="92938" y="46989"/>
                </a:lnTo>
                <a:lnTo>
                  <a:pt x="94995" y="45719"/>
                </a:lnTo>
                <a:lnTo>
                  <a:pt x="97574" y="43179"/>
                </a:lnTo>
                <a:lnTo>
                  <a:pt x="99656" y="41909"/>
                </a:lnTo>
                <a:lnTo>
                  <a:pt x="102234" y="40639"/>
                </a:lnTo>
                <a:lnTo>
                  <a:pt x="107899" y="36829"/>
                </a:lnTo>
                <a:lnTo>
                  <a:pt x="115658" y="33019"/>
                </a:lnTo>
                <a:lnTo>
                  <a:pt x="119773" y="30479"/>
                </a:lnTo>
                <a:lnTo>
                  <a:pt x="122351" y="29209"/>
                </a:lnTo>
                <a:lnTo>
                  <a:pt x="123405" y="29209"/>
                </a:lnTo>
                <a:lnTo>
                  <a:pt x="125463" y="27939"/>
                </a:lnTo>
                <a:lnTo>
                  <a:pt x="130619" y="25399"/>
                </a:lnTo>
                <a:lnTo>
                  <a:pt x="133705" y="24129"/>
                </a:lnTo>
                <a:lnTo>
                  <a:pt x="137858" y="22859"/>
                </a:lnTo>
                <a:lnTo>
                  <a:pt x="138887" y="21589"/>
                </a:lnTo>
                <a:lnTo>
                  <a:pt x="141973" y="21589"/>
                </a:lnTo>
                <a:lnTo>
                  <a:pt x="144551" y="20319"/>
                </a:lnTo>
                <a:lnTo>
                  <a:pt x="146646" y="19049"/>
                </a:lnTo>
                <a:lnTo>
                  <a:pt x="149212" y="19049"/>
                </a:lnTo>
                <a:lnTo>
                  <a:pt x="152311" y="16509"/>
                </a:lnTo>
                <a:close/>
              </a:path>
              <a:path extrusionOk="0" h="407670" w="411480">
                <a:moveTo>
                  <a:pt x="113080" y="209549"/>
                </a:moveTo>
                <a:lnTo>
                  <a:pt x="100177" y="209549"/>
                </a:lnTo>
                <a:lnTo>
                  <a:pt x="101803" y="240029"/>
                </a:lnTo>
                <a:lnTo>
                  <a:pt x="101871" y="241299"/>
                </a:lnTo>
                <a:lnTo>
                  <a:pt x="106032" y="271779"/>
                </a:lnTo>
                <a:lnTo>
                  <a:pt x="112421" y="300989"/>
                </a:lnTo>
                <a:lnTo>
                  <a:pt x="120802" y="326389"/>
                </a:lnTo>
                <a:lnTo>
                  <a:pt x="110832" y="331469"/>
                </a:lnTo>
                <a:lnTo>
                  <a:pt x="101057" y="336549"/>
                </a:lnTo>
                <a:lnTo>
                  <a:pt x="91477" y="342899"/>
                </a:lnTo>
                <a:lnTo>
                  <a:pt x="82092" y="349249"/>
                </a:lnTo>
                <a:lnTo>
                  <a:pt x="106038" y="349249"/>
                </a:lnTo>
                <a:lnTo>
                  <a:pt x="108105" y="347979"/>
                </a:lnTo>
                <a:lnTo>
                  <a:pt x="116662" y="342899"/>
                </a:lnTo>
                <a:lnTo>
                  <a:pt x="125463" y="339089"/>
                </a:lnTo>
                <a:lnTo>
                  <a:pt x="141263" y="339089"/>
                </a:lnTo>
                <a:lnTo>
                  <a:pt x="137858" y="332739"/>
                </a:lnTo>
                <a:lnTo>
                  <a:pt x="152462" y="327659"/>
                </a:lnTo>
                <a:lnTo>
                  <a:pt x="167657" y="323849"/>
                </a:lnTo>
                <a:lnTo>
                  <a:pt x="183440" y="321309"/>
                </a:lnTo>
                <a:lnTo>
                  <a:pt x="133184" y="321309"/>
                </a:lnTo>
                <a:lnTo>
                  <a:pt x="125110" y="295909"/>
                </a:lnTo>
                <a:lnTo>
                  <a:pt x="118875" y="269239"/>
                </a:lnTo>
                <a:lnTo>
                  <a:pt x="114768" y="240029"/>
                </a:lnTo>
                <a:lnTo>
                  <a:pt x="113080" y="209549"/>
                </a:lnTo>
                <a:close/>
              </a:path>
              <a:path extrusionOk="0" h="407670" w="411480">
                <a:moveTo>
                  <a:pt x="410886" y="209549"/>
                </a:moveTo>
                <a:lnTo>
                  <a:pt x="398576" y="209549"/>
                </a:lnTo>
                <a:lnTo>
                  <a:pt x="392640" y="250189"/>
                </a:lnTo>
                <a:lnTo>
                  <a:pt x="378567" y="287019"/>
                </a:lnTo>
                <a:lnTo>
                  <a:pt x="357332" y="321309"/>
                </a:lnTo>
                <a:lnTo>
                  <a:pt x="329907" y="349249"/>
                </a:lnTo>
                <a:lnTo>
                  <a:pt x="349137" y="349249"/>
                </a:lnTo>
                <a:lnTo>
                  <a:pt x="366163" y="331469"/>
                </a:lnTo>
                <a:lnTo>
                  <a:pt x="390432" y="293369"/>
                </a:lnTo>
                <a:lnTo>
                  <a:pt x="405991" y="251459"/>
                </a:lnTo>
                <a:lnTo>
                  <a:pt x="410886" y="209549"/>
                </a:lnTo>
                <a:close/>
              </a:path>
              <a:path extrusionOk="0" h="407670" w="411480">
                <a:moveTo>
                  <a:pt x="212712" y="209549"/>
                </a:moveTo>
                <a:lnTo>
                  <a:pt x="199809" y="209549"/>
                </a:lnTo>
                <a:lnTo>
                  <a:pt x="199809" y="307339"/>
                </a:lnTo>
                <a:lnTo>
                  <a:pt x="182499" y="308609"/>
                </a:lnTo>
                <a:lnTo>
                  <a:pt x="165530" y="311149"/>
                </a:lnTo>
                <a:lnTo>
                  <a:pt x="149043" y="314959"/>
                </a:lnTo>
                <a:lnTo>
                  <a:pt x="133184" y="321309"/>
                </a:lnTo>
                <a:lnTo>
                  <a:pt x="183440" y="321309"/>
                </a:lnTo>
                <a:lnTo>
                  <a:pt x="199809" y="320039"/>
                </a:lnTo>
                <a:lnTo>
                  <a:pt x="278803" y="320039"/>
                </a:lnTo>
                <a:lnTo>
                  <a:pt x="262811" y="314959"/>
                </a:lnTo>
                <a:lnTo>
                  <a:pt x="246529" y="311149"/>
                </a:lnTo>
                <a:lnTo>
                  <a:pt x="229861" y="308609"/>
                </a:lnTo>
                <a:lnTo>
                  <a:pt x="212712" y="307339"/>
                </a:lnTo>
                <a:lnTo>
                  <a:pt x="212712" y="209549"/>
                </a:lnTo>
                <a:close/>
              </a:path>
              <a:path extrusionOk="0" h="407670" w="411480">
                <a:moveTo>
                  <a:pt x="105544" y="55879"/>
                </a:moveTo>
                <a:lnTo>
                  <a:pt x="82092" y="55879"/>
                </a:lnTo>
                <a:lnTo>
                  <a:pt x="91477" y="62229"/>
                </a:lnTo>
                <a:lnTo>
                  <a:pt x="101057" y="68579"/>
                </a:lnTo>
                <a:lnTo>
                  <a:pt x="110832" y="74929"/>
                </a:lnTo>
                <a:lnTo>
                  <a:pt x="120802" y="80009"/>
                </a:lnTo>
                <a:lnTo>
                  <a:pt x="112421" y="105409"/>
                </a:lnTo>
                <a:lnTo>
                  <a:pt x="106032" y="133349"/>
                </a:lnTo>
                <a:lnTo>
                  <a:pt x="101871" y="163829"/>
                </a:lnTo>
                <a:lnTo>
                  <a:pt x="100177" y="195579"/>
                </a:lnTo>
                <a:lnTo>
                  <a:pt x="113080" y="195579"/>
                </a:lnTo>
                <a:lnTo>
                  <a:pt x="114695" y="165099"/>
                </a:lnTo>
                <a:lnTo>
                  <a:pt x="118679" y="135889"/>
                </a:lnTo>
                <a:lnTo>
                  <a:pt x="124891" y="109219"/>
                </a:lnTo>
                <a:lnTo>
                  <a:pt x="133184" y="85089"/>
                </a:lnTo>
                <a:lnTo>
                  <a:pt x="199809" y="85089"/>
                </a:lnTo>
                <a:lnTo>
                  <a:pt x="183733" y="83819"/>
                </a:lnTo>
                <a:lnTo>
                  <a:pt x="168047" y="81279"/>
                </a:lnTo>
                <a:lnTo>
                  <a:pt x="152755" y="77469"/>
                </a:lnTo>
                <a:lnTo>
                  <a:pt x="137858" y="72389"/>
                </a:lnTo>
                <a:lnTo>
                  <a:pt x="140537" y="67309"/>
                </a:lnTo>
                <a:lnTo>
                  <a:pt x="126491" y="67309"/>
                </a:lnTo>
                <a:lnTo>
                  <a:pt x="118056" y="62229"/>
                </a:lnTo>
                <a:lnTo>
                  <a:pt x="109715" y="58419"/>
                </a:lnTo>
                <a:lnTo>
                  <a:pt x="105544" y="55879"/>
                </a:lnTo>
                <a:close/>
              </a:path>
              <a:path extrusionOk="0" h="407670" w="411480">
                <a:moveTo>
                  <a:pt x="274650" y="10159"/>
                </a:moveTo>
                <a:lnTo>
                  <a:pt x="212712" y="10159"/>
                </a:lnTo>
                <a:lnTo>
                  <a:pt x="230293" y="16509"/>
                </a:lnTo>
                <a:lnTo>
                  <a:pt x="246522" y="29209"/>
                </a:lnTo>
                <a:lnTo>
                  <a:pt x="261204" y="48259"/>
                </a:lnTo>
                <a:lnTo>
                  <a:pt x="274142" y="72389"/>
                </a:lnTo>
                <a:lnTo>
                  <a:pt x="259531" y="77469"/>
                </a:lnTo>
                <a:lnTo>
                  <a:pt x="244333" y="81279"/>
                </a:lnTo>
                <a:lnTo>
                  <a:pt x="228552" y="83819"/>
                </a:lnTo>
                <a:lnTo>
                  <a:pt x="212191" y="85089"/>
                </a:lnTo>
                <a:lnTo>
                  <a:pt x="133184" y="85089"/>
                </a:lnTo>
                <a:lnTo>
                  <a:pt x="149263" y="90169"/>
                </a:lnTo>
                <a:lnTo>
                  <a:pt x="165725" y="93979"/>
                </a:lnTo>
                <a:lnTo>
                  <a:pt x="182573" y="96519"/>
                </a:lnTo>
                <a:lnTo>
                  <a:pt x="199809" y="97789"/>
                </a:lnTo>
                <a:lnTo>
                  <a:pt x="199809" y="195579"/>
                </a:lnTo>
                <a:lnTo>
                  <a:pt x="212712" y="195579"/>
                </a:lnTo>
                <a:lnTo>
                  <a:pt x="212712" y="97789"/>
                </a:lnTo>
                <a:lnTo>
                  <a:pt x="229932" y="96519"/>
                </a:lnTo>
                <a:lnTo>
                  <a:pt x="246719" y="93979"/>
                </a:lnTo>
                <a:lnTo>
                  <a:pt x="263025" y="88899"/>
                </a:lnTo>
                <a:lnTo>
                  <a:pt x="278803" y="83819"/>
                </a:lnTo>
                <a:lnTo>
                  <a:pt x="292454" y="83819"/>
                </a:lnTo>
                <a:lnTo>
                  <a:pt x="291198" y="80009"/>
                </a:lnTo>
                <a:lnTo>
                  <a:pt x="301161" y="73659"/>
                </a:lnTo>
                <a:lnTo>
                  <a:pt x="310934" y="68579"/>
                </a:lnTo>
                <a:lnTo>
                  <a:pt x="312850" y="67309"/>
                </a:lnTo>
                <a:lnTo>
                  <a:pt x="286524" y="67309"/>
                </a:lnTo>
                <a:lnTo>
                  <a:pt x="278998" y="50799"/>
                </a:lnTo>
                <a:lnTo>
                  <a:pt x="270397" y="38099"/>
                </a:lnTo>
                <a:lnTo>
                  <a:pt x="260826" y="25399"/>
                </a:lnTo>
                <a:lnTo>
                  <a:pt x="251697" y="16509"/>
                </a:lnTo>
                <a:lnTo>
                  <a:pt x="251421" y="16509"/>
                </a:lnTo>
                <a:lnTo>
                  <a:pt x="250393" y="15239"/>
                </a:lnTo>
                <a:lnTo>
                  <a:pt x="286016" y="15239"/>
                </a:lnTo>
                <a:lnTo>
                  <a:pt x="283438" y="12699"/>
                </a:lnTo>
                <a:lnTo>
                  <a:pt x="280352" y="12699"/>
                </a:lnTo>
                <a:lnTo>
                  <a:pt x="277253" y="11429"/>
                </a:lnTo>
                <a:lnTo>
                  <a:pt x="274650" y="10159"/>
                </a:lnTo>
                <a:close/>
              </a:path>
              <a:path extrusionOk="0" h="407670" w="411480">
                <a:moveTo>
                  <a:pt x="292454" y="83819"/>
                </a:moveTo>
                <a:lnTo>
                  <a:pt x="278803" y="83819"/>
                </a:lnTo>
                <a:lnTo>
                  <a:pt x="286882" y="107949"/>
                </a:lnTo>
                <a:lnTo>
                  <a:pt x="293119" y="135889"/>
                </a:lnTo>
                <a:lnTo>
                  <a:pt x="297226" y="165099"/>
                </a:lnTo>
                <a:lnTo>
                  <a:pt x="298919" y="195579"/>
                </a:lnTo>
                <a:lnTo>
                  <a:pt x="311823" y="195579"/>
                </a:lnTo>
                <a:lnTo>
                  <a:pt x="310190" y="165099"/>
                </a:lnTo>
                <a:lnTo>
                  <a:pt x="310122" y="163829"/>
                </a:lnTo>
                <a:lnTo>
                  <a:pt x="305958" y="133349"/>
                </a:lnTo>
                <a:lnTo>
                  <a:pt x="299571" y="105409"/>
                </a:lnTo>
                <a:lnTo>
                  <a:pt x="292454" y="83819"/>
                </a:lnTo>
                <a:close/>
              </a:path>
              <a:path extrusionOk="0" h="407670" w="411480">
                <a:moveTo>
                  <a:pt x="347191" y="55879"/>
                </a:moveTo>
                <a:lnTo>
                  <a:pt x="329907" y="55879"/>
                </a:lnTo>
                <a:lnTo>
                  <a:pt x="357332" y="83819"/>
                </a:lnTo>
                <a:lnTo>
                  <a:pt x="378567" y="118109"/>
                </a:lnTo>
                <a:lnTo>
                  <a:pt x="392640" y="154939"/>
                </a:lnTo>
                <a:lnTo>
                  <a:pt x="398576" y="195579"/>
                </a:lnTo>
                <a:lnTo>
                  <a:pt x="410468" y="195579"/>
                </a:lnTo>
                <a:lnTo>
                  <a:pt x="405991" y="156209"/>
                </a:lnTo>
                <a:lnTo>
                  <a:pt x="390432" y="113029"/>
                </a:lnTo>
                <a:lnTo>
                  <a:pt x="366163" y="74929"/>
                </a:lnTo>
                <a:lnTo>
                  <a:pt x="347191" y="55879"/>
                </a:lnTo>
                <a:close/>
              </a:path>
              <a:path extrusionOk="0" h="407670" w="411480">
                <a:moveTo>
                  <a:pt x="212191" y="10159"/>
                </a:moveTo>
                <a:lnTo>
                  <a:pt x="199809" y="10159"/>
                </a:lnTo>
                <a:lnTo>
                  <a:pt x="199809" y="85089"/>
                </a:lnTo>
                <a:lnTo>
                  <a:pt x="212191" y="85089"/>
                </a:lnTo>
                <a:lnTo>
                  <a:pt x="212191" y="10159"/>
                </a:lnTo>
                <a:close/>
              </a:path>
              <a:path extrusionOk="0" h="407670" w="411480">
                <a:moveTo>
                  <a:pt x="185440" y="15239"/>
                </a:moveTo>
                <a:lnTo>
                  <a:pt x="162636" y="15239"/>
                </a:lnTo>
                <a:lnTo>
                  <a:pt x="152564" y="25399"/>
                </a:lnTo>
                <a:lnTo>
                  <a:pt x="143216" y="38099"/>
                </a:lnTo>
                <a:lnTo>
                  <a:pt x="134541" y="50799"/>
                </a:lnTo>
                <a:lnTo>
                  <a:pt x="126491" y="67309"/>
                </a:lnTo>
                <a:lnTo>
                  <a:pt x="140537" y="67309"/>
                </a:lnTo>
                <a:lnTo>
                  <a:pt x="150583" y="48259"/>
                </a:lnTo>
                <a:lnTo>
                  <a:pt x="165342" y="29209"/>
                </a:lnTo>
                <a:lnTo>
                  <a:pt x="181847" y="16509"/>
                </a:lnTo>
                <a:lnTo>
                  <a:pt x="185440" y="15239"/>
                </a:lnTo>
                <a:close/>
              </a:path>
              <a:path extrusionOk="0" h="407670" w="411480">
                <a:moveTo>
                  <a:pt x="290677" y="16509"/>
                </a:moveTo>
                <a:lnTo>
                  <a:pt x="252450" y="16509"/>
                </a:lnTo>
                <a:lnTo>
                  <a:pt x="260197" y="19049"/>
                </a:lnTo>
                <a:lnTo>
                  <a:pt x="263296" y="19049"/>
                </a:lnTo>
                <a:lnTo>
                  <a:pt x="265899" y="20319"/>
                </a:lnTo>
                <a:lnTo>
                  <a:pt x="267957" y="20319"/>
                </a:lnTo>
                <a:lnTo>
                  <a:pt x="270535" y="21589"/>
                </a:lnTo>
                <a:lnTo>
                  <a:pt x="272072" y="22859"/>
                </a:lnTo>
                <a:lnTo>
                  <a:pt x="275170" y="22859"/>
                </a:lnTo>
                <a:lnTo>
                  <a:pt x="278803" y="24129"/>
                </a:lnTo>
                <a:lnTo>
                  <a:pt x="282917" y="26669"/>
                </a:lnTo>
                <a:lnTo>
                  <a:pt x="286016" y="27939"/>
                </a:lnTo>
                <a:lnTo>
                  <a:pt x="290677" y="29209"/>
                </a:lnTo>
                <a:lnTo>
                  <a:pt x="292735" y="30479"/>
                </a:lnTo>
                <a:lnTo>
                  <a:pt x="295313" y="31749"/>
                </a:lnTo>
                <a:lnTo>
                  <a:pt x="296862" y="33019"/>
                </a:lnTo>
                <a:lnTo>
                  <a:pt x="304609" y="36829"/>
                </a:lnTo>
                <a:lnTo>
                  <a:pt x="310794" y="40639"/>
                </a:lnTo>
                <a:lnTo>
                  <a:pt x="313397" y="41909"/>
                </a:lnTo>
                <a:lnTo>
                  <a:pt x="314947" y="44449"/>
                </a:lnTo>
                <a:lnTo>
                  <a:pt x="317512" y="45719"/>
                </a:lnTo>
                <a:lnTo>
                  <a:pt x="319570" y="46989"/>
                </a:lnTo>
                <a:lnTo>
                  <a:pt x="320090" y="46989"/>
                </a:lnTo>
                <a:lnTo>
                  <a:pt x="312160" y="53339"/>
                </a:lnTo>
                <a:lnTo>
                  <a:pt x="303888" y="58419"/>
                </a:lnTo>
                <a:lnTo>
                  <a:pt x="295326" y="62229"/>
                </a:lnTo>
                <a:lnTo>
                  <a:pt x="286524" y="67309"/>
                </a:lnTo>
                <a:lnTo>
                  <a:pt x="312850" y="67309"/>
                </a:lnTo>
                <a:lnTo>
                  <a:pt x="320516" y="62229"/>
                </a:lnTo>
                <a:lnTo>
                  <a:pt x="329907" y="55879"/>
                </a:lnTo>
                <a:lnTo>
                  <a:pt x="347191" y="55879"/>
                </a:lnTo>
                <a:lnTo>
                  <a:pt x="334543" y="43179"/>
                </a:lnTo>
                <a:lnTo>
                  <a:pt x="332994" y="41909"/>
                </a:lnTo>
                <a:lnTo>
                  <a:pt x="331965" y="40639"/>
                </a:lnTo>
                <a:lnTo>
                  <a:pt x="328879" y="38099"/>
                </a:lnTo>
                <a:lnTo>
                  <a:pt x="325272" y="36829"/>
                </a:lnTo>
                <a:lnTo>
                  <a:pt x="322148" y="34289"/>
                </a:lnTo>
                <a:lnTo>
                  <a:pt x="320090" y="33019"/>
                </a:lnTo>
                <a:lnTo>
                  <a:pt x="319062" y="31749"/>
                </a:lnTo>
                <a:lnTo>
                  <a:pt x="317004" y="30479"/>
                </a:lnTo>
                <a:lnTo>
                  <a:pt x="311823" y="27939"/>
                </a:lnTo>
                <a:lnTo>
                  <a:pt x="308724" y="25399"/>
                </a:lnTo>
                <a:lnTo>
                  <a:pt x="306158" y="24129"/>
                </a:lnTo>
                <a:lnTo>
                  <a:pt x="304101" y="22859"/>
                </a:lnTo>
                <a:lnTo>
                  <a:pt x="298919" y="20319"/>
                </a:lnTo>
                <a:lnTo>
                  <a:pt x="295821" y="19049"/>
                </a:lnTo>
                <a:lnTo>
                  <a:pt x="290677" y="16509"/>
                </a:lnTo>
                <a:close/>
              </a:path>
              <a:path extrusionOk="0" h="407670" w="411480">
                <a:moveTo>
                  <a:pt x="199809" y="10159"/>
                </a:moveTo>
                <a:lnTo>
                  <a:pt x="134226" y="10159"/>
                </a:lnTo>
                <a:lnTo>
                  <a:pt x="131127" y="12699"/>
                </a:lnTo>
                <a:lnTo>
                  <a:pt x="128041" y="12699"/>
                </a:lnTo>
                <a:lnTo>
                  <a:pt x="125463" y="15239"/>
                </a:lnTo>
                <a:lnTo>
                  <a:pt x="122897" y="16509"/>
                </a:lnTo>
                <a:lnTo>
                  <a:pt x="160058" y="16509"/>
                </a:lnTo>
                <a:lnTo>
                  <a:pt x="161607" y="15239"/>
                </a:lnTo>
                <a:lnTo>
                  <a:pt x="185440" y="15239"/>
                </a:lnTo>
                <a:lnTo>
                  <a:pt x="199809" y="10159"/>
                </a:lnTo>
                <a:close/>
              </a:path>
              <a:path extrusionOk="0" h="407670" w="411480">
                <a:moveTo>
                  <a:pt x="286016" y="15239"/>
                </a:moveTo>
                <a:lnTo>
                  <a:pt x="250393" y="15239"/>
                </a:lnTo>
                <a:lnTo>
                  <a:pt x="251697" y="16509"/>
                </a:lnTo>
                <a:lnTo>
                  <a:pt x="288582" y="16509"/>
                </a:lnTo>
                <a:lnTo>
                  <a:pt x="286016" y="15239"/>
                </a:lnTo>
                <a:close/>
              </a:path>
              <a:path extrusionOk="0" h="407670" w="411480">
                <a:moveTo>
                  <a:pt x="265899" y="7619"/>
                </a:moveTo>
                <a:lnTo>
                  <a:pt x="141973" y="7619"/>
                </a:lnTo>
                <a:lnTo>
                  <a:pt x="136829" y="10159"/>
                </a:lnTo>
                <a:lnTo>
                  <a:pt x="272072" y="10159"/>
                </a:lnTo>
                <a:lnTo>
                  <a:pt x="268478" y="8889"/>
                </a:lnTo>
                <a:lnTo>
                  <a:pt x="265899" y="7619"/>
                </a:lnTo>
                <a:close/>
              </a:path>
              <a:path extrusionOk="0" h="407670" w="411480">
                <a:moveTo>
                  <a:pt x="255574" y="5079"/>
                </a:moveTo>
                <a:lnTo>
                  <a:pt x="151790" y="5079"/>
                </a:lnTo>
                <a:lnTo>
                  <a:pt x="146646" y="7619"/>
                </a:lnTo>
                <a:lnTo>
                  <a:pt x="261747" y="7619"/>
                </a:lnTo>
                <a:lnTo>
                  <a:pt x="259168" y="6349"/>
                </a:lnTo>
                <a:lnTo>
                  <a:pt x="255574" y="5079"/>
                </a:lnTo>
                <a:close/>
              </a:path>
              <a:path extrusionOk="0" h="407670" w="411480">
                <a:moveTo>
                  <a:pt x="243700" y="2539"/>
                </a:moveTo>
                <a:lnTo>
                  <a:pt x="167271" y="2539"/>
                </a:lnTo>
                <a:lnTo>
                  <a:pt x="157454" y="5079"/>
                </a:lnTo>
                <a:lnTo>
                  <a:pt x="252958" y="5079"/>
                </a:lnTo>
                <a:lnTo>
                  <a:pt x="243700" y="2539"/>
                </a:lnTo>
                <a:close/>
              </a:path>
              <a:path extrusionOk="0" h="407670" w="411480">
                <a:moveTo>
                  <a:pt x="224586" y="0"/>
                </a:moveTo>
                <a:lnTo>
                  <a:pt x="185864" y="0"/>
                </a:lnTo>
                <a:lnTo>
                  <a:pt x="172453" y="2539"/>
                </a:lnTo>
                <a:lnTo>
                  <a:pt x="238518" y="2539"/>
                </a:lnTo>
                <a:lnTo>
                  <a:pt x="224586" y="0"/>
                </a:ln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2758439" y="0"/>
            <a:ext cx="63855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2"/>
          <p:cNvSpPr txBox="1"/>
          <p:nvPr/>
        </p:nvSpPr>
        <p:spPr>
          <a:xfrm>
            <a:off x="708977" y="3893820"/>
            <a:ext cx="2743200" cy="5772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425">
            <a:spAutoFit/>
          </a:bodyPr>
          <a:lstStyle/>
          <a:p>
            <a:pPr indent="0" lvl="0" marL="12700" marR="5080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CREDITS: </a:t>
            </a:r>
            <a:r>
              <a:rPr lang="en-US" sz="9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rPr>
              <a:t>This presentation template was created by </a:t>
            </a:r>
            <a:r>
              <a:rPr lang="en-US" sz="900" u="sng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  <a:hlinkClick r:id="rId2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-US" sz="9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rPr>
              <a:t>, including icons by </a:t>
            </a:r>
            <a:r>
              <a:rPr lang="en-US" sz="900" u="sng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  <a:hlinkClick r:id="rId2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-US" sz="9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rPr>
              <a:t>, and infographics &amp; images by </a:t>
            </a:r>
            <a:r>
              <a:rPr lang="en-US" sz="900" u="sng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  <a:hlinkClick r:id="rId2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-US" sz="9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9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rPr>
              <a:t>and illustrations by </a:t>
            </a:r>
            <a:r>
              <a:rPr lang="en-US" sz="900" u="sng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  <a:hlinkClick r:id="rId2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Storyset</a:t>
            </a:r>
            <a:endParaRPr sz="9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97" name="Google Shape;97;p2"/>
          <p:cNvSpPr txBox="1"/>
          <p:nvPr>
            <p:ph type="title"/>
          </p:nvPr>
        </p:nvSpPr>
        <p:spPr>
          <a:xfrm>
            <a:off x="314294" y="1527746"/>
            <a:ext cx="2997232" cy="15953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>
                <a:solidFill>
                  <a:srgbClr val="F1F1F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CarDeal !</a:t>
            </a:r>
            <a:endParaRPr sz="6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1905" rtl="0" algn="ctr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Supervisor: Dr. Muhanad AL-Jabi</a:t>
            </a:r>
            <a:br>
              <a:rPr lang="en-US" sz="1200">
                <a:latin typeface="Verdana"/>
                <a:ea typeface="Verdana"/>
                <a:cs typeface="Verdana"/>
                <a:sym typeface="Verdana"/>
              </a:rPr>
            </a:br>
            <a:br>
              <a:rPr lang="en-US" sz="1200">
                <a:latin typeface="Verdana"/>
                <a:ea typeface="Verdana"/>
                <a:cs typeface="Verdana"/>
                <a:sym typeface="Verdana"/>
              </a:rPr>
            </a:b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736601" y="3096641"/>
            <a:ext cx="2275840" cy="3821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90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Students: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Najwa Hinno &amp; Mira Shahd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9" name="Google Shape;99;p2"/>
          <p:cNvPicPr preferRelativeResize="0"/>
          <p:nvPr/>
        </p:nvPicPr>
        <p:blipFill rotWithShape="1">
          <a:blip r:embed="rId27">
            <a:alphaModFix/>
          </a:blip>
          <a:srcRect b="0" l="0" r="0" t="0"/>
          <a:stretch/>
        </p:blipFill>
        <p:spPr>
          <a:xfrm>
            <a:off x="-7557" y="3545840"/>
            <a:ext cx="3666713" cy="1602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28">
            <a:alphaModFix/>
          </a:blip>
          <a:srcRect b="0" l="0" r="0" t="0"/>
          <a:stretch/>
        </p:blipFill>
        <p:spPr>
          <a:xfrm>
            <a:off x="4890078" y="550906"/>
            <a:ext cx="3662680" cy="3976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Google Shape;41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2359" y="841636"/>
            <a:ext cx="2211856" cy="4301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080" y="601990"/>
            <a:ext cx="2264156" cy="446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47869" y="742950"/>
            <a:ext cx="2105336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505200" y="935167"/>
            <a:ext cx="198120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40724" y="777758"/>
            <a:ext cx="2160035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20"/>
          <p:cNvSpPr/>
          <p:nvPr/>
        </p:nvSpPr>
        <p:spPr>
          <a:xfrm>
            <a:off x="1006341" y="2190750"/>
            <a:ext cx="914400" cy="914400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417" name="Google Shape;417;p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088853" y="1536482"/>
            <a:ext cx="938865" cy="31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87553" y="2266950"/>
            <a:ext cx="825968" cy="268417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20"/>
          <p:cNvSpPr/>
          <p:nvPr/>
        </p:nvSpPr>
        <p:spPr>
          <a:xfrm>
            <a:off x="3165805" y="51994"/>
            <a:ext cx="3344505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rPr>
              <a:t>ISSUE A FINE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2359" y="841636"/>
            <a:ext cx="2211856" cy="4301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080" y="601990"/>
            <a:ext cx="2264156" cy="446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98125" y="896548"/>
            <a:ext cx="198120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19292" y="1428750"/>
            <a:ext cx="938865" cy="317032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21"/>
          <p:cNvSpPr/>
          <p:nvPr/>
        </p:nvSpPr>
        <p:spPr>
          <a:xfrm>
            <a:off x="3165805" y="51994"/>
            <a:ext cx="5549596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rPr>
              <a:t>REPORT STOLEN CAR </a:t>
            </a:r>
            <a:endParaRPr sz="1800"/>
          </a:p>
        </p:txBody>
      </p:sp>
      <p:pic>
        <p:nvPicPr>
          <p:cNvPr id="429" name="Google Shape;429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00800" y="584521"/>
            <a:ext cx="2057400" cy="4308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85081" y="702013"/>
            <a:ext cx="2080067" cy="4306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55681" y="2580023"/>
            <a:ext cx="938865" cy="31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010400" y="3181350"/>
            <a:ext cx="938865" cy="317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" name="Google Shape;437;p22"/>
          <p:cNvGrpSpPr/>
          <p:nvPr/>
        </p:nvGrpSpPr>
        <p:grpSpPr>
          <a:xfrm>
            <a:off x="4749177" y="0"/>
            <a:ext cx="4395449" cy="5143500"/>
            <a:chOff x="4749177" y="0"/>
            <a:chExt cx="4395449" cy="5143500"/>
          </a:xfrm>
        </p:grpSpPr>
        <p:sp>
          <p:nvSpPr>
            <p:cNvPr id="438" name="Google Shape;438;p22"/>
            <p:cNvSpPr/>
            <p:nvPr/>
          </p:nvSpPr>
          <p:spPr>
            <a:xfrm>
              <a:off x="4749177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393" y="140969"/>
                  </a:moveTo>
                  <a:lnTo>
                    <a:pt x="3034843" y="151218"/>
                  </a:lnTo>
                  <a:lnTo>
                    <a:pt x="2962266" y="178084"/>
                  </a:lnTo>
                  <a:lnTo>
                    <a:pt x="2922517" y="198478"/>
                  </a:lnTo>
                  <a:lnTo>
                    <a:pt x="2841993" y="246634"/>
                  </a:lnTo>
                  <a:lnTo>
                    <a:pt x="2799200" y="273618"/>
                  </a:lnTo>
                  <a:lnTo>
                    <a:pt x="2755748" y="299412"/>
                  </a:lnTo>
                  <a:lnTo>
                    <a:pt x="2711662" y="324006"/>
                  </a:lnTo>
                  <a:lnTo>
                    <a:pt x="2666971" y="347391"/>
                  </a:lnTo>
                  <a:lnTo>
                    <a:pt x="2621699" y="369557"/>
                  </a:lnTo>
                  <a:lnTo>
                    <a:pt x="2575873" y="390497"/>
                  </a:lnTo>
                  <a:lnTo>
                    <a:pt x="2529521" y="410200"/>
                  </a:lnTo>
                  <a:lnTo>
                    <a:pt x="2482668" y="428658"/>
                  </a:lnTo>
                  <a:lnTo>
                    <a:pt x="2435342" y="445862"/>
                  </a:lnTo>
                  <a:lnTo>
                    <a:pt x="2387567" y="461803"/>
                  </a:lnTo>
                  <a:lnTo>
                    <a:pt x="2339372" y="476471"/>
                  </a:lnTo>
                  <a:lnTo>
                    <a:pt x="2290782" y="489857"/>
                  </a:lnTo>
                  <a:lnTo>
                    <a:pt x="2241824" y="501954"/>
                  </a:lnTo>
                  <a:lnTo>
                    <a:pt x="2192524" y="512750"/>
                  </a:lnTo>
                  <a:lnTo>
                    <a:pt x="2142910" y="522238"/>
                  </a:lnTo>
                  <a:lnTo>
                    <a:pt x="2093007" y="530409"/>
                  </a:lnTo>
                  <a:lnTo>
                    <a:pt x="2042841" y="537252"/>
                  </a:lnTo>
                  <a:lnTo>
                    <a:pt x="1992441" y="542760"/>
                  </a:lnTo>
                  <a:lnTo>
                    <a:pt x="1941831" y="546924"/>
                  </a:lnTo>
                  <a:lnTo>
                    <a:pt x="1891038" y="549733"/>
                  </a:lnTo>
                  <a:lnTo>
                    <a:pt x="1840090" y="551179"/>
                  </a:lnTo>
                  <a:lnTo>
                    <a:pt x="1800506" y="552775"/>
                  </a:lnTo>
                  <a:lnTo>
                    <a:pt x="1760321" y="555321"/>
                  </a:lnTo>
                  <a:lnTo>
                    <a:pt x="1719536" y="558948"/>
                  </a:lnTo>
                  <a:lnTo>
                    <a:pt x="1678150" y="563785"/>
                  </a:lnTo>
                  <a:lnTo>
                    <a:pt x="1636164" y="569962"/>
                  </a:lnTo>
                  <a:lnTo>
                    <a:pt x="1593579" y="577609"/>
                  </a:lnTo>
                  <a:lnTo>
                    <a:pt x="1550395" y="586856"/>
                  </a:lnTo>
                  <a:lnTo>
                    <a:pt x="1506612" y="597832"/>
                  </a:lnTo>
                  <a:lnTo>
                    <a:pt x="1462232" y="610667"/>
                  </a:lnTo>
                  <a:lnTo>
                    <a:pt x="1417254" y="625492"/>
                  </a:lnTo>
                  <a:lnTo>
                    <a:pt x="1371679" y="642435"/>
                  </a:lnTo>
                  <a:lnTo>
                    <a:pt x="1325507" y="661626"/>
                  </a:lnTo>
                  <a:lnTo>
                    <a:pt x="1278739" y="683196"/>
                  </a:lnTo>
                  <a:lnTo>
                    <a:pt x="1231375" y="707273"/>
                  </a:lnTo>
                  <a:lnTo>
                    <a:pt x="1183416" y="733989"/>
                  </a:lnTo>
                  <a:lnTo>
                    <a:pt x="1134862" y="763472"/>
                  </a:lnTo>
                  <a:lnTo>
                    <a:pt x="1085713" y="795852"/>
                  </a:lnTo>
                  <a:lnTo>
                    <a:pt x="1035970" y="831259"/>
                  </a:lnTo>
                  <a:lnTo>
                    <a:pt x="985634" y="869823"/>
                  </a:lnTo>
                  <a:lnTo>
                    <a:pt x="956268" y="894609"/>
                  </a:lnTo>
                  <a:lnTo>
                    <a:pt x="926919" y="922171"/>
                  </a:lnTo>
                  <a:lnTo>
                    <a:pt x="897704" y="952375"/>
                  </a:lnTo>
                  <a:lnTo>
                    <a:pt x="868736" y="985090"/>
                  </a:lnTo>
                  <a:lnTo>
                    <a:pt x="840132" y="1020183"/>
                  </a:lnTo>
                  <a:lnTo>
                    <a:pt x="812005" y="1057521"/>
                  </a:lnTo>
                  <a:lnTo>
                    <a:pt x="784472" y="1096974"/>
                  </a:lnTo>
                  <a:lnTo>
                    <a:pt x="757648" y="1138408"/>
                  </a:lnTo>
                  <a:lnTo>
                    <a:pt x="731646" y="1181692"/>
                  </a:lnTo>
                  <a:lnTo>
                    <a:pt x="706583" y="1226693"/>
                  </a:lnTo>
                  <a:lnTo>
                    <a:pt x="682574" y="1273278"/>
                  </a:lnTo>
                  <a:lnTo>
                    <a:pt x="659733" y="1321317"/>
                  </a:lnTo>
                  <a:lnTo>
                    <a:pt x="638175" y="1370676"/>
                  </a:lnTo>
                  <a:lnTo>
                    <a:pt x="618016" y="1421223"/>
                  </a:lnTo>
                  <a:lnTo>
                    <a:pt x="599371" y="1472826"/>
                  </a:lnTo>
                  <a:lnTo>
                    <a:pt x="582355" y="1525354"/>
                  </a:lnTo>
                  <a:lnTo>
                    <a:pt x="567083" y="1578673"/>
                  </a:lnTo>
                  <a:lnTo>
                    <a:pt x="553669" y="1632652"/>
                  </a:lnTo>
                  <a:lnTo>
                    <a:pt x="542229" y="1687157"/>
                  </a:lnTo>
                  <a:lnTo>
                    <a:pt x="532879" y="1742059"/>
                  </a:lnTo>
                  <a:lnTo>
                    <a:pt x="526214" y="1792949"/>
                  </a:lnTo>
                  <a:lnTo>
                    <a:pt x="521520" y="1843953"/>
                  </a:lnTo>
                  <a:lnTo>
                    <a:pt x="518885" y="1894967"/>
                  </a:lnTo>
                  <a:lnTo>
                    <a:pt x="518398" y="1945886"/>
                  </a:lnTo>
                  <a:lnTo>
                    <a:pt x="520148" y="1996607"/>
                  </a:lnTo>
                  <a:lnTo>
                    <a:pt x="524224" y="2047028"/>
                  </a:lnTo>
                  <a:lnTo>
                    <a:pt x="530714" y="2097044"/>
                  </a:lnTo>
                  <a:lnTo>
                    <a:pt x="539708" y="2146552"/>
                  </a:lnTo>
                  <a:lnTo>
                    <a:pt x="551294" y="2195449"/>
                  </a:lnTo>
                  <a:lnTo>
                    <a:pt x="563786" y="2252279"/>
                  </a:lnTo>
                  <a:lnTo>
                    <a:pt x="570455" y="2304240"/>
                  </a:lnTo>
                  <a:lnTo>
                    <a:pt x="571671" y="2351843"/>
                  </a:lnTo>
                  <a:lnTo>
                    <a:pt x="567804" y="2395601"/>
                  </a:lnTo>
                  <a:lnTo>
                    <a:pt x="559721" y="2434223"/>
                  </a:lnTo>
                  <a:lnTo>
                    <a:pt x="532096" y="2504428"/>
                  </a:lnTo>
                  <a:lnTo>
                    <a:pt x="491360" y="2568317"/>
                  </a:lnTo>
                  <a:lnTo>
                    <a:pt x="466886" y="2599045"/>
                  </a:lnTo>
                  <a:lnTo>
                    <a:pt x="440108" y="2629576"/>
                  </a:lnTo>
                  <a:lnTo>
                    <a:pt x="411351" y="2660372"/>
                  </a:lnTo>
                  <a:lnTo>
                    <a:pt x="349198" y="2724597"/>
                  </a:lnTo>
                  <a:lnTo>
                    <a:pt x="316451" y="2758948"/>
                  </a:lnTo>
                  <a:lnTo>
                    <a:pt x="283023" y="2795406"/>
                  </a:lnTo>
                  <a:lnTo>
                    <a:pt x="249239" y="2834431"/>
                  </a:lnTo>
                  <a:lnTo>
                    <a:pt x="215425" y="2876485"/>
                  </a:lnTo>
                  <a:lnTo>
                    <a:pt x="181903" y="2922027"/>
                  </a:lnTo>
                  <a:lnTo>
                    <a:pt x="149000" y="2971519"/>
                  </a:lnTo>
                  <a:lnTo>
                    <a:pt x="117040" y="3025421"/>
                  </a:lnTo>
                  <a:lnTo>
                    <a:pt x="86347" y="3084195"/>
                  </a:lnTo>
                  <a:lnTo>
                    <a:pt x="65145" y="3131308"/>
                  </a:lnTo>
                  <a:lnTo>
                    <a:pt x="46942" y="3179745"/>
                  </a:lnTo>
                  <a:lnTo>
                    <a:pt x="31721" y="3229365"/>
                  </a:lnTo>
                  <a:lnTo>
                    <a:pt x="19462" y="3280026"/>
                  </a:lnTo>
                  <a:lnTo>
                    <a:pt x="10147" y="3331591"/>
                  </a:lnTo>
                  <a:lnTo>
                    <a:pt x="4829" y="3373766"/>
                  </a:lnTo>
                  <a:lnTo>
                    <a:pt x="1448" y="3416345"/>
                  </a:lnTo>
                  <a:lnTo>
                    <a:pt x="0" y="3459250"/>
                  </a:lnTo>
                  <a:lnTo>
                    <a:pt x="481" y="3502402"/>
                  </a:lnTo>
                  <a:lnTo>
                    <a:pt x="2891" y="3545724"/>
                  </a:lnTo>
                  <a:lnTo>
                    <a:pt x="7225" y="3589139"/>
                  </a:lnTo>
                  <a:lnTo>
                    <a:pt x="13481" y="3632568"/>
                  </a:lnTo>
                  <a:lnTo>
                    <a:pt x="21655" y="3675934"/>
                  </a:lnTo>
                  <a:lnTo>
                    <a:pt x="31746" y="3719159"/>
                  </a:lnTo>
                  <a:lnTo>
                    <a:pt x="43750" y="3762165"/>
                  </a:lnTo>
                  <a:lnTo>
                    <a:pt x="57665" y="3804875"/>
                  </a:lnTo>
                  <a:lnTo>
                    <a:pt x="73486" y="3847210"/>
                  </a:lnTo>
                  <a:lnTo>
                    <a:pt x="91213" y="3889093"/>
                  </a:lnTo>
                  <a:lnTo>
                    <a:pt x="110841" y="3930447"/>
                  </a:lnTo>
                  <a:lnTo>
                    <a:pt x="132369" y="3971193"/>
                  </a:lnTo>
                  <a:lnTo>
                    <a:pt x="155792" y="4011253"/>
                  </a:lnTo>
                  <a:lnTo>
                    <a:pt x="181109" y="4050551"/>
                  </a:lnTo>
                  <a:lnTo>
                    <a:pt x="208316" y="4089007"/>
                  </a:lnTo>
                  <a:lnTo>
                    <a:pt x="237410" y="4126545"/>
                  </a:lnTo>
                  <a:lnTo>
                    <a:pt x="268390" y="4163087"/>
                  </a:lnTo>
                  <a:lnTo>
                    <a:pt x="301251" y="4198554"/>
                  </a:lnTo>
                  <a:lnTo>
                    <a:pt x="335991" y="4232870"/>
                  </a:lnTo>
                  <a:lnTo>
                    <a:pt x="372607" y="4265956"/>
                  </a:lnTo>
                  <a:lnTo>
                    <a:pt x="411097" y="4297734"/>
                  </a:lnTo>
                  <a:lnTo>
                    <a:pt x="451457" y="4328127"/>
                  </a:lnTo>
                  <a:lnTo>
                    <a:pt x="493685" y="4357058"/>
                  </a:lnTo>
                  <a:lnTo>
                    <a:pt x="537777" y="4384447"/>
                  </a:lnTo>
                  <a:lnTo>
                    <a:pt x="583732" y="4410219"/>
                  </a:lnTo>
                  <a:lnTo>
                    <a:pt x="631545" y="4434294"/>
                  </a:lnTo>
                  <a:lnTo>
                    <a:pt x="681215" y="4456595"/>
                  </a:lnTo>
                  <a:lnTo>
                    <a:pt x="747564" y="4483643"/>
                  </a:lnTo>
                  <a:lnTo>
                    <a:pt x="811010" y="4507646"/>
                  </a:lnTo>
                  <a:lnTo>
                    <a:pt x="871606" y="4528895"/>
                  </a:lnTo>
                  <a:lnTo>
                    <a:pt x="929403" y="4547678"/>
                  </a:lnTo>
                  <a:lnTo>
                    <a:pt x="984453" y="4564284"/>
                  </a:lnTo>
                  <a:lnTo>
                    <a:pt x="1036809" y="4579004"/>
                  </a:lnTo>
                  <a:lnTo>
                    <a:pt x="1086523" y="4592127"/>
                  </a:lnTo>
                  <a:lnTo>
                    <a:pt x="1259997" y="4634432"/>
                  </a:lnTo>
                  <a:lnTo>
                    <a:pt x="1297280" y="4643909"/>
                  </a:lnTo>
                  <a:lnTo>
                    <a:pt x="1364911" y="4663569"/>
                  </a:lnTo>
                  <a:lnTo>
                    <a:pt x="1423639" y="4686102"/>
                  </a:lnTo>
                  <a:lnTo>
                    <a:pt x="1473883" y="4713822"/>
                  </a:lnTo>
                  <a:lnTo>
                    <a:pt x="1516059" y="4749045"/>
                  </a:lnTo>
                  <a:lnTo>
                    <a:pt x="1550583" y="4794086"/>
                  </a:lnTo>
                  <a:lnTo>
                    <a:pt x="1577873" y="4851260"/>
                  </a:lnTo>
                  <a:lnTo>
                    <a:pt x="1598346" y="4922883"/>
                  </a:lnTo>
                  <a:lnTo>
                    <a:pt x="1606156" y="4964836"/>
                  </a:lnTo>
                  <a:lnTo>
                    <a:pt x="1612139" y="4999551"/>
                  </a:lnTo>
                  <a:lnTo>
                    <a:pt x="1619235" y="5035488"/>
                  </a:lnTo>
                  <a:lnTo>
                    <a:pt x="1627458" y="5072498"/>
                  </a:lnTo>
                  <a:lnTo>
                    <a:pt x="1636823" y="5110435"/>
                  </a:lnTo>
                  <a:lnTo>
                    <a:pt x="1645808" y="5143499"/>
                  </a:lnTo>
                  <a:lnTo>
                    <a:pt x="4394822" y="5143499"/>
                  </a:lnTo>
                  <a:lnTo>
                    <a:pt x="4394822" y="465177"/>
                  </a:lnTo>
                  <a:lnTo>
                    <a:pt x="3772586" y="465177"/>
                  </a:lnTo>
                  <a:lnTo>
                    <a:pt x="3731005" y="463124"/>
                  </a:lnTo>
                  <a:lnTo>
                    <a:pt x="3691922" y="457937"/>
                  </a:lnTo>
                  <a:lnTo>
                    <a:pt x="3620529" y="439328"/>
                  </a:lnTo>
                  <a:lnTo>
                    <a:pt x="3556967" y="411680"/>
                  </a:lnTo>
                  <a:lnTo>
                    <a:pt x="3499793" y="377327"/>
                  </a:lnTo>
                  <a:lnTo>
                    <a:pt x="3447566" y="338600"/>
                  </a:lnTo>
                  <a:lnTo>
                    <a:pt x="3398844" y="297832"/>
                  </a:lnTo>
                  <a:lnTo>
                    <a:pt x="3352185" y="257355"/>
                  </a:lnTo>
                  <a:lnTo>
                    <a:pt x="3329180" y="237954"/>
                  </a:lnTo>
                  <a:lnTo>
                    <a:pt x="3282914" y="202287"/>
                  </a:lnTo>
                  <a:lnTo>
                    <a:pt x="3235108" y="172742"/>
                  </a:lnTo>
                  <a:lnTo>
                    <a:pt x="3184320" y="151651"/>
                  </a:lnTo>
                  <a:lnTo>
                    <a:pt x="3129108" y="141347"/>
                  </a:lnTo>
                  <a:lnTo>
                    <a:pt x="3099393" y="140969"/>
                  </a:lnTo>
                  <a:close/>
                </a:path>
                <a:path extrusionOk="0" h="5143500" w="4394834">
                  <a:moveTo>
                    <a:pt x="4394822" y="0"/>
                  </a:moveTo>
                  <a:lnTo>
                    <a:pt x="4243980" y="0"/>
                  </a:lnTo>
                  <a:lnTo>
                    <a:pt x="4236457" y="15312"/>
                  </a:lnTo>
                  <a:lnTo>
                    <a:pt x="4222142" y="46634"/>
                  </a:lnTo>
                  <a:lnTo>
                    <a:pt x="4208369" y="78315"/>
                  </a:lnTo>
                  <a:lnTo>
                    <a:pt x="4181462" y="141895"/>
                  </a:lnTo>
                  <a:lnTo>
                    <a:pt x="4167830" y="173364"/>
                  </a:lnTo>
                  <a:lnTo>
                    <a:pt x="4138970" y="234587"/>
                  </a:lnTo>
                  <a:lnTo>
                    <a:pt x="4106326" y="292095"/>
                  </a:lnTo>
                  <a:lnTo>
                    <a:pt x="4067912" y="344170"/>
                  </a:lnTo>
                  <a:lnTo>
                    <a:pt x="4021743" y="389094"/>
                  </a:lnTo>
                  <a:lnTo>
                    <a:pt x="3965832" y="425153"/>
                  </a:lnTo>
                  <a:lnTo>
                    <a:pt x="3898195" y="450628"/>
                  </a:lnTo>
                  <a:lnTo>
                    <a:pt x="3859358" y="458861"/>
                  </a:lnTo>
                  <a:lnTo>
                    <a:pt x="3816845" y="463803"/>
                  </a:lnTo>
                  <a:lnTo>
                    <a:pt x="3772586" y="465177"/>
                  </a:lnTo>
                  <a:lnTo>
                    <a:pt x="4394822" y="465177"/>
                  </a:lnTo>
                  <a:lnTo>
                    <a:pt x="4394822" y="0"/>
                  </a:lnTo>
                  <a:close/>
                </a:path>
              </a:pathLst>
            </a:custGeom>
            <a:solidFill>
              <a:srgbClr val="FFC1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39" name="Google Shape;439;p22"/>
            <p:cNvSpPr/>
            <p:nvPr/>
          </p:nvSpPr>
          <p:spPr>
            <a:xfrm>
              <a:off x="4749273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424" y="139953"/>
                  </a:moveTo>
                  <a:lnTo>
                    <a:pt x="3034874" y="150202"/>
                  </a:lnTo>
                  <a:lnTo>
                    <a:pt x="2962297" y="177068"/>
                  </a:lnTo>
                  <a:lnTo>
                    <a:pt x="2922548" y="197462"/>
                  </a:lnTo>
                  <a:lnTo>
                    <a:pt x="2880251" y="222885"/>
                  </a:lnTo>
                  <a:lnTo>
                    <a:pt x="2841770" y="247650"/>
                  </a:lnTo>
                  <a:lnTo>
                    <a:pt x="2798979" y="274604"/>
                  </a:lnTo>
                  <a:lnTo>
                    <a:pt x="2755531" y="300346"/>
                  </a:lnTo>
                  <a:lnTo>
                    <a:pt x="2711453" y="324869"/>
                  </a:lnTo>
                  <a:lnTo>
                    <a:pt x="2666772" y="348166"/>
                  </a:lnTo>
                  <a:lnTo>
                    <a:pt x="2621512" y="370230"/>
                  </a:lnTo>
                  <a:lnTo>
                    <a:pt x="2575701" y="391054"/>
                  </a:lnTo>
                  <a:lnTo>
                    <a:pt x="2529284" y="410664"/>
                  </a:lnTo>
                  <a:lnTo>
                    <a:pt x="2482528" y="428959"/>
                  </a:lnTo>
                  <a:lnTo>
                    <a:pt x="2435218" y="446025"/>
                  </a:lnTo>
                  <a:lnTo>
                    <a:pt x="2387462" y="461825"/>
                  </a:lnTo>
                  <a:lnTo>
                    <a:pt x="2339285" y="476353"/>
                  </a:lnTo>
                  <a:lnTo>
                    <a:pt x="2290713" y="489601"/>
                  </a:lnTo>
                  <a:lnTo>
                    <a:pt x="2241772" y="501563"/>
                  </a:lnTo>
                  <a:lnTo>
                    <a:pt x="2192489" y="512233"/>
                  </a:lnTo>
                  <a:lnTo>
                    <a:pt x="2142890" y="521603"/>
                  </a:lnTo>
                  <a:lnTo>
                    <a:pt x="2093001" y="529667"/>
                  </a:lnTo>
                  <a:lnTo>
                    <a:pt x="2042848" y="536418"/>
                  </a:lnTo>
                  <a:lnTo>
                    <a:pt x="1992457" y="541850"/>
                  </a:lnTo>
                  <a:lnTo>
                    <a:pt x="1941855" y="545956"/>
                  </a:lnTo>
                  <a:lnTo>
                    <a:pt x="1891068" y="548730"/>
                  </a:lnTo>
                  <a:lnTo>
                    <a:pt x="1840121" y="550163"/>
                  </a:lnTo>
                  <a:lnTo>
                    <a:pt x="1800537" y="551759"/>
                  </a:lnTo>
                  <a:lnTo>
                    <a:pt x="1760352" y="554307"/>
                  </a:lnTo>
                  <a:lnTo>
                    <a:pt x="1719565" y="557939"/>
                  </a:lnTo>
                  <a:lnTo>
                    <a:pt x="1678178" y="562786"/>
                  </a:lnTo>
                  <a:lnTo>
                    <a:pt x="1636190" y="568981"/>
                  </a:lnTo>
                  <a:lnTo>
                    <a:pt x="1593602" y="576653"/>
                  </a:lnTo>
                  <a:lnTo>
                    <a:pt x="1550413" y="585935"/>
                  </a:lnTo>
                  <a:lnTo>
                    <a:pt x="1506624" y="596958"/>
                  </a:lnTo>
                  <a:lnTo>
                    <a:pt x="1462236" y="609854"/>
                  </a:lnTo>
                  <a:lnTo>
                    <a:pt x="1417248" y="624753"/>
                  </a:lnTo>
                  <a:lnTo>
                    <a:pt x="1371660" y="641788"/>
                  </a:lnTo>
                  <a:lnTo>
                    <a:pt x="1325474" y="661090"/>
                  </a:lnTo>
                  <a:lnTo>
                    <a:pt x="1278688" y="682790"/>
                  </a:lnTo>
                  <a:lnTo>
                    <a:pt x="1231304" y="707019"/>
                  </a:lnTo>
                  <a:lnTo>
                    <a:pt x="1183322" y="733910"/>
                  </a:lnTo>
                  <a:lnTo>
                    <a:pt x="1134741" y="763593"/>
                  </a:lnTo>
                  <a:lnTo>
                    <a:pt x="1085562" y="796200"/>
                  </a:lnTo>
                  <a:lnTo>
                    <a:pt x="1035785" y="831862"/>
                  </a:lnTo>
                  <a:lnTo>
                    <a:pt x="985411" y="870712"/>
                  </a:lnTo>
                  <a:lnTo>
                    <a:pt x="956062" y="895322"/>
                  </a:lnTo>
                  <a:lnTo>
                    <a:pt x="926727" y="922734"/>
                  </a:lnTo>
                  <a:lnTo>
                    <a:pt x="897522" y="952814"/>
                  </a:lnTo>
                  <a:lnTo>
                    <a:pt x="868562" y="985428"/>
                  </a:lnTo>
                  <a:lnTo>
                    <a:pt x="839962" y="1020443"/>
                  </a:lnTo>
                  <a:lnTo>
                    <a:pt x="811838" y="1057723"/>
                  </a:lnTo>
                  <a:lnTo>
                    <a:pt x="784306" y="1097137"/>
                  </a:lnTo>
                  <a:lnTo>
                    <a:pt x="757479" y="1138549"/>
                  </a:lnTo>
                  <a:lnTo>
                    <a:pt x="731475" y="1181827"/>
                  </a:lnTo>
                  <a:lnTo>
                    <a:pt x="706408" y="1226835"/>
                  </a:lnTo>
                  <a:lnTo>
                    <a:pt x="682393" y="1273441"/>
                  </a:lnTo>
                  <a:lnTo>
                    <a:pt x="659546" y="1321511"/>
                  </a:lnTo>
                  <a:lnTo>
                    <a:pt x="637982" y="1370910"/>
                  </a:lnTo>
                  <a:lnTo>
                    <a:pt x="617817" y="1421505"/>
                  </a:lnTo>
                  <a:lnTo>
                    <a:pt x="599166" y="1473162"/>
                  </a:lnTo>
                  <a:lnTo>
                    <a:pt x="582144" y="1525747"/>
                  </a:lnTo>
                  <a:lnTo>
                    <a:pt x="566867" y="1579127"/>
                  </a:lnTo>
                  <a:lnTo>
                    <a:pt x="553449" y="1633167"/>
                  </a:lnTo>
                  <a:lnTo>
                    <a:pt x="542007" y="1687734"/>
                  </a:lnTo>
                  <a:lnTo>
                    <a:pt x="532656" y="1742694"/>
                  </a:lnTo>
                  <a:lnTo>
                    <a:pt x="525991" y="1793627"/>
                  </a:lnTo>
                  <a:lnTo>
                    <a:pt x="521297" y="1844673"/>
                  </a:lnTo>
                  <a:lnTo>
                    <a:pt x="518662" y="1895729"/>
                  </a:lnTo>
                  <a:lnTo>
                    <a:pt x="518175" y="1946690"/>
                  </a:lnTo>
                  <a:lnTo>
                    <a:pt x="519925" y="1997454"/>
                  </a:lnTo>
                  <a:lnTo>
                    <a:pt x="524001" y="2047917"/>
                  </a:lnTo>
                  <a:lnTo>
                    <a:pt x="530491" y="2097975"/>
                  </a:lnTo>
                  <a:lnTo>
                    <a:pt x="539485" y="2147526"/>
                  </a:lnTo>
                  <a:lnTo>
                    <a:pt x="551071" y="2196465"/>
                  </a:lnTo>
                  <a:lnTo>
                    <a:pt x="563616" y="2253033"/>
                  </a:lnTo>
                  <a:lnTo>
                    <a:pt x="570280" y="2304780"/>
                  </a:lnTo>
                  <a:lnTo>
                    <a:pt x="571466" y="2352216"/>
                  </a:lnTo>
                  <a:lnTo>
                    <a:pt x="567581" y="2395855"/>
                  </a:lnTo>
                  <a:lnTo>
                    <a:pt x="559535" y="2434386"/>
                  </a:lnTo>
                  <a:lnTo>
                    <a:pt x="531963" y="2504482"/>
                  </a:lnTo>
                  <a:lnTo>
                    <a:pt x="491255" y="2568331"/>
                  </a:lnTo>
                  <a:lnTo>
                    <a:pt x="466790" y="2599055"/>
                  </a:lnTo>
                  <a:lnTo>
                    <a:pt x="440018" y="2629585"/>
                  </a:lnTo>
                  <a:lnTo>
                    <a:pt x="411266" y="2660378"/>
                  </a:lnTo>
                  <a:lnTo>
                    <a:pt x="349123" y="2724581"/>
                  </a:lnTo>
                  <a:lnTo>
                    <a:pt x="316385" y="2758902"/>
                  </a:lnTo>
                  <a:lnTo>
                    <a:pt x="282969" y="2795312"/>
                  </a:lnTo>
                  <a:lnTo>
                    <a:pt x="249202" y="2834266"/>
                  </a:lnTo>
                  <a:lnTo>
                    <a:pt x="215410" y="2876222"/>
                  </a:lnTo>
                  <a:lnTo>
                    <a:pt x="181918" y="2921635"/>
                  </a:lnTo>
                  <a:lnTo>
                    <a:pt x="149053" y="2970961"/>
                  </a:lnTo>
                  <a:lnTo>
                    <a:pt x="117140" y="3024657"/>
                  </a:lnTo>
                  <a:lnTo>
                    <a:pt x="86505" y="3083179"/>
                  </a:lnTo>
                  <a:lnTo>
                    <a:pt x="65229" y="3130505"/>
                  </a:lnTo>
                  <a:lnTo>
                    <a:pt x="46964" y="3179117"/>
                  </a:lnTo>
                  <a:lnTo>
                    <a:pt x="31705" y="3228870"/>
                  </a:lnTo>
                  <a:lnTo>
                    <a:pt x="19445" y="3279616"/>
                  </a:lnTo>
                  <a:lnTo>
                    <a:pt x="10178" y="3331210"/>
                  </a:lnTo>
                  <a:lnTo>
                    <a:pt x="4848" y="3373454"/>
                  </a:lnTo>
                  <a:lnTo>
                    <a:pt x="1457" y="3416089"/>
                  </a:lnTo>
                  <a:lnTo>
                    <a:pt x="0" y="3459036"/>
                  </a:lnTo>
                  <a:lnTo>
                    <a:pt x="474" y="3502220"/>
                  </a:lnTo>
                  <a:lnTo>
                    <a:pt x="2878" y="3545562"/>
                  </a:lnTo>
                  <a:lnTo>
                    <a:pt x="7207" y="3588986"/>
                  </a:lnTo>
                  <a:lnTo>
                    <a:pt x="13459" y="3632415"/>
                  </a:lnTo>
                  <a:lnTo>
                    <a:pt x="21632" y="3675772"/>
                  </a:lnTo>
                  <a:lnTo>
                    <a:pt x="31721" y="3718980"/>
                  </a:lnTo>
                  <a:lnTo>
                    <a:pt x="43725" y="3761962"/>
                  </a:lnTo>
                  <a:lnTo>
                    <a:pt x="57639" y="3804641"/>
                  </a:lnTo>
                  <a:lnTo>
                    <a:pt x="73462" y="3846940"/>
                  </a:lnTo>
                  <a:lnTo>
                    <a:pt x="91191" y="3888782"/>
                  </a:lnTo>
                  <a:lnTo>
                    <a:pt x="110822" y="3930090"/>
                  </a:lnTo>
                  <a:lnTo>
                    <a:pt x="132352" y="3970788"/>
                  </a:lnTo>
                  <a:lnTo>
                    <a:pt x="155779" y="4010797"/>
                  </a:lnTo>
                  <a:lnTo>
                    <a:pt x="181099" y="4050042"/>
                  </a:lnTo>
                  <a:lnTo>
                    <a:pt x="208310" y="4088445"/>
                  </a:lnTo>
                  <a:lnTo>
                    <a:pt x="237409" y="4125929"/>
                  </a:lnTo>
                  <a:lnTo>
                    <a:pt x="268392" y="4162418"/>
                  </a:lnTo>
                  <a:lnTo>
                    <a:pt x="301258" y="4197834"/>
                  </a:lnTo>
                  <a:lnTo>
                    <a:pt x="336002" y="4232100"/>
                  </a:lnTo>
                  <a:lnTo>
                    <a:pt x="372622" y="4265139"/>
                  </a:lnTo>
                  <a:lnTo>
                    <a:pt x="411116" y="4296875"/>
                  </a:lnTo>
                  <a:lnTo>
                    <a:pt x="451479" y="4327231"/>
                  </a:lnTo>
                  <a:lnTo>
                    <a:pt x="493710" y="4356128"/>
                  </a:lnTo>
                  <a:lnTo>
                    <a:pt x="537805" y="4383491"/>
                  </a:lnTo>
                  <a:lnTo>
                    <a:pt x="583761" y="4409243"/>
                  </a:lnTo>
                  <a:lnTo>
                    <a:pt x="631576" y="4433306"/>
                  </a:lnTo>
                  <a:lnTo>
                    <a:pt x="681246" y="4455604"/>
                  </a:lnTo>
                  <a:lnTo>
                    <a:pt x="747587" y="4482651"/>
                  </a:lnTo>
                  <a:lnTo>
                    <a:pt x="811012" y="4506651"/>
                  </a:lnTo>
                  <a:lnTo>
                    <a:pt x="871574" y="4527894"/>
                  </a:lnTo>
                  <a:lnTo>
                    <a:pt x="929327" y="4546670"/>
                  </a:lnTo>
                  <a:lnTo>
                    <a:pt x="984325" y="4563268"/>
                  </a:lnTo>
                  <a:lnTo>
                    <a:pt x="1036622" y="4577978"/>
                  </a:lnTo>
                  <a:lnTo>
                    <a:pt x="1086272" y="4591091"/>
                  </a:lnTo>
                  <a:lnTo>
                    <a:pt x="1259474" y="4633351"/>
                  </a:lnTo>
                  <a:lnTo>
                    <a:pt x="1296695" y="4642818"/>
                  </a:lnTo>
                  <a:lnTo>
                    <a:pt x="1364219" y="4662460"/>
                  </a:lnTo>
                  <a:lnTo>
                    <a:pt x="1422879" y="4684981"/>
                  </a:lnTo>
                  <a:lnTo>
                    <a:pt x="1473105" y="4712696"/>
                  </a:lnTo>
                  <a:lnTo>
                    <a:pt x="1515328" y="4747924"/>
                  </a:lnTo>
                  <a:lnTo>
                    <a:pt x="1549980" y="4792983"/>
                  </a:lnTo>
                  <a:lnTo>
                    <a:pt x="1577492" y="4850189"/>
                  </a:lnTo>
                  <a:lnTo>
                    <a:pt x="1598294" y="4921861"/>
                  </a:lnTo>
                  <a:lnTo>
                    <a:pt x="1606314" y="4963845"/>
                  </a:lnTo>
                  <a:lnTo>
                    <a:pt x="1612265" y="4998724"/>
                  </a:lnTo>
                  <a:lnTo>
                    <a:pt x="1619331" y="5034814"/>
                  </a:lnTo>
                  <a:lnTo>
                    <a:pt x="1627526" y="5071969"/>
                  </a:lnTo>
                  <a:lnTo>
                    <a:pt x="1636865" y="5110043"/>
                  </a:lnTo>
                  <a:lnTo>
                    <a:pt x="1645905" y="5143499"/>
                  </a:lnTo>
                  <a:lnTo>
                    <a:pt x="4394726" y="5143499"/>
                  </a:lnTo>
                  <a:lnTo>
                    <a:pt x="4394726" y="464161"/>
                  </a:lnTo>
                  <a:lnTo>
                    <a:pt x="3772616" y="464161"/>
                  </a:lnTo>
                  <a:lnTo>
                    <a:pt x="3731035" y="462108"/>
                  </a:lnTo>
                  <a:lnTo>
                    <a:pt x="3691952" y="456921"/>
                  </a:lnTo>
                  <a:lnTo>
                    <a:pt x="3620560" y="438312"/>
                  </a:lnTo>
                  <a:lnTo>
                    <a:pt x="3556998" y="410664"/>
                  </a:lnTo>
                  <a:lnTo>
                    <a:pt x="3499824" y="376311"/>
                  </a:lnTo>
                  <a:lnTo>
                    <a:pt x="3447596" y="337584"/>
                  </a:lnTo>
                  <a:lnTo>
                    <a:pt x="3398875" y="296816"/>
                  </a:lnTo>
                  <a:lnTo>
                    <a:pt x="3352216" y="256339"/>
                  </a:lnTo>
                  <a:lnTo>
                    <a:pt x="3329210" y="236938"/>
                  </a:lnTo>
                  <a:lnTo>
                    <a:pt x="3282945" y="201271"/>
                  </a:lnTo>
                  <a:lnTo>
                    <a:pt x="3235139" y="171726"/>
                  </a:lnTo>
                  <a:lnTo>
                    <a:pt x="3184351" y="150635"/>
                  </a:lnTo>
                  <a:lnTo>
                    <a:pt x="3129139" y="140331"/>
                  </a:lnTo>
                  <a:lnTo>
                    <a:pt x="3099424" y="139953"/>
                  </a:lnTo>
                  <a:close/>
                </a:path>
                <a:path extrusionOk="0" h="5143500" w="4394834">
                  <a:moveTo>
                    <a:pt x="4394726" y="0"/>
                  </a:moveTo>
                  <a:lnTo>
                    <a:pt x="4244043" y="0"/>
                  </a:lnTo>
                  <a:lnTo>
                    <a:pt x="4236304" y="15766"/>
                  </a:lnTo>
                  <a:lnTo>
                    <a:pt x="4221985" y="47118"/>
                  </a:lnTo>
                  <a:lnTo>
                    <a:pt x="4208210" y="78817"/>
                  </a:lnTo>
                  <a:lnTo>
                    <a:pt x="4181303" y="142397"/>
                  </a:lnTo>
                  <a:lnTo>
                    <a:pt x="4167674" y="173848"/>
                  </a:lnTo>
                  <a:lnTo>
                    <a:pt x="4138822" y="235000"/>
                  </a:lnTo>
                  <a:lnTo>
                    <a:pt x="4106193" y="292389"/>
                  </a:lnTo>
                  <a:lnTo>
                    <a:pt x="4067800" y="344296"/>
                  </a:lnTo>
                  <a:lnTo>
                    <a:pt x="4021658" y="389007"/>
                  </a:lnTo>
                  <a:lnTo>
                    <a:pt x="3965780" y="424804"/>
                  </a:lnTo>
                  <a:lnTo>
                    <a:pt x="3898181" y="449969"/>
                  </a:lnTo>
                  <a:lnTo>
                    <a:pt x="3859366" y="458029"/>
                  </a:lnTo>
                  <a:lnTo>
                    <a:pt x="3816876" y="462788"/>
                  </a:lnTo>
                  <a:lnTo>
                    <a:pt x="3772616" y="464161"/>
                  </a:lnTo>
                  <a:lnTo>
                    <a:pt x="4394726" y="464161"/>
                  </a:lnTo>
                  <a:lnTo>
                    <a:pt x="4394726" y="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40" name="Google Shape;440;p22"/>
            <p:cNvSpPr/>
            <p:nvPr/>
          </p:nvSpPr>
          <p:spPr>
            <a:xfrm>
              <a:off x="5787381" y="0"/>
              <a:ext cx="3357245" cy="1578610"/>
            </a:xfrm>
            <a:custGeom>
              <a:rect b="b" l="l" r="r" t="t"/>
              <a:pathLst>
                <a:path extrusionOk="0" h="1578610" w="3357245">
                  <a:moveTo>
                    <a:pt x="3356618" y="418846"/>
                  </a:moveTo>
                  <a:lnTo>
                    <a:pt x="1819156" y="418846"/>
                  </a:lnTo>
                  <a:lnTo>
                    <a:pt x="1852487" y="419320"/>
                  </a:lnTo>
                  <a:lnTo>
                    <a:pt x="1887408" y="420852"/>
                  </a:lnTo>
                  <a:lnTo>
                    <a:pt x="1961223" y="427729"/>
                  </a:lnTo>
                  <a:lnTo>
                    <a:pt x="1999715" y="433397"/>
                  </a:lnTo>
                  <a:lnTo>
                    <a:pt x="2038996" y="440765"/>
                  </a:lnTo>
                  <a:lnTo>
                    <a:pt x="2078866" y="449994"/>
                  </a:lnTo>
                  <a:lnTo>
                    <a:pt x="2119123" y="461246"/>
                  </a:lnTo>
                  <a:lnTo>
                    <a:pt x="2159567" y="474680"/>
                  </a:lnTo>
                  <a:lnTo>
                    <a:pt x="2199998" y="490459"/>
                  </a:lnTo>
                  <a:lnTo>
                    <a:pt x="2240214" y="508743"/>
                  </a:lnTo>
                  <a:lnTo>
                    <a:pt x="2280016" y="529692"/>
                  </a:lnTo>
                  <a:lnTo>
                    <a:pt x="2319203" y="553468"/>
                  </a:lnTo>
                  <a:lnTo>
                    <a:pt x="2357574" y="580231"/>
                  </a:lnTo>
                  <a:lnTo>
                    <a:pt x="2394928" y="610143"/>
                  </a:lnTo>
                  <a:lnTo>
                    <a:pt x="2431066" y="643365"/>
                  </a:lnTo>
                  <a:lnTo>
                    <a:pt x="2465785" y="680056"/>
                  </a:lnTo>
                  <a:lnTo>
                    <a:pt x="2498887" y="720379"/>
                  </a:lnTo>
                  <a:lnTo>
                    <a:pt x="2530169" y="764494"/>
                  </a:lnTo>
                  <a:lnTo>
                    <a:pt x="2559433" y="812561"/>
                  </a:lnTo>
                  <a:lnTo>
                    <a:pt x="2586476" y="864743"/>
                  </a:lnTo>
                  <a:lnTo>
                    <a:pt x="2611098" y="921199"/>
                  </a:lnTo>
                  <a:lnTo>
                    <a:pt x="2655066" y="1042812"/>
                  </a:lnTo>
                  <a:lnTo>
                    <a:pt x="2679685" y="1099428"/>
                  </a:lnTo>
                  <a:lnTo>
                    <a:pt x="2706755" y="1152079"/>
                  </a:lnTo>
                  <a:lnTo>
                    <a:pt x="2736073" y="1200906"/>
                  </a:lnTo>
                  <a:lnTo>
                    <a:pt x="2767441" y="1246051"/>
                  </a:lnTo>
                  <a:lnTo>
                    <a:pt x="2800655" y="1287652"/>
                  </a:lnTo>
                  <a:lnTo>
                    <a:pt x="2835516" y="1325853"/>
                  </a:lnTo>
                  <a:lnTo>
                    <a:pt x="2871821" y="1360792"/>
                  </a:lnTo>
                  <a:lnTo>
                    <a:pt x="2909370" y="1392611"/>
                  </a:lnTo>
                  <a:lnTo>
                    <a:pt x="2947961" y="1421451"/>
                  </a:lnTo>
                  <a:lnTo>
                    <a:pt x="2987394" y="1447453"/>
                  </a:lnTo>
                  <a:lnTo>
                    <a:pt x="3027467" y="1470757"/>
                  </a:lnTo>
                  <a:lnTo>
                    <a:pt x="3067979" y="1491503"/>
                  </a:lnTo>
                  <a:lnTo>
                    <a:pt x="3108729" y="1509834"/>
                  </a:lnTo>
                  <a:lnTo>
                    <a:pt x="3149515" y="1525889"/>
                  </a:lnTo>
                  <a:lnTo>
                    <a:pt x="3190137" y="1539810"/>
                  </a:lnTo>
                  <a:lnTo>
                    <a:pt x="3230394" y="1551736"/>
                  </a:lnTo>
                  <a:lnTo>
                    <a:pt x="3270083" y="1561810"/>
                  </a:lnTo>
                  <a:lnTo>
                    <a:pt x="3309005" y="1570171"/>
                  </a:lnTo>
                  <a:lnTo>
                    <a:pt x="3346957" y="1576961"/>
                  </a:lnTo>
                  <a:lnTo>
                    <a:pt x="3356618" y="1578368"/>
                  </a:lnTo>
                  <a:lnTo>
                    <a:pt x="3356618" y="418846"/>
                  </a:lnTo>
                  <a:close/>
                </a:path>
                <a:path extrusionOk="0" h="1578610" w="3357245">
                  <a:moveTo>
                    <a:pt x="3356618" y="0"/>
                  </a:moveTo>
                  <a:lnTo>
                    <a:pt x="0" y="0"/>
                  </a:lnTo>
                  <a:lnTo>
                    <a:pt x="21659" y="28462"/>
                  </a:lnTo>
                  <a:lnTo>
                    <a:pt x="57725" y="71728"/>
                  </a:lnTo>
                  <a:lnTo>
                    <a:pt x="94852" y="112431"/>
                  </a:lnTo>
                  <a:lnTo>
                    <a:pt x="132963" y="150642"/>
                  </a:lnTo>
                  <a:lnTo>
                    <a:pt x="171981" y="186431"/>
                  </a:lnTo>
                  <a:lnTo>
                    <a:pt x="211828" y="219870"/>
                  </a:lnTo>
                  <a:lnTo>
                    <a:pt x="252428" y="251029"/>
                  </a:lnTo>
                  <a:lnTo>
                    <a:pt x="293703" y="279979"/>
                  </a:lnTo>
                  <a:lnTo>
                    <a:pt x="335575" y="306790"/>
                  </a:lnTo>
                  <a:lnTo>
                    <a:pt x="377969" y="331534"/>
                  </a:lnTo>
                  <a:lnTo>
                    <a:pt x="420805" y="354280"/>
                  </a:lnTo>
                  <a:lnTo>
                    <a:pt x="464008" y="375100"/>
                  </a:lnTo>
                  <a:lnTo>
                    <a:pt x="507500" y="394065"/>
                  </a:lnTo>
                  <a:lnTo>
                    <a:pt x="551204" y="411244"/>
                  </a:lnTo>
                  <a:lnTo>
                    <a:pt x="595043" y="426709"/>
                  </a:lnTo>
                  <a:lnTo>
                    <a:pt x="638939" y="440531"/>
                  </a:lnTo>
                  <a:lnTo>
                    <a:pt x="682815" y="452779"/>
                  </a:lnTo>
                  <a:lnTo>
                    <a:pt x="726595" y="463526"/>
                  </a:lnTo>
                  <a:lnTo>
                    <a:pt x="770200" y="472841"/>
                  </a:lnTo>
                  <a:lnTo>
                    <a:pt x="813554" y="480796"/>
                  </a:lnTo>
                  <a:lnTo>
                    <a:pt x="856580" y="487460"/>
                  </a:lnTo>
                  <a:lnTo>
                    <a:pt x="899200" y="492905"/>
                  </a:lnTo>
                  <a:lnTo>
                    <a:pt x="941337" y="497202"/>
                  </a:lnTo>
                  <a:lnTo>
                    <a:pt x="982914" y="500421"/>
                  </a:lnTo>
                  <a:lnTo>
                    <a:pt x="1023853" y="502632"/>
                  </a:lnTo>
                  <a:lnTo>
                    <a:pt x="1064078" y="503907"/>
                  </a:lnTo>
                  <a:lnTo>
                    <a:pt x="1103511" y="504316"/>
                  </a:lnTo>
                  <a:lnTo>
                    <a:pt x="1306779" y="493859"/>
                  </a:lnTo>
                  <a:lnTo>
                    <a:pt x="1468922" y="470852"/>
                  </a:lnTo>
                  <a:lnTo>
                    <a:pt x="1576249" y="447845"/>
                  </a:lnTo>
                  <a:lnTo>
                    <a:pt x="1615067" y="437388"/>
                  </a:lnTo>
                  <a:lnTo>
                    <a:pt x="1630008" y="434490"/>
                  </a:lnTo>
                  <a:lnTo>
                    <a:pt x="1671916" y="428116"/>
                  </a:lnTo>
                  <a:lnTo>
                    <a:pt x="1736422" y="421743"/>
                  </a:lnTo>
                  <a:lnTo>
                    <a:pt x="1819156" y="418846"/>
                  </a:lnTo>
                  <a:lnTo>
                    <a:pt x="3356618" y="418846"/>
                  </a:lnTo>
                  <a:lnTo>
                    <a:pt x="3356618" y="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441" name="Google Shape;441;p22"/>
          <p:cNvSpPr/>
          <p:nvPr/>
        </p:nvSpPr>
        <p:spPr>
          <a:xfrm>
            <a:off x="0" y="3827258"/>
            <a:ext cx="2875280" cy="1316355"/>
          </a:xfrm>
          <a:custGeom>
            <a:rect b="b" l="l" r="r" t="t"/>
            <a:pathLst>
              <a:path extrusionOk="0" h="1316354" w="2875280">
                <a:moveTo>
                  <a:pt x="0" y="0"/>
                </a:moveTo>
                <a:lnTo>
                  <a:pt x="0" y="1316241"/>
                </a:lnTo>
                <a:lnTo>
                  <a:pt x="2875163" y="1316241"/>
                </a:lnTo>
                <a:lnTo>
                  <a:pt x="2835578" y="1274141"/>
                </a:lnTo>
                <a:lnTo>
                  <a:pt x="2797395" y="1237627"/>
                </a:lnTo>
                <a:lnTo>
                  <a:pt x="2758260" y="1203751"/>
                </a:lnTo>
                <a:lnTo>
                  <a:pt x="2718269" y="1172424"/>
                </a:lnTo>
                <a:lnTo>
                  <a:pt x="2677518" y="1143558"/>
                </a:lnTo>
                <a:lnTo>
                  <a:pt x="2636103" y="1117066"/>
                </a:lnTo>
                <a:lnTo>
                  <a:pt x="2594118" y="1092860"/>
                </a:lnTo>
                <a:lnTo>
                  <a:pt x="2551660" y="1070852"/>
                </a:lnTo>
                <a:lnTo>
                  <a:pt x="2508824" y="1050954"/>
                </a:lnTo>
                <a:lnTo>
                  <a:pt x="2465706" y="1033078"/>
                </a:lnTo>
                <a:lnTo>
                  <a:pt x="1329309" y="1019925"/>
                </a:lnTo>
                <a:lnTo>
                  <a:pt x="1295350" y="1019365"/>
                </a:lnTo>
                <a:lnTo>
                  <a:pt x="1222231" y="1014236"/>
                </a:lnTo>
                <a:lnTo>
                  <a:pt x="1183610" y="1009236"/>
                </a:lnTo>
                <a:lnTo>
                  <a:pt x="1143972" y="1002322"/>
                </a:lnTo>
                <a:lnTo>
                  <a:pt x="1103589" y="993281"/>
                </a:lnTo>
                <a:lnTo>
                  <a:pt x="1062729" y="981894"/>
                </a:lnTo>
                <a:lnTo>
                  <a:pt x="1021662" y="967947"/>
                </a:lnTo>
                <a:lnTo>
                  <a:pt x="980658" y="951223"/>
                </a:lnTo>
                <a:lnTo>
                  <a:pt x="939985" y="931506"/>
                </a:lnTo>
                <a:lnTo>
                  <a:pt x="899914" y="908579"/>
                </a:lnTo>
                <a:lnTo>
                  <a:pt x="860713" y="882227"/>
                </a:lnTo>
                <a:lnTo>
                  <a:pt x="822653" y="852233"/>
                </a:lnTo>
                <a:lnTo>
                  <a:pt x="786002" y="818382"/>
                </a:lnTo>
                <a:lnTo>
                  <a:pt x="751031" y="780457"/>
                </a:lnTo>
                <a:lnTo>
                  <a:pt x="718008" y="738242"/>
                </a:lnTo>
                <a:lnTo>
                  <a:pt x="687204" y="691521"/>
                </a:lnTo>
                <a:lnTo>
                  <a:pt x="658887" y="640078"/>
                </a:lnTo>
                <a:lnTo>
                  <a:pt x="633327" y="583697"/>
                </a:lnTo>
                <a:lnTo>
                  <a:pt x="588688" y="461788"/>
                </a:lnTo>
                <a:lnTo>
                  <a:pt x="563622" y="406029"/>
                </a:lnTo>
                <a:lnTo>
                  <a:pt x="535851" y="354704"/>
                </a:lnTo>
                <a:lnTo>
                  <a:pt x="505632" y="307632"/>
                </a:lnTo>
                <a:lnTo>
                  <a:pt x="473221" y="264636"/>
                </a:lnTo>
                <a:lnTo>
                  <a:pt x="438875" y="225535"/>
                </a:lnTo>
                <a:lnTo>
                  <a:pt x="402851" y="190149"/>
                </a:lnTo>
                <a:lnTo>
                  <a:pt x="365403" y="158299"/>
                </a:lnTo>
                <a:lnTo>
                  <a:pt x="326790" y="129805"/>
                </a:lnTo>
                <a:lnTo>
                  <a:pt x="287268" y="104488"/>
                </a:lnTo>
                <a:lnTo>
                  <a:pt x="247092" y="82168"/>
                </a:lnTo>
                <a:lnTo>
                  <a:pt x="206520" y="62666"/>
                </a:lnTo>
                <a:lnTo>
                  <a:pt x="165807" y="45801"/>
                </a:lnTo>
                <a:lnTo>
                  <a:pt x="125211" y="31396"/>
                </a:lnTo>
                <a:lnTo>
                  <a:pt x="84988" y="19269"/>
                </a:lnTo>
                <a:lnTo>
                  <a:pt x="45394" y="9241"/>
                </a:lnTo>
                <a:lnTo>
                  <a:pt x="6685" y="1133"/>
                </a:lnTo>
                <a:lnTo>
                  <a:pt x="0" y="0"/>
                </a:lnTo>
                <a:close/>
              </a:path>
              <a:path extrusionOk="0" h="1316354" w="2875280">
                <a:moveTo>
                  <a:pt x="1961133" y="944360"/>
                </a:moveTo>
                <a:lnTo>
                  <a:pt x="1781698" y="953601"/>
                </a:lnTo>
                <a:lnTo>
                  <a:pt x="1638554" y="973931"/>
                </a:lnTo>
                <a:lnTo>
                  <a:pt x="1543796" y="994262"/>
                </a:lnTo>
                <a:lnTo>
                  <a:pt x="1509522" y="1003503"/>
                </a:lnTo>
                <a:lnTo>
                  <a:pt x="1496347" y="1006069"/>
                </a:lnTo>
                <a:lnTo>
                  <a:pt x="1459372" y="1011714"/>
                </a:lnTo>
                <a:lnTo>
                  <a:pt x="1402419" y="1017359"/>
                </a:lnTo>
                <a:lnTo>
                  <a:pt x="1329309" y="1019925"/>
                </a:lnTo>
                <a:lnTo>
                  <a:pt x="2429975" y="1019925"/>
                </a:lnTo>
                <a:lnTo>
                  <a:pt x="2379008" y="1003043"/>
                </a:lnTo>
                <a:lnTo>
                  <a:pt x="2335619" y="990708"/>
                </a:lnTo>
                <a:lnTo>
                  <a:pt x="2292330" y="980044"/>
                </a:lnTo>
                <a:lnTo>
                  <a:pt x="2249238" y="970963"/>
                </a:lnTo>
                <a:lnTo>
                  <a:pt x="2206439" y="963378"/>
                </a:lnTo>
                <a:lnTo>
                  <a:pt x="2164027" y="957201"/>
                </a:lnTo>
                <a:lnTo>
                  <a:pt x="2122098" y="952344"/>
                </a:lnTo>
                <a:lnTo>
                  <a:pt x="2080749" y="948719"/>
                </a:lnTo>
                <a:lnTo>
                  <a:pt x="2040075" y="946239"/>
                </a:lnTo>
                <a:lnTo>
                  <a:pt x="2000171" y="944815"/>
                </a:lnTo>
                <a:lnTo>
                  <a:pt x="1961133" y="944360"/>
                </a:lnTo>
                <a:close/>
              </a:path>
            </a:pathLst>
          </a:custGeom>
          <a:solidFill>
            <a:srgbClr val="F3D26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42" name="Google Shape;442;p22"/>
          <p:cNvSpPr txBox="1"/>
          <p:nvPr>
            <p:ph type="title"/>
          </p:nvPr>
        </p:nvSpPr>
        <p:spPr>
          <a:xfrm>
            <a:off x="575627" y="1401381"/>
            <a:ext cx="3357879" cy="1865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00">
            <a:spAutoFit/>
          </a:bodyPr>
          <a:lstStyle/>
          <a:p>
            <a:pPr indent="330200" lvl="0" marL="12700" marR="5080" rtl="0" algn="l">
              <a:lnSpc>
                <a:spcPct val="10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/>
              <a:t>ADMIN WEBSITE</a:t>
            </a:r>
            <a:endParaRPr sz="6000"/>
          </a:p>
        </p:txBody>
      </p:sp>
      <p:sp>
        <p:nvSpPr>
          <p:cNvPr id="443" name="Google Shape;443;p22"/>
          <p:cNvSpPr/>
          <p:nvPr/>
        </p:nvSpPr>
        <p:spPr>
          <a:xfrm>
            <a:off x="4894579" y="1247139"/>
            <a:ext cx="3616960" cy="2755900"/>
          </a:xfrm>
          <a:custGeom>
            <a:rect b="b" l="l" r="r" t="t"/>
            <a:pathLst>
              <a:path extrusionOk="0" h="2755900" w="3616959">
                <a:moveTo>
                  <a:pt x="121920" y="2171700"/>
                </a:moveTo>
                <a:lnTo>
                  <a:pt x="3495040" y="2171700"/>
                </a:lnTo>
                <a:lnTo>
                  <a:pt x="3495040" y="116839"/>
                </a:lnTo>
                <a:lnTo>
                  <a:pt x="121920" y="116839"/>
                </a:lnTo>
                <a:lnTo>
                  <a:pt x="121920" y="2171700"/>
                </a:lnTo>
                <a:close/>
              </a:path>
              <a:path extrusionOk="0" h="2755900" w="3616959">
                <a:moveTo>
                  <a:pt x="1438783" y="2288540"/>
                </a:moveTo>
                <a:lnTo>
                  <a:pt x="1433810" y="2328421"/>
                </a:lnTo>
                <a:lnTo>
                  <a:pt x="1427003" y="2386044"/>
                </a:lnTo>
                <a:lnTo>
                  <a:pt x="1417101" y="2447809"/>
                </a:lnTo>
                <a:lnTo>
                  <a:pt x="1402842" y="2500122"/>
                </a:lnTo>
                <a:lnTo>
                  <a:pt x="1382373" y="2540141"/>
                </a:lnTo>
                <a:lnTo>
                  <a:pt x="1356915" y="2574917"/>
                </a:lnTo>
                <a:lnTo>
                  <a:pt x="1329529" y="2605394"/>
                </a:lnTo>
                <a:lnTo>
                  <a:pt x="1276689" y="2655976"/>
                </a:lnTo>
                <a:lnTo>
                  <a:pt x="1223853" y="2691912"/>
                </a:lnTo>
                <a:lnTo>
                  <a:pt x="1205484" y="2706497"/>
                </a:lnTo>
                <a:lnTo>
                  <a:pt x="1194758" y="2719178"/>
                </a:lnTo>
                <a:lnTo>
                  <a:pt x="1189593" y="2729495"/>
                </a:lnTo>
                <a:lnTo>
                  <a:pt x="1189356" y="2737770"/>
                </a:lnTo>
                <a:lnTo>
                  <a:pt x="1193419" y="2744330"/>
                </a:lnTo>
                <a:lnTo>
                  <a:pt x="1253490" y="2752940"/>
                </a:lnTo>
                <a:lnTo>
                  <a:pt x="1330458" y="2753560"/>
                </a:lnTo>
                <a:lnTo>
                  <a:pt x="1379640" y="2753354"/>
                </a:lnTo>
                <a:lnTo>
                  <a:pt x="1433980" y="2753078"/>
                </a:lnTo>
                <a:lnTo>
                  <a:pt x="1491996" y="2752940"/>
                </a:lnTo>
                <a:lnTo>
                  <a:pt x="2229739" y="2752940"/>
                </a:lnTo>
                <a:lnTo>
                  <a:pt x="2289498" y="2753826"/>
                </a:lnTo>
                <a:lnTo>
                  <a:pt x="2334339" y="2755303"/>
                </a:lnTo>
                <a:lnTo>
                  <a:pt x="2368059" y="2755598"/>
                </a:lnTo>
                <a:lnTo>
                  <a:pt x="2394458" y="2752940"/>
                </a:lnTo>
                <a:lnTo>
                  <a:pt x="2412567" y="2745941"/>
                </a:lnTo>
                <a:lnTo>
                  <a:pt x="2421032" y="2735846"/>
                </a:lnTo>
                <a:lnTo>
                  <a:pt x="2423068" y="2724837"/>
                </a:lnTo>
                <a:lnTo>
                  <a:pt x="2421890" y="2715094"/>
                </a:lnTo>
                <a:lnTo>
                  <a:pt x="2418764" y="2709964"/>
                </a:lnTo>
                <a:lnTo>
                  <a:pt x="2411841" y="2707357"/>
                </a:lnTo>
                <a:lnTo>
                  <a:pt x="2399655" y="2701307"/>
                </a:lnTo>
                <a:lnTo>
                  <a:pt x="2350664" y="2658749"/>
                </a:lnTo>
                <a:lnTo>
                  <a:pt x="2311574" y="2623408"/>
                </a:lnTo>
                <a:lnTo>
                  <a:pt x="2271889" y="2582317"/>
                </a:lnTo>
                <a:lnTo>
                  <a:pt x="2240026" y="2537968"/>
                </a:lnTo>
                <a:lnTo>
                  <a:pt x="2217890" y="2484931"/>
                </a:lnTo>
                <a:lnTo>
                  <a:pt x="2201052" y="2423906"/>
                </a:lnTo>
                <a:lnTo>
                  <a:pt x="2188716" y="2366571"/>
                </a:lnTo>
                <a:lnTo>
                  <a:pt x="2180081" y="2324608"/>
                </a:lnTo>
                <a:lnTo>
                  <a:pt x="2176510" y="2303702"/>
                </a:lnTo>
                <a:lnTo>
                  <a:pt x="2177986" y="2296715"/>
                </a:lnTo>
                <a:lnTo>
                  <a:pt x="2181367" y="2296372"/>
                </a:lnTo>
                <a:lnTo>
                  <a:pt x="2183511" y="2295398"/>
                </a:lnTo>
              </a:path>
              <a:path extrusionOk="0" h="2755900" w="3616959">
                <a:moveTo>
                  <a:pt x="0" y="88264"/>
                </a:moveTo>
                <a:lnTo>
                  <a:pt x="6933" y="53899"/>
                </a:lnTo>
                <a:lnTo>
                  <a:pt x="25844" y="25844"/>
                </a:lnTo>
                <a:lnTo>
                  <a:pt x="53899" y="6933"/>
                </a:lnTo>
                <a:lnTo>
                  <a:pt x="88265" y="0"/>
                </a:lnTo>
                <a:lnTo>
                  <a:pt x="3528695" y="0"/>
                </a:lnTo>
                <a:lnTo>
                  <a:pt x="3563060" y="6933"/>
                </a:lnTo>
                <a:lnTo>
                  <a:pt x="3591115" y="25844"/>
                </a:lnTo>
                <a:lnTo>
                  <a:pt x="3610026" y="53899"/>
                </a:lnTo>
                <a:lnTo>
                  <a:pt x="3616960" y="88264"/>
                </a:lnTo>
                <a:lnTo>
                  <a:pt x="3616960" y="2200275"/>
                </a:lnTo>
                <a:lnTo>
                  <a:pt x="3610026" y="2234640"/>
                </a:lnTo>
                <a:lnTo>
                  <a:pt x="3591115" y="2262695"/>
                </a:lnTo>
                <a:lnTo>
                  <a:pt x="3563060" y="2281606"/>
                </a:lnTo>
                <a:lnTo>
                  <a:pt x="3528695" y="2288540"/>
                </a:lnTo>
                <a:lnTo>
                  <a:pt x="88265" y="2288540"/>
                </a:lnTo>
                <a:lnTo>
                  <a:pt x="53899" y="2281606"/>
                </a:lnTo>
                <a:lnTo>
                  <a:pt x="25844" y="2262695"/>
                </a:lnTo>
                <a:lnTo>
                  <a:pt x="6933" y="2234640"/>
                </a:lnTo>
                <a:lnTo>
                  <a:pt x="0" y="2200275"/>
                </a:lnTo>
                <a:lnTo>
                  <a:pt x="0" y="88264"/>
                </a:lnTo>
                <a:close/>
              </a:path>
              <a:path extrusionOk="0" h="2755900" w="3616959">
                <a:moveTo>
                  <a:pt x="22860" y="98933"/>
                </a:moveTo>
                <a:lnTo>
                  <a:pt x="28634" y="70298"/>
                </a:lnTo>
                <a:lnTo>
                  <a:pt x="44386" y="46926"/>
                </a:lnTo>
                <a:lnTo>
                  <a:pt x="67758" y="31174"/>
                </a:lnTo>
                <a:lnTo>
                  <a:pt x="96393" y="25400"/>
                </a:lnTo>
                <a:lnTo>
                  <a:pt x="3518027" y="25400"/>
                </a:lnTo>
                <a:lnTo>
                  <a:pt x="3546661" y="31174"/>
                </a:lnTo>
                <a:lnTo>
                  <a:pt x="3570033" y="46926"/>
                </a:lnTo>
                <a:lnTo>
                  <a:pt x="3585785" y="70298"/>
                </a:lnTo>
                <a:lnTo>
                  <a:pt x="3591560" y="98933"/>
                </a:lnTo>
                <a:lnTo>
                  <a:pt x="3591560" y="2192147"/>
                </a:lnTo>
                <a:lnTo>
                  <a:pt x="3585785" y="2220781"/>
                </a:lnTo>
                <a:lnTo>
                  <a:pt x="3570033" y="2244153"/>
                </a:lnTo>
                <a:lnTo>
                  <a:pt x="3546661" y="2259905"/>
                </a:lnTo>
                <a:lnTo>
                  <a:pt x="3518027" y="2265680"/>
                </a:lnTo>
                <a:lnTo>
                  <a:pt x="96393" y="2265680"/>
                </a:lnTo>
                <a:lnTo>
                  <a:pt x="67758" y="2259905"/>
                </a:lnTo>
                <a:lnTo>
                  <a:pt x="44386" y="2244153"/>
                </a:lnTo>
                <a:lnTo>
                  <a:pt x="28634" y="2220781"/>
                </a:lnTo>
                <a:lnTo>
                  <a:pt x="22860" y="2192147"/>
                </a:lnTo>
                <a:lnTo>
                  <a:pt x="22860" y="98933"/>
                </a:lnTo>
                <a:close/>
              </a:path>
              <a:path extrusionOk="0" h="2755900" w="3616959">
                <a:moveTo>
                  <a:pt x="1201420" y="2712720"/>
                </a:moveTo>
                <a:lnTo>
                  <a:pt x="2419096" y="2712720"/>
                </a:lnTo>
              </a:path>
            </a:pathLst>
          </a:custGeom>
          <a:noFill/>
          <a:ln cap="flat" cmpd="sng" w="19050">
            <a:solidFill>
              <a:srgbClr val="FF8D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44" name="Google Shape;44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2582" y="1389009"/>
            <a:ext cx="3359418" cy="2020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402" y="47224"/>
            <a:ext cx="4682197" cy="298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86200" y="2038350"/>
            <a:ext cx="4953000" cy="2935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33350"/>
            <a:ext cx="36576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43400" y="2607522"/>
            <a:ext cx="4495800" cy="2269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40591" y="202269"/>
            <a:ext cx="4419600" cy="1995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2400" y="2802494"/>
            <a:ext cx="3810000" cy="2055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3" name="Google Shape;463;p25"/>
          <p:cNvGrpSpPr/>
          <p:nvPr/>
        </p:nvGrpSpPr>
        <p:grpSpPr>
          <a:xfrm>
            <a:off x="4749177" y="0"/>
            <a:ext cx="4395449" cy="5143500"/>
            <a:chOff x="4749177" y="0"/>
            <a:chExt cx="4395449" cy="5143500"/>
          </a:xfrm>
        </p:grpSpPr>
        <p:sp>
          <p:nvSpPr>
            <p:cNvPr id="464" name="Google Shape;464;p25"/>
            <p:cNvSpPr/>
            <p:nvPr/>
          </p:nvSpPr>
          <p:spPr>
            <a:xfrm>
              <a:off x="4749177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393" y="140969"/>
                  </a:moveTo>
                  <a:lnTo>
                    <a:pt x="3034843" y="151218"/>
                  </a:lnTo>
                  <a:lnTo>
                    <a:pt x="2962266" y="178084"/>
                  </a:lnTo>
                  <a:lnTo>
                    <a:pt x="2922517" y="198478"/>
                  </a:lnTo>
                  <a:lnTo>
                    <a:pt x="2841993" y="246634"/>
                  </a:lnTo>
                  <a:lnTo>
                    <a:pt x="2799200" y="273618"/>
                  </a:lnTo>
                  <a:lnTo>
                    <a:pt x="2755748" y="299412"/>
                  </a:lnTo>
                  <a:lnTo>
                    <a:pt x="2711662" y="324006"/>
                  </a:lnTo>
                  <a:lnTo>
                    <a:pt x="2666971" y="347391"/>
                  </a:lnTo>
                  <a:lnTo>
                    <a:pt x="2621699" y="369557"/>
                  </a:lnTo>
                  <a:lnTo>
                    <a:pt x="2575873" y="390497"/>
                  </a:lnTo>
                  <a:lnTo>
                    <a:pt x="2529521" y="410200"/>
                  </a:lnTo>
                  <a:lnTo>
                    <a:pt x="2482668" y="428658"/>
                  </a:lnTo>
                  <a:lnTo>
                    <a:pt x="2435342" y="445862"/>
                  </a:lnTo>
                  <a:lnTo>
                    <a:pt x="2387567" y="461803"/>
                  </a:lnTo>
                  <a:lnTo>
                    <a:pt x="2339372" y="476471"/>
                  </a:lnTo>
                  <a:lnTo>
                    <a:pt x="2290782" y="489857"/>
                  </a:lnTo>
                  <a:lnTo>
                    <a:pt x="2241824" y="501954"/>
                  </a:lnTo>
                  <a:lnTo>
                    <a:pt x="2192524" y="512750"/>
                  </a:lnTo>
                  <a:lnTo>
                    <a:pt x="2142910" y="522238"/>
                  </a:lnTo>
                  <a:lnTo>
                    <a:pt x="2093007" y="530409"/>
                  </a:lnTo>
                  <a:lnTo>
                    <a:pt x="2042841" y="537252"/>
                  </a:lnTo>
                  <a:lnTo>
                    <a:pt x="1992441" y="542760"/>
                  </a:lnTo>
                  <a:lnTo>
                    <a:pt x="1941831" y="546924"/>
                  </a:lnTo>
                  <a:lnTo>
                    <a:pt x="1891038" y="549733"/>
                  </a:lnTo>
                  <a:lnTo>
                    <a:pt x="1840090" y="551179"/>
                  </a:lnTo>
                  <a:lnTo>
                    <a:pt x="1800506" y="552775"/>
                  </a:lnTo>
                  <a:lnTo>
                    <a:pt x="1760321" y="555321"/>
                  </a:lnTo>
                  <a:lnTo>
                    <a:pt x="1719536" y="558948"/>
                  </a:lnTo>
                  <a:lnTo>
                    <a:pt x="1678150" y="563785"/>
                  </a:lnTo>
                  <a:lnTo>
                    <a:pt x="1636164" y="569962"/>
                  </a:lnTo>
                  <a:lnTo>
                    <a:pt x="1593579" y="577609"/>
                  </a:lnTo>
                  <a:lnTo>
                    <a:pt x="1550395" y="586856"/>
                  </a:lnTo>
                  <a:lnTo>
                    <a:pt x="1506612" y="597832"/>
                  </a:lnTo>
                  <a:lnTo>
                    <a:pt x="1462232" y="610667"/>
                  </a:lnTo>
                  <a:lnTo>
                    <a:pt x="1417254" y="625492"/>
                  </a:lnTo>
                  <a:lnTo>
                    <a:pt x="1371679" y="642435"/>
                  </a:lnTo>
                  <a:lnTo>
                    <a:pt x="1325507" y="661626"/>
                  </a:lnTo>
                  <a:lnTo>
                    <a:pt x="1278739" y="683196"/>
                  </a:lnTo>
                  <a:lnTo>
                    <a:pt x="1231375" y="707273"/>
                  </a:lnTo>
                  <a:lnTo>
                    <a:pt x="1183416" y="733989"/>
                  </a:lnTo>
                  <a:lnTo>
                    <a:pt x="1134862" y="763472"/>
                  </a:lnTo>
                  <a:lnTo>
                    <a:pt x="1085713" y="795852"/>
                  </a:lnTo>
                  <a:lnTo>
                    <a:pt x="1035970" y="831259"/>
                  </a:lnTo>
                  <a:lnTo>
                    <a:pt x="985634" y="869823"/>
                  </a:lnTo>
                  <a:lnTo>
                    <a:pt x="956268" y="894609"/>
                  </a:lnTo>
                  <a:lnTo>
                    <a:pt x="926919" y="922171"/>
                  </a:lnTo>
                  <a:lnTo>
                    <a:pt x="897704" y="952375"/>
                  </a:lnTo>
                  <a:lnTo>
                    <a:pt x="868736" y="985090"/>
                  </a:lnTo>
                  <a:lnTo>
                    <a:pt x="840132" y="1020183"/>
                  </a:lnTo>
                  <a:lnTo>
                    <a:pt x="812005" y="1057521"/>
                  </a:lnTo>
                  <a:lnTo>
                    <a:pt x="784472" y="1096974"/>
                  </a:lnTo>
                  <a:lnTo>
                    <a:pt x="757648" y="1138408"/>
                  </a:lnTo>
                  <a:lnTo>
                    <a:pt x="731646" y="1181692"/>
                  </a:lnTo>
                  <a:lnTo>
                    <a:pt x="706583" y="1226693"/>
                  </a:lnTo>
                  <a:lnTo>
                    <a:pt x="682574" y="1273278"/>
                  </a:lnTo>
                  <a:lnTo>
                    <a:pt x="659733" y="1321317"/>
                  </a:lnTo>
                  <a:lnTo>
                    <a:pt x="638175" y="1370676"/>
                  </a:lnTo>
                  <a:lnTo>
                    <a:pt x="618016" y="1421223"/>
                  </a:lnTo>
                  <a:lnTo>
                    <a:pt x="599371" y="1472826"/>
                  </a:lnTo>
                  <a:lnTo>
                    <a:pt x="582355" y="1525354"/>
                  </a:lnTo>
                  <a:lnTo>
                    <a:pt x="567083" y="1578673"/>
                  </a:lnTo>
                  <a:lnTo>
                    <a:pt x="553669" y="1632652"/>
                  </a:lnTo>
                  <a:lnTo>
                    <a:pt x="542229" y="1687157"/>
                  </a:lnTo>
                  <a:lnTo>
                    <a:pt x="532879" y="1742059"/>
                  </a:lnTo>
                  <a:lnTo>
                    <a:pt x="526214" y="1792949"/>
                  </a:lnTo>
                  <a:lnTo>
                    <a:pt x="521520" y="1843953"/>
                  </a:lnTo>
                  <a:lnTo>
                    <a:pt x="518885" y="1894967"/>
                  </a:lnTo>
                  <a:lnTo>
                    <a:pt x="518398" y="1945886"/>
                  </a:lnTo>
                  <a:lnTo>
                    <a:pt x="520148" y="1996607"/>
                  </a:lnTo>
                  <a:lnTo>
                    <a:pt x="524224" y="2047028"/>
                  </a:lnTo>
                  <a:lnTo>
                    <a:pt x="530714" y="2097044"/>
                  </a:lnTo>
                  <a:lnTo>
                    <a:pt x="539708" y="2146552"/>
                  </a:lnTo>
                  <a:lnTo>
                    <a:pt x="551294" y="2195449"/>
                  </a:lnTo>
                  <a:lnTo>
                    <a:pt x="563786" y="2252279"/>
                  </a:lnTo>
                  <a:lnTo>
                    <a:pt x="570455" y="2304240"/>
                  </a:lnTo>
                  <a:lnTo>
                    <a:pt x="571671" y="2351843"/>
                  </a:lnTo>
                  <a:lnTo>
                    <a:pt x="567804" y="2395601"/>
                  </a:lnTo>
                  <a:lnTo>
                    <a:pt x="559721" y="2434223"/>
                  </a:lnTo>
                  <a:lnTo>
                    <a:pt x="532096" y="2504428"/>
                  </a:lnTo>
                  <a:lnTo>
                    <a:pt x="491360" y="2568317"/>
                  </a:lnTo>
                  <a:lnTo>
                    <a:pt x="466886" y="2599045"/>
                  </a:lnTo>
                  <a:lnTo>
                    <a:pt x="440108" y="2629576"/>
                  </a:lnTo>
                  <a:lnTo>
                    <a:pt x="411351" y="2660372"/>
                  </a:lnTo>
                  <a:lnTo>
                    <a:pt x="349198" y="2724597"/>
                  </a:lnTo>
                  <a:lnTo>
                    <a:pt x="316451" y="2758948"/>
                  </a:lnTo>
                  <a:lnTo>
                    <a:pt x="283023" y="2795406"/>
                  </a:lnTo>
                  <a:lnTo>
                    <a:pt x="249239" y="2834431"/>
                  </a:lnTo>
                  <a:lnTo>
                    <a:pt x="215425" y="2876485"/>
                  </a:lnTo>
                  <a:lnTo>
                    <a:pt x="181903" y="2922027"/>
                  </a:lnTo>
                  <a:lnTo>
                    <a:pt x="149000" y="2971519"/>
                  </a:lnTo>
                  <a:lnTo>
                    <a:pt x="117040" y="3025421"/>
                  </a:lnTo>
                  <a:lnTo>
                    <a:pt x="86347" y="3084195"/>
                  </a:lnTo>
                  <a:lnTo>
                    <a:pt x="65145" y="3131308"/>
                  </a:lnTo>
                  <a:lnTo>
                    <a:pt x="46942" y="3179745"/>
                  </a:lnTo>
                  <a:lnTo>
                    <a:pt x="31721" y="3229365"/>
                  </a:lnTo>
                  <a:lnTo>
                    <a:pt x="19462" y="3280026"/>
                  </a:lnTo>
                  <a:lnTo>
                    <a:pt x="10147" y="3331591"/>
                  </a:lnTo>
                  <a:lnTo>
                    <a:pt x="4829" y="3373766"/>
                  </a:lnTo>
                  <a:lnTo>
                    <a:pt x="1448" y="3416345"/>
                  </a:lnTo>
                  <a:lnTo>
                    <a:pt x="0" y="3459250"/>
                  </a:lnTo>
                  <a:lnTo>
                    <a:pt x="481" y="3502402"/>
                  </a:lnTo>
                  <a:lnTo>
                    <a:pt x="2891" y="3545724"/>
                  </a:lnTo>
                  <a:lnTo>
                    <a:pt x="7225" y="3589139"/>
                  </a:lnTo>
                  <a:lnTo>
                    <a:pt x="13481" y="3632568"/>
                  </a:lnTo>
                  <a:lnTo>
                    <a:pt x="21655" y="3675934"/>
                  </a:lnTo>
                  <a:lnTo>
                    <a:pt x="31746" y="3719159"/>
                  </a:lnTo>
                  <a:lnTo>
                    <a:pt x="43750" y="3762165"/>
                  </a:lnTo>
                  <a:lnTo>
                    <a:pt x="57665" y="3804875"/>
                  </a:lnTo>
                  <a:lnTo>
                    <a:pt x="73486" y="3847210"/>
                  </a:lnTo>
                  <a:lnTo>
                    <a:pt x="91213" y="3889093"/>
                  </a:lnTo>
                  <a:lnTo>
                    <a:pt x="110841" y="3930447"/>
                  </a:lnTo>
                  <a:lnTo>
                    <a:pt x="132369" y="3971193"/>
                  </a:lnTo>
                  <a:lnTo>
                    <a:pt x="155792" y="4011253"/>
                  </a:lnTo>
                  <a:lnTo>
                    <a:pt x="181109" y="4050551"/>
                  </a:lnTo>
                  <a:lnTo>
                    <a:pt x="208316" y="4089007"/>
                  </a:lnTo>
                  <a:lnTo>
                    <a:pt x="237410" y="4126545"/>
                  </a:lnTo>
                  <a:lnTo>
                    <a:pt x="268390" y="4163087"/>
                  </a:lnTo>
                  <a:lnTo>
                    <a:pt x="301251" y="4198554"/>
                  </a:lnTo>
                  <a:lnTo>
                    <a:pt x="335991" y="4232870"/>
                  </a:lnTo>
                  <a:lnTo>
                    <a:pt x="372607" y="4265956"/>
                  </a:lnTo>
                  <a:lnTo>
                    <a:pt x="411097" y="4297734"/>
                  </a:lnTo>
                  <a:lnTo>
                    <a:pt x="451457" y="4328127"/>
                  </a:lnTo>
                  <a:lnTo>
                    <a:pt x="493685" y="4357058"/>
                  </a:lnTo>
                  <a:lnTo>
                    <a:pt x="537777" y="4384447"/>
                  </a:lnTo>
                  <a:lnTo>
                    <a:pt x="583732" y="4410219"/>
                  </a:lnTo>
                  <a:lnTo>
                    <a:pt x="631545" y="4434294"/>
                  </a:lnTo>
                  <a:lnTo>
                    <a:pt x="681215" y="4456595"/>
                  </a:lnTo>
                  <a:lnTo>
                    <a:pt x="747564" y="4483643"/>
                  </a:lnTo>
                  <a:lnTo>
                    <a:pt x="811010" y="4507646"/>
                  </a:lnTo>
                  <a:lnTo>
                    <a:pt x="871606" y="4528895"/>
                  </a:lnTo>
                  <a:lnTo>
                    <a:pt x="929403" y="4547678"/>
                  </a:lnTo>
                  <a:lnTo>
                    <a:pt x="984453" y="4564284"/>
                  </a:lnTo>
                  <a:lnTo>
                    <a:pt x="1036809" y="4579004"/>
                  </a:lnTo>
                  <a:lnTo>
                    <a:pt x="1086523" y="4592127"/>
                  </a:lnTo>
                  <a:lnTo>
                    <a:pt x="1259997" y="4634432"/>
                  </a:lnTo>
                  <a:lnTo>
                    <a:pt x="1297280" y="4643909"/>
                  </a:lnTo>
                  <a:lnTo>
                    <a:pt x="1364911" y="4663569"/>
                  </a:lnTo>
                  <a:lnTo>
                    <a:pt x="1423639" y="4686102"/>
                  </a:lnTo>
                  <a:lnTo>
                    <a:pt x="1473883" y="4713822"/>
                  </a:lnTo>
                  <a:lnTo>
                    <a:pt x="1516059" y="4749045"/>
                  </a:lnTo>
                  <a:lnTo>
                    <a:pt x="1550583" y="4794086"/>
                  </a:lnTo>
                  <a:lnTo>
                    <a:pt x="1577873" y="4851260"/>
                  </a:lnTo>
                  <a:lnTo>
                    <a:pt x="1598346" y="4922883"/>
                  </a:lnTo>
                  <a:lnTo>
                    <a:pt x="1606156" y="4964836"/>
                  </a:lnTo>
                  <a:lnTo>
                    <a:pt x="1612139" y="4999551"/>
                  </a:lnTo>
                  <a:lnTo>
                    <a:pt x="1619235" y="5035488"/>
                  </a:lnTo>
                  <a:lnTo>
                    <a:pt x="1627458" y="5072498"/>
                  </a:lnTo>
                  <a:lnTo>
                    <a:pt x="1636823" y="5110435"/>
                  </a:lnTo>
                  <a:lnTo>
                    <a:pt x="1645808" y="5143499"/>
                  </a:lnTo>
                  <a:lnTo>
                    <a:pt x="4394822" y="5143499"/>
                  </a:lnTo>
                  <a:lnTo>
                    <a:pt x="4394822" y="465177"/>
                  </a:lnTo>
                  <a:lnTo>
                    <a:pt x="3772586" y="465177"/>
                  </a:lnTo>
                  <a:lnTo>
                    <a:pt x="3731005" y="463124"/>
                  </a:lnTo>
                  <a:lnTo>
                    <a:pt x="3691922" y="457937"/>
                  </a:lnTo>
                  <a:lnTo>
                    <a:pt x="3620529" y="439328"/>
                  </a:lnTo>
                  <a:lnTo>
                    <a:pt x="3556967" y="411680"/>
                  </a:lnTo>
                  <a:lnTo>
                    <a:pt x="3499793" y="377327"/>
                  </a:lnTo>
                  <a:lnTo>
                    <a:pt x="3447566" y="338600"/>
                  </a:lnTo>
                  <a:lnTo>
                    <a:pt x="3398844" y="297832"/>
                  </a:lnTo>
                  <a:lnTo>
                    <a:pt x="3352185" y="257355"/>
                  </a:lnTo>
                  <a:lnTo>
                    <a:pt x="3329180" y="237954"/>
                  </a:lnTo>
                  <a:lnTo>
                    <a:pt x="3282914" y="202287"/>
                  </a:lnTo>
                  <a:lnTo>
                    <a:pt x="3235108" y="172742"/>
                  </a:lnTo>
                  <a:lnTo>
                    <a:pt x="3184320" y="151651"/>
                  </a:lnTo>
                  <a:lnTo>
                    <a:pt x="3129108" y="141347"/>
                  </a:lnTo>
                  <a:lnTo>
                    <a:pt x="3099393" y="140969"/>
                  </a:lnTo>
                  <a:close/>
                </a:path>
                <a:path extrusionOk="0" h="5143500" w="4394834">
                  <a:moveTo>
                    <a:pt x="4394822" y="0"/>
                  </a:moveTo>
                  <a:lnTo>
                    <a:pt x="4243980" y="0"/>
                  </a:lnTo>
                  <a:lnTo>
                    <a:pt x="4236457" y="15312"/>
                  </a:lnTo>
                  <a:lnTo>
                    <a:pt x="4222142" y="46634"/>
                  </a:lnTo>
                  <a:lnTo>
                    <a:pt x="4208369" y="78315"/>
                  </a:lnTo>
                  <a:lnTo>
                    <a:pt x="4181462" y="141895"/>
                  </a:lnTo>
                  <a:lnTo>
                    <a:pt x="4167830" y="173364"/>
                  </a:lnTo>
                  <a:lnTo>
                    <a:pt x="4138970" y="234587"/>
                  </a:lnTo>
                  <a:lnTo>
                    <a:pt x="4106326" y="292095"/>
                  </a:lnTo>
                  <a:lnTo>
                    <a:pt x="4067912" y="344170"/>
                  </a:lnTo>
                  <a:lnTo>
                    <a:pt x="4021743" y="389094"/>
                  </a:lnTo>
                  <a:lnTo>
                    <a:pt x="3965832" y="425153"/>
                  </a:lnTo>
                  <a:lnTo>
                    <a:pt x="3898195" y="450628"/>
                  </a:lnTo>
                  <a:lnTo>
                    <a:pt x="3859358" y="458861"/>
                  </a:lnTo>
                  <a:lnTo>
                    <a:pt x="3816845" y="463803"/>
                  </a:lnTo>
                  <a:lnTo>
                    <a:pt x="3772586" y="465177"/>
                  </a:lnTo>
                  <a:lnTo>
                    <a:pt x="4394822" y="465177"/>
                  </a:lnTo>
                  <a:lnTo>
                    <a:pt x="4394822" y="0"/>
                  </a:lnTo>
                  <a:close/>
                </a:path>
              </a:pathLst>
            </a:custGeom>
            <a:solidFill>
              <a:srgbClr val="FFC1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5" name="Google Shape;465;p25"/>
            <p:cNvSpPr/>
            <p:nvPr/>
          </p:nvSpPr>
          <p:spPr>
            <a:xfrm>
              <a:off x="4749273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424" y="139953"/>
                  </a:moveTo>
                  <a:lnTo>
                    <a:pt x="3034874" y="150202"/>
                  </a:lnTo>
                  <a:lnTo>
                    <a:pt x="2962297" y="177068"/>
                  </a:lnTo>
                  <a:lnTo>
                    <a:pt x="2922548" y="197462"/>
                  </a:lnTo>
                  <a:lnTo>
                    <a:pt x="2880251" y="222885"/>
                  </a:lnTo>
                  <a:lnTo>
                    <a:pt x="2841770" y="247650"/>
                  </a:lnTo>
                  <a:lnTo>
                    <a:pt x="2798979" y="274604"/>
                  </a:lnTo>
                  <a:lnTo>
                    <a:pt x="2755531" y="300346"/>
                  </a:lnTo>
                  <a:lnTo>
                    <a:pt x="2711453" y="324869"/>
                  </a:lnTo>
                  <a:lnTo>
                    <a:pt x="2666772" y="348166"/>
                  </a:lnTo>
                  <a:lnTo>
                    <a:pt x="2621512" y="370230"/>
                  </a:lnTo>
                  <a:lnTo>
                    <a:pt x="2575701" y="391054"/>
                  </a:lnTo>
                  <a:lnTo>
                    <a:pt x="2529284" y="410664"/>
                  </a:lnTo>
                  <a:lnTo>
                    <a:pt x="2482528" y="428959"/>
                  </a:lnTo>
                  <a:lnTo>
                    <a:pt x="2435218" y="446025"/>
                  </a:lnTo>
                  <a:lnTo>
                    <a:pt x="2387462" y="461825"/>
                  </a:lnTo>
                  <a:lnTo>
                    <a:pt x="2339285" y="476353"/>
                  </a:lnTo>
                  <a:lnTo>
                    <a:pt x="2290713" y="489601"/>
                  </a:lnTo>
                  <a:lnTo>
                    <a:pt x="2241772" y="501563"/>
                  </a:lnTo>
                  <a:lnTo>
                    <a:pt x="2192489" y="512233"/>
                  </a:lnTo>
                  <a:lnTo>
                    <a:pt x="2142890" y="521603"/>
                  </a:lnTo>
                  <a:lnTo>
                    <a:pt x="2093001" y="529667"/>
                  </a:lnTo>
                  <a:lnTo>
                    <a:pt x="2042848" y="536418"/>
                  </a:lnTo>
                  <a:lnTo>
                    <a:pt x="1992457" y="541850"/>
                  </a:lnTo>
                  <a:lnTo>
                    <a:pt x="1941855" y="545956"/>
                  </a:lnTo>
                  <a:lnTo>
                    <a:pt x="1891068" y="548730"/>
                  </a:lnTo>
                  <a:lnTo>
                    <a:pt x="1840121" y="550163"/>
                  </a:lnTo>
                  <a:lnTo>
                    <a:pt x="1800537" y="551759"/>
                  </a:lnTo>
                  <a:lnTo>
                    <a:pt x="1760352" y="554307"/>
                  </a:lnTo>
                  <a:lnTo>
                    <a:pt x="1719565" y="557939"/>
                  </a:lnTo>
                  <a:lnTo>
                    <a:pt x="1678178" y="562786"/>
                  </a:lnTo>
                  <a:lnTo>
                    <a:pt x="1636190" y="568981"/>
                  </a:lnTo>
                  <a:lnTo>
                    <a:pt x="1593602" y="576653"/>
                  </a:lnTo>
                  <a:lnTo>
                    <a:pt x="1550413" y="585935"/>
                  </a:lnTo>
                  <a:lnTo>
                    <a:pt x="1506624" y="596958"/>
                  </a:lnTo>
                  <a:lnTo>
                    <a:pt x="1462236" y="609854"/>
                  </a:lnTo>
                  <a:lnTo>
                    <a:pt x="1417248" y="624753"/>
                  </a:lnTo>
                  <a:lnTo>
                    <a:pt x="1371660" y="641788"/>
                  </a:lnTo>
                  <a:lnTo>
                    <a:pt x="1325474" y="661090"/>
                  </a:lnTo>
                  <a:lnTo>
                    <a:pt x="1278688" y="682790"/>
                  </a:lnTo>
                  <a:lnTo>
                    <a:pt x="1231304" y="707019"/>
                  </a:lnTo>
                  <a:lnTo>
                    <a:pt x="1183322" y="733910"/>
                  </a:lnTo>
                  <a:lnTo>
                    <a:pt x="1134741" y="763593"/>
                  </a:lnTo>
                  <a:lnTo>
                    <a:pt x="1085562" y="796200"/>
                  </a:lnTo>
                  <a:lnTo>
                    <a:pt x="1035785" y="831862"/>
                  </a:lnTo>
                  <a:lnTo>
                    <a:pt x="985411" y="870712"/>
                  </a:lnTo>
                  <a:lnTo>
                    <a:pt x="956062" y="895322"/>
                  </a:lnTo>
                  <a:lnTo>
                    <a:pt x="926727" y="922734"/>
                  </a:lnTo>
                  <a:lnTo>
                    <a:pt x="897522" y="952814"/>
                  </a:lnTo>
                  <a:lnTo>
                    <a:pt x="868562" y="985428"/>
                  </a:lnTo>
                  <a:lnTo>
                    <a:pt x="839962" y="1020443"/>
                  </a:lnTo>
                  <a:lnTo>
                    <a:pt x="811838" y="1057723"/>
                  </a:lnTo>
                  <a:lnTo>
                    <a:pt x="784306" y="1097137"/>
                  </a:lnTo>
                  <a:lnTo>
                    <a:pt x="757479" y="1138549"/>
                  </a:lnTo>
                  <a:lnTo>
                    <a:pt x="731475" y="1181827"/>
                  </a:lnTo>
                  <a:lnTo>
                    <a:pt x="706408" y="1226835"/>
                  </a:lnTo>
                  <a:lnTo>
                    <a:pt x="682393" y="1273441"/>
                  </a:lnTo>
                  <a:lnTo>
                    <a:pt x="659546" y="1321511"/>
                  </a:lnTo>
                  <a:lnTo>
                    <a:pt x="637982" y="1370910"/>
                  </a:lnTo>
                  <a:lnTo>
                    <a:pt x="617817" y="1421505"/>
                  </a:lnTo>
                  <a:lnTo>
                    <a:pt x="599166" y="1473162"/>
                  </a:lnTo>
                  <a:lnTo>
                    <a:pt x="582144" y="1525747"/>
                  </a:lnTo>
                  <a:lnTo>
                    <a:pt x="566867" y="1579127"/>
                  </a:lnTo>
                  <a:lnTo>
                    <a:pt x="553449" y="1633167"/>
                  </a:lnTo>
                  <a:lnTo>
                    <a:pt x="542007" y="1687734"/>
                  </a:lnTo>
                  <a:lnTo>
                    <a:pt x="532656" y="1742694"/>
                  </a:lnTo>
                  <a:lnTo>
                    <a:pt x="525991" y="1793627"/>
                  </a:lnTo>
                  <a:lnTo>
                    <a:pt x="521297" y="1844673"/>
                  </a:lnTo>
                  <a:lnTo>
                    <a:pt x="518662" y="1895729"/>
                  </a:lnTo>
                  <a:lnTo>
                    <a:pt x="518175" y="1946690"/>
                  </a:lnTo>
                  <a:lnTo>
                    <a:pt x="519925" y="1997454"/>
                  </a:lnTo>
                  <a:lnTo>
                    <a:pt x="524001" y="2047917"/>
                  </a:lnTo>
                  <a:lnTo>
                    <a:pt x="530491" y="2097975"/>
                  </a:lnTo>
                  <a:lnTo>
                    <a:pt x="539485" y="2147526"/>
                  </a:lnTo>
                  <a:lnTo>
                    <a:pt x="551071" y="2196465"/>
                  </a:lnTo>
                  <a:lnTo>
                    <a:pt x="563616" y="2253033"/>
                  </a:lnTo>
                  <a:lnTo>
                    <a:pt x="570280" y="2304780"/>
                  </a:lnTo>
                  <a:lnTo>
                    <a:pt x="571466" y="2352216"/>
                  </a:lnTo>
                  <a:lnTo>
                    <a:pt x="567581" y="2395855"/>
                  </a:lnTo>
                  <a:lnTo>
                    <a:pt x="559535" y="2434386"/>
                  </a:lnTo>
                  <a:lnTo>
                    <a:pt x="531963" y="2504482"/>
                  </a:lnTo>
                  <a:lnTo>
                    <a:pt x="491255" y="2568331"/>
                  </a:lnTo>
                  <a:lnTo>
                    <a:pt x="466790" y="2599055"/>
                  </a:lnTo>
                  <a:lnTo>
                    <a:pt x="440018" y="2629585"/>
                  </a:lnTo>
                  <a:lnTo>
                    <a:pt x="411266" y="2660378"/>
                  </a:lnTo>
                  <a:lnTo>
                    <a:pt x="349123" y="2724581"/>
                  </a:lnTo>
                  <a:lnTo>
                    <a:pt x="316385" y="2758902"/>
                  </a:lnTo>
                  <a:lnTo>
                    <a:pt x="282969" y="2795312"/>
                  </a:lnTo>
                  <a:lnTo>
                    <a:pt x="249202" y="2834266"/>
                  </a:lnTo>
                  <a:lnTo>
                    <a:pt x="215410" y="2876222"/>
                  </a:lnTo>
                  <a:lnTo>
                    <a:pt x="181918" y="2921635"/>
                  </a:lnTo>
                  <a:lnTo>
                    <a:pt x="149053" y="2970961"/>
                  </a:lnTo>
                  <a:lnTo>
                    <a:pt x="117140" y="3024657"/>
                  </a:lnTo>
                  <a:lnTo>
                    <a:pt x="86505" y="3083179"/>
                  </a:lnTo>
                  <a:lnTo>
                    <a:pt x="65229" y="3130505"/>
                  </a:lnTo>
                  <a:lnTo>
                    <a:pt x="46964" y="3179117"/>
                  </a:lnTo>
                  <a:lnTo>
                    <a:pt x="31705" y="3228870"/>
                  </a:lnTo>
                  <a:lnTo>
                    <a:pt x="19445" y="3279616"/>
                  </a:lnTo>
                  <a:lnTo>
                    <a:pt x="10178" y="3331210"/>
                  </a:lnTo>
                  <a:lnTo>
                    <a:pt x="4848" y="3373454"/>
                  </a:lnTo>
                  <a:lnTo>
                    <a:pt x="1457" y="3416089"/>
                  </a:lnTo>
                  <a:lnTo>
                    <a:pt x="0" y="3459036"/>
                  </a:lnTo>
                  <a:lnTo>
                    <a:pt x="474" y="3502220"/>
                  </a:lnTo>
                  <a:lnTo>
                    <a:pt x="2878" y="3545562"/>
                  </a:lnTo>
                  <a:lnTo>
                    <a:pt x="7207" y="3588986"/>
                  </a:lnTo>
                  <a:lnTo>
                    <a:pt x="13459" y="3632415"/>
                  </a:lnTo>
                  <a:lnTo>
                    <a:pt x="21632" y="3675772"/>
                  </a:lnTo>
                  <a:lnTo>
                    <a:pt x="31721" y="3718980"/>
                  </a:lnTo>
                  <a:lnTo>
                    <a:pt x="43725" y="3761962"/>
                  </a:lnTo>
                  <a:lnTo>
                    <a:pt x="57639" y="3804641"/>
                  </a:lnTo>
                  <a:lnTo>
                    <a:pt x="73462" y="3846940"/>
                  </a:lnTo>
                  <a:lnTo>
                    <a:pt x="91191" y="3888782"/>
                  </a:lnTo>
                  <a:lnTo>
                    <a:pt x="110822" y="3930090"/>
                  </a:lnTo>
                  <a:lnTo>
                    <a:pt x="132352" y="3970788"/>
                  </a:lnTo>
                  <a:lnTo>
                    <a:pt x="155779" y="4010797"/>
                  </a:lnTo>
                  <a:lnTo>
                    <a:pt x="181099" y="4050042"/>
                  </a:lnTo>
                  <a:lnTo>
                    <a:pt x="208310" y="4088445"/>
                  </a:lnTo>
                  <a:lnTo>
                    <a:pt x="237409" y="4125929"/>
                  </a:lnTo>
                  <a:lnTo>
                    <a:pt x="268392" y="4162418"/>
                  </a:lnTo>
                  <a:lnTo>
                    <a:pt x="301258" y="4197834"/>
                  </a:lnTo>
                  <a:lnTo>
                    <a:pt x="336002" y="4232100"/>
                  </a:lnTo>
                  <a:lnTo>
                    <a:pt x="372622" y="4265139"/>
                  </a:lnTo>
                  <a:lnTo>
                    <a:pt x="411116" y="4296875"/>
                  </a:lnTo>
                  <a:lnTo>
                    <a:pt x="451479" y="4327231"/>
                  </a:lnTo>
                  <a:lnTo>
                    <a:pt x="493710" y="4356128"/>
                  </a:lnTo>
                  <a:lnTo>
                    <a:pt x="537805" y="4383491"/>
                  </a:lnTo>
                  <a:lnTo>
                    <a:pt x="583761" y="4409243"/>
                  </a:lnTo>
                  <a:lnTo>
                    <a:pt x="631576" y="4433306"/>
                  </a:lnTo>
                  <a:lnTo>
                    <a:pt x="681246" y="4455604"/>
                  </a:lnTo>
                  <a:lnTo>
                    <a:pt x="747587" y="4482651"/>
                  </a:lnTo>
                  <a:lnTo>
                    <a:pt x="811012" y="4506651"/>
                  </a:lnTo>
                  <a:lnTo>
                    <a:pt x="871574" y="4527894"/>
                  </a:lnTo>
                  <a:lnTo>
                    <a:pt x="929327" y="4546670"/>
                  </a:lnTo>
                  <a:lnTo>
                    <a:pt x="984325" y="4563268"/>
                  </a:lnTo>
                  <a:lnTo>
                    <a:pt x="1036622" y="4577978"/>
                  </a:lnTo>
                  <a:lnTo>
                    <a:pt x="1086272" y="4591091"/>
                  </a:lnTo>
                  <a:lnTo>
                    <a:pt x="1259474" y="4633351"/>
                  </a:lnTo>
                  <a:lnTo>
                    <a:pt x="1296695" y="4642818"/>
                  </a:lnTo>
                  <a:lnTo>
                    <a:pt x="1364219" y="4662460"/>
                  </a:lnTo>
                  <a:lnTo>
                    <a:pt x="1422879" y="4684981"/>
                  </a:lnTo>
                  <a:lnTo>
                    <a:pt x="1473105" y="4712696"/>
                  </a:lnTo>
                  <a:lnTo>
                    <a:pt x="1515328" y="4747924"/>
                  </a:lnTo>
                  <a:lnTo>
                    <a:pt x="1549980" y="4792983"/>
                  </a:lnTo>
                  <a:lnTo>
                    <a:pt x="1577492" y="4850189"/>
                  </a:lnTo>
                  <a:lnTo>
                    <a:pt x="1598294" y="4921861"/>
                  </a:lnTo>
                  <a:lnTo>
                    <a:pt x="1606314" y="4963845"/>
                  </a:lnTo>
                  <a:lnTo>
                    <a:pt x="1612265" y="4998724"/>
                  </a:lnTo>
                  <a:lnTo>
                    <a:pt x="1619331" y="5034814"/>
                  </a:lnTo>
                  <a:lnTo>
                    <a:pt x="1627526" y="5071969"/>
                  </a:lnTo>
                  <a:lnTo>
                    <a:pt x="1636865" y="5110043"/>
                  </a:lnTo>
                  <a:lnTo>
                    <a:pt x="1645905" y="5143499"/>
                  </a:lnTo>
                  <a:lnTo>
                    <a:pt x="4394726" y="5143499"/>
                  </a:lnTo>
                  <a:lnTo>
                    <a:pt x="4394726" y="464161"/>
                  </a:lnTo>
                  <a:lnTo>
                    <a:pt x="3772616" y="464161"/>
                  </a:lnTo>
                  <a:lnTo>
                    <a:pt x="3731035" y="462108"/>
                  </a:lnTo>
                  <a:lnTo>
                    <a:pt x="3691952" y="456921"/>
                  </a:lnTo>
                  <a:lnTo>
                    <a:pt x="3620560" y="438312"/>
                  </a:lnTo>
                  <a:lnTo>
                    <a:pt x="3556998" y="410664"/>
                  </a:lnTo>
                  <a:lnTo>
                    <a:pt x="3499824" y="376311"/>
                  </a:lnTo>
                  <a:lnTo>
                    <a:pt x="3447596" y="337584"/>
                  </a:lnTo>
                  <a:lnTo>
                    <a:pt x="3398875" y="296816"/>
                  </a:lnTo>
                  <a:lnTo>
                    <a:pt x="3352216" y="256339"/>
                  </a:lnTo>
                  <a:lnTo>
                    <a:pt x="3329210" y="236938"/>
                  </a:lnTo>
                  <a:lnTo>
                    <a:pt x="3282945" y="201271"/>
                  </a:lnTo>
                  <a:lnTo>
                    <a:pt x="3235139" y="171726"/>
                  </a:lnTo>
                  <a:lnTo>
                    <a:pt x="3184351" y="150635"/>
                  </a:lnTo>
                  <a:lnTo>
                    <a:pt x="3129139" y="140331"/>
                  </a:lnTo>
                  <a:lnTo>
                    <a:pt x="3099424" y="139953"/>
                  </a:lnTo>
                  <a:close/>
                </a:path>
                <a:path extrusionOk="0" h="5143500" w="4394834">
                  <a:moveTo>
                    <a:pt x="4394726" y="0"/>
                  </a:moveTo>
                  <a:lnTo>
                    <a:pt x="4244043" y="0"/>
                  </a:lnTo>
                  <a:lnTo>
                    <a:pt x="4236304" y="15766"/>
                  </a:lnTo>
                  <a:lnTo>
                    <a:pt x="4221985" y="47118"/>
                  </a:lnTo>
                  <a:lnTo>
                    <a:pt x="4208210" y="78817"/>
                  </a:lnTo>
                  <a:lnTo>
                    <a:pt x="4181303" y="142397"/>
                  </a:lnTo>
                  <a:lnTo>
                    <a:pt x="4167674" y="173848"/>
                  </a:lnTo>
                  <a:lnTo>
                    <a:pt x="4138822" y="235000"/>
                  </a:lnTo>
                  <a:lnTo>
                    <a:pt x="4106193" y="292389"/>
                  </a:lnTo>
                  <a:lnTo>
                    <a:pt x="4067800" y="344296"/>
                  </a:lnTo>
                  <a:lnTo>
                    <a:pt x="4021658" y="389007"/>
                  </a:lnTo>
                  <a:lnTo>
                    <a:pt x="3965780" y="424804"/>
                  </a:lnTo>
                  <a:lnTo>
                    <a:pt x="3898181" y="449969"/>
                  </a:lnTo>
                  <a:lnTo>
                    <a:pt x="3859366" y="458029"/>
                  </a:lnTo>
                  <a:lnTo>
                    <a:pt x="3816876" y="462788"/>
                  </a:lnTo>
                  <a:lnTo>
                    <a:pt x="3772616" y="464161"/>
                  </a:lnTo>
                  <a:lnTo>
                    <a:pt x="4394726" y="464161"/>
                  </a:lnTo>
                  <a:lnTo>
                    <a:pt x="4394726" y="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66" name="Google Shape;466;p25"/>
            <p:cNvSpPr/>
            <p:nvPr/>
          </p:nvSpPr>
          <p:spPr>
            <a:xfrm>
              <a:off x="5787381" y="0"/>
              <a:ext cx="3357245" cy="1578610"/>
            </a:xfrm>
            <a:custGeom>
              <a:rect b="b" l="l" r="r" t="t"/>
              <a:pathLst>
                <a:path extrusionOk="0" h="1578610" w="3357245">
                  <a:moveTo>
                    <a:pt x="3356618" y="418846"/>
                  </a:moveTo>
                  <a:lnTo>
                    <a:pt x="1819156" y="418846"/>
                  </a:lnTo>
                  <a:lnTo>
                    <a:pt x="1852487" y="419320"/>
                  </a:lnTo>
                  <a:lnTo>
                    <a:pt x="1887408" y="420852"/>
                  </a:lnTo>
                  <a:lnTo>
                    <a:pt x="1961223" y="427729"/>
                  </a:lnTo>
                  <a:lnTo>
                    <a:pt x="1999715" y="433397"/>
                  </a:lnTo>
                  <a:lnTo>
                    <a:pt x="2038996" y="440765"/>
                  </a:lnTo>
                  <a:lnTo>
                    <a:pt x="2078866" y="449994"/>
                  </a:lnTo>
                  <a:lnTo>
                    <a:pt x="2119123" y="461246"/>
                  </a:lnTo>
                  <a:lnTo>
                    <a:pt x="2159567" y="474680"/>
                  </a:lnTo>
                  <a:lnTo>
                    <a:pt x="2199998" y="490459"/>
                  </a:lnTo>
                  <a:lnTo>
                    <a:pt x="2240214" y="508743"/>
                  </a:lnTo>
                  <a:lnTo>
                    <a:pt x="2280016" y="529692"/>
                  </a:lnTo>
                  <a:lnTo>
                    <a:pt x="2319203" y="553468"/>
                  </a:lnTo>
                  <a:lnTo>
                    <a:pt x="2357574" y="580231"/>
                  </a:lnTo>
                  <a:lnTo>
                    <a:pt x="2394928" y="610143"/>
                  </a:lnTo>
                  <a:lnTo>
                    <a:pt x="2431066" y="643365"/>
                  </a:lnTo>
                  <a:lnTo>
                    <a:pt x="2465785" y="680056"/>
                  </a:lnTo>
                  <a:lnTo>
                    <a:pt x="2498887" y="720379"/>
                  </a:lnTo>
                  <a:lnTo>
                    <a:pt x="2530169" y="764494"/>
                  </a:lnTo>
                  <a:lnTo>
                    <a:pt x="2559433" y="812561"/>
                  </a:lnTo>
                  <a:lnTo>
                    <a:pt x="2586476" y="864743"/>
                  </a:lnTo>
                  <a:lnTo>
                    <a:pt x="2611098" y="921199"/>
                  </a:lnTo>
                  <a:lnTo>
                    <a:pt x="2655066" y="1042812"/>
                  </a:lnTo>
                  <a:lnTo>
                    <a:pt x="2679685" y="1099428"/>
                  </a:lnTo>
                  <a:lnTo>
                    <a:pt x="2706755" y="1152079"/>
                  </a:lnTo>
                  <a:lnTo>
                    <a:pt x="2736073" y="1200906"/>
                  </a:lnTo>
                  <a:lnTo>
                    <a:pt x="2767441" y="1246051"/>
                  </a:lnTo>
                  <a:lnTo>
                    <a:pt x="2800655" y="1287652"/>
                  </a:lnTo>
                  <a:lnTo>
                    <a:pt x="2835516" y="1325853"/>
                  </a:lnTo>
                  <a:lnTo>
                    <a:pt x="2871821" y="1360792"/>
                  </a:lnTo>
                  <a:lnTo>
                    <a:pt x="2909370" y="1392611"/>
                  </a:lnTo>
                  <a:lnTo>
                    <a:pt x="2947961" y="1421451"/>
                  </a:lnTo>
                  <a:lnTo>
                    <a:pt x="2987394" y="1447453"/>
                  </a:lnTo>
                  <a:lnTo>
                    <a:pt x="3027467" y="1470757"/>
                  </a:lnTo>
                  <a:lnTo>
                    <a:pt x="3067979" y="1491503"/>
                  </a:lnTo>
                  <a:lnTo>
                    <a:pt x="3108729" y="1509834"/>
                  </a:lnTo>
                  <a:lnTo>
                    <a:pt x="3149515" y="1525889"/>
                  </a:lnTo>
                  <a:lnTo>
                    <a:pt x="3190137" y="1539810"/>
                  </a:lnTo>
                  <a:lnTo>
                    <a:pt x="3230394" y="1551736"/>
                  </a:lnTo>
                  <a:lnTo>
                    <a:pt x="3270083" y="1561810"/>
                  </a:lnTo>
                  <a:lnTo>
                    <a:pt x="3309005" y="1570171"/>
                  </a:lnTo>
                  <a:lnTo>
                    <a:pt x="3346957" y="1576961"/>
                  </a:lnTo>
                  <a:lnTo>
                    <a:pt x="3356618" y="1578368"/>
                  </a:lnTo>
                  <a:lnTo>
                    <a:pt x="3356618" y="418846"/>
                  </a:lnTo>
                  <a:close/>
                </a:path>
                <a:path extrusionOk="0" h="1578610" w="3357245">
                  <a:moveTo>
                    <a:pt x="3356618" y="0"/>
                  </a:moveTo>
                  <a:lnTo>
                    <a:pt x="0" y="0"/>
                  </a:lnTo>
                  <a:lnTo>
                    <a:pt x="21659" y="28462"/>
                  </a:lnTo>
                  <a:lnTo>
                    <a:pt x="57725" y="71728"/>
                  </a:lnTo>
                  <a:lnTo>
                    <a:pt x="94852" y="112431"/>
                  </a:lnTo>
                  <a:lnTo>
                    <a:pt x="132963" y="150642"/>
                  </a:lnTo>
                  <a:lnTo>
                    <a:pt x="171981" y="186431"/>
                  </a:lnTo>
                  <a:lnTo>
                    <a:pt x="211828" y="219870"/>
                  </a:lnTo>
                  <a:lnTo>
                    <a:pt x="252428" y="251029"/>
                  </a:lnTo>
                  <a:lnTo>
                    <a:pt x="293703" y="279979"/>
                  </a:lnTo>
                  <a:lnTo>
                    <a:pt x="335575" y="306790"/>
                  </a:lnTo>
                  <a:lnTo>
                    <a:pt x="377969" y="331534"/>
                  </a:lnTo>
                  <a:lnTo>
                    <a:pt x="420805" y="354280"/>
                  </a:lnTo>
                  <a:lnTo>
                    <a:pt x="464008" y="375100"/>
                  </a:lnTo>
                  <a:lnTo>
                    <a:pt x="507500" y="394065"/>
                  </a:lnTo>
                  <a:lnTo>
                    <a:pt x="551204" y="411244"/>
                  </a:lnTo>
                  <a:lnTo>
                    <a:pt x="595043" y="426709"/>
                  </a:lnTo>
                  <a:lnTo>
                    <a:pt x="638939" y="440531"/>
                  </a:lnTo>
                  <a:lnTo>
                    <a:pt x="682815" y="452779"/>
                  </a:lnTo>
                  <a:lnTo>
                    <a:pt x="726595" y="463526"/>
                  </a:lnTo>
                  <a:lnTo>
                    <a:pt x="770200" y="472841"/>
                  </a:lnTo>
                  <a:lnTo>
                    <a:pt x="813554" y="480796"/>
                  </a:lnTo>
                  <a:lnTo>
                    <a:pt x="856580" y="487460"/>
                  </a:lnTo>
                  <a:lnTo>
                    <a:pt x="899200" y="492905"/>
                  </a:lnTo>
                  <a:lnTo>
                    <a:pt x="941337" y="497202"/>
                  </a:lnTo>
                  <a:lnTo>
                    <a:pt x="982914" y="500421"/>
                  </a:lnTo>
                  <a:lnTo>
                    <a:pt x="1023853" y="502632"/>
                  </a:lnTo>
                  <a:lnTo>
                    <a:pt x="1064078" y="503907"/>
                  </a:lnTo>
                  <a:lnTo>
                    <a:pt x="1103511" y="504316"/>
                  </a:lnTo>
                  <a:lnTo>
                    <a:pt x="1306779" y="493859"/>
                  </a:lnTo>
                  <a:lnTo>
                    <a:pt x="1468922" y="470852"/>
                  </a:lnTo>
                  <a:lnTo>
                    <a:pt x="1576249" y="447845"/>
                  </a:lnTo>
                  <a:lnTo>
                    <a:pt x="1615067" y="437388"/>
                  </a:lnTo>
                  <a:lnTo>
                    <a:pt x="1630008" y="434490"/>
                  </a:lnTo>
                  <a:lnTo>
                    <a:pt x="1671916" y="428116"/>
                  </a:lnTo>
                  <a:lnTo>
                    <a:pt x="1736422" y="421743"/>
                  </a:lnTo>
                  <a:lnTo>
                    <a:pt x="1819156" y="418846"/>
                  </a:lnTo>
                  <a:lnTo>
                    <a:pt x="3356618" y="418846"/>
                  </a:lnTo>
                  <a:lnTo>
                    <a:pt x="3356618" y="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467" name="Google Shape;467;p25"/>
          <p:cNvSpPr/>
          <p:nvPr/>
        </p:nvSpPr>
        <p:spPr>
          <a:xfrm>
            <a:off x="0" y="3827258"/>
            <a:ext cx="2875280" cy="1316355"/>
          </a:xfrm>
          <a:custGeom>
            <a:rect b="b" l="l" r="r" t="t"/>
            <a:pathLst>
              <a:path extrusionOk="0" h="1316354" w="2875280">
                <a:moveTo>
                  <a:pt x="0" y="0"/>
                </a:moveTo>
                <a:lnTo>
                  <a:pt x="0" y="1316241"/>
                </a:lnTo>
                <a:lnTo>
                  <a:pt x="2875163" y="1316241"/>
                </a:lnTo>
                <a:lnTo>
                  <a:pt x="2835578" y="1274141"/>
                </a:lnTo>
                <a:lnTo>
                  <a:pt x="2797395" y="1237627"/>
                </a:lnTo>
                <a:lnTo>
                  <a:pt x="2758260" y="1203751"/>
                </a:lnTo>
                <a:lnTo>
                  <a:pt x="2718269" y="1172424"/>
                </a:lnTo>
                <a:lnTo>
                  <a:pt x="2677518" y="1143558"/>
                </a:lnTo>
                <a:lnTo>
                  <a:pt x="2636103" y="1117066"/>
                </a:lnTo>
                <a:lnTo>
                  <a:pt x="2594118" y="1092860"/>
                </a:lnTo>
                <a:lnTo>
                  <a:pt x="2551660" y="1070852"/>
                </a:lnTo>
                <a:lnTo>
                  <a:pt x="2508824" y="1050954"/>
                </a:lnTo>
                <a:lnTo>
                  <a:pt x="2465706" y="1033078"/>
                </a:lnTo>
                <a:lnTo>
                  <a:pt x="1329309" y="1019925"/>
                </a:lnTo>
                <a:lnTo>
                  <a:pt x="1295350" y="1019365"/>
                </a:lnTo>
                <a:lnTo>
                  <a:pt x="1222231" y="1014236"/>
                </a:lnTo>
                <a:lnTo>
                  <a:pt x="1183610" y="1009236"/>
                </a:lnTo>
                <a:lnTo>
                  <a:pt x="1143972" y="1002322"/>
                </a:lnTo>
                <a:lnTo>
                  <a:pt x="1103589" y="993281"/>
                </a:lnTo>
                <a:lnTo>
                  <a:pt x="1062729" y="981894"/>
                </a:lnTo>
                <a:lnTo>
                  <a:pt x="1021662" y="967947"/>
                </a:lnTo>
                <a:lnTo>
                  <a:pt x="980658" y="951223"/>
                </a:lnTo>
                <a:lnTo>
                  <a:pt x="939985" y="931506"/>
                </a:lnTo>
                <a:lnTo>
                  <a:pt x="899914" y="908579"/>
                </a:lnTo>
                <a:lnTo>
                  <a:pt x="860713" y="882227"/>
                </a:lnTo>
                <a:lnTo>
                  <a:pt x="822653" y="852233"/>
                </a:lnTo>
                <a:lnTo>
                  <a:pt x="786002" y="818382"/>
                </a:lnTo>
                <a:lnTo>
                  <a:pt x="751031" y="780457"/>
                </a:lnTo>
                <a:lnTo>
                  <a:pt x="718008" y="738242"/>
                </a:lnTo>
                <a:lnTo>
                  <a:pt x="687204" y="691521"/>
                </a:lnTo>
                <a:lnTo>
                  <a:pt x="658887" y="640078"/>
                </a:lnTo>
                <a:lnTo>
                  <a:pt x="633327" y="583697"/>
                </a:lnTo>
                <a:lnTo>
                  <a:pt x="588688" y="461788"/>
                </a:lnTo>
                <a:lnTo>
                  <a:pt x="563622" y="406029"/>
                </a:lnTo>
                <a:lnTo>
                  <a:pt x="535851" y="354704"/>
                </a:lnTo>
                <a:lnTo>
                  <a:pt x="505632" y="307632"/>
                </a:lnTo>
                <a:lnTo>
                  <a:pt x="473221" y="264636"/>
                </a:lnTo>
                <a:lnTo>
                  <a:pt x="438875" y="225535"/>
                </a:lnTo>
                <a:lnTo>
                  <a:pt x="402851" y="190149"/>
                </a:lnTo>
                <a:lnTo>
                  <a:pt x="365403" y="158299"/>
                </a:lnTo>
                <a:lnTo>
                  <a:pt x="326790" y="129805"/>
                </a:lnTo>
                <a:lnTo>
                  <a:pt x="287268" y="104488"/>
                </a:lnTo>
                <a:lnTo>
                  <a:pt x="247092" y="82168"/>
                </a:lnTo>
                <a:lnTo>
                  <a:pt x="206520" y="62666"/>
                </a:lnTo>
                <a:lnTo>
                  <a:pt x="165807" y="45801"/>
                </a:lnTo>
                <a:lnTo>
                  <a:pt x="125211" y="31396"/>
                </a:lnTo>
                <a:lnTo>
                  <a:pt x="84988" y="19269"/>
                </a:lnTo>
                <a:lnTo>
                  <a:pt x="45394" y="9241"/>
                </a:lnTo>
                <a:lnTo>
                  <a:pt x="6685" y="1133"/>
                </a:lnTo>
                <a:lnTo>
                  <a:pt x="0" y="0"/>
                </a:lnTo>
                <a:close/>
              </a:path>
              <a:path extrusionOk="0" h="1316354" w="2875280">
                <a:moveTo>
                  <a:pt x="1961133" y="944360"/>
                </a:moveTo>
                <a:lnTo>
                  <a:pt x="1781698" y="953601"/>
                </a:lnTo>
                <a:lnTo>
                  <a:pt x="1638554" y="973931"/>
                </a:lnTo>
                <a:lnTo>
                  <a:pt x="1543796" y="994262"/>
                </a:lnTo>
                <a:lnTo>
                  <a:pt x="1509522" y="1003503"/>
                </a:lnTo>
                <a:lnTo>
                  <a:pt x="1496347" y="1006069"/>
                </a:lnTo>
                <a:lnTo>
                  <a:pt x="1459372" y="1011714"/>
                </a:lnTo>
                <a:lnTo>
                  <a:pt x="1402419" y="1017359"/>
                </a:lnTo>
                <a:lnTo>
                  <a:pt x="1329309" y="1019925"/>
                </a:lnTo>
                <a:lnTo>
                  <a:pt x="2429975" y="1019925"/>
                </a:lnTo>
                <a:lnTo>
                  <a:pt x="2379008" y="1003043"/>
                </a:lnTo>
                <a:lnTo>
                  <a:pt x="2335619" y="990708"/>
                </a:lnTo>
                <a:lnTo>
                  <a:pt x="2292330" y="980044"/>
                </a:lnTo>
                <a:lnTo>
                  <a:pt x="2249238" y="970963"/>
                </a:lnTo>
                <a:lnTo>
                  <a:pt x="2206439" y="963378"/>
                </a:lnTo>
                <a:lnTo>
                  <a:pt x="2164027" y="957201"/>
                </a:lnTo>
                <a:lnTo>
                  <a:pt x="2122098" y="952344"/>
                </a:lnTo>
                <a:lnTo>
                  <a:pt x="2080749" y="948719"/>
                </a:lnTo>
                <a:lnTo>
                  <a:pt x="2040075" y="946239"/>
                </a:lnTo>
                <a:lnTo>
                  <a:pt x="2000171" y="944815"/>
                </a:lnTo>
                <a:lnTo>
                  <a:pt x="1961133" y="944360"/>
                </a:lnTo>
                <a:close/>
              </a:path>
            </a:pathLst>
          </a:custGeom>
          <a:solidFill>
            <a:srgbClr val="F3D26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68" name="Google Shape;468;p25"/>
          <p:cNvSpPr txBox="1"/>
          <p:nvPr>
            <p:ph type="title"/>
          </p:nvPr>
        </p:nvSpPr>
        <p:spPr>
          <a:xfrm>
            <a:off x="69534" y="1499009"/>
            <a:ext cx="4953000" cy="1867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00">
            <a:spAutoFit/>
          </a:bodyPr>
          <a:lstStyle/>
          <a:p>
            <a:pPr indent="330200" lvl="0" marL="12700" marR="5080" rtl="0" algn="l">
              <a:lnSpc>
                <a:spcPct val="10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00"/>
              <a:t>INSURANCE</a:t>
            </a:r>
            <a:r>
              <a:rPr lang="en-US" sz="6000"/>
              <a:t>     WEBSITE</a:t>
            </a:r>
            <a:endParaRPr sz="6000"/>
          </a:p>
        </p:txBody>
      </p:sp>
      <p:sp>
        <p:nvSpPr>
          <p:cNvPr id="469" name="Google Shape;469;p25"/>
          <p:cNvSpPr/>
          <p:nvPr/>
        </p:nvSpPr>
        <p:spPr>
          <a:xfrm>
            <a:off x="4894579" y="1247139"/>
            <a:ext cx="3616960" cy="2755900"/>
          </a:xfrm>
          <a:custGeom>
            <a:rect b="b" l="l" r="r" t="t"/>
            <a:pathLst>
              <a:path extrusionOk="0" h="2755900" w="3616959">
                <a:moveTo>
                  <a:pt x="121920" y="2171700"/>
                </a:moveTo>
                <a:lnTo>
                  <a:pt x="3495040" y="2171700"/>
                </a:lnTo>
                <a:lnTo>
                  <a:pt x="3495040" y="116839"/>
                </a:lnTo>
                <a:lnTo>
                  <a:pt x="121920" y="116839"/>
                </a:lnTo>
                <a:lnTo>
                  <a:pt x="121920" y="2171700"/>
                </a:lnTo>
                <a:close/>
              </a:path>
              <a:path extrusionOk="0" h="2755900" w="3616959">
                <a:moveTo>
                  <a:pt x="1438783" y="2288540"/>
                </a:moveTo>
                <a:lnTo>
                  <a:pt x="1433810" y="2328421"/>
                </a:lnTo>
                <a:lnTo>
                  <a:pt x="1427003" y="2386044"/>
                </a:lnTo>
                <a:lnTo>
                  <a:pt x="1417101" y="2447809"/>
                </a:lnTo>
                <a:lnTo>
                  <a:pt x="1402842" y="2500122"/>
                </a:lnTo>
                <a:lnTo>
                  <a:pt x="1382373" y="2540141"/>
                </a:lnTo>
                <a:lnTo>
                  <a:pt x="1356915" y="2574917"/>
                </a:lnTo>
                <a:lnTo>
                  <a:pt x="1329529" y="2605394"/>
                </a:lnTo>
                <a:lnTo>
                  <a:pt x="1276689" y="2655976"/>
                </a:lnTo>
                <a:lnTo>
                  <a:pt x="1223853" y="2691912"/>
                </a:lnTo>
                <a:lnTo>
                  <a:pt x="1205484" y="2706497"/>
                </a:lnTo>
                <a:lnTo>
                  <a:pt x="1194758" y="2719178"/>
                </a:lnTo>
                <a:lnTo>
                  <a:pt x="1189593" y="2729495"/>
                </a:lnTo>
                <a:lnTo>
                  <a:pt x="1189356" y="2737770"/>
                </a:lnTo>
                <a:lnTo>
                  <a:pt x="1193419" y="2744330"/>
                </a:lnTo>
                <a:lnTo>
                  <a:pt x="1253490" y="2752940"/>
                </a:lnTo>
                <a:lnTo>
                  <a:pt x="1330458" y="2753560"/>
                </a:lnTo>
                <a:lnTo>
                  <a:pt x="1379640" y="2753354"/>
                </a:lnTo>
                <a:lnTo>
                  <a:pt x="1433980" y="2753078"/>
                </a:lnTo>
                <a:lnTo>
                  <a:pt x="1491996" y="2752940"/>
                </a:lnTo>
                <a:lnTo>
                  <a:pt x="2229739" y="2752940"/>
                </a:lnTo>
                <a:lnTo>
                  <a:pt x="2289498" y="2753826"/>
                </a:lnTo>
                <a:lnTo>
                  <a:pt x="2334339" y="2755303"/>
                </a:lnTo>
                <a:lnTo>
                  <a:pt x="2368059" y="2755598"/>
                </a:lnTo>
                <a:lnTo>
                  <a:pt x="2394458" y="2752940"/>
                </a:lnTo>
                <a:lnTo>
                  <a:pt x="2412567" y="2745941"/>
                </a:lnTo>
                <a:lnTo>
                  <a:pt x="2421032" y="2735846"/>
                </a:lnTo>
                <a:lnTo>
                  <a:pt x="2423068" y="2724837"/>
                </a:lnTo>
                <a:lnTo>
                  <a:pt x="2421890" y="2715094"/>
                </a:lnTo>
                <a:lnTo>
                  <a:pt x="2418764" y="2709964"/>
                </a:lnTo>
                <a:lnTo>
                  <a:pt x="2411841" y="2707357"/>
                </a:lnTo>
                <a:lnTo>
                  <a:pt x="2399655" y="2701307"/>
                </a:lnTo>
                <a:lnTo>
                  <a:pt x="2350664" y="2658749"/>
                </a:lnTo>
                <a:lnTo>
                  <a:pt x="2311574" y="2623408"/>
                </a:lnTo>
                <a:lnTo>
                  <a:pt x="2271889" y="2582317"/>
                </a:lnTo>
                <a:lnTo>
                  <a:pt x="2240026" y="2537968"/>
                </a:lnTo>
                <a:lnTo>
                  <a:pt x="2217890" y="2484931"/>
                </a:lnTo>
                <a:lnTo>
                  <a:pt x="2201052" y="2423906"/>
                </a:lnTo>
                <a:lnTo>
                  <a:pt x="2188716" y="2366571"/>
                </a:lnTo>
                <a:lnTo>
                  <a:pt x="2180081" y="2324608"/>
                </a:lnTo>
                <a:lnTo>
                  <a:pt x="2176510" y="2303702"/>
                </a:lnTo>
                <a:lnTo>
                  <a:pt x="2177986" y="2296715"/>
                </a:lnTo>
                <a:lnTo>
                  <a:pt x="2181367" y="2296372"/>
                </a:lnTo>
                <a:lnTo>
                  <a:pt x="2183511" y="2295398"/>
                </a:lnTo>
              </a:path>
              <a:path extrusionOk="0" h="2755900" w="3616959">
                <a:moveTo>
                  <a:pt x="0" y="88264"/>
                </a:moveTo>
                <a:lnTo>
                  <a:pt x="6933" y="53899"/>
                </a:lnTo>
                <a:lnTo>
                  <a:pt x="25844" y="25844"/>
                </a:lnTo>
                <a:lnTo>
                  <a:pt x="53899" y="6933"/>
                </a:lnTo>
                <a:lnTo>
                  <a:pt x="88265" y="0"/>
                </a:lnTo>
                <a:lnTo>
                  <a:pt x="3528695" y="0"/>
                </a:lnTo>
                <a:lnTo>
                  <a:pt x="3563060" y="6933"/>
                </a:lnTo>
                <a:lnTo>
                  <a:pt x="3591115" y="25844"/>
                </a:lnTo>
                <a:lnTo>
                  <a:pt x="3610026" y="53899"/>
                </a:lnTo>
                <a:lnTo>
                  <a:pt x="3616960" y="88264"/>
                </a:lnTo>
                <a:lnTo>
                  <a:pt x="3616960" y="2200275"/>
                </a:lnTo>
                <a:lnTo>
                  <a:pt x="3610026" y="2234640"/>
                </a:lnTo>
                <a:lnTo>
                  <a:pt x="3591115" y="2262695"/>
                </a:lnTo>
                <a:lnTo>
                  <a:pt x="3563060" y="2281606"/>
                </a:lnTo>
                <a:lnTo>
                  <a:pt x="3528695" y="2288540"/>
                </a:lnTo>
                <a:lnTo>
                  <a:pt x="88265" y="2288540"/>
                </a:lnTo>
                <a:lnTo>
                  <a:pt x="53899" y="2281606"/>
                </a:lnTo>
                <a:lnTo>
                  <a:pt x="25844" y="2262695"/>
                </a:lnTo>
                <a:lnTo>
                  <a:pt x="6933" y="2234640"/>
                </a:lnTo>
                <a:lnTo>
                  <a:pt x="0" y="2200275"/>
                </a:lnTo>
                <a:lnTo>
                  <a:pt x="0" y="88264"/>
                </a:lnTo>
                <a:close/>
              </a:path>
              <a:path extrusionOk="0" h="2755900" w="3616959">
                <a:moveTo>
                  <a:pt x="22860" y="98933"/>
                </a:moveTo>
                <a:lnTo>
                  <a:pt x="28634" y="70298"/>
                </a:lnTo>
                <a:lnTo>
                  <a:pt x="44386" y="46926"/>
                </a:lnTo>
                <a:lnTo>
                  <a:pt x="67758" y="31174"/>
                </a:lnTo>
                <a:lnTo>
                  <a:pt x="96393" y="25400"/>
                </a:lnTo>
                <a:lnTo>
                  <a:pt x="3518027" y="25400"/>
                </a:lnTo>
                <a:lnTo>
                  <a:pt x="3546661" y="31174"/>
                </a:lnTo>
                <a:lnTo>
                  <a:pt x="3570033" y="46926"/>
                </a:lnTo>
                <a:lnTo>
                  <a:pt x="3585785" y="70298"/>
                </a:lnTo>
                <a:lnTo>
                  <a:pt x="3591560" y="98933"/>
                </a:lnTo>
                <a:lnTo>
                  <a:pt x="3591560" y="2192147"/>
                </a:lnTo>
                <a:lnTo>
                  <a:pt x="3585785" y="2220781"/>
                </a:lnTo>
                <a:lnTo>
                  <a:pt x="3570033" y="2244153"/>
                </a:lnTo>
                <a:lnTo>
                  <a:pt x="3546661" y="2259905"/>
                </a:lnTo>
                <a:lnTo>
                  <a:pt x="3518027" y="2265680"/>
                </a:lnTo>
                <a:lnTo>
                  <a:pt x="96393" y="2265680"/>
                </a:lnTo>
                <a:lnTo>
                  <a:pt x="67758" y="2259905"/>
                </a:lnTo>
                <a:lnTo>
                  <a:pt x="44386" y="2244153"/>
                </a:lnTo>
                <a:lnTo>
                  <a:pt x="28634" y="2220781"/>
                </a:lnTo>
                <a:lnTo>
                  <a:pt x="22860" y="2192147"/>
                </a:lnTo>
                <a:lnTo>
                  <a:pt x="22860" y="98933"/>
                </a:lnTo>
                <a:close/>
              </a:path>
              <a:path extrusionOk="0" h="2755900" w="3616959">
                <a:moveTo>
                  <a:pt x="1201420" y="2712720"/>
                </a:moveTo>
                <a:lnTo>
                  <a:pt x="2419096" y="2712720"/>
                </a:lnTo>
              </a:path>
            </a:pathLst>
          </a:custGeom>
          <a:noFill/>
          <a:ln cap="flat" cmpd="sng" w="19050">
            <a:solidFill>
              <a:srgbClr val="FF8D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70" name="Google Shape;47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2582" y="1389009"/>
            <a:ext cx="3359418" cy="2020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Google Shape;47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209551"/>
            <a:ext cx="4257446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8200" y="322042"/>
            <a:ext cx="4115521" cy="2061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2400" y="2517532"/>
            <a:ext cx="4419600" cy="2539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98123" y="2783717"/>
            <a:ext cx="4572000" cy="2273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Google Shape;48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" y="133350"/>
            <a:ext cx="3663377" cy="1843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4800" y="285750"/>
            <a:ext cx="4119465" cy="2080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2400" y="2495550"/>
            <a:ext cx="4420441" cy="2222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62290" y="2885580"/>
            <a:ext cx="4269118" cy="2148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" name="Google Shape;491;p28"/>
          <p:cNvGrpSpPr/>
          <p:nvPr/>
        </p:nvGrpSpPr>
        <p:grpSpPr>
          <a:xfrm>
            <a:off x="4749177" y="0"/>
            <a:ext cx="4395449" cy="5143500"/>
            <a:chOff x="4749177" y="0"/>
            <a:chExt cx="4395449" cy="5143500"/>
          </a:xfrm>
        </p:grpSpPr>
        <p:sp>
          <p:nvSpPr>
            <p:cNvPr id="492" name="Google Shape;492;p28"/>
            <p:cNvSpPr/>
            <p:nvPr/>
          </p:nvSpPr>
          <p:spPr>
            <a:xfrm>
              <a:off x="4749177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393" y="140969"/>
                  </a:moveTo>
                  <a:lnTo>
                    <a:pt x="3034843" y="151218"/>
                  </a:lnTo>
                  <a:lnTo>
                    <a:pt x="2962266" y="178084"/>
                  </a:lnTo>
                  <a:lnTo>
                    <a:pt x="2922517" y="198478"/>
                  </a:lnTo>
                  <a:lnTo>
                    <a:pt x="2841993" y="246634"/>
                  </a:lnTo>
                  <a:lnTo>
                    <a:pt x="2799200" y="273618"/>
                  </a:lnTo>
                  <a:lnTo>
                    <a:pt x="2755748" y="299412"/>
                  </a:lnTo>
                  <a:lnTo>
                    <a:pt x="2711662" y="324006"/>
                  </a:lnTo>
                  <a:lnTo>
                    <a:pt x="2666971" y="347391"/>
                  </a:lnTo>
                  <a:lnTo>
                    <a:pt x="2621699" y="369557"/>
                  </a:lnTo>
                  <a:lnTo>
                    <a:pt x="2575873" y="390497"/>
                  </a:lnTo>
                  <a:lnTo>
                    <a:pt x="2529521" y="410200"/>
                  </a:lnTo>
                  <a:lnTo>
                    <a:pt x="2482668" y="428658"/>
                  </a:lnTo>
                  <a:lnTo>
                    <a:pt x="2435342" y="445862"/>
                  </a:lnTo>
                  <a:lnTo>
                    <a:pt x="2387567" y="461803"/>
                  </a:lnTo>
                  <a:lnTo>
                    <a:pt x="2339372" y="476471"/>
                  </a:lnTo>
                  <a:lnTo>
                    <a:pt x="2290782" y="489857"/>
                  </a:lnTo>
                  <a:lnTo>
                    <a:pt x="2241824" y="501954"/>
                  </a:lnTo>
                  <a:lnTo>
                    <a:pt x="2192524" y="512750"/>
                  </a:lnTo>
                  <a:lnTo>
                    <a:pt x="2142910" y="522238"/>
                  </a:lnTo>
                  <a:lnTo>
                    <a:pt x="2093007" y="530409"/>
                  </a:lnTo>
                  <a:lnTo>
                    <a:pt x="2042841" y="537252"/>
                  </a:lnTo>
                  <a:lnTo>
                    <a:pt x="1992441" y="542760"/>
                  </a:lnTo>
                  <a:lnTo>
                    <a:pt x="1941831" y="546924"/>
                  </a:lnTo>
                  <a:lnTo>
                    <a:pt x="1891038" y="549733"/>
                  </a:lnTo>
                  <a:lnTo>
                    <a:pt x="1840090" y="551179"/>
                  </a:lnTo>
                  <a:lnTo>
                    <a:pt x="1800506" y="552775"/>
                  </a:lnTo>
                  <a:lnTo>
                    <a:pt x="1760321" y="555321"/>
                  </a:lnTo>
                  <a:lnTo>
                    <a:pt x="1719536" y="558948"/>
                  </a:lnTo>
                  <a:lnTo>
                    <a:pt x="1678150" y="563785"/>
                  </a:lnTo>
                  <a:lnTo>
                    <a:pt x="1636164" y="569962"/>
                  </a:lnTo>
                  <a:lnTo>
                    <a:pt x="1593579" y="577609"/>
                  </a:lnTo>
                  <a:lnTo>
                    <a:pt x="1550395" y="586856"/>
                  </a:lnTo>
                  <a:lnTo>
                    <a:pt x="1506612" y="597832"/>
                  </a:lnTo>
                  <a:lnTo>
                    <a:pt x="1462232" y="610667"/>
                  </a:lnTo>
                  <a:lnTo>
                    <a:pt x="1417254" y="625492"/>
                  </a:lnTo>
                  <a:lnTo>
                    <a:pt x="1371679" y="642435"/>
                  </a:lnTo>
                  <a:lnTo>
                    <a:pt x="1325507" y="661626"/>
                  </a:lnTo>
                  <a:lnTo>
                    <a:pt x="1278739" y="683196"/>
                  </a:lnTo>
                  <a:lnTo>
                    <a:pt x="1231375" y="707273"/>
                  </a:lnTo>
                  <a:lnTo>
                    <a:pt x="1183416" y="733989"/>
                  </a:lnTo>
                  <a:lnTo>
                    <a:pt x="1134862" y="763472"/>
                  </a:lnTo>
                  <a:lnTo>
                    <a:pt x="1085713" y="795852"/>
                  </a:lnTo>
                  <a:lnTo>
                    <a:pt x="1035970" y="831259"/>
                  </a:lnTo>
                  <a:lnTo>
                    <a:pt x="985634" y="869823"/>
                  </a:lnTo>
                  <a:lnTo>
                    <a:pt x="956268" y="894609"/>
                  </a:lnTo>
                  <a:lnTo>
                    <a:pt x="926919" y="922171"/>
                  </a:lnTo>
                  <a:lnTo>
                    <a:pt x="897704" y="952375"/>
                  </a:lnTo>
                  <a:lnTo>
                    <a:pt x="868736" y="985090"/>
                  </a:lnTo>
                  <a:lnTo>
                    <a:pt x="840132" y="1020183"/>
                  </a:lnTo>
                  <a:lnTo>
                    <a:pt x="812005" y="1057521"/>
                  </a:lnTo>
                  <a:lnTo>
                    <a:pt x="784472" y="1096974"/>
                  </a:lnTo>
                  <a:lnTo>
                    <a:pt x="757648" y="1138408"/>
                  </a:lnTo>
                  <a:lnTo>
                    <a:pt x="731646" y="1181692"/>
                  </a:lnTo>
                  <a:lnTo>
                    <a:pt x="706583" y="1226693"/>
                  </a:lnTo>
                  <a:lnTo>
                    <a:pt x="682574" y="1273278"/>
                  </a:lnTo>
                  <a:lnTo>
                    <a:pt x="659733" y="1321317"/>
                  </a:lnTo>
                  <a:lnTo>
                    <a:pt x="638175" y="1370676"/>
                  </a:lnTo>
                  <a:lnTo>
                    <a:pt x="618016" y="1421223"/>
                  </a:lnTo>
                  <a:lnTo>
                    <a:pt x="599371" y="1472826"/>
                  </a:lnTo>
                  <a:lnTo>
                    <a:pt x="582355" y="1525354"/>
                  </a:lnTo>
                  <a:lnTo>
                    <a:pt x="567083" y="1578673"/>
                  </a:lnTo>
                  <a:lnTo>
                    <a:pt x="553669" y="1632652"/>
                  </a:lnTo>
                  <a:lnTo>
                    <a:pt x="542229" y="1687157"/>
                  </a:lnTo>
                  <a:lnTo>
                    <a:pt x="532879" y="1742059"/>
                  </a:lnTo>
                  <a:lnTo>
                    <a:pt x="526214" y="1792949"/>
                  </a:lnTo>
                  <a:lnTo>
                    <a:pt x="521520" y="1843953"/>
                  </a:lnTo>
                  <a:lnTo>
                    <a:pt x="518885" y="1894967"/>
                  </a:lnTo>
                  <a:lnTo>
                    <a:pt x="518398" y="1945886"/>
                  </a:lnTo>
                  <a:lnTo>
                    <a:pt x="520148" y="1996607"/>
                  </a:lnTo>
                  <a:lnTo>
                    <a:pt x="524224" y="2047028"/>
                  </a:lnTo>
                  <a:lnTo>
                    <a:pt x="530714" y="2097044"/>
                  </a:lnTo>
                  <a:lnTo>
                    <a:pt x="539708" y="2146552"/>
                  </a:lnTo>
                  <a:lnTo>
                    <a:pt x="551294" y="2195449"/>
                  </a:lnTo>
                  <a:lnTo>
                    <a:pt x="563786" y="2252279"/>
                  </a:lnTo>
                  <a:lnTo>
                    <a:pt x="570455" y="2304240"/>
                  </a:lnTo>
                  <a:lnTo>
                    <a:pt x="571671" y="2351843"/>
                  </a:lnTo>
                  <a:lnTo>
                    <a:pt x="567804" y="2395601"/>
                  </a:lnTo>
                  <a:lnTo>
                    <a:pt x="559721" y="2434223"/>
                  </a:lnTo>
                  <a:lnTo>
                    <a:pt x="532096" y="2504428"/>
                  </a:lnTo>
                  <a:lnTo>
                    <a:pt x="491360" y="2568317"/>
                  </a:lnTo>
                  <a:lnTo>
                    <a:pt x="466886" y="2599045"/>
                  </a:lnTo>
                  <a:lnTo>
                    <a:pt x="440108" y="2629576"/>
                  </a:lnTo>
                  <a:lnTo>
                    <a:pt x="411351" y="2660372"/>
                  </a:lnTo>
                  <a:lnTo>
                    <a:pt x="349198" y="2724597"/>
                  </a:lnTo>
                  <a:lnTo>
                    <a:pt x="316451" y="2758948"/>
                  </a:lnTo>
                  <a:lnTo>
                    <a:pt x="283023" y="2795406"/>
                  </a:lnTo>
                  <a:lnTo>
                    <a:pt x="249239" y="2834431"/>
                  </a:lnTo>
                  <a:lnTo>
                    <a:pt x="215425" y="2876485"/>
                  </a:lnTo>
                  <a:lnTo>
                    <a:pt x="181903" y="2922027"/>
                  </a:lnTo>
                  <a:lnTo>
                    <a:pt x="149000" y="2971519"/>
                  </a:lnTo>
                  <a:lnTo>
                    <a:pt x="117040" y="3025421"/>
                  </a:lnTo>
                  <a:lnTo>
                    <a:pt x="86347" y="3084195"/>
                  </a:lnTo>
                  <a:lnTo>
                    <a:pt x="65145" y="3131308"/>
                  </a:lnTo>
                  <a:lnTo>
                    <a:pt x="46942" y="3179745"/>
                  </a:lnTo>
                  <a:lnTo>
                    <a:pt x="31721" y="3229365"/>
                  </a:lnTo>
                  <a:lnTo>
                    <a:pt x="19462" y="3280026"/>
                  </a:lnTo>
                  <a:lnTo>
                    <a:pt x="10147" y="3331591"/>
                  </a:lnTo>
                  <a:lnTo>
                    <a:pt x="4829" y="3373766"/>
                  </a:lnTo>
                  <a:lnTo>
                    <a:pt x="1448" y="3416345"/>
                  </a:lnTo>
                  <a:lnTo>
                    <a:pt x="0" y="3459250"/>
                  </a:lnTo>
                  <a:lnTo>
                    <a:pt x="481" y="3502402"/>
                  </a:lnTo>
                  <a:lnTo>
                    <a:pt x="2891" y="3545724"/>
                  </a:lnTo>
                  <a:lnTo>
                    <a:pt x="7225" y="3589139"/>
                  </a:lnTo>
                  <a:lnTo>
                    <a:pt x="13481" y="3632568"/>
                  </a:lnTo>
                  <a:lnTo>
                    <a:pt x="21655" y="3675934"/>
                  </a:lnTo>
                  <a:lnTo>
                    <a:pt x="31746" y="3719159"/>
                  </a:lnTo>
                  <a:lnTo>
                    <a:pt x="43750" y="3762165"/>
                  </a:lnTo>
                  <a:lnTo>
                    <a:pt x="57665" y="3804875"/>
                  </a:lnTo>
                  <a:lnTo>
                    <a:pt x="73486" y="3847210"/>
                  </a:lnTo>
                  <a:lnTo>
                    <a:pt x="91213" y="3889093"/>
                  </a:lnTo>
                  <a:lnTo>
                    <a:pt x="110841" y="3930447"/>
                  </a:lnTo>
                  <a:lnTo>
                    <a:pt x="132369" y="3971193"/>
                  </a:lnTo>
                  <a:lnTo>
                    <a:pt x="155792" y="4011253"/>
                  </a:lnTo>
                  <a:lnTo>
                    <a:pt x="181109" y="4050551"/>
                  </a:lnTo>
                  <a:lnTo>
                    <a:pt x="208316" y="4089007"/>
                  </a:lnTo>
                  <a:lnTo>
                    <a:pt x="237410" y="4126545"/>
                  </a:lnTo>
                  <a:lnTo>
                    <a:pt x="268390" y="4163087"/>
                  </a:lnTo>
                  <a:lnTo>
                    <a:pt x="301251" y="4198554"/>
                  </a:lnTo>
                  <a:lnTo>
                    <a:pt x="335991" y="4232870"/>
                  </a:lnTo>
                  <a:lnTo>
                    <a:pt x="372607" y="4265956"/>
                  </a:lnTo>
                  <a:lnTo>
                    <a:pt x="411097" y="4297734"/>
                  </a:lnTo>
                  <a:lnTo>
                    <a:pt x="451457" y="4328127"/>
                  </a:lnTo>
                  <a:lnTo>
                    <a:pt x="493685" y="4357058"/>
                  </a:lnTo>
                  <a:lnTo>
                    <a:pt x="537777" y="4384447"/>
                  </a:lnTo>
                  <a:lnTo>
                    <a:pt x="583732" y="4410219"/>
                  </a:lnTo>
                  <a:lnTo>
                    <a:pt x="631545" y="4434294"/>
                  </a:lnTo>
                  <a:lnTo>
                    <a:pt x="681215" y="4456595"/>
                  </a:lnTo>
                  <a:lnTo>
                    <a:pt x="747564" y="4483643"/>
                  </a:lnTo>
                  <a:lnTo>
                    <a:pt x="811010" y="4507646"/>
                  </a:lnTo>
                  <a:lnTo>
                    <a:pt x="871606" y="4528895"/>
                  </a:lnTo>
                  <a:lnTo>
                    <a:pt x="929403" y="4547678"/>
                  </a:lnTo>
                  <a:lnTo>
                    <a:pt x="984453" y="4564284"/>
                  </a:lnTo>
                  <a:lnTo>
                    <a:pt x="1036809" y="4579004"/>
                  </a:lnTo>
                  <a:lnTo>
                    <a:pt x="1086523" y="4592127"/>
                  </a:lnTo>
                  <a:lnTo>
                    <a:pt x="1259997" y="4634432"/>
                  </a:lnTo>
                  <a:lnTo>
                    <a:pt x="1297280" y="4643909"/>
                  </a:lnTo>
                  <a:lnTo>
                    <a:pt x="1364911" y="4663569"/>
                  </a:lnTo>
                  <a:lnTo>
                    <a:pt x="1423639" y="4686102"/>
                  </a:lnTo>
                  <a:lnTo>
                    <a:pt x="1473883" y="4713822"/>
                  </a:lnTo>
                  <a:lnTo>
                    <a:pt x="1516059" y="4749045"/>
                  </a:lnTo>
                  <a:lnTo>
                    <a:pt x="1550583" y="4794086"/>
                  </a:lnTo>
                  <a:lnTo>
                    <a:pt x="1577873" y="4851260"/>
                  </a:lnTo>
                  <a:lnTo>
                    <a:pt x="1598346" y="4922883"/>
                  </a:lnTo>
                  <a:lnTo>
                    <a:pt x="1606156" y="4964836"/>
                  </a:lnTo>
                  <a:lnTo>
                    <a:pt x="1612139" y="4999551"/>
                  </a:lnTo>
                  <a:lnTo>
                    <a:pt x="1619235" y="5035488"/>
                  </a:lnTo>
                  <a:lnTo>
                    <a:pt x="1627458" y="5072498"/>
                  </a:lnTo>
                  <a:lnTo>
                    <a:pt x="1636823" y="5110435"/>
                  </a:lnTo>
                  <a:lnTo>
                    <a:pt x="1645808" y="5143499"/>
                  </a:lnTo>
                  <a:lnTo>
                    <a:pt x="4394822" y="5143499"/>
                  </a:lnTo>
                  <a:lnTo>
                    <a:pt x="4394822" y="465177"/>
                  </a:lnTo>
                  <a:lnTo>
                    <a:pt x="3772586" y="465177"/>
                  </a:lnTo>
                  <a:lnTo>
                    <a:pt x="3731005" y="463124"/>
                  </a:lnTo>
                  <a:lnTo>
                    <a:pt x="3691922" y="457937"/>
                  </a:lnTo>
                  <a:lnTo>
                    <a:pt x="3620529" y="439328"/>
                  </a:lnTo>
                  <a:lnTo>
                    <a:pt x="3556967" y="411680"/>
                  </a:lnTo>
                  <a:lnTo>
                    <a:pt x="3499793" y="377327"/>
                  </a:lnTo>
                  <a:lnTo>
                    <a:pt x="3447566" y="338600"/>
                  </a:lnTo>
                  <a:lnTo>
                    <a:pt x="3398844" y="297832"/>
                  </a:lnTo>
                  <a:lnTo>
                    <a:pt x="3352185" y="257355"/>
                  </a:lnTo>
                  <a:lnTo>
                    <a:pt x="3329180" y="237954"/>
                  </a:lnTo>
                  <a:lnTo>
                    <a:pt x="3282914" y="202287"/>
                  </a:lnTo>
                  <a:lnTo>
                    <a:pt x="3235108" y="172742"/>
                  </a:lnTo>
                  <a:lnTo>
                    <a:pt x="3184320" y="151651"/>
                  </a:lnTo>
                  <a:lnTo>
                    <a:pt x="3129108" y="141347"/>
                  </a:lnTo>
                  <a:lnTo>
                    <a:pt x="3099393" y="140969"/>
                  </a:lnTo>
                  <a:close/>
                </a:path>
                <a:path extrusionOk="0" h="5143500" w="4394834">
                  <a:moveTo>
                    <a:pt x="4394822" y="0"/>
                  </a:moveTo>
                  <a:lnTo>
                    <a:pt x="4243980" y="0"/>
                  </a:lnTo>
                  <a:lnTo>
                    <a:pt x="4236457" y="15312"/>
                  </a:lnTo>
                  <a:lnTo>
                    <a:pt x="4222142" y="46634"/>
                  </a:lnTo>
                  <a:lnTo>
                    <a:pt x="4208369" y="78315"/>
                  </a:lnTo>
                  <a:lnTo>
                    <a:pt x="4181462" y="141895"/>
                  </a:lnTo>
                  <a:lnTo>
                    <a:pt x="4167830" y="173364"/>
                  </a:lnTo>
                  <a:lnTo>
                    <a:pt x="4138970" y="234587"/>
                  </a:lnTo>
                  <a:lnTo>
                    <a:pt x="4106326" y="292095"/>
                  </a:lnTo>
                  <a:lnTo>
                    <a:pt x="4067912" y="344170"/>
                  </a:lnTo>
                  <a:lnTo>
                    <a:pt x="4021743" y="389094"/>
                  </a:lnTo>
                  <a:lnTo>
                    <a:pt x="3965832" y="425153"/>
                  </a:lnTo>
                  <a:lnTo>
                    <a:pt x="3898195" y="450628"/>
                  </a:lnTo>
                  <a:lnTo>
                    <a:pt x="3859358" y="458861"/>
                  </a:lnTo>
                  <a:lnTo>
                    <a:pt x="3816845" y="463803"/>
                  </a:lnTo>
                  <a:lnTo>
                    <a:pt x="3772586" y="465177"/>
                  </a:lnTo>
                  <a:lnTo>
                    <a:pt x="4394822" y="465177"/>
                  </a:lnTo>
                  <a:lnTo>
                    <a:pt x="4394822" y="0"/>
                  </a:lnTo>
                  <a:close/>
                </a:path>
              </a:pathLst>
            </a:custGeom>
            <a:solidFill>
              <a:srgbClr val="FFC1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3" name="Google Shape;493;p28"/>
            <p:cNvSpPr/>
            <p:nvPr/>
          </p:nvSpPr>
          <p:spPr>
            <a:xfrm>
              <a:off x="4749273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424" y="139953"/>
                  </a:moveTo>
                  <a:lnTo>
                    <a:pt x="3034874" y="150202"/>
                  </a:lnTo>
                  <a:lnTo>
                    <a:pt x="2962297" y="177068"/>
                  </a:lnTo>
                  <a:lnTo>
                    <a:pt x="2922548" y="197462"/>
                  </a:lnTo>
                  <a:lnTo>
                    <a:pt x="2880251" y="222885"/>
                  </a:lnTo>
                  <a:lnTo>
                    <a:pt x="2841770" y="247650"/>
                  </a:lnTo>
                  <a:lnTo>
                    <a:pt x="2798979" y="274604"/>
                  </a:lnTo>
                  <a:lnTo>
                    <a:pt x="2755531" y="300346"/>
                  </a:lnTo>
                  <a:lnTo>
                    <a:pt x="2711453" y="324869"/>
                  </a:lnTo>
                  <a:lnTo>
                    <a:pt x="2666772" y="348166"/>
                  </a:lnTo>
                  <a:lnTo>
                    <a:pt x="2621512" y="370230"/>
                  </a:lnTo>
                  <a:lnTo>
                    <a:pt x="2575701" y="391054"/>
                  </a:lnTo>
                  <a:lnTo>
                    <a:pt x="2529284" y="410664"/>
                  </a:lnTo>
                  <a:lnTo>
                    <a:pt x="2482528" y="428959"/>
                  </a:lnTo>
                  <a:lnTo>
                    <a:pt x="2435218" y="446025"/>
                  </a:lnTo>
                  <a:lnTo>
                    <a:pt x="2387462" y="461825"/>
                  </a:lnTo>
                  <a:lnTo>
                    <a:pt x="2339285" y="476353"/>
                  </a:lnTo>
                  <a:lnTo>
                    <a:pt x="2290713" y="489601"/>
                  </a:lnTo>
                  <a:lnTo>
                    <a:pt x="2241772" y="501563"/>
                  </a:lnTo>
                  <a:lnTo>
                    <a:pt x="2192489" y="512233"/>
                  </a:lnTo>
                  <a:lnTo>
                    <a:pt x="2142890" y="521603"/>
                  </a:lnTo>
                  <a:lnTo>
                    <a:pt x="2093001" y="529667"/>
                  </a:lnTo>
                  <a:lnTo>
                    <a:pt x="2042848" y="536418"/>
                  </a:lnTo>
                  <a:lnTo>
                    <a:pt x="1992457" y="541850"/>
                  </a:lnTo>
                  <a:lnTo>
                    <a:pt x="1941855" y="545956"/>
                  </a:lnTo>
                  <a:lnTo>
                    <a:pt x="1891068" y="548730"/>
                  </a:lnTo>
                  <a:lnTo>
                    <a:pt x="1840121" y="550163"/>
                  </a:lnTo>
                  <a:lnTo>
                    <a:pt x="1800537" y="551759"/>
                  </a:lnTo>
                  <a:lnTo>
                    <a:pt x="1760352" y="554307"/>
                  </a:lnTo>
                  <a:lnTo>
                    <a:pt x="1719565" y="557939"/>
                  </a:lnTo>
                  <a:lnTo>
                    <a:pt x="1678178" y="562786"/>
                  </a:lnTo>
                  <a:lnTo>
                    <a:pt x="1636190" y="568981"/>
                  </a:lnTo>
                  <a:lnTo>
                    <a:pt x="1593602" y="576653"/>
                  </a:lnTo>
                  <a:lnTo>
                    <a:pt x="1550413" y="585935"/>
                  </a:lnTo>
                  <a:lnTo>
                    <a:pt x="1506624" y="596958"/>
                  </a:lnTo>
                  <a:lnTo>
                    <a:pt x="1462236" y="609854"/>
                  </a:lnTo>
                  <a:lnTo>
                    <a:pt x="1417248" y="624753"/>
                  </a:lnTo>
                  <a:lnTo>
                    <a:pt x="1371660" y="641788"/>
                  </a:lnTo>
                  <a:lnTo>
                    <a:pt x="1325474" y="661090"/>
                  </a:lnTo>
                  <a:lnTo>
                    <a:pt x="1278688" y="682790"/>
                  </a:lnTo>
                  <a:lnTo>
                    <a:pt x="1231304" y="707019"/>
                  </a:lnTo>
                  <a:lnTo>
                    <a:pt x="1183322" y="733910"/>
                  </a:lnTo>
                  <a:lnTo>
                    <a:pt x="1134741" y="763593"/>
                  </a:lnTo>
                  <a:lnTo>
                    <a:pt x="1085562" y="796200"/>
                  </a:lnTo>
                  <a:lnTo>
                    <a:pt x="1035785" y="831862"/>
                  </a:lnTo>
                  <a:lnTo>
                    <a:pt x="985411" y="870712"/>
                  </a:lnTo>
                  <a:lnTo>
                    <a:pt x="956062" y="895322"/>
                  </a:lnTo>
                  <a:lnTo>
                    <a:pt x="926727" y="922734"/>
                  </a:lnTo>
                  <a:lnTo>
                    <a:pt x="897522" y="952814"/>
                  </a:lnTo>
                  <a:lnTo>
                    <a:pt x="868562" y="985428"/>
                  </a:lnTo>
                  <a:lnTo>
                    <a:pt x="839962" y="1020443"/>
                  </a:lnTo>
                  <a:lnTo>
                    <a:pt x="811838" y="1057723"/>
                  </a:lnTo>
                  <a:lnTo>
                    <a:pt x="784306" y="1097137"/>
                  </a:lnTo>
                  <a:lnTo>
                    <a:pt x="757479" y="1138549"/>
                  </a:lnTo>
                  <a:lnTo>
                    <a:pt x="731475" y="1181827"/>
                  </a:lnTo>
                  <a:lnTo>
                    <a:pt x="706408" y="1226835"/>
                  </a:lnTo>
                  <a:lnTo>
                    <a:pt x="682393" y="1273441"/>
                  </a:lnTo>
                  <a:lnTo>
                    <a:pt x="659546" y="1321511"/>
                  </a:lnTo>
                  <a:lnTo>
                    <a:pt x="637982" y="1370910"/>
                  </a:lnTo>
                  <a:lnTo>
                    <a:pt x="617817" y="1421505"/>
                  </a:lnTo>
                  <a:lnTo>
                    <a:pt x="599166" y="1473162"/>
                  </a:lnTo>
                  <a:lnTo>
                    <a:pt x="582144" y="1525747"/>
                  </a:lnTo>
                  <a:lnTo>
                    <a:pt x="566867" y="1579127"/>
                  </a:lnTo>
                  <a:lnTo>
                    <a:pt x="553449" y="1633167"/>
                  </a:lnTo>
                  <a:lnTo>
                    <a:pt x="542007" y="1687734"/>
                  </a:lnTo>
                  <a:lnTo>
                    <a:pt x="532656" y="1742694"/>
                  </a:lnTo>
                  <a:lnTo>
                    <a:pt x="525991" y="1793627"/>
                  </a:lnTo>
                  <a:lnTo>
                    <a:pt x="521297" y="1844673"/>
                  </a:lnTo>
                  <a:lnTo>
                    <a:pt x="518662" y="1895729"/>
                  </a:lnTo>
                  <a:lnTo>
                    <a:pt x="518175" y="1946690"/>
                  </a:lnTo>
                  <a:lnTo>
                    <a:pt x="519925" y="1997454"/>
                  </a:lnTo>
                  <a:lnTo>
                    <a:pt x="524001" y="2047917"/>
                  </a:lnTo>
                  <a:lnTo>
                    <a:pt x="530491" y="2097975"/>
                  </a:lnTo>
                  <a:lnTo>
                    <a:pt x="539485" y="2147526"/>
                  </a:lnTo>
                  <a:lnTo>
                    <a:pt x="551071" y="2196465"/>
                  </a:lnTo>
                  <a:lnTo>
                    <a:pt x="563616" y="2253033"/>
                  </a:lnTo>
                  <a:lnTo>
                    <a:pt x="570280" y="2304780"/>
                  </a:lnTo>
                  <a:lnTo>
                    <a:pt x="571466" y="2352216"/>
                  </a:lnTo>
                  <a:lnTo>
                    <a:pt x="567581" y="2395855"/>
                  </a:lnTo>
                  <a:lnTo>
                    <a:pt x="559535" y="2434386"/>
                  </a:lnTo>
                  <a:lnTo>
                    <a:pt x="531963" y="2504482"/>
                  </a:lnTo>
                  <a:lnTo>
                    <a:pt x="491255" y="2568331"/>
                  </a:lnTo>
                  <a:lnTo>
                    <a:pt x="466790" y="2599055"/>
                  </a:lnTo>
                  <a:lnTo>
                    <a:pt x="440018" y="2629585"/>
                  </a:lnTo>
                  <a:lnTo>
                    <a:pt x="411266" y="2660378"/>
                  </a:lnTo>
                  <a:lnTo>
                    <a:pt x="349123" y="2724581"/>
                  </a:lnTo>
                  <a:lnTo>
                    <a:pt x="316385" y="2758902"/>
                  </a:lnTo>
                  <a:lnTo>
                    <a:pt x="282969" y="2795312"/>
                  </a:lnTo>
                  <a:lnTo>
                    <a:pt x="249202" y="2834266"/>
                  </a:lnTo>
                  <a:lnTo>
                    <a:pt x="215410" y="2876222"/>
                  </a:lnTo>
                  <a:lnTo>
                    <a:pt x="181918" y="2921635"/>
                  </a:lnTo>
                  <a:lnTo>
                    <a:pt x="149053" y="2970961"/>
                  </a:lnTo>
                  <a:lnTo>
                    <a:pt x="117140" y="3024657"/>
                  </a:lnTo>
                  <a:lnTo>
                    <a:pt x="86505" y="3083179"/>
                  </a:lnTo>
                  <a:lnTo>
                    <a:pt x="65229" y="3130505"/>
                  </a:lnTo>
                  <a:lnTo>
                    <a:pt x="46964" y="3179117"/>
                  </a:lnTo>
                  <a:lnTo>
                    <a:pt x="31705" y="3228870"/>
                  </a:lnTo>
                  <a:lnTo>
                    <a:pt x="19445" y="3279616"/>
                  </a:lnTo>
                  <a:lnTo>
                    <a:pt x="10178" y="3331210"/>
                  </a:lnTo>
                  <a:lnTo>
                    <a:pt x="4848" y="3373454"/>
                  </a:lnTo>
                  <a:lnTo>
                    <a:pt x="1457" y="3416089"/>
                  </a:lnTo>
                  <a:lnTo>
                    <a:pt x="0" y="3459036"/>
                  </a:lnTo>
                  <a:lnTo>
                    <a:pt x="474" y="3502220"/>
                  </a:lnTo>
                  <a:lnTo>
                    <a:pt x="2878" y="3545562"/>
                  </a:lnTo>
                  <a:lnTo>
                    <a:pt x="7207" y="3588986"/>
                  </a:lnTo>
                  <a:lnTo>
                    <a:pt x="13459" y="3632415"/>
                  </a:lnTo>
                  <a:lnTo>
                    <a:pt x="21632" y="3675772"/>
                  </a:lnTo>
                  <a:lnTo>
                    <a:pt x="31721" y="3718980"/>
                  </a:lnTo>
                  <a:lnTo>
                    <a:pt x="43725" y="3761962"/>
                  </a:lnTo>
                  <a:lnTo>
                    <a:pt x="57639" y="3804641"/>
                  </a:lnTo>
                  <a:lnTo>
                    <a:pt x="73462" y="3846940"/>
                  </a:lnTo>
                  <a:lnTo>
                    <a:pt x="91191" y="3888782"/>
                  </a:lnTo>
                  <a:lnTo>
                    <a:pt x="110822" y="3930090"/>
                  </a:lnTo>
                  <a:lnTo>
                    <a:pt x="132352" y="3970788"/>
                  </a:lnTo>
                  <a:lnTo>
                    <a:pt x="155779" y="4010797"/>
                  </a:lnTo>
                  <a:lnTo>
                    <a:pt x="181099" y="4050042"/>
                  </a:lnTo>
                  <a:lnTo>
                    <a:pt x="208310" y="4088445"/>
                  </a:lnTo>
                  <a:lnTo>
                    <a:pt x="237409" y="4125929"/>
                  </a:lnTo>
                  <a:lnTo>
                    <a:pt x="268392" y="4162418"/>
                  </a:lnTo>
                  <a:lnTo>
                    <a:pt x="301258" y="4197834"/>
                  </a:lnTo>
                  <a:lnTo>
                    <a:pt x="336002" y="4232100"/>
                  </a:lnTo>
                  <a:lnTo>
                    <a:pt x="372622" y="4265139"/>
                  </a:lnTo>
                  <a:lnTo>
                    <a:pt x="411116" y="4296875"/>
                  </a:lnTo>
                  <a:lnTo>
                    <a:pt x="451479" y="4327231"/>
                  </a:lnTo>
                  <a:lnTo>
                    <a:pt x="493710" y="4356128"/>
                  </a:lnTo>
                  <a:lnTo>
                    <a:pt x="537805" y="4383491"/>
                  </a:lnTo>
                  <a:lnTo>
                    <a:pt x="583761" y="4409243"/>
                  </a:lnTo>
                  <a:lnTo>
                    <a:pt x="631576" y="4433306"/>
                  </a:lnTo>
                  <a:lnTo>
                    <a:pt x="681246" y="4455604"/>
                  </a:lnTo>
                  <a:lnTo>
                    <a:pt x="747587" y="4482651"/>
                  </a:lnTo>
                  <a:lnTo>
                    <a:pt x="811012" y="4506651"/>
                  </a:lnTo>
                  <a:lnTo>
                    <a:pt x="871574" y="4527894"/>
                  </a:lnTo>
                  <a:lnTo>
                    <a:pt x="929327" y="4546670"/>
                  </a:lnTo>
                  <a:lnTo>
                    <a:pt x="984325" y="4563268"/>
                  </a:lnTo>
                  <a:lnTo>
                    <a:pt x="1036622" y="4577978"/>
                  </a:lnTo>
                  <a:lnTo>
                    <a:pt x="1086272" y="4591091"/>
                  </a:lnTo>
                  <a:lnTo>
                    <a:pt x="1259474" y="4633351"/>
                  </a:lnTo>
                  <a:lnTo>
                    <a:pt x="1296695" y="4642818"/>
                  </a:lnTo>
                  <a:lnTo>
                    <a:pt x="1364219" y="4662460"/>
                  </a:lnTo>
                  <a:lnTo>
                    <a:pt x="1422879" y="4684981"/>
                  </a:lnTo>
                  <a:lnTo>
                    <a:pt x="1473105" y="4712696"/>
                  </a:lnTo>
                  <a:lnTo>
                    <a:pt x="1515328" y="4747924"/>
                  </a:lnTo>
                  <a:lnTo>
                    <a:pt x="1549980" y="4792983"/>
                  </a:lnTo>
                  <a:lnTo>
                    <a:pt x="1577492" y="4850189"/>
                  </a:lnTo>
                  <a:lnTo>
                    <a:pt x="1598294" y="4921861"/>
                  </a:lnTo>
                  <a:lnTo>
                    <a:pt x="1606314" y="4963845"/>
                  </a:lnTo>
                  <a:lnTo>
                    <a:pt x="1612265" y="4998724"/>
                  </a:lnTo>
                  <a:lnTo>
                    <a:pt x="1619331" y="5034814"/>
                  </a:lnTo>
                  <a:lnTo>
                    <a:pt x="1627526" y="5071969"/>
                  </a:lnTo>
                  <a:lnTo>
                    <a:pt x="1636865" y="5110043"/>
                  </a:lnTo>
                  <a:lnTo>
                    <a:pt x="1645905" y="5143499"/>
                  </a:lnTo>
                  <a:lnTo>
                    <a:pt x="4394726" y="5143499"/>
                  </a:lnTo>
                  <a:lnTo>
                    <a:pt x="4394726" y="464161"/>
                  </a:lnTo>
                  <a:lnTo>
                    <a:pt x="3772616" y="464161"/>
                  </a:lnTo>
                  <a:lnTo>
                    <a:pt x="3731035" y="462108"/>
                  </a:lnTo>
                  <a:lnTo>
                    <a:pt x="3691952" y="456921"/>
                  </a:lnTo>
                  <a:lnTo>
                    <a:pt x="3620560" y="438312"/>
                  </a:lnTo>
                  <a:lnTo>
                    <a:pt x="3556998" y="410664"/>
                  </a:lnTo>
                  <a:lnTo>
                    <a:pt x="3499824" y="376311"/>
                  </a:lnTo>
                  <a:lnTo>
                    <a:pt x="3447596" y="337584"/>
                  </a:lnTo>
                  <a:lnTo>
                    <a:pt x="3398875" y="296816"/>
                  </a:lnTo>
                  <a:lnTo>
                    <a:pt x="3352216" y="256339"/>
                  </a:lnTo>
                  <a:lnTo>
                    <a:pt x="3329210" y="236938"/>
                  </a:lnTo>
                  <a:lnTo>
                    <a:pt x="3282945" y="201271"/>
                  </a:lnTo>
                  <a:lnTo>
                    <a:pt x="3235139" y="171726"/>
                  </a:lnTo>
                  <a:lnTo>
                    <a:pt x="3184351" y="150635"/>
                  </a:lnTo>
                  <a:lnTo>
                    <a:pt x="3129139" y="140331"/>
                  </a:lnTo>
                  <a:lnTo>
                    <a:pt x="3099424" y="139953"/>
                  </a:lnTo>
                  <a:close/>
                </a:path>
                <a:path extrusionOk="0" h="5143500" w="4394834">
                  <a:moveTo>
                    <a:pt x="4394726" y="0"/>
                  </a:moveTo>
                  <a:lnTo>
                    <a:pt x="4244043" y="0"/>
                  </a:lnTo>
                  <a:lnTo>
                    <a:pt x="4236304" y="15766"/>
                  </a:lnTo>
                  <a:lnTo>
                    <a:pt x="4221985" y="47118"/>
                  </a:lnTo>
                  <a:lnTo>
                    <a:pt x="4208210" y="78817"/>
                  </a:lnTo>
                  <a:lnTo>
                    <a:pt x="4181303" y="142397"/>
                  </a:lnTo>
                  <a:lnTo>
                    <a:pt x="4167674" y="173848"/>
                  </a:lnTo>
                  <a:lnTo>
                    <a:pt x="4138822" y="235000"/>
                  </a:lnTo>
                  <a:lnTo>
                    <a:pt x="4106193" y="292389"/>
                  </a:lnTo>
                  <a:lnTo>
                    <a:pt x="4067800" y="344296"/>
                  </a:lnTo>
                  <a:lnTo>
                    <a:pt x="4021658" y="389007"/>
                  </a:lnTo>
                  <a:lnTo>
                    <a:pt x="3965780" y="424804"/>
                  </a:lnTo>
                  <a:lnTo>
                    <a:pt x="3898181" y="449969"/>
                  </a:lnTo>
                  <a:lnTo>
                    <a:pt x="3859366" y="458029"/>
                  </a:lnTo>
                  <a:lnTo>
                    <a:pt x="3816876" y="462788"/>
                  </a:lnTo>
                  <a:lnTo>
                    <a:pt x="3772616" y="464161"/>
                  </a:lnTo>
                  <a:lnTo>
                    <a:pt x="4394726" y="464161"/>
                  </a:lnTo>
                  <a:lnTo>
                    <a:pt x="4394726" y="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494" name="Google Shape;494;p28"/>
            <p:cNvSpPr/>
            <p:nvPr/>
          </p:nvSpPr>
          <p:spPr>
            <a:xfrm>
              <a:off x="5787381" y="0"/>
              <a:ext cx="3357245" cy="1578610"/>
            </a:xfrm>
            <a:custGeom>
              <a:rect b="b" l="l" r="r" t="t"/>
              <a:pathLst>
                <a:path extrusionOk="0" h="1578610" w="3357245">
                  <a:moveTo>
                    <a:pt x="3356618" y="418846"/>
                  </a:moveTo>
                  <a:lnTo>
                    <a:pt x="1819156" y="418846"/>
                  </a:lnTo>
                  <a:lnTo>
                    <a:pt x="1852487" y="419320"/>
                  </a:lnTo>
                  <a:lnTo>
                    <a:pt x="1887408" y="420852"/>
                  </a:lnTo>
                  <a:lnTo>
                    <a:pt x="1961223" y="427729"/>
                  </a:lnTo>
                  <a:lnTo>
                    <a:pt x="1999715" y="433397"/>
                  </a:lnTo>
                  <a:lnTo>
                    <a:pt x="2038996" y="440765"/>
                  </a:lnTo>
                  <a:lnTo>
                    <a:pt x="2078866" y="449994"/>
                  </a:lnTo>
                  <a:lnTo>
                    <a:pt x="2119123" y="461246"/>
                  </a:lnTo>
                  <a:lnTo>
                    <a:pt x="2159567" y="474680"/>
                  </a:lnTo>
                  <a:lnTo>
                    <a:pt x="2199998" y="490459"/>
                  </a:lnTo>
                  <a:lnTo>
                    <a:pt x="2240214" y="508743"/>
                  </a:lnTo>
                  <a:lnTo>
                    <a:pt x="2280016" y="529692"/>
                  </a:lnTo>
                  <a:lnTo>
                    <a:pt x="2319203" y="553468"/>
                  </a:lnTo>
                  <a:lnTo>
                    <a:pt x="2357574" y="580231"/>
                  </a:lnTo>
                  <a:lnTo>
                    <a:pt x="2394928" y="610143"/>
                  </a:lnTo>
                  <a:lnTo>
                    <a:pt x="2431066" y="643365"/>
                  </a:lnTo>
                  <a:lnTo>
                    <a:pt x="2465785" y="680056"/>
                  </a:lnTo>
                  <a:lnTo>
                    <a:pt x="2498887" y="720379"/>
                  </a:lnTo>
                  <a:lnTo>
                    <a:pt x="2530169" y="764494"/>
                  </a:lnTo>
                  <a:lnTo>
                    <a:pt x="2559433" y="812561"/>
                  </a:lnTo>
                  <a:lnTo>
                    <a:pt x="2586476" y="864743"/>
                  </a:lnTo>
                  <a:lnTo>
                    <a:pt x="2611098" y="921199"/>
                  </a:lnTo>
                  <a:lnTo>
                    <a:pt x="2655066" y="1042812"/>
                  </a:lnTo>
                  <a:lnTo>
                    <a:pt x="2679685" y="1099428"/>
                  </a:lnTo>
                  <a:lnTo>
                    <a:pt x="2706755" y="1152079"/>
                  </a:lnTo>
                  <a:lnTo>
                    <a:pt x="2736073" y="1200906"/>
                  </a:lnTo>
                  <a:lnTo>
                    <a:pt x="2767441" y="1246051"/>
                  </a:lnTo>
                  <a:lnTo>
                    <a:pt x="2800655" y="1287652"/>
                  </a:lnTo>
                  <a:lnTo>
                    <a:pt x="2835516" y="1325853"/>
                  </a:lnTo>
                  <a:lnTo>
                    <a:pt x="2871821" y="1360792"/>
                  </a:lnTo>
                  <a:lnTo>
                    <a:pt x="2909370" y="1392611"/>
                  </a:lnTo>
                  <a:lnTo>
                    <a:pt x="2947961" y="1421451"/>
                  </a:lnTo>
                  <a:lnTo>
                    <a:pt x="2987394" y="1447453"/>
                  </a:lnTo>
                  <a:lnTo>
                    <a:pt x="3027467" y="1470757"/>
                  </a:lnTo>
                  <a:lnTo>
                    <a:pt x="3067979" y="1491503"/>
                  </a:lnTo>
                  <a:lnTo>
                    <a:pt x="3108729" y="1509834"/>
                  </a:lnTo>
                  <a:lnTo>
                    <a:pt x="3149515" y="1525889"/>
                  </a:lnTo>
                  <a:lnTo>
                    <a:pt x="3190137" y="1539810"/>
                  </a:lnTo>
                  <a:lnTo>
                    <a:pt x="3230394" y="1551736"/>
                  </a:lnTo>
                  <a:lnTo>
                    <a:pt x="3270083" y="1561810"/>
                  </a:lnTo>
                  <a:lnTo>
                    <a:pt x="3309005" y="1570171"/>
                  </a:lnTo>
                  <a:lnTo>
                    <a:pt x="3346957" y="1576961"/>
                  </a:lnTo>
                  <a:lnTo>
                    <a:pt x="3356618" y="1578368"/>
                  </a:lnTo>
                  <a:lnTo>
                    <a:pt x="3356618" y="418846"/>
                  </a:lnTo>
                  <a:close/>
                </a:path>
                <a:path extrusionOk="0" h="1578610" w="3357245">
                  <a:moveTo>
                    <a:pt x="3356618" y="0"/>
                  </a:moveTo>
                  <a:lnTo>
                    <a:pt x="0" y="0"/>
                  </a:lnTo>
                  <a:lnTo>
                    <a:pt x="21659" y="28462"/>
                  </a:lnTo>
                  <a:lnTo>
                    <a:pt x="57725" y="71728"/>
                  </a:lnTo>
                  <a:lnTo>
                    <a:pt x="94852" y="112431"/>
                  </a:lnTo>
                  <a:lnTo>
                    <a:pt x="132963" y="150642"/>
                  </a:lnTo>
                  <a:lnTo>
                    <a:pt x="171981" y="186431"/>
                  </a:lnTo>
                  <a:lnTo>
                    <a:pt x="211828" y="219870"/>
                  </a:lnTo>
                  <a:lnTo>
                    <a:pt x="252428" y="251029"/>
                  </a:lnTo>
                  <a:lnTo>
                    <a:pt x="293703" y="279979"/>
                  </a:lnTo>
                  <a:lnTo>
                    <a:pt x="335575" y="306790"/>
                  </a:lnTo>
                  <a:lnTo>
                    <a:pt x="377969" y="331534"/>
                  </a:lnTo>
                  <a:lnTo>
                    <a:pt x="420805" y="354280"/>
                  </a:lnTo>
                  <a:lnTo>
                    <a:pt x="464008" y="375100"/>
                  </a:lnTo>
                  <a:lnTo>
                    <a:pt x="507500" y="394065"/>
                  </a:lnTo>
                  <a:lnTo>
                    <a:pt x="551204" y="411244"/>
                  </a:lnTo>
                  <a:lnTo>
                    <a:pt x="595043" y="426709"/>
                  </a:lnTo>
                  <a:lnTo>
                    <a:pt x="638939" y="440531"/>
                  </a:lnTo>
                  <a:lnTo>
                    <a:pt x="682815" y="452779"/>
                  </a:lnTo>
                  <a:lnTo>
                    <a:pt x="726595" y="463526"/>
                  </a:lnTo>
                  <a:lnTo>
                    <a:pt x="770200" y="472841"/>
                  </a:lnTo>
                  <a:lnTo>
                    <a:pt x="813554" y="480796"/>
                  </a:lnTo>
                  <a:lnTo>
                    <a:pt x="856580" y="487460"/>
                  </a:lnTo>
                  <a:lnTo>
                    <a:pt x="899200" y="492905"/>
                  </a:lnTo>
                  <a:lnTo>
                    <a:pt x="941337" y="497202"/>
                  </a:lnTo>
                  <a:lnTo>
                    <a:pt x="982914" y="500421"/>
                  </a:lnTo>
                  <a:lnTo>
                    <a:pt x="1023853" y="502632"/>
                  </a:lnTo>
                  <a:lnTo>
                    <a:pt x="1064078" y="503907"/>
                  </a:lnTo>
                  <a:lnTo>
                    <a:pt x="1103511" y="504316"/>
                  </a:lnTo>
                  <a:lnTo>
                    <a:pt x="1306779" y="493859"/>
                  </a:lnTo>
                  <a:lnTo>
                    <a:pt x="1468922" y="470852"/>
                  </a:lnTo>
                  <a:lnTo>
                    <a:pt x="1576249" y="447845"/>
                  </a:lnTo>
                  <a:lnTo>
                    <a:pt x="1615067" y="437388"/>
                  </a:lnTo>
                  <a:lnTo>
                    <a:pt x="1630008" y="434490"/>
                  </a:lnTo>
                  <a:lnTo>
                    <a:pt x="1671916" y="428116"/>
                  </a:lnTo>
                  <a:lnTo>
                    <a:pt x="1736422" y="421743"/>
                  </a:lnTo>
                  <a:lnTo>
                    <a:pt x="1819156" y="418846"/>
                  </a:lnTo>
                  <a:lnTo>
                    <a:pt x="3356618" y="418846"/>
                  </a:lnTo>
                  <a:lnTo>
                    <a:pt x="3356618" y="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495" name="Google Shape;495;p28"/>
          <p:cNvSpPr/>
          <p:nvPr/>
        </p:nvSpPr>
        <p:spPr>
          <a:xfrm>
            <a:off x="0" y="3827258"/>
            <a:ext cx="2875280" cy="1316355"/>
          </a:xfrm>
          <a:custGeom>
            <a:rect b="b" l="l" r="r" t="t"/>
            <a:pathLst>
              <a:path extrusionOk="0" h="1316354" w="2875280">
                <a:moveTo>
                  <a:pt x="0" y="0"/>
                </a:moveTo>
                <a:lnTo>
                  <a:pt x="0" y="1316241"/>
                </a:lnTo>
                <a:lnTo>
                  <a:pt x="2875163" y="1316241"/>
                </a:lnTo>
                <a:lnTo>
                  <a:pt x="2835578" y="1274141"/>
                </a:lnTo>
                <a:lnTo>
                  <a:pt x="2797395" y="1237627"/>
                </a:lnTo>
                <a:lnTo>
                  <a:pt x="2758260" y="1203751"/>
                </a:lnTo>
                <a:lnTo>
                  <a:pt x="2718269" y="1172424"/>
                </a:lnTo>
                <a:lnTo>
                  <a:pt x="2677518" y="1143558"/>
                </a:lnTo>
                <a:lnTo>
                  <a:pt x="2636103" y="1117066"/>
                </a:lnTo>
                <a:lnTo>
                  <a:pt x="2594118" y="1092860"/>
                </a:lnTo>
                <a:lnTo>
                  <a:pt x="2551660" y="1070852"/>
                </a:lnTo>
                <a:lnTo>
                  <a:pt x="2508824" y="1050954"/>
                </a:lnTo>
                <a:lnTo>
                  <a:pt x="2465706" y="1033078"/>
                </a:lnTo>
                <a:lnTo>
                  <a:pt x="1329309" y="1019925"/>
                </a:lnTo>
                <a:lnTo>
                  <a:pt x="1295350" y="1019365"/>
                </a:lnTo>
                <a:lnTo>
                  <a:pt x="1222231" y="1014236"/>
                </a:lnTo>
                <a:lnTo>
                  <a:pt x="1183610" y="1009236"/>
                </a:lnTo>
                <a:lnTo>
                  <a:pt x="1143972" y="1002322"/>
                </a:lnTo>
                <a:lnTo>
                  <a:pt x="1103589" y="993281"/>
                </a:lnTo>
                <a:lnTo>
                  <a:pt x="1062729" y="981894"/>
                </a:lnTo>
                <a:lnTo>
                  <a:pt x="1021662" y="967947"/>
                </a:lnTo>
                <a:lnTo>
                  <a:pt x="980658" y="951223"/>
                </a:lnTo>
                <a:lnTo>
                  <a:pt x="939985" y="931506"/>
                </a:lnTo>
                <a:lnTo>
                  <a:pt x="899914" y="908579"/>
                </a:lnTo>
                <a:lnTo>
                  <a:pt x="860713" y="882227"/>
                </a:lnTo>
                <a:lnTo>
                  <a:pt x="822653" y="852233"/>
                </a:lnTo>
                <a:lnTo>
                  <a:pt x="786002" y="818382"/>
                </a:lnTo>
                <a:lnTo>
                  <a:pt x="751031" y="780457"/>
                </a:lnTo>
                <a:lnTo>
                  <a:pt x="718008" y="738242"/>
                </a:lnTo>
                <a:lnTo>
                  <a:pt x="687204" y="691521"/>
                </a:lnTo>
                <a:lnTo>
                  <a:pt x="658887" y="640078"/>
                </a:lnTo>
                <a:lnTo>
                  <a:pt x="633327" y="583697"/>
                </a:lnTo>
                <a:lnTo>
                  <a:pt x="588688" y="461788"/>
                </a:lnTo>
                <a:lnTo>
                  <a:pt x="563622" y="406029"/>
                </a:lnTo>
                <a:lnTo>
                  <a:pt x="535851" y="354704"/>
                </a:lnTo>
                <a:lnTo>
                  <a:pt x="505632" y="307632"/>
                </a:lnTo>
                <a:lnTo>
                  <a:pt x="473221" y="264636"/>
                </a:lnTo>
                <a:lnTo>
                  <a:pt x="438875" y="225535"/>
                </a:lnTo>
                <a:lnTo>
                  <a:pt x="402851" y="190149"/>
                </a:lnTo>
                <a:lnTo>
                  <a:pt x="365403" y="158299"/>
                </a:lnTo>
                <a:lnTo>
                  <a:pt x="326790" y="129805"/>
                </a:lnTo>
                <a:lnTo>
                  <a:pt x="287268" y="104488"/>
                </a:lnTo>
                <a:lnTo>
                  <a:pt x="247092" y="82168"/>
                </a:lnTo>
                <a:lnTo>
                  <a:pt x="206520" y="62666"/>
                </a:lnTo>
                <a:lnTo>
                  <a:pt x="165807" y="45801"/>
                </a:lnTo>
                <a:lnTo>
                  <a:pt x="125211" y="31396"/>
                </a:lnTo>
                <a:lnTo>
                  <a:pt x="84988" y="19269"/>
                </a:lnTo>
                <a:lnTo>
                  <a:pt x="45394" y="9241"/>
                </a:lnTo>
                <a:lnTo>
                  <a:pt x="6685" y="1133"/>
                </a:lnTo>
                <a:lnTo>
                  <a:pt x="0" y="0"/>
                </a:lnTo>
                <a:close/>
              </a:path>
              <a:path extrusionOk="0" h="1316354" w="2875280">
                <a:moveTo>
                  <a:pt x="1961133" y="944360"/>
                </a:moveTo>
                <a:lnTo>
                  <a:pt x="1781698" y="953601"/>
                </a:lnTo>
                <a:lnTo>
                  <a:pt x="1638554" y="973931"/>
                </a:lnTo>
                <a:lnTo>
                  <a:pt x="1543796" y="994262"/>
                </a:lnTo>
                <a:lnTo>
                  <a:pt x="1509522" y="1003503"/>
                </a:lnTo>
                <a:lnTo>
                  <a:pt x="1496347" y="1006069"/>
                </a:lnTo>
                <a:lnTo>
                  <a:pt x="1459372" y="1011714"/>
                </a:lnTo>
                <a:lnTo>
                  <a:pt x="1402419" y="1017359"/>
                </a:lnTo>
                <a:lnTo>
                  <a:pt x="1329309" y="1019925"/>
                </a:lnTo>
                <a:lnTo>
                  <a:pt x="2429975" y="1019925"/>
                </a:lnTo>
                <a:lnTo>
                  <a:pt x="2379008" y="1003043"/>
                </a:lnTo>
                <a:lnTo>
                  <a:pt x="2335619" y="990708"/>
                </a:lnTo>
                <a:lnTo>
                  <a:pt x="2292330" y="980044"/>
                </a:lnTo>
                <a:lnTo>
                  <a:pt x="2249238" y="970963"/>
                </a:lnTo>
                <a:lnTo>
                  <a:pt x="2206439" y="963378"/>
                </a:lnTo>
                <a:lnTo>
                  <a:pt x="2164027" y="957201"/>
                </a:lnTo>
                <a:lnTo>
                  <a:pt x="2122098" y="952344"/>
                </a:lnTo>
                <a:lnTo>
                  <a:pt x="2080749" y="948719"/>
                </a:lnTo>
                <a:lnTo>
                  <a:pt x="2040075" y="946239"/>
                </a:lnTo>
                <a:lnTo>
                  <a:pt x="2000171" y="944815"/>
                </a:lnTo>
                <a:lnTo>
                  <a:pt x="1961133" y="944360"/>
                </a:lnTo>
                <a:close/>
              </a:path>
            </a:pathLst>
          </a:custGeom>
          <a:solidFill>
            <a:srgbClr val="F3D26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96" name="Google Shape;496;p28"/>
          <p:cNvSpPr txBox="1"/>
          <p:nvPr>
            <p:ph type="title"/>
          </p:nvPr>
        </p:nvSpPr>
        <p:spPr>
          <a:xfrm>
            <a:off x="69534" y="1499009"/>
            <a:ext cx="4953000" cy="1836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00">
            <a:spAutoFit/>
          </a:bodyPr>
          <a:lstStyle/>
          <a:p>
            <a:pPr indent="330200" lvl="0" marL="12700" marR="5080" rtl="0" algn="l">
              <a:lnSpc>
                <a:spcPct val="10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/>
              <a:t>LICENSE </a:t>
            </a:r>
            <a:br>
              <a:rPr lang="en-US" sz="6000"/>
            </a:br>
            <a:r>
              <a:rPr lang="en-US" sz="6000"/>
              <a:t>WEBSITE</a:t>
            </a:r>
            <a:endParaRPr sz="6000"/>
          </a:p>
        </p:txBody>
      </p:sp>
      <p:sp>
        <p:nvSpPr>
          <p:cNvPr id="497" name="Google Shape;497;p28"/>
          <p:cNvSpPr/>
          <p:nvPr/>
        </p:nvSpPr>
        <p:spPr>
          <a:xfrm>
            <a:off x="4894579" y="1247139"/>
            <a:ext cx="3616960" cy="2755900"/>
          </a:xfrm>
          <a:custGeom>
            <a:rect b="b" l="l" r="r" t="t"/>
            <a:pathLst>
              <a:path extrusionOk="0" h="2755900" w="3616959">
                <a:moveTo>
                  <a:pt x="121920" y="2171700"/>
                </a:moveTo>
                <a:lnTo>
                  <a:pt x="3495040" y="2171700"/>
                </a:lnTo>
                <a:lnTo>
                  <a:pt x="3495040" y="116839"/>
                </a:lnTo>
                <a:lnTo>
                  <a:pt x="121920" y="116839"/>
                </a:lnTo>
                <a:lnTo>
                  <a:pt x="121920" y="2171700"/>
                </a:lnTo>
                <a:close/>
              </a:path>
              <a:path extrusionOk="0" h="2755900" w="3616959">
                <a:moveTo>
                  <a:pt x="1438783" y="2288540"/>
                </a:moveTo>
                <a:lnTo>
                  <a:pt x="1433810" y="2328421"/>
                </a:lnTo>
                <a:lnTo>
                  <a:pt x="1427003" y="2386044"/>
                </a:lnTo>
                <a:lnTo>
                  <a:pt x="1417101" y="2447809"/>
                </a:lnTo>
                <a:lnTo>
                  <a:pt x="1402842" y="2500122"/>
                </a:lnTo>
                <a:lnTo>
                  <a:pt x="1382373" y="2540141"/>
                </a:lnTo>
                <a:lnTo>
                  <a:pt x="1356915" y="2574917"/>
                </a:lnTo>
                <a:lnTo>
                  <a:pt x="1329529" y="2605394"/>
                </a:lnTo>
                <a:lnTo>
                  <a:pt x="1276689" y="2655976"/>
                </a:lnTo>
                <a:lnTo>
                  <a:pt x="1223853" y="2691912"/>
                </a:lnTo>
                <a:lnTo>
                  <a:pt x="1205484" y="2706497"/>
                </a:lnTo>
                <a:lnTo>
                  <a:pt x="1194758" y="2719178"/>
                </a:lnTo>
                <a:lnTo>
                  <a:pt x="1189593" y="2729495"/>
                </a:lnTo>
                <a:lnTo>
                  <a:pt x="1189356" y="2737770"/>
                </a:lnTo>
                <a:lnTo>
                  <a:pt x="1193419" y="2744330"/>
                </a:lnTo>
                <a:lnTo>
                  <a:pt x="1253490" y="2752940"/>
                </a:lnTo>
                <a:lnTo>
                  <a:pt x="1330458" y="2753560"/>
                </a:lnTo>
                <a:lnTo>
                  <a:pt x="1379640" y="2753354"/>
                </a:lnTo>
                <a:lnTo>
                  <a:pt x="1433980" y="2753078"/>
                </a:lnTo>
                <a:lnTo>
                  <a:pt x="1491996" y="2752940"/>
                </a:lnTo>
                <a:lnTo>
                  <a:pt x="2229739" y="2752940"/>
                </a:lnTo>
                <a:lnTo>
                  <a:pt x="2289498" y="2753826"/>
                </a:lnTo>
                <a:lnTo>
                  <a:pt x="2334339" y="2755303"/>
                </a:lnTo>
                <a:lnTo>
                  <a:pt x="2368059" y="2755598"/>
                </a:lnTo>
                <a:lnTo>
                  <a:pt x="2394458" y="2752940"/>
                </a:lnTo>
                <a:lnTo>
                  <a:pt x="2412567" y="2745941"/>
                </a:lnTo>
                <a:lnTo>
                  <a:pt x="2421032" y="2735846"/>
                </a:lnTo>
                <a:lnTo>
                  <a:pt x="2423068" y="2724837"/>
                </a:lnTo>
                <a:lnTo>
                  <a:pt x="2421890" y="2715094"/>
                </a:lnTo>
                <a:lnTo>
                  <a:pt x="2418764" y="2709964"/>
                </a:lnTo>
                <a:lnTo>
                  <a:pt x="2411841" y="2707357"/>
                </a:lnTo>
                <a:lnTo>
                  <a:pt x="2399655" y="2701307"/>
                </a:lnTo>
                <a:lnTo>
                  <a:pt x="2350664" y="2658749"/>
                </a:lnTo>
                <a:lnTo>
                  <a:pt x="2311574" y="2623408"/>
                </a:lnTo>
                <a:lnTo>
                  <a:pt x="2271889" y="2582317"/>
                </a:lnTo>
                <a:lnTo>
                  <a:pt x="2240026" y="2537968"/>
                </a:lnTo>
                <a:lnTo>
                  <a:pt x="2217890" y="2484931"/>
                </a:lnTo>
                <a:lnTo>
                  <a:pt x="2201052" y="2423906"/>
                </a:lnTo>
                <a:lnTo>
                  <a:pt x="2188716" y="2366571"/>
                </a:lnTo>
                <a:lnTo>
                  <a:pt x="2180081" y="2324608"/>
                </a:lnTo>
                <a:lnTo>
                  <a:pt x="2176510" y="2303702"/>
                </a:lnTo>
                <a:lnTo>
                  <a:pt x="2177986" y="2296715"/>
                </a:lnTo>
                <a:lnTo>
                  <a:pt x="2181367" y="2296372"/>
                </a:lnTo>
                <a:lnTo>
                  <a:pt x="2183511" y="2295398"/>
                </a:lnTo>
              </a:path>
              <a:path extrusionOk="0" h="2755900" w="3616959">
                <a:moveTo>
                  <a:pt x="0" y="88264"/>
                </a:moveTo>
                <a:lnTo>
                  <a:pt x="6933" y="53899"/>
                </a:lnTo>
                <a:lnTo>
                  <a:pt x="25844" y="25844"/>
                </a:lnTo>
                <a:lnTo>
                  <a:pt x="53899" y="6933"/>
                </a:lnTo>
                <a:lnTo>
                  <a:pt x="88265" y="0"/>
                </a:lnTo>
                <a:lnTo>
                  <a:pt x="3528695" y="0"/>
                </a:lnTo>
                <a:lnTo>
                  <a:pt x="3563060" y="6933"/>
                </a:lnTo>
                <a:lnTo>
                  <a:pt x="3591115" y="25844"/>
                </a:lnTo>
                <a:lnTo>
                  <a:pt x="3610026" y="53899"/>
                </a:lnTo>
                <a:lnTo>
                  <a:pt x="3616960" y="88264"/>
                </a:lnTo>
                <a:lnTo>
                  <a:pt x="3616960" y="2200275"/>
                </a:lnTo>
                <a:lnTo>
                  <a:pt x="3610026" y="2234640"/>
                </a:lnTo>
                <a:lnTo>
                  <a:pt x="3591115" y="2262695"/>
                </a:lnTo>
                <a:lnTo>
                  <a:pt x="3563060" y="2281606"/>
                </a:lnTo>
                <a:lnTo>
                  <a:pt x="3528695" y="2288540"/>
                </a:lnTo>
                <a:lnTo>
                  <a:pt x="88265" y="2288540"/>
                </a:lnTo>
                <a:lnTo>
                  <a:pt x="53899" y="2281606"/>
                </a:lnTo>
                <a:lnTo>
                  <a:pt x="25844" y="2262695"/>
                </a:lnTo>
                <a:lnTo>
                  <a:pt x="6933" y="2234640"/>
                </a:lnTo>
                <a:lnTo>
                  <a:pt x="0" y="2200275"/>
                </a:lnTo>
                <a:lnTo>
                  <a:pt x="0" y="88264"/>
                </a:lnTo>
                <a:close/>
              </a:path>
              <a:path extrusionOk="0" h="2755900" w="3616959">
                <a:moveTo>
                  <a:pt x="22860" y="98933"/>
                </a:moveTo>
                <a:lnTo>
                  <a:pt x="28634" y="70298"/>
                </a:lnTo>
                <a:lnTo>
                  <a:pt x="44386" y="46926"/>
                </a:lnTo>
                <a:lnTo>
                  <a:pt x="67758" y="31174"/>
                </a:lnTo>
                <a:lnTo>
                  <a:pt x="96393" y="25400"/>
                </a:lnTo>
                <a:lnTo>
                  <a:pt x="3518027" y="25400"/>
                </a:lnTo>
                <a:lnTo>
                  <a:pt x="3546661" y="31174"/>
                </a:lnTo>
                <a:lnTo>
                  <a:pt x="3570033" y="46926"/>
                </a:lnTo>
                <a:lnTo>
                  <a:pt x="3585785" y="70298"/>
                </a:lnTo>
                <a:lnTo>
                  <a:pt x="3591560" y="98933"/>
                </a:lnTo>
                <a:lnTo>
                  <a:pt x="3591560" y="2192147"/>
                </a:lnTo>
                <a:lnTo>
                  <a:pt x="3585785" y="2220781"/>
                </a:lnTo>
                <a:lnTo>
                  <a:pt x="3570033" y="2244153"/>
                </a:lnTo>
                <a:lnTo>
                  <a:pt x="3546661" y="2259905"/>
                </a:lnTo>
                <a:lnTo>
                  <a:pt x="3518027" y="2265680"/>
                </a:lnTo>
                <a:lnTo>
                  <a:pt x="96393" y="2265680"/>
                </a:lnTo>
                <a:lnTo>
                  <a:pt x="67758" y="2259905"/>
                </a:lnTo>
                <a:lnTo>
                  <a:pt x="44386" y="2244153"/>
                </a:lnTo>
                <a:lnTo>
                  <a:pt x="28634" y="2220781"/>
                </a:lnTo>
                <a:lnTo>
                  <a:pt x="22860" y="2192147"/>
                </a:lnTo>
                <a:lnTo>
                  <a:pt x="22860" y="98933"/>
                </a:lnTo>
                <a:close/>
              </a:path>
              <a:path extrusionOk="0" h="2755900" w="3616959">
                <a:moveTo>
                  <a:pt x="1201420" y="2712720"/>
                </a:moveTo>
                <a:lnTo>
                  <a:pt x="2419096" y="2712720"/>
                </a:lnTo>
              </a:path>
            </a:pathLst>
          </a:custGeom>
          <a:noFill/>
          <a:ln cap="flat" cmpd="sng" w="19050">
            <a:solidFill>
              <a:srgbClr val="FF8D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98" name="Google Shape;49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2582" y="1389009"/>
            <a:ext cx="3359418" cy="2020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Google Shape;50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209550"/>
            <a:ext cx="4070763" cy="1856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4800" y="438150"/>
            <a:ext cx="4724037" cy="236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0055" y="2495550"/>
            <a:ext cx="4193345" cy="2516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24400" y="2930163"/>
            <a:ext cx="3581400" cy="1855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/>
          <p:nvPr>
            <p:ph type="title"/>
          </p:nvPr>
        </p:nvSpPr>
        <p:spPr>
          <a:xfrm>
            <a:off x="2207641" y="-8826"/>
            <a:ext cx="6155308" cy="10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39650">
            <a:spAutoFit/>
          </a:bodyPr>
          <a:lstStyle/>
          <a:p>
            <a:pPr indent="0" lvl="0" marL="12934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8D00"/>
                </a:solidFill>
              </a:rPr>
              <a:t>OUTLINE</a:t>
            </a:r>
            <a:endParaRPr sz="4000"/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574482"/>
            <a:ext cx="6931659" cy="3569017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3"/>
          <p:cNvSpPr txBox="1"/>
          <p:nvPr/>
        </p:nvSpPr>
        <p:spPr>
          <a:xfrm>
            <a:off x="405129" y="1902142"/>
            <a:ext cx="165481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355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INTRODUCTION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12700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AND OBJECTIVE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8" name="Google Shape;108;p3"/>
          <p:cNvSpPr txBox="1"/>
          <p:nvPr/>
        </p:nvSpPr>
        <p:spPr>
          <a:xfrm>
            <a:off x="1207135" y="3332479"/>
            <a:ext cx="693420" cy="26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TOOLS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9" name="Google Shape;109;p3"/>
          <p:cNvSpPr txBox="1"/>
          <p:nvPr/>
        </p:nvSpPr>
        <p:spPr>
          <a:xfrm>
            <a:off x="7114540" y="1898332"/>
            <a:ext cx="1068705" cy="5137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3398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TARGET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12700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AUDIENCE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0" name="Google Shape;110;p3"/>
          <p:cNvSpPr txBox="1"/>
          <p:nvPr/>
        </p:nvSpPr>
        <p:spPr>
          <a:xfrm>
            <a:off x="7068566" y="3290823"/>
            <a:ext cx="1042669" cy="26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FEATURES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1884679" y="4271645"/>
            <a:ext cx="797560" cy="5137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FUTURE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685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WORK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Google Shape;51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85750"/>
            <a:ext cx="3821556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7200" y="590550"/>
            <a:ext cx="4572001" cy="241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9600" y="2571750"/>
            <a:ext cx="4114800" cy="2399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8" name="Google Shape;518;p31"/>
          <p:cNvGrpSpPr/>
          <p:nvPr/>
        </p:nvGrpSpPr>
        <p:grpSpPr>
          <a:xfrm>
            <a:off x="4749177" y="0"/>
            <a:ext cx="4395449" cy="5143500"/>
            <a:chOff x="4749177" y="0"/>
            <a:chExt cx="4395449" cy="5143500"/>
          </a:xfrm>
        </p:grpSpPr>
        <p:sp>
          <p:nvSpPr>
            <p:cNvPr id="519" name="Google Shape;519;p31"/>
            <p:cNvSpPr/>
            <p:nvPr/>
          </p:nvSpPr>
          <p:spPr>
            <a:xfrm>
              <a:off x="4749177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393" y="140969"/>
                  </a:moveTo>
                  <a:lnTo>
                    <a:pt x="3034843" y="151218"/>
                  </a:lnTo>
                  <a:lnTo>
                    <a:pt x="2962266" y="178084"/>
                  </a:lnTo>
                  <a:lnTo>
                    <a:pt x="2922517" y="198478"/>
                  </a:lnTo>
                  <a:lnTo>
                    <a:pt x="2841993" y="246634"/>
                  </a:lnTo>
                  <a:lnTo>
                    <a:pt x="2799200" y="273618"/>
                  </a:lnTo>
                  <a:lnTo>
                    <a:pt x="2755748" y="299412"/>
                  </a:lnTo>
                  <a:lnTo>
                    <a:pt x="2711662" y="324006"/>
                  </a:lnTo>
                  <a:lnTo>
                    <a:pt x="2666971" y="347391"/>
                  </a:lnTo>
                  <a:lnTo>
                    <a:pt x="2621699" y="369557"/>
                  </a:lnTo>
                  <a:lnTo>
                    <a:pt x="2575873" y="390497"/>
                  </a:lnTo>
                  <a:lnTo>
                    <a:pt x="2529521" y="410200"/>
                  </a:lnTo>
                  <a:lnTo>
                    <a:pt x="2482668" y="428658"/>
                  </a:lnTo>
                  <a:lnTo>
                    <a:pt x="2435342" y="445862"/>
                  </a:lnTo>
                  <a:lnTo>
                    <a:pt x="2387567" y="461803"/>
                  </a:lnTo>
                  <a:lnTo>
                    <a:pt x="2339372" y="476471"/>
                  </a:lnTo>
                  <a:lnTo>
                    <a:pt x="2290782" y="489857"/>
                  </a:lnTo>
                  <a:lnTo>
                    <a:pt x="2241824" y="501954"/>
                  </a:lnTo>
                  <a:lnTo>
                    <a:pt x="2192524" y="512750"/>
                  </a:lnTo>
                  <a:lnTo>
                    <a:pt x="2142910" y="522238"/>
                  </a:lnTo>
                  <a:lnTo>
                    <a:pt x="2093007" y="530409"/>
                  </a:lnTo>
                  <a:lnTo>
                    <a:pt x="2042841" y="537252"/>
                  </a:lnTo>
                  <a:lnTo>
                    <a:pt x="1992441" y="542760"/>
                  </a:lnTo>
                  <a:lnTo>
                    <a:pt x="1941831" y="546924"/>
                  </a:lnTo>
                  <a:lnTo>
                    <a:pt x="1891038" y="549733"/>
                  </a:lnTo>
                  <a:lnTo>
                    <a:pt x="1840090" y="551179"/>
                  </a:lnTo>
                  <a:lnTo>
                    <a:pt x="1800506" y="552775"/>
                  </a:lnTo>
                  <a:lnTo>
                    <a:pt x="1760321" y="555321"/>
                  </a:lnTo>
                  <a:lnTo>
                    <a:pt x="1719536" y="558948"/>
                  </a:lnTo>
                  <a:lnTo>
                    <a:pt x="1678150" y="563785"/>
                  </a:lnTo>
                  <a:lnTo>
                    <a:pt x="1636164" y="569962"/>
                  </a:lnTo>
                  <a:lnTo>
                    <a:pt x="1593579" y="577609"/>
                  </a:lnTo>
                  <a:lnTo>
                    <a:pt x="1550395" y="586856"/>
                  </a:lnTo>
                  <a:lnTo>
                    <a:pt x="1506612" y="597832"/>
                  </a:lnTo>
                  <a:lnTo>
                    <a:pt x="1462232" y="610667"/>
                  </a:lnTo>
                  <a:lnTo>
                    <a:pt x="1417254" y="625492"/>
                  </a:lnTo>
                  <a:lnTo>
                    <a:pt x="1371679" y="642435"/>
                  </a:lnTo>
                  <a:lnTo>
                    <a:pt x="1325507" y="661626"/>
                  </a:lnTo>
                  <a:lnTo>
                    <a:pt x="1278739" y="683196"/>
                  </a:lnTo>
                  <a:lnTo>
                    <a:pt x="1231375" y="707273"/>
                  </a:lnTo>
                  <a:lnTo>
                    <a:pt x="1183416" y="733989"/>
                  </a:lnTo>
                  <a:lnTo>
                    <a:pt x="1134862" y="763472"/>
                  </a:lnTo>
                  <a:lnTo>
                    <a:pt x="1085713" y="795852"/>
                  </a:lnTo>
                  <a:lnTo>
                    <a:pt x="1035970" y="831259"/>
                  </a:lnTo>
                  <a:lnTo>
                    <a:pt x="985634" y="869823"/>
                  </a:lnTo>
                  <a:lnTo>
                    <a:pt x="956268" y="894609"/>
                  </a:lnTo>
                  <a:lnTo>
                    <a:pt x="926919" y="922171"/>
                  </a:lnTo>
                  <a:lnTo>
                    <a:pt x="897704" y="952375"/>
                  </a:lnTo>
                  <a:lnTo>
                    <a:pt x="868736" y="985090"/>
                  </a:lnTo>
                  <a:lnTo>
                    <a:pt x="840132" y="1020183"/>
                  </a:lnTo>
                  <a:lnTo>
                    <a:pt x="812005" y="1057521"/>
                  </a:lnTo>
                  <a:lnTo>
                    <a:pt x="784472" y="1096974"/>
                  </a:lnTo>
                  <a:lnTo>
                    <a:pt x="757648" y="1138408"/>
                  </a:lnTo>
                  <a:lnTo>
                    <a:pt x="731646" y="1181692"/>
                  </a:lnTo>
                  <a:lnTo>
                    <a:pt x="706583" y="1226693"/>
                  </a:lnTo>
                  <a:lnTo>
                    <a:pt x="682574" y="1273278"/>
                  </a:lnTo>
                  <a:lnTo>
                    <a:pt x="659733" y="1321317"/>
                  </a:lnTo>
                  <a:lnTo>
                    <a:pt x="638175" y="1370676"/>
                  </a:lnTo>
                  <a:lnTo>
                    <a:pt x="618016" y="1421223"/>
                  </a:lnTo>
                  <a:lnTo>
                    <a:pt x="599371" y="1472826"/>
                  </a:lnTo>
                  <a:lnTo>
                    <a:pt x="582355" y="1525354"/>
                  </a:lnTo>
                  <a:lnTo>
                    <a:pt x="567083" y="1578673"/>
                  </a:lnTo>
                  <a:lnTo>
                    <a:pt x="553669" y="1632652"/>
                  </a:lnTo>
                  <a:lnTo>
                    <a:pt x="542229" y="1687157"/>
                  </a:lnTo>
                  <a:lnTo>
                    <a:pt x="532879" y="1742059"/>
                  </a:lnTo>
                  <a:lnTo>
                    <a:pt x="526214" y="1792949"/>
                  </a:lnTo>
                  <a:lnTo>
                    <a:pt x="521520" y="1843953"/>
                  </a:lnTo>
                  <a:lnTo>
                    <a:pt x="518885" y="1894967"/>
                  </a:lnTo>
                  <a:lnTo>
                    <a:pt x="518398" y="1945886"/>
                  </a:lnTo>
                  <a:lnTo>
                    <a:pt x="520148" y="1996607"/>
                  </a:lnTo>
                  <a:lnTo>
                    <a:pt x="524224" y="2047028"/>
                  </a:lnTo>
                  <a:lnTo>
                    <a:pt x="530714" y="2097044"/>
                  </a:lnTo>
                  <a:lnTo>
                    <a:pt x="539708" y="2146552"/>
                  </a:lnTo>
                  <a:lnTo>
                    <a:pt x="551294" y="2195449"/>
                  </a:lnTo>
                  <a:lnTo>
                    <a:pt x="563786" y="2252279"/>
                  </a:lnTo>
                  <a:lnTo>
                    <a:pt x="570455" y="2304240"/>
                  </a:lnTo>
                  <a:lnTo>
                    <a:pt x="571671" y="2351843"/>
                  </a:lnTo>
                  <a:lnTo>
                    <a:pt x="567804" y="2395601"/>
                  </a:lnTo>
                  <a:lnTo>
                    <a:pt x="559721" y="2434223"/>
                  </a:lnTo>
                  <a:lnTo>
                    <a:pt x="532096" y="2504428"/>
                  </a:lnTo>
                  <a:lnTo>
                    <a:pt x="491360" y="2568317"/>
                  </a:lnTo>
                  <a:lnTo>
                    <a:pt x="466886" y="2599045"/>
                  </a:lnTo>
                  <a:lnTo>
                    <a:pt x="440108" y="2629576"/>
                  </a:lnTo>
                  <a:lnTo>
                    <a:pt x="411351" y="2660372"/>
                  </a:lnTo>
                  <a:lnTo>
                    <a:pt x="349198" y="2724597"/>
                  </a:lnTo>
                  <a:lnTo>
                    <a:pt x="316451" y="2758948"/>
                  </a:lnTo>
                  <a:lnTo>
                    <a:pt x="283023" y="2795406"/>
                  </a:lnTo>
                  <a:lnTo>
                    <a:pt x="249239" y="2834431"/>
                  </a:lnTo>
                  <a:lnTo>
                    <a:pt x="215425" y="2876485"/>
                  </a:lnTo>
                  <a:lnTo>
                    <a:pt x="181903" y="2922027"/>
                  </a:lnTo>
                  <a:lnTo>
                    <a:pt x="149000" y="2971519"/>
                  </a:lnTo>
                  <a:lnTo>
                    <a:pt x="117040" y="3025421"/>
                  </a:lnTo>
                  <a:lnTo>
                    <a:pt x="86347" y="3084195"/>
                  </a:lnTo>
                  <a:lnTo>
                    <a:pt x="65145" y="3131308"/>
                  </a:lnTo>
                  <a:lnTo>
                    <a:pt x="46942" y="3179745"/>
                  </a:lnTo>
                  <a:lnTo>
                    <a:pt x="31721" y="3229365"/>
                  </a:lnTo>
                  <a:lnTo>
                    <a:pt x="19462" y="3280026"/>
                  </a:lnTo>
                  <a:lnTo>
                    <a:pt x="10147" y="3331591"/>
                  </a:lnTo>
                  <a:lnTo>
                    <a:pt x="4829" y="3373766"/>
                  </a:lnTo>
                  <a:lnTo>
                    <a:pt x="1448" y="3416345"/>
                  </a:lnTo>
                  <a:lnTo>
                    <a:pt x="0" y="3459250"/>
                  </a:lnTo>
                  <a:lnTo>
                    <a:pt x="481" y="3502402"/>
                  </a:lnTo>
                  <a:lnTo>
                    <a:pt x="2891" y="3545724"/>
                  </a:lnTo>
                  <a:lnTo>
                    <a:pt x="7225" y="3589139"/>
                  </a:lnTo>
                  <a:lnTo>
                    <a:pt x="13481" y="3632568"/>
                  </a:lnTo>
                  <a:lnTo>
                    <a:pt x="21655" y="3675934"/>
                  </a:lnTo>
                  <a:lnTo>
                    <a:pt x="31746" y="3719159"/>
                  </a:lnTo>
                  <a:lnTo>
                    <a:pt x="43750" y="3762165"/>
                  </a:lnTo>
                  <a:lnTo>
                    <a:pt x="57665" y="3804875"/>
                  </a:lnTo>
                  <a:lnTo>
                    <a:pt x="73486" y="3847210"/>
                  </a:lnTo>
                  <a:lnTo>
                    <a:pt x="91213" y="3889093"/>
                  </a:lnTo>
                  <a:lnTo>
                    <a:pt x="110841" y="3930447"/>
                  </a:lnTo>
                  <a:lnTo>
                    <a:pt x="132369" y="3971193"/>
                  </a:lnTo>
                  <a:lnTo>
                    <a:pt x="155792" y="4011253"/>
                  </a:lnTo>
                  <a:lnTo>
                    <a:pt x="181109" y="4050551"/>
                  </a:lnTo>
                  <a:lnTo>
                    <a:pt x="208316" y="4089007"/>
                  </a:lnTo>
                  <a:lnTo>
                    <a:pt x="237410" y="4126545"/>
                  </a:lnTo>
                  <a:lnTo>
                    <a:pt x="268390" y="4163087"/>
                  </a:lnTo>
                  <a:lnTo>
                    <a:pt x="301251" y="4198554"/>
                  </a:lnTo>
                  <a:lnTo>
                    <a:pt x="335991" y="4232870"/>
                  </a:lnTo>
                  <a:lnTo>
                    <a:pt x="372607" y="4265956"/>
                  </a:lnTo>
                  <a:lnTo>
                    <a:pt x="411097" y="4297734"/>
                  </a:lnTo>
                  <a:lnTo>
                    <a:pt x="451457" y="4328127"/>
                  </a:lnTo>
                  <a:lnTo>
                    <a:pt x="493685" y="4357058"/>
                  </a:lnTo>
                  <a:lnTo>
                    <a:pt x="537777" y="4384447"/>
                  </a:lnTo>
                  <a:lnTo>
                    <a:pt x="583732" y="4410219"/>
                  </a:lnTo>
                  <a:lnTo>
                    <a:pt x="631545" y="4434294"/>
                  </a:lnTo>
                  <a:lnTo>
                    <a:pt x="681215" y="4456595"/>
                  </a:lnTo>
                  <a:lnTo>
                    <a:pt x="747564" y="4483643"/>
                  </a:lnTo>
                  <a:lnTo>
                    <a:pt x="811010" y="4507646"/>
                  </a:lnTo>
                  <a:lnTo>
                    <a:pt x="871606" y="4528895"/>
                  </a:lnTo>
                  <a:lnTo>
                    <a:pt x="929403" y="4547678"/>
                  </a:lnTo>
                  <a:lnTo>
                    <a:pt x="984453" y="4564284"/>
                  </a:lnTo>
                  <a:lnTo>
                    <a:pt x="1036809" y="4579004"/>
                  </a:lnTo>
                  <a:lnTo>
                    <a:pt x="1086523" y="4592127"/>
                  </a:lnTo>
                  <a:lnTo>
                    <a:pt x="1259997" y="4634432"/>
                  </a:lnTo>
                  <a:lnTo>
                    <a:pt x="1297280" y="4643909"/>
                  </a:lnTo>
                  <a:lnTo>
                    <a:pt x="1364911" y="4663569"/>
                  </a:lnTo>
                  <a:lnTo>
                    <a:pt x="1423639" y="4686102"/>
                  </a:lnTo>
                  <a:lnTo>
                    <a:pt x="1473883" y="4713822"/>
                  </a:lnTo>
                  <a:lnTo>
                    <a:pt x="1516059" y="4749045"/>
                  </a:lnTo>
                  <a:lnTo>
                    <a:pt x="1550583" y="4794086"/>
                  </a:lnTo>
                  <a:lnTo>
                    <a:pt x="1577873" y="4851260"/>
                  </a:lnTo>
                  <a:lnTo>
                    <a:pt x="1598346" y="4922883"/>
                  </a:lnTo>
                  <a:lnTo>
                    <a:pt x="1606156" y="4964836"/>
                  </a:lnTo>
                  <a:lnTo>
                    <a:pt x="1612139" y="4999551"/>
                  </a:lnTo>
                  <a:lnTo>
                    <a:pt x="1619235" y="5035488"/>
                  </a:lnTo>
                  <a:lnTo>
                    <a:pt x="1627458" y="5072498"/>
                  </a:lnTo>
                  <a:lnTo>
                    <a:pt x="1636823" y="5110435"/>
                  </a:lnTo>
                  <a:lnTo>
                    <a:pt x="1645808" y="5143499"/>
                  </a:lnTo>
                  <a:lnTo>
                    <a:pt x="4394822" y="5143499"/>
                  </a:lnTo>
                  <a:lnTo>
                    <a:pt x="4394822" y="465177"/>
                  </a:lnTo>
                  <a:lnTo>
                    <a:pt x="3772586" y="465177"/>
                  </a:lnTo>
                  <a:lnTo>
                    <a:pt x="3731005" y="463124"/>
                  </a:lnTo>
                  <a:lnTo>
                    <a:pt x="3691922" y="457937"/>
                  </a:lnTo>
                  <a:lnTo>
                    <a:pt x="3620529" y="439328"/>
                  </a:lnTo>
                  <a:lnTo>
                    <a:pt x="3556967" y="411680"/>
                  </a:lnTo>
                  <a:lnTo>
                    <a:pt x="3499793" y="377327"/>
                  </a:lnTo>
                  <a:lnTo>
                    <a:pt x="3447566" y="338600"/>
                  </a:lnTo>
                  <a:lnTo>
                    <a:pt x="3398844" y="297832"/>
                  </a:lnTo>
                  <a:lnTo>
                    <a:pt x="3352185" y="257355"/>
                  </a:lnTo>
                  <a:lnTo>
                    <a:pt x="3329180" y="237954"/>
                  </a:lnTo>
                  <a:lnTo>
                    <a:pt x="3282914" y="202287"/>
                  </a:lnTo>
                  <a:lnTo>
                    <a:pt x="3235108" y="172742"/>
                  </a:lnTo>
                  <a:lnTo>
                    <a:pt x="3184320" y="151651"/>
                  </a:lnTo>
                  <a:lnTo>
                    <a:pt x="3129108" y="141347"/>
                  </a:lnTo>
                  <a:lnTo>
                    <a:pt x="3099393" y="140969"/>
                  </a:lnTo>
                  <a:close/>
                </a:path>
                <a:path extrusionOk="0" h="5143500" w="4394834">
                  <a:moveTo>
                    <a:pt x="4394822" y="0"/>
                  </a:moveTo>
                  <a:lnTo>
                    <a:pt x="4243980" y="0"/>
                  </a:lnTo>
                  <a:lnTo>
                    <a:pt x="4236457" y="15312"/>
                  </a:lnTo>
                  <a:lnTo>
                    <a:pt x="4222142" y="46634"/>
                  </a:lnTo>
                  <a:lnTo>
                    <a:pt x="4208369" y="78315"/>
                  </a:lnTo>
                  <a:lnTo>
                    <a:pt x="4181462" y="141895"/>
                  </a:lnTo>
                  <a:lnTo>
                    <a:pt x="4167830" y="173364"/>
                  </a:lnTo>
                  <a:lnTo>
                    <a:pt x="4138970" y="234587"/>
                  </a:lnTo>
                  <a:lnTo>
                    <a:pt x="4106326" y="292095"/>
                  </a:lnTo>
                  <a:lnTo>
                    <a:pt x="4067912" y="344170"/>
                  </a:lnTo>
                  <a:lnTo>
                    <a:pt x="4021743" y="389094"/>
                  </a:lnTo>
                  <a:lnTo>
                    <a:pt x="3965832" y="425153"/>
                  </a:lnTo>
                  <a:lnTo>
                    <a:pt x="3898195" y="450628"/>
                  </a:lnTo>
                  <a:lnTo>
                    <a:pt x="3859358" y="458861"/>
                  </a:lnTo>
                  <a:lnTo>
                    <a:pt x="3816845" y="463803"/>
                  </a:lnTo>
                  <a:lnTo>
                    <a:pt x="3772586" y="465177"/>
                  </a:lnTo>
                  <a:lnTo>
                    <a:pt x="4394822" y="465177"/>
                  </a:lnTo>
                  <a:lnTo>
                    <a:pt x="4394822" y="0"/>
                  </a:lnTo>
                  <a:close/>
                </a:path>
              </a:pathLst>
            </a:custGeom>
            <a:solidFill>
              <a:srgbClr val="FFC1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0" name="Google Shape;520;p31"/>
            <p:cNvSpPr/>
            <p:nvPr/>
          </p:nvSpPr>
          <p:spPr>
            <a:xfrm>
              <a:off x="4749273" y="0"/>
              <a:ext cx="4394835" cy="5143500"/>
            </a:xfrm>
            <a:custGeom>
              <a:rect b="b" l="l" r="r" t="t"/>
              <a:pathLst>
                <a:path extrusionOk="0" h="5143500" w="4394834">
                  <a:moveTo>
                    <a:pt x="3099424" y="139953"/>
                  </a:moveTo>
                  <a:lnTo>
                    <a:pt x="3034874" y="150202"/>
                  </a:lnTo>
                  <a:lnTo>
                    <a:pt x="2962297" y="177068"/>
                  </a:lnTo>
                  <a:lnTo>
                    <a:pt x="2922548" y="197462"/>
                  </a:lnTo>
                  <a:lnTo>
                    <a:pt x="2880251" y="222885"/>
                  </a:lnTo>
                  <a:lnTo>
                    <a:pt x="2841770" y="247650"/>
                  </a:lnTo>
                  <a:lnTo>
                    <a:pt x="2798979" y="274604"/>
                  </a:lnTo>
                  <a:lnTo>
                    <a:pt x="2755531" y="300346"/>
                  </a:lnTo>
                  <a:lnTo>
                    <a:pt x="2711453" y="324869"/>
                  </a:lnTo>
                  <a:lnTo>
                    <a:pt x="2666772" y="348166"/>
                  </a:lnTo>
                  <a:lnTo>
                    <a:pt x="2621512" y="370230"/>
                  </a:lnTo>
                  <a:lnTo>
                    <a:pt x="2575701" y="391054"/>
                  </a:lnTo>
                  <a:lnTo>
                    <a:pt x="2529284" y="410664"/>
                  </a:lnTo>
                  <a:lnTo>
                    <a:pt x="2482528" y="428959"/>
                  </a:lnTo>
                  <a:lnTo>
                    <a:pt x="2435218" y="446025"/>
                  </a:lnTo>
                  <a:lnTo>
                    <a:pt x="2387462" y="461825"/>
                  </a:lnTo>
                  <a:lnTo>
                    <a:pt x="2339285" y="476353"/>
                  </a:lnTo>
                  <a:lnTo>
                    <a:pt x="2290713" y="489601"/>
                  </a:lnTo>
                  <a:lnTo>
                    <a:pt x="2241772" y="501563"/>
                  </a:lnTo>
                  <a:lnTo>
                    <a:pt x="2192489" y="512233"/>
                  </a:lnTo>
                  <a:lnTo>
                    <a:pt x="2142890" y="521603"/>
                  </a:lnTo>
                  <a:lnTo>
                    <a:pt x="2093001" y="529667"/>
                  </a:lnTo>
                  <a:lnTo>
                    <a:pt x="2042848" y="536418"/>
                  </a:lnTo>
                  <a:lnTo>
                    <a:pt x="1992457" y="541850"/>
                  </a:lnTo>
                  <a:lnTo>
                    <a:pt x="1941855" y="545956"/>
                  </a:lnTo>
                  <a:lnTo>
                    <a:pt x="1891068" y="548730"/>
                  </a:lnTo>
                  <a:lnTo>
                    <a:pt x="1840121" y="550163"/>
                  </a:lnTo>
                  <a:lnTo>
                    <a:pt x="1800537" y="551759"/>
                  </a:lnTo>
                  <a:lnTo>
                    <a:pt x="1760352" y="554307"/>
                  </a:lnTo>
                  <a:lnTo>
                    <a:pt x="1719565" y="557939"/>
                  </a:lnTo>
                  <a:lnTo>
                    <a:pt x="1678178" y="562786"/>
                  </a:lnTo>
                  <a:lnTo>
                    <a:pt x="1636190" y="568981"/>
                  </a:lnTo>
                  <a:lnTo>
                    <a:pt x="1593602" y="576653"/>
                  </a:lnTo>
                  <a:lnTo>
                    <a:pt x="1550413" y="585935"/>
                  </a:lnTo>
                  <a:lnTo>
                    <a:pt x="1506624" y="596958"/>
                  </a:lnTo>
                  <a:lnTo>
                    <a:pt x="1462236" y="609854"/>
                  </a:lnTo>
                  <a:lnTo>
                    <a:pt x="1417248" y="624753"/>
                  </a:lnTo>
                  <a:lnTo>
                    <a:pt x="1371660" y="641788"/>
                  </a:lnTo>
                  <a:lnTo>
                    <a:pt x="1325474" y="661090"/>
                  </a:lnTo>
                  <a:lnTo>
                    <a:pt x="1278688" y="682790"/>
                  </a:lnTo>
                  <a:lnTo>
                    <a:pt x="1231304" y="707019"/>
                  </a:lnTo>
                  <a:lnTo>
                    <a:pt x="1183322" y="733910"/>
                  </a:lnTo>
                  <a:lnTo>
                    <a:pt x="1134741" y="763593"/>
                  </a:lnTo>
                  <a:lnTo>
                    <a:pt x="1085562" y="796200"/>
                  </a:lnTo>
                  <a:lnTo>
                    <a:pt x="1035785" y="831862"/>
                  </a:lnTo>
                  <a:lnTo>
                    <a:pt x="985411" y="870712"/>
                  </a:lnTo>
                  <a:lnTo>
                    <a:pt x="956062" y="895322"/>
                  </a:lnTo>
                  <a:lnTo>
                    <a:pt x="926727" y="922734"/>
                  </a:lnTo>
                  <a:lnTo>
                    <a:pt x="897522" y="952814"/>
                  </a:lnTo>
                  <a:lnTo>
                    <a:pt x="868562" y="985428"/>
                  </a:lnTo>
                  <a:lnTo>
                    <a:pt x="839962" y="1020443"/>
                  </a:lnTo>
                  <a:lnTo>
                    <a:pt x="811838" y="1057723"/>
                  </a:lnTo>
                  <a:lnTo>
                    <a:pt x="784306" y="1097137"/>
                  </a:lnTo>
                  <a:lnTo>
                    <a:pt x="757479" y="1138549"/>
                  </a:lnTo>
                  <a:lnTo>
                    <a:pt x="731475" y="1181827"/>
                  </a:lnTo>
                  <a:lnTo>
                    <a:pt x="706408" y="1226835"/>
                  </a:lnTo>
                  <a:lnTo>
                    <a:pt x="682393" y="1273441"/>
                  </a:lnTo>
                  <a:lnTo>
                    <a:pt x="659546" y="1321511"/>
                  </a:lnTo>
                  <a:lnTo>
                    <a:pt x="637982" y="1370910"/>
                  </a:lnTo>
                  <a:lnTo>
                    <a:pt x="617817" y="1421505"/>
                  </a:lnTo>
                  <a:lnTo>
                    <a:pt x="599166" y="1473162"/>
                  </a:lnTo>
                  <a:lnTo>
                    <a:pt x="582144" y="1525747"/>
                  </a:lnTo>
                  <a:lnTo>
                    <a:pt x="566867" y="1579127"/>
                  </a:lnTo>
                  <a:lnTo>
                    <a:pt x="553449" y="1633167"/>
                  </a:lnTo>
                  <a:lnTo>
                    <a:pt x="542007" y="1687734"/>
                  </a:lnTo>
                  <a:lnTo>
                    <a:pt x="532656" y="1742694"/>
                  </a:lnTo>
                  <a:lnTo>
                    <a:pt x="525991" y="1793627"/>
                  </a:lnTo>
                  <a:lnTo>
                    <a:pt x="521297" y="1844673"/>
                  </a:lnTo>
                  <a:lnTo>
                    <a:pt x="518662" y="1895729"/>
                  </a:lnTo>
                  <a:lnTo>
                    <a:pt x="518175" y="1946690"/>
                  </a:lnTo>
                  <a:lnTo>
                    <a:pt x="519925" y="1997454"/>
                  </a:lnTo>
                  <a:lnTo>
                    <a:pt x="524001" y="2047917"/>
                  </a:lnTo>
                  <a:lnTo>
                    <a:pt x="530491" y="2097975"/>
                  </a:lnTo>
                  <a:lnTo>
                    <a:pt x="539485" y="2147526"/>
                  </a:lnTo>
                  <a:lnTo>
                    <a:pt x="551071" y="2196465"/>
                  </a:lnTo>
                  <a:lnTo>
                    <a:pt x="563616" y="2253033"/>
                  </a:lnTo>
                  <a:lnTo>
                    <a:pt x="570280" y="2304780"/>
                  </a:lnTo>
                  <a:lnTo>
                    <a:pt x="571466" y="2352216"/>
                  </a:lnTo>
                  <a:lnTo>
                    <a:pt x="567581" y="2395855"/>
                  </a:lnTo>
                  <a:lnTo>
                    <a:pt x="559535" y="2434386"/>
                  </a:lnTo>
                  <a:lnTo>
                    <a:pt x="531963" y="2504482"/>
                  </a:lnTo>
                  <a:lnTo>
                    <a:pt x="491255" y="2568331"/>
                  </a:lnTo>
                  <a:lnTo>
                    <a:pt x="466790" y="2599055"/>
                  </a:lnTo>
                  <a:lnTo>
                    <a:pt x="440018" y="2629585"/>
                  </a:lnTo>
                  <a:lnTo>
                    <a:pt x="411266" y="2660378"/>
                  </a:lnTo>
                  <a:lnTo>
                    <a:pt x="349123" y="2724581"/>
                  </a:lnTo>
                  <a:lnTo>
                    <a:pt x="316385" y="2758902"/>
                  </a:lnTo>
                  <a:lnTo>
                    <a:pt x="282969" y="2795312"/>
                  </a:lnTo>
                  <a:lnTo>
                    <a:pt x="249202" y="2834266"/>
                  </a:lnTo>
                  <a:lnTo>
                    <a:pt x="215410" y="2876222"/>
                  </a:lnTo>
                  <a:lnTo>
                    <a:pt x="181918" y="2921635"/>
                  </a:lnTo>
                  <a:lnTo>
                    <a:pt x="149053" y="2970961"/>
                  </a:lnTo>
                  <a:lnTo>
                    <a:pt x="117140" y="3024657"/>
                  </a:lnTo>
                  <a:lnTo>
                    <a:pt x="86505" y="3083179"/>
                  </a:lnTo>
                  <a:lnTo>
                    <a:pt x="65229" y="3130505"/>
                  </a:lnTo>
                  <a:lnTo>
                    <a:pt x="46964" y="3179117"/>
                  </a:lnTo>
                  <a:lnTo>
                    <a:pt x="31705" y="3228870"/>
                  </a:lnTo>
                  <a:lnTo>
                    <a:pt x="19445" y="3279616"/>
                  </a:lnTo>
                  <a:lnTo>
                    <a:pt x="10178" y="3331210"/>
                  </a:lnTo>
                  <a:lnTo>
                    <a:pt x="4848" y="3373454"/>
                  </a:lnTo>
                  <a:lnTo>
                    <a:pt x="1457" y="3416089"/>
                  </a:lnTo>
                  <a:lnTo>
                    <a:pt x="0" y="3459036"/>
                  </a:lnTo>
                  <a:lnTo>
                    <a:pt x="474" y="3502220"/>
                  </a:lnTo>
                  <a:lnTo>
                    <a:pt x="2878" y="3545562"/>
                  </a:lnTo>
                  <a:lnTo>
                    <a:pt x="7207" y="3588986"/>
                  </a:lnTo>
                  <a:lnTo>
                    <a:pt x="13459" y="3632415"/>
                  </a:lnTo>
                  <a:lnTo>
                    <a:pt x="21632" y="3675772"/>
                  </a:lnTo>
                  <a:lnTo>
                    <a:pt x="31721" y="3718980"/>
                  </a:lnTo>
                  <a:lnTo>
                    <a:pt x="43725" y="3761962"/>
                  </a:lnTo>
                  <a:lnTo>
                    <a:pt x="57639" y="3804641"/>
                  </a:lnTo>
                  <a:lnTo>
                    <a:pt x="73462" y="3846940"/>
                  </a:lnTo>
                  <a:lnTo>
                    <a:pt x="91191" y="3888782"/>
                  </a:lnTo>
                  <a:lnTo>
                    <a:pt x="110822" y="3930090"/>
                  </a:lnTo>
                  <a:lnTo>
                    <a:pt x="132352" y="3970788"/>
                  </a:lnTo>
                  <a:lnTo>
                    <a:pt x="155779" y="4010797"/>
                  </a:lnTo>
                  <a:lnTo>
                    <a:pt x="181099" y="4050042"/>
                  </a:lnTo>
                  <a:lnTo>
                    <a:pt x="208310" y="4088445"/>
                  </a:lnTo>
                  <a:lnTo>
                    <a:pt x="237409" y="4125929"/>
                  </a:lnTo>
                  <a:lnTo>
                    <a:pt x="268392" y="4162418"/>
                  </a:lnTo>
                  <a:lnTo>
                    <a:pt x="301258" y="4197834"/>
                  </a:lnTo>
                  <a:lnTo>
                    <a:pt x="336002" y="4232100"/>
                  </a:lnTo>
                  <a:lnTo>
                    <a:pt x="372622" y="4265139"/>
                  </a:lnTo>
                  <a:lnTo>
                    <a:pt x="411116" y="4296875"/>
                  </a:lnTo>
                  <a:lnTo>
                    <a:pt x="451479" y="4327231"/>
                  </a:lnTo>
                  <a:lnTo>
                    <a:pt x="493710" y="4356128"/>
                  </a:lnTo>
                  <a:lnTo>
                    <a:pt x="537805" y="4383491"/>
                  </a:lnTo>
                  <a:lnTo>
                    <a:pt x="583761" y="4409243"/>
                  </a:lnTo>
                  <a:lnTo>
                    <a:pt x="631576" y="4433306"/>
                  </a:lnTo>
                  <a:lnTo>
                    <a:pt x="681246" y="4455604"/>
                  </a:lnTo>
                  <a:lnTo>
                    <a:pt x="747587" y="4482651"/>
                  </a:lnTo>
                  <a:lnTo>
                    <a:pt x="811012" y="4506651"/>
                  </a:lnTo>
                  <a:lnTo>
                    <a:pt x="871574" y="4527894"/>
                  </a:lnTo>
                  <a:lnTo>
                    <a:pt x="929327" y="4546670"/>
                  </a:lnTo>
                  <a:lnTo>
                    <a:pt x="984325" y="4563268"/>
                  </a:lnTo>
                  <a:lnTo>
                    <a:pt x="1036622" y="4577978"/>
                  </a:lnTo>
                  <a:lnTo>
                    <a:pt x="1086272" y="4591091"/>
                  </a:lnTo>
                  <a:lnTo>
                    <a:pt x="1259474" y="4633351"/>
                  </a:lnTo>
                  <a:lnTo>
                    <a:pt x="1296695" y="4642818"/>
                  </a:lnTo>
                  <a:lnTo>
                    <a:pt x="1364219" y="4662460"/>
                  </a:lnTo>
                  <a:lnTo>
                    <a:pt x="1422879" y="4684981"/>
                  </a:lnTo>
                  <a:lnTo>
                    <a:pt x="1473105" y="4712696"/>
                  </a:lnTo>
                  <a:lnTo>
                    <a:pt x="1515328" y="4747924"/>
                  </a:lnTo>
                  <a:lnTo>
                    <a:pt x="1549980" y="4792983"/>
                  </a:lnTo>
                  <a:lnTo>
                    <a:pt x="1577492" y="4850189"/>
                  </a:lnTo>
                  <a:lnTo>
                    <a:pt x="1598294" y="4921861"/>
                  </a:lnTo>
                  <a:lnTo>
                    <a:pt x="1606314" y="4963845"/>
                  </a:lnTo>
                  <a:lnTo>
                    <a:pt x="1612265" y="4998724"/>
                  </a:lnTo>
                  <a:lnTo>
                    <a:pt x="1619331" y="5034814"/>
                  </a:lnTo>
                  <a:lnTo>
                    <a:pt x="1627526" y="5071969"/>
                  </a:lnTo>
                  <a:lnTo>
                    <a:pt x="1636865" y="5110043"/>
                  </a:lnTo>
                  <a:lnTo>
                    <a:pt x="1645905" y="5143499"/>
                  </a:lnTo>
                  <a:lnTo>
                    <a:pt x="4394726" y="5143499"/>
                  </a:lnTo>
                  <a:lnTo>
                    <a:pt x="4394726" y="464161"/>
                  </a:lnTo>
                  <a:lnTo>
                    <a:pt x="3772616" y="464161"/>
                  </a:lnTo>
                  <a:lnTo>
                    <a:pt x="3731035" y="462108"/>
                  </a:lnTo>
                  <a:lnTo>
                    <a:pt x="3691952" y="456921"/>
                  </a:lnTo>
                  <a:lnTo>
                    <a:pt x="3620560" y="438312"/>
                  </a:lnTo>
                  <a:lnTo>
                    <a:pt x="3556998" y="410664"/>
                  </a:lnTo>
                  <a:lnTo>
                    <a:pt x="3499824" y="376311"/>
                  </a:lnTo>
                  <a:lnTo>
                    <a:pt x="3447596" y="337584"/>
                  </a:lnTo>
                  <a:lnTo>
                    <a:pt x="3398875" y="296816"/>
                  </a:lnTo>
                  <a:lnTo>
                    <a:pt x="3352216" y="256339"/>
                  </a:lnTo>
                  <a:lnTo>
                    <a:pt x="3329210" y="236938"/>
                  </a:lnTo>
                  <a:lnTo>
                    <a:pt x="3282945" y="201271"/>
                  </a:lnTo>
                  <a:lnTo>
                    <a:pt x="3235139" y="171726"/>
                  </a:lnTo>
                  <a:lnTo>
                    <a:pt x="3184351" y="150635"/>
                  </a:lnTo>
                  <a:lnTo>
                    <a:pt x="3129139" y="140331"/>
                  </a:lnTo>
                  <a:lnTo>
                    <a:pt x="3099424" y="139953"/>
                  </a:lnTo>
                  <a:close/>
                </a:path>
                <a:path extrusionOk="0" h="5143500" w="4394834">
                  <a:moveTo>
                    <a:pt x="4394726" y="0"/>
                  </a:moveTo>
                  <a:lnTo>
                    <a:pt x="4244043" y="0"/>
                  </a:lnTo>
                  <a:lnTo>
                    <a:pt x="4236304" y="15766"/>
                  </a:lnTo>
                  <a:lnTo>
                    <a:pt x="4221985" y="47118"/>
                  </a:lnTo>
                  <a:lnTo>
                    <a:pt x="4208210" y="78817"/>
                  </a:lnTo>
                  <a:lnTo>
                    <a:pt x="4181303" y="142397"/>
                  </a:lnTo>
                  <a:lnTo>
                    <a:pt x="4167674" y="173848"/>
                  </a:lnTo>
                  <a:lnTo>
                    <a:pt x="4138822" y="235000"/>
                  </a:lnTo>
                  <a:lnTo>
                    <a:pt x="4106193" y="292389"/>
                  </a:lnTo>
                  <a:lnTo>
                    <a:pt x="4067800" y="344296"/>
                  </a:lnTo>
                  <a:lnTo>
                    <a:pt x="4021658" y="389007"/>
                  </a:lnTo>
                  <a:lnTo>
                    <a:pt x="3965780" y="424804"/>
                  </a:lnTo>
                  <a:lnTo>
                    <a:pt x="3898181" y="449969"/>
                  </a:lnTo>
                  <a:lnTo>
                    <a:pt x="3859366" y="458029"/>
                  </a:lnTo>
                  <a:lnTo>
                    <a:pt x="3816876" y="462788"/>
                  </a:lnTo>
                  <a:lnTo>
                    <a:pt x="3772616" y="464161"/>
                  </a:lnTo>
                  <a:lnTo>
                    <a:pt x="4394726" y="464161"/>
                  </a:lnTo>
                  <a:lnTo>
                    <a:pt x="4394726" y="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21" name="Google Shape;521;p31"/>
            <p:cNvSpPr/>
            <p:nvPr/>
          </p:nvSpPr>
          <p:spPr>
            <a:xfrm>
              <a:off x="5787381" y="0"/>
              <a:ext cx="3357245" cy="1578610"/>
            </a:xfrm>
            <a:custGeom>
              <a:rect b="b" l="l" r="r" t="t"/>
              <a:pathLst>
                <a:path extrusionOk="0" h="1578610" w="3357245">
                  <a:moveTo>
                    <a:pt x="3356618" y="418846"/>
                  </a:moveTo>
                  <a:lnTo>
                    <a:pt x="1819156" y="418846"/>
                  </a:lnTo>
                  <a:lnTo>
                    <a:pt x="1852487" y="419320"/>
                  </a:lnTo>
                  <a:lnTo>
                    <a:pt x="1887408" y="420852"/>
                  </a:lnTo>
                  <a:lnTo>
                    <a:pt x="1961223" y="427729"/>
                  </a:lnTo>
                  <a:lnTo>
                    <a:pt x="1999715" y="433397"/>
                  </a:lnTo>
                  <a:lnTo>
                    <a:pt x="2038996" y="440765"/>
                  </a:lnTo>
                  <a:lnTo>
                    <a:pt x="2078866" y="449994"/>
                  </a:lnTo>
                  <a:lnTo>
                    <a:pt x="2119123" y="461246"/>
                  </a:lnTo>
                  <a:lnTo>
                    <a:pt x="2159567" y="474680"/>
                  </a:lnTo>
                  <a:lnTo>
                    <a:pt x="2199998" y="490459"/>
                  </a:lnTo>
                  <a:lnTo>
                    <a:pt x="2240214" y="508743"/>
                  </a:lnTo>
                  <a:lnTo>
                    <a:pt x="2280016" y="529692"/>
                  </a:lnTo>
                  <a:lnTo>
                    <a:pt x="2319203" y="553468"/>
                  </a:lnTo>
                  <a:lnTo>
                    <a:pt x="2357574" y="580231"/>
                  </a:lnTo>
                  <a:lnTo>
                    <a:pt x="2394928" y="610143"/>
                  </a:lnTo>
                  <a:lnTo>
                    <a:pt x="2431066" y="643365"/>
                  </a:lnTo>
                  <a:lnTo>
                    <a:pt x="2465785" y="680056"/>
                  </a:lnTo>
                  <a:lnTo>
                    <a:pt x="2498887" y="720379"/>
                  </a:lnTo>
                  <a:lnTo>
                    <a:pt x="2530169" y="764494"/>
                  </a:lnTo>
                  <a:lnTo>
                    <a:pt x="2559433" y="812561"/>
                  </a:lnTo>
                  <a:lnTo>
                    <a:pt x="2586476" y="864743"/>
                  </a:lnTo>
                  <a:lnTo>
                    <a:pt x="2611098" y="921199"/>
                  </a:lnTo>
                  <a:lnTo>
                    <a:pt x="2655066" y="1042812"/>
                  </a:lnTo>
                  <a:lnTo>
                    <a:pt x="2679685" y="1099428"/>
                  </a:lnTo>
                  <a:lnTo>
                    <a:pt x="2706755" y="1152079"/>
                  </a:lnTo>
                  <a:lnTo>
                    <a:pt x="2736073" y="1200906"/>
                  </a:lnTo>
                  <a:lnTo>
                    <a:pt x="2767441" y="1246051"/>
                  </a:lnTo>
                  <a:lnTo>
                    <a:pt x="2800655" y="1287652"/>
                  </a:lnTo>
                  <a:lnTo>
                    <a:pt x="2835516" y="1325853"/>
                  </a:lnTo>
                  <a:lnTo>
                    <a:pt x="2871821" y="1360792"/>
                  </a:lnTo>
                  <a:lnTo>
                    <a:pt x="2909370" y="1392611"/>
                  </a:lnTo>
                  <a:lnTo>
                    <a:pt x="2947961" y="1421451"/>
                  </a:lnTo>
                  <a:lnTo>
                    <a:pt x="2987394" y="1447453"/>
                  </a:lnTo>
                  <a:lnTo>
                    <a:pt x="3027467" y="1470757"/>
                  </a:lnTo>
                  <a:lnTo>
                    <a:pt x="3067979" y="1491503"/>
                  </a:lnTo>
                  <a:lnTo>
                    <a:pt x="3108729" y="1509834"/>
                  </a:lnTo>
                  <a:lnTo>
                    <a:pt x="3149515" y="1525889"/>
                  </a:lnTo>
                  <a:lnTo>
                    <a:pt x="3190137" y="1539810"/>
                  </a:lnTo>
                  <a:lnTo>
                    <a:pt x="3230394" y="1551736"/>
                  </a:lnTo>
                  <a:lnTo>
                    <a:pt x="3270083" y="1561810"/>
                  </a:lnTo>
                  <a:lnTo>
                    <a:pt x="3309005" y="1570171"/>
                  </a:lnTo>
                  <a:lnTo>
                    <a:pt x="3346957" y="1576961"/>
                  </a:lnTo>
                  <a:lnTo>
                    <a:pt x="3356618" y="1578368"/>
                  </a:lnTo>
                  <a:lnTo>
                    <a:pt x="3356618" y="418846"/>
                  </a:lnTo>
                  <a:close/>
                </a:path>
                <a:path extrusionOk="0" h="1578610" w="3357245">
                  <a:moveTo>
                    <a:pt x="3356618" y="0"/>
                  </a:moveTo>
                  <a:lnTo>
                    <a:pt x="0" y="0"/>
                  </a:lnTo>
                  <a:lnTo>
                    <a:pt x="21659" y="28462"/>
                  </a:lnTo>
                  <a:lnTo>
                    <a:pt x="57725" y="71728"/>
                  </a:lnTo>
                  <a:lnTo>
                    <a:pt x="94852" y="112431"/>
                  </a:lnTo>
                  <a:lnTo>
                    <a:pt x="132963" y="150642"/>
                  </a:lnTo>
                  <a:lnTo>
                    <a:pt x="171981" y="186431"/>
                  </a:lnTo>
                  <a:lnTo>
                    <a:pt x="211828" y="219870"/>
                  </a:lnTo>
                  <a:lnTo>
                    <a:pt x="252428" y="251029"/>
                  </a:lnTo>
                  <a:lnTo>
                    <a:pt x="293703" y="279979"/>
                  </a:lnTo>
                  <a:lnTo>
                    <a:pt x="335575" y="306790"/>
                  </a:lnTo>
                  <a:lnTo>
                    <a:pt x="377969" y="331534"/>
                  </a:lnTo>
                  <a:lnTo>
                    <a:pt x="420805" y="354280"/>
                  </a:lnTo>
                  <a:lnTo>
                    <a:pt x="464008" y="375100"/>
                  </a:lnTo>
                  <a:lnTo>
                    <a:pt x="507500" y="394065"/>
                  </a:lnTo>
                  <a:lnTo>
                    <a:pt x="551204" y="411244"/>
                  </a:lnTo>
                  <a:lnTo>
                    <a:pt x="595043" y="426709"/>
                  </a:lnTo>
                  <a:lnTo>
                    <a:pt x="638939" y="440531"/>
                  </a:lnTo>
                  <a:lnTo>
                    <a:pt x="682815" y="452779"/>
                  </a:lnTo>
                  <a:lnTo>
                    <a:pt x="726595" y="463526"/>
                  </a:lnTo>
                  <a:lnTo>
                    <a:pt x="770200" y="472841"/>
                  </a:lnTo>
                  <a:lnTo>
                    <a:pt x="813554" y="480796"/>
                  </a:lnTo>
                  <a:lnTo>
                    <a:pt x="856580" y="487460"/>
                  </a:lnTo>
                  <a:lnTo>
                    <a:pt x="899200" y="492905"/>
                  </a:lnTo>
                  <a:lnTo>
                    <a:pt x="941337" y="497202"/>
                  </a:lnTo>
                  <a:lnTo>
                    <a:pt x="982914" y="500421"/>
                  </a:lnTo>
                  <a:lnTo>
                    <a:pt x="1023853" y="502632"/>
                  </a:lnTo>
                  <a:lnTo>
                    <a:pt x="1064078" y="503907"/>
                  </a:lnTo>
                  <a:lnTo>
                    <a:pt x="1103511" y="504316"/>
                  </a:lnTo>
                  <a:lnTo>
                    <a:pt x="1306779" y="493859"/>
                  </a:lnTo>
                  <a:lnTo>
                    <a:pt x="1468922" y="470852"/>
                  </a:lnTo>
                  <a:lnTo>
                    <a:pt x="1576249" y="447845"/>
                  </a:lnTo>
                  <a:lnTo>
                    <a:pt x="1615067" y="437388"/>
                  </a:lnTo>
                  <a:lnTo>
                    <a:pt x="1630008" y="434490"/>
                  </a:lnTo>
                  <a:lnTo>
                    <a:pt x="1671916" y="428116"/>
                  </a:lnTo>
                  <a:lnTo>
                    <a:pt x="1736422" y="421743"/>
                  </a:lnTo>
                  <a:lnTo>
                    <a:pt x="1819156" y="418846"/>
                  </a:lnTo>
                  <a:lnTo>
                    <a:pt x="3356618" y="418846"/>
                  </a:lnTo>
                  <a:lnTo>
                    <a:pt x="3356618" y="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522" name="Google Shape;522;p31"/>
          <p:cNvSpPr/>
          <p:nvPr/>
        </p:nvSpPr>
        <p:spPr>
          <a:xfrm>
            <a:off x="0" y="3827258"/>
            <a:ext cx="2875280" cy="1316355"/>
          </a:xfrm>
          <a:custGeom>
            <a:rect b="b" l="l" r="r" t="t"/>
            <a:pathLst>
              <a:path extrusionOk="0" h="1316354" w="2875280">
                <a:moveTo>
                  <a:pt x="0" y="0"/>
                </a:moveTo>
                <a:lnTo>
                  <a:pt x="0" y="1316241"/>
                </a:lnTo>
                <a:lnTo>
                  <a:pt x="2875163" y="1316241"/>
                </a:lnTo>
                <a:lnTo>
                  <a:pt x="2835578" y="1274141"/>
                </a:lnTo>
                <a:lnTo>
                  <a:pt x="2797395" y="1237627"/>
                </a:lnTo>
                <a:lnTo>
                  <a:pt x="2758260" y="1203751"/>
                </a:lnTo>
                <a:lnTo>
                  <a:pt x="2718269" y="1172424"/>
                </a:lnTo>
                <a:lnTo>
                  <a:pt x="2677518" y="1143558"/>
                </a:lnTo>
                <a:lnTo>
                  <a:pt x="2636103" y="1117066"/>
                </a:lnTo>
                <a:lnTo>
                  <a:pt x="2594118" y="1092860"/>
                </a:lnTo>
                <a:lnTo>
                  <a:pt x="2551660" y="1070852"/>
                </a:lnTo>
                <a:lnTo>
                  <a:pt x="2508824" y="1050954"/>
                </a:lnTo>
                <a:lnTo>
                  <a:pt x="2465706" y="1033078"/>
                </a:lnTo>
                <a:lnTo>
                  <a:pt x="1329309" y="1019925"/>
                </a:lnTo>
                <a:lnTo>
                  <a:pt x="1295350" y="1019365"/>
                </a:lnTo>
                <a:lnTo>
                  <a:pt x="1222231" y="1014236"/>
                </a:lnTo>
                <a:lnTo>
                  <a:pt x="1183610" y="1009236"/>
                </a:lnTo>
                <a:lnTo>
                  <a:pt x="1143972" y="1002322"/>
                </a:lnTo>
                <a:lnTo>
                  <a:pt x="1103589" y="993281"/>
                </a:lnTo>
                <a:lnTo>
                  <a:pt x="1062729" y="981894"/>
                </a:lnTo>
                <a:lnTo>
                  <a:pt x="1021662" y="967947"/>
                </a:lnTo>
                <a:lnTo>
                  <a:pt x="980658" y="951223"/>
                </a:lnTo>
                <a:lnTo>
                  <a:pt x="939985" y="931506"/>
                </a:lnTo>
                <a:lnTo>
                  <a:pt x="899914" y="908579"/>
                </a:lnTo>
                <a:lnTo>
                  <a:pt x="860713" y="882227"/>
                </a:lnTo>
                <a:lnTo>
                  <a:pt x="822653" y="852233"/>
                </a:lnTo>
                <a:lnTo>
                  <a:pt x="786002" y="818382"/>
                </a:lnTo>
                <a:lnTo>
                  <a:pt x="751031" y="780457"/>
                </a:lnTo>
                <a:lnTo>
                  <a:pt x="718008" y="738242"/>
                </a:lnTo>
                <a:lnTo>
                  <a:pt x="687204" y="691521"/>
                </a:lnTo>
                <a:lnTo>
                  <a:pt x="658887" y="640078"/>
                </a:lnTo>
                <a:lnTo>
                  <a:pt x="633327" y="583697"/>
                </a:lnTo>
                <a:lnTo>
                  <a:pt x="588688" y="461788"/>
                </a:lnTo>
                <a:lnTo>
                  <a:pt x="563622" y="406029"/>
                </a:lnTo>
                <a:lnTo>
                  <a:pt x="535851" y="354704"/>
                </a:lnTo>
                <a:lnTo>
                  <a:pt x="505632" y="307632"/>
                </a:lnTo>
                <a:lnTo>
                  <a:pt x="473221" y="264636"/>
                </a:lnTo>
                <a:lnTo>
                  <a:pt x="438875" y="225535"/>
                </a:lnTo>
                <a:lnTo>
                  <a:pt x="402851" y="190149"/>
                </a:lnTo>
                <a:lnTo>
                  <a:pt x="365403" y="158299"/>
                </a:lnTo>
                <a:lnTo>
                  <a:pt x="326790" y="129805"/>
                </a:lnTo>
                <a:lnTo>
                  <a:pt x="287268" y="104488"/>
                </a:lnTo>
                <a:lnTo>
                  <a:pt x="247092" y="82168"/>
                </a:lnTo>
                <a:lnTo>
                  <a:pt x="206520" y="62666"/>
                </a:lnTo>
                <a:lnTo>
                  <a:pt x="165807" y="45801"/>
                </a:lnTo>
                <a:lnTo>
                  <a:pt x="125211" y="31396"/>
                </a:lnTo>
                <a:lnTo>
                  <a:pt x="84988" y="19269"/>
                </a:lnTo>
                <a:lnTo>
                  <a:pt x="45394" y="9241"/>
                </a:lnTo>
                <a:lnTo>
                  <a:pt x="6685" y="1133"/>
                </a:lnTo>
                <a:lnTo>
                  <a:pt x="0" y="0"/>
                </a:lnTo>
                <a:close/>
              </a:path>
              <a:path extrusionOk="0" h="1316354" w="2875280">
                <a:moveTo>
                  <a:pt x="1961133" y="944360"/>
                </a:moveTo>
                <a:lnTo>
                  <a:pt x="1781698" y="953601"/>
                </a:lnTo>
                <a:lnTo>
                  <a:pt x="1638554" y="973931"/>
                </a:lnTo>
                <a:lnTo>
                  <a:pt x="1543796" y="994262"/>
                </a:lnTo>
                <a:lnTo>
                  <a:pt x="1509522" y="1003503"/>
                </a:lnTo>
                <a:lnTo>
                  <a:pt x="1496347" y="1006069"/>
                </a:lnTo>
                <a:lnTo>
                  <a:pt x="1459372" y="1011714"/>
                </a:lnTo>
                <a:lnTo>
                  <a:pt x="1402419" y="1017359"/>
                </a:lnTo>
                <a:lnTo>
                  <a:pt x="1329309" y="1019925"/>
                </a:lnTo>
                <a:lnTo>
                  <a:pt x="2429975" y="1019925"/>
                </a:lnTo>
                <a:lnTo>
                  <a:pt x="2379008" y="1003043"/>
                </a:lnTo>
                <a:lnTo>
                  <a:pt x="2335619" y="990708"/>
                </a:lnTo>
                <a:lnTo>
                  <a:pt x="2292330" y="980044"/>
                </a:lnTo>
                <a:lnTo>
                  <a:pt x="2249238" y="970963"/>
                </a:lnTo>
                <a:lnTo>
                  <a:pt x="2206439" y="963378"/>
                </a:lnTo>
                <a:lnTo>
                  <a:pt x="2164027" y="957201"/>
                </a:lnTo>
                <a:lnTo>
                  <a:pt x="2122098" y="952344"/>
                </a:lnTo>
                <a:lnTo>
                  <a:pt x="2080749" y="948719"/>
                </a:lnTo>
                <a:lnTo>
                  <a:pt x="2040075" y="946239"/>
                </a:lnTo>
                <a:lnTo>
                  <a:pt x="2000171" y="944815"/>
                </a:lnTo>
                <a:lnTo>
                  <a:pt x="1961133" y="944360"/>
                </a:lnTo>
                <a:close/>
              </a:path>
            </a:pathLst>
          </a:custGeom>
          <a:solidFill>
            <a:srgbClr val="F3D26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23" name="Google Shape;523;p31"/>
          <p:cNvSpPr txBox="1"/>
          <p:nvPr>
            <p:ph type="title"/>
          </p:nvPr>
        </p:nvSpPr>
        <p:spPr>
          <a:xfrm>
            <a:off x="69534" y="1499009"/>
            <a:ext cx="4953000" cy="1836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00">
            <a:spAutoFit/>
          </a:bodyPr>
          <a:lstStyle/>
          <a:p>
            <a:pPr indent="330200" lvl="0" marL="12700" marR="5080" rtl="0" algn="l">
              <a:lnSpc>
                <a:spcPct val="10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/>
              <a:t>POLICE </a:t>
            </a:r>
            <a:br>
              <a:rPr lang="en-US" sz="6000"/>
            </a:br>
            <a:r>
              <a:rPr lang="en-US" sz="6000"/>
              <a:t>WEBSITE</a:t>
            </a:r>
            <a:endParaRPr sz="6000"/>
          </a:p>
        </p:txBody>
      </p:sp>
      <p:sp>
        <p:nvSpPr>
          <p:cNvPr id="524" name="Google Shape;524;p31"/>
          <p:cNvSpPr/>
          <p:nvPr/>
        </p:nvSpPr>
        <p:spPr>
          <a:xfrm>
            <a:off x="4894579" y="1247139"/>
            <a:ext cx="3616960" cy="2755900"/>
          </a:xfrm>
          <a:custGeom>
            <a:rect b="b" l="l" r="r" t="t"/>
            <a:pathLst>
              <a:path extrusionOk="0" h="2755900" w="3616959">
                <a:moveTo>
                  <a:pt x="121920" y="2171700"/>
                </a:moveTo>
                <a:lnTo>
                  <a:pt x="3495040" y="2171700"/>
                </a:lnTo>
                <a:lnTo>
                  <a:pt x="3495040" y="116839"/>
                </a:lnTo>
                <a:lnTo>
                  <a:pt x="121920" y="116839"/>
                </a:lnTo>
                <a:lnTo>
                  <a:pt x="121920" y="2171700"/>
                </a:lnTo>
                <a:close/>
              </a:path>
              <a:path extrusionOk="0" h="2755900" w="3616959">
                <a:moveTo>
                  <a:pt x="1438783" y="2288540"/>
                </a:moveTo>
                <a:lnTo>
                  <a:pt x="1433810" y="2328421"/>
                </a:lnTo>
                <a:lnTo>
                  <a:pt x="1427003" y="2386044"/>
                </a:lnTo>
                <a:lnTo>
                  <a:pt x="1417101" y="2447809"/>
                </a:lnTo>
                <a:lnTo>
                  <a:pt x="1402842" y="2500122"/>
                </a:lnTo>
                <a:lnTo>
                  <a:pt x="1382373" y="2540141"/>
                </a:lnTo>
                <a:lnTo>
                  <a:pt x="1356915" y="2574917"/>
                </a:lnTo>
                <a:lnTo>
                  <a:pt x="1329529" y="2605394"/>
                </a:lnTo>
                <a:lnTo>
                  <a:pt x="1276689" y="2655976"/>
                </a:lnTo>
                <a:lnTo>
                  <a:pt x="1223853" y="2691912"/>
                </a:lnTo>
                <a:lnTo>
                  <a:pt x="1205484" y="2706497"/>
                </a:lnTo>
                <a:lnTo>
                  <a:pt x="1194758" y="2719178"/>
                </a:lnTo>
                <a:lnTo>
                  <a:pt x="1189593" y="2729495"/>
                </a:lnTo>
                <a:lnTo>
                  <a:pt x="1189356" y="2737770"/>
                </a:lnTo>
                <a:lnTo>
                  <a:pt x="1193419" y="2744330"/>
                </a:lnTo>
                <a:lnTo>
                  <a:pt x="1253490" y="2752940"/>
                </a:lnTo>
                <a:lnTo>
                  <a:pt x="1330458" y="2753560"/>
                </a:lnTo>
                <a:lnTo>
                  <a:pt x="1379640" y="2753354"/>
                </a:lnTo>
                <a:lnTo>
                  <a:pt x="1433980" y="2753078"/>
                </a:lnTo>
                <a:lnTo>
                  <a:pt x="1491996" y="2752940"/>
                </a:lnTo>
                <a:lnTo>
                  <a:pt x="2229739" y="2752940"/>
                </a:lnTo>
                <a:lnTo>
                  <a:pt x="2289498" y="2753826"/>
                </a:lnTo>
                <a:lnTo>
                  <a:pt x="2334339" y="2755303"/>
                </a:lnTo>
                <a:lnTo>
                  <a:pt x="2368059" y="2755598"/>
                </a:lnTo>
                <a:lnTo>
                  <a:pt x="2394458" y="2752940"/>
                </a:lnTo>
                <a:lnTo>
                  <a:pt x="2412567" y="2745941"/>
                </a:lnTo>
                <a:lnTo>
                  <a:pt x="2421032" y="2735846"/>
                </a:lnTo>
                <a:lnTo>
                  <a:pt x="2423068" y="2724837"/>
                </a:lnTo>
                <a:lnTo>
                  <a:pt x="2421890" y="2715094"/>
                </a:lnTo>
                <a:lnTo>
                  <a:pt x="2418764" y="2709964"/>
                </a:lnTo>
                <a:lnTo>
                  <a:pt x="2411841" y="2707357"/>
                </a:lnTo>
                <a:lnTo>
                  <a:pt x="2399655" y="2701307"/>
                </a:lnTo>
                <a:lnTo>
                  <a:pt x="2350664" y="2658749"/>
                </a:lnTo>
                <a:lnTo>
                  <a:pt x="2311574" y="2623408"/>
                </a:lnTo>
                <a:lnTo>
                  <a:pt x="2271889" y="2582317"/>
                </a:lnTo>
                <a:lnTo>
                  <a:pt x="2240026" y="2537968"/>
                </a:lnTo>
                <a:lnTo>
                  <a:pt x="2217890" y="2484931"/>
                </a:lnTo>
                <a:lnTo>
                  <a:pt x="2201052" y="2423906"/>
                </a:lnTo>
                <a:lnTo>
                  <a:pt x="2188716" y="2366571"/>
                </a:lnTo>
                <a:lnTo>
                  <a:pt x="2180081" y="2324608"/>
                </a:lnTo>
                <a:lnTo>
                  <a:pt x="2176510" y="2303702"/>
                </a:lnTo>
                <a:lnTo>
                  <a:pt x="2177986" y="2296715"/>
                </a:lnTo>
                <a:lnTo>
                  <a:pt x="2181367" y="2296372"/>
                </a:lnTo>
                <a:lnTo>
                  <a:pt x="2183511" y="2295398"/>
                </a:lnTo>
              </a:path>
              <a:path extrusionOk="0" h="2755900" w="3616959">
                <a:moveTo>
                  <a:pt x="0" y="88264"/>
                </a:moveTo>
                <a:lnTo>
                  <a:pt x="6933" y="53899"/>
                </a:lnTo>
                <a:lnTo>
                  <a:pt x="25844" y="25844"/>
                </a:lnTo>
                <a:lnTo>
                  <a:pt x="53899" y="6933"/>
                </a:lnTo>
                <a:lnTo>
                  <a:pt x="88265" y="0"/>
                </a:lnTo>
                <a:lnTo>
                  <a:pt x="3528695" y="0"/>
                </a:lnTo>
                <a:lnTo>
                  <a:pt x="3563060" y="6933"/>
                </a:lnTo>
                <a:lnTo>
                  <a:pt x="3591115" y="25844"/>
                </a:lnTo>
                <a:lnTo>
                  <a:pt x="3610026" y="53899"/>
                </a:lnTo>
                <a:lnTo>
                  <a:pt x="3616960" y="88264"/>
                </a:lnTo>
                <a:lnTo>
                  <a:pt x="3616960" y="2200275"/>
                </a:lnTo>
                <a:lnTo>
                  <a:pt x="3610026" y="2234640"/>
                </a:lnTo>
                <a:lnTo>
                  <a:pt x="3591115" y="2262695"/>
                </a:lnTo>
                <a:lnTo>
                  <a:pt x="3563060" y="2281606"/>
                </a:lnTo>
                <a:lnTo>
                  <a:pt x="3528695" y="2288540"/>
                </a:lnTo>
                <a:lnTo>
                  <a:pt x="88265" y="2288540"/>
                </a:lnTo>
                <a:lnTo>
                  <a:pt x="53899" y="2281606"/>
                </a:lnTo>
                <a:lnTo>
                  <a:pt x="25844" y="2262695"/>
                </a:lnTo>
                <a:lnTo>
                  <a:pt x="6933" y="2234640"/>
                </a:lnTo>
                <a:lnTo>
                  <a:pt x="0" y="2200275"/>
                </a:lnTo>
                <a:lnTo>
                  <a:pt x="0" y="88264"/>
                </a:lnTo>
                <a:close/>
              </a:path>
              <a:path extrusionOk="0" h="2755900" w="3616959">
                <a:moveTo>
                  <a:pt x="22860" y="98933"/>
                </a:moveTo>
                <a:lnTo>
                  <a:pt x="28634" y="70298"/>
                </a:lnTo>
                <a:lnTo>
                  <a:pt x="44386" y="46926"/>
                </a:lnTo>
                <a:lnTo>
                  <a:pt x="67758" y="31174"/>
                </a:lnTo>
                <a:lnTo>
                  <a:pt x="96393" y="25400"/>
                </a:lnTo>
                <a:lnTo>
                  <a:pt x="3518027" y="25400"/>
                </a:lnTo>
                <a:lnTo>
                  <a:pt x="3546661" y="31174"/>
                </a:lnTo>
                <a:lnTo>
                  <a:pt x="3570033" y="46926"/>
                </a:lnTo>
                <a:lnTo>
                  <a:pt x="3585785" y="70298"/>
                </a:lnTo>
                <a:lnTo>
                  <a:pt x="3591560" y="98933"/>
                </a:lnTo>
                <a:lnTo>
                  <a:pt x="3591560" y="2192147"/>
                </a:lnTo>
                <a:lnTo>
                  <a:pt x="3585785" y="2220781"/>
                </a:lnTo>
                <a:lnTo>
                  <a:pt x="3570033" y="2244153"/>
                </a:lnTo>
                <a:lnTo>
                  <a:pt x="3546661" y="2259905"/>
                </a:lnTo>
                <a:lnTo>
                  <a:pt x="3518027" y="2265680"/>
                </a:lnTo>
                <a:lnTo>
                  <a:pt x="96393" y="2265680"/>
                </a:lnTo>
                <a:lnTo>
                  <a:pt x="67758" y="2259905"/>
                </a:lnTo>
                <a:lnTo>
                  <a:pt x="44386" y="2244153"/>
                </a:lnTo>
                <a:lnTo>
                  <a:pt x="28634" y="2220781"/>
                </a:lnTo>
                <a:lnTo>
                  <a:pt x="22860" y="2192147"/>
                </a:lnTo>
                <a:lnTo>
                  <a:pt x="22860" y="98933"/>
                </a:lnTo>
                <a:close/>
              </a:path>
              <a:path extrusionOk="0" h="2755900" w="3616959">
                <a:moveTo>
                  <a:pt x="1201420" y="2712720"/>
                </a:moveTo>
                <a:lnTo>
                  <a:pt x="2419096" y="2712720"/>
                </a:lnTo>
              </a:path>
            </a:pathLst>
          </a:custGeom>
          <a:noFill/>
          <a:ln cap="flat" cmpd="sng" w="19050">
            <a:solidFill>
              <a:srgbClr val="FF8D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525" name="Google Shape;52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2582" y="1389009"/>
            <a:ext cx="3359418" cy="2020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Google Shape;53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" y="133350"/>
            <a:ext cx="3657600" cy="1865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38600" y="163537"/>
            <a:ext cx="3983712" cy="2064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65977" y="2571750"/>
            <a:ext cx="4290270" cy="2320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Google Shape;53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3777"/>
            <a:ext cx="4282640" cy="2255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43400" y="1047750"/>
            <a:ext cx="4514512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799" y="2571750"/>
            <a:ext cx="3855573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34"/>
          <p:cNvSpPr/>
          <p:nvPr/>
        </p:nvSpPr>
        <p:spPr>
          <a:xfrm>
            <a:off x="6126057" y="3784803"/>
            <a:ext cx="3018155" cy="1358900"/>
          </a:xfrm>
          <a:custGeom>
            <a:rect b="b" l="l" r="r" t="t"/>
            <a:pathLst>
              <a:path extrusionOk="0" h="1358900" w="3018154">
                <a:moveTo>
                  <a:pt x="939968" y="957198"/>
                </a:moveTo>
                <a:lnTo>
                  <a:pt x="900930" y="957652"/>
                </a:lnTo>
                <a:lnTo>
                  <a:pt x="861026" y="959074"/>
                </a:lnTo>
                <a:lnTo>
                  <a:pt x="820352" y="961550"/>
                </a:lnTo>
                <a:lnTo>
                  <a:pt x="779003" y="965169"/>
                </a:lnTo>
                <a:lnTo>
                  <a:pt x="737075" y="970018"/>
                </a:lnTo>
                <a:lnTo>
                  <a:pt x="694663" y="976185"/>
                </a:lnTo>
                <a:lnTo>
                  <a:pt x="651863" y="983757"/>
                </a:lnTo>
                <a:lnTo>
                  <a:pt x="608771" y="992822"/>
                </a:lnTo>
                <a:lnTo>
                  <a:pt x="565482" y="1003468"/>
                </a:lnTo>
                <a:lnTo>
                  <a:pt x="522093" y="1015782"/>
                </a:lnTo>
                <a:lnTo>
                  <a:pt x="478699" y="1029852"/>
                </a:lnTo>
                <a:lnTo>
                  <a:pt x="435395" y="1045766"/>
                </a:lnTo>
                <a:lnTo>
                  <a:pt x="392277" y="1063611"/>
                </a:lnTo>
                <a:lnTo>
                  <a:pt x="349441" y="1083475"/>
                </a:lnTo>
                <a:lnTo>
                  <a:pt x="306983" y="1105446"/>
                </a:lnTo>
                <a:lnTo>
                  <a:pt x="264999" y="1129611"/>
                </a:lnTo>
                <a:lnTo>
                  <a:pt x="223583" y="1156057"/>
                </a:lnTo>
                <a:lnTo>
                  <a:pt x="182832" y="1184874"/>
                </a:lnTo>
                <a:lnTo>
                  <a:pt x="142841" y="1216147"/>
                </a:lnTo>
                <a:lnTo>
                  <a:pt x="103706" y="1249965"/>
                </a:lnTo>
                <a:lnTo>
                  <a:pt x="65523" y="1286416"/>
                </a:lnTo>
                <a:lnTo>
                  <a:pt x="28388" y="1325586"/>
                </a:lnTo>
                <a:lnTo>
                  <a:pt x="0" y="1358696"/>
                </a:lnTo>
                <a:lnTo>
                  <a:pt x="3017942" y="1358696"/>
                </a:lnTo>
                <a:lnTo>
                  <a:pt x="3017942" y="1032636"/>
                </a:lnTo>
                <a:lnTo>
                  <a:pt x="1571793" y="1032636"/>
                </a:lnTo>
                <a:lnTo>
                  <a:pt x="1498682" y="1030076"/>
                </a:lnTo>
                <a:lnTo>
                  <a:pt x="1441729" y="1024444"/>
                </a:lnTo>
                <a:lnTo>
                  <a:pt x="1404754" y="1018813"/>
                </a:lnTo>
                <a:lnTo>
                  <a:pt x="1391580" y="1016253"/>
                </a:lnTo>
                <a:lnTo>
                  <a:pt x="1357306" y="1007025"/>
                </a:lnTo>
                <a:lnTo>
                  <a:pt x="1262548" y="986725"/>
                </a:lnTo>
                <a:lnTo>
                  <a:pt x="1119403" y="966425"/>
                </a:lnTo>
                <a:lnTo>
                  <a:pt x="939968" y="957198"/>
                </a:lnTo>
                <a:close/>
              </a:path>
              <a:path extrusionOk="0" h="1358900" w="3018154">
                <a:moveTo>
                  <a:pt x="3017942" y="0"/>
                </a:moveTo>
                <a:lnTo>
                  <a:pt x="2968182" y="4457"/>
                </a:lnTo>
                <a:lnTo>
                  <a:pt x="2894444" y="15612"/>
                </a:lnTo>
                <a:lnTo>
                  <a:pt x="2855735" y="23704"/>
                </a:lnTo>
                <a:lnTo>
                  <a:pt x="2816142" y="33714"/>
                </a:lnTo>
                <a:lnTo>
                  <a:pt x="2775919" y="45818"/>
                </a:lnTo>
                <a:lnTo>
                  <a:pt x="2735325" y="60198"/>
                </a:lnTo>
                <a:lnTo>
                  <a:pt x="2694614" y="77032"/>
                </a:lnTo>
                <a:lnTo>
                  <a:pt x="2654044" y="96500"/>
                </a:lnTo>
                <a:lnTo>
                  <a:pt x="2613871" y="118780"/>
                </a:lnTo>
                <a:lnTo>
                  <a:pt x="2574351" y="144052"/>
                </a:lnTo>
                <a:lnTo>
                  <a:pt x="2535741" y="172496"/>
                </a:lnTo>
                <a:lnTo>
                  <a:pt x="2498296" y="204291"/>
                </a:lnTo>
                <a:lnTo>
                  <a:pt x="2462273" y="239615"/>
                </a:lnTo>
                <a:lnTo>
                  <a:pt x="2427929" y="278649"/>
                </a:lnTo>
                <a:lnTo>
                  <a:pt x="2395520" y="321572"/>
                </a:lnTo>
                <a:lnTo>
                  <a:pt x="2365302" y="368563"/>
                </a:lnTo>
                <a:lnTo>
                  <a:pt x="2337532" y="419801"/>
                </a:lnTo>
                <a:lnTo>
                  <a:pt x="2312465" y="475465"/>
                </a:lnTo>
                <a:lnTo>
                  <a:pt x="2267820" y="597165"/>
                </a:lnTo>
                <a:lnTo>
                  <a:pt x="2242255" y="653450"/>
                </a:lnTo>
                <a:lnTo>
                  <a:pt x="2213933" y="704804"/>
                </a:lnTo>
                <a:lnTo>
                  <a:pt x="2183124" y="751444"/>
                </a:lnTo>
                <a:lnTo>
                  <a:pt x="2150097" y="793586"/>
                </a:lnTo>
                <a:lnTo>
                  <a:pt x="2115122" y="831446"/>
                </a:lnTo>
                <a:lnTo>
                  <a:pt x="2078468" y="865238"/>
                </a:lnTo>
                <a:lnTo>
                  <a:pt x="2040404" y="895179"/>
                </a:lnTo>
                <a:lnTo>
                  <a:pt x="2001201" y="921486"/>
                </a:lnTo>
                <a:lnTo>
                  <a:pt x="1961127" y="944372"/>
                </a:lnTo>
                <a:lnTo>
                  <a:pt x="1920452" y="964055"/>
                </a:lnTo>
                <a:lnTo>
                  <a:pt x="1879446" y="980750"/>
                </a:lnTo>
                <a:lnTo>
                  <a:pt x="1838377" y="994673"/>
                </a:lnTo>
                <a:lnTo>
                  <a:pt x="1797516" y="1006039"/>
                </a:lnTo>
                <a:lnTo>
                  <a:pt x="1757131" y="1015065"/>
                </a:lnTo>
                <a:lnTo>
                  <a:pt x="1717493" y="1021966"/>
                </a:lnTo>
                <a:lnTo>
                  <a:pt x="1678871" y="1026958"/>
                </a:lnTo>
                <a:lnTo>
                  <a:pt x="1605751" y="1032077"/>
                </a:lnTo>
                <a:lnTo>
                  <a:pt x="1571793" y="1032636"/>
                </a:lnTo>
                <a:lnTo>
                  <a:pt x="3017942" y="1032636"/>
                </a:lnTo>
                <a:lnTo>
                  <a:pt x="3017942" y="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545" name="Google Shape;54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9552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34"/>
          <p:cNvSpPr txBox="1"/>
          <p:nvPr/>
        </p:nvSpPr>
        <p:spPr>
          <a:xfrm>
            <a:off x="4371975" y="899477"/>
            <a:ext cx="668655" cy="788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F3D260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5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34"/>
          <p:cNvSpPr txBox="1"/>
          <p:nvPr/>
        </p:nvSpPr>
        <p:spPr>
          <a:xfrm>
            <a:off x="4287520" y="1980628"/>
            <a:ext cx="803275" cy="788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F3D260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5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34"/>
          <p:cNvSpPr txBox="1"/>
          <p:nvPr/>
        </p:nvSpPr>
        <p:spPr>
          <a:xfrm>
            <a:off x="4298315" y="3072066"/>
            <a:ext cx="819150" cy="788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F3D260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5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34"/>
          <p:cNvSpPr txBox="1"/>
          <p:nvPr>
            <p:ph type="title"/>
          </p:nvPr>
        </p:nvSpPr>
        <p:spPr>
          <a:xfrm>
            <a:off x="5076825" y="25082"/>
            <a:ext cx="3286125" cy="635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8D00"/>
                </a:solidFill>
              </a:rPr>
              <a:t>Future Work</a:t>
            </a:r>
            <a:endParaRPr sz="4000"/>
          </a:p>
        </p:txBody>
      </p:sp>
      <p:sp>
        <p:nvSpPr>
          <p:cNvPr id="550" name="Google Shape;550;p34"/>
          <p:cNvSpPr txBox="1"/>
          <p:nvPr/>
        </p:nvSpPr>
        <p:spPr>
          <a:xfrm>
            <a:off x="5181600" y="2061942"/>
            <a:ext cx="3291204" cy="8713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79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366092"/>
                </a:solidFill>
                <a:latin typeface="Verdana"/>
                <a:ea typeface="Verdana"/>
                <a:cs typeface="Verdana"/>
                <a:sym typeface="Verdana"/>
              </a:rPr>
              <a:t>Adding artificial intelligence to analyze accidents</a:t>
            </a:r>
            <a:r>
              <a:rPr lang="en-US" sz="1200">
                <a:solidFill>
                  <a:srgbClr val="374151"/>
                </a:solidFill>
                <a:latin typeface="Verdana"/>
                <a:ea typeface="Verdana"/>
                <a:cs typeface="Verdana"/>
                <a:sym typeface="Verdana"/>
              </a:rPr>
              <a:t>:</a:t>
            </a:r>
            <a:endParaRPr/>
          </a:p>
          <a:p>
            <a:pPr indent="0" lvl="0" marL="12700" rtl="0" algn="l">
              <a:lnSpc>
                <a:spcPct val="100000"/>
              </a:lnSpc>
              <a:spcBef>
                <a:spcPts val="535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741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Developing an accident image analysis system to identify the perpetrator based on visual evidence and driving reports.</a:t>
            </a:r>
            <a:endParaRPr sz="1200">
              <a:solidFill>
                <a:srgbClr val="3741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1" name="Google Shape;551;p34"/>
          <p:cNvSpPr txBox="1"/>
          <p:nvPr/>
        </p:nvSpPr>
        <p:spPr>
          <a:xfrm>
            <a:off x="5242940" y="3130041"/>
            <a:ext cx="3293110" cy="872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9200">
            <a:spAutoFit/>
          </a:bodyPr>
          <a:lstStyle/>
          <a:p>
            <a:pPr indent="0" lvl="0" marL="127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366092"/>
                </a:solidFill>
                <a:latin typeface="Verdana"/>
                <a:ea typeface="Verdana"/>
                <a:cs typeface="Verdana"/>
                <a:sym typeface="Verdana"/>
              </a:rPr>
              <a:t>Special Support for People with Disabilities</a:t>
            </a:r>
            <a:r>
              <a:rPr lang="en-US" sz="1200">
                <a:latin typeface="Verdana"/>
                <a:ea typeface="Verdana"/>
                <a:cs typeface="Verdana"/>
                <a:sym typeface="Verdana"/>
              </a:rPr>
              <a:t>:</a:t>
            </a:r>
            <a:endParaRPr/>
          </a:p>
          <a:p>
            <a:pPr indent="0" lvl="0" marL="12700" rtl="0" algn="just">
              <a:spcBef>
                <a:spcPts val="535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741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Providing user-friendly interfaces for people with special needs, and supporting voice features or screen readers.</a:t>
            </a:r>
            <a:endParaRPr sz="1200">
              <a:solidFill>
                <a:srgbClr val="3741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2" name="Google Shape;552;p34"/>
          <p:cNvSpPr/>
          <p:nvPr/>
        </p:nvSpPr>
        <p:spPr>
          <a:xfrm>
            <a:off x="5090795" y="964120"/>
            <a:ext cx="365535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366092"/>
                </a:solidFill>
                <a:latin typeface="Verdana"/>
                <a:ea typeface="Verdana"/>
                <a:cs typeface="Verdana"/>
                <a:sym typeface="Verdana"/>
              </a:rPr>
              <a:t>Official Electronic Signature Support: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741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Adding a certified electronic signature feature to authenticate transactions (such as license or insurance renewals) without the need to visit service centers.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5"/>
          <p:cNvSpPr/>
          <p:nvPr/>
        </p:nvSpPr>
        <p:spPr>
          <a:xfrm>
            <a:off x="6126057" y="3784803"/>
            <a:ext cx="3018155" cy="1358900"/>
          </a:xfrm>
          <a:custGeom>
            <a:rect b="b" l="l" r="r" t="t"/>
            <a:pathLst>
              <a:path extrusionOk="0" h="1358900" w="3018154">
                <a:moveTo>
                  <a:pt x="939968" y="957198"/>
                </a:moveTo>
                <a:lnTo>
                  <a:pt x="900930" y="957652"/>
                </a:lnTo>
                <a:lnTo>
                  <a:pt x="861026" y="959074"/>
                </a:lnTo>
                <a:lnTo>
                  <a:pt x="820352" y="961550"/>
                </a:lnTo>
                <a:lnTo>
                  <a:pt x="779003" y="965169"/>
                </a:lnTo>
                <a:lnTo>
                  <a:pt x="737075" y="970018"/>
                </a:lnTo>
                <a:lnTo>
                  <a:pt x="694663" y="976185"/>
                </a:lnTo>
                <a:lnTo>
                  <a:pt x="651863" y="983757"/>
                </a:lnTo>
                <a:lnTo>
                  <a:pt x="608771" y="992822"/>
                </a:lnTo>
                <a:lnTo>
                  <a:pt x="565482" y="1003468"/>
                </a:lnTo>
                <a:lnTo>
                  <a:pt x="522093" y="1015782"/>
                </a:lnTo>
                <a:lnTo>
                  <a:pt x="478699" y="1029852"/>
                </a:lnTo>
                <a:lnTo>
                  <a:pt x="435395" y="1045766"/>
                </a:lnTo>
                <a:lnTo>
                  <a:pt x="392277" y="1063611"/>
                </a:lnTo>
                <a:lnTo>
                  <a:pt x="349441" y="1083475"/>
                </a:lnTo>
                <a:lnTo>
                  <a:pt x="306983" y="1105446"/>
                </a:lnTo>
                <a:lnTo>
                  <a:pt x="264999" y="1129611"/>
                </a:lnTo>
                <a:lnTo>
                  <a:pt x="223583" y="1156057"/>
                </a:lnTo>
                <a:lnTo>
                  <a:pt x="182832" y="1184874"/>
                </a:lnTo>
                <a:lnTo>
                  <a:pt x="142841" y="1216147"/>
                </a:lnTo>
                <a:lnTo>
                  <a:pt x="103706" y="1249965"/>
                </a:lnTo>
                <a:lnTo>
                  <a:pt x="65523" y="1286416"/>
                </a:lnTo>
                <a:lnTo>
                  <a:pt x="28388" y="1325586"/>
                </a:lnTo>
                <a:lnTo>
                  <a:pt x="0" y="1358696"/>
                </a:lnTo>
                <a:lnTo>
                  <a:pt x="3017942" y="1358696"/>
                </a:lnTo>
                <a:lnTo>
                  <a:pt x="3017942" y="1032636"/>
                </a:lnTo>
                <a:lnTo>
                  <a:pt x="1571793" y="1032636"/>
                </a:lnTo>
                <a:lnTo>
                  <a:pt x="1498682" y="1030076"/>
                </a:lnTo>
                <a:lnTo>
                  <a:pt x="1441729" y="1024444"/>
                </a:lnTo>
                <a:lnTo>
                  <a:pt x="1404754" y="1018813"/>
                </a:lnTo>
                <a:lnTo>
                  <a:pt x="1391580" y="1016253"/>
                </a:lnTo>
                <a:lnTo>
                  <a:pt x="1357306" y="1007025"/>
                </a:lnTo>
                <a:lnTo>
                  <a:pt x="1262548" y="986725"/>
                </a:lnTo>
                <a:lnTo>
                  <a:pt x="1119403" y="966425"/>
                </a:lnTo>
                <a:lnTo>
                  <a:pt x="939968" y="957198"/>
                </a:lnTo>
                <a:close/>
              </a:path>
              <a:path extrusionOk="0" h="1358900" w="3018154">
                <a:moveTo>
                  <a:pt x="3017942" y="0"/>
                </a:moveTo>
                <a:lnTo>
                  <a:pt x="2968182" y="4457"/>
                </a:lnTo>
                <a:lnTo>
                  <a:pt x="2894444" y="15612"/>
                </a:lnTo>
                <a:lnTo>
                  <a:pt x="2855735" y="23704"/>
                </a:lnTo>
                <a:lnTo>
                  <a:pt x="2816142" y="33714"/>
                </a:lnTo>
                <a:lnTo>
                  <a:pt x="2775919" y="45818"/>
                </a:lnTo>
                <a:lnTo>
                  <a:pt x="2735325" y="60198"/>
                </a:lnTo>
                <a:lnTo>
                  <a:pt x="2694614" y="77032"/>
                </a:lnTo>
                <a:lnTo>
                  <a:pt x="2654044" y="96500"/>
                </a:lnTo>
                <a:lnTo>
                  <a:pt x="2613871" y="118780"/>
                </a:lnTo>
                <a:lnTo>
                  <a:pt x="2574351" y="144052"/>
                </a:lnTo>
                <a:lnTo>
                  <a:pt x="2535741" y="172496"/>
                </a:lnTo>
                <a:lnTo>
                  <a:pt x="2498296" y="204291"/>
                </a:lnTo>
                <a:lnTo>
                  <a:pt x="2462273" y="239615"/>
                </a:lnTo>
                <a:lnTo>
                  <a:pt x="2427929" y="278649"/>
                </a:lnTo>
                <a:lnTo>
                  <a:pt x="2395520" y="321572"/>
                </a:lnTo>
                <a:lnTo>
                  <a:pt x="2365302" y="368563"/>
                </a:lnTo>
                <a:lnTo>
                  <a:pt x="2337532" y="419801"/>
                </a:lnTo>
                <a:lnTo>
                  <a:pt x="2312465" y="475465"/>
                </a:lnTo>
                <a:lnTo>
                  <a:pt x="2267820" y="597165"/>
                </a:lnTo>
                <a:lnTo>
                  <a:pt x="2242255" y="653450"/>
                </a:lnTo>
                <a:lnTo>
                  <a:pt x="2213933" y="704804"/>
                </a:lnTo>
                <a:lnTo>
                  <a:pt x="2183124" y="751444"/>
                </a:lnTo>
                <a:lnTo>
                  <a:pt x="2150097" y="793586"/>
                </a:lnTo>
                <a:lnTo>
                  <a:pt x="2115122" y="831446"/>
                </a:lnTo>
                <a:lnTo>
                  <a:pt x="2078468" y="865238"/>
                </a:lnTo>
                <a:lnTo>
                  <a:pt x="2040404" y="895179"/>
                </a:lnTo>
                <a:lnTo>
                  <a:pt x="2001201" y="921486"/>
                </a:lnTo>
                <a:lnTo>
                  <a:pt x="1961127" y="944372"/>
                </a:lnTo>
                <a:lnTo>
                  <a:pt x="1920452" y="964055"/>
                </a:lnTo>
                <a:lnTo>
                  <a:pt x="1879446" y="980750"/>
                </a:lnTo>
                <a:lnTo>
                  <a:pt x="1838377" y="994673"/>
                </a:lnTo>
                <a:lnTo>
                  <a:pt x="1797516" y="1006039"/>
                </a:lnTo>
                <a:lnTo>
                  <a:pt x="1757131" y="1015065"/>
                </a:lnTo>
                <a:lnTo>
                  <a:pt x="1717493" y="1021966"/>
                </a:lnTo>
                <a:lnTo>
                  <a:pt x="1678871" y="1026958"/>
                </a:lnTo>
                <a:lnTo>
                  <a:pt x="1605751" y="1032077"/>
                </a:lnTo>
                <a:lnTo>
                  <a:pt x="1571793" y="1032636"/>
                </a:lnTo>
                <a:lnTo>
                  <a:pt x="3017942" y="1032636"/>
                </a:lnTo>
                <a:lnTo>
                  <a:pt x="3017942" y="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558" name="Google Shape;55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9552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35"/>
          <p:cNvSpPr txBox="1"/>
          <p:nvPr/>
        </p:nvSpPr>
        <p:spPr>
          <a:xfrm>
            <a:off x="4212762" y="1586610"/>
            <a:ext cx="803275" cy="788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F3D260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sz="5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35"/>
          <p:cNvSpPr txBox="1"/>
          <p:nvPr/>
        </p:nvSpPr>
        <p:spPr>
          <a:xfrm>
            <a:off x="4298315" y="3072066"/>
            <a:ext cx="819150" cy="788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F3D260"/>
                </a:solidFill>
                <a:latin typeface="Arial"/>
                <a:ea typeface="Arial"/>
                <a:cs typeface="Arial"/>
                <a:sym typeface="Arial"/>
              </a:rPr>
              <a:t>05</a:t>
            </a:r>
            <a:endParaRPr sz="5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35"/>
          <p:cNvSpPr txBox="1"/>
          <p:nvPr>
            <p:ph type="title"/>
          </p:nvPr>
        </p:nvSpPr>
        <p:spPr>
          <a:xfrm>
            <a:off x="5076825" y="25082"/>
            <a:ext cx="3286125" cy="635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8D00"/>
                </a:solidFill>
              </a:rPr>
              <a:t>Future Work</a:t>
            </a:r>
            <a:endParaRPr sz="4000"/>
          </a:p>
        </p:txBody>
      </p:sp>
      <p:sp>
        <p:nvSpPr>
          <p:cNvPr id="562" name="Google Shape;562;p35"/>
          <p:cNvSpPr txBox="1"/>
          <p:nvPr/>
        </p:nvSpPr>
        <p:spPr>
          <a:xfrm>
            <a:off x="5334000" y="1484659"/>
            <a:ext cx="3291204" cy="10560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79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366092"/>
                </a:solidFill>
                <a:latin typeface="Verdana"/>
                <a:ea typeface="Verdana"/>
                <a:cs typeface="Verdana"/>
                <a:sym typeface="Verdana"/>
              </a:rPr>
              <a:t>Linking with Rescue and Ambulance Systems:</a:t>
            </a:r>
            <a:endParaRPr b="1" sz="1200">
              <a:solidFill>
                <a:srgbClr val="3660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12700" rtl="0" algn="l">
              <a:lnSpc>
                <a:spcPct val="100000"/>
              </a:lnSpc>
              <a:spcBef>
                <a:spcPts val="535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741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the emergency button is pressed, an automatic notification is sent to the ambulance and civil defense, along with the location.</a:t>
            </a:r>
            <a:endParaRPr sz="1200">
              <a:solidFill>
                <a:srgbClr val="3741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3" name="Google Shape;563;p35"/>
          <p:cNvSpPr txBox="1"/>
          <p:nvPr/>
        </p:nvSpPr>
        <p:spPr>
          <a:xfrm>
            <a:off x="5242940" y="3130041"/>
            <a:ext cx="3293110" cy="6880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9200">
            <a:spAutoFit/>
          </a:bodyPr>
          <a:lstStyle/>
          <a:p>
            <a:pPr indent="0" lvl="0" marL="127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366092"/>
                </a:solidFill>
                <a:latin typeface="Verdana"/>
                <a:ea typeface="Verdana"/>
                <a:cs typeface="Verdana"/>
                <a:sym typeface="Verdana"/>
              </a:rPr>
              <a:t>The ability to sell a car within the app:</a:t>
            </a:r>
            <a:endParaRPr/>
          </a:p>
          <a:p>
            <a:pPr indent="0" lvl="0" marL="12700" rtl="0" algn="just">
              <a:spcBef>
                <a:spcPts val="535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741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special section for car sales offers for verified users within the platform.</a:t>
            </a:r>
            <a:endParaRPr sz="1200">
              <a:solidFill>
                <a:srgbClr val="3741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8" name="Google Shape;568;p36"/>
          <p:cNvGrpSpPr/>
          <p:nvPr/>
        </p:nvGrpSpPr>
        <p:grpSpPr>
          <a:xfrm>
            <a:off x="0" y="0"/>
            <a:ext cx="5200650" cy="5143500"/>
            <a:chOff x="0" y="0"/>
            <a:chExt cx="5200650" cy="5143500"/>
          </a:xfrm>
        </p:grpSpPr>
        <p:sp>
          <p:nvSpPr>
            <p:cNvPr id="569" name="Google Shape;569;p36"/>
            <p:cNvSpPr/>
            <p:nvPr/>
          </p:nvSpPr>
          <p:spPr>
            <a:xfrm>
              <a:off x="0" y="0"/>
              <a:ext cx="5200650" cy="5143500"/>
            </a:xfrm>
            <a:custGeom>
              <a:rect b="b" l="l" r="r" t="t"/>
              <a:pathLst>
                <a:path extrusionOk="0" h="5143500" w="5200650">
                  <a:moveTo>
                    <a:pt x="4007179" y="0"/>
                  </a:moveTo>
                  <a:lnTo>
                    <a:pt x="0" y="0"/>
                  </a:lnTo>
                  <a:lnTo>
                    <a:pt x="0" y="5143500"/>
                  </a:lnTo>
                  <a:lnTo>
                    <a:pt x="3621459" y="5143500"/>
                  </a:lnTo>
                  <a:lnTo>
                    <a:pt x="3648201" y="5111658"/>
                  </a:lnTo>
                  <a:lnTo>
                    <a:pt x="3682494" y="5067566"/>
                  </a:lnTo>
                  <a:lnTo>
                    <a:pt x="3714029" y="5023674"/>
                  </a:lnTo>
                  <a:lnTo>
                    <a:pt x="3742936" y="4980003"/>
                  </a:lnTo>
                  <a:lnTo>
                    <a:pt x="3769347" y="4936573"/>
                  </a:lnTo>
                  <a:lnTo>
                    <a:pt x="3793393" y="4893402"/>
                  </a:lnTo>
                  <a:lnTo>
                    <a:pt x="3815206" y="4850512"/>
                  </a:lnTo>
                  <a:lnTo>
                    <a:pt x="3834916" y="4807922"/>
                  </a:lnTo>
                  <a:lnTo>
                    <a:pt x="3852656" y="4765651"/>
                  </a:lnTo>
                  <a:lnTo>
                    <a:pt x="3868556" y="4723720"/>
                  </a:lnTo>
                  <a:lnTo>
                    <a:pt x="3882748" y="4682148"/>
                  </a:lnTo>
                  <a:lnTo>
                    <a:pt x="3895363" y="4640954"/>
                  </a:lnTo>
                  <a:lnTo>
                    <a:pt x="3906533" y="4600160"/>
                  </a:lnTo>
                  <a:lnTo>
                    <a:pt x="3916388" y="4559785"/>
                  </a:lnTo>
                  <a:lnTo>
                    <a:pt x="3925061" y="4519848"/>
                  </a:lnTo>
                  <a:lnTo>
                    <a:pt x="3932682" y="4480369"/>
                  </a:lnTo>
                  <a:lnTo>
                    <a:pt x="3941426" y="4431792"/>
                  </a:lnTo>
                  <a:lnTo>
                    <a:pt x="3951407" y="4383541"/>
                  </a:lnTo>
                  <a:lnTo>
                    <a:pt x="3962614" y="4335639"/>
                  </a:lnTo>
                  <a:lnTo>
                    <a:pt x="3975034" y="4288109"/>
                  </a:lnTo>
                  <a:lnTo>
                    <a:pt x="3988656" y="4240971"/>
                  </a:lnTo>
                  <a:lnTo>
                    <a:pt x="4003468" y="4194248"/>
                  </a:lnTo>
                  <a:lnTo>
                    <a:pt x="4019458" y="4147963"/>
                  </a:lnTo>
                  <a:lnTo>
                    <a:pt x="4036615" y="4102138"/>
                  </a:lnTo>
                  <a:lnTo>
                    <a:pt x="4054928" y="4056793"/>
                  </a:lnTo>
                  <a:lnTo>
                    <a:pt x="4074384" y="4011953"/>
                  </a:lnTo>
                  <a:lnTo>
                    <a:pt x="4094972" y="3967638"/>
                  </a:lnTo>
                  <a:lnTo>
                    <a:pt x="4116680" y="3923871"/>
                  </a:lnTo>
                  <a:lnTo>
                    <a:pt x="4139496" y="3880675"/>
                  </a:lnTo>
                  <a:lnTo>
                    <a:pt x="4163409" y="3838070"/>
                  </a:lnTo>
                  <a:lnTo>
                    <a:pt x="4188408" y="3796079"/>
                  </a:lnTo>
                  <a:lnTo>
                    <a:pt x="4214480" y="3754725"/>
                  </a:lnTo>
                  <a:lnTo>
                    <a:pt x="4241614" y="3714029"/>
                  </a:lnTo>
                  <a:lnTo>
                    <a:pt x="4269798" y="3674014"/>
                  </a:lnTo>
                  <a:lnTo>
                    <a:pt x="4299020" y="3634702"/>
                  </a:lnTo>
                  <a:lnTo>
                    <a:pt x="4329270" y="3596114"/>
                  </a:lnTo>
                  <a:lnTo>
                    <a:pt x="4360534" y="3558273"/>
                  </a:lnTo>
                  <a:lnTo>
                    <a:pt x="4392803" y="3521202"/>
                  </a:lnTo>
                  <a:lnTo>
                    <a:pt x="4421505" y="3486277"/>
                  </a:lnTo>
                  <a:lnTo>
                    <a:pt x="4452719" y="3448838"/>
                  </a:lnTo>
                  <a:lnTo>
                    <a:pt x="4478788" y="3413094"/>
                  </a:lnTo>
                  <a:lnTo>
                    <a:pt x="4500003" y="3378918"/>
                  </a:lnTo>
                  <a:lnTo>
                    <a:pt x="4529047" y="3314776"/>
                  </a:lnTo>
                  <a:lnTo>
                    <a:pt x="4542193" y="3255415"/>
                  </a:lnTo>
                  <a:lnTo>
                    <a:pt x="4543538" y="3227216"/>
                  </a:lnTo>
                  <a:lnTo>
                    <a:pt x="4541786" y="3199840"/>
                  </a:lnTo>
                  <a:lnTo>
                    <a:pt x="4530170" y="3147054"/>
                  </a:lnTo>
                  <a:lnTo>
                    <a:pt x="4509686" y="3096062"/>
                  </a:lnTo>
                  <a:lnTo>
                    <a:pt x="4482680" y="3045867"/>
                  </a:lnTo>
                  <a:lnTo>
                    <a:pt x="4451494" y="2995474"/>
                  </a:lnTo>
                  <a:lnTo>
                    <a:pt x="4418472" y="2943887"/>
                  </a:lnTo>
                  <a:lnTo>
                    <a:pt x="4402004" y="2917334"/>
                  </a:lnTo>
                  <a:lnTo>
                    <a:pt x="4370622" y="2862087"/>
                  </a:lnTo>
                  <a:lnTo>
                    <a:pt x="4343263" y="2803155"/>
                  </a:lnTo>
                  <a:lnTo>
                    <a:pt x="4322269" y="2739543"/>
                  </a:lnTo>
                  <a:lnTo>
                    <a:pt x="4309985" y="2670254"/>
                  </a:lnTo>
                  <a:lnTo>
                    <a:pt x="4307842" y="2633170"/>
                  </a:lnTo>
                  <a:lnTo>
                    <a:pt x="4308755" y="2594293"/>
                  </a:lnTo>
                  <a:lnTo>
                    <a:pt x="4313017" y="2553498"/>
                  </a:lnTo>
                  <a:lnTo>
                    <a:pt x="4320921" y="2510663"/>
                  </a:lnTo>
                  <a:lnTo>
                    <a:pt x="4331989" y="2469955"/>
                  </a:lnTo>
                  <a:lnTo>
                    <a:pt x="4345666" y="2433188"/>
                  </a:lnTo>
                  <a:lnTo>
                    <a:pt x="4380193" y="2370456"/>
                  </a:lnTo>
                  <a:lnTo>
                    <a:pt x="4423192" y="2320413"/>
                  </a:lnTo>
                  <a:lnTo>
                    <a:pt x="4473355" y="2281008"/>
                  </a:lnTo>
                  <a:lnTo>
                    <a:pt x="4529372" y="2250189"/>
                  </a:lnTo>
                  <a:lnTo>
                    <a:pt x="4589936" y="2225905"/>
                  </a:lnTo>
                  <a:lnTo>
                    <a:pt x="4653739" y="2206102"/>
                  </a:lnTo>
                  <a:lnTo>
                    <a:pt x="4785824" y="2171737"/>
                  </a:lnTo>
                  <a:lnTo>
                    <a:pt x="4818824" y="2162741"/>
                  </a:lnTo>
                  <a:lnTo>
                    <a:pt x="4883655" y="2142468"/>
                  </a:lnTo>
                  <a:lnTo>
                    <a:pt x="4945835" y="2117445"/>
                  </a:lnTo>
                  <a:lnTo>
                    <a:pt x="5004057" y="2085618"/>
                  </a:lnTo>
                  <a:lnTo>
                    <a:pt x="5057012" y="2044937"/>
                  </a:lnTo>
                  <a:lnTo>
                    <a:pt x="5103390" y="1993349"/>
                  </a:lnTo>
                  <a:lnTo>
                    <a:pt x="5141884" y="1928803"/>
                  </a:lnTo>
                  <a:lnTo>
                    <a:pt x="5157766" y="1891029"/>
                  </a:lnTo>
                  <a:lnTo>
                    <a:pt x="5171186" y="1849247"/>
                  </a:lnTo>
                  <a:lnTo>
                    <a:pt x="5183877" y="1797506"/>
                  </a:lnTo>
                  <a:lnTo>
                    <a:pt x="5192828" y="1746878"/>
                  </a:lnTo>
                  <a:lnTo>
                    <a:pt x="5198183" y="1697366"/>
                  </a:lnTo>
                  <a:lnTo>
                    <a:pt x="5200084" y="1648976"/>
                  </a:lnTo>
                  <a:lnTo>
                    <a:pt x="5198676" y="1601714"/>
                  </a:lnTo>
                  <a:lnTo>
                    <a:pt x="5194100" y="1555582"/>
                  </a:lnTo>
                  <a:lnTo>
                    <a:pt x="5186500" y="1510587"/>
                  </a:lnTo>
                  <a:lnTo>
                    <a:pt x="5176019" y="1466734"/>
                  </a:lnTo>
                  <a:lnTo>
                    <a:pt x="5162800" y="1424026"/>
                  </a:lnTo>
                  <a:lnTo>
                    <a:pt x="5146987" y="1382470"/>
                  </a:lnTo>
                  <a:lnTo>
                    <a:pt x="5128722" y="1342070"/>
                  </a:lnTo>
                  <a:lnTo>
                    <a:pt x="5108148" y="1302830"/>
                  </a:lnTo>
                  <a:lnTo>
                    <a:pt x="5085410" y="1264756"/>
                  </a:lnTo>
                  <a:lnTo>
                    <a:pt x="5060649" y="1227853"/>
                  </a:lnTo>
                  <a:lnTo>
                    <a:pt x="5034009" y="1192125"/>
                  </a:lnTo>
                  <a:lnTo>
                    <a:pt x="5005633" y="1157577"/>
                  </a:lnTo>
                  <a:lnTo>
                    <a:pt x="4975664" y="1124215"/>
                  </a:lnTo>
                  <a:lnTo>
                    <a:pt x="4944246" y="1092042"/>
                  </a:lnTo>
                  <a:lnTo>
                    <a:pt x="4911521" y="1061064"/>
                  </a:lnTo>
                  <a:lnTo>
                    <a:pt x="4877633" y="1031287"/>
                  </a:lnTo>
                  <a:lnTo>
                    <a:pt x="4842724" y="1002713"/>
                  </a:lnTo>
                  <a:lnTo>
                    <a:pt x="4806938" y="975350"/>
                  </a:lnTo>
                  <a:lnTo>
                    <a:pt x="4770418" y="949200"/>
                  </a:lnTo>
                  <a:lnTo>
                    <a:pt x="4733307" y="924270"/>
                  </a:lnTo>
                  <a:lnTo>
                    <a:pt x="4695748" y="900564"/>
                  </a:lnTo>
                  <a:lnTo>
                    <a:pt x="4657885" y="878087"/>
                  </a:lnTo>
                  <a:lnTo>
                    <a:pt x="4619860" y="856844"/>
                  </a:lnTo>
                  <a:lnTo>
                    <a:pt x="4581816" y="836839"/>
                  </a:lnTo>
                  <a:lnTo>
                    <a:pt x="4543897" y="818078"/>
                  </a:lnTo>
                  <a:lnTo>
                    <a:pt x="4506246" y="800566"/>
                  </a:lnTo>
                  <a:lnTo>
                    <a:pt x="4469006" y="784307"/>
                  </a:lnTo>
                  <a:lnTo>
                    <a:pt x="4432320" y="769306"/>
                  </a:lnTo>
                  <a:lnTo>
                    <a:pt x="4396331" y="755568"/>
                  </a:lnTo>
                  <a:lnTo>
                    <a:pt x="4327017" y="731901"/>
                  </a:lnTo>
                  <a:lnTo>
                    <a:pt x="4285546" y="717534"/>
                  </a:lnTo>
                  <a:lnTo>
                    <a:pt x="4248574" y="702226"/>
                  </a:lnTo>
                  <a:lnTo>
                    <a:pt x="4186985" y="668391"/>
                  </a:lnTo>
                  <a:lnTo>
                    <a:pt x="4139963" y="629614"/>
                  </a:lnTo>
                  <a:lnTo>
                    <a:pt x="4105227" y="585115"/>
                  </a:lnTo>
                  <a:lnTo>
                    <a:pt x="4080490" y="534110"/>
                  </a:lnTo>
                  <a:lnTo>
                    <a:pt x="4063470" y="475818"/>
                  </a:lnTo>
                  <a:lnTo>
                    <a:pt x="4051882" y="409457"/>
                  </a:lnTo>
                  <a:lnTo>
                    <a:pt x="4043443" y="334247"/>
                  </a:lnTo>
                  <a:lnTo>
                    <a:pt x="4039689" y="293078"/>
                  </a:lnTo>
                  <a:lnTo>
                    <a:pt x="4035867" y="249404"/>
                  </a:lnTo>
                  <a:lnTo>
                    <a:pt x="4031689" y="203126"/>
                  </a:lnTo>
                  <a:lnTo>
                    <a:pt x="4026871" y="154148"/>
                  </a:lnTo>
                  <a:lnTo>
                    <a:pt x="4021126" y="102370"/>
                  </a:lnTo>
                  <a:lnTo>
                    <a:pt x="4014170" y="47696"/>
                  </a:lnTo>
                  <a:lnTo>
                    <a:pt x="4007179" y="0"/>
                  </a:lnTo>
                  <a:close/>
                </a:path>
              </a:pathLst>
            </a:custGeom>
            <a:solidFill>
              <a:srgbClr val="FFC1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70" name="Google Shape;570;p36"/>
            <p:cNvSpPr/>
            <p:nvPr/>
          </p:nvSpPr>
          <p:spPr>
            <a:xfrm>
              <a:off x="0" y="0"/>
              <a:ext cx="5200650" cy="5143500"/>
            </a:xfrm>
            <a:custGeom>
              <a:rect b="b" l="l" r="r" t="t"/>
              <a:pathLst>
                <a:path extrusionOk="0" h="5143500" w="5200650">
                  <a:moveTo>
                    <a:pt x="4007552" y="0"/>
                  </a:moveTo>
                  <a:lnTo>
                    <a:pt x="0" y="0"/>
                  </a:lnTo>
                  <a:lnTo>
                    <a:pt x="0" y="5143500"/>
                  </a:lnTo>
                  <a:lnTo>
                    <a:pt x="3620885" y="5143500"/>
                  </a:lnTo>
                  <a:lnTo>
                    <a:pt x="3647771" y="5111658"/>
                  </a:lnTo>
                  <a:lnTo>
                    <a:pt x="3682238" y="5067566"/>
                  </a:lnTo>
                  <a:lnTo>
                    <a:pt x="3713923" y="5023674"/>
                  </a:lnTo>
                  <a:lnTo>
                    <a:pt x="3742958" y="4980003"/>
                  </a:lnTo>
                  <a:lnTo>
                    <a:pt x="3769476" y="4936573"/>
                  </a:lnTo>
                  <a:lnTo>
                    <a:pt x="3793610" y="4893402"/>
                  </a:lnTo>
                  <a:lnTo>
                    <a:pt x="3815493" y="4850512"/>
                  </a:lnTo>
                  <a:lnTo>
                    <a:pt x="3835257" y="4807922"/>
                  </a:lnTo>
                  <a:lnTo>
                    <a:pt x="3853037" y="4765651"/>
                  </a:lnTo>
                  <a:lnTo>
                    <a:pt x="3868964" y="4723720"/>
                  </a:lnTo>
                  <a:lnTo>
                    <a:pt x="3883171" y="4682148"/>
                  </a:lnTo>
                  <a:lnTo>
                    <a:pt x="3895791" y="4640954"/>
                  </a:lnTo>
                  <a:lnTo>
                    <a:pt x="3906958" y="4600160"/>
                  </a:lnTo>
                  <a:lnTo>
                    <a:pt x="3916803" y="4559785"/>
                  </a:lnTo>
                  <a:lnTo>
                    <a:pt x="3925460" y="4519848"/>
                  </a:lnTo>
                  <a:lnTo>
                    <a:pt x="3933063" y="4480369"/>
                  </a:lnTo>
                  <a:lnTo>
                    <a:pt x="3942240" y="4429486"/>
                  </a:lnTo>
                  <a:lnTo>
                    <a:pt x="3952748" y="4378964"/>
                  </a:lnTo>
                  <a:lnTo>
                    <a:pt x="3964576" y="4328826"/>
                  </a:lnTo>
                  <a:lnTo>
                    <a:pt x="3977712" y="4279099"/>
                  </a:lnTo>
                  <a:lnTo>
                    <a:pt x="3992147" y="4229808"/>
                  </a:lnTo>
                  <a:lnTo>
                    <a:pt x="4007870" y="4180979"/>
                  </a:lnTo>
                  <a:lnTo>
                    <a:pt x="4024869" y="4132636"/>
                  </a:lnTo>
                  <a:lnTo>
                    <a:pt x="4043136" y="4084806"/>
                  </a:lnTo>
                  <a:lnTo>
                    <a:pt x="4062658" y="4037513"/>
                  </a:lnTo>
                  <a:lnTo>
                    <a:pt x="4083426" y="3990784"/>
                  </a:lnTo>
                  <a:lnTo>
                    <a:pt x="4105428" y="3944643"/>
                  </a:lnTo>
                  <a:lnTo>
                    <a:pt x="4128654" y="3899116"/>
                  </a:lnTo>
                  <a:lnTo>
                    <a:pt x="4153094" y="3854229"/>
                  </a:lnTo>
                  <a:lnTo>
                    <a:pt x="4178737" y="3810007"/>
                  </a:lnTo>
                  <a:lnTo>
                    <a:pt x="4205572" y="3766474"/>
                  </a:lnTo>
                  <a:lnTo>
                    <a:pt x="4233589" y="3723658"/>
                  </a:lnTo>
                  <a:lnTo>
                    <a:pt x="4262776" y="3681583"/>
                  </a:lnTo>
                  <a:lnTo>
                    <a:pt x="4293124" y="3640274"/>
                  </a:lnTo>
                  <a:lnTo>
                    <a:pt x="4324622" y="3599757"/>
                  </a:lnTo>
                  <a:lnTo>
                    <a:pt x="4357259" y="3560058"/>
                  </a:lnTo>
                  <a:lnTo>
                    <a:pt x="4391025" y="3521202"/>
                  </a:lnTo>
                  <a:lnTo>
                    <a:pt x="4421759" y="3486277"/>
                  </a:lnTo>
                  <a:lnTo>
                    <a:pt x="4452973" y="3448838"/>
                  </a:lnTo>
                  <a:lnTo>
                    <a:pt x="4479042" y="3413094"/>
                  </a:lnTo>
                  <a:lnTo>
                    <a:pt x="4500257" y="3378918"/>
                  </a:lnTo>
                  <a:lnTo>
                    <a:pt x="4529301" y="3314776"/>
                  </a:lnTo>
                  <a:lnTo>
                    <a:pt x="4542447" y="3255415"/>
                  </a:lnTo>
                  <a:lnTo>
                    <a:pt x="4543792" y="3227216"/>
                  </a:lnTo>
                  <a:lnTo>
                    <a:pt x="4542040" y="3199840"/>
                  </a:lnTo>
                  <a:lnTo>
                    <a:pt x="4530424" y="3147054"/>
                  </a:lnTo>
                  <a:lnTo>
                    <a:pt x="4509940" y="3096062"/>
                  </a:lnTo>
                  <a:lnTo>
                    <a:pt x="4482934" y="3045867"/>
                  </a:lnTo>
                  <a:lnTo>
                    <a:pt x="4451748" y="2995474"/>
                  </a:lnTo>
                  <a:lnTo>
                    <a:pt x="4418726" y="2943887"/>
                  </a:lnTo>
                  <a:lnTo>
                    <a:pt x="4402258" y="2917334"/>
                  </a:lnTo>
                  <a:lnTo>
                    <a:pt x="4370876" y="2862087"/>
                  </a:lnTo>
                  <a:lnTo>
                    <a:pt x="4343517" y="2803155"/>
                  </a:lnTo>
                  <a:lnTo>
                    <a:pt x="4322523" y="2739543"/>
                  </a:lnTo>
                  <a:lnTo>
                    <a:pt x="4310239" y="2670254"/>
                  </a:lnTo>
                  <a:lnTo>
                    <a:pt x="4308096" y="2633170"/>
                  </a:lnTo>
                  <a:lnTo>
                    <a:pt x="4309009" y="2594293"/>
                  </a:lnTo>
                  <a:lnTo>
                    <a:pt x="4313271" y="2553498"/>
                  </a:lnTo>
                  <a:lnTo>
                    <a:pt x="4321175" y="2510663"/>
                  </a:lnTo>
                  <a:lnTo>
                    <a:pt x="4332052" y="2469955"/>
                  </a:lnTo>
                  <a:lnTo>
                    <a:pt x="4345550" y="2433188"/>
                  </a:lnTo>
                  <a:lnTo>
                    <a:pt x="4379752" y="2370456"/>
                  </a:lnTo>
                  <a:lnTo>
                    <a:pt x="4422471" y="2320413"/>
                  </a:lnTo>
                  <a:lnTo>
                    <a:pt x="4472398" y="2281008"/>
                  </a:lnTo>
                  <a:lnTo>
                    <a:pt x="4528227" y="2250189"/>
                  </a:lnTo>
                  <a:lnTo>
                    <a:pt x="4588647" y="2225905"/>
                  </a:lnTo>
                  <a:lnTo>
                    <a:pt x="4652352" y="2206102"/>
                  </a:lnTo>
                  <a:lnTo>
                    <a:pt x="4784379" y="2171737"/>
                  </a:lnTo>
                  <a:lnTo>
                    <a:pt x="4817394" y="2162741"/>
                  </a:lnTo>
                  <a:lnTo>
                    <a:pt x="4882288" y="2142468"/>
                  </a:lnTo>
                  <a:lnTo>
                    <a:pt x="4944579" y="2117445"/>
                  </a:lnTo>
                  <a:lnTo>
                    <a:pt x="5002958" y="2085618"/>
                  </a:lnTo>
                  <a:lnTo>
                    <a:pt x="5056117" y="2044937"/>
                  </a:lnTo>
                  <a:lnTo>
                    <a:pt x="5102746" y="1993349"/>
                  </a:lnTo>
                  <a:lnTo>
                    <a:pt x="5141539" y="1928803"/>
                  </a:lnTo>
                  <a:lnTo>
                    <a:pt x="5157587" y="1891029"/>
                  </a:lnTo>
                  <a:lnTo>
                    <a:pt x="5171186" y="1849247"/>
                  </a:lnTo>
                  <a:lnTo>
                    <a:pt x="5183877" y="1797506"/>
                  </a:lnTo>
                  <a:lnTo>
                    <a:pt x="5192829" y="1746878"/>
                  </a:lnTo>
                  <a:lnTo>
                    <a:pt x="5198184" y="1697366"/>
                  </a:lnTo>
                  <a:lnTo>
                    <a:pt x="5200086" y="1648976"/>
                  </a:lnTo>
                  <a:lnTo>
                    <a:pt x="5198677" y="1601714"/>
                  </a:lnTo>
                  <a:lnTo>
                    <a:pt x="5194100" y="1555582"/>
                  </a:lnTo>
                  <a:lnTo>
                    <a:pt x="5186498" y="1510587"/>
                  </a:lnTo>
                  <a:lnTo>
                    <a:pt x="5176013" y="1466734"/>
                  </a:lnTo>
                  <a:lnTo>
                    <a:pt x="5162789" y="1424026"/>
                  </a:lnTo>
                  <a:lnTo>
                    <a:pt x="5146967" y="1382470"/>
                  </a:lnTo>
                  <a:lnTo>
                    <a:pt x="5128692" y="1342070"/>
                  </a:lnTo>
                  <a:lnTo>
                    <a:pt x="5108106" y="1302830"/>
                  </a:lnTo>
                  <a:lnTo>
                    <a:pt x="5085352" y="1264756"/>
                  </a:lnTo>
                  <a:lnTo>
                    <a:pt x="5060572" y="1227853"/>
                  </a:lnTo>
                  <a:lnTo>
                    <a:pt x="5033909" y="1192125"/>
                  </a:lnTo>
                  <a:lnTo>
                    <a:pt x="5005506" y="1157577"/>
                  </a:lnTo>
                  <a:lnTo>
                    <a:pt x="4975507" y="1124215"/>
                  </a:lnTo>
                  <a:lnTo>
                    <a:pt x="4944053" y="1092042"/>
                  </a:lnTo>
                  <a:lnTo>
                    <a:pt x="4911288" y="1061064"/>
                  </a:lnTo>
                  <a:lnTo>
                    <a:pt x="4877354" y="1031287"/>
                  </a:lnTo>
                  <a:lnTo>
                    <a:pt x="4842395" y="1002713"/>
                  </a:lnTo>
                  <a:lnTo>
                    <a:pt x="4806552" y="975350"/>
                  </a:lnTo>
                  <a:lnTo>
                    <a:pt x="4769970" y="949200"/>
                  </a:lnTo>
                  <a:lnTo>
                    <a:pt x="4732790" y="924270"/>
                  </a:lnTo>
                  <a:lnTo>
                    <a:pt x="4695156" y="900564"/>
                  </a:lnTo>
                  <a:lnTo>
                    <a:pt x="4657210" y="878087"/>
                  </a:lnTo>
                  <a:lnTo>
                    <a:pt x="4619095" y="856844"/>
                  </a:lnTo>
                  <a:lnTo>
                    <a:pt x="4580955" y="836839"/>
                  </a:lnTo>
                  <a:lnTo>
                    <a:pt x="4542931" y="818078"/>
                  </a:lnTo>
                  <a:lnTo>
                    <a:pt x="4505166" y="800566"/>
                  </a:lnTo>
                  <a:lnTo>
                    <a:pt x="4467805" y="784307"/>
                  </a:lnTo>
                  <a:lnTo>
                    <a:pt x="4430988" y="769306"/>
                  </a:lnTo>
                  <a:lnTo>
                    <a:pt x="4394860" y="755568"/>
                  </a:lnTo>
                  <a:lnTo>
                    <a:pt x="4325239" y="731901"/>
                  </a:lnTo>
                  <a:lnTo>
                    <a:pt x="4283999" y="717534"/>
                  </a:lnTo>
                  <a:lnTo>
                    <a:pt x="4247241" y="702226"/>
                  </a:lnTo>
                  <a:lnTo>
                    <a:pt x="4186031" y="668391"/>
                  </a:lnTo>
                  <a:lnTo>
                    <a:pt x="4139329" y="629614"/>
                  </a:lnTo>
                  <a:lnTo>
                    <a:pt x="4104855" y="585115"/>
                  </a:lnTo>
                  <a:lnTo>
                    <a:pt x="4080333" y="534110"/>
                  </a:lnTo>
                  <a:lnTo>
                    <a:pt x="4063481" y="475818"/>
                  </a:lnTo>
                  <a:lnTo>
                    <a:pt x="4052023" y="409457"/>
                  </a:lnTo>
                  <a:lnTo>
                    <a:pt x="4043678" y="334247"/>
                  </a:lnTo>
                  <a:lnTo>
                    <a:pt x="4039961" y="293078"/>
                  </a:lnTo>
                  <a:lnTo>
                    <a:pt x="4036168" y="249404"/>
                  </a:lnTo>
                  <a:lnTo>
                    <a:pt x="4032014" y="203126"/>
                  </a:lnTo>
                  <a:lnTo>
                    <a:pt x="4027214" y="154148"/>
                  </a:lnTo>
                  <a:lnTo>
                    <a:pt x="4021483" y="102370"/>
                  </a:lnTo>
                  <a:lnTo>
                    <a:pt x="4014537" y="47696"/>
                  </a:lnTo>
                  <a:lnTo>
                    <a:pt x="4007552" y="0"/>
                  </a:lnTo>
                  <a:close/>
                </a:path>
              </a:pathLst>
            </a:custGeom>
            <a:solidFill>
              <a:srgbClr val="FFFFFF">
                <a:alpha val="48235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571" name="Google Shape;571;p36"/>
          <p:cNvSpPr/>
          <p:nvPr/>
        </p:nvSpPr>
        <p:spPr>
          <a:xfrm>
            <a:off x="7296340" y="0"/>
            <a:ext cx="1847850" cy="4015740"/>
          </a:xfrm>
          <a:custGeom>
            <a:rect b="b" l="l" r="r" t="t"/>
            <a:pathLst>
              <a:path extrusionOk="0" h="4015740" w="1847850">
                <a:moveTo>
                  <a:pt x="1847659" y="0"/>
                </a:moveTo>
                <a:lnTo>
                  <a:pt x="0" y="0"/>
                </a:lnTo>
                <a:lnTo>
                  <a:pt x="7831" y="35104"/>
                </a:lnTo>
                <a:lnTo>
                  <a:pt x="18078" y="75274"/>
                </a:lnTo>
                <a:lnTo>
                  <a:pt x="29841" y="115920"/>
                </a:lnTo>
                <a:lnTo>
                  <a:pt x="43214" y="156907"/>
                </a:lnTo>
                <a:lnTo>
                  <a:pt x="58291" y="198102"/>
                </a:lnTo>
                <a:lnTo>
                  <a:pt x="75165" y="239369"/>
                </a:lnTo>
                <a:lnTo>
                  <a:pt x="93932" y="280574"/>
                </a:lnTo>
                <a:lnTo>
                  <a:pt x="114684" y="321584"/>
                </a:lnTo>
                <a:lnTo>
                  <a:pt x="137516" y="362264"/>
                </a:lnTo>
                <a:lnTo>
                  <a:pt x="162521" y="402480"/>
                </a:lnTo>
                <a:lnTo>
                  <a:pt x="189794" y="442097"/>
                </a:lnTo>
                <a:lnTo>
                  <a:pt x="219429" y="480981"/>
                </a:lnTo>
                <a:lnTo>
                  <a:pt x="251519" y="518999"/>
                </a:lnTo>
                <a:lnTo>
                  <a:pt x="286159" y="556015"/>
                </a:lnTo>
                <a:lnTo>
                  <a:pt x="323443" y="591895"/>
                </a:lnTo>
                <a:lnTo>
                  <a:pt x="363464" y="626505"/>
                </a:lnTo>
                <a:lnTo>
                  <a:pt x="406316" y="659712"/>
                </a:lnTo>
                <a:lnTo>
                  <a:pt x="452094" y="691380"/>
                </a:lnTo>
                <a:lnTo>
                  <a:pt x="500891" y="721375"/>
                </a:lnTo>
                <a:lnTo>
                  <a:pt x="552802" y="749563"/>
                </a:lnTo>
                <a:lnTo>
                  <a:pt x="607920" y="775810"/>
                </a:lnTo>
                <a:lnTo>
                  <a:pt x="666339" y="799982"/>
                </a:lnTo>
                <a:lnTo>
                  <a:pt x="788737" y="843378"/>
                </a:lnTo>
                <a:lnTo>
                  <a:pt x="845821" y="866899"/>
                </a:lnTo>
                <a:lnTo>
                  <a:pt x="899506" y="892379"/>
                </a:lnTo>
                <a:lnTo>
                  <a:pt x="949891" y="919697"/>
                </a:lnTo>
                <a:lnTo>
                  <a:pt x="997078" y="948725"/>
                </a:lnTo>
                <a:lnTo>
                  <a:pt x="1041164" y="979341"/>
                </a:lnTo>
                <a:lnTo>
                  <a:pt x="1082252" y="1011419"/>
                </a:lnTo>
                <a:lnTo>
                  <a:pt x="1120439" y="1044835"/>
                </a:lnTo>
                <a:lnTo>
                  <a:pt x="1155827" y="1079465"/>
                </a:lnTo>
                <a:lnTo>
                  <a:pt x="1188515" y="1115183"/>
                </a:lnTo>
                <a:lnTo>
                  <a:pt x="1218603" y="1151866"/>
                </a:lnTo>
                <a:lnTo>
                  <a:pt x="1246190" y="1189388"/>
                </a:lnTo>
                <a:lnTo>
                  <a:pt x="1271378" y="1227625"/>
                </a:lnTo>
                <a:lnTo>
                  <a:pt x="1294265" y="1266453"/>
                </a:lnTo>
                <a:lnTo>
                  <a:pt x="1314951" y="1305746"/>
                </a:lnTo>
                <a:lnTo>
                  <a:pt x="1333537" y="1345381"/>
                </a:lnTo>
                <a:lnTo>
                  <a:pt x="1350122" y="1385233"/>
                </a:lnTo>
                <a:lnTo>
                  <a:pt x="1364807" y="1425177"/>
                </a:lnTo>
                <a:lnTo>
                  <a:pt x="1377690" y="1465089"/>
                </a:lnTo>
                <a:lnTo>
                  <a:pt x="1388873" y="1504844"/>
                </a:lnTo>
                <a:lnTo>
                  <a:pt x="1398454" y="1544317"/>
                </a:lnTo>
                <a:lnTo>
                  <a:pt x="1406534" y="1583384"/>
                </a:lnTo>
                <a:lnTo>
                  <a:pt x="1413212" y="1621921"/>
                </a:lnTo>
                <a:lnTo>
                  <a:pt x="1418589" y="1659803"/>
                </a:lnTo>
                <a:lnTo>
                  <a:pt x="1425839" y="1733102"/>
                </a:lnTo>
                <a:lnTo>
                  <a:pt x="1429080" y="1802285"/>
                </a:lnTo>
                <a:lnTo>
                  <a:pt x="1429448" y="1835023"/>
                </a:lnTo>
                <a:lnTo>
                  <a:pt x="1425836" y="1938059"/>
                </a:lnTo>
                <a:lnTo>
                  <a:pt x="1417891" y="2018379"/>
                </a:lnTo>
                <a:lnTo>
                  <a:pt x="1409945" y="2070552"/>
                </a:lnTo>
                <a:lnTo>
                  <a:pt x="1406334" y="2089150"/>
                </a:lnTo>
                <a:lnTo>
                  <a:pt x="1393316" y="2137459"/>
                </a:lnTo>
                <a:lnTo>
                  <a:pt x="1364678" y="2271029"/>
                </a:lnTo>
                <a:lnTo>
                  <a:pt x="1336039" y="2472822"/>
                </a:lnTo>
                <a:lnTo>
                  <a:pt x="1323022" y="2725801"/>
                </a:lnTo>
                <a:lnTo>
                  <a:pt x="1323346" y="2764989"/>
                </a:lnTo>
                <a:lnTo>
                  <a:pt x="1324348" y="2804821"/>
                </a:lnTo>
                <a:lnTo>
                  <a:pt x="1326074" y="2845245"/>
                </a:lnTo>
                <a:lnTo>
                  <a:pt x="1328569" y="2886214"/>
                </a:lnTo>
                <a:lnTo>
                  <a:pt x="1331877" y="2927678"/>
                </a:lnTo>
                <a:lnTo>
                  <a:pt x="1336043" y="2969588"/>
                </a:lnTo>
                <a:lnTo>
                  <a:pt x="1341114" y="3011895"/>
                </a:lnTo>
                <a:lnTo>
                  <a:pt x="1347133" y="3054549"/>
                </a:lnTo>
                <a:lnTo>
                  <a:pt x="1354146" y="3097502"/>
                </a:lnTo>
                <a:lnTo>
                  <a:pt x="1362199" y="3140704"/>
                </a:lnTo>
                <a:lnTo>
                  <a:pt x="1371335" y="3184106"/>
                </a:lnTo>
                <a:lnTo>
                  <a:pt x="1381601" y="3227659"/>
                </a:lnTo>
                <a:lnTo>
                  <a:pt x="1393041" y="3271314"/>
                </a:lnTo>
                <a:lnTo>
                  <a:pt x="1405700" y="3315022"/>
                </a:lnTo>
                <a:lnTo>
                  <a:pt x="1419624" y="3358733"/>
                </a:lnTo>
                <a:lnTo>
                  <a:pt x="1434857" y="3402398"/>
                </a:lnTo>
                <a:lnTo>
                  <a:pt x="1451445" y="3445968"/>
                </a:lnTo>
                <a:lnTo>
                  <a:pt x="1469433" y="3489395"/>
                </a:lnTo>
                <a:lnTo>
                  <a:pt x="1488866" y="3532628"/>
                </a:lnTo>
                <a:lnTo>
                  <a:pt x="1509788" y="3575619"/>
                </a:lnTo>
                <a:lnTo>
                  <a:pt x="1532246" y="3618319"/>
                </a:lnTo>
                <a:lnTo>
                  <a:pt x="1556283" y="3660678"/>
                </a:lnTo>
                <a:lnTo>
                  <a:pt x="1581946" y="3702647"/>
                </a:lnTo>
                <a:lnTo>
                  <a:pt x="1609280" y="3744177"/>
                </a:lnTo>
                <a:lnTo>
                  <a:pt x="1638328" y="3785219"/>
                </a:lnTo>
                <a:lnTo>
                  <a:pt x="1669137" y="3825724"/>
                </a:lnTo>
                <a:lnTo>
                  <a:pt x="1701752" y="3865643"/>
                </a:lnTo>
                <a:lnTo>
                  <a:pt x="1736217" y="3904925"/>
                </a:lnTo>
                <a:lnTo>
                  <a:pt x="1772578" y="3943523"/>
                </a:lnTo>
                <a:lnTo>
                  <a:pt x="1810880" y="3981388"/>
                </a:lnTo>
                <a:lnTo>
                  <a:pt x="1847659" y="4015240"/>
                </a:lnTo>
                <a:lnTo>
                  <a:pt x="1847659" y="0"/>
                </a:lnTo>
                <a:close/>
              </a:path>
            </a:pathLst>
          </a:custGeom>
          <a:solidFill>
            <a:srgbClr val="FF8D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572" name="Google Shape;57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1520" y="0"/>
            <a:ext cx="5143500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/>
          <p:nvPr/>
        </p:nvSpPr>
        <p:spPr>
          <a:xfrm>
            <a:off x="0" y="0"/>
            <a:ext cx="4955540" cy="5143500"/>
          </a:xfrm>
          <a:custGeom>
            <a:rect b="b" l="l" r="r" t="t"/>
            <a:pathLst>
              <a:path extrusionOk="0" h="5143500" w="4955540">
                <a:moveTo>
                  <a:pt x="2774942" y="0"/>
                </a:moveTo>
                <a:lnTo>
                  <a:pt x="0" y="0"/>
                </a:lnTo>
                <a:lnTo>
                  <a:pt x="0" y="5143500"/>
                </a:lnTo>
                <a:lnTo>
                  <a:pt x="4955250" y="5143500"/>
                </a:lnTo>
                <a:lnTo>
                  <a:pt x="4687570" y="4968880"/>
                </a:lnTo>
                <a:lnTo>
                  <a:pt x="4364343" y="4620227"/>
                </a:lnTo>
                <a:lnTo>
                  <a:pt x="4174871" y="4108284"/>
                </a:lnTo>
                <a:lnTo>
                  <a:pt x="4168424" y="4050328"/>
                </a:lnTo>
                <a:lnTo>
                  <a:pt x="4162986" y="3993157"/>
                </a:lnTo>
                <a:lnTo>
                  <a:pt x="4158473" y="3936758"/>
                </a:lnTo>
                <a:lnTo>
                  <a:pt x="4154800" y="3881114"/>
                </a:lnTo>
                <a:lnTo>
                  <a:pt x="4151883" y="3826209"/>
                </a:lnTo>
                <a:lnTo>
                  <a:pt x="4149638" y="3772028"/>
                </a:lnTo>
                <a:lnTo>
                  <a:pt x="4147981" y="3718554"/>
                </a:lnTo>
                <a:lnTo>
                  <a:pt x="4146827" y="3665774"/>
                </a:lnTo>
                <a:lnTo>
                  <a:pt x="4146092" y="3613669"/>
                </a:lnTo>
                <a:lnTo>
                  <a:pt x="4145692" y="3562226"/>
                </a:lnTo>
                <a:lnTo>
                  <a:pt x="4145770" y="3314375"/>
                </a:lnTo>
                <a:lnTo>
                  <a:pt x="4145612" y="3266567"/>
                </a:lnTo>
                <a:lnTo>
                  <a:pt x="4145199" y="3219311"/>
                </a:lnTo>
                <a:lnTo>
                  <a:pt x="4144447" y="3172590"/>
                </a:lnTo>
                <a:lnTo>
                  <a:pt x="4143272" y="3126389"/>
                </a:lnTo>
                <a:lnTo>
                  <a:pt x="4141590" y="3080692"/>
                </a:lnTo>
                <a:lnTo>
                  <a:pt x="4139317" y="3035483"/>
                </a:lnTo>
                <a:lnTo>
                  <a:pt x="4136368" y="2990747"/>
                </a:lnTo>
                <a:lnTo>
                  <a:pt x="4132660" y="2946468"/>
                </a:lnTo>
                <a:lnTo>
                  <a:pt x="4128107" y="2902629"/>
                </a:lnTo>
                <a:lnTo>
                  <a:pt x="4122626" y="2859217"/>
                </a:lnTo>
                <a:lnTo>
                  <a:pt x="4116133" y="2816214"/>
                </a:lnTo>
                <a:lnTo>
                  <a:pt x="4108543" y="2773605"/>
                </a:lnTo>
                <a:lnTo>
                  <a:pt x="4099772" y="2731375"/>
                </a:lnTo>
                <a:lnTo>
                  <a:pt x="4089736" y="2689507"/>
                </a:lnTo>
                <a:lnTo>
                  <a:pt x="4078350" y="2647986"/>
                </a:lnTo>
                <a:lnTo>
                  <a:pt x="4065531" y="2606797"/>
                </a:lnTo>
                <a:lnTo>
                  <a:pt x="4051195" y="2565923"/>
                </a:lnTo>
                <a:lnTo>
                  <a:pt x="4035256" y="2525349"/>
                </a:lnTo>
                <a:lnTo>
                  <a:pt x="4017631" y="2485060"/>
                </a:lnTo>
                <a:lnTo>
                  <a:pt x="3998236" y="2445039"/>
                </a:lnTo>
                <a:lnTo>
                  <a:pt x="3976987" y="2405271"/>
                </a:lnTo>
                <a:lnTo>
                  <a:pt x="3953798" y="2365739"/>
                </a:lnTo>
                <a:lnTo>
                  <a:pt x="3928587" y="2326430"/>
                </a:lnTo>
                <a:lnTo>
                  <a:pt x="3901268" y="2287326"/>
                </a:lnTo>
                <a:lnTo>
                  <a:pt x="3871757" y="2248412"/>
                </a:lnTo>
                <a:lnTo>
                  <a:pt x="3839972" y="2209673"/>
                </a:lnTo>
                <a:lnTo>
                  <a:pt x="3806899" y="2171516"/>
                </a:lnTo>
                <a:lnTo>
                  <a:pt x="3773557" y="2134404"/>
                </a:lnTo>
                <a:lnTo>
                  <a:pt x="3740012" y="2098258"/>
                </a:lnTo>
                <a:lnTo>
                  <a:pt x="3706334" y="2062999"/>
                </a:lnTo>
                <a:lnTo>
                  <a:pt x="3672590" y="2028549"/>
                </a:lnTo>
                <a:lnTo>
                  <a:pt x="3638848" y="1994831"/>
                </a:lnTo>
                <a:lnTo>
                  <a:pt x="3605176" y="1961766"/>
                </a:lnTo>
                <a:lnTo>
                  <a:pt x="3408440" y="1772721"/>
                </a:lnTo>
                <a:lnTo>
                  <a:pt x="3377168" y="1742041"/>
                </a:lnTo>
                <a:lnTo>
                  <a:pt x="3346511" y="1711391"/>
                </a:lnTo>
                <a:lnTo>
                  <a:pt x="3316538" y="1680690"/>
                </a:lnTo>
                <a:lnTo>
                  <a:pt x="3287316" y="1649861"/>
                </a:lnTo>
                <a:lnTo>
                  <a:pt x="3258913" y="1618827"/>
                </a:lnTo>
                <a:lnTo>
                  <a:pt x="3231398" y="1587508"/>
                </a:lnTo>
                <a:lnTo>
                  <a:pt x="3204838" y="1555827"/>
                </a:lnTo>
                <a:lnTo>
                  <a:pt x="3179302" y="1523706"/>
                </a:lnTo>
                <a:lnTo>
                  <a:pt x="3154859" y="1491067"/>
                </a:lnTo>
                <a:lnTo>
                  <a:pt x="3131574" y="1457831"/>
                </a:lnTo>
                <a:lnTo>
                  <a:pt x="3109518" y="1423920"/>
                </a:lnTo>
                <a:lnTo>
                  <a:pt x="3088759" y="1389257"/>
                </a:lnTo>
                <a:lnTo>
                  <a:pt x="3069363" y="1353762"/>
                </a:lnTo>
                <a:lnTo>
                  <a:pt x="3051399" y="1317359"/>
                </a:lnTo>
                <a:lnTo>
                  <a:pt x="3034936" y="1279969"/>
                </a:lnTo>
                <a:lnTo>
                  <a:pt x="3020042" y="1241513"/>
                </a:lnTo>
                <a:lnTo>
                  <a:pt x="3006784" y="1201914"/>
                </a:lnTo>
                <a:lnTo>
                  <a:pt x="2995231" y="1161094"/>
                </a:lnTo>
                <a:lnTo>
                  <a:pt x="2985450" y="1118974"/>
                </a:lnTo>
                <a:lnTo>
                  <a:pt x="2977511" y="1075476"/>
                </a:lnTo>
                <a:lnTo>
                  <a:pt x="2971480" y="1030523"/>
                </a:lnTo>
                <a:lnTo>
                  <a:pt x="2967426" y="984036"/>
                </a:lnTo>
                <a:lnTo>
                  <a:pt x="2965418" y="935937"/>
                </a:lnTo>
                <a:lnTo>
                  <a:pt x="2965523" y="886148"/>
                </a:lnTo>
                <a:lnTo>
                  <a:pt x="2967809" y="834590"/>
                </a:lnTo>
                <a:lnTo>
                  <a:pt x="2972345" y="781186"/>
                </a:lnTo>
                <a:lnTo>
                  <a:pt x="2979198" y="725858"/>
                </a:lnTo>
                <a:lnTo>
                  <a:pt x="2988437" y="668527"/>
                </a:lnTo>
                <a:lnTo>
                  <a:pt x="2997097" y="609474"/>
                </a:lnTo>
                <a:lnTo>
                  <a:pt x="3001503" y="552561"/>
                </a:lnTo>
                <a:lnTo>
                  <a:pt x="3001864" y="497755"/>
                </a:lnTo>
                <a:lnTo>
                  <a:pt x="2998392" y="445025"/>
                </a:lnTo>
                <a:lnTo>
                  <a:pt x="2991298" y="394336"/>
                </a:lnTo>
                <a:lnTo>
                  <a:pt x="2980793" y="345656"/>
                </a:lnTo>
                <a:lnTo>
                  <a:pt x="2967088" y="298952"/>
                </a:lnTo>
                <a:lnTo>
                  <a:pt x="2950394" y="254193"/>
                </a:lnTo>
                <a:lnTo>
                  <a:pt x="2930921" y="211343"/>
                </a:lnTo>
                <a:lnTo>
                  <a:pt x="2908882" y="170372"/>
                </a:lnTo>
                <a:lnTo>
                  <a:pt x="2884487" y="131246"/>
                </a:lnTo>
                <a:lnTo>
                  <a:pt x="2857946" y="93932"/>
                </a:lnTo>
                <a:lnTo>
                  <a:pt x="2829472" y="58398"/>
                </a:lnTo>
                <a:lnTo>
                  <a:pt x="2799275" y="24611"/>
                </a:lnTo>
                <a:lnTo>
                  <a:pt x="2774942" y="0"/>
                </a:lnTo>
                <a:close/>
              </a:path>
            </a:pathLst>
          </a:custGeom>
          <a:solidFill>
            <a:srgbClr val="FF8D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17" name="Google Shape;117;p4"/>
          <p:cNvSpPr/>
          <p:nvPr/>
        </p:nvSpPr>
        <p:spPr>
          <a:xfrm>
            <a:off x="6126057" y="3784803"/>
            <a:ext cx="3018155" cy="1358900"/>
          </a:xfrm>
          <a:custGeom>
            <a:rect b="b" l="l" r="r" t="t"/>
            <a:pathLst>
              <a:path extrusionOk="0" h="1358900" w="3018154">
                <a:moveTo>
                  <a:pt x="939968" y="957198"/>
                </a:moveTo>
                <a:lnTo>
                  <a:pt x="900930" y="957652"/>
                </a:lnTo>
                <a:lnTo>
                  <a:pt x="861026" y="959074"/>
                </a:lnTo>
                <a:lnTo>
                  <a:pt x="820352" y="961550"/>
                </a:lnTo>
                <a:lnTo>
                  <a:pt x="779003" y="965169"/>
                </a:lnTo>
                <a:lnTo>
                  <a:pt x="737075" y="970018"/>
                </a:lnTo>
                <a:lnTo>
                  <a:pt x="694663" y="976185"/>
                </a:lnTo>
                <a:lnTo>
                  <a:pt x="651863" y="983757"/>
                </a:lnTo>
                <a:lnTo>
                  <a:pt x="608771" y="992822"/>
                </a:lnTo>
                <a:lnTo>
                  <a:pt x="565482" y="1003468"/>
                </a:lnTo>
                <a:lnTo>
                  <a:pt x="522093" y="1015782"/>
                </a:lnTo>
                <a:lnTo>
                  <a:pt x="478699" y="1029852"/>
                </a:lnTo>
                <a:lnTo>
                  <a:pt x="435395" y="1045766"/>
                </a:lnTo>
                <a:lnTo>
                  <a:pt x="392277" y="1063611"/>
                </a:lnTo>
                <a:lnTo>
                  <a:pt x="349441" y="1083475"/>
                </a:lnTo>
                <a:lnTo>
                  <a:pt x="306983" y="1105446"/>
                </a:lnTo>
                <a:lnTo>
                  <a:pt x="264999" y="1129611"/>
                </a:lnTo>
                <a:lnTo>
                  <a:pt x="223583" y="1156057"/>
                </a:lnTo>
                <a:lnTo>
                  <a:pt x="182832" y="1184874"/>
                </a:lnTo>
                <a:lnTo>
                  <a:pt x="142841" y="1216147"/>
                </a:lnTo>
                <a:lnTo>
                  <a:pt x="103706" y="1249965"/>
                </a:lnTo>
                <a:lnTo>
                  <a:pt x="65523" y="1286416"/>
                </a:lnTo>
                <a:lnTo>
                  <a:pt x="28388" y="1325586"/>
                </a:lnTo>
                <a:lnTo>
                  <a:pt x="0" y="1358696"/>
                </a:lnTo>
                <a:lnTo>
                  <a:pt x="3017942" y="1358696"/>
                </a:lnTo>
                <a:lnTo>
                  <a:pt x="3017942" y="1032636"/>
                </a:lnTo>
                <a:lnTo>
                  <a:pt x="1571793" y="1032636"/>
                </a:lnTo>
                <a:lnTo>
                  <a:pt x="1498682" y="1030076"/>
                </a:lnTo>
                <a:lnTo>
                  <a:pt x="1441729" y="1024444"/>
                </a:lnTo>
                <a:lnTo>
                  <a:pt x="1404754" y="1018813"/>
                </a:lnTo>
                <a:lnTo>
                  <a:pt x="1391580" y="1016253"/>
                </a:lnTo>
                <a:lnTo>
                  <a:pt x="1357306" y="1007025"/>
                </a:lnTo>
                <a:lnTo>
                  <a:pt x="1262548" y="986725"/>
                </a:lnTo>
                <a:lnTo>
                  <a:pt x="1119403" y="966425"/>
                </a:lnTo>
                <a:lnTo>
                  <a:pt x="939968" y="957198"/>
                </a:lnTo>
                <a:close/>
              </a:path>
              <a:path extrusionOk="0" h="1358900" w="3018154">
                <a:moveTo>
                  <a:pt x="3017942" y="0"/>
                </a:moveTo>
                <a:lnTo>
                  <a:pt x="2968182" y="4457"/>
                </a:lnTo>
                <a:lnTo>
                  <a:pt x="2894444" y="15612"/>
                </a:lnTo>
                <a:lnTo>
                  <a:pt x="2855735" y="23704"/>
                </a:lnTo>
                <a:lnTo>
                  <a:pt x="2816142" y="33714"/>
                </a:lnTo>
                <a:lnTo>
                  <a:pt x="2775919" y="45818"/>
                </a:lnTo>
                <a:lnTo>
                  <a:pt x="2735325" y="60198"/>
                </a:lnTo>
                <a:lnTo>
                  <a:pt x="2694614" y="77032"/>
                </a:lnTo>
                <a:lnTo>
                  <a:pt x="2654044" y="96500"/>
                </a:lnTo>
                <a:lnTo>
                  <a:pt x="2613871" y="118780"/>
                </a:lnTo>
                <a:lnTo>
                  <a:pt x="2574351" y="144052"/>
                </a:lnTo>
                <a:lnTo>
                  <a:pt x="2535741" y="172496"/>
                </a:lnTo>
                <a:lnTo>
                  <a:pt x="2498296" y="204291"/>
                </a:lnTo>
                <a:lnTo>
                  <a:pt x="2462273" y="239615"/>
                </a:lnTo>
                <a:lnTo>
                  <a:pt x="2427929" y="278649"/>
                </a:lnTo>
                <a:lnTo>
                  <a:pt x="2395520" y="321572"/>
                </a:lnTo>
                <a:lnTo>
                  <a:pt x="2365302" y="368563"/>
                </a:lnTo>
                <a:lnTo>
                  <a:pt x="2337532" y="419801"/>
                </a:lnTo>
                <a:lnTo>
                  <a:pt x="2312465" y="475465"/>
                </a:lnTo>
                <a:lnTo>
                  <a:pt x="2267820" y="597165"/>
                </a:lnTo>
                <a:lnTo>
                  <a:pt x="2242255" y="653450"/>
                </a:lnTo>
                <a:lnTo>
                  <a:pt x="2213933" y="704804"/>
                </a:lnTo>
                <a:lnTo>
                  <a:pt x="2183124" y="751444"/>
                </a:lnTo>
                <a:lnTo>
                  <a:pt x="2150097" y="793586"/>
                </a:lnTo>
                <a:lnTo>
                  <a:pt x="2115122" y="831446"/>
                </a:lnTo>
                <a:lnTo>
                  <a:pt x="2078468" y="865238"/>
                </a:lnTo>
                <a:lnTo>
                  <a:pt x="2040404" y="895179"/>
                </a:lnTo>
                <a:lnTo>
                  <a:pt x="2001201" y="921486"/>
                </a:lnTo>
                <a:lnTo>
                  <a:pt x="1961127" y="944372"/>
                </a:lnTo>
                <a:lnTo>
                  <a:pt x="1920452" y="964055"/>
                </a:lnTo>
                <a:lnTo>
                  <a:pt x="1879446" y="980750"/>
                </a:lnTo>
                <a:lnTo>
                  <a:pt x="1838377" y="994673"/>
                </a:lnTo>
                <a:lnTo>
                  <a:pt x="1797516" y="1006039"/>
                </a:lnTo>
                <a:lnTo>
                  <a:pt x="1757131" y="1015065"/>
                </a:lnTo>
                <a:lnTo>
                  <a:pt x="1717493" y="1021966"/>
                </a:lnTo>
                <a:lnTo>
                  <a:pt x="1678871" y="1026958"/>
                </a:lnTo>
                <a:lnTo>
                  <a:pt x="1605751" y="1032077"/>
                </a:lnTo>
                <a:lnTo>
                  <a:pt x="1571793" y="1032636"/>
                </a:lnTo>
                <a:lnTo>
                  <a:pt x="3017942" y="1032636"/>
                </a:lnTo>
                <a:lnTo>
                  <a:pt x="3017942" y="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18" name="Google Shape;118;p4"/>
          <p:cNvSpPr/>
          <p:nvPr/>
        </p:nvSpPr>
        <p:spPr>
          <a:xfrm>
            <a:off x="14" y="0"/>
            <a:ext cx="4185920" cy="1907539"/>
          </a:xfrm>
          <a:custGeom>
            <a:rect b="b" l="l" r="r" t="t"/>
            <a:pathLst>
              <a:path extrusionOk="0" h="1907539" w="4185920">
                <a:moveTo>
                  <a:pt x="4185905" y="0"/>
                </a:moveTo>
                <a:lnTo>
                  <a:pt x="0" y="0"/>
                </a:lnTo>
                <a:lnTo>
                  <a:pt x="0" y="1906270"/>
                </a:lnTo>
                <a:lnTo>
                  <a:pt x="28264" y="1907190"/>
                </a:lnTo>
                <a:lnTo>
                  <a:pt x="60061" y="1907539"/>
                </a:lnTo>
                <a:lnTo>
                  <a:pt x="87721" y="1907268"/>
                </a:lnTo>
                <a:lnTo>
                  <a:pt x="148592" y="1904783"/>
                </a:lnTo>
                <a:lnTo>
                  <a:pt x="215862" y="1899006"/>
                </a:lnTo>
                <a:lnTo>
                  <a:pt x="288327" y="1889095"/>
                </a:lnTo>
                <a:lnTo>
                  <a:pt x="326132" y="1882325"/>
                </a:lnTo>
                <a:lnTo>
                  <a:pt x="364784" y="1874206"/>
                </a:lnTo>
                <a:lnTo>
                  <a:pt x="404134" y="1864632"/>
                </a:lnTo>
                <a:lnTo>
                  <a:pt x="444031" y="1853498"/>
                </a:lnTo>
                <a:lnTo>
                  <a:pt x="484323" y="1840699"/>
                </a:lnTo>
                <a:lnTo>
                  <a:pt x="524862" y="1826129"/>
                </a:lnTo>
                <a:lnTo>
                  <a:pt x="565496" y="1809683"/>
                </a:lnTo>
                <a:lnTo>
                  <a:pt x="606076" y="1791255"/>
                </a:lnTo>
                <a:lnTo>
                  <a:pt x="646450" y="1770741"/>
                </a:lnTo>
                <a:lnTo>
                  <a:pt x="686468" y="1748035"/>
                </a:lnTo>
                <a:lnTo>
                  <a:pt x="725980" y="1723032"/>
                </a:lnTo>
                <a:lnTo>
                  <a:pt x="764836" y="1695626"/>
                </a:lnTo>
                <a:lnTo>
                  <a:pt x="802884" y="1665713"/>
                </a:lnTo>
                <a:lnTo>
                  <a:pt x="839975" y="1633186"/>
                </a:lnTo>
                <a:lnTo>
                  <a:pt x="875958" y="1597941"/>
                </a:lnTo>
                <a:lnTo>
                  <a:pt x="910683" y="1559872"/>
                </a:lnTo>
                <a:lnTo>
                  <a:pt x="943999" y="1518875"/>
                </a:lnTo>
                <a:lnTo>
                  <a:pt x="975756" y="1474843"/>
                </a:lnTo>
                <a:lnTo>
                  <a:pt x="1005803" y="1427671"/>
                </a:lnTo>
                <a:lnTo>
                  <a:pt x="1033991" y="1377255"/>
                </a:lnTo>
                <a:lnTo>
                  <a:pt x="1060167" y="1323488"/>
                </a:lnTo>
                <a:lnTo>
                  <a:pt x="1084184" y="1266266"/>
                </a:lnTo>
                <a:lnTo>
                  <a:pt x="1127222" y="1145491"/>
                </a:lnTo>
                <a:lnTo>
                  <a:pt x="1150769" y="1089221"/>
                </a:lnTo>
                <a:lnTo>
                  <a:pt x="1176385" y="1036557"/>
                </a:lnTo>
                <a:lnTo>
                  <a:pt x="1203927" y="987387"/>
                </a:lnTo>
                <a:lnTo>
                  <a:pt x="1233255" y="941596"/>
                </a:lnTo>
                <a:lnTo>
                  <a:pt x="1264224" y="899069"/>
                </a:lnTo>
                <a:lnTo>
                  <a:pt x="1296692" y="859692"/>
                </a:lnTo>
                <a:lnTo>
                  <a:pt x="1330517" y="823350"/>
                </a:lnTo>
                <a:lnTo>
                  <a:pt x="1365556" y="789930"/>
                </a:lnTo>
                <a:lnTo>
                  <a:pt x="1401666" y="759317"/>
                </a:lnTo>
                <a:lnTo>
                  <a:pt x="1438705" y="731396"/>
                </a:lnTo>
                <a:lnTo>
                  <a:pt x="1476530" y="706053"/>
                </a:lnTo>
                <a:lnTo>
                  <a:pt x="1514998" y="683174"/>
                </a:lnTo>
                <a:lnTo>
                  <a:pt x="1553968" y="662645"/>
                </a:lnTo>
                <a:lnTo>
                  <a:pt x="1593295" y="644351"/>
                </a:lnTo>
                <a:lnTo>
                  <a:pt x="1632838" y="628177"/>
                </a:lnTo>
                <a:lnTo>
                  <a:pt x="1672455" y="614010"/>
                </a:lnTo>
                <a:lnTo>
                  <a:pt x="1712001" y="601735"/>
                </a:lnTo>
                <a:lnTo>
                  <a:pt x="1751335" y="591237"/>
                </a:lnTo>
                <a:lnTo>
                  <a:pt x="1790315" y="582403"/>
                </a:lnTo>
                <a:lnTo>
                  <a:pt x="1828797" y="575118"/>
                </a:lnTo>
                <a:lnTo>
                  <a:pt x="1866639" y="569267"/>
                </a:lnTo>
                <a:lnTo>
                  <a:pt x="1939832" y="561412"/>
                </a:lnTo>
                <a:lnTo>
                  <a:pt x="2008754" y="557923"/>
                </a:lnTo>
                <a:lnTo>
                  <a:pt x="2041256" y="557529"/>
                </a:lnTo>
                <a:lnTo>
                  <a:pt x="2136361" y="560883"/>
                </a:lnTo>
                <a:lnTo>
                  <a:pt x="2210499" y="568261"/>
                </a:lnTo>
                <a:lnTo>
                  <a:pt x="2258658" y="575639"/>
                </a:lnTo>
                <a:lnTo>
                  <a:pt x="2275825" y="578992"/>
                </a:lnTo>
                <a:lnTo>
                  <a:pt x="2320426" y="591018"/>
                </a:lnTo>
                <a:lnTo>
                  <a:pt x="2443751" y="617473"/>
                </a:lnTo>
                <a:lnTo>
                  <a:pt x="2630084" y="643929"/>
                </a:lnTo>
                <a:lnTo>
                  <a:pt x="2863708" y="655954"/>
                </a:lnTo>
                <a:lnTo>
                  <a:pt x="2903311" y="655595"/>
                </a:lnTo>
                <a:lnTo>
                  <a:pt x="2943620" y="654481"/>
                </a:lnTo>
                <a:lnTo>
                  <a:pt x="2984573" y="652558"/>
                </a:lnTo>
                <a:lnTo>
                  <a:pt x="3026113" y="649772"/>
                </a:lnTo>
                <a:lnTo>
                  <a:pt x="3068179" y="646067"/>
                </a:lnTo>
                <a:lnTo>
                  <a:pt x="3110712" y="641390"/>
                </a:lnTo>
                <a:lnTo>
                  <a:pt x="3153653" y="635685"/>
                </a:lnTo>
                <a:lnTo>
                  <a:pt x="3196942" y="628900"/>
                </a:lnTo>
                <a:lnTo>
                  <a:pt x="3240520" y="620978"/>
                </a:lnTo>
                <a:lnTo>
                  <a:pt x="3284328" y="611866"/>
                </a:lnTo>
                <a:lnTo>
                  <a:pt x="3328306" y="601509"/>
                </a:lnTo>
                <a:lnTo>
                  <a:pt x="3372394" y="589852"/>
                </a:lnTo>
                <a:lnTo>
                  <a:pt x="3416534" y="576842"/>
                </a:lnTo>
                <a:lnTo>
                  <a:pt x="3460666" y="562424"/>
                </a:lnTo>
                <a:lnTo>
                  <a:pt x="3504730" y="546543"/>
                </a:lnTo>
                <a:lnTo>
                  <a:pt x="3548667" y="529145"/>
                </a:lnTo>
                <a:lnTo>
                  <a:pt x="3592417" y="510175"/>
                </a:lnTo>
                <a:lnTo>
                  <a:pt x="3635922" y="489579"/>
                </a:lnTo>
                <a:lnTo>
                  <a:pt x="3679122" y="467303"/>
                </a:lnTo>
                <a:lnTo>
                  <a:pt x="3721957" y="443292"/>
                </a:lnTo>
                <a:lnTo>
                  <a:pt x="3764367" y="417491"/>
                </a:lnTo>
                <a:lnTo>
                  <a:pt x="3806295" y="389846"/>
                </a:lnTo>
                <a:lnTo>
                  <a:pt x="3847679" y="360303"/>
                </a:lnTo>
                <a:lnTo>
                  <a:pt x="3888461" y="328806"/>
                </a:lnTo>
                <a:lnTo>
                  <a:pt x="3928582" y="295303"/>
                </a:lnTo>
                <a:lnTo>
                  <a:pt x="3967981" y="259738"/>
                </a:lnTo>
                <a:lnTo>
                  <a:pt x="4006600" y="222056"/>
                </a:lnTo>
                <a:lnTo>
                  <a:pt x="4044378" y="182204"/>
                </a:lnTo>
                <a:lnTo>
                  <a:pt x="4081258" y="140127"/>
                </a:lnTo>
                <a:lnTo>
                  <a:pt x="4117178" y="95770"/>
                </a:lnTo>
                <a:lnTo>
                  <a:pt x="4152080" y="49079"/>
                </a:lnTo>
                <a:lnTo>
                  <a:pt x="4185905" y="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119" name="Google Shape;119;p4"/>
          <p:cNvGrpSpPr/>
          <p:nvPr/>
        </p:nvGrpSpPr>
        <p:grpSpPr>
          <a:xfrm>
            <a:off x="0" y="2118360"/>
            <a:ext cx="4049014" cy="2105914"/>
            <a:chOff x="0" y="2118360"/>
            <a:chExt cx="4049014" cy="2105914"/>
          </a:xfrm>
        </p:grpSpPr>
        <p:pic>
          <p:nvPicPr>
            <p:cNvPr id="120" name="Google Shape;120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2118360"/>
              <a:ext cx="4049014" cy="1008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8719" y="2667000"/>
              <a:ext cx="1707133" cy="10086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44500" y="3215640"/>
              <a:ext cx="3099054" cy="100863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" name="Google Shape;123;p4"/>
          <p:cNvSpPr txBox="1"/>
          <p:nvPr/>
        </p:nvSpPr>
        <p:spPr>
          <a:xfrm>
            <a:off x="213359" y="2217356"/>
            <a:ext cx="3540125" cy="16725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INTRODUCTION AND OBJECTIVE</a:t>
            </a:r>
            <a:endParaRPr sz="3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24" name="Google Shape;124;p4"/>
          <p:cNvSpPr txBox="1"/>
          <p:nvPr/>
        </p:nvSpPr>
        <p:spPr>
          <a:xfrm>
            <a:off x="3657600" y="579554"/>
            <a:ext cx="4608449" cy="948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C0C0C"/>
                </a:solidFill>
                <a:latin typeface="Cambria"/>
                <a:ea typeface="Cambria"/>
                <a:cs typeface="Cambria"/>
                <a:sym typeface="Cambria"/>
              </a:rPr>
              <a:t>The CarDeal project aims to manage vehicle affairs through an integrated digital system that includes:</a:t>
            </a:r>
            <a:endParaRPr/>
          </a:p>
          <a:p>
            <a:pPr indent="0" lvl="0" marL="12700" marR="508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C0C0C"/>
                </a:solidFill>
                <a:latin typeface="Cambria"/>
                <a:ea typeface="Cambria"/>
                <a:cs typeface="Cambria"/>
                <a:sym typeface="Cambria"/>
              </a:rPr>
              <a:t>Managing licenses, insurance, and violations. Receiving alerts and reminders. Real-time vehicle tracking. Updating data. Providing OCR tools for police to quickly verify documents</a:t>
            </a:r>
            <a:endParaRPr sz="2000">
              <a:solidFill>
                <a:srgbClr val="0C0C0C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4"/>
          <p:cNvSpPr txBox="1"/>
          <p:nvPr/>
        </p:nvSpPr>
        <p:spPr>
          <a:xfrm>
            <a:off x="4417075" y="1622094"/>
            <a:ext cx="4301491" cy="28071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3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8D00"/>
                </a:solidFill>
                <a:latin typeface="Cambria"/>
                <a:ea typeface="Cambria"/>
                <a:cs typeface="Cambria"/>
                <a:sym typeface="Cambria"/>
              </a:rPr>
              <a:t>2 Apps:</a:t>
            </a:r>
            <a:endParaRPr sz="2000">
              <a:solidFill>
                <a:srgbClr val="FF8D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71450" lvl="0" marL="184150" rtl="0" algn="l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Noto Sans Symbols"/>
              <a:buChar char="✔"/>
            </a:pPr>
            <a:r>
              <a:rPr lang="en-US" sz="1200">
                <a:solidFill>
                  <a:srgbClr val="FF8D00"/>
                </a:solidFill>
                <a:latin typeface="Cambria"/>
                <a:ea typeface="Cambria"/>
                <a:cs typeface="Cambria"/>
                <a:sym typeface="Cambria"/>
              </a:rPr>
              <a:t>Vehicle Owners App:</a:t>
            </a:r>
            <a:endParaRPr/>
          </a:p>
          <a:p>
            <a:pPr indent="0" lvl="0" marL="12700" rtl="0" algn="l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None/>
            </a:pPr>
            <a:r>
              <a:rPr lang="en-US" sz="1200">
                <a:latin typeface="Cambria"/>
                <a:ea typeface="Cambria"/>
                <a:cs typeface="Cambria"/>
                <a:sym typeface="Cambria"/>
              </a:rPr>
              <a:t>      To manage licenses, insurance, pay fines, and receive alerts.</a:t>
            </a:r>
            <a:endParaRPr/>
          </a:p>
          <a:p>
            <a:pPr indent="-171450" lvl="0" marL="184150" rtl="0" algn="l">
              <a:spcBef>
                <a:spcPts val="105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Noto Sans Symbols"/>
              <a:buChar char="✔"/>
            </a:pPr>
            <a:r>
              <a:rPr lang="en-US" sz="1200">
                <a:solidFill>
                  <a:srgbClr val="FF8D00"/>
                </a:solidFill>
                <a:latin typeface="Cambria"/>
                <a:ea typeface="Cambria"/>
                <a:cs typeface="Cambria"/>
                <a:sym typeface="Cambria"/>
              </a:rPr>
              <a:t>Police App:</a:t>
            </a:r>
            <a:endParaRPr/>
          </a:p>
          <a:p>
            <a:pPr indent="0" lvl="0" marL="12700" rtl="0" algn="l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None/>
            </a:pPr>
            <a:r>
              <a:rPr lang="en-US" sz="1200">
                <a:latin typeface="Cambria"/>
                <a:ea typeface="Cambria"/>
                <a:cs typeface="Cambria"/>
                <a:sym typeface="Cambria"/>
              </a:rPr>
              <a:t>       To verify documents using OCR and track field data.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  <a:p>
            <a:pPr indent="0" lvl="0" marL="12700" rtl="0" algn="l">
              <a:spcBef>
                <a:spcPts val="105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8D00"/>
                </a:solidFill>
                <a:latin typeface="Cambria"/>
                <a:ea typeface="Cambria"/>
                <a:cs typeface="Cambria"/>
                <a:sym typeface="Cambria"/>
              </a:rPr>
              <a:t>Website:</a:t>
            </a:r>
            <a:endParaRPr sz="2000">
              <a:solidFill>
                <a:srgbClr val="FF8D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171450" lvl="0" marL="184150" rtl="0" algn="l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Noto Sans Symbols"/>
              <a:buChar char="✔"/>
            </a:pPr>
            <a:r>
              <a:rPr lang="en-US" sz="1200">
                <a:solidFill>
                  <a:srgbClr val="FF8D00"/>
                </a:solidFill>
                <a:latin typeface="Cambria"/>
                <a:ea typeface="Cambria"/>
                <a:cs typeface="Cambria"/>
                <a:sym typeface="Cambria"/>
              </a:rPr>
              <a:t>Control panel for management and official bodies:</a:t>
            </a:r>
            <a:endParaRPr/>
          </a:p>
          <a:p>
            <a:pPr indent="0" lvl="0" marL="12700" rtl="0" algn="l">
              <a:lnSpc>
                <a:spcPct val="100000"/>
              </a:lnSpc>
              <a:spcBef>
                <a:spcPts val="775"/>
              </a:spcBef>
              <a:spcAft>
                <a:spcPts val="0"/>
              </a:spcAft>
              <a:buNone/>
            </a:pPr>
            <a:r>
              <a:rPr lang="en-US" sz="1200">
                <a:latin typeface="Cambria"/>
                <a:ea typeface="Cambria"/>
                <a:cs typeface="Cambria"/>
                <a:sym typeface="Cambria"/>
              </a:rPr>
              <a:t>        To manage insurance, licenses, and track users and vehicles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221488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5"/>
          <p:cNvSpPr txBox="1"/>
          <p:nvPr/>
        </p:nvSpPr>
        <p:spPr>
          <a:xfrm>
            <a:off x="1702117" y="3862068"/>
            <a:ext cx="1308100" cy="3917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rPr>
              <a:t>USERS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2" name="Google Shape;132;p5"/>
          <p:cNvSpPr txBox="1"/>
          <p:nvPr/>
        </p:nvSpPr>
        <p:spPr>
          <a:xfrm>
            <a:off x="3576950" y="3867655"/>
            <a:ext cx="2015489" cy="936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rPr>
              <a:t>Police, Insurance and Licensing Officer</a:t>
            </a:r>
            <a:endParaRPr sz="2000">
              <a:solidFill>
                <a:srgbClr val="4669A4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3" name="Google Shape;133;p5"/>
          <p:cNvSpPr txBox="1"/>
          <p:nvPr/>
        </p:nvSpPr>
        <p:spPr>
          <a:xfrm>
            <a:off x="6137767" y="3862068"/>
            <a:ext cx="1797050" cy="643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rPr>
              <a:t>MANAGERS</a:t>
            </a:r>
            <a:r>
              <a:rPr lang="en-US" sz="1600">
                <a:solidFill>
                  <a:srgbClr val="4669A4"/>
                </a:solidFill>
                <a:latin typeface="Arial Black"/>
                <a:ea typeface="Arial Black"/>
                <a:cs typeface="Arial Black"/>
                <a:sym typeface="Arial Black"/>
              </a:rPr>
              <a:t>admin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4" name="Google Shape;134;p5"/>
          <p:cNvSpPr txBox="1"/>
          <p:nvPr>
            <p:ph type="title"/>
          </p:nvPr>
        </p:nvSpPr>
        <p:spPr>
          <a:xfrm>
            <a:off x="2207641" y="-8826"/>
            <a:ext cx="6155308" cy="10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342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FFFF"/>
                </a:solidFill>
              </a:rPr>
              <a:t>TARGET AUDIENCE</a:t>
            </a:r>
            <a:endParaRPr sz="4000"/>
          </a:p>
        </p:txBody>
      </p:sp>
      <p:sp>
        <p:nvSpPr>
          <p:cNvPr id="135" name="Google Shape;135;p5"/>
          <p:cNvSpPr/>
          <p:nvPr/>
        </p:nvSpPr>
        <p:spPr>
          <a:xfrm>
            <a:off x="6289040" y="2431922"/>
            <a:ext cx="1397000" cy="1505585"/>
          </a:xfrm>
          <a:custGeom>
            <a:rect b="b" l="l" r="r" t="t"/>
            <a:pathLst>
              <a:path extrusionOk="0" h="1505585" w="1397000">
                <a:moveTo>
                  <a:pt x="436753" y="1438021"/>
                </a:moveTo>
                <a:lnTo>
                  <a:pt x="434695" y="1429359"/>
                </a:lnTo>
                <a:lnTo>
                  <a:pt x="429285" y="1422438"/>
                </a:lnTo>
                <a:lnTo>
                  <a:pt x="421640" y="1417840"/>
                </a:lnTo>
                <a:lnTo>
                  <a:pt x="412877" y="1416177"/>
                </a:lnTo>
                <a:lnTo>
                  <a:pt x="403263" y="1417840"/>
                </a:lnTo>
                <a:lnTo>
                  <a:pt x="395617" y="1422438"/>
                </a:lnTo>
                <a:lnTo>
                  <a:pt x="390563" y="1429359"/>
                </a:lnTo>
                <a:lnTo>
                  <a:pt x="388747" y="1438021"/>
                </a:lnTo>
                <a:lnTo>
                  <a:pt x="388747" y="1484782"/>
                </a:lnTo>
                <a:lnTo>
                  <a:pt x="390563" y="1492542"/>
                </a:lnTo>
                <a:lnTo>
                  <a:pt x="395617" y="1499006"/>
                </a:lnTo>
                <a:lnTo>
                  <a:pt x="403263" y="1503438"/>
                </a:lnTo>
                <a:lnTo>
                  <a:pt x="412877" y="1505077"/>
                </a:lnTo>
                <a:lnTo>
                  <a:pt x="421640" y="1503438"/>
                </a:lnTo>
                <a:lnTo>
                  <a:pt x="429285" y="1499006"/>
                </a:lnTo>
                <a:lnTo>
                  <a:pt x="434695" y="1492542"/>
                </a:lnTo>
                <a:lnTo>
                  <a:pt x="436753" y="1484782"/>
                </a:lnTo>
                <a:lnTo>
                  <a:pt x="436753" y="1438021"/>
                </a:lnTo>
                <a:close/>
              </a:path>
              <a:path extrusionOk="0" h="1505585" w="1397000">
                <a:moveTo>
                  <a:pt x="901141" y="728827"/>
                </a:moveTo>
                <a:lnTo>
                  <a:pt x="855294" y="687158"/>
                </a:lnTo>
                <a:lnTo>
                  <a:pt x="809726" y="668756"/>
                </a:lnTo>
                <a:lnTo>
                  <a:pt x="759764" y="657110"/>
                </a:lnTo>
                <a:lnTo>
                  <a:pt x="707923" y="651002"/>
                </a:lnTo>
                <a:lnTo>
                  <a:pt x="656717" y="649224"/>
                </a:lnTo>
                <a:lnTo>
                  <a:pt x="620483" y="650024"/>
                </a:lnTo>
                <a:lnTo>
                  <a:pt x="557364" y="654850"/>
                </a:lnTo>
                <a:lnTo>
                  <a:pt x="515239" y="663816"/>
                </a:lnTo>
                <a:lnTo>
                  <a:pt x="490220" y="702564"/>
                </a:lnTo>
                <a:lnTo>
                  <a:pt x="490220" y="751967"/>
                </a:lnTo>
                <a:lnTo>
                  <a:pt x="492036" y="760603"/>
                </a:lnTo>
                <a:lnTo>
                  <a:pt x="497039" y="767435"/>
                </a:lnTo>
                <a:lnTo>
                  <a:pt x="504571" y="771944"/>
                </a:lnTo>
                <a:lnTo>
                  <a:pt x="513969" y="773557"/>
                </a:lnTo>
                <a:lnTo>
                  <a:pt x="522401" y="771944"/>
                </a:lnTo>
                <a:lnTo>
                  <a:pt x="529437" y="767435"/>
                </a:lnTo>
                <a:lnTo>
                  <a:pt x="534263" y="760603"/>
                </a:lnTo>
                <a:lnTo>
                  <a:pt x="536067" y="751967"/>
                </a:lnTo>
                <a:lnTo>
                  <a:pt x="536067" y="701040"/>
                </a:lnTo>
                <a:lnTo>
                  <a:pt x="539496" y="701040"/>
                </a:lnTo>
                <a:lnTo>
                  <a:pt x="560819" y="698080"/>
                </a:lnTo>
                <a:lnTo>
                  <a:pt x="588175" y="695159"/>
                </a:lnTo>
                <a:lnTo>
                  <a:pt x="620090" y="692924"/>
                </a:lnTo>
                <a:lnTo>
                  <a:pt x="655066" y="692023"/>
                </a:lnTo>
                <a:lnTo>
                  <a:pt x="675132" y="692340"/>
                </a:lnTo>
                <a:lnTo>
                  <a:pt x="748411" y="698334"/>
                </a:lnTo>
                <a:lnTo>
                  <a:pt x="792670" y="708456"/>
                </a:lnTo>
                <a:lnTo>
                  <a:pt x="828624" y="723811"/>
                </a:lnTo>
                <a:lnTo>
                  <a:pt x="860933" y="748030"/>
                </a:lnTo>
                <a:lnTo>
                  <a:pt x="867156" y="749935"/>
                </a:lnTo>
                <a:lnTo>
                  <a:pt x="879983" y="749935"/>
                </a:lnTo>
                <a:lnTo>
                  <a:pt x="886333" y="748030"/>
                </a:lnTo>
                <a:lnTo>
                  <a:pt x="898220" y="737285"/>
                </a:lnTo>
                <a:lnTo>
                  <a:pt x="901141" y="728827"/>
                </a:lnTo>
                <a:close/>
              </a:path>
              <a:path extrusionOk="0" h="1505585" w="1397000">
                <a:moveTo>
                  <a:pt x="1003300" y="1438021"/>
                </a:moveTo>
                <a:lnTo>
                  <a:pt x="1001344" y="1429359"/>
                </a:lnTo>
                <a:lnTo>
                  <a:pt x="996200" y="1422438"/>
                </a:lnTo>
                <a:lnTo>
                  <a:pt x="988885" y="1417840"/>
                </a:lnTo>
                <a:lnTo>
                  <a:pt x="980440" y="1416177"/>
                </a:lnTo>
                <a:lnTo>
                  <a:pt x="971397" y="1417840"/>
                </a:lnTo>
                <a:lnTo>
                  <a:pt x="964145" y="1422438"/>
                </a:lnTo>
                <a:lnTo>
                  <a:pt x="959319" y="1429359"/>
                </a:lnTo>
                <a:lnTo>
                  <a:pt x="957580" y="1438021"/>
                </a:lnTo>
                <a:lnTo>
                  <a:pt x="957580" y="1484782"/>
                </a:lnTo>
                <a:lnTo>
                  <a:pt x="959319" y="1492542"/>
                </a:lnTo>
                <a:lnTo>
                  <a:pt x="964145" y="1499006"/>
                </a:lnTo>
                <a:lnTo>
                  <a:pt x="971397" y="1503438"/>
                </a:lnTo>
                <a:lnTo>
                  <a:pt x="980440" y="1505077"/>
                </a:lnTo>
                <a:lnTo>
                  <a:pt x="988885" y="1503438"/>
                </a:lnTo>
                <a:lnTo>
                  <a:pt x="996200" y="1499006"/>
                </a:lnTo>
                <a:lnTo>
                  <a:pt x="1001344" y="1492542"/>
                </a:lnTo>
                <a:lnTo>
                  <a:pt x="1003300" y="1484782"/>
                </a:lnTo>
                <a:lnTo>
                  <a:pt x="1003300" y="1438021"/>
                </a:lnTo>
                <a:close/>
              </a:path>
              <a:path extrusionOk="0" h="1505585" w="1397000">
                <a:moveTo>
                  <a:pt x="1158113" y="1362583"/>
                </a:moveTo>
                <a:lnTo>
                  <a:pt x="1135011" y="1295463"/>
                </a:lnTo>
                <a:lnTo>
                  <a:pt x="1075055" y="1252728"/>
                </a:lnTo>
                <a:lnTo>
                  <a:pt x="1041781" y="1241933"/>
                </a:lnTo>
                <a:lnTo>
                  <a:pt x="927481" y="1204849"/>
                </a:lnTo>
                <a:lnTo>
                  <a:pt x="927481" y="1198499"/>
                </a:lnTo>
                <a:lnTo>
                  <a:pt x="924052" y="1192403"/>
                </a:lnTo>
                <a:lnTo>
                  <a:pt x="920623" y="1186180"/>
                </a:lnTo>
                <a:lnTo>
                  <a:pt x="912418" y="1178433"/>
                </a:lnTo>
                <a:lnTo>
                  <a:pt x="876554" y="1144524"/>
                </a:lnTo>
                <a:lnTo>
                  <a:pt x="876554" y="1099566"/>
                </a:lnTo>
                <a:lnTo>
                  <a:pt x="876554" y="1084707"/>
                </a:lnTo>
                <a:lnTo>
                  <a:pt x="876554" y="1073277"/>
                </a:lnTo>
                <a:lnTo>
                  <a:pt x="879983" y="1068578"/>
                </a:lnTo>
                <a:lnTo>
                  <a:pt x="885063" y="1065403"/>
                </a:lnTo>
                <a:lnTo>
                  <a:pt x="890143" y="1060958"/>
                </a:lnTo>
                <a:lnTo>
                  <a:pt x="928509" y="1021232"/>
                </a:lnTo>
                <a:lnTo>
                  <a:pt x="956716" y="975398"/>
                </a:lnTo>
                <a:lnTo>
                  <a:pt x="974115" y="925512"/>
                </a:lnTo>
                <a:lnTo>
                  <a:pt x="980059" y="873633"/>
                </a:lnTo>
                <a:lnTo>
                  <a:pt x="980059" y="814832"/>
                </a:lnTo>
                <a:lnTo>
                  <a:pt x="991171" y="789000"/>
                </a:lnTo>
                <a:lnTo>
                  <a:pt x="999147" y="762571"/>
                </a:lnTo>
                <a:lnTo>
                  <a:pt x="1003935" y="735774"/>
                </a:lnTo>
                <a:lnTo>
                  <a:pt x="1003960" y="735584"/>
                </a:lnTo>
                <a:lnTo>
                  <a:pt x="1005586" y="708025"/>
                </a:lnTo>
                <a:lnTo>
                  <a:pt x="1005586" y="492887"/>
                </a:lnTo>
                <a:lnTo>
                  <a:pt x="1005586" y="472694"/>
                </a:lnTo>
                <a:lnTo>
                  <a:pt x="1003515" y="464134"/>
                </a:lnTo>
                <a:lnTo>
                  <a:pt x="998067" y="457288"/>
                </a:lnTo>
                <a:lnTo>
                  <a:pt x="990422" y="452755"/>
                </a:lnTo>
                <a:lnTo>
                  <a:pt x="981710" y="451104"/>
                </a:lnTo>
                <a:lnTo>
                  <a:pt x="954659" y="451104"/>
                </a:lnTo>
                <a:lnTo>
                  <a:pt x="954659" y="492887"/>
                </a:lnTo>
                <a:lnTo>
                  <a:pt x="954557" y="706374"/>
                </a:lnTo>
                <a:lnTo>
                  <a:pt x="953084" y="728941"/>
                </a:lnTo>
                <a:lnTo>
                  <a:pt x="948499" y="752436"/>
                </a:lnTo>
                <a:lnTo>
                  <a:pt x="941044" y="775385"/>
                </a:lnTo>
                <a:lnTo>
                  <a:pt x="930910" y="797814"/>
                </a:lnTo>
                <a:lnTo>
                  <a:pt x="929132" y="802386"/>
                </a:lnTo>
                <a:lnTo>
                  <a:pt x="929132" y="868934"/>
                </a:lnTo>
                <a:lnTo>
                  <a:pt x="924394" y="912723"/>
                </a:lnTo>
                <a:lnTo>
                  <a:pt x="924369" y="913003"/>
                </a:lnTo>
                <a:lnTo>
                  <a:pt x="910221" y="954252"/>
                </a:lnTo>
                <a:lnTo>
                  <a:pt x="886853" y="992314"/>
                </a:lnTo>
                <a:lnTo>
                  <a:pt x="869823" y="1010450"/>
                </a:lnTo>
                <a:lnTo>
                  <a:pt x="869823" y="1201674"/>
                </a:lnTo>
                <a:lnTo>
                  <a:pt x="795147" y="1306957"/>
                </a:lnTo>
                <a:lnTo>
                  <a:pt x="793369" y="1306957"/>
                </a:lnTo>
                <a:lnTo>
                  <a:pt x="786561" y="1300734"/>
                </a:lnTo>
                <a:lnTo>
                  <a:pt x="732409" y="1251204"/>
                </a:lnTo>
                <a:lnTo>
                  <a:pt x="778230" y="1221867"/>
                </a:lnTo>
                <a:lnTo>
                  <a:pt x="846074" y="1178433"/>
                </a:lnTo>
                <a:lnTo>
                  <a:pt x="869823" y="1201674"/>
                </a:lnTo>
                <a:lnTo>
                  <a:pt x="869823" y="1010450"/>
                </a:lnTo>
                <a:lnTo>
                  <a:pt x="854456" y="1026795"/>
                </a:lnTo>
                <a:lnTo>
                  <a:pt x="827405" y="1045603"/>
                </a:lnTo>
                <a:lnTo>
                  <a:pt x="827405" y="1099566"/>
                </a:lnTo>
                <a:lnTo>
                  <a:pt x="827405" y="1139825"/>
                </a:lnTo>
                <a:lnTo>
                  <a:pt x="695071" y="1221867"/>
                </a:lnTo>
                <a:lnTo>
                  <a:pt x="659511" y="1199527"/>
                </a:lnTo>
                <a:lnTo>
                  <a:pt x="659511" y="1252728"/>
                </a:lnTo>
                <a:lnTo>
                  <a:pt x="598424" y="1306957"/>
                </a:lnTo>
                <a:lnTo>
                  <a:pt x="596646" y="1306957"/>
                </a:lnTo>
                <a:lnTo>
                  <a:pt x="549084" y="1241933"/>
                </a:lnTo>
                <a:lnTo>
                  <a:pt x="521970" y="1204849"/>
                </a:lnTo>
                <a:lnTo>
                  <a:pt x="545846" y="1181481"/>
                </a:lnTo>
                <a:lnTo>
                  <a:pt x="659511" y="1252728"/>
                </a:lnTo>
                <a:lnTo>
                  <a:pt x="659511" y="1199527"/>
                </a:lnTo>
                <a:lnTo>
                  <a:pt x="630796" y="1181481"/>
                </a:lnTo>
                <a:lnTo>
                  <a:pt x="564515" y="1139825"/>
                </a:lnTo>
                <a:lnTo>
                  <a:pt x="564515" y="1099566"/>
                </a:lnTo>
                <a:lnTo>
                  <a:pt x="590575" y="1111135"/>
                </a:lnTo>
                <a:lnTo>
                  <a:pt x="617931" y="1120101"/>
                </a:lnTo>
                <a:lnTo>
                  <a:pt x="646531" y="1126134"/>
                </a:lnTo>
                <a:lnTo>
                  <a:pt x="676402" y="1128903"/>
                </a:lnTo>
                <a:lnTo>
                  <a:pt x="695071" y="1128903"/>
                </a:lnTo>
                <a:lnTo>
                  <a:pt x="730059" y="1127150"/>
                </a:lnTo>
                <a:lnTo>
                  <a:pt x="763803" y="1121765"/>
                </a:lnTo>
                <a:lnTo>
                  <a:pt x="796251" y="1112621"/>
                </a:lnTo>
                <a:lnTo>
                  <a:pt x="827405" y="1099566"/>
                </a:lnTo>
                <a:lnTo>
                  <a:pt x="827405" y="1045603"/>
                </a:lnTo>
                <a:lnTo>
                  <a:pt x="819150" y="1051331"/>
                </a:lnTo>
                <a:lnTo>
                  <a:pt x="780618" y="1069517"/>
                </a:lnTo>
                <a:lnTo>
                  <a:pt x="739343" y="1080820"/>
                </a:lnTo>
                <a:lnTo>
                  <a:pt x="695833" y="1084707"/>
                </a:lnTo>
                <a:lnTo>
                  <a:pt x="689991" y="1084707"/>
                </a:lnTo>
                <a:lnTo>
                  <a:pt x="628230" y="1076071"/>
                </a:lnTo>
                <a:lnTo>
                  <a:pt x="582472" y="1058138"/>
                </a:lnTo>
                <a:lnTo>
                  <a:pt x="542150" y="1031557"/>
                </a:lnTo>
                <a:lnTo>
                  <a:pt x="508571" y="997597"/>
                </a:lnTo>
                <a:lnTo>
                  <a:pt x="482993" y="957567"/>
                </a:lnTo>
                <a:lnTo>
                  <a:pt x="466813" y="913003"/>
                </a:lnTo>
                <a:lnTo>
                  <a:pt x="466712" y="912723"/>
                </a:lnTo>
                <a:lnTo>
                  <a:pt x="461010" y="864362"/>
                </a:lnTo>
                <a:lnTo>
                  <a:pt x="461010" y="803910"/>
                </a:lnTo>
                <a:lnTo>
                  <a:pt x="457581" y="799211"/>
                </a:lnTo>
                <a:lnTo>
                  <a:pt x="441477" y="755129"/>
                </a:lnTo>
                <a:lnTo>
                  <a:pt x="435584" y="708025"/>
                </a:lnTo>
                <a:lnTo>
                  <a:pt x="435483" y="658495"/>
                </a:lnTo>
                <a:lnTo>
                  <a:pt x="441985" y="614527"/>
                </a:lnTo>
                <a:lnTo>
                  <a:pt x="460324" y="574979"/>
                </a:lnTo>
                <a:lnTo>
                  <a:pt x="488759" y="541451"/>
                </a:lnTo>
                <a:lnTo>
                  <a:pt x="525526" y="515531"/>
                </a:lnTo>
                <a:lnTo>
                  <a:pt x="568883" y="498817"/>
                </a:lnTo>
                <a:lnTo>
                  <a:pt x="617093" y="492887"/>
                </a:lnTo>
                <a:lnTo>
                  <a:pt x="954659" y="492887"/>
                </a:lnTo>
                <a:lnTo>
                  <a:pt x="954659" y="451104"/>
                </a:lnTo>
                <a:lnTo>
                  <a:pt x="618744" y="451104"/>
                </a:lnTo>
                <a:lnTo>
                  <a:pt x="572287" y="455396"/>
                </a:lnTo>
                <a:lnTo>
                  <a:pt x="529018" y="467664"/>
                </a:lnTo>
                <a:lnTo>
                  <a:pt x="489839" y="487083"/>
                </a:lnTo>
                <a:lnTo>
                  <a:pt x="455701" y="512800"/>
                </a:lnTo>
                <a:lnTo>
                  <a:pt x="427520" y="543953"/>
                </a:lnTo>
                <a:lnTo>
                  <a:pt x="406247" y="579704"/>
                </a:lnTo>
                <a:lnTo>
                  <a:pt x="392798" y="619175"/>
                </a:lnTo>
                <a:lnTo>
                  <a:pt x="388112" y="661543"/>
                </a:lnTo>
                <a:lnTo>
                  <a:pt x="388112" y="708025"/>
                </a:lnTo>
                <a:lnTo>
                  <a:pt x="389674" y="735584"/>
                </a:lnTo>
                <a:lnTo>
                  <a:pt x="389686" y="735774"/>
                </a:lnTo>
                <a:lnTo>
                  <a:pt x="394335" y="762571"/>
                </a:lnTo>
                <a:lnTo>
                  <a:pt x="394423" y="763104"/>
                </a:lnTo>
                <a:lnTo>
                  <a:pt x="402361" y="789597"/>
                </a:lnTo>
                <a:lnTo>
                  <a:pt x="413512" y="814832"/>
                </a:lnTo>
                <a:lnTo>
                  <a:pt x="413512" y="865759"/>
                </a:lnTo>
                <a:lnTo>
                  <a:pt x="418122" y="912723"/>
                </a:lnTo>
                <a:lnTo>
                  <a:pt x="418236" y="913917"/>
                </a:lnTo>
                <a:lnTo>
                  <a:pt x="431838" y="959307"/>
                </a:lnTo>
                <a:lnTo>
                  <a:pt x="453415" y="1001064"/>
                </a:lnTo>
                <a:lnTo>
                  <a:pt x="482104" y="1038301"/>
                </a:lnTo>
                <a:lnTo>
                  <a:pt x="517017" y="1070102"/>
                </a:lnTo>
                <a:lnTo>
                  <a:pt x="517017" y="1144524"/>
                </a:lnTo>
                <a:lnTo>
                  <a:pt x="472821" y="1186180"/>
                </a:lnTo>
                <a:lnTo>
                  <a:pt x="469392" y="1190879"/>
                </a:lnTo>
                <a:lnTo>
                  <a:pt x="466217" y="1198499"/>
                </a:lnTo>
                <a:lnTo>
                  <a:pt x="466217" y="1203198"/>
                </a:lnTo>
                <a:lnTo>
                  <a:pt x="318630" y="1252728"/>
                </a:lnTo>
                <a:lnTo>
                  <a:pt x="283870" y="1269898"/>
                </a:lnTo>
                <a:lnTo>
                  <a:pt x="257060" y="1294892"/>
                </a:lnTo>
                <a:lnTo>
                  <a:pt x="239788" y="1326273"/>
                </a:lnTo>
                <a:lnTo>
                  <a:pt x="233680" y="1362583"/>
                </a:lnTo>
                <a:lnTo>
                  <a:pt x="233680" y="1484922"/>
                </a:lnTo>
                <a:lnTo>
                  <a:pt x="235470" y="1492631"/>
                </a:lnTo>
                <a:lnTo>
                  <a:pt x="240296" y="1499057"/>
                </a:lnTo>
                <a:lnTo>
                  <a:pt x="247446" y="1503514"/>
                </a:lnTo>
                <a:lnTo>
                  <a:pt x="247688" y="1503514"/>
                </a:lnTo>
                <a:lnTo>
                  <a:pt x="255778" y="1505077"/>
                </a:lnTo>
                <a:lnTo>
                  <a:pt x="264769" y="1503514"/>
                </a:lnTo>
                <a:lnTo>
                  <a:pt x="265049" y="1503514"/>
                </a:lnTo>
                <a:lnTo>
                  <a:pt x="272694" y="1499057"/>
                </a:lnTo>
                <a:lnTo>
                  <a:pt x="277698" y="1492631"/>
                </a:lnTo>
                <a:lnTo>
                  <a:pt x="279527" y="1484922"/>
                </a:lnTo>
                <a:lnTo>
                  <a:pt x="279527" y="1362583"/>
                </a:lnTo>
                <a:lnTo>
                  <a:pt x="283451" y="1340256"/>
                </a:lnTo>
                <a:lnTo>
                  <a:pt x="294386" y="1320507"/>
                </a:lnTo>
                <a:lnTo>
                  <a:pt x="311023" y="1304772"/>
                </a:lnTo>
                <a:lnTo>
                  <a:pt x="332105" y="1294511"/>
                </a:lnTo>
                <a:lnTo>
                  <a:pt x="489839" y="1241933"/>
                </a:lnTo>
                <a:lnTo>
                  <a:pt x="556006" y="1331722"/>
                </a:lnTo>
                <a:lnTo>
                  <a:pt x="563003" y="1339227"/>
                </a:lnTo>
                <a:lnTo>
                  <a:pt x="571271" y="1345095"/>
                </a:lnTo>
                <a:lnTo>
                  <a:pt x="580821" y="1348905"/>
                </a:lnTo>
                <a:lnTo>
                  <a:pt x="591693" y="1350264"/>
                </a:lnTo>
                <a:lnTo>
                  <a:pt x="594995" y="1350264"/>
                </a:lnTo>
                <a:lnTo>
                  <a:pt x="632333" y="1337945"/>
                </a:lnTo>
                <a:lnTo>
                  <a:pt x="664794" y="1306957"/>
                </a:lnTo>
                <a:lnTo>
                  <a:pt x="671322" y="1300734"/>
                </a:lnTo>
                <a:lnTo>
                  <a:pt x="671322" y="1481810"/>
                </a:lnTo>
                <a:lnTo>
                  <a:pt x="673366" y="1490421"/>
                </a:lnTo>
                <a:lnTo>
                  <a:pt x="678764" y="1497291"/>
                </a:lnTo>
                <a:lnTo>
                  <a:pt x="686371" y="1501863"/>
                </a:lnTo>
                <a:lnTo>
                  <a:pt x="695071" y="1503514"/>
                </a:lnTo>
                <a:lnTo>
                  <a:pt x="704532" y="1501863"/>
                </a:lnTo>
                <a:lnTo>
                  <a:pt x="712101" y="1497291"/>
                </a:lnTo>
                <a:lnTo>
                  <a:pt x="717118" y="1490421"/>
                </a:lnTo>
                <a:lnTo>
                  <a:pt x="718947" y="1481810"/>
                </a:lnTo>
                <a:lnTo>
                  <a:pt x="718947" y="1300734"/>
                </a:lnTo>
                <a:lnTo>
                  <a:pt x="759460" y="1337945"/>
                </a:lnTo>
                <a:lnTo>
                  <a:pt x="766533" y="1343088"/>
                </a:lnTo>
                <a:lnTo>
                  <a:pt x="774814" y="1346962"/>
                </a:lnTo>
                <a:lnTo>
                  <a:pt x="784352" y="1349413"/>
                </a:lnTo>
                <a:lnTo>
                  <a:pt x="795147" y="1350264"/>
                </a:lnTo>
                <a:lnTo>
                  <a:pt x="798576" y="1350264"/>
                </a:lnTo>
                <a:lnTo>
                  <a:pt x="835914" y="1331722"/>
                </a:lnTo>
                <a:lnTo>
                  <a:pt x="853706" y="1306957"/>
                </a:lnTo>
                <a:lnTo>
                  <a:pt x="900430" y="1241933"/>
                </a:lnTo>
                <a:lnTo>
                  <a:pt x="1058037" y="1294511"/>
                </a:lnTo>
                <a:lnTo>
                  <a:pt x="1096416" y="1320507"/>
                </a:lnTo>
                <a:lnTo>
                  <a:pt x="1110615" y="1362583"/>
                </a:lnTo>
                <a:lnTo>
                  <a:pt x="1110615" y="1484922"/>
                </a:lnTo>
                <a:lnTo>
                  <a:pt x="1112405" y="1492631"/>
                </a:lnTo>
                <a:lnTo>
                  <a:pt x="1117409" y="1499057"/>
                </a:lnTo>
                <a:lnTo>
                  <a:pt x="1125080" y="1503514"/>
                </a:lnTo>
                <a:lnTo>
                  <a:pt x="1125372" y="1503514"/>
                </a:lnTo>
                <a:lnTo>
                  <a:pt x="1134491" y="1505077"/>
                </a:lnTo>
                <a:lnTo>
                  <a:pt x="1142796" y="1503514"/>
                </a:lnTo>
                <a:lnTo>
                  <a:pt x="1143038" y="1503514"/>
                </a:lnTo>
                <a:lnTo>
                  <a:pt x="1150721" y="1499057"/>
                </a:lnTo>
                <a:lnTo>
                  <a:pt x="1156081" y="1492631"/>
                </a:lnTo>
                <a:lnTo>
                  <a:pt x="1158113" y="1484922"/>
                </a:lnTo>
                <a:lnTo>
                  <a:pt x="1158113" y="1362583"/>
                </a:lnTo>
                <a:close/>
              </a:path>
              <a:path extrusionOk="0" h="1505585" w="1397000">
                <a:moveTo>
                  <a:pt x="1396873" y="636270"/>
                </a:moveTo>
                <a:lnTo>
                  <a:pt x="1395069" y="613410"/>
                </a:lnTo>
                <a:lnTo>
                  <a:pt x="1392885" y="585470"/>
                </a:lnTo>
                <a:lnTo>
                  <a:pt x="1385062" y="535940"/>
                </a:lnTo>
                <a:lnTo>
                  <a:pt x="1373428" y="486410"/>
                </a:lnTo>
                <a:lnTo>
                  <a:pt x="1357998" y="438150"/>
                </a:lnTo>
                <a:lnTo>
                  <a:pt x="1342644" y="401624"/>
                </a:lnTo>
                <a:lnTo>
                  <a:pt x="1342644" y="613410"/>
                </a:lnTo>
                <a:lnTo>
                  <a:pt x="1342644" y="656590"/>
                </a:lnTo>
                <a:lnTo>
                  <a:pt x="1338059" y="706120"/>
                </a:lnTo>
                <a:lnTo>
                  <a:pt x="1329461" y="754380"/>
                </a:lnTo>
                <a:lnTo>
                  <a:pt x="1316736" y="802640"/>
                </a:lnTo>
                <a:lnTo>
                  <a:pt x="1299768" y="848360"/>
                </a:lnTo>
                <a:lnTo>
                  <a:pt x="1278470" y="892810"/>
                </a:lnTo>
                <a:lnTo>
                  <a:pt x="1252728" y="935990"/>
                </a:lnTo>
                <a:lnTo>
                  <a:pt x="1251077" y="937260"/>
                </a:lnTo>
                <a:lnTo>
                  <a:pt x="1249299" y="941070"/>
                </a:lnTo>
                <a:lnTo>
                  <a:pt x="1245997" y="943610"/>
                </a:lnTo>
                <a:lnTo>
                  <a:pt x="1100328" y="943610"/>
                </a:lnTo>
                <a:lnTo>
                  <a:pt x="1101852" y="937260"/>
                </a:lnTo>
                <a:lnTo>
                  <a:pt x="1105281" y="930910"/>
                </a:lnTo>
                <a:lnTo>
                  <a:pt x="1106932" y="923290"/>
                </a:lnTo>
                <a:lnTo>
                  <a:pt x="1124432" y="873760"/>
                </a:lnTo>
                <a:lnTo>
                  <a:pt x="1138275" y="821690"/>
                </a:lnTo>
                <a:lnTo>
                  <a:pt x="1148448" y="768350"/>
                </a:lnTo>
                <a:lnTo>
                  <a:pt x="1154976" y="712470"/>
                </a:lnTo>
                <a:lnTo>
                  <a:pt x="1157782" y="657860"/>
                </a:lnTo>
                <a:lnTo>
                  <a:pt x="1157859" y="656590"/>
                </a:lnTo>
                <a:lnTo>
                  <a:pt x="1342644" y="656590"/>
                </a:lnTo>
                <a:lnTo>
                  <a:pt x="1342644" y="613410"/>
                </a:lnTo>
                <a:lnTo>
                  <a:pt x="1157859" y="613410"/>
                </a:lnTo>
                <a:lnTo>
                  <a:pt x="1155560" y="565150"/>
                </a:lnTo>
                <a:lnTo>
                  <a:pt x="1150048" y="513080"/>
                </a:lnTo>
                <a:lnTo>
                  <a:pt x="1141755" y="464820"/>
                </a:lnTo>
                <a:lnTo>
                  <a:pt x="1130642" y="417830"/>
                </a:lnTo>
                <a:lnTo>
                  <a:pt x="1116812" y="370840"/>
                </a:lnTo>
                <a:lnTo>
                  <a:pt x="1101737" y="330200"/>
                </a:lnTo>
                <a:lnTo>
                  <a:pt x="1100328" y="326390"/>
                </a:lnTo>
                <a:lnTo>
                  <a:pt x="1245997" y="326390"/>
                </a:lnTo>
                <a:lnTo>
                  <a:pt x="1272806" y="369570"/>
                </a:lnTo>
                <a:lnTo>
                  <a:pt x="1295514" y="415290"/>
                </a:lnTo>
                <a:lnTo>
                  <a:pt x="1313980" y="462280"/>
                </a:lnTo>
                <a:lnTo>
                  <a:pt x="1328077" y="511810"/>
                </a:lnTo>
                <a:lnTo>
                  <a:pt x="1337678" y="561340"/>
                </a:lnTo>
                <a:lnTo>
                  <a:pt x="1342644" y="613410"/>
                </a:lnTo>
                <a:lnTo>
                  <a:pt x="1342644" y="401624"/>
                </a:lnTo>
                <a:lnTo>
                  <a:pt x="1315808" y="346710"/>
                </a:lnTo>
                <a:lnTo>
                  <a:pt x="1289088" y="303530"/>
                </a:lnTo>
                <a:lnTo>
                  <a:pt x="1258646" y="261620"/>
                </a:lnTo>
                <a:lnTo>
                  <a:pt x="1224508" y="222250"/>
                </a:lnTo>
                <a:lnTo>
                  <a:pt x="1213739" y="211772"/>
                </a:lnTo>
                <a:lnTo>
                  <a:pt x="1213739" y="284480"/>
                </a:lnTo>
                <a:lnTo>
                  <a:pt x="1081659" y="284480"/>
                </a:lnTo>
                <a:lnTo>
                  <a:pt x="1081011" y="283210"/>
                </a:lnTo>
                <a:lnTo>
                  <a:pt x="1068755" y="259080"/>
                </a:lnTo>
                <a:lnTo>
                  <a:pt x="1055458" y="234950"/>
                </a:lnTo>
                <a:lnTo>
                  <a:pt x="1041260" y="210820"/>
                </a:lnTo>
                <a:lnTo>
                  <a:pt x="1028954" y="192798"/>
                </a:lnTo>
                <a:lnTo>
                  <a:pt x="1028954" y="283210"/>
                </a:lnTo>
                <a:lnTo>
                  <a:pt x="718820" y="283210"/>
                </a:lnTo>
                <a:lnTo>
                  <a:pt x="718820" y="44450"/>
                </a:lnTo>
                <a:lnTo>
                  <a:pt x="765644" y="52070"/>
                </a:lnTo>
                <a:lnTo>
                  <a:pt x="810653" y="66040"/>
                </a:lnTo>
                <a:lnTo>
                  <a:pt x="853592" y="87630"/>
                </a:lnTo>
                <a:lnTo>
                  <a:pt x="894219" y="115570"/>
                </a:lnTo>
                <a:lnTo>
                  <a:pt x="932307" y="149860"/>
                </a:lnTo>
                <a:lnTo>
                  <a:pt x="967613" y="189230"/>
                </a:lnTo>
                <a:lnTo>
                  <a:pt x="999909" y="233680"/>
                </a:lnTo>
                <a:lnTo>
                  <a:pt x="1028954" y="283210"/>
                </a:lnTo>
                <a:lnTo>
                  <a:pt x="1028954" y="192798"/>
                </a:lnTo>
                <a:lnTo>
                  <a:pt x="1003071" y="158750"/>
                </a:lnTo>
                <a:lnTo>
                  <a:pt x="952207" y="105410"/>
                </a:lnTo>
                <a:lnTo>
                  <a:pt x="923925" y="83820"/>
                </a:lnTo>
                <a:lnTo>
                  <a:pt x="972972" y="102870"/>
                </a:lnTo>
                <a:lnTo>
                  <a:pt x="1019771" y="124460"/>
                </a:lnTo>
                <a:lnTo>
                  <a:pt x="1064133" y="151130"/>
                </a:lnTo>
                <a:lnTo>
                  <a:pt x="1105890" y="180340"/>
                </a:lnTo>
                <a:lnTo>
                  <a:pt x="1144854" y="212090"/>
                </a:lnTo>
                <a:lnTo>
                  <a:pt x="1180858" y="246380"/>
                </a:lnTo>
                <a:lnTo>
                  <a:pt x="1213739" y="284480"/>
                </a:lnTo>
                <a:lnTo>
                  <a:pt x="1213739" y="211772"/>
                </a:lnTo>
                <a:lnTo>
                  <a:pt x="1150010" y="154940"/>
                </a:lnTo>
                <a:lnTo>
                  <a:pt x="1111300" y="125730"/>
                </a:lnTo>
                <a:lnTo>
                  <a:pt x="1070698" y="100330"/>
                </a:lnTo>
                <a:lnTo>
                  <a:pt x="1040117" y="83820"/>
                </a:lnTo>
                <a:lnTo>
                  <a:pt x="1028357" y="77470"/>
                </a:lnTo>
                <a:lnTo>
                  <a:pt x="984402" y="57150"/>
                </a:lnTo>
                <a:lnTo>
                  <a:pt x="951966" y="44450"/>
                </a:lnTo>
                <a:lnTo>
                  <a:pt x="938999" y="39370"/>
                </a:lnTo>
                <a:lnTo>
                  <a:pt x="892263" y="25400"/>
                </a:lnTo>
                <a:lnTo>
                  <a:pt x="844372" y="13970"/>
                </a:lnTo>
                <a:lnTo>
                  <a:pt x="795439" y="6350"/>
                </a:lnTo>
                <a:lnTo>
                  <a:pt x="745617" y="1270"/>
                </a:lnTo>
                <a:lnTo>
                  <a:pt x="695071" y="0"/>
                </a:lnTo>
                <a:lnTo>
                  <a:pt x="669544" y="647"/>
                </a:lnTo>
                <a:lnTo>
                  <a:pt x="669544" y="44450"/>
                </a:lnTo>
                <a:lnTo>
                  <a:pt x="669544" y="283210"/>
                </a:lnTo>
                <a:lnTo>
                  <a:pt x="361061" y="283210"/>
                </a:lnTo>
                <a:lnTo>
                  <a:pt x="389547" y="234950"/>
                </a:lnTo>
                <a:lnTo>
                  <a:pt x="421436" y="190500"/>
                </a:lnTo>
                <a:lnTo>
                  <a:pt x="456450" y="151130"/>
                </a:lnTo>
                <a:lnTo>
                  <a:pt x="494347" y="116840"/>
                </a:lnTo>
                <a:lnTo>
                  <a:pt x="534847" y="88900"/>
                </a:lnTo>
                <a:lnTo>
                  <a:pt x="549986" y="81280"/>
                </a:lnTo>
                <a:lnTo>
                  <a:pt x="577723" y="67310"/>
                </a:lnTo>
                <a:lnTo>
                  <a:pt x="622706" y="52070"/>
                </a:lnTo>
                <a:lnTo>
                  <a:pt x="669544" y="44450"/>
                </a:lnTo>
                <a:lnTo>
                  <a:pt x="669544" y="647"/>
                </a:lnTo>
                <a:lnTo>
                  <a:pt x="594829" y="6350"/>
                </a:lnTo>
                <a:lnTo>
                  <a:pt x="546023" y="13970"/>
                </a:lnTo>
                <a:lnTo>
                  <a:pt x="498271" y="25400"/>
                </a:lnTo>
                <a:lnTo>
                  <a:pt x="466344" y="34975"/>
                </a:lnTo>
                <a:lnTo>
                  <a:pt x="466344" y="81280"/>
                </a:lnTo>
                <a:lnTo>
                  <a:pt x="439889" y="104140"/>
                </a:lnTo>
                <a:lnTo>
                  <a:pt x="388937" y="157480"/>
                </a:lnTo>
                <a:lnTo>
                  <a:pt x="335470" y="233680"/>
                </a:lnTo>
                <a:lnTo>
                  <a:pt x="310261" y="283210"/>
                </a:lnTo>
                <a:lnTo>
                  <a:pt x="288163" y="283210"/>
                </a:lnTo>
                <a:lnTo>
                  <a:pt x="288163" y="326390"/>
                </a:lnTo>
                <a:lnTo>
                  <a:pt x="272478" y="370840"/>
                </a:lnTo>
                <a:lnTo>
                  <a:pt x="259334" y="417830"/>
                </a:lnTo>
                <a:lnTo>
                  <a:pt x="248754" y="464820"/>
                </a:lnTo>
                <a:lnTo>
                  <a:pt x="240728" y="513080"/>
                </a:lnTo>
                <a:lnTo>
                  <a:pt x="235280" y="562610"/>
                </a:lnTo>
                <a:lnTo>
                  <a:pt x="232410" y="613410"/>
                </a:lnTo>
                <a:lnTo>
                  <a:pt x="47498" y="613410"/>
                </a:lnTo>
                <a:lnTo>
                  <a:pt x="51498" y="565150"/>
                </a:lnTo>
                <a:lnTo>
                  <a:pt x="51612" y="563880"/>
                </a:lnTo>
                <a:lnTo>
                  <a:pt x="51714" y="562610"/>
                </a:lnTo>
                <a:lnTo>
                  <a:pt x="60820" y="511810"/>
                </a:lnTo>
                <a:lnTo>
                  <a:pt x="74637" y="463550"/>
                </a:lnTo>
                <a:lnTo>
                  <a:pt x="92951" y="415290"/>
                </a:lnTo>
                <a:lnTo>
                  <a:pt x="115595" y="370840"/>
                </a:lnTo>
                <a:lnTo>
                  <a:pt x="142367" y="326390"/>
                </a:lnTo>
                <a:lnTo>
                  <a:pt x="288163" y="326390"/>
                </a:lnTo>
                <a:lnTo>
                  <a:pt x="288163" y="283210"/>
                </a:lnTo>
                <a:lnTo>
                  <a:pt x="176403" y="283210"/>
                </a:lnTo>
                <a:lnTo>
                  <a:pt x="209740" y="246380"/>
                </a:lnTo>
                <a:lnTo>
                  <a:pt x="245935" y="210820"/>
                </a:lnTo>
                <a:lnTo>
                  <a:pt x="284886" y="179070"/>
                </a:lnTo>
                <a:lnTo>
                  <a:pt x="326491" y="149860"/>
                </a:lnTo>
                <a:lnTo>
                  <a:pt x="370662" y="123190"/>
                </a:lnTo>
                <a:lnTo>
                  <a:pt x="417309" y="100330"/>
                </a:lnTo>
                <a:lnTo>
                  <a:pt x="466344" y="81280"/>
                </a:lnTo>
                <a:lnTo>
                  <a:pt x="466344" y="34975"/>
                </a:lnTo>
                <a:lnTo>
                  <a:pt x="406387" y="57150"/>
                </a:lnTo>
                <a:lnTo>
                  <a:pt x="362496" y="77470"/>
                </a:lnTo>
                <a:lnTo>
                  <a:pt x="320141" y="100330"/>
                </a:lnTo>
                <a:lnTo>
                  <a:pt x="279425" y="125730"/>
                </a:lnTo>
                <a:lnTo>
                  <a:pt x="240487" y="154940"/>
                </a:lnTo>
                <a:lnTo>
                  <a:pt x="203454" y="185420"/>
                </a:lnTo>
                <a:lnTo>
                  <a:pt x="166027" y="223520"/>
                </a:lnTo>
                <a:lnTo>
                  <a:pt x="132156" y="262890"/>
                </a:lnTo>
                <a:lnTo>
                  <a:pt x="101930" y="303530"/>
                </a:lnTo>
                <a:lnTo>
                  <a:pt x="75438" y="346710"/>
                </a:lnTo>
                <a:lnTo>
                  <a:pt x="52755" y="391160"/>
                </a:lnTo>
                <a:lnTo>
                  <a:pt x="34010" y="438150"/>
                </a:lnTo>
                <a:lnTo>
                  <a:pt x="19265" y="485140"/>
                </a:lnTo>
                <a:lnTo>
                  <a:pt x="8623" y="534670"/>
                </a:lnTo>
                <a:lnTo>
                  <a:pt x="2159" y="584200"/>
                </a:lnTo>
                <a:lnTo>
                  <a:pt x="0" y="635000"/>
                </a:lnTo>
                <a:lnTo>
                  <a:pt x="1905" y="681990"/>
                </a:lnTo>
                <a:lnTo>
                  <a:pt x="7543" y="728980"/>
                </a:lnTo>
                <a:lnTo>
                  <a:pt x="16840" y="774700"/>
                </a:lnTo>
                <a:lnTo>
                  <a:pt x="29679" y="819150"/>
                </a:lnTo>
                <a:lnTo>
                  <a:pt x="45974" y="862330"/>
                </a:lnTo>
                <a:lnTo>
                  <a:pt x="65595" y="905510"/>
                </a:lnTo>
                <a:lnTo>
                  <a:pt x="88480" y="946150"/>
                </a:lnTo>
                <a:lnTo>
                  <a:pt x="114503" y="984250"/>
                </a:lnTo>
                <a:lnTo>
                  <a:pt x="143573" y="1022350"/>
                </a:lnTo>
                <a:lnTo>
                  <a:pt x="175590" y="1056640"/>
                </a:lnTo>
                <a:lnTo>
                  <a:pt x="210464" y="1090930"/>
                </a:lnTo>
                <a:lnTo>
                  <a:pt x="248081" y="1121410"/>
                </a:lnTo>
                <a:lnTo>
                  <a:pt x="288340" y="1149350"/>
                </a:lnTo>
                <a:lnTo>
                  <a:pt x="331152" y="1176020"/>
                </a:lnTo>
                <a:lnTo>
                  <a:pt x="376428" y="1198880"/>
                </a:lnTo>
                <a:lnTo>
                  <a:pt x="379730" y="1200150"/>
                </a:lnTo>
                <a:lnTo>
                  <a:pt x="395097" y="1200150"/>
                </a:lnTo>
                <a:lnTo>
                  <a:pt x="396621" y="1160780"/>
                </a:lnTo>
                <a:lnTo>
                  <a:pt x="353695" y="1137920"/>
                </a:lnTo>
                <a:lnTo>
                  <a:pt x="313131" y="1112520"/>
                </a:lnTo>
                <a:lnTo>
                  <a:pt x="275031" y="1084580"/>
                </a:lnTo>
                <a:lnTo>
                  <a:pt x="239471" y="1054112"/>
                </a:lnTo>
                <a:lnTo>
                  <a:pt x="206565" y="1022350"/>
                </a:lnTo>
                <a:lnTo>
                  <a:pt x="176403" y="988060"/>
                </a:lnTo>
                <a:lnTo>
                  <a:pt x="310261" y="988060"/>
                </a:lnTo>
                <a:lnTo>
                  <a:pt x="333413" y="1031240"/>
                </a:lnTo>
                <a:lnTo>
                  <a:pt x="359435" y="1071880"/>
                </a:lnTo>
                <a:lnTo>
                  <a:pt x="387985" y="1109980"/>
                </a:lnTo>
                <a:lnTo>
                  <a:pt x="418719" y="1145540"/>
                </a:lnTo>
                <a:lnTo>
                  <a:pt x="423164" y="1149350"/>
                </a:lnTo>
                <a:lnTo>
                  <a:pt x="429006" y="1151890"/>
                </a:lnTo>
                <a:lnTo>
                  <a:pt x="440944" y="1151890"/>
                </a:lnTo>
                <a:lnTo>
                  <a:pt x="447040" y="1150620"/>
                </a:lnTo>
                <a:lnTo>
                  <a:pt x="452628" y="1146810"/>
                </a:lnTo>
                <a:lnTo>
                  <a:pt x="458431" y="1139190"/>
                </a:lnTo>
                <a:lnTo>
                  <a:pt x="460540" y="1131570"/>
                </a:lnTo>
                <a:lnTo>
                  <a:pt x="459105" y="1122680"/>
                </a:lnTo>
                <a:lnTo>
                  <a:pt x="454279" y="1115060"/>
                </a:lnTo>
                <a:lnTo>
                  <a:pt x="428548" y="1087120"/>
                </a:lnTo>
                <a:lnTo>
                  <a:pt x="404736" y="1056640"/>
                </a:lnTo>
                <a:lnTo>
                  <a:pt x="382828" y="1023620"/>
                </a:lnTo>
                <a:lnTo>
                  <a:pt x="362839" y="988060"/>
                </a:lnTo>
                <a:lnTo>
                  <a:pt x="371995" y="985520"/>
                </a:lnTo>
                <a:lnTo>
                  <a:pt x="378917" y="980440"/>
                </a:lnTo>
                <a:lnTo>
                  <a:pt x="383286" y="974090"/>
                </a:lnTo>
                <a:lnTo>
                  <a:pt x="384810" y="966470"/>
                </a:lnTo>
                <a:lnTo>
                  <a:pt x="382778" y="957580"/>
                </a:lnTo>
                <a:lnTo>
                  <a:pt x="377405" y="951230"/>
                </a:lnTo>
                <a:lnTo>
                  <a:pt x="369798" y="946150"/>
                </a:lnTo>
                <a:lnTo>
                  <a:pt x="361061" y="944880"/>
                </a:lnTo>
                <a:lnTo>
                  <a:pt x="344157" y="944880"/>
                </a:lnTo>
                <a:lnTo>
                  <a:pt x="327367" y="901700"/>
                </a:lnTo>
                <a:lnTo>
                  <a:pt x="312801" y="855980"/>
                </a:lnTo>
                <a:lnTo>
                  <a:pt x="300697" y="807720"/>
                </a:lnTo>
                <a:lnTo>
                  <a:pt x="291287" y="759460"/>
                </a:lnTo>
                <a:lnTo>
                  <a:pt x="288163" y="735063"/>
                </a:lnTo>
                <a:lnTo>
                  <a:pt x="288163" y="944880"/>
                </a:lnTo>
                <a:lnTo>
                  <a:pt x="140843" y="944880"/>
                </a:lnTo>
                <a:lnTo>
                  <a:pt x="114134" y="901700"/>
                </a:lnTo>
                <a:lnTo>
                  <a:pt x="91770" y="855980"/>
                </a:lnTo>
                <a:lnTo>
                  <a:pt x="73825" y="807720"/>
                </a:lnTo>
                <a:lnTo>
                  <a:pt x="60401" y="759460"/>
                </a:lnTo>
                <a:lnTo>
                  <a:pt x="51587" y="708660"/>
                </a:lnTo>
                <a:lnTo>
                  <a:pt x="47498" y="657860"/>
                </a:lnTo>
                <a:lnTo>
                  <a:pt x="232410" y="657860"/>
                </a:lnTo>
                <a:lnTo>
                  <a:pt x="235724" y="712470"/>
                </a:lnTo>
                <a:lnTo>
                  <a:pt x="235800" y="713740"/>
                </a:lnTo>
                <a:lnTo>
                  <a:pt x="242328" y="768350"/>
                </a:lnTo>
                <a:lnTo>
                  <a:pt x="252247" y="821690"/>
                </a:lnTo>
                <a:lnTo>
                  <a:pt x="265785" y="875030"/>
                </a:lnTo>
                <a:lnTo>
                  <a:pt x="283210" y="925830"/>
                </a:lnTo>
                <a:lnTo>
                  <a:pt x="284861" y="930910"/>
                </a:lnTo>
                <a:lnTo>
                  <a:pt x="286639" y="938530"/>
                </a:lnTo>
                <a:lnTo>
                  <a:pt x="288163" y="944880"/>
                </a:lnTo>
                <a:lnTo>
                  <a:pt x="288163" y="735063"/>
                </a:lnTo>
                <a:lnTo>
                  <a:pt x="284784" y="708660"/>
                </a:lnTo>
                <a:lnTo>
                  <a:pt x="281432" y="657860"/>
                </a:lnTo>
                <a:lnTo>
                  <a:pt x="310261" y="657860"/>
                </a:lnTo>
                <a:lnTo>
                  <a:pt x="318998" y="656590"/>
                </a:lnTo>
                <a:lnTo>
                  <a:pt x="326605" y="652780"/>
                </a:lnTo>
                <a:lnTo>
                  <a:pt x="331978" y="645160"/>
                </a:lnTo>
                <a:lnTo>
                  <a:pt x="334010" y="636270"/>
                </a:lnTo>
                <a:lnTo>
                  <a:pt x="331978" y="628650"/>
                </a:lnTo>
                <a:lnTo>
                  <a:pt x="326605" y="622300"/>
                </a:lnTo>
                <a:lnTo>
                  <a:pt x="318998" y="618490"/>
                </a:lnTo>
                <a:lnTo>
                  <a:pt x="310261" y="617220"/>
                </a:lnTo>
                <a:lnTo>
                  <a:pt x="281432" y="617220"/>
                </a:lnTo>
                <a:lnTo>
                  <a:pt x="281660" y="613410"/>
                </a:lnTo>
                <a:lnTo>
                  <a:pt x="284670" y="565150"/>
                </a:lnTo>
                <a:lnTo>
                  <a:pt x="290918" y="514350"/>
                </a:lnTo>
                <a:lnTo>
                  <a:pt x="300075" y="466090"/>
                </a:lnTo>
                <a:lnTo>
                  <a:pt x="312064" y="419100"/>
                </a:lnTo>
                <a:lnTo>
                  <a:pt x="326783" y="373380"/>
                </a:lnTo>
                <a:lnTo>
                  <a:pt x="344157" y="330200"/>
                </a:lnTo>
                <a:lnTo>
                  <a:pt x="674751" y="330200"/>
                </a:lnTo>
                <a:lnTo>
                  <a:pt x="674751" y="377190"/>
                </a:lnTo>
                <a:lnTo>
                  <a:pt x="676503" y="386080"/>
                </a:lnTo>
                <a:lnTo>
                  <a:pt x="681266" y="392430"/>
                </a:lnTo>
                <a:lnTo>
                  <a:pt x="688301" y="397510"/>
                </a:lnTo>
                <a:lnTo>
                  <a:pt x="696849" y="400050"/>
                </a:lnTo>
                <a:lnTo>
                  <a:pt x="706234" y="397510"/>
                </a:lnTo>
                <a:lnTo>
                  <a:pt x="713765" y="392430"/>
                </a:lnTo>
                <a:lnTo>
                  <a:pt x="718769" y="386080"/>
                </a:lnTo>
                <a:lnTo>
                  <a:pt x="720598" y="377190"/>
                </a:lnTo>
                <a:lnTo>
                  <a:pt x="720598" y="330200"/>
                </a:lnTo>
                <a:lnTo>
                  <a:pt x="1051052" y="330200"/>
                </a:lnTo>
                <a:lnTo>
                  <a:pt x="1067676" y="372110"/>
                </a:lnTo>
                <a:lnTo>
                  <a:pt x="1081925" y="416560"/>
                </a:lnTo>
                <a:lnTo>
                  <a:pt x="1093635" y="464820"/>
                </a:lnTo>
                <a:lnTo>
                  <a:pt x="1102677" y="513080"/>
                </a:lnTo>
                <a:lnTo>
                  <a:pt x="1108887" y="563880"/>
                </a:lnTo>
                <a:lnTo>
                  <a:pt x="1112139" y="617220"/>
                </a:lnTo>
                <a:lnTo>
                  <a:pt x="1084961" y="617220"/>
                </a:lnTo>
                <a:lnTo>
                  <a:pt x="1076286" y="618490"/>
                </a:lnTo>
                <a:lnTo>
                  <a:pt x="1068717" y="622300"/>
                </a:lnTo>
                <a:lnTo>
                  <a:pt x="1063358" y="628650"/>
                </a:lnTo>
                <a:lnTo>
                  <a:pt x="1061339" y="636270"/>
                </a:lnTo>
                <a:lnTo>
                  <a:pt x="1063358" y="645160"/>
                </a:lnTo>
                <a:lnTo>
                  <a:pt x="1068717" y="652780"/>
                </a:lnTo>
                <a:lnTo>
                  <a:pt x="1076286" y="656590"/>
                </a:lnTo>
                <a:lnTo>
                  <a:pt x="1084961" y="657860"/>
                </a:lnTo>
                <a:lnTo>
                  <a:pt x="1112139" y="657860"/>
                </a:lnTo>
                <a:lnTo>
                  <a:pt x="1109814" y="706120"/>
                </a:lnTo>
                <a:lnTo>
                  <a:pt x="1104163" y="759460"/>
                </a:lnTo>
                <a:lnTo>
                  <a:pt x="1095540" y="807720"/>
                </a:lnTo>
                <a:lnTo>
                  <a:pt x="1083818" y="855980"/>
                </a:lnTo>
                <a:lnTo>
                  <a:pt x="1068984" y="901700"/>
                </a:lnTo>
                <a:lnTo>
                  <a:pt x="1051052" y="944880"/>
                </a:lnTo>
                <a:lnTo>
                  <a:pt x="1034034" y="944880"/>
                </a:lnTo>
                <a:lnTo>
                  <a:pt x="1025334" y="946150"/>
                </a:lnTo>
                <a:lnTo>
                  <a:pt x="1017727" y="951230"/>
                </a:lnTo>
                <a:lnTo>
                  <a:pt x="1012329" y="957580"/>
                </a:lnTo>
                <a:lnTo>
                  <a:pt x="1010285" y="966470"/>
                </a:lnTo>
                <a:lnTo>
                  <a:pt x="1011821" y="975360"/>
                </a:lnTo>
                <a:lnTo>
                  <a:pt x="1016228" y="981710"/>
                </a:lnTo>
                <a:lnTo>
                  <a:pt x="1023188" y="986790"/>
                </a:lnTo>
                <a:lnTo>
                  <a:pt x="1032383" y="988060"/>
                </a:lnTo>
                <a:lnTo>
                  <a:pt x="1012126" y="1023620"/>
                </a:lnTo>
                <a:lnTo>
                  <a:pt x="989787" y="1056640"/>
                </a:lnTo>
                <a:lnTo>
                  <a:pt x="965847" y="1088390"/>
                </a:lnTo>
                <a:lnTo>
                  <a:pt x="940816" y="1115060"/>
                </a:lnTo>
                <a:lnTo>
                  <a:pt x="936117" y="1122680"/>
                </a:lnTo>
                <a:lnTo>
                  <a:pt x="954532" y="1153160"/>
                </a:lnTo>
                <a:lnTo>
                  <a:pt x="966343" y="1153160"/>
                </a:lnTo>
                <a:lnTo>
                  <a:pt x="1010577" y="1109980"/>
                </a:lnTo>
                <a:lnTo>
                  <a:pt x="1038961" y="1071880"/>
                </a:lnTo>
                <a:lnTo>
                  <a:pt x="1064475" y="1031240"/>
                </a:lnTo>
                <a:lnTo>
                  <a:pt x="1086612" y="988060"/>
                </a:lnTo>
                <a:lnTo>
                  <a:pt x="1220597" y="988060"/>
                </a:lnTo>
                <a:lnTo>
                  <a:pt x="1187424" y="1026160"/>
                </a:lnTo>
                <a:lnTo>
                  <a:pt x="1151102" y="1060462"/>
                </a:lnTo>
                <a:lnTo>
                  <a:pt x="1111681" y="1092200"/>
                </a:lnTo>
                <a:lnTo>
                  <a:pt x="1069289" y="1122680"/>
                </a:lnTo>
                <a:lnTo>
                  <a:pt x="1024001" y="1148080"/>
                </a:lnTo>
                <a:lnTo>
                  <a:pt x="1017384" y="1154430"/>
                </a:lnTo>
                <a:lnTo>
                  <a:pt x="1013358" y="1162050"/>
                </a:lnTo>
                <a:lnTo>
                  <a:pt x="1012532" y="1170940"/>
                </a:lnTo>
                <a:lnTo>
                  <a:pt x="1015492" y="1178560"/>
                </a:lnTo>
                <a:lnTo>
                  <a:pt x="1019810" y="1186180"/>
                </a:lnTo>
                <a:lnTo>
                  <a:pt x="1027303" y="1189990"/>
                </a:lnTo>
                <a:lnTo>
                  <a:pt x="1040003" y="1189990"/>
                </a:lnTo>
                <a:lnTo>
                  <a:pt x="1092568" y="1162050"/>
                </a:lnTo>
                <a:lnTo>
                  <a:pt x="1133652" y="1134110"/>
                </a:lnTo>
                <a:lnTo>
                  <a:pt x="1172425" y="1103630"/>
                </a:lnTo>
                <a:lnTo>
                  <a:pt x="1208760" y="1071880"/>
                </a:lnTo>
                <a:lnTo>
                  <a:pt x="1242517" y="1036320"/>
                </a:lnTo>
                <a:lnTo>
                  <a:pt x="1273594" y="998220"/>
                </a:lnTo>
                <a:lnTo>
                  <a:pt x="1301877" y="958850"/>
                </a:lnTo>
                <a:lnTo>
                  <a:pt x="1310982" y="943610"/>
                </a:lnTo>
                <a:lnTo>
                  <a:pt x="1326921" y="916940"/>
                </a:lnTo>
                <a:lnTo>
                  <a:pt x="1348193" y="872490"/>
                </a:lnTo>
                <a:lnTo>
                  <a:pt x="1365656" y="826770"/>
                </a:lnTo>
                <a:lnTo>
                  <a:pt x="1379270" y="779780"/>
                </a:lnTo>
                <a:lnTo>
                  <a:pt x="1389024" y="732790"/>
                </a:lnTo>
                <a:lnTo>
                  <a:pt x="1394904" y="684530"/>
                </a:lnTo>
                <a:lnTo>
                  <a:pt x="1396034" y="656590"/>
                </a:lnTo>
                <a:lnTo>
                  <a:pt x="1396873" y="636270"/>
                </a:lnTo>
                <a:close/>
              </a:path>
            </a:pathLst>
          </a:custGeom>
          <a:solidFill>
            <a:srgbClr val="FF8D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36" name="Google Shape;136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65220" y="2585567"/>
            <a:ext cx="1748916" cy="135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02117" y="2723324"/>
            <a:ext cx="982344" cy="1223416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"/>
          <p:cNvSpPr/>
          <p:nvPr/>
        </p:nvSpPr>
        <p:spPr>
          <a:xfrm>
            <a:off x="2054860" y="3106420"/>
            <a:ext cx="35560" cy="53340"/>
          </a:xfrm>
          <a:custGeom>
            <a:rect b="b" l="l" r="r" t="t"/>
            <a:pathLst>
              <a:path extrusionOk="0" h="53339" w="35560">
                <a:moveTo>
                  <a:pt x="27558" y="0"/>
                </a:moveTo>
                <a:lnTo>
                  <a:pt x="18414" y="0"/>
                </a:lnTo>
                <a:lnTo>
                  <a:pt x="8000" y="0"/>
                </a:lnTo>
                <a:lnTo>
                  <a:pt x="0" y="8762"/>
                </a:lnTo>
                <a:lnTo>
                  <a:pt x="0" y="45847"/>
                </a:lnTo>
                <a:lnTo>
                  <a:pt x="8000" y="53212"/>
                </a:lnTo>
                <a:lnTo>
                  <a:pt x="27558" y="53212"/>
                </a:lnTo>
                <a:lnTo>
                  <a:pt x="35559" y="45847"/>
                </a:lnTo>
                <a:lnTo>
                  <a:pt x="35559" y="6223"/>
                </a:lnTo>
                <a:lnTo>
                  <a:pt x="27558" y="0"/>
                </a:lnTo>
                <a:close/>
              </a:path>
            </a:pathLst>
          </a:custGeom>
          <a:solidFill>
            <a:srgbClr val="FF8D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"/>
          <p:cNvSpPr/>
          <p:nvPr/>
        </p:nvSpPr>
        <p:spPr>
          <a:xfrm>
            <a:off x="6512939" y="0"/>
            <a:ext cx="2631440" cy="1184910"/>
          </a:xfrm>
          <a:custGeom>
            <a:rect b="b" l="l" r="r" t="t"/>
            <a:pathLst>
              <a:path extrusionOk="0" h="1184910" w="2631440">
                <a:moveTo>
                  <a:pt x="2631060" y="210947"/>
                </a:moveTo>
                <a:lnTo>
                  <a:pt x="1442086" y="210947"/>
                </a:lnTo>
                <a:lnTo>
                  <a:pt x="1475534" y="211497"/>
                </a:lnTo>
                <a:lnTo>
                  <a:pt x="1510780" y="213292"/>
                </a:lnTo>
                <a:lnTo>
                  <a:pt x="1585603" y="221462"/>
                </a:lnTo>
                <a:lnTo>
                  <a:pt x="1624648" y="228264"/>
                </a:lnTo>
                <a:lnTo>
                  <a:pt x="1664429" y="237161"/>
                </a:lnTo>
                <a:lnTo>
                  <a:pt x="1704679" y="248366"/>
                </a:lnTo>
                <a:lnTo>
                  <a:pt x="1745134" y="262092"/>
                </a:lnTo>
                <a:lnTo>
                  <a:pt x="1785527" y="278551"/>
                </a:lnTo>
                <a:lnTo>
                  <a:pt x="1825594" y="297957"/>
                </a:lnTo>
                <a:lnTo>
                  <a:pt x="1865068" y="320523"/>
                </a:lnTo>
                <a:lnTo>
                  <a:pt x="1903684" y="346461"/>
                </a:lnTo>
                <a:lnTo>
                  <a:pt x="1941176" y="375984"/>
                </a:lnTo>
                <a:lnTo>
                  <a:pt x="1977280" y="409305"/>
                </a:lnTo>
                <a:lnTo>
                  <a:pt x="2011728" y="446637"/>
                </a:lnTo>
                <a:lnTo>
                  <a:pt x="2044257" y="488193"/>
                </a:lnTo>
                <a:lnTo>
                  <a:pt x="2074599" y="534185"/>
                </a:lnTo>
                <a:lnTo>
                  <a:pt x="2102491" y="584828"/>
                </a:lnTo>
                <a:lnTo>
                  <a:pt x="2127665" y="640332"/>
                </a:lnTo>
                <a:lnTo>
                  <a:pt x="2149857" y="700913"/>
                </a:lnTo>
                <a:lnTo>
                  <a:pt x="2172687" y="762930"/>
                </a:lnTo>
                <a:lnTo>
                  <a:pt x="2198693" y="819994"/>
                </a:lnTo>
                <a:lnTo>
                  <a:pt x="2227587" y="872305"/>
                </a:lnTo>
                <a:lnTo>
                  <a:pt x="2259080" y="920067"/>
                </a:lnTo>
                <a:lnTo>
                  <a:pt x="2292884" y="963480"/>
                </a:lnTo>
                <a:lnTo>
                  <a:pt x="2328708" y="1002746"/>
                </a:lnTo>
                <a:lnTo>
                  <a:pt x="2366266" y="1038068"/>
                </a:lnTo>
                <a:lnTo>
                  <a:pt x="2405267" y="1069648"/>
                </a:lnTo>
                <a:lnTo>
                  <a:pt x="2445423" y="1097687"/>
                </a:lnTo>
                <a:lnTo>
                  <a:pt x="2486446" y="1122388"/>
                </a:lnTo>
                <a:lnTo>
                  <a:pt x="2528047" y="1143952"/>
                </a:lnTo>
                <a:lnTo>
                  <a:pt x="2569936" y="1162581"/>
                </a:lnTo>
                <a:lnTo>
                  <a:pt x="2611826" y="1178478"/>
                </a:lnTo>
                <a:lnTo>
                  <a:pt x="2631060" y="1184658"/>
                </a:lnTo>
                <a:lnTo>
                  <a:pt x="2631060" y="210947"/>
                </a:lnTo>
                <a:close/>
              </a:path>
              <a:path extrusionOk="0" h="1184910" w="2631440">
                <a:moveTo>
                  <a:pt x="2631060" y="0"/>
                </a:moveTo>
                <a:lnTo>
                  <a:pt x="0" y="0"/>
                </a:lnTo>
                <a:lnTo>
                  <a:pt x="3989" y="3742"/>
                </a:lnTo>
                <a:lnTo>
                  <a:pt x="44350" y="37871"/>
                </a:lnTo>
                <a:lnTo>
                  <a:pt x="85601" y="69301"/>
                </a:lnTo>
                <a:lnTo>
                  <a:pt x="127636" y="98128"/>
                </a:lnTo>
                <a:lnTo>
                  <a:pt x="170348" y="124451"/>
                </a:lnTo>
                <a:lnTo>
                  <a:pt x="213631" y="148368"/>
                </a:lnTo>
                <a:lnTo>
                  <a:pt x="257378" y="169976"/>
                </a:lnTo>
                <a:lnTo>
                  <a:pt x="301483" y="189372"/>
                </a:lnTo>
                <a:lnTo>
                  <a:pt x="345838" y="206656"/>
                </a:lnTo>
                <a:lnTo>
                  <a:pt x="390337" y="221923"/>
                </a:lnTo>
                <a:lnTo>
                  <a:pt x="434874" y="235273"/>
                </a:lnTo>
                <a:lnTo>
                  <a:pt x="479341" y="246803"/>
                </a:lnTo>
                <a:lnTo>
                  <a:pt x="523632" y="256610"/>
                </a:lnTo>
                <a:lnTo>
                  <a:pt x="567641" y="264793"/>
                </a:lnTo>
                <a:lnTo>
                  <a:pt x="611261" y="271448"/>
                </a:lnTo>
                <a:lnTo>
                  <a:pt x="654384" y="276674"/>
                </a:lnTo>
                <a:lnTo>
                  <a:pt x="696905" y="280569"/>
                </a:lnTo>
                <a:lnTo>
                  <a:pt x="738717" y="283230"/>
                </a:lnTo>
                <a:lnTo>
                  <a:pt x="779712" y="284755"/>
                </a:lnTo>
                <a:lnTo>
                  <a:pt x="819786" y="285241"/>
                </a:lnTo>
                <a:lnTo>
                  <a:pt x="996542" y="276153"/>
                </a:lnTo>
                <a:lnTo>
                  <a:pt x="1137508" y="256158"/>
                </a:lnTo>
                <a:lnTo>
                  <a:pt x="1230801" y="236164"/>
                </a:lnTo>
                <a:lnTo>
                  <a:pt x="1264540" y="227075"/>
                </a:lnTo>
                <a:lnTo>
                  <a:pt x="1277529" y="224555"/>
                </a:lnTo>
                <a:lnTo>
                  <a:pt x="1313974" y="219011"/>
                </a:lnTo>
                <a:lnTo>
                  <a:pt x="1370089" y="213467"/>
                </a:lnTo>
                <a:lnTo>
                  <a:pt x="1442086" y="210947"/>
                </a:lnTo>
                <a:lnTo>
                  <a:pt x="2631060" y="210947"/>
                </a:lnTo>
                <a:lnTo>
                  <a:pt x="2631060" y="0"/>
                </a:lnTo>
                <a:close/>
              </a:path>
            </a:pathLst>
          </a:custGeom>
          <a:solidFill>
            <a:srgbClr val="ECC28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44" name="Google Shape;144;p6"/>
          <p:cNvSpPr/>
          <p:nvPr/>
        </p:nvSpPr>
        <p:spPr>
          <a:xfrm>
            <a:off x="0" y="3937767"/>
            <a:ext cx="2707640" cy="1205865"/>
          </a:xfrm>
          <a:custGeom>
            <a:rect b="b" l="l" r="r" t="t"/>
            <a:pathLst>
              <a:path extrusionOk="0" h="1205864" w="2707640">
                <a:moveTo>
                  <a:pt x="0" y="0"/>
                </a:moveTo>
                <a:lnTo>
                  <a:pt x="0" y="1205732"/>
                </a:lnTo>
                <a:lnTo>
                  <a:pt x="2707264" y="1205732"/>
                </a:lnTo>
                <a:lnTo>
                  <a:pt x="2662910" y="1167854"/>
                </a:lnTo>
                <a:lnTo>
                  <a:pt x="2621659" y="1136423"/>
                </a:lnTo>
                <a:lnTo>
                  <a:pt x="2579624" y="1107593"/>
                </a:lnTo>
                <a:lnTo>
                  <a:pt x="2536911" y="1081268"/>
                </a:lnTo>
                <a:lnTo>
                  <a:pt x="2493628" y="1057349"/>
                </a:lnTo>
                <a:lnTo>
                  <a:pt x="2449881" y="1035739"/>
                </a:lnTo>
                <a:lnTo>
                  <a:pt x="2405776" y="1016340"/>
                </a:lnTo>
                <a:lnTo>
                  <a:pt x="2361421" y="999054"/>
                </a:lnTo>
                <a:lnTo>
                  <a:pt x="1265148" y="994835"/>
                </a:lnTo>
                <a:lnTo>
                  <a:pt x="1231698" y="994284"/>
                </a:lnTo>
                <a:lnTo>
                  <a:pt x="1159674" y="989236"/>
                </a:lnTo>
                <a:lnTo>
                  <a:pt x="1121631" y="984313"/>
                </a:lnTo>
                <a:lnTo>
                  <a:pt x="1082588" y="977508"/>
                </a:lnTo>
                <a:lnTo>
                  <a:pt x="1042810" y="968608"/>
                </a:lnTo>
                <a:lnTo>
                  <a:pt x="1002562" y="957399"/>
                </a:lnTo>
                <a:lnTo>
                  <a:pt x="962110" y="943669"/>
                </a:lnTo>
                <a:lnTo>
                  <a:pt x="921720" y="927206"/>
                </a:lnTo>
                <a:lnTo>
                  <a:pt x="881657" y="907796"/>
                </a:lnTo>
                <a:lnTo>
                  <a:pt x="842187" y="885227"/>
                </a:lnTo>
                <a:lnTo>
                  <a:pt x="803574" y="859286"/>
                </a:lnTo>
                <a:lnTo>
                  <a:pt x="766084" y="829760"/>
                </a:lnTo>
                <a:lnTo>
                  <a:pt x="729983" y="796436"/>
                </a:lnTo>
                <a:lnTo>
                  <a:pt x="695536" y="759102"/>
                </a:lnTo>
                <a:lnTo>
                  <a:pt x="663008" y="717545"/>
                </a:lnTo>
                <a:lnTo>
                  <a:pt x="632666" y="671553"/>
                </a:lnTo>
                <a:lnTo>
                  <a:pt x="604774" y="620911"/>
                </a:lnTo>
                <a:lnTo>
                  <a:pt x="579598" y="565408"/>
                </a:lnTo>
                <a:lnTo>
                  <a:pt x="557403" y="504831"/>
                </a:lnTo>
                <a:lnTo>
                  <a:pt x="534568" y="442807"/>
                </a:lnTo>
                <a:lnTo>
                  <a:pt x="508558" y="385738"/>
                </a:lnTo>
                <a:lnTo>
                  <a:pt x="479662" y="333422"/>
                </a:lnTo>
                <a:lnTo>
                  <a:pt x="448168" y="285658"/>
                </a:lnTo>
                <a:lnTo>
                  <a:pt x="414364" y="242242"/>
                </a:lnTo>
                <a:lnTo>
                  <a:pt x="378540" y="202973"/>
                </a:lnTo>
                <a:lnTo>
                  <a:pt x="340984" y="167650"/>
                </a:lnTo>
                <a:lnTo>
                  <a:pt x="301984" y="136070"/>
                </a:lnTo>
                <a:lnTo>
                  <a:pt x="261830" y="108030"/>
                </a:lnTo>
                <a:lnTo>
                  <a:pt x="220809" y="83330"/>
                </a:lnTo>
                <a:lnTo>
                  <a:pt x="179210" y="61766"/>
                </a:lnTo>
                <a:lnTo>
                  <a:pt x="137323" y="43138"/>
                </a:lnTo>
                <a:lnTo>
                  <a:pt x="95435" y="27243"/>
                </a:lnTo>
                <a:lnTo>
                  <a:pt x="53836" y="13878"/>
                </a:lnTo>
                <a:lnTo>
                  <a:pt x="12813" y="2842"/>
                </a:lnTo>
                <a:lnTo>
                  <a:pt x="0" y="0"/>
                </a:lnTo>
                <a:close/>
              </a:path>
              <a:path extrusionOk="0" h="1205864" w="2707640">
                <a:moveTo>
                  <a:pt x="1887474" y="920452"/>
                </a:moveTo>
                <a:lnTo>
                  <a:pt x="1710717" y="929550"/>
                </a:lnTo>
                <a:lnTo>
                  <a:pt x="1569751" y="949566"/>
                </a:lnTo>
                <a:lnTo>
                  <a:pt x="1476458" y="969583"/>
                </a:lnTo>
                <a:lnTo>
                  <a:pt x="1442720" y="978681"/>
                </a:lnTo>
                <a:lnTo>
                  <a:pt x="1429729" y="981205"/>
                </a:lnTo>
                <a:lnTo>
                  <a:pt x="1393282" y="986758"/>
                </a:lnTo>
                <a:lnTo>
                  <a:pt x="1337160" y="992311"/>
                </a:lnTo>
                <a:lnTo>
                  <a:pt x="1265148" y="994835"/>
                </a:lnTo>
                <a:lnTo>
                  <a:pt x="2349128" y="994835"/>
                </a:lnTo>
                <a:lnTo>
                  <a:pt x="2272385" y="970432"/>
                </a:lnTo>
                <a:lnTo>
                  <a:pt x="2227918" y="958900"/>
                </a:lnTo>
                <a:lnTo>
                  <a:pt x="2183627" y="949091"/>
                </a:lnTo>
                <a:lnTo>
                  <a:pt x="2139618" y="940906"/>
                </a:lnTo>
                <a:lnTo>
                  <a:pt x="2095999" y="934249"/>
                </a:lnTo>
                <a:lnTo>
                  <a:pt x="2052875" y="929022"/>
                </a:lnTo>
                <a:lnTo>
                  <a:pt x="2010354" y="925126"/>
                </a:lnTo>
                <a:lnTo>
                  <a:pt x="1968542" y="922464"/>
                </a:lnTo>
                <a:lnTo>
                  <a:pt x="1927547" y="920938"/>
                </a:lnTo>
                <a:lnTo>
                  <a:pt x="1887474" y="920452"/>
                </a:lnTo>
                <a:close/>
              </a:path>
            </a:pathLst>
          </a:custGeom>
          <a:solidFill>
            <a:srgbClr val="ECC28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45" name="Google Shape;145;p6"/>
          <p:cNvSpPr/>
          <p:nvPr/>
        </p:nvSpPr>
        <p:spPr>
          <a:xfrm>
            <a:off x="3769359" y="2120900"/>
            <a:ext cx="1548130" cy="441325"/>
          </a:xfrm>
          <a:custGeom>
            <a:rect b="b" l="l" r="r" t="t"/>
            <a:pathLst>
              <a:path extrusionOk="0" h="441325" w="1548129">
                <a:moveTo>
                  <a:pt x="0" y="440944"/>
                </a:moveTo>
                <a:lnTo>
                  <a:pt x="773811" y="440944"/>
                </a:lnTo>
                <a:lnTo>
                  <a:pt x="773811" y="0"/>
                </a:lnTo>
                <a:lnTo>
                  <a:pt x="1547749" y="0"/>
                </a:lnTo>
              </a:path>
            </a:pathLst>
          </a:custGeom>
          <a:noFill/>
          <a:ln cap="flat" cmpd="sng" w="19050">
            <a:solidFill>
              <a:srgbClr val="FF8D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146" name="Google Shape;146;p6"/>
          <p:cNvGrpSpPr/>
          <p:nvPr/>
        </p:nvGrpSpPr>
        <p:grpSpPr>
          <a:xfrm>
            <a:off x="5097779" y="1633220"/>
            <a:ext cx="2839720" cy="1249680"/>
            <a:chOff x="5097779" y="1633220"/>
            <a:chExt cx="2839720" cy="1249680"/>
          </a:xfrm>
        </p:grpSpPr>
        <p:pic>
          <p:nvPicPr>
            <p:cNvPr id="147" name="Google Shape;147;p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406639" y="2357120"/>
              <a:ext cx="132079" cy="1244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6"/>
            <p:cNvSpPr/>
            <p:nvPr/>
          </p:nvSpPr>
          <p:spPr>
            <a:xfrm>
              <a:off x="7282179" y="2250440"/>
              <a:ext cx="655320" cy="632460"/>
            </a:xfrm>
            <a:custGeom>
              <a:rect b="b" l="l" r="r" t="t"/>
              <a:pathLst>
                <a:path extrusionOk="0" h="632460" w="655320">
                  <a:moveTo>
                    <a:pt x="327278" y="0"/>
                  </a:moveTo>
                  <a:lnTo>
                    <a:pt x="275623" y="3898"/>
                  </a:lnTo>
                  <a:lnTo>
                    <a:pt x="226058" y="15398"/>
                  </a:lnTo>
                  <a:lnTo>
                    <a:pt x="179182" y="34207"/>
                  </a:lnTo>
                  <a:lnTo>
                    <a:pt x="135592" y="60033"/>
                  </a:lnTo>
                  <a:lnTo>
                    <a:pt x="95885" y="92583"/>
                  </a:lnTo>
                  <a:lnTo>
                    <a:pt x="62162" y="130683"/>
                  </a:lnTo>
                  <a:lnTo>
                    <a:pt x="35414" y="172867"/>
                  </a:lnTo>
                  <a:lnTo>
                    <a:pt x="15939" y="218404"/>
                  </a:lnTo>
                  <a:lnTo>
                    <a:pt x="4161" y="266049"/>
                  </a:lnTo>
                  <a:lnTo>
                    <a:pt x="4034" y="266562"/>
                  </a:lnTo>
                  <a:lnTo>
                    <a:pt x="167" y="314531"/>
                  </a:lnTo>
                  <a:lnTo>
                    <a:pt x="61" y="315849"/>
                  </a:lnTo>
                  <a:lnTo>
                    <a:pt x="0" y="316611"/>
                  </a:lnTo>
                  <a:lnTo>
                    <a:pt x="4004" y="366162"/>
                  </a:lnTo>
                  <a:lnTo>
                    <a:pt x="15939" y="414543"/>
                  </a:lnTo>
                  <a:lnTo>
                    <a:pt x="35414" y="459988"/>
                  </a:lnTo>
                  <a:lnTo>
                    <a:pt x="62162" y="502234"/>
                  </a:lnTo>
                  <a:lnTo>
                    <a:pt x="95885" y="540639"/>
                  </a:lnTo>
                  <a:lnTo>
                    <a:pt x="135055" y="572816"/>
                  </a:lnTo>
                  <a:lnTo>
                    <a:pt x="178579" y="598416"/>
                  </a:lnTo>
                  <a:lnTo>
                    <a:pt x="225656" y="617110"/>
                  </a:lnTo>
                  <a:lnTo>
                    <a:pt x="275489" y="628567"/>
                  </a:lnTo>
                  <a:lnTo>
                    <a:pt x="327278" y="632460"/>
                  </a:lnTo>
                  <a:lnTo>
                    <a:pt x="379306" y="628567"/>
                  </a:lnTo>
                  <a:lnTo>
                    <a:pt x="429096" y="617110"/>
                  </a:lnTo>
                  <a:lnTo>
                    <a:pt x="440952" y="612394"/>
                  </a:lnTo>
                  <a:lnTo>
                    <a:pt x="328041" y="612394"/>
                  </a:lnTo>
                  <a:lnTo>
                    <a:pt x="274826" y="607985"/>
                  </a:lnTo>
                  <a:lnTo>
                    <a:pt x="224738" y="595244"/>
                  </a:lnTo>
                  <a:lnTo>
                    <a:pt x="178466" y="574897"/>
                  </a:lnTo>
                  <a:lnTo>
                    <a:pt x="136703" y="547671"/>
                  </a:lnTo>
                  <a:lnTo>
                    <a:pt x="100140" y="514292"/>
                  </a:lnTo>
                  <a:lnTo>
                    <a:pt x="69469" y="475488"/>
                  </a:lnTo>
                  <a:lnTo>
                    <a:pt x="93573" y="458724"/>
                  </a:lnTo>
                  <a:lnTo>
                    <a:pt x="59054" y="458724"/>
                  </a:lnTo>
                  <a:lnTo>
                    <a:pt x="53103" y="447813"/>
                  </a:lnTo>
                  <a:lnTo>
                    <a:pt x="47640" y="436403"/>
                  </a:lnTo>
                  <a:lnTo>
                    <a:pt x="42677" y="424755"/>
                  </a:lnTo>
                  <a:lnTo>
                    <a:pt x="38228" y="413135"/>
                  </a:lnTo>
                  <a:lnTo>
                    <a:pt x="68252" y="393065"/>
                  </a:lnTo>
                  <a:lnTo>
                    <a:pt x="31242" y="393065"/>
                  </a:lnTo>
                  <a:lnTo>
                    <a:pt x="26741" y="374278"/>
                  </a:lnTo>
                  <a:lnTo>
                    <a:pt x="23526" y="355266"/>
                  </a:lnTo>
                  <a:lnTo>
                    <a:pt x="21597" y="336040"/>
                  </a:lnTo>
                  <a:lnTo>
                    <a:pt x="20954" y="316611"/>
                  </a:lnTo>
                  <a:lnTo>
                    <a:pt x="24975" y="268549"/>
                  </a:lnTo>
                  <a:lnTo>
                    <a:pt x="36615" y="222987"/>
                  </a:lnTo>
                  <a:lnTo>
                    <a:pt x="55241" y="180528"/>
                  </a:lnTo>
                  <a:lnTo>
                    <a:pt x="80220" y="141775"/>
                  </a:lnTo>
                  <a:lnTo>
                    <a:pt x="110918" y="107330"/>
                  </a:lnTo>
                  <a:lnTo>
                    <a:pt x="146703" y="77797"/>
                  </a:lnTo>
                  <a:lnTo>
                    <a:pt x="186941" y="53777"/>
                  </a:lnTo>
                  <a:lnTo>
                    <a:pt x="230998" y="35873"/>
                  </a:lnTo>
                  <a:lnTo>
                    <a:pt x="278243" y="24689"/>
                  </a:lnTo>
                  <a:lnTo>
                    <a:pt x="328041" y="20828"/>
                  </a:lnTo>
                  <a:lnTo>
                    <a:pt x="563330" y="20828"/>
                  </a:lnTo>
                  <a:lnTo>
                    <a:pt x="554001" y="16129"/>
                  </a:lnTo>
                  <a:lnTo>
                    <a:pt x="429387" y="16129"/>
                  </a:lnTo>
                  <a:lnTo>
                    <a:pt x="404288" y="9322"/>
                  </a:lnTo>
                  <a:lnTo>
                    <a:pt x="378904" y="4254"/>
                  </a:lnTo>
                  <a:lnTo>
                    <a:pt x="353234" y="1091"/>
                  </a:lnTo>
                  <a:lnTo>
                    <a:pt x="327278" y="0"/>
                  </a:lnTo>
                  <a:close/>
                </a:path>
                <a:path extrusionOk="0" h="632460" w="655320">
                  <a:moveTo>
                    <a:pt x="266868" y="354838"/>
                  </a:moveTo>
                  <a:lnTo>
                    <a:pt x="241808" y="354838"/>
                  </a:lnTo>
                  <a:lnTo>
                    <a:pt x="419100" y="598932"/>
                  </a:lnTo>
                  <a:lnTo>
                    <a:pt x="396621" y="605000"/>
                  </a:lnTo>
                  <a:lnTo>
                    <a:pt x="374046" y="609187"/>
                  </a:lnTo>
                  <a:lnTo>
                    <a:pt x="351234" y="611612"/>
                  </a:lnTo>
                  <a:lnTo>
                    <a:pt x="328041" y="612394"/>
                  </a:lnTo>
                  <a:lnTo>
                    <a:pt x="440952" y="612394"/>
                  </a:lnTo>
                  <a:lnTo>
                    <a:pt x="476088" y="598416"/>
                  </a:lnTo>
                  <a:lnTo>
                    <a:pt x="486682" y="592201"/>
                  </a:lnTo>
                  <a:lnTo>
                    <a:pt x="439166" y="592201"/>
                  </a:lnTo>
                  <a:lnTo>
                    <a:pt x="266868" y="354838"/>
                  </a:lnTo>
                  <a:close/>
                </a:path>
                <a:path extrusionOk="0" h="632460" w="655320">
                  <a:moveTo>
                    <a:pt x="321431" y="315849"/>
                  </a:moveTo>
                  <a:lnTo>
                    <a:pt x="297434" y="315849"/>
                  </a:lnTo>
                  <a:lnTo>
                    <a:pt x="482980" y="572135"/>
                  </a:lnTo>
                  <a:lnTo>
                    <a:pt x="472027" y="577520"/>
                  </a:lnTo>
                  <a:lnTo>
                    <a:pt x="461073" y="582644"/>
                  </a:lnTo>
                  <a:lnTo>
                    <a:pt x="450119" y="587529"/>
                  </a:lnTo>
                  <a:lnTo>
                    <a:pt x="439166" y="592201"/>
                  </a:lnTo>
                  <a:lnTo>
                    <a:pt x="486682" y="592201"/>
                  </a:lnTo>
                  <a:lnTo>
                    <a:pt x="519721" y="572816"/>
                  </a:lnTo>
                  <a:lnTo>
                    <a:pt x="533886" y="561340"/>
                  </a:lnTo>
                  <a:lnTo>
                    <a:pt x="499618" y="561340"/>
                  </a:lnTo>
                  <a:lnTo>
                    <a:pt x="321431" y="315849"/>
                  </a:lnTo>
                  <a:close/>
                </a:path>
                <a:path extrusionOk="0" h="632460" w="655320">
                  <a:moveTo>
                    <a:pt x="628278" y="192532"/>
                  </a:moveTo>
                  <a:lnTo>
                    <a:pt x="604647" y="192532"/>
                  </a:lnTo>
                  <a:lnTo>
                    <a:pt x="616581" y="222009"/>
                  </a:lnTo>
                  <a:lnTo>
                    <a:pt x="625252" y="252809"/>
                  </a:lnTo>
                  <a:lnTo>
                    <a:pt x="630543" y="284489"/>
                  </a:lnTo>
                  <a:lnTo>
                    <a:pt x="632217" y="314531"/>
                  </a:lnTo>
                  <a:lnTo>
                    <a:pt x="632333" y="316611"/>
                  </a:lnTo>
                  <a:lnTo>
                    <a:pt x="628949" y="366162"/>
                  </a:lnTo>
                  <a:lnTo>
                    <a:pt x="617116" y="413135"/>
                  </a:lnTo>
                  <a:lnTo>
                    <a:pt x="597550" y="456834"/>
                  </a:lnTo>
                  <a:lnTo>
                    <a:pt x="570968" y="496565"/>
                  </a:lnTo>
                  <a:lnTo>
                    <a:pt x="538085" y="531631"/>
                  </a:lnTo>
                  <a:lnTo>
                    <a:pt x="499618" y="561340"/>
                  </a:lnTo>
                  <a:lnTo>
                    <a:pt x="533886" y="561340"/>
                  </a:lnTo>
                  <a:lnTo>
                    <a:pt x="593157" y="502478"/>
                  </a:lnTo>
                  <a:lnTo>
                    <a:pt x="619905" y="460263"/>
                  </a:lnTo>
                  <a:lnTo>
                    <a:pt x="639380" y="414726"/>
                  </a:lnTo>
                  <a:lnTo>
                    <a:pt x="651285" y="366598"/>
                  </a:lnTo>
                  <a:lnTo>
                    <a:pt x="655320" y="316611"/>
                  </a:lnTo>
                  <a:lnTo>
                    <a:pt x="652955" y="279781"/>
                  </a:lnTo>
                  <a:lnTo>
                    <a:pt x="652875" y="278524"/>
                  </a:lnTo>
                  <a:lnTo>
                    <a:pt x="645668" y="241093"/>
                  </a:lnTo>
                  <a:lnTo>
                    <a:pt x="633888" y="204686"/>
                  </a:lnTo>
                  <a:lnTo>
                    <a:pt x="628278" y="192532"/>
                  </a:lnTo>
                  <a:close/>
                </a:path>
                <a:path extrusionOk="0" h="632460" w="655320">
                  <a:moveTo>
                    <a:pt x="155448" y="394843"/>
                  </a:moveTo>
                  <a:lnTo>
                    <a:pt x="150875" y="394843"/>
                  </a:lnTo>
                  <a:lnTo>
                    <a:pt x="148844" y="395478"/>
                  </a:lnTo>
                  <a:lnTo>
                    <a:pt x="147320" y="397002"/>
                  </a:lnTo>
                  <a:lnTo>
                    <a:pt x="59054" y="458724"/>
                  </a:lnTo>
                  <a:lnTo>
                    <a:pt x="93573" y="458724"/>
                  </a:lnTo>
                  <a:lnTo>
                    <a:pt x="159124" y="413135"/>
                  </a:lnTo>
                  <a:lnTo>
                    <a:pt x="164719" y="409829"/>
                  </a:lnTo>
                  <a:lnTo>
                    <a:pt x="164719" y="401701"/>
                  </a:lnTo>
                  <a:lnTo>
                    <a:pt x="159893" y="397764"/>
                  </a:lnTo>
                  <a:lnTo>
                    <a:pt x="157988" y="395859"/>
                  </a:lnTo>
                  <a:lnTo>
                    <a:pt x="155448" y="394843"/>
                  </a:lnTo>
                  <a:close/>
                </a:path>
                <a:path extrusionOk="0" h="632460" w="655320">
                  <a:moveTo>
                    <a:pt x="493395" y="20828"/>
                  </a:moveTo>
                  <a:lnTo>
                    <a:pt x="328041" y="20828"/>
                  </a:lnTo>
                  <a:lnTo>
                    <a:pt x="347952" y="21449"/>
                  </a:lnTo>
                  <a:lnTo>
                    <a:pt x="367982" y="23320"/>
                  </a:lnTo>
                  <a:lnTo>
                    <a:pt x="388012" y="26453"/>
                  </a:lnTo>
                  <a:lnTo>
                    <a:pt x="407924" y="30861"/>
                  </a:lnTo>
                  <a:lnTo>
                    <a:pt x="387732" y="50629"/>
                  </a:lnTo>
                  <a:lnTo>
                    <a:pt x="372411" y="74231"/>
                  </a:lnTo>
                  <a:lnTo>
                    <a:pt x="362686" y="100976"/>
                  </a:lnTo>
                  <a:lnTo>
                    <a:pt x="359283" y="130175"/>
                  </a:lnTo>
                  <a:lnTo>
                    <a:pt x="359916" y="139400"/>
                  </a:lnTo>
                  <a:lnTo>
                    <a:pt x="361616" y="148717"/>
                  </a:lnTo>
                  <a:lnTo>
                    <a:pt x="364265" y="158428"/>
                  </a:lnTo>
                  <a:lnTo>
                    <a:pt x="367665" y="168402"/>
                  </a:lnTo>
                  <a:lnTo>
                    <a:pt x="31242" y="393065"/>
                  </a:lnTo>
                  <a:lnTo>
                    <a:pt x="68252" y="393065"/>
                  </a:lnTo>
                  <a:lnTo>
                    <a:pt x="377444" y="186436"/>
                  </a:lnTo>
                  <a:lnTo>
                    <a:pt x="402048" y="186436"/>
                  </a:lnTo>
                  <a:lnTo>
                    <a:pt x="392632" y="171497"/>
                  </a:lnTo>
                  <a:lnTo>
                    <a:pt x="380111" y="130175"/>
                  </a:lnTo>
                  <a:lnTo>
                    <a:pt x="388862" y="87586"/>
                  </a:lnTo>
                  <a:lnTo>
                    <a:pt x="388917" y="87318"/>
                  </a:lnTo>
                  <a:lnTo>
                    <a:pt x="413035" y="52593"/>
                  </a:lnTo>
                  <a:lnTo>
                    <a:pt x="448874" y="29412"/>
                  </a:lnTo>
                  <a:lnTo>
                    <a:pt x="448545" y="29412"/>
                  </a:lnTo>
                  <a:lnTo>
                    <a:pt x="493395" y="20828"/>
                  </a:lnTo>
                  <a:close/>
                </a:path>
                <a:path extrusionOk="0" h="632460" w="655320">
                  <a:moveTo>
                    <a:pt x="402048" y="186436"/>
                  </a:moveTo>
                  <a:lnTo>
                    <a:pt x="377444" y="186436"/>
                  </a:lnTo>
                  <a:lnTo>
                    <a:pt x="382234" y="194728"/>
                  </a:lnTo>
                  <a:lnTo>
                    <a:pt x="387286" y="203247"/>
                  </a:lnTo>
                  <a:lnTo>
                    <a:pt x="392624" y="211742"/>
                  </a:lnTo>
                  <a:lnTo>
                    <a:pt x="398272" y="219964"/>
                  </a:lnTo>
                  <a:lnTo>
                    <a:pt x="182752" y="371602"/>
                  </a:lnTo>
                  <a:lnTo>
                    <a:pt x="182752" y="379603"/>
                  </a:lnTo>
                  <a:lnTo>
                    <a:pt x="186944" y="383667"/>
                  </a:lnTo>
                  <a:lnTo>
                    <a:pt x="188849" y="385445"/>
                  </a:lnTo>
                  <a:lnTo>
                    <a:pt x="191643" y="386588"/>
                  </a:lnTo>
                  <a:lnTo>
                    <a:pt x="196469" y="386588"/>
                  </a:lnTo>
                  <a:lnTo>
                    <a:pt x="198627" y="385826"/>
                  </a:lnTo>
                  <a:lnTo>
                    <a:pt x="200151" y="384302"/>
                  </a:lnTo>
                  <a:lnTo>
                    <a:pt x="241808" y="354838"/>
                  </a:lnTo>
                  <a:lnTo>
                    <a:pt x="266868" y="354838"/>
                  </a:lnTo>
                  <a:lnTo>
                    <a:pt x="258572" y="343408"/>
                  </a:lnTo>
                  <a:lnTo>
                    <a:pt x="297434" y="315849"/>
                  </a:lnTo>
                  <a:lnTo>
                    <a:pt x="321431" y="315849"/>
                  </a:lnTo>
                  <a:lnTo>
                    <a:pt x="312674" y="303784"/>
                  </a:lnTo>
                  <a:lnTo>
                    <a:pt x="408559" y="236093"/>
                  </a:lnTo>
                  <a:lnTo>
                    <a:pt x="436164" y="236093"/>
                  </a:lnTo>
                  <a:lnTo>
                    <a:pt x="422941" y="219583"/>
                  </a:lnTo>
                  <a:lnTo>
                    <a:pt x="402048" y="186436"/>
                  </a:lnTo>
                  <a:close/>
                </a:path>
                <a:path extrusionOk="0" h="632460" w="655320">
                  <a:moveTo>
                    <a:pt x="436164" y="236093"/>
                  </a:moveTo>
                  <a:lnTo>
                    <a:pt x="408559" y="236093"/>
                  </a:lnTo>
                  <a:lnTo>
                    <a:pt x="434524" y="268208"/>
                  </a:lnTo>
                  <a:lnTo>
                    <a:pt x="476692" y="314531"/>
                  </a:lnTo>
                  <a:lnTo>
                    <a:pt x="489203" y="326644"/>
                  </a:lnTo>
                  <a:lnTo>
                    <a:pt x="494792" y="326644"/>
                  </a:lnTo>
                  <a:lnTo>
                    <a:pt x="496824" y="325247"/>
                  </a:lnTo>
                  <a:lnTo>
                    <a:pt x="498983" y="323215"/>
                  </a:lnTo>
                  <a:lnTo>
                    <a:pt x="512046" y="310082"/>
                  </a:lnTo>
                  <a:lnTo>
                    <a:pt x="519041" y="302514"/>
                  </a:lnTo>
                  <a:lnTo>
                    <a:pt x="493395" y="302514"/>
                  </a:lnTo>
                  <a:lnTo>
                    <a:pt x="460156" y="266049"/>
                  </a:lnTo>
                  <a:lnTo>
                    <a:pt x="436164" y="236093"/>
                  </a:lnTo>
                  <a:close/>
                </a:path>
                <a:path extrusionOk="0" h="632460" w="655320">
                  <a:moveTo>
                    <a:pt x="563330" y="20828"/>
                  </a:moveTo>
                  <a:lnTo>
                    <a:pt x="493395" y="20828"/>
                  </a:lnTo>
                  <a:lnTo>
                    <a:pt x="537555" y="29412"/>
                  </a:lnTo>
                  <a:lnTo>
                    <a:pt x="573786" y="52832"/>
                  </a:lnTo>
                  <a:lnTo>
                    <a:pt x="598300" y="87586"/>
                  </a:lnTo>
                  <a:lnTo>
                    <a:pt x="607314" y="130175"/>
                  </a:lnTo>
                  <a:lnTo>
                    <a:pt x="594800" y="172086"/>
                  </a:lnTo>
                  <a:lnTo>
                    <a:pt x="564541" y="219964"/>
                  </a:lnTo>
                  <a:lnTo>
                    <a:pt x="564451" y="220106"/>
                  </a:lnTo>
                  <a:lnTo>
                    <a:pt x="527053" y="266245"/>
                  </a:lnTo>
                  <a:lnTo>
                    <a:pt x="493395" y="302514"/>
                  </a:lnTo>
                  <a:lnTo>
                    <a:pt x="519041" y="302514"/>
                  </a:lnTo>
                  <a:lnTo>
                    <a:pt x="540051" y="279781"/>
                  </a:lnTo>
                  <a:lnTo>
                    <a:pt x="573938" y="238525"/>
                  </a:lnTo>
                  <a:lnTo>
                    <a:pt x="604647" y="192532"/>
                  </a:lnTo>
                  <a:lnTo>
                    <a:pt x="628278" y="192532"/>
                  </a:lnTo>
                  <a:lnTo>
                    <a:pt x="617727" y="169672"/>
                  </a:lnTo>
                  <a:lnTo>
                    <a:pt x="621934" y="159232"/>
                  </a:lnTo>
                  <a:lnTo>
                    <a:pt x="624998" y="149113"/>
                  </a:lnTo>
                  <a:lnTo>
                    <a:pt x="626872" y="139400"/>
                  </a:lnTo>
                  <a:lnTo>
                    <a:pt x="627472" y="130683"/>
                  </a:lnTo>
                  <a:lnTo>
                    <a:pt x="627506" y="130175"/>
                  </a:lnTo>
                  <a:lnTo>
                    <a:pt x="620625" y="89326"/>
                  </a:lnTo>
                  <a:lnTo>
                    <a:pt x="601552" y="53777"/>
                  </a:lnTo>
                  <a:lnTo>
                    <a:pt x="601473" y="53629"/>
                  </a:lnTo>
                  <a:lnTo>
                    <a:pt x="572286" y="25339"/>
                  </a:lnTo>
                  <a:lnTo>
                    <a:pt x="563330" y="20828"/>
                  </a:lnTo>
                  <a:close/>
                </a:path>
                <a:path extrusionOk="0" h="632460" w="655320">
                  <a:moveTo>
                    <a:pt x="492760" y="0"/>
                  </a:moveTo>
                  <a:lnTo>
                    <a:pt x="475446" y="1091"/>
                  </a:lnTo>
                  <a:lnTo>
                    <a:pt x="459025" y="4254"/>
                  </a:lnTo>
                  <a:lnTo>
                    <a:pt x="443628" y="9322"/>
                  </a:lnTo>
                  <a:lnTo>
                    <a:pt x="429387" y="16129"/>
                  </a:lnTo>
                  <a:lnTo>
                    <a:pt x="554001" y="16129"/>
                  </a:lnTo>
                  <a:lnTo>
                    <a:pt x="535302" y="6710"/>
                  </a:lnTo>
                  <a:lnTo>
                    <a:pt x="4927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49" name="Google Shape;149;p6"/>
            <p:cNvSpPr/>
            <p:nvPr/>
          </p:nvSpPr>
          <p:spPr>
            <a:xfrm>
              <a:off x="5280659" y="1633220"/>
              <a:ext cx="866140" cy="866140"/>
            </a:xfrm>
            <a:custGeom>
              <a:rect b="b" l="l" r="r" t="t"/>
              <a:pathLst>
                <a:path extrusionOk="0" h="866139" w="866139">
                  <a:moveTo>
                    <a:pt x="433069" y="0"/>
                  </a:moveTo>
                  <a:lnTo>
                    <a:pt x="385888" y="2541"/>
                  </a:lnTo>
                  <a:lnTo>
                    <a:pt x="340177" y="9990"/>
                  </a:lnTo>
                  <a:lnTo>
                    <a:pt x="296200" y="22081"/>
                  </a:lnTo>
                  <a:lnTo>
                    <a:pt x="254222" y="38551"/>
                  </a:lnTo>
                  <a:lnTo>
                    <a:pt x="214507" y="59134"/>
                  </a:lnTo>
                  <a:lnTo>
                    <a:pt x="177320" y="83568"/>
                  </a:lnTo>
                  <a:lnTo>
                    <a:pt x="142925" y="111586"/>
                  </a:lnTo>
                  <a:lnTo>
                    <a:pt x="111586" y="142925"/>
                  </a:lnTo>
                  <a:lnTo>
                    <a:pt x="83568" y="177320"/>
                  </a:lnTo>
                  <a:lnTo>
                    <a:pt x="59134" y="214507"/>
                  </a:lnTo>
                  <a:lnTo>
                    <a:pt x="38551" y="254222"/>
                  </a:lnTo>
                  <a:lnTo>
                    <a:pt x="22081" y="296200"/>
                  </a:lnTo>
                  <a:lnTo>
                    <a:pt x="9990" y="340177"/>
                  </a:lnTo>
                  <a:lnTo>
                    <a:pt x="2541" y="385888"/>
                  </a:lnTo>
                  <a:lnTo>
                    <a:pt x="0" y="433069"/>
                  </a:lnTo>
                  <a:lnTo>
                    <a:pt x="2541" y="480251"/>
                  </a:lnTo>
                  <a:lnTo>
                    <a:pt x="9990" y="525962"/>
                  </a:lnTo>
                  <a:lnTo>
                    <a:pt x="22081" y="569939"/>
                  </a:lnTo>
                  <a:lnTo>
                    <a:pt x="38551" y="611917"/>
                  </a:lnTo>
                  <a:lnTo>
                    <a:pt x="59134" y="651632"/>
                  </a:lnTo>
                  <a:lnTo>
                    <a:pt x="83568" y="688819"/>
                  </a:lnTo>
                  <a:lnTo>
                    <a:pt x="111586" y="723214"/>
                  </a:lnTo>
                  <a:lnTo>
                    <a:pt x="142925" y="754553"/>
                  </a:lnTo>
                  <a:lnTo>
                    <a:pt x="177320" y="782571"/>
                  </a:lnTo>
                  <a:lnTo>
                    <a:pt x="214507" y="807005"/>
                  </a:lnTo>
                  <a:lnTo>
                    <a:pt x="254222" y="827588"/>
                  </a:lnTo>
                  <a:lnTo>
                    <a:pt x="296200" y="844058"/>
                  </a:lnTo>
                  <a:lnTo>
                    <a:pt x="340177" y="856149"/>
                  </a:lnTo>
                  <a:lnTo>
                    <a:pt x="385888" y="863598"/>
                  </a:lnTo>
                  <a:lnTo>
                    <a:pt x="433069" y="866139"/>
                  </a:lnTo>
                  <a:lnTo>
                    <a:pt x="480251" y="863598"/>
                  </a:lnTo>
                  <a:lnTo>
                    <a:pt x="525962" y="856149"/>
                  </a:lnTo>
                  <a:lnTo>
                    <a:pt x="569939" y="844058"/>
                  </a:lnTo>
                  <a:lnTo>
                    <a:pt x="611917" y="827588"/>
                  </a:lnTo>
                  <a:lnTo>
                    <a:pt x="651632" y="807005"/>
                  </a:lnTo>
                  <a:lnTo>
                    <a:pt x="688819" y="782571"/>
                  </a:lnTo>
                  <a:lnTo>
                    <a:pt x="723214" y="754553"/>
                  </a:lnTo>
                  <a:lnTo>
                    <a:pt x="754553" y="723214"/>
                  </a:lnTo>
                  <a:lnTo>
                    <a:pt x="782571" y="688819"/>
                  </a:lnTo>
                  <a:lnTo>
                    <a:pt x="807005" y="651632"/>
                  </a:lnTo>
                  <a:lnTo>
                    <a:pt x="827588" y="611917"/>
                  </a:lnTo>
                  <a:lnTo>
                    <a:pt x="844058" y="569939"/>
                  </a:lnTo>
                  <a:lnTo>
                    <a:pt x="856149" y="525962"/>
                  </a:lnTo>
                  <a:lnTo>
                    <a:pt x="863598" y="480251"/>
                  </a:lnTo>
                  <a:lnTo>
                    <a:pt x="866139" y="433069"/>
                  </a:lnTo>
                  <a:lnTo>
                    <a:pt x="863598" y="385888"/>
                  </a:lnTo>
                  <a:lnTo>
                    <a:pt x="856149" y="340177"/>
                  </a:lnTo>
                  <a:lnTo>
                    <a:pt x="844058" y="296200"/>
                  </a:lnTo>
                  <a:lnTo>
                    <a:pt x="827588" y="254222"/>
                  </a:lnTo>
                  <a:lnTo>
                    <a:pt x="807005" y="214507"/>
                  </a:lnTo>
                  <a:lnTo>
                    <a:pt x="782571" y="177320"/>
                  </a:lnTo>
                  <a:lnTo>
                    <a:pt x="754553" y="142925"/>
                  </a:lnTo>
                  <a:lnTo>
                    <a:pt x="723214" y="111586"/>
                  </a:lnTo>
                  <a:lnTo>
                    <a:pt x="688819" y="83568"/>
                  </a:lnTo>
                  <a:lnTo>
                    <a:pt x="651632" y="59134"/>
                  </a:lnTo>
                  <a:lnTo>
                    <a:pt x="611917" y="38551"/>
                  </a:lnTo>
                  <a:lnTo>
                    <a:pt x="569939" y="22081"/>
                  </a:lnTo>
                  <a:lnTo>
                    <a:pt x="525962" y="9990"/>
                  </a:lnTo>
                  <a:lnTo>
                    <a:pt x="480251" y="2541"/>
                  </a:lnTo>
                  <a:lnTo>
                    <a:pt x="433069" y="0"/>
                  </a:lnTo>
                  <a:close/>
                </a:path>
              </a:pathLst>
            </a:custGeom>
            <a:solidFill>
              <a:srgbClr val="F3D2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0" name="Google Shape;150;p6"/>
            <p:cNvSpPr/>
            <p:nvPr/>
          </p:nvSpPr>
          <p:spPr>
            <a:xfrm>
              <a:off x="5488939" y="1945640"/>
              <a:ext cx="449580" cy="312420"/>
            </a:xfrm>
            <a:custGeom>
              <a:rect b="b" l="l" r="r" t="t"/>
              <a:pathLst>
                <a:path extrusionOk="0" h="312419" w="449579">
                  <a:moveTo>
                    <a:pt x="449579" y="0"/>
                  </a:moveTo>
                  <a:lnTo>
                    <a:pt x="0" y="0"/>
                  </a:lnTo>
                  <a:lnTo>
                    <a:pt x="0" y="312419"/>
                  </a:lnTo>
                  <a:lnTo>
                    <a:pt x="449579" y="312419"/>
                  </a:lnTo>
                  <a:lnTo>
                    <a:pt x="4495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1" name="Google Shape;151;p6"/>
            <p:cNvSpPr/>
            <p:nvPr/>
          </p:nvSpPr>
          <p:spPr>
            <a:xfrm>
              <a:off x="5488939" y="1945640"/>
              <a:ext cx="449580" cy="312420"/>
            </a:xfrm>
            <a:custGeom>
              <a:rect b="b" l="l" r="r" t="t"/>
              <a:pathLst>
                <a:path extrusionOk="0" h="312419" w="449579">
                  <a:moveTo>
                    <a:pt x="0" y="312419"/>
                  </a:moveTo>
                  <a:lnTo>
                    <a:pt x="449579" y="312419"/>
                  </a:lnTo>
                  <a:lnTo>
                    <a:pt x="449579" y="0"/>
                  </a:lnTo>
                  <a:lnTo>
                    <a:pt x="0" y="0"/>
                  </a:lnTo>
                  <a:lnTo>
                    <a:pt x="0" y="312419"/>
                  </a:lnTo>
                  <a:close/>
                </a:path>
              </a:pathLst>
            </a:custGeom>
            <a:noFill/>
            <a:ln cap="flat" cmpd="sng" w="25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52" name="Google Shape;152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097779" y="1676400"/>
              <a:ext cx="1282700" cy="80263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3" name="Google Shape;153;p6"/>
          <p:cNvGrpSpPr/>
          <p:nvPr/>
        </p:nvGrpSpPr>
        <p:grpSpPr>
          <a:xfrm>
            <a:off x="1076960" y="1546859"/>
            <a:ext cx="2809240" cy="1257301"/>
            <a:chOff x="1076960" y="1546859"/>
            <a:chExt cx="2809240" cy="1257301"/>
          </a:xfrm>
        </p:grpSpPr>
        <p:sp>
          <p:nvSpPr>
            <p:cNvPr id="154" name="Google Shape;154;p6"/>
            <p:cNvSpPr/>
            <p:nvPr/>
          </p:nvSpPr>
          <p:spPr>
            <a:xfrm>
              <a:off x="1684020" y="1991360"/>
              <a:ext cx="1835150" cy="149225"/>
            </a:xfrm>
            <a:custGeom>
              <a:rect b="b" l="l" r="r" t="t"/>
              <a:pathLst>
                <a:path extrusionOk="0" h="149225" w="1835150">
                  <a:moveTo>
                    <a:pt x="0" y="0"/>
                  </a:moveTo>
                  <a:lnTo>
                    <a:pt x="917448" y="0"/>
                  </a:lnTo>
                  <a:lnTo>
                    <a:pt x="917448" y="148844"/>
                  </a:lnTo>
                  <a:lnTo>
                    <a:pt x="1834769" y="148844"/>
                  </a:lnTo>
                </a:path>
              </a:pathLst>
            </a:custGeom>
            <a:noFill/>
            <a:ln cap="flat" cmpd="sng" w="19025">
              <a:solidFill>
                <a:srgbClr val="FF8D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5" name="Google Shape;155;p6"/>
            <p:cNvSpPr/>
            <p:nvPr/>
          </p:nvSpPr>
          <p:spPr>
            <a:xfrm>
              <a:off x="3020060" y="1938020"/>
              <a:ext cx="866140" cy="866140"/>
            </a:xfrm>
            <a:custGeom>
              <a:rect b="b" l="l" r="r" t="t"/>
              <a:pathLst>
                <a:path extrusionOk="0" h="866139" w="866139">
                  <a:moveTo>
                    <a:pt x="433069" y="0"/>
                  </a:moveTo>
                  <a:lnTo>
                    <a:pt x="385888" y="2541"/>
                  </a:lnTo>
                  <a:lnTo>
                    <a:pt x="340177" y="9990"/>
                  </a:lnTo>
                  <a:lnTo>
                    <a:pt x="296200" y="22081"/>
                  </a:lnTo>
                  <a:lnTo>
                    <a:pt x="254222" y="38551"/>
                  </a:lnTo>
                  <a:lnTo>
                    <a:pt x="214507" y="59134"/>
                  </a:lnTo>
                  <a:lnTo>
                    <a:pt x="177320" y="83568"/>
                  </a:lnTo>
                  <a:lnTo>
                    <a:pt x="142925" y="111586"/>
                  </a:lnTo>
                  <a:lnTo>
                    <a:pt x="111586" y="142925"/>
                  </a:lnTo>
                  <a:lnTo>
                    <a:pt x="83568" y="177320"/>
                  </a:lnTo>
                  <a:lnTo>
                    <a:pt x="59134" y="214507"/>
                  </a:lnTo>
                  <a:lnTo>
                    <a:pt x="38551" y="254222"/>
                  </a:lnTo>
                  <a:lnTo>
                    <a:pt x="22081" y="296200"/>
                  </a:lnTo>
                  <a:lnTo>
                    <a:pt x="9990" y="340177"/>
                  </a:lnTo>
                  <a:lnTo>
                    <a:pt x="2541" y="385888"/>
                  </a:lnTo>
                  <a:lnTo>
                    <a:pt x="0" y="433069"/>
                  </a:lnTo>
                  <a:lnTo>
                    <a:pt x="2541" y="480251"/>
                  </a:lnTo>
                  <a:lnTo>
                    <a:pt x="9990" y="525962"/>
                  </a:lnTo>
                  <a:lnTo>
                    <a:pt x="22081" y="569939"/>
                  </a:lnTo>
                  <a:lnTo>
                    <a:pt x="38551" y="611917"/>
                  </a:lnTo>
                  <a:lnTo>
                    <a:pt x="59134" y="651632"/>
                  </a:lnTo>
                  <a:lnTo>
                    <a:pt x="83568" y="688819"/>
                  </a:lnTo>
                  <a:lnTo>
                    <a:pt x="111586" y="723214"/>
                  </a:lnTo>
                  <a:lnTo>
                    <a:pt x="142925" y="754553"/>
                  </a:lnTo>
                  <a:lnTo>
                    <a:pt x="177320" y="782571"/>
                  </a:lnTo>
                  <a:lnTo>
                    <a:pt x="214507" y="807005"/>
                  </a:lnTo>
                  <a:lnTo>
                    <a:pt x="254222" y="827588"/>
                  </a:lnTo>
                  <a:lnTo>
                    <a:pt x="296200" y="844058"/>
                  </a:lnTo>
                  <a:lnTo>
                    <a:pt x="340177" y="856149"/>
                  </a:lnTo>
                  <a:lnTo>
                    <a:pt x="385888" y="863598"/>
                  </a:lnTo>
                  <a:lnTo>
                    <a:pt x="433069" y="866140"/>
                  </a:lnTo>
                  <a:lnTo>
                    <a:pt x="480251" y="863598"/>
                  </a:lnTo>
                  <a:lnTo>
                    <a:pt x="525962" y="856149"/>
                  </a:lnTo>
                  <a:lnTo>
                    <a:pt x="569939" y="844058"/>
                  </a:lnTo>
                  <a:lnTo>
                    <a:pt x="611917" y="827588"/>
                  </a:lnTo>
                  <a:lnTo>
                    <a:pt x="651632" y="807005"/>
                  </a:lnTo>
                  <a:lnTo>
                    <a:pt x="688819" y="782571"/>
                  </a:lnTo>
                  <a:lnTo>
                    <a:pt x="723214" y="754553"/>
                  </a:lnTo>
                  <a:lnTo>
                    <a:pt x="754553" y="723214"/>
                  </a:lnTo>
                  <a:lnTo>
                    <a:pt x="782571" y="688819"/>
                  </a:lnTo>
                  <a:lnTo>
                    <a:pt x="807005" y="651632"/>
                  </a:lnTo>
                  <a:lnTo>
                    <a:pt x="827588" y="611917"/>
                  </a:lnTo>
                  <a:lnTo>
                    <a:pt x="844058" y="569939"/>
                  </a:lnTo>
                  <a:lnTo>
                    <a:pt x="856149" y="525962"/>
                  </a:lnTo>
                  <a:lnTo>
                    <a:pt x="863598" y="480251"/>
                  </a:lnTo>
                  <a:lnTo>
                    <a:pt x="866139" y="433069"/>
                  </a:lnTo>
                  <a:lnTo>
                    <a:pt x="863598" y="385888"/>
                  </a:lnTo>
                  <a:lnTo>
                    <a:pt x="856149" y="340177"/>
                  </a:lnTo>
                  <a:lnTo>
                    <a:pt x="844058" y="296200"/>
                  </a:lnTo>
                  <a:lnTo>
                    <a:pt x="827588" y="254222"/>
                  </a:lnTo>
                  <a:lnTo>
                    <a:pt x="807005" y="214507"/>
                  </a:lnTo>
                  <a:lnTo>
                    <a:pt x="782571" y="177320"/>
                  </a:lnTo>
                  <a:lnTo>
                    <a:pt x="754553" y="142925"/>
                  </a:lnTo>
                  <a:lnTo>
                    <a:pt x="723214" y="111586"/>
                  </a:lnTo>
                  <a:lnTo>
                    <a:pt x="688819" y="83568"/>
                  </a:lnTo>
                  <a:lnTo>
                    <a:pt x="651632" y="59134"/>
                  </a:lnTo>
                  <a:lnTo>
                    <a:pt x="611917" y="38551"/>
                  </a:lnTo>
                  <a:lnTo>
                    <a:pt x="569939" y="22081"/>
                  </a:lnTo>
                  <a:lnTo>
                    <a:pt x="525962" y="9990"/>
                  </a:lnTo>
                  <a:lnTo>
                    <a:pt x="480251" y="2541"/>
                  </a:lnTo>
                  <a:lnTo>
                    <a:pt x="433069" y="0"/>
                  </a:lnTo>
                  <a:close/>
                </a:path>
              </a:pathLst>
            </a:custGeom>
            <a:solidFill>
              <a:srgbClr val="FFC57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6" name="Google Shape;156;p6"/>
            <p:cNvSpPr/>
            <p:nvPr/>
          </p:nvSpPr>
          <p:spPr>
            <a:xfrm>
              <a:off x="1076960" y="1546859"/>
              <a:ext cx="955040" cy="866140"/>
            </a:xfrm>
            <a:custGeom>
              <a:rect b="b" l="l" r="r" t="t"/>
              <a:pathLst>
                <a:path extrusionOk="0" h="866139" w="955039">
                  <a:moveTo>
                    <a:pt x="955040" y="687070"/>
                  </a:moveTo>
                  <a:lnTo>
                    <a:pt x="948817" y="640803"/>
                  </a:lnTo>
                  <a:lnTo>
                    <a:pt x="931291" y="599236"/>
                  </a:lnTo>
                  <a:lnTo>
                    <a:pt x="904087" y="564032"/>
                  </a:lnTo>
                  <a:lnTo>
                    <a:pt x="868883" y="536829"/>
                  </a:lnTo>
                  <a:lnTo>
                    <a:pt x="854786" y="530898"/>
                  </a:lnTo>
                  <a:lnTo>
                    <a:pt x="856145" y="525970"/>
                  </a:lnTo>
                  <a:lnTo>
                    <a:pt x="863587" y="480263"/>
                  </a:lnTo>
                  <a:lnTo>
                    <a:pt x="866140" y="433070"/>
                  </a:lnTo>
                  <a:lnTo>
                    <a:pt x="863587" y="385889"/>
                  </a:lnTo>
                  <a:lnTo>
                    <a:pt x="856145" y="340182"/>
                  </a:lnTo>
                  <a:lnTo>
                    <a:pt x="844054" y="296202"/>
                  </a:lnTo>
                  <a:lnTo>
                    <a:pt x="827582" y="254228"/>
                  </a:lnTo>
                  <a:lnTo>
                    <a:pt x="806996" y="214515"/>
                  </a:lnTo>
                  <a:lnTo>
                    <a:pt x="782561" y="177330"/>
                  </a:lnTo>
                  <a:lnTo>
                    <a:pt x="754545" y="142925"/>
                  </a:lnTo>
                  <a:lnTo>
                    <a:pt x="723214" y="111594"/>
                  </a:lnTo>
                  <a:lnTo>
                    <a:pt x="688809" y="83578"/>
                  </a:lnTo>
                  <a:lnTo>
                    <a:pt x="651624" y="59143"/>
                  </a:lnTo>
                  <a:lnTo>
                    <a:pt x="611911" y="38557"/>
                  </a:lnTo>
                  <a:lnTo>
                    <a:pt x="569937" y="22085"/>
                  </a:lnTo>
                  <a:lnTo>
                    <a:pt x="525957" y="9994"/>
                  </a:lnTo>
                  <a:lnTo>
                    <a:pt x="480250" y="2552"/>
                  </a:lnTo>
                  <a:lnTo>
                    <a:pt x="433070" y="0"/>
                  </a:lnTo>
                  <a:lnTo>
                    <a:pt x="385876" y="2552"/>
                  </a:lnTo>
                  <a:lnTo>
                    <a:pt x="340169" y="9994"/>
                  </a:lnTo>
                  <a:lnTo>
                    <a:pt x="296189" y="22085"/>
                  </a:lnTo>
                  <a:lnTo>
                    <a:pt x="254215" y="38557"/>
                  </a:lnTo>
                  <a:lnTo>
                    <a:pt x="214503" y="59143"/>
                  </a:lnTo>
                  <a:lnTo>
                    <a:pt x="177317" y="83578"/>
                  </a:lnTo>
                  <a:lnTo>
                    <a:pt x="142913" y="111594"/>
                  </a:lnTo>
                  <a:lnTo>
                    <a:pt x="111582" y="142925"/>
                  </a:lnTo>
                  <a:lnTo>
                    <a:pt x="83566" y="177330"/>
                  </a:lnTo>
                  <a:lnTo>
                    <a:pt x="59131" y="214515"/>
                  </a:lnTo>
                  <a:lnTo>
                    <a:pt x="38544" y="254228"/>
                  </a:lnTo>
                  <a:lnTo>
                    <a:pt x="22072" y="296202"/>
                  </a:lnTo>
                  <a:lnTo>
                    <a:pt x="9982" y="340182"/>
                  </a:lnTo>
                  <a:lnTo>
                    <a:pt x="2540" y="385889"/>
                  </a:lnTo>
                  <a:lnTo>
                    <a:pt x="0" y="433070"/>
                  </a:lnTo>
                  <a:lnTo>
                    <a:pt x="2540" y="480263"/>
                  </a:lnTo>
                  <a:lnTo>
                    <a:pt x="9982" y="525970"/>
                  </a:lnTo>
                  <a:lnTo>
                    <a:pt x="22072" y="569950"/>
                  </a:lnTo>
                  <a:lnTo>
                    <a:pt x="38544" y="611924"/>
                  </a:lnTo>
                  <a:lnTo>
                    <a:pt x="59131" y="651637"/>
                  </a:lnTo>
                  <a:lnTo>
                    <a:pt x="83566" y="688822"/>
                  </a:lnTo>
                  <a:lnTo>
                    <a:pt x="111582" y="723226"/>
                  </a:lnTo>
                  <a:lnTo>
                    <a:pt x="142913" y="754557"/>
                  </a:lnTo>
                  <a:lnTo>
                    <a:pt x="177317" y="782574"/>
                  </a:lnTo>
                  <a:lnTo>
                    <a:pt x="214503" y="807008"/>
                  </a:lnTo>
                  <a:lnTo>
                    <a:pt x="254215" y="827595"/>
                  </a:lnTo>
                  <a:lnTo>
                    <a:pt x="296189" y="844067"/>
                  </a:lnTo>
                  <a:lnTo>
                    <a:pt x="340169" y="856157"/>
                  </a:lnTo>
                  <a:lnTo>
                    <a:pt x="385876" y="863600"/>
                  </a:lnTo>
                  <a:lnTo>
                    <a:pt x="433070" y="866140"/>
                  </a:lnTo>
                  <a:lnTo>
                    <a:pt x="480250" y="863600"/>
                  </a:lnTo>
                  <a:lnTo>
                    <a:pt x="525957" y="856157"/>
                  </a:lnTo>
                  <a:lnTo>
                    <a:pt x="569937" y="844067"/>
                  </a:lnTo>
                  <a:lnTo>
                    <a:pt x="611911" y="827595"/>
                  </a:lnTo>
                  <a:lnTo>
                    <a:pt x="651624" y="807008"/>
                  </a:lnTo>
                  <a:lnTo>
                    <a:pt x="654253" y="805281"/>
                  </a:lnTo>
                  <a:lnTo>
                    <a:pt x="657999" y="810120"/>
                  </a:lnTo>
                  <a:lnTo>
                    <a:pt x="693204" y="837323"/>
                  </a:lnTo>
                  <a:lnTo>
                    <a:pt x="734771" y="854849"/>
                  </a:lnTo>
                  <a:lnTo>
                    <a:pt x="781050" y="861060"/>
                  </a:lnTo>
                  <a:lnTo>
                    <a:pt x="827316" y="854849"/>
                  </a:lnTo>
                  <a:lnTo>
                    <a:pt x="868883" y="837323"/>
                  </a:lnTo>
                  <a:lnTo>
                    <a:pt x="904087" y="810120"/>
                  </a:lnTo>
                  <a:lnTo>
                    <a:pt x="931291" y="774915"/>
                  </a:lnTo>
                  <a:lnTo>
                    <a:pt x="948817" y="733348"/>
                  </a:lnTo>
                  <a:lnTo>
                    <a:pt x="955040" y="68707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57" name="Google Shape;157;p6"/>
            <p:cNvSpPr/>
            <p:nvPr/>
          </p:nvSpPr>
          <p:spPr>
            <a:xfrm>
              <a:off x="1684020" y="2059940"/>
              <a:ext cx="347980" cy="347980"/>
            </a:xfrm>
            <a:custGeom>
              <a:rect b="b" l="l" r="r" t="t"/>
              <a:pathLst>
                <a:path extrusionOk="0" h="347980" w="347980">
                  <a:moveTo>
                    <a:pt x="0" y="173990"/>
                  </a:moveTo>
                  <a:lnTo>
                    <a:pt x="6211" y="127720"/>
                  </a:lnTo>
                  <a:lnTo>
                    <a:pt x="23744" y="86153"/>
                  </a:lnTo>
                  <a:lnTo>
                    <a:pt x="50942" y="50942"/>
                  </a:lnTo>
                  <a:lnTo>
                    <a:pt x="86153" y="23744"/>
                  </a:lnTo>
                  <a:lnTo>
                    <a:pt x="127720" y="6211"/>
                  </a:lnTo>
                  <a:lnTo>
                    <a:pt x="173990" y="0"/>
                  </a:lnTo>
                  <a:lnTo>
                    <a:pt x="220259" y="6211"/>
                  </a:lnTo>
                  <a:lnTo>
                    <a:pt x="261826" y="23744"/>
                  </a:lnTo>
                  <a:lnTo>
                    <a:pt x="297037" y="50942"/>
                  </a:lnTo>
                  <a:lnTo>
                    <a:pt x="324235" y="86153"/>
                  </a:lnTo>
                  <a:lnTo>
                    <a:pt x="341768" y="127720"/>
                  </a:lnTo>
                  <a:lnTo>
                    <a:pt x="347980" y="173990"/>
                  </a:lnTo>
                  <a:lnTo>
                    <a:pt x="341768" y="220259"/>
                  </a:lnTo>
                  <a:lnTo>
                    <a:pt x="324235" y="261826"/>
                  </a:lnTo>
                  <a:lnTo>
                    <a:pt x="297037" y="297037"/>
                  </a:lnTo>
                  <a:lnTo>
                    <a:pt x="261826" y="324235"/>
                  </a:lnTo>
                  <a:lnTo>
                    <a:pt x="220259" y="341768"/>
                  </a:lnTo>
                  <a:lnTo>
                    <a:pt x="173990" y="347980"/>
                  </a:lnTo>
                  <a:lnTo>
                    <a:pt x="127720" y="341768"/>
                  </a:lnTo>
                  <a:lnTo>
                    <a:pt x="86153" y="324235"/>
                  </a:lnTo>
                  <a:lnTo>
                    <a:pt x="50942" y="297037"/>
                  </a:lnTo>
                  <a:lnTo>
                    <a:pt x="23744" y="261826"/>
                  </a:lnTo>
                  <a:lnTo>
                    <a:pt x="6211" y="220259"/>
                  </a:lnTo>
                  <a:lnTo>
                    <a:pt x="0" y="173990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58" name="Google Shape;158;p6"/>
          <p:cNvSpPr txBox="1"/>
          <p:nvPr/>
        </p:nvSpPr>
        <p:spPr>
          <a:xfrm>
            <a:off x="1775079" y="2129154"/>
            <a:ext cx="168910" cy="193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6"/>
          <p:cNvSpPr txBox="1"/>
          <p:nvPr>
            <p:ph type="title"/>
          </p:nvPr>
        </p:nvSpPr>
        <p:spPr>
          <a:xfrm>
            <a:off x="2207641" y="-8826"/>
            <a:ext cx="6155308" cy="10963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32325">
            <a:spAutoFit/>
          </a:bodyPr>
          <a:lstStyle/>
          <a:p>
            <a:pPr indent="0" lvl="0" marL="153098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TOOLS</a:t>
            </a:r>
            <a:br>
              <a:rPr lang="en-US" sz="4000"/>
            </a:br>
            <a:r>
              <a:rPr lang="en-US" sz="1600">
                <a:solidFill>
                  <a:srgbClr val="FF8D00"/>
                </a:solidFill>
              </a:rPr>
              <a:t>web application </a:t>
            </a:r>
            <a:endParaRPr sz="1600">
              <a:solidFill>
                <a:srgbClr val="FF8D00"/>
              </a:solidFill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1045021" y="2575012"/>
            <a:ext cx="1113791" cy="5180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html,css</a:t>
            </a:r>
            <a:endParaRPr/>
          </a:p>
          <a:p>
            <a:pPr indent="0" lvl="0" marL="1270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javascript</a:t>
            </a:r>
            <a:endParaRPr sz="1600">
              <a:solidFill>
                <a:srgbClr val="FF8D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1" name="Google Shape;161;p6"/>
          <p:cNvSpPr txBox="1"/>
          <p:nvPr/>
        </p:nvSpPr>
        <p:spPr>
          <a:xfrm>
            <a:off x="982792" y="3739083"/>
            <a:ext cx="1024255" cy="238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253138"/>
                </a:solidFill>
                <a:latin typeface="Arial Black"/>
                <a:ea typeface="Arial Black"/>
                <a:cs typeface="Arial Black"/>
                <a:sym typeface="Arial Black"/>
              </a:rPr>
              <a:t>FRONT END</a:t>
            </a:r>
            <a:endParaRPr sz="1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2" name="Google Shape;162;p6"/>
          <p:cNvSpPr txBox="1"/>
          <p:nvPr/>
        </p:nvSpPr>
        <p:spPr>
          <a:xfrm>
            <a:off x="3259708" y="3006565"/>
            <a:ext cx="885190" cy="26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php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3" name="Google Shape;163;p6"/>
          <p:cNvSpPr txBox="1"/>
          <p:nvPr/>
        </p:nvSpPr>
        <p:spPr>
          <a:xfrm>
            <a:off x="3002279" y="3925252"/>
            <a:ext cx="941069" cy="238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253138"/>
                </a:solidFill>
                <a:latin typeface="Arial Black"/>
                <a:ea typeface="Arial Black"/>
                <a:cs typeface="Arial Black"/>
                <a:sym typeface="Arial Black"/>
              </a:rPr>
              <a:t>BACK END</a:t>
            </a:r>
            <a:endParaRPr sz="1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4" name="Google Shape;164;p6"/>
          <p:cNvSpPr txBox="1"/>
          <p:nvPr/>
        </p:nvSpPr>
        <p:spPr>
          <a:xfrm>
            <a:off x="5391784" y="2745739"/>
            <a:ext cx="782955" cy="26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MY SQL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5" name="Google Shape;165;p6"/>
          <p:cNvSpPr txBox="1"/>
          <p:nvPr/>
        </p:nvSpPr>
        <p:spPr>
          <a:xfrm>
            <a:off x="5235828" y="3654171"/>
            <a:ext cx="992505" cy="238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253138"/>
                </a:solidFill>
                <a:latin typeface="Arial Black"/>
                <a:ea typeface="Arial Black"/>
                <a:cs typeface="Arial Black"/>
                <a:sym typeface="Arial Black"/>
              </a:rPr>
              <a:t>DATABASE</a:t>
            </a:r>
            <a:endParaRPr sz="1400"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66" name="Google Shape;166;p6"/>
          <p:cNvGrpSpPr/>
          <p:nvPr/>
        </p:nvGrpSpPr>
        <p:grpSpPr>
          <a:xfrm>
            <a:off x="3627120" y="2451100"/>
            <a:ext cx="347980" cy="347980"/>
            <a:chOff x="3627120" y="2451100"/>
            <a:chExt cx="347980" cy="347980"/>
          </a:xfrm>
        </p:grpSpPr>
        <p:sp>
          <p:nvSpPr>
            <p:cNvPr id="167" name="Google Shape;167;p6"/>
            <p:cNvSpPr/>
            <p:nvPr/>
          </p:nvSpPr>
          <p:spPr>
            <a:xfrm>
              <a:off x="3627120" y="245110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173989" y="0"/>
                  </a:moveTo>
                  <a:lnTo>
                    <a:pt x="127720" y="6211"/>
                  </a:lnTo>
                  <a:lnTo>
                    <a:pt x="86153" y="23744"/>
                  </a:lnTo>
                  <a:lnTo>
                    <a:pt x="50942" y="50942"/>
                  </a:lnTo>
                  <a:lnTo>
                    <a:pt x="23744" y="86153"/>
                  </a:lnTo>
                  <a:lnTo>
                    <a:pt x="6211" y="127720"/>
                  </a:lnTo>
                  <a:lnTo>
                    <a:pt x="0" y="173989"/>
                  </a:lnTo>
                  <a:lnTo>
                    <a:pt x="6211" y="220259"/>
                  </a:lnTo>
                  <a:lnTo>
                    <a:pt x="23744" y="261826"/>
                  </a:lnTo>
                  <a:lnTo>
                    <a:pt x="50942" y="297037"/>
                  </a:lnTo>
                  <a:lnTo>
                    <a:pt x="86153" y="324235"/>
                  </a:lnTo>
                  <a:lnTo>
                    <a:pt x="127720" y="341768"/>
                  </a:lnTo>
                  <a:lnTo>
                    <a:pt x="173989" y="347980"/>
                  </a:lnTo>
                  <a:lnTo>
                    <a:pt x="220259" y="341768"/>
                  </a:lnTo>
                  <a:lnTo>
                    <a:pt x="261826" y="324235"/>
                  </a:lnTo>
                  <a:lnTo>
                    <a:pt x="297037" y="297037"/>
                  </a:lnTo>
                  <a:lnTo>
                    <a:pt x="324235" y="261826"/>
                  </a:lnTo>
                  <a:lnTo>
                    <a:pt x="341768" y="220259"/>
                  </a:lnTo>
                  <a:lnTo>
                    <a:pt x="347979" y="173989"/>
                  </a:lnTo>
                  <a:lnTo>
                    <a:pt x="341768" y="127720"/>
                  </a:lnTo>
                  <a:lnTo>
                    <a:pt x="324235" y="86153"/>
                  </a:lnTo>
                  <a:lnTo>
                    <a:pt x="297037" y="50942"/>
                  </a:lnTo>
                  <a:lnTo>
                    <a:pt x="261826" y="23744"/>
                  </a:lnTo>
                  <a:lnTo>
                    <a:pt x="220259" y="6211"/>
                  </a:lnTo>
                  <a:lnTo>
                    <a:pt x="173989" y="0"/>
                  </a:lnTo>
                  <a:close/>
                </a:path>
              </a:pathLst>
            </a:custGeom>
            <a:solidFill>
              <a:srgbClr val="FFC57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68" name="Google Shape;168;p6"/>
            <p:cNvSpPr/>
            <p:nvPr/>
          </p:nvSpPr>
          <p:spPr>
            <a:xfrm>
              <a:off x="3627120" y="245110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0" y="173989"/>
                  </a:moveTo>
                  <a:lnTo>
                    <a:pt x="6211" y="127720"/>
                  </a:lnTo>
                  <a:lnTo>
                    <a:pt x="23744" y="86153"/>
                  </a:lnTo>
                  <a:lnTo>
                    <a:pt x="50942" y="50942"/>
                  </a:lnTo>
                  <a:lnTo>
                    <a:pt x="86153" y="23744"/>
                  </a:lnTo>
                  <a:lnTo>
                    <a:pt x="127720" y="6211"/>
                  </a:lnTo>
                  <a:lnTo>
                    <a:pt x="173989" y="0"/>
                  </a:lnTo>
                  <a:lnTo>
                    <a:pt x="220259" y="6211"/>
                  </a:lnTo>
                  <a:lnTo>
                    <a:pt x="261826" y="23744"/>
                  </a:lnTo>
                  <a:lnTo>
                    <a:pt x="297037" y="50942"/>
                  </a:lnTo>
                  <a:lnTo>
                    <a:pt x="324235" y="86153"/>
                  </a:lnTo>
                  <a:lnTo>
                    <a:pt x="341768" y="127720"/>
                  </a:lnTo>
                  <a:lnTo>
                    <a:pt x="347979" y="173989"/>
                  </a:lnTo>
                  <a:lnTo>
                    <a:pt x="341768" y="220259"/>
                  </a:lnTo>
                  <a:lnTo>
                    <a:pt x="324235" y="261826"/>
                  </a:lnTo>
                  <a:lnTo>
                    <a:pt x="297037" y="297037"/>
                  </a:lnTo>
                  <a:lnTo>
                    <a:pt x="261826" y="324235"/>
                  </a:lnTo>
                  <a:lnTo>
                    <a:pt x="220259" y="341768"/>
                  </a:lnTo>
                  <a:lnTo>
                    <a:pt x="173989" y="347980"/>
                  </a:lnTo>
                  <a:lnTo>
                    <a:pt x="127720" y="341768"/>
                  </a:lnTo>
                  <a:lnTo>
                    <a:pt x="86153" y="324235"/>
                  </a:lnTo>
                  <a:lnTo>
                    <a:pt x="50942" y="297037"/>
                  </a:lnTo>
                  <a:lnTo>
                    <a:pt x="23744" y="261826"/>
                  </a:lnTo>
                  <a:lnTo>
                    <a:pt x="6211" y="220259"/>
                  </a:lnTo>
                  <a:lnTo>
                    <a:pt x="0" y="173989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69" name="Google Shape;169;p6"/>
          <p:cNvSpPr txBox="1"/>
          <p:nvPr/>
        </p:nvSpPr>
        <p:spPr>
          <a:xfrm>
            <a:off x="3702303" y="2519997"/>
            <a:ext cx="198755" cy="193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" name="Google Shape;170;p6"/>
          <p:cNvGrpSpPr/>
          <p:nvPr/>
        </p:nvGrpSpPr>
        <p:grpSpPr>
          <a:xfrm>
            <a:off x="5887720" y="2143760"/>
            <a:ext cx="347980" cy="347980"/>
            <a:chOff x="5887720" y="2143760"/>
            <a:chExt cx="347980" cy="347980"/>
          </a:xfrm>
        </p:grpSpPr>
        <p:sp>
          <p:nvSpPr>
            <p:cNvPr id="171" name="Google Shape;171;p6"/>
            <p:cNvSpPr/>
            <p:nvPr/>
          </p:nvSpPr>
          <p:spPr>
            <a:xfrm>
              <a:off x="5887720" y="214376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173989" y="0"/>
                  </a:moveTo>
                  <a:lnTo>
                    <a:pt x="127720" y="6211"/>
                  </a:lnTo>
                  <a:lnTo>
                    <a:pt x="86153" y="23744"/>
                  </a:lnTo>
                  <a:lnTo>
                    <a:pt x="50942" y="50942"/>
                  </a:lnTo>
                  <a:lnTo>
                    <a:pt x="23744" y="86153"/>
                  </a:lnTo>
                  <a:lnTo>
                    <a:pt x="6211" y="127720"/>
                  </a:lnTo>
                  <a:lnTo>
                    <a:pt x="0" y="173989"/>
                  </a:lnTo>
                  <a:lnTo>
                    <a:pt x="6211" y="220259"/>
                  </a:lnTo>
                  <a:lnTo>
                    <a:pt x="23744" y="261826"/>
                  </a:lnTo>
                  <a:lnTo>
                    <a:pt x="50942" y="297037"/>
                  </a:lnTo>
                  <a:lnTo>
                    <a:pt x="86153" y="324235"/>
                  </a:lnTo>
                  <a:lnTo>
                    <a:pt x="127720" y="341768"/>
                  </a:lnTo>
                  <a:lnTo>
                    <a:pt x="173989" y="347979"/>
                  </a:lnTo>
                  <a:lnTo>
                    <a:pt x="220259" y="341768"/>
                  </a:lnTo>
                  <a:lnTo>
                    <a:pt x="261826" y="324235"/>
                  </a:lnTo>
                  <a:lnTo>
                    <a:pt x="297037" y="297037"/>
                  </a:lnTo>
                  <a:lnTo>
                    <a:pt x="324235" y="261826"/>
                  </a:lnTo>
                  <a:lnTo>
                    <a:pt x="341768" y="220259"/>
                  </a:lnTo>
                  <a:lnTo>
                    <a:pt x="347979" y="173989"/>
                  </a:lnTo>
                  <a:lnTo>
                    <a:pt x="341768" y="127720"/>
                  </a:lnTo>
                  <a:lnTo>
                    <a:pt x="324235" y="86153"/>
                  </a:lnTo>
                  <a:lnTo>
                    <a:pt x="297037" y="50942"/>
                  </a:lnTo>
                  <a:lnTo>
                    <a:pt x="261826" y="23744"/>
                  </a:lnTo>
                  <a:lnTo>
                    <a:pt x="220259" y="6211"/>
                  </a:lnTo>
                  <a:lnTo>
                    <a:pt x="173989" y="0"/>
                  </a:lnTo>
                  <a:close/>
                </a:path>
              </a:pathLst>
            </a:custGeom>
            <a:solidFill>
              <a:srgbClr val="F3D2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72" name="Google Shape;172;p6"/>
            <p:cNvSpPr/>
            <p:nvPr/>
          </p:nvSpPr>
          <p:spPr>
            <a:xfrm>
              <a:off x="5887720" y="214376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0" y="173989"/>
                  </a:moveTo>
                  <a:lnTo>
                    <a:pt x="6211" y="127720"/>
                  </a:lnTo>
                  <a:lnTo>
                    <a:pt x="23744" y="86153"/>
                  </a:lnTo>
                  <a:lnTo>
                    <a:pt x="50942" y="50942"/>
                  </a:lnTo>
                  <a:lnTo>
                    <a:pt x="86153" y="23744"/>
                  </a:lnTo>
                  <a:lnTo>
                    <a:pt x="127720" y="6211"/>
                  </a:lnTo>
                  <a:lnTo>
                    <a:pt x="173989" y="0"/>
                  </a:lnTo>
                  <a:lnTo>
                    <a:pt x="220259" y="6211"/>
                  </a:lnTo>
                  <a:lnTo>
                    <a:pt x="261826" y="23744"/>
                  </a:lnTo>
                  <a:lnTo>
                    <a:pt x="297037" y="50942"/>
                  </a:lnTo>
                  <a:lnTo>
                    <a:pt x="324235" y="86153"/>
                  </a:lnTo>
                  <a:lnTo>
                    <a:pt x="341768" y="127720"/>
                  </a:lnTo>
                  <a:lnTo>
                    <a:pt x="347979" y="173989"/>
                  </a:lnTo>
                  <a:lnTo>
                    <a:pt x="341768" y="220259"/>
                  </a:lnTo>
                  <a:lnTo>
                    <a:pt x="324235" y="261826"/>
                  </a:lnTo>
                  <a:lnTo>
                    <a:pt x="297037" y="297037"/>
                  </a:lnTo>
                  <a:lnTo>
                    <a:pt x="261826" y="324235"/>
                  </a:lnTo>
                  <a:lnTo>
                    <a:pt x="220259" y="341768"/>
                  </a:lnTo>
                  <a:lnTo>
                    <a:pt x="173989" y="347979"/>
                  </a:lnTo>
                  <a:lnTo>
                    <a:pt x="127720" y="341768"/>
                  </a:lnTo>
                  <a:lnTo>
                    <a:pt x="86153" y="324235"/>
                  </a:lnTo>
                  <a:lnTo>
                    <a:pt x="50942" y="297037"/>
                  </a:lnTo>
                  <a:lnTo>
                    <a:pt x="23744" y="261826"/>
                  </a:lnTo>
                  <a:lnTo>
                    <a:pt x="6211" y="220259"/>
                  </a:lnTo>
                  <a:lnTo>
                    <a:pt x="0" y="173989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173" name="Google Shape;173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11580" y="1717039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6"/>
          <p:cNvSpPr txBox="1"/>
          <p:nvPr/>
        </p:nvSpPr>
        <p:spPr>
          <a:xfrm>
            <a:off x="5951854" y="2213546"/>
            <a:ext cx="201930" cy="193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1356051" y="3153575"/>
            <a:ext cx="259079" cy="499109"/>
          </a:xfrm>
          <a:custGeom>
            <a:rect b="b" l="l" r="r" t="t"/>
            <a:pathLst>
              <a:path extrusionOk="0" h="499110" w="259080">
                <a:moveTo>
                  <a:pt x="154559" y="111848"/>
                </a:moveTo>
                <a:lnTo>
                  <a:pt x="146634" y="92786"/>
                </a:lnTo>
                <a:lnTo>
                  <a:pt x="129222" y="86423"/>
                </a:lnTo>
                <a:lnTo>
                  <a:pt x="111798" y="92786"/>
                </a:lnTo>
                <a:lnTo>
                  <a:pt x="103886" y="111848"/>
                </a:lnTo>
                <a:lnTo>
                  <a:pt x="103886" y="140423"/>
                </a:lnTo>
                <a:lnTo>
                  <a:pt x="111798" y="159499"/>
                </a:lnTo>
                <a:lnTo>
                  <a:pt x="129209" y="165862"/>
                </a:lnTo>
                <a:lnTo>
                  <a:pt x="146634" y="159499"/>
                </a:lnTo>
                <a:lnTo>
                  <a:pt x="154559" y="140423"/>
                </a:lnTo>
                <a:lnTo>
                  <a:pt x="154559" y="111848"/>
                </a:lnTo>
                <a:close/>
              </a:path>
              <a:path extrusionOk="0" h="499110" w="259080">
                <a:moveTo>
                  <a:pt x="154559" y="25234"/>
                </a:moveTo>
                <a:lnTo>
                  <a:pt x="146634" y="6311"/>
                </a:lnTo>
                <a:lnTo>
                  <a:pt x="129222" y="0"/>
                </a:lnTo>
                <a:lnTo>
                  <a:pt x="111798" y="6311"/>
                </a:lnTo>
                <a:lnTo>
                  <a:pt x="103886" y="25234"/>
                </a:lnTo>
                <a:lnTo>
                  <a:pt x="103886" y="27774"/>
                </a:lnTo>
                <a:lnTo>
                  <a:pt x="111798" y="45923"/>
                </a:lnTo>
                <a:lnTo>
                  <a:pt x="129209" y="51968"/>
                </a:lnTo>
                <a:lnTo>
                  <a:pt x="146634" y="45923"/>
                </a:lnTo>
                <a:lnTo>
                  <a:pt x="154559" y="27774"/>
                </a:lnTo>
                <a:lnTo>
                  <a:pt x="154559" y="25234"/>
                </a:lnTo>
                <a:close/>
              </a:path>
              <a:path extrusionOk="0" h="499110" w="259080">
                <a:moveTo>
                  <a:pt x="258572" y="367626"/>
                </a:moveTo>
                <a:lnTo>
                  <a:pt x="256540" y="361911"/>
                </a:lnTo>
                <a:lnTo>
                  <a:pt x="252730" y="356831"/>
                </a:lnTo>
                <a:lnTo>
                  <a:pt x="243636" y="350761"/>
                </a:lnTo>
                <a:lnTo>
                  <a:pt x="233591" y="348742"/>
                </a:lnTo>
                <a:lnTo>
                  <a:pt x="223812" y="350761"/>
                </a:lnTo>
                <a:lnTo>
                  <a:pt x="215519" y="356831"/>
                </a:lnTo>
                <a:lnTo>
                  <a:pt x="168402" y="401281"/>
                </a:lnTo>
                <a:lnTo>
                  <a:pt x="164338" y="406615"/>
                </a:lnTo>
                <a:lnTo>
                  <a:pt x="154559" y="402551"/>
                </a:lnTo>
                <a:lnTo>
                  <a:pt x="154559" y="235800"/>
                </a:lnTo>
                <a:lnTo>
                  <a:pt x="154813" y="233387"/>
                </a:lnTo>
                <a:lnTo>
                  <a:pt x="152958" y="224015"/>
                </a:lnTo>
                <a:lnTo>
                  <a:pt x="147904" y="216535"/>
                </a:lnTo>
                <a:lnTo>
                  <a:pt x="140398" y="211391"/>
                </a:lnTo>
                <a:lnTo>
                  <a:pt x="131191" y="209003"/>
                </a:lnTo>
                <a:lnTo>
                  <a:pt x="120357" y="210248"/>
                </a:lnTo>
                <a:lnTo>
                  <a:pt x="111518" y="215582"/>
                </a:lnTo>
                <a:lnTo>
                  <a:pt x="105562" y="224015"/>
                </a:lnTo>
                <a:lnTo>
                  <a:pt x="103378" y="234530"/>
                </a:lnTo>
                <a:lnTo>
                  <a:pt x="103378" y="402551"/>
                </a:lnTo>
                <a:lnTo>
                  <a:pt x="95123" y="406615"/>
                </a:lnTo>
                <a:lnTo>
                  <a:pt x="45593" y="358101"/>
                </a:lnTo>
                <a:lnTo>
                  <a:pt x="37147" y="352679"/>
                </a:lnTo>
                <a:lnTo>
                  <a:pt x="27279" y="350354"/>
                </a:lnTo>
                <a:lnTo>
                  <a:pt x="17208" y="351282"/>
                </a:lnTo>
                <a:lnTo>
                  <a:pt x="8128" y="355561"/>
                </a:lnTo>
                <a:lnTo>
                  <a:pt x="2667" y="360895"/>
                </a:lnTo>
                <a:lnTo>
                  <a:pt x="0" y="367626"/>
                </a:lnTo>
                <a:lnTo>
                  <a:pt x="0" y="381088"/>
                </a:lnTo>
                <a:lnTo>
                  <a:pt x="2667" y="387819"/>
                </a:lnTo>
                <a:lnTo>
                  <a:pt x="110490" y="491324"/>
                </a:lnTo>
                <a:lnTo>
                  <a:pt x="119570" y="497230"/>
                </a:lnTo>
                <a:lnTo>
                  <a:pt x="129730" y="498957"/>
                </a:lnTo>
                <a:lnTo>
                  <a:pt x="139877" y="496862"/>
                </a:lnTo>
                <a:lnTo>
                  <a:pt x="148971" y="491324"/>
                </a:lnTo>
                <a:lnTo>
                  <a:pt x="255905" y="387438"/>
                </a:lnTo>
                <a:lnTo>
                  <a:pt x="258572" y="380580"/>
                </a:lnTo>
                <a:lnTo>
                  <a:pt x="258572" y="373595"/>
                </a:lnTo>
                <a:lnTo>
                  <a:pt x="258572" y="367626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76" name="Google Shape;176;p6"/>
          <p:cNvSpPr/>
          <p:nvPr/>
        </p:nvSpPr>
        <p:spPr>
          <a:xfrm>
            <a:off x="3333563" y="3274224"/>
            <a:ext cx="259079" cy="501650"/>
          </a:xfrm>
          <a:custGeom>
            <a:rect b="b" l="l" r="r" t="t"/>
            <a:pathLst>
              <a:path extrusionOk="0" h="501650" w="259079">
                <a:moveTo>
                  <a:pt x="154559" y="114401"/>
                </a:moveTo>
                <a:lnTo>
                  <a:pt x="146634" y="95326"/>
                </a:lnTo>
                <a:lnTo>
                  <a:pt x="129222" y="88963"/>
                </a:lnTo>
                <a:lnTo>
                  <a:pt x="111798" y="95326"/>
                </a:lnTo>
                <a:lnTo>
                  <a:pt x="103886" y="114401"/>
                </a:lnTo>
                <a:lnTo>
                  <a:pt x="103886" y="142963"/>
                </a:lnTo>
                <a:lnTo>
                  <a:pt x="111798" y="162039"/>
                </a:lnTo>
                <a:lnTo>
                  <a:pt x="129222" y="168402"/>
                </a:lnTo>
                <a:lnTo>
                  <a:pt x="146634" y="162039"/>
                </a:lnTo>
                <a:lnTo>
                  <a:pt x="154559" y="142963"/>
                </a:lnTo>
                <a:lnTo>
                  <a:pt x="154559" y="114401"/>
                </a:lnTo>
                <a:close/>
              </a:path>
              <a:path extrusionOk="0" h="501650" w="259079">
                <a:moveTo>
                  <a:pt x="154559" y="25234"/>
                </a:moveTo>
                <a:lnTo>
                  <a:pt x="146634" y="6311"/>
                </a:lnTo>
                <a:lnTo>
                  <a:pt x="129222" y="0"/>
                </a:lnTo>
                <a:lnTo>
                  <a:pt x="111798" y="6311"/>
                </a:lnTo>
                <a:lnTo>
                  <a:pt x="103886" y="25234"/>
                </a:lnTo>
                <a:lnTo>
                  <a:pt x="103886" y="27774"/>
                </a:lnTo>
                <a:lnTo>
                  <a:pt x="111798" y="45923"/>
                </a:lnTo>
                <a:lnTo>
                  <a:pt x="129222" y="51968"/>
                </a:lnTo>
                <a:lnTo>
                  <a:pt x="146634" y="45923"/>
                </a:lnTo>
                <a:lnTo>
                  <a:pt x="154559" y="27774"/>
                </a:lnTo>
                <a:lnTo>
                  <a:pt x="154559" y="25234"/>
                </a:lnTo>
                <a:close/>
              </a:path>
              <a:path extrusionOk="0" h="501650" w="259079">
                <a:moveTo>
                  <a:pt x="258572" y="370166"/>
                </a:moveTo>
                <a:lnTo>
                  <a:pt x="256540" y="364451"/>
                </a:lnTo>
                <a:lnTo>
                  <a:pt x="252730" y="359371"/>
                </a:lnTo>
                <a:lnTo>
                  <a:pt x="243636" y="353301"/>
                </a:lnTo>
                <a:lnTo>
                  <a:pt x="233591" y="351282"/>
                </a:lnTo>
                <a:lnTo>
                  <a:pt x="223812" y="353301"/>
                </a:lnTo>
                <a:lnTo>
                  <a:pt x="215519" y="359371"/>
                </a:lnTo>
                <a:lnTo>
                  <a:pt x="168402" y="403821"/>
                </a:lnTo>
                <a:lnTo>
                  <a:pt x="164338" y="409155"/>
                </a:lnTo>
                <a:lnTo>
                  <a:pt x="154559" y="405091"/>
                </a:lnTo>
                <a:lnTo>
                  <a:pt x="154559" y="238340"/>
                </a:lnTo>
                <a:lnTo>
                  <a:pt x="154813" y="235927"/>
                </a:lnTo>
                <a:lnTo>
                  <a:pt x="152958" y="226555"/>
                </a:lnTo>
                <a:lnTo>
                  <a:pt x="147904" y="219075"/>
                </a:lnTo>
                <a:lnTo>
                  <a:pt x="140398" y="213931"/>
                </a:lnTo>
                <a:lnTo>
                  <a:pt x="131191" y="211543"/>
                </a:lnTo>
                <a:lnTo>
                  <a:pt x="120357" y="212788"/>
                </a:lnTo>
                <a:lnTo>
                  <a:pt x="111518" y="218122"/>
                </a:lnTo>
                <a:lnTo>
                  <a:pt x="105562" y="226555"/>
                </a:lnTo>
                <a:lnTo>
                  <a:pt x="103378" y="237070"/>
                </a:lnTo>
                <a:lnTo>
                  <a:pt x="103378" y="405091"/>
                </a:lnTo>
                <a:lnTo>
                  <a:pt x="95123" y="409155"/>
                </a:lnTo>
                <a:lnTo>
                  <a:pt x="45593" y="360641"/>
                </a:lnTo>
                <a:lnTo>
                  <a:pt x="37147" y="355219"/>
                </a:lnTo>
                <a:lnTo>
                  <a:pt x="27279" y="352894"/>
                </a:lnTo>
                <a:lnTo>
                  <a:pt x="17208" y="353822"/>
                </a:lnTo>
                <a:lnTo>
                  <a:pt x="8128" y="358101"/>
                </a:lnTo>
                <a:lnTo>
                  <a:pt x="2667" y="363435"/>
                </a:lnTo>
                <a:lnTo>
                  <a:pt x="0" y="370166"/>
                </a:lnTo>
                <a:lnTo>
                  <a:pt x="0" y="383628"/>
                </a:lnTo>
                <a:lnTo>
                  <a:pt x="2667" y="390359"/>
                </a:lnTo>
                <a:lnTo>
                  <a:pt x="110490" y="493839"/>
                </a:lnTo>
                <a:lnTo>
                  <a:pt x="119570" y="499745"/>
                </a:lnTo>
                <a:lnTo>
                  <a:pt x="129730" y="501472"/>
                </a:lnTo>
                <a:lnTo>
                  <a:pt x="139877" y="499376"/>
                </a:lnTo>
                <a:lnTo>
                  <a:pt x="148971" y="493839"/>
                </a:lnTo>
                <a:lnTo>
                  <a:pt x="255905" y="389978"/>
                </a:lnTo>
                <a:lnTo>
                  <a:pt x="258572" y="383120"/>
                </a:lnTo>
                <a:lnTo>
                  <a:pt x="258572" y="376135"/>
                </a:lnTo>
                <a:lnTo>
                  <a:pt x="258572" y="370166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77" name="Google Shape;177;p6"/>
          <p:cNvSpPr/>
          <p:nvPr/>
        </p:nvSpPr>
        <p:spPr>
          <a:xfrm>
            <a:off x="5600954" y="3023399"/>
            <a:ext cx="259079" cy="501650"/>
          </a:xfrm>
          <a:custGeom>
            <a:rect b="b" l="l" r="r" t="t"/>
            <a:pathLst>
              <a:path extrusionOk="0" h="501650" w="259079">
                <a:moveTo>
                  <a:pt x="154559" y="113499"/>
                </a:moveTo>
                <a:lnTo>
                  <a:pt x="146634" y="94932"/>
                </a:lnTo>
                <a:lnTo>
                  <a:pt x="129222" y="88734"/>
                </a:lnTo>
                <a:lnTo>
                  <a:pt x="111798" y="94932"/>
                </a:lnTo>
                <a:lnTo>
                  <a:pt x="103886" y="113499"/>
                </a:lnTo>
                <a:lnTo>
                  <a:pt x="103886" y="141312"/>
                </a:lnTo>
                <a:lnTo>
                  <a:pt x="111798" y="159893"/>
                </a:lnTo>
                <a:lnTo>
                  <a:pt x="129222" y="166090"/>
                </a:lnTo>
                <a:lnTo>
                  <a:pt x="146634" y="159893"/>
                </a:lnTo>
                <a:lnTo>
                  <a:pt x="154559" y="141312"/>
                </a:lnTo>
                <a:lnTo>
                  <a:pt x="154559" y="113499"/>
                </a:lnTo>
                <a:close/>
              </a:path>
              <a:path extrusionOk="0" h="501650" w="259079">
                <a:moveTo>
                  <a:pt x="154559" y="25234"/>
                </a:moveTo>
                <a:lnTo>
                  <a:pt x="146634" y="6311"/>
                </a:lnTo>
                <a:lnTo>
                  <a:pt x="129222" y="0"/>
                </a:lnTo>
                <a:lnTo>
                  <a:pt x="111798" y="6311"/>
                </a:lnTo>
                <a:lnTo>
                  <a:pt x="103886" y="25234"/>
                </a:lnTo>
                <a:lnTo>
                  <a:pt x="103886" y="27774"/>
                </a:lnTo>
                <a:lnTo>
                  <a:pt x="111798" y="45923"/>
                </a:lnTo>
                <a:lnTo>
                  <a:pt x="129222" y="51968"/>
                </a:lnTo>
                <a:lnTo>
                  <a:pt x="146634" y="45923"/>
                </a:lnTo>
                <a:lnTo>
                  <a:pt x="154559" y="27774"/>
                </a:lnTo>
                <a:lnTo>
                  <a:pt x="154559" y="25234"/>
                </a:lnTo>
                <a:close/>
              </a:path>
              <a:path extrusionOk="0" h="501650" w="259079">
                <a:moveTo>
                  <a:pt x="258572" y="369023"/>
                </a:moveTo>
                <a:lnTo>
                  <a:pt x="256540" y="363181"/>
                </a:lnTo>
                <a:lnTo>
                  <a:pt x="252730" y="358101"/>
                </a:lnTo>
                <a:lnTo>
                  <a:pt x="243636" y="351967"/>
                </a:lnTo>
                <a:lnTo>
                  <a:pt x="233591" y="349910"/>
                </a:lnTo>
                <a:lnTo>
                  <a:pt x="223812" y="351967"/>
                </a:lnTo>
                <a:lnTo>
                  <a:pt x="215519" y="358101"/>
                </a:lnTo>
                <a:lnTo>
                  <a:pt x="168402" y="402932"/>
                </a:lnTo>
                <a:lnTo>
                  <a:pt x="164338" y="408393"/>
                </a:lnTo>
                <a:lnTo>
                  <a:pt x="154559" y="404202"/>
                </a:lnTo>
                <a:lnTo>
                  <a:pt x="154559" y="236054"/>
                </a:lnTo>
                <a:lnTo>
                  <a:pt x="154813" y="233641"/>
                </a:lnTo>
                <a:lnTo>
                  <a:pt x="152958" y="224167"/>
                </a:lnTo>
                <a:lnTo>
                  <a:pt x="147904" y="216611"/>
                </a:lnTo>
                <a:lnTo>
                  <a:pt x="140398" y="211416"/>
                </a:lnTo>
                <a:lnTo>
                  <a:pt x="131191" y="209003"/>
                </a:lnTo>
                <a:lnTo>
                  <a:pt x="120357" y="210273"/>
                </a:lnTo>
                <a:lnTo>
                  <a:pt x="111518" y="215658"/>
                </a:lnTo>
                <a:lnTo>
                  <a:pt x="105562" y="224167"/>
                </a:lnTo>
                <a:lnTo>
                  <a:pt x="103378" y="234784"/>
                </a:lnTo>
                <a:lnTo>
                  <a:pt x="103378" y="404202"/>
                </a:lnTo>
                <a:lnTo>
                  <a:pt x="95123" y="408393"/>
                </a:lnTo>
                <a:lnTo>
                  <a:pt x="45593" y="359498"/>
                </a:lnTo>
                <a:lnTo>
                  <a:pt x="37147" y="353974"/>
                </a:lnTo>
                <a:lnTo>
                  <a:pt x="27279" y="351599"/>
                </a:lnTo>
                <a:lnTo>
                  <a:pt x="17208" y="352501"/>
                </a:lnTo>
                <a:lnTo>
                  <a:pt x="8128" y="356831"/>
                </a:lnTo>
                <a:lnTo>
                  <a:pt x="2667" y="362292"/>
                </a:lnTo>
                <a:lnTo>
                  <a:pt x="0" y="369023"/>
                </a:lnTo>
                <a:lnTo>
                  <a:pt x="0" y="382612"/>
                </a:lnTo>
                <a:lnTo>
                  <a:pt x="2667" y="389343"/>
                </a:lnTo>
                <a:lnTo>
                  <a:pt x="110490" y="493737"/>
                </a:lnTo>
                <a:lnTo>
                  <a:pt x="119570" y="499706"/>
                </a:lnTo>
                <a:lnTo>
                  <a:pt x="129730" y="501459"/>
                </a:lnTo>
                <a:lnTo>
                  <a:pt x="139877" y="499351"/>
                </a:lnTo>
                <a:lnTo>
                  <a:pt x="148971" y="493737"/>
                </a:lnTo>
                <a:lnTo>
                  <a:pt x="255905" y="388962"/>
                </a:lnTo>
                <a:lnTo>
                  <a:pt x="258572" y="381977"/>
                </a:lnTo>
                <a:lnTo>
                  <a:pt x="258572" y="375119"/>
                </a:lnTo>
                <a:lnTo>
                  <a:pt x="258572" y="369023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78" name="Google Shape;178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32072" y="2108803"/>
            <a:ext cx="496629" cy="496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"/>
          <p:cNvSpPr/>
          <p:nvPr/>
        </p:nvSpPr>
        <p:spPr>
          <a:xfrm>
            <a:off x="6512939" y="0"/>
            <a:ext cx="2631440" cy="1184910"/>
          </a:xfrm>
          <a:custGeom>
            <a:rect b="b" l="l" r="r" t="t"/>
            <a:pathLst>
              <a:path extrusionOk="0" h="1184910" w="2631440">
                <a:moveTo>
                  <a:pt x="2631060" y="210947"/>
                </a:moveTo>
                <a:lnTo>
                  <a:pt x="1442086" y="210947"/>
                </a:lnTo>
                <a:lnTo>
                  <a:pt x="1475534" y="211497"/>
                </a:lnTo>
                <a:lnTo>
                  <a:pt x="1510780" y="213292"/>
                </a:lnTo>
                <a:lnTo>
                  <a:pt x="1585603" y="221462"/>
                </a:lnTo>
                <a:lnTo>
                  <a:pt x="1624648" y="228264"/>
                </a:lnTo>
                <a:lnTo>
                  <a:pt x="1664429" y="237161"/>
                </a:lnTo>
                <a:lnTo>
                  <a:pt x="1704679" y="248366"/>
                </a:lnTo>
                <a:lnTo>
                  <a:pt x="1745134" y="262092"/>
                </a:lnTo>
                <a:lnTo>
                  <a:pt x="1785527" y="278551"/>
                </a:lnTo>
                <a:lnTo>
                  <a:pt x="1825594" y="297957"/>
                </a:lnTo>
                <a:lnTo>
                  <a:pt x="1865068" y="320523"/>
                </a:lnTo>
                <a:lnTo>
                  <a:pt x="1903684" y="346461"/>
                </a:lnTo>
                <a:lnTo>
                  <a:pt x="1941176" y="375984"/>
                </a:lnTo>
                <a:lnTo>
                  <a:pt x="1977280" y="409305"/>
                </a:lnTo>
                <a:lnTo>
                  <a:pt x="2011728" y="446637"/>
                </a:lnTo>
                <a:lnTo>
                  <a:pt x="2044257" y="488193"/>
                </a:lnTo>
                <a:lnTo>
                  <a:pt x="2074599" y="534185"/>
                </a:lnTo>
                <a:lnTo>
                  <a:pt x="2102491" y="584828"/>
                </a:lnTo>
                <a:lnTo>
                  <a:pt x="2127665" y="640332"/>
                </a:lnTo>
                <a:lnTo>
                  <a:pt x="2149857" y="700913"/>
                </a:lnTo>
                <a:lnTo>
                  <a:pt x="2172687" y="762930"/>
                </a:lnTo>
                <a:lnTo>
                  <a:pt x="2198693" y="819994"/>
                </a:lnTo>
                <a:lnTo>
                  <a:pt x="2227587" y="872305"/>
                </a:lnTo>
                <a:lnTo>
                  <a:pt x="2259080" y="920067"/>
                </a:lnTo>
                <a:lnTo>
                  <a:pt x="2292884" y="963480"/>
                </a:lnTo>
                <a:lnTo>
                  <a:pt x="2328708" y="1002746"/>
                </a:lnTo>
                <a:lnTo>
                  <a:pt x="2366266" y="1038068"/>
                </a:lnTo>
                <a:lnTo>
                  <a:pt x="2405267" y="1069648"/>
                </a:lnTo>
                <a:lnTo>
                  <a:pt x="2445423" y="1097687"/>
                </a:lnTo>
                <a:lnTo>
                  <a:pt x="2486446" y="1122388"/>
                </a:lnTo>
                <a:lnTo>
                  <a:pt x="2528047" y="1143952"/>
                </a:lnTo>
                <a:lnTo>
                  <a:pt x="2569936" y="1162581"/>
                </a:lnTo>
                <a:lnTo>
                  <a:pt x="2611826" y="1178478"/>
                </a:lnTo>
                <a:lnTo>
                  <a:pt x="2631060" y="1184658"/>
                </a:lnTo>
                <a:lnTo>
                  <a:pt x="2631060" y="210947"/>
                </a:lnTo>
                <a:close/>
              </a:path>
              <a:path extrusionOk="0" h="1184910" w="2631440">
                <a:moveTo>
                  <a:pt x="2631060" y="0"/>
                </a:moveTo>
                <a:lnTo>
                  <a:pt x="0" y="0"/>
                </a:lnTo>
                <a:lnTo>
                  <a:pt x="3989" y="3742"/>
                </a:lnTo>
                <a:lnTo>
                  <a:pt x="44350" y="37871"/>
                </a:lnTo>
                <a:lnTo>
                  <a:pt x="85601" y="69301"/>
                </a:lnTo>
                <a:lnTo>
                  <a:pt x="127636" y="98128"/>
                </a:lnTo>
                <a:lnTo>
                  <a:pt x="170348" y="124451"/>
                </a:lnTo>
                <a:lnTo>
                  <a:pt x="213631" y="148368"/>
                </a:lnTo>
                <a:lnTo>
                  <a:pt x="257378" y="169976"/>
                </a:lnTo>
                <a:lnTo>
                  <a:pt x="301483" y="189372"/>
                </a:lnTo>
                <a:lnTo>
                  <a:pt x="345838" y="206656"/>
                </a:lnTo>
                <a:lnTo>
                  <a:pt x="390337" y="221923"/>
                </a:lnTo>
                <a:lnTo>
                  <a:pt x="434874" y="235273"/>
                </a:lnTo>
                <a:lnTo>
                  <a:pt x="479341" y="246803"/>
                </a:lnTo>
                <a:lnTo>
                  <a:pt x="523632" y="256610"/>
                </a:lnTo>
                <a:lnTo>
                  <a:pt x="567641" y="264793"/>
                </a:lnTo>
                <a:lnTo>
                  <a:pt x="611261" y="271448"/>
                </a:lnTo>
                <a:lnTo>
                  <a:pt x="654384" y="276674"/>
                </a:lnTo>
                <a:lnTo>
                  <a:pt x="696905" y="280569"/>
                </a:lnTo>
                <a:lnTo>
                  <a:pt x="738717" y="283230"/>
                </a:lnTo>
                <a:lnTo>
                  <a:pt x="779712" y="284755"/>
                </a:lnTo>
                <a:lnTo>
                  <a:pt x="819786" y="285241"/>
                </a:lnTo>
                <a:lnTo>
                  <a:pt x="996542" y="276153"/>
                </a:lnTo>
                <a:lnTo>
                  <a:pt x="1137508" y="256158"/>
                </a:lnTo>
                <a:lnTo>
                  <a:pt x="1230801" y="236164"/>
                </a:lnTo>
                <a:lnTo>
                  <a:pt x="1264540" y="227075"/>
                </a:lnTo>
                <a:lnTo>
                  <a:pt x="1277529" y="224555"/>
                </a:lnTo>
                <a:lnTo>
                  <a:pt x="1313974" y="219011"/>
                </a:lnTo>
                <a:lnTo>
                  <a:pt x="1370089" y="213467"/>
                </a:lnTo>
                <a:lnTo>
                  <a:pt x="1442086" y="210947"/>
                </a:lnTo>
                <a:lnTo>
                  <a:pt x="2631060" y="210947"/>
                </a:lnTo>
                <a:lnTo>
                  <a:pt x="2631060" y="0"/>
                </a:lnTo>
                <a:close/>
              </a:path>
            </a:pathLst>
          </a:custGeom>
          <a:solidFill>
            <a:srgbClr val="ECC28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84" name="Google Shape;184;p7"/>
          <p:cNvSpPr/>
          <p:nvPr/>
        </p:nvSpPr>
        <p:spPr>
          <a:xfrm>
            <a:off x="0" y="3937767"/>
            <a:ext cx="2707640" cy="1205865"/>
          </a:xfrm>
          <a:custGeom>
            <a:rect b="b" l="l" r="r" t="t"/>
            <a:pathLst>
              <a:path extrusionOk="0" h="1205864" w="2707640">
                <a:moveTo>
                  <a:pt x="0" y="0"/>
                </a:moveTo>
                <a:lnTo>
                  <a:pt x="0" y="1205732"/>
                </a:lnTo>
                <a:lnTo>
                  <a:pt x="2707264" y="1205732"/>
                </a:lnTo>
                <a:lnTo>
                  <a:pt x="2662910" y="1167854"/>
                </a:lnTo>
                <a:lnTo>
                  <a:pt x="2621659" y="1136423"/>
                </a:lnTo>
                <a:lnTo>
                  <a:pt x="2579624" y="1107593"/>
                </a:lnTo>
                <a:lnTo>
                  <a:pt x="2536911" y="1081268"/>
                </a:lnTo>
                <a:lnTo>
                  <a:pt x="2493628" y="1057349"/>
                </a:lnTo>
                <a:lnTo>
                  <a:pt x="2449881" y="1035739"/>
                </a:lnTo>
                <a:lnTo>
                  <a:pt x="2405776" y="1016340"/>
                </a:lnTo>
                <a:lnTo>
                  <a:pt x="2361421" y="999054"/>
                </a:lnTo>
                <a:lnTo>
                  <a:pt x="1265148" y="994835"/>
                </a:lnTo>
                <a:lnTo>
                  <a:pt x="1231698" y="994284"/>
                </a:lnTo>
                <a:lnTo>
                  <a:pt x="1159674" y="989236"/>
                </a:lnTo>
                <a:lnTo>
                  <a:pt x="1121631" y="984313"/>
                </a:lnTo>
                <a:lnTo>
                  <a:pt x="1082588" y="977508"/>
                </a:lnTo>
                <a:lnTo>
                  <a:pt x="1042810" y="968608"/>
                </a:lnTo>
                <a:lnTo>
                  <a:pt x="1002562" y="957399"/>
                </a:lnTo>
                <a:lnTo>
                  <a:pt x="962110" y="943669"/>
                </a:lnTo>
                <a:lnTo>
                  <a:pt x="921720" y="927206"/>
                </a:lnTo>
                <a:lnTo>
                  <a:pt x="881657" y="907796"/>
                </a:lnTo>
                <a:lnTo>
                  <a:pt x="842187" y="885227"/>
                </a:lnTo>
                <a:lnTo>
                  <a:pt x="803574" y="859286"/>
                </a:lnTo>
                <a:lnTo>
                  <a:pt x="766084" y="829760"/>
                </a:lnTo>
                <a:lnTo>
                  <a:pt x="729983" y="796436"/>
                </a:lnTo>
                <a:lnTo>
                  <a:pt x="695536" y="759102"/>
                </a:lnTo>
                <a:lnTo>
                  <a:pt x="663008" y="717545"/>
                </a:lnTo>
                <a:lnTo>
                  <a:pt x="632666" y="671553"/>
                </a:lnTo>
                <a:lnTo>
                  <a:pt x="604774" y="620911"/>
                </a:lnTo>
                <a:lnTo>
                  <a:pt x="579598" y="565408"/>
                </a:lnTo>
                <a:lnTo>
                  <a:pt x="557403" y="504831"/>
                </a:lnTo>
                <a:lnTo>
                  <a:pt x="534568" y="442807"/>
                </a:lnTo>
                <a:lnTo>
                  <a:pt x="508558" y="385738"/>
                </a:lnTo>
                <a:lnTo>
                  <a:pt x="479662" y="333422"/>
                </a:lnTo>
                <a:lnTo>
                  <a:pt x="448168" y="285658"/>
                </a:lnTo>
                <a:lnTo>
                  <a:pt x="414364" y="242242"/>
                </a:lnTo>
                <a:lnTo>
                  <a:pt x="378540" y="202973"/>
                </a:lnTo>
                <a:lnTo>
                  <a:pt x="340984" y="167650"/>
                </a:lnTo>
                <a:lnTo>
                  <a:pt x="301984" y="136070"/>
                </a:lnTo>
                <a:lnTo>
                  <a:pt x="261830" y="108030"/>
                </a:lnTo>
                <a:lnTo>
                  <a:pt x="220809" y="83330"/>
                </a:lnTo>
                <a:lnTo>
                  <a:pt x="179210" y="61766"/>
                </a:lnTo>
                <a:lnTo>
                  <a:pt x="137323" y="43138"/>
                </a:lnTo>
                <a:lnTo>
                  <a:pt x="95435" y="27243"/>
                </a:lnTo>
                <a:lnTo>
                  <a:pt x="53836" y="13878"/>
                </a:lnTo>
                <a:lnTo>
                  <a:pt x="12813" y="2842"/>
                </a:lnTo>
                <a:lnTo>
                  <a:pt x="0" y="0"/>
                </a:lnTo>
                <a:close/>
              </a:path>
              <a:path extrusionOk="0" h="1205864" w="2707640">
                <a:moveTo>
                  <a:pt x="1887474" y="920452"/>
                </a:moveTo>
                <a:lnTo>
                  <a:pt x="1710717" y="929550"/>
                </a:lnTo>
                <a:lnTo>
                  <a:pt x="1569751" y="949566"/>
                </a:lnTo>
                <a:lnTo>
                  <a:pt x="1476458" y="969583"/>
                </a:lnTo>
                <a:lnTo>
                  <a:pt x="1442720" y="978681"/>
                </a:lnTo>
                <a:lnTo>
                  <a:pt x="1429729" y="981205"/>
                </a:lnTo>
                <a:lnTo>
                  <a:pt x="1393282" y="986758"/>
                </a:lnTo>
                <a:lnTo>
                  <a:pt x="1337160" y="992311"/>
                </a:lnTo>
                <a:lnTo>
                  <a:pt x="1265148" y="994835"/>
                </a:lnTo>
                <a:lnTo>
                  <a:pt x="2349128" y="994835"/>
                </a:lnTo>
                <a:lnTo>
                  <a:pt x="2272385" y="970432"/>
                </a:lnTo>
                <a:lnTo>
                  <a:pt x="2227918" y="958900"/>
                </a:lnTo>
                <a:lnTo>
                  <a:pt x="2183627" y="949091"/>
                </a:lnTo>
                <a:lnTo>
                  <a:pt x="2139618" y="940906"/>
                </a:lnTo>
                <a:lnTo>
                  <a:pt x="2095999" y="934249"/>
                </a:lnTo>
                <a:lnTo>
                  <a:pt x="2052875" y="929022"/>
                </a:lnTo>
                <a:lnTo>
                  <a:pt x="2010354" y="925126"/>
                </a:lnTo>
                <a:lnTo>
                  <a:pt x="1968542" y="922464"/>
                </a:lnTo>
                <a:lnTo>
                  <a:pt x="1927547" y="920938"/>
                </a:lnTo>
                <a:lnTo>
                  <a:pt x="1887474" y="920452"/>
                </a:lnTo>
                <a:close/>
              </a:path>
            </a:pathLst>
          </a:custGeom>
          <a:solidFill>
            <a:srgbClr val="ECC28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85" name="Google Shape;185;p7"/>
          <p:cNvSpPr/>
          <p:nvPr/>
        </p:nvSpPr>
        <p:spPr>
          <a:xfrm>
            <a:off x="3769359" y="2120900"/>
            <a:ext cx="1548130" cy="441325"/>
          </a:xfrm>
          <a:custGeom>
            <a:rect b="b" l="l" r="r" t="t"/>
            <a:pathLst>
              <a:path extrusionOk="0" h="441325" w="1548129">
                <a:moveTo>
                  <a:pt x="0" y="440944"/>
                </a:moveTo>
                <a:lnTo>
                  <a:pt x="773811" y="440944"/>
                </a:lnTo>
                <a:lnTo>
                  <a:pt x="773811" y="0"/>
                </a:lnTo>
                <a:lnTo>
                  <a:pt x="1547749" y="0"/>
                </a:lnTo>
              </a:path>
            </a:pathLst>
          </a:custGeom>
          <a:noFill/>
          <a:ln cap="flat" cmpd="sng" w="19050">
            <a:solidFill>
              <a:srgbClr val="FF8D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186" name="Google Shape;186;p7"/>
          <p:cNvGrpSpPr/>
          <p:nvPr/>
        </p:nvGrpSpPr>
        <p:grpSpPr>
          <a:xfrm>
            <a:off x="5097779" y="1633220"/>
            <a:ext cx="2946400" cy="1353820"/>
            <a:chOff x="5097779" y="1633220"/>
            <a:chExt cx="2946400" cy="1353820"/>
          </a:xfrm>
        </p:grpSpPr>
        <p:sp>
          <p:nvSpPr>
            <p:cNvPr id="187" name="Google Shape;187;p7"/>
            <p:cNvSpPr/>
            <p:nvPr/>
          </p:nvSpPr>
          <p:spPr>
            <a:xfrm>
              <a:off x="5887719" y="2014220"/>
              <a:ext cx="1725295" cy="285750"/>
            </a:xfrm>
            <a:custGeom>
              <a:rect b="b" l="l" r="r" t="t"/>
              <a:pathLst>
                <a:path extrusionOk="0" h="285750" w="1725295">
                  <a:moveTo>
                    <a:pt x="0" y="0"/>
                  </a:moveTo>
                  <a:lnTo>
                    <a:pt x="862710" y="0"/>
                  </a:lnTo>
                  <a:lnTo>
                    <a:pt x="862710" y="285623"/>
                  </a:lnTo>
                  <a:lnTo>
                    <a:pt x="1725295" y="285623"/>
                  </a:lnTo>
                </a:path>
              </a:pathLst>
            </a:custGeom>
            <a:noFill/>
            <a:ln cap="flat" cmpd="sng" w="19050">
              <a:solidFill>
                <a:srgbClr val="FF8D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7178039" y="2120900"/>
              <a:ext cx="866140" cy="866140"/>
            </a:xfrm>
            <a:custGeom>
              <a:rect b="b" l="l" r="r" t="t"/>
              <a:pathLst>
                <a:path extrusionOk="0" h="866139" w="866140">
                  <a:moveTo>
                    <a:pt x="433069" y="0"/>
                  </a:moveTo>
                  <a:lnTo>
                    <a:pt x="385888" y="2541"/>
                  </a:lnTo>
                  <a:lnTo>
                    <a:pt x="340177" y="9990"/>
                  </a:lnTo>
                  <a:lnTo>
                    <a:pt x="296200" y="22081"/>
                  </a:lnTo>
                  <a:lnTo>
                    <a:pt x="254222" y="38551"/>
                  </a:lnTo>
                  <a:lnTo>
                    <a:pt x="214507" y="59134"/>
                  </a:lnTo>
                  <a:lnTo>
                    <a:pt x="177320" y="83568"/>
                  </a:lnTo>
                  <a:lnTo>
                    <a:pt x="142925" y="111586"/>
                  </a:lnTo>
                  <a:lnTo>
                    <a:pt x="111586" y="142925"/>
                  </a:lnTo>
                  <a:lnTo>
                    <a:pt x="83568" y="177320"/>
                  </a:lnTo>
                  <a:lnTo>
                    <a:pt x="59134" y="214507"/>
                  </a:lnTo>
                  <a:lnTo>
                    <a:pt x="38551" y="254222"/>
                  </a:lnTo>
                  <a:lnTo>
                    <a:pt x="22081" y="296200"/>
                  </a:lnTo>
                  <a:lnTo>
                    <a:pt x="9990" y="340177"/>
                  </a:lnTo>
                  <a:lnTo>
                    <a:pt x="2541" y="385888"/>
                  </a:lnTo>
                  <a:lnTo>
                    <a:pt x="0" y="433069"/>
                  </a:lnTo>
                  <a:lnTo>
                    <a:pt x="2541" y="480251"/>
                  </a:lnTo>
                  <a:lnTo>
                    <a:pt x="9990" y="525962"/>
                  </a:lnTo>
                  <a:lnTo>
                    <a:pt x="22081" y="569939"/>
                  </a:lnTo>
                  <a:lnTo>
                    <a:pt x="38551" y="611917"/>
                  </a:lnTo>
                  <a:lnTo>
                    <a:pt x="59134" y="651632"/>
                  </a:lnTo>
                  <a:lnTo>
                    <a:pt x="83568" y="688819"/>
                  </a:lnTo>
                  <a:lnTo>
                    <a:pt x="111586" y="723214"/>
                  </a:lnTo>
                  <a:lnTo>
                    <a:pt x="142925" y="754553"/>
                  </a:lnTo>
                  <a:lnTo>
                    <a:pt x="177320" y="782571"/>
                  </a:lnTo>
                  <a:lnTo>
                    <a:pt x="214507" y="807005"/>
                  </a:lnTo>
                  <a:lnTo>
                    <a:pt x="254222" y="827588"/>
                  </a:lnTo>
                  <a:lnTo>
                    <a:pt x="296200" y="844058"/>
                  </a:lnTo>
                  <a:lnTo>
                    <a:pt x="340177" y="856149"/>
                  </a:lnTo>
                  <a:lnTo>
                    <a:pt x="385888" y="863598"/>
                  </a:lnTo>
                  <a:lnTo>
                    <a:pt x="433069" y="866139"/>
                  </a:lnTo>
                  <a:lnTo>
                    <a:pt x="480251" y="863598"/>
                  </a:lnTo>
                  <a:lnTo>
                    <a:pt x="525962" y="856149"/>
                  </a:lnTo>
                  <a:lnTo>
                    <a:pt x="569939" y="844058"/>
                  </a:lnTo>
                  <a:lnTo>
                    <a:pt x="611917" y="827588"/>
                  </a:lnTo>
                  <a:lnTo>
                    <a:pt x="651632" y="807005"/>
                  </a:lnTo>
                  <a:lnTo>
                    <a:pt x="688819" y="782571"/>
                  </a:lnTo>
                  <a:lnTo>
                    <a:pt x="723214" y="754553"/>
                  </a:lnTo>
                  <a:lnTo>
                    <a:pt x="754553" y="723214"/>
                  </a:lnTo>
                  <a:lnTo>
                    <a:pt x="782571" y="688819"/>
                  </a:lnTo>
                  <a:lnTo>
                    <a:pt x="807005" y="651632"/>
                  </a:lnTo>
                  <a:lnTo>
                    <a:pt x="827588" y="611917"/>
                  </a:lnTo>
                  <a:lnTo>
                    <a:pt x="844058" y="569939"/>
                  </a:lnTo>
                  <a:lnTo>
                    <a:pt x="856149" y="525962"/>
                  </a:lnTo>
                  <a:lnTo>
                    <a:pt x="863598" y="480251"/>
                  </a:lnTo>
                  <a:lnTo>
                    <a:pt x="866139" y="433069"/>
                  </a:lnTo>
                  <a:lnTo>
                    <a:pt x="863598" y="385888"/>
                  </a:lnTo>
                  <a:lnTo>
                    <a:pt x="856149" y="340177"/>
                  </a:lnTo>
                  <a:lnTo>
                    <a:pt x="844058" y="296200"/>
                  </a:lnTo>
                  <a:lnTo>
                    <a:pt x="827588" y="254222"/>
                  </a:lnTo>
                  <a:lnTo>
                    <a:pt x="807005" y="214507"/>
                  </a:lnTo>
                  <a:lnTo>
                    <a:pt x="782571" y="177320"/>
                  </a:lnTo>
                  <a:lnTo>
                    <a:pt x="754553" y="142925"/>
                  </a:lnTo>
                  <a:lnTo>
                    <a:pt x="723214" y="111586"/>
                  </a:lnTo>
                  <a:lnTo>
                    <a:pt x="688819" y="83568"/>
                  </a:lnTo>
                  <a:lnTo>
                    <a:pt x="651632" y="59134"/>
                  </a:lnTo>
                  <a:lnTo>
                    <a:pt x="611917" y="38551"/>
                  </a:lnTo>
                  <a:lnTo>
                    <a:pt x="569939" y="22081"/>
                  </a:lnTo>
                  <a:lnTo>
                    <a:pt x="525962" y="9990"/>
                  </a:lnTo>
                  <a:lnTo>
                    <a:pt x="480251" y="2541"/>
                  </a:lnTo>
                  <a:lnTo>
                    <a:pt x="433069" y="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89" name="Google Shape;189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406639" y="2357120"/>
              <a:ext cx="132079" cy="1244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" name="Google Shape;190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711439" y="2303780"/>
              <a:ext cx="129539" cy="1244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1" name="Google Shape;191;p7"/>
            <p:cNvSpPr/>
            <p:nvPr/>
          </p:nvSpPr>
          <p:spPr>
            <a:xfrm>
              <a:off x="7282179" y="2250440"/>
              <a:ext cx="655320" cy="632460"/>
            </a:xfrm>
            <a:custGeom>
              <a:rect b="b" l="l" r="r" t="t"/>
              <a:pathLst>
                <a:path extrusionOk="0" h="632460" w="655320">
                  <a:moveTo>
                    <a:pt x="327278" y="0"/>
                  </a:moveTo>
                  <a:lnTo>
                    <a:pt x="275623" y="3898"/>
                  </a:lnTo>
                  <a:lnTo>
                    <a:pt x="226058" y="15398"/>
                  </a:lnTo>
                  <a:lnTo>
                    <a:pt x="179182" y="34207"/>
                  </a:lnTo>
                  <a:lnTo>
                    <a:pt x="135592" y="60033"/>
                  </a:lnTo>
                  <a:lnTo>
                    <a:pt x="95885" y="92583"/>
                  </a:lnTo>
                  <a:lnTo>
                    <a:pt x="62162" y="130683"/>
                  </a:lnTo>
                  <a:lnTo>
                    <a:pt x="35414" y="172867"/>
                  </a:lnTo>
                  <a:lnTo>
                    <a:pt x="15939" y="218404"/>
                  </a:lnTo>
                  <a:lnTo>
                    <a:pt x="4161" y="266049"/>
                  </a:lnTo>
                  <a:lnTo>
                    <a:pt x="4034" y="266562"/>
                  </a:lnTo>
                  <a:lnTo>
                    <a:pt x="167" y="314531"/>
                  </a:lnTo>
                  <a:lnTo>
                    <a:pt x="61" y="315849"/>
                  </a:lnTo>
                  <a:lnTo>
                    <a:pt x="0" y="316611"/>
                  </a:lnTo>
                  <a:lnTo>
                    <a:pt x="4004" y="366162"/>
                  </a:lnTo>
                  <a:lnTo>
                    <a:pt x="15939" y="414543"/>
                  </a:lnTo>
                  <a:lnTo>
                    <a:pt x="35414" y="459988"/>
                  </a:lnTo>
                  <a:lnTo>
                    <a:pt x="62162" y="502234"/>
                  </a:lnTo>
                  <a:lnTo>
                    <a:pt x="95885" y="540639"/>
                  </a:lnTo>
                  <a:lnTo>
                    <a:pt x="135055" y="572816"/>
                  </a:lnTo>
                  <a:lnTo>
                    <a:pt x="178579" y="598416"/>
                  </a:lnTo>
                  <a:lnTo>
                    <a:pt x="225656" y="617110"/>
                  </a:lnTo>
                  <a:lnTo>
                    <a:pt x="275489" y="628567"/>
                  </a:lnTo>
                  <a:lnTo>
                    <a:pt x="327278" y="632460"/>
                  </a:lnTo>
                  <a:lnTo>
                    <a:pt x="379306" y="628567"/>
                  </a:lnTo>
                  <a:lnTo>
                    <a:pt x="429096" y="617110"/>
                  </a:lnTo>
                  <a:lnTo>
                    <a:pt x="440952" y="612394"/>
                  </a:lnTo>
                  <a:lnTo>
                    <a:pt x="328041" y="612394"/>
                  </a:lnTo>
                  <a:lnTo>
                    <a:pt x="274826" y="607985"/>
                  </a:lnTo>
                  <a:lnTo>
                    <a:pt x="224738" y="595244"/>
                  </a:lnTo>
                  <a:lnTo>
                    <a:pt x="178466" y="574897"/>
                  </a:lnTo>
                  <a:lnTo>
                    <a:pt x="136703" y="547671"/>
                  </a:lnTo>
                  <a:lnTo>
                    <a:pt x="100140" y="514292"/>
                  </a:lnTo>
                  <a:lnTo>
                    <a:pt x="69469" y="475488"/>
                  </a:lnTo>
                  <a:lnTo>
                    <a:pt x="93573" y="458724"/>
                  </a:lnTo>
                  <a:lnTo>
                    <a:pt x="59054" y="458724"/>
                  </a:lnTo>
                  <a:lnTo>
                    <a:pt x="53103" y="447813"/>
                  </a:lnTo>
                  <a:lnTo>
                    <a:pt x="47640" y="436403"/>
                  </a:lnTo>
                  <a:lnTo>
                    <a:pt x="42677" y="424755"/>
                  </a:lnTo>
                  <a:lnTo>
                    <a:pt x="38228" y="413135"/>
                  </a:lnTo>
                  <a:lnTo>
                    <a:pt x="68252" y="393065"/>
                  </a:lnTo>
                  <a:lnTo>
                    <a:pt x="31242" y="393065"/>
                  </a:lnTo>
                  <a:lnTo>
                    <a:pt x="26741" y="374278"/>
                  </a:lnTo>
                  <a:lnTo>
                    <a:pt x="23526" y="355266"/>
                  </a:lnTo>
                  <a:lnTo>
                    <a:pt x="21597" y="336040"/>
                  </a:lnTo>
                  <a:lnTo>
                    <a:pt x="20954" y="316611"/>
                  </a:lnTo>
                  <a:lnTo>
                    <a:pt x="24975" y="268549"/>
                  </a:lnTo>
                  <a:lnTo>
                    <a:pt x="36615" y="222987"/>
                  </a:lnTo>
                  <a:lnTo>
                    <a:pt x="55241" y="180528"/>
                  </a:lnTo>
                  <a:lnTo>
                    <a:pt x="80220" y="141775"/>
                  </a:lnTo>
                  <a:lnTo>
                    <a:pt x="110918" y="107330"/>
                  </a:lnTo>
                  <a:lnTo>
                    <a:pt x="146703" y="77797"/>
                  </a:lnTo>
                  <a:lnTo>
                    <a:pt x="186941" y="53777"/>
                  </a:lnTo>
                  <a:lnTo>
                    <a:pt x="230998" y="35873"/>
                  </a:lnTo>
                  <a:lnTo>
                    <a:pt x="278243" y="24689"/>
                  </a:lnTo>
                  <a:lnTo>
                    <a:pt x="328041" y="20828"/>
                  </a:lnTo>
                  <a:lnTo>
                    <a:pt x="563330" y="20828"/>
                  </a:lnTo>
                  <a:lnTo>
                    <a:pt x="554001" y="16129"/>
                  </a:lnTo>
                  <a:lnTo>
                    <a:pt x="429387" y="16129"/>
                  </a:lnTo>
                  <a:lnTo>
                    <a:pt x="404288" y="9322"/>
                  </a:lnTo>
                  <a:lnTo>
                    <a:pt x="378904" y="4254"/>
                  </a:lnTo>
                  <a:lnTo>
                    <a:pt x="353234" y="1091"/>
                  </a:lnTo>
                  <a:lnTo>
                    <a:pt x="327278" y="0"/>
                  </a:lnTo>
                  <a:close/>
                </a:path>
                <a:path extrusionOk="0" h="632460" w="655320">
                  <a:moveTo>
                    <a:pt x="266868" y="354838"/>
                  </a:moveTo>
                  <a:lnTo>
                    <a:pt x="241808" y="354838"/>
                  </a:lnTo>
                  <a:lnTo>
                    <a:pt x="419100" y="598932"/>
                  </a:lnTo>
                  <a:lnTo>
                    <a:pt x="396621" y="605000"/>
                  </a:lnTo>
                  <a:lnTo>
                    <a:pt x="374046" y="609187"/>
                  </a:lnTo>
                  <a:lnTo>
                    <a:pt x="351234" y="611612"/>
                  </a:lnTo>
                  <a:lnTo>
                    <a:pt x="328041" y="612394"/>
                  </a:lnTo>
                  <a:lnTo>
                    <a:pt x="440952" y="612394"/>
                  </a:lnTo>
                  <a:lnTo>
                    <a:pt x="476088" y="598416"/>
                  </a:lnTo>
                  <a:lnTo>
                    <a:pt x="486682" y="592201"/>
                  </a:lnTo>
                  <a:lnTo>
                    <a:pt x="439166" y="592201"/>
                  </a:lnTo>
                  <a:lnTo>
                    <a:pt x="266868" y="354838"/>
                  </a:lnTo>
                  <a:close/>
                </a:path>
                <a:path extrusionOk="0" h="632460" w="655320">
                  <a:moveTo>
                    <a:pt x="321431" y="315849"/>
                  </a:moveTo>
                  <a:lnTo>
                    <a:pt x="297434" y="315849"/>
                  </a:lnTo>
                  <a:lnTo>
                    <a:pt x="482980" y="572135"/>
                  </a:lnTo>
                  <a:lnTo>
                    <a:pt x="472027" y="577520"/>
                  </a:lnTo>
                  <a:lnTo>
                    <a:pt x="461073" y="582644"/>
                  </a:lnTo>
                  <a:lnTo>
                    <a:pt x="450119" y="587529"/>
                  </a:lnTo>
                  <a:lnTo>
                    <a:pt x="439166" y="592201"/>
                  </a:lnTo>
                  <a:lnTo>
                    <a:pt x="486682" y="592201"/>
                  </a:lnTo>
                  <a:lnTo>
                    <a:pt x="519721" y="572816"/>
                  </a:lnTo>
                  <a:lnTo>
                    <a:pt x="533886" y="561340"/>
                  </a:lnTo>
                  <a:lnTo>
                    <a:pt x="499618" y="561340"/>
                  </a:lnTo>
                  <a:lnTo>
                    <a:pt x="321431" y="315849"/>
                  </a:lnTo>
                  <a:close/>
                </a:path>
                <a:path extrusionOk="0" h="632460" w="655320">
                  <a:moveTo>
                    <a:pt x="628278" y="192532"/>
                  </a:moveTo>
                  <a:lnTo>
                    <a:pt x="604647" y="192532"/>
                  </a:lnTo>
                  <a:lnTo>
                    <a:pt x="616581" y="222009"/>
                  </a:lnTo>
                  <a:lnTo>
                    <a:pt x="625252" y="252809"/>
                  </a:lnTo>
                  <a:lnTo>
                    <a:pt x="630543" y="284489"/>
                  </a:lnTo>
                  <a:lnTo>
                    <a:pt x="632217" y="314531"/>
                  </a:lnTo>
                  <a:lnTo>
                    <a:pt x="632333" y="316611"/>
                  </a:lnTo>
                  <a:lnTo>
                    <a:pt x="628949" y="366162"/>
                  </a:lnTo>
                  <a:lnTo>
                    <a:pt x="617116" y="413135"/>
                  </a:lnTo>
                  <a:lnTo>
                    <a:pt x="597550" y="456834"/>
                  </a:lnTo>
                  <a:lnTo>
                    <a:pt x="570968" y="496565"/>
                  </a:lnTo>
                  <a:lnTo>
                    <a:pt x="538085" y="531631"/>
                  </a:lnTo>
                  <a:lnTo>
                    <a:pt x="499618" y="561340"/>
                  </a:lnTo>
                  <a:lnTo>
                    <a:pt x="533886" y="561340"/>
                  </a:lnTo>
                  <a:lnTo>
                    <a:pt x="593157" y="502478"/>
                  </a:lnTo>
                  <a:lnTo>
                    <a:pt x="619905" y="460263"/>
                  </a:lnTo>
                  <a:lnTo>
                    <a:pt x="639380" y="414726"/>
                  </a:lnTo>
                  <a:lnTo>
                    <a:pt x="651285" y="366598"/>
                  </a:lnTo>
                  <a:lnTo>
                    <a:pt x="655320" y="316611"/>
                  </a:lnTo>
                  <a:lnTo>
                    <a:pt x="652955" y="279781"/>
                  </a:lnTo>
                  <a:lnTo>
                    <a:pt x="652875" y="278524"/>
                  </a:lnTo>
                  <a:lnTo>
                    <a:pt x="645668" y="241093"/>
                  </a:lnTo>
                  <a:lnTo>
                    <a:pt x="633888" y="204686"/>
                  </a:lnTo>
                  <a:lnTo>
                    <a:pt x="628278" y="192532"/>
                  </a:lnTo>
                  <a:close/>
                </a:path>
                <a:path extrusionOk="0" h="632460" w="655320">
                  <a:moveTo>
                    <a:pt x="155448" y="394843"/>
                  </a:moveTo>
                  <a:lnTo>
                    <a:pt x="150875" y="394843"/>
                  </a:lnTo>
                  <a:lnTo>
                    <a:pt x="148844" y="395478"/>
                  </a:lnTo>
                  <a:lnTo>
                    <a:pt x="147320" y="397002"/>
                  </a:lnTo>
                  <a:lnTo>
                    <a:pt x="59054" y="458724"/>
                  </a:lnTo>
                  <a:lnTo>
                    <a:pt x="93573" y="458724"/>
                  </a:lnTo>
                  <a:lnTo>
                    <a:pt x="159124" y="413135"/>
                  </a:lnTo>
                  <a:lnTo>
                    <a:pt x="164719" y="409829"/>
                  </a:lnTo>
                  <a:lnTo>
                    <a:pt x="164719" y="401701"/>
                  </a:lnTo>
                  <a:lnTo>
                    <a:pt x="159893" y="397764"/>
                  </a:lnTo>
                  <a:lnTo>
                    <a:pt x="157988" y="395859"/>
                  </a:lnTo>
                  <a:lnTo>
                    <a:pt x="155448" y="394843"/>
                  </a:lnTo>
                  <a:close/>
                </a:path>
                <a:path extrusionOk="0" h="632460" w="655320">
                  <a:moveTo>
                    <a:pt x="493395" y="20828"/>
                  </a:moveTo>
                  <a:lnTo>
                    <a:pt x="328041" y="20828"/>
                  </a:lnTo>
                  <a:lnTo>
                    <a:pt x="347952" y="21449"/>
                  </a:lnTo>
                  <a:lnTo>
                    <a:pt x="367982" y="23320"/>
                  </a:lnTo>
                  <a:lnTo>
                    <a:pt x="388012" y="26453"/>
                  </a:lnTo>
                  <a:lnTo>
                    <a:pt x="407924" y="30861"/>
                  </a:lnTo>
                  <a:lnTo>
                    <a:pt x="387732" y="50629"/>
                  </a:lnTo>
                  <a:lnTo>
                    <a:pt x="372411" y="74231"/>
                  </a:lnTo>
                  <a:lnTo>
                    <a:pt x="362686" y="100976"/>
                  </a:lnTo>
                  <a:lnTo>
                    <a:pt x="359283" y="130175"/>
                  </a:lnTo>
                  <a:lnTo>
                    <a:pt x="359916" y="139400"/>
                  </a:lnTo>
                  <a:lnTo>
                    <a:pt x="361616" y="148717"/>
                  </a:lnTo>
                  <a:lnTo>
                    <a:pt x="364265" y="158428"/>
                  </a:lnTo>
                  <a:lnTo>
                    <a:pt x="367665" y="168402"/>
                  </a:lnTo>
                  <a:lnTo>
                    <a:pt x="31242" y="393065"/>
                  </a:lnTo>
                  <a:lnTo>
                    <a:pt x="68252" y="393065"/>
                  </a:lnTo>
                  <a:lnTo>
                    <a:pt x="377444" y="186436"/>
                  </a:lnTo>
                  <a:lnTo>
                    <a:pt x="402048" y="186436"/>
                  </a:lnTo>
                  <a:lnTo>
                    <a:pt x="392632" y="171497"/>
                  </a:lnTo>
                  <a:lnTo>
                    <a:pt x="380111" y="130175"/>
                  </a:lnTo>
                  <a:lnTo>
                    <a:pt x="388862" y="87586"/>
                  </a:lnTo>
                  <a:lnTo>
                    <a:pt x="388917" y="87318"/>
                  </a:lnTo>
                  <a:lnTo>
                    <a:pt x="413035" y="52593"/>
                  </a:lnTo>
                  <a:lnTo>
                    <a:pt x="448874" y="29412"/>
                  </a:lnTo>
                  <a:lnTo>
                    <a:pt x="448545" y="29412"/>
                  </a:lnTo>
                  <a:lnTo>
                    <a:pt x="493395" y="20828"/>
                  </a:lnTo>
                  <a:close/>
                </a:path>
                <a:path extrusionOk="0" h="632460" w="655320">
                  <a:moveTo>
                    <a:pt x="402048" y="186436"/>
                  </a:moveTo>
                  <a:lnTo>
                    <a:pt x="377444" y="186436"/>
                  </a:lnTo>
                  <a:lnTo>
                    <a:pt x="382234" y="194728"/>
                  </a:lnTo>
                  <a:lnTo>
                    <a:pt x="387286" y="203247"/>
                  </a:lnTo>
                  <a:lnTo>
                    <a:pt x="392624" y="211742"/>
                  </a:lnTo>
                  <a:lnTo>
                    <a:pt x="398272" y="219964"/>
                  </a:lnTo>
                  <a:lnTo>
                    <a:pt x="182752" y="371602"/>
                  </a:lnTo>
                  <a:lnTo>
                    <a:pt x="182752" y="379603"/>
                  </a:lnTo>
                  <a:lnTo>
                    <a:pt x="186944" y="383667"/>
                  </a:lnTo>
                  <a:lnTo>
                    <a:pt x="188849" y="385445"/>
                  </a:lnTo>
                  <a:lnTo>
                    <a:pt x="191643" y="386588"/>
                  </a:lnTo>
                  <a:lnTo>
                    <a:pt x="196469" y="386588"/>
                  </a:lnTo>
                  <a:lnTo>
                    <a:pt x="198627" y="385826"/>
                  </a:lnTo>
                  <a:lnTo>
                    <a:pt x="200151" y="384302"/>
                  </a:lnTo>
                  <a:lnTo>
                    <a:pt x="241808" y="354838"/>
                  </a:lnTo>
                  <a:lnTo>
                    <a:pt x="266868" y="354838"/>
                  </a:lnTo>
                  <a:lnTo>
                    <a:pt x="258572" y="343408"/>
                  </a:lnTo>
                  <a:lnTo>
                    <a:pt x="297434" y="315849"/>
                  </a:lnTo>
                  <a:lnTo>
                    <a:pt x="321431" y="315849"/>
                  </a:lnTo>
                  <a:lnTo>
                    <a:pt x="312674" y="303784"/>
                  </a:lnTo>
                  <a:lnTo>
                    <a:pt x="408559" y="236093"/>
                  </a:lnTo>
                  <a:lnTo>
                    <a:pt x="436164" y="236093"/>
                  </a:lnTo>
                  <a:lnTo>
                    <a:pt x="422941" y="219583"/>
                  </a:lnTo>
                  <a:lnTo>
                    <a:pt x="402048" y="186436"/>
                  </a:lnTo>
                  <a:close/>
                </a:path>
                <a:path extrusionOk="0" h="632460" w="655320">
                  <a:moveTo>
                    <a:pt x="436164" y="236093"/>
                  </a:moveTo>
                  <a:lnTo>
                    <a:pt x="408559" y="236093"/>
                  </a:lnTo>
                  <a:lnTo>
                    <a:pt x="434524" y="268208"/>
                  </a:lnTo>
                  <a:lnTo>
                    <a:pt x="476692" y="314531"/>
                  </a:lnTo>
                  <a:lnTo>
                    <a:pt x="489203" y="326644"/>
                  </a:lnTo>
                  <a:lnTo>
                    <a:pt x="494792" y="326644"/>
                  </a:lnTo>
                  <a:lnTo>
                    <a:pt x="496824" y="325247"/>
                  </a:lnTo>
                  <a:lnTo>
                    <a:pt x="498983" y="323215"/>
                  </a:lnTo>
                  <a:lnTo>
                    <a:pt x="512046" y="310082"/>
                  </a:lnTo>
                  <a:lnTo>
                    <a:pt x="519041" y="302514"/>
                  </a:lnTo>
                  <a:lnTo>
                    <a:pt x="493395" y="302514"/>
                  </a:lnTo>
                  <a:lnTo>
                    <a:pt x="460156" y="266049"/>
                  </a:lnTo>
                  <a:lnTo>
                    <a:pt x="436164" y="236093"/>
                  </a:lnTo>
                  <a:close/>
                </a:path>
                <a:path extrusionOk="0" h="632460" w="655320">
                  <a:moveTo>
                    <a:pt x="563330" y="20828"/>
                  </a:moveTo>
                  <a:lnTo>
                    <a:pt x="493395" y="20828"/>
                  </a:lnTo>
                  <a:lnTo>
                    <a:pt x="537555" y="29412"/>
                  </a:lnTo>
                  <a:lnTo>
                    <a:pt x="573786" y="52832"/>
                  </a:lnTo>
                  <a:lnTo>
                    <a:pt x="598300" y="87586"/>
                  </a:lnTo>
                  <a:lnTo>
                    <a:pt x="607314" y="130175"/>
                  </a:lnTo>
                  <a:lnTo>
                    <a:pt x="594800" y="172086"/>
                  </a:lnTo>
                  <a:lnTo>
                    <a:pt x="564541" y="219964"/>
                  </a:lnTo>
                  <a:lnTo>
                    <a:pt x="564451" y="220106"/>
                  </a:lnTo>
                  <a:lnTo>
                    <a:pt x="527053" y="266245"/>
                  </a:lnTo>
                  <a:lnTo>
                    <a:pt x="493395" y="302514"/>
                  </a:lnTo>
                  <a:lnTo>
                    <a:pt x="519041" y="302514"/>
                  </a:lnTo>
                  <a:lnTo>
                    <a:pt x="540051" y="279781"/>
                  </a:lnTo>
                  <a:lnTo>
                    <a:pt x="573938" y="238525"/>
                  </a:lnTo>
                  <a:lnTo>
                    <a:pt x="604647" y="192532"/>
                  </a:lnTo>
                  <a:lnTo>
                    <a:pt x="628278" y="192532"/>
                  </a:lnTo>
                  <a:lnTo>
                    <a:pt x="617727" y="169672"/>
                  </a:lnTo>
                  <a:lnTo>
                    <a:pt x="621934" y="159232"/>
                  </a:lnTo>
                  <a:lnTo>
                    <a:pt x="624998" y="149113"/>
                  </a:lnTo>
                  <a:lnTo>
                    <a:pt x="626872" y="139400"/>
                  </a:lnTo>
                  <a:lnTo>
                    <a:pt x="627472" y="130683"/>
                  </a:lnTo>
                  <a:lnTo>
                    <a:pt x="627506" y="130175"/>
                  </a:lnTo>
                  <a:lnTo>
                    <a:pt x="620625" y="89326"/>
                  </a:lnTo>
                  <a:lnTo>
                    <a:pt x="601552" y="53777"/>
                  </a:lnTo>
                  <a:lnTo>
                    <a:pt x="601473" y="53629"/>
                  </a:lnTo>
                  <a:lnTo>
                    <a:pt x="572286" y="25339"/>
                  </a:lnTo>
                  <a:lnTo>
                    <a:pt x="563330" y="20828"/>
                  </a:lnTo>
                  <a:close/>
                </a:path>
                <a:path extrusionOk="0" h="632460" w="655320">
                  <a:moveTo>
                    <a:pt x="492760" y="0"/>
                  </a:moveTo>
                  <a:lnTo>
                    <a:pt x="475446" y="1091"/>
                  </a:lnTo>
                  <a:lnTo>
                    <a:pt x="459025" y="4254"/>
                  </a:lnTo>
                  <a:lnTo>
                    <a:pt x="443628" y="9322"/>
                  </a:lnTo>
                  <a:lnTo>
                    <a:pt x="429387" y="16129"/>
                  </a:lnTo>
                  <a:lnTo>
                    <a:pt x="554001" y="16129"/>
                  </a:lnTo>
                  <a:lnTo>
                    <a:pt x="535302" y="6710"/>
                  </a:lnTo>
                  <a:lnTo>
                    <a:pt x="4927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5280659" y="1633220"/>
              <a:ext cx="866140" cy="866140"/>
            </a:xfrm>
            <a:custGeom>
              <a:rect b="b" l="l" r="r" t="t"/>
              <a:pathLst>
                <a:path extrusionOk="0" h="866139" w="866139">
                  <a:moveTo>
                    <a:pt x="433069" y="0"/>
                  </a:moveTo>
                  <a:lnTo>
                    <a:pt x="385888" y="2541"/>
                  </a:lnTo>
                  <a:lnTo>
                    <a:pt x="340177" y="9990"/>
                  </a:lnTo>
                  <a:lnTo>
                    <a:pt x="296200" y="22081"/>
                  </a:lnTo>
                  <a:lnTo>
                    <a:pt x="254222" y="38551"/>
                  </a:lnTo>
                  <a:lnTo>
                    <a:pt x="214507" y="59134"/>
                  </a:lnTo>
                  <a:lnTo>
                    <a:pt x="177320" y="83568"/>
                  </a:lnTo>
                  <a:lnTo>
                    <a:pt x="142925" y="111586"/>
                  </a:lnTo>
                  <a:lnTo>
                    <a:pt x="111586" y="142925"/>
                  </a:lnTo>
                  <a:lnTo>
                    <a:pt x="83568" y="177320"/>
                  </a:lnTo>
                  <a:lnTo>
                    <a:pt x="59134" y="214507"/>
                  </a:lnTo>
                  <a:lnTo>
                    <a:pt x="38551" y="254222"/>
                  </a:lnTo>
                  <a:lnTo>
                    <a:pt x="22081" y="296200"/>
                  </a:lnTo>
                  <a:lnTo>
                    <a:pt x="9990" y="340177"/>
                  </a:lnTo>
                  <a:lnTo>
                    <a:pt x="2541" y="385888"/>
                  </a:lnTo>
                  <a:lnTo>
                    <a:pt x="0" y="433069"/>
                  </a:lnTo>
                  <a:lnTo>
                    <a:pt x="2541" y="480251"/>
                  </a:lnTo>
                  <a:lnTo>
                    <a:pt x="9990" y="525962"/>
                  </a:lnTo>
                  <a:lnTo>
                    <a:pt x="22081" y="569939"/>
                  </a:lnTo>
                  <a:lnTo>
                    <a:pt x="38551" y="611917"/>
                  </a:lnTo>
                  <a:lnTo>
                    <a:pt x="59134" y="651632"/>
                  </a:lnTo>
                  <a:lnTo>
                    <a:pt x="83568" y="688819"/>
                  </a:lnTo>
                  <a:lnTo>
                    <a:pt x="111586" y="723214"/>
                  </a:lnTo>
                  <a:lnTo>
                    <a:pt x="142925" y="754553"/>
                  </a:lnTo>
                  <a:lnTo>
                    <a:pt x="177320" y="782571"/>
                  </a:lnTo>
                  <a:lnTo>
                    <a:pt x="214507" y="807005"/>
                  </a:lnTo>
                  <a:lnTo>
                    <a:pt x="254222" y="827588"/>
                  </a:lnTo>
                  <a:lnTo>
                    <a:pt x="296200" y="844058"/>
                  </a:lnTo>
                  <a:lnTo>
                    <a:pt x="340177" y="856149"/>
                  </a:lnTo>
                  <a:lnTo>
                    <a:pt x="385888" y="863598"/>
                  </a:lnTo>
                  <a:lnTo>
                    <a:pt x="433069" y="866139"/>
                  </a:lnTo>
                  <a:lnTo>
                    <a:pt x="480251" y="863598"/>
                  </a:lnTo>
                  <a:lnTo>
                    <a:pt x="525962" y="856149"/>
                  </a:lnTo>
                  <a:lnTo>
                    <a:pt x="569939" y="844058"/>
                  </a:lnTo>
                  <a:lnTo>
                    <a:pt x="611917" y="827588"/>
                  </a:lnTo>
                  <a:lnTo>
                    <a:pt x="651632" y="807005"/>
                  </a:lnTo>
                  <a:lnTo>
                    <a:pt x="688819" y="782571"/>
                  </a:lnTo>
                  <a:lnTo>
                    <a:pt x="723214" y="754553"/>
                  </a:lnTo>
                  <a:lnTo>
                    <a:pt x="754553" y="723214"/>
                  </a:lnTo>
                  <a:lnTo>
                    <a:pt x="782571" y="688819"/>
                  </a:lnTo>
                  <a:lnTo>
                    <a:pt x="807005" y="651632"/>
                  </a:lnTo>
                  <a:lnTo>
                    <a:pt x="827588" y="611917"/>
                  </a:lnTo>
                  <a:lnTo>
                    <a:pt x="844058" y="569939"/>
                  </a:lnTo>
                  <a:lnTo>
                    <a:pt x="856149" y="525962"/>
                  </a:lnTo>
                  <a:lnTo>
                    <a:pt x="863598" y="480251"/>
                  </a:lnTo>
                  <a:lnTo>
                    <a:pt x="866139" y="433069"/>
                  </a:lnTo>
                  <a:lnTo>
                    <a:pt x="863598" y="385888"/>
                  </a:lnTo>
                  <a:lnTo>
                    <a:pt x="856149" y="340177"/>
                  </a:lnTo>
                  <a:lnTo>
                    <a:pt x="844058" y="296200"/>
                  </a:lnTo>
                  <a:lnTo>
                    <a:pt x="827588" y="254222"/>
                  </a:lnTo>
                  <a:lnTo>
                    <a:pt x="807005" y="214507"/>
                  </a:lnTo>
                  <a:lnTo>
                    <a:pt x="782571" y="177320"/>
                  </a:lnTo>
                  <a:lnTo>
                    <a:pt x="754553" y="142925"/>
                  </a:lnTo>
                  <a:lnTo>
                    <a:pt x="723214" y="111586"/>
                  </a:lnTo>
                  <a:lnTo>
                    <a:pt x="688819" y="83568"/>
                  </a:lnTo>
                  <a:lnTo>
                    <a:pt x="651632" y="59134"/>
                  </a:lnTo>
                  <a:lnTo>
                    <a:pt x="611917" y="38551"/>
                  </a:lnTo>
                  <a:lnTo>
                    <a:pt x="569939" y="22081"/>
                  </a:lnTo>
                  <a:lnTo>
                    <a:pt x="525962" y="9990"/>
                  </a:lnTo>
                  <a:lnTo>
                    <a:pt x="480251" y="2541"/>
                  </a:lnTo>
                  <a:lnTo>
                    <a:pt x="433069" y="0"/>
                  </a:lnTo>
                  <a:close/>
                </a:path>
              </a:pathLst>
            </a:custGeom>
            <a:solidFill>
              <a:srgbClr val="F3D2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5488939" y="1945640"/>
              <a:ext cx="449580" cy="312420"/>
            </a:xfrm>
            <a:custGeom>
              <a:rect b="b" l="l" r="r" t="t"/>
              <a:pathLst>
                <a:path extrusionOk="0" h="312419" w="449579">
                  <a:moveTo>
                    <a:pt x="449579" y="0"/>
                  </a:moveTo>
                  <a:lnTo>
                    <a:pt x="0" y="0"/>
                  </a:lnTo>
                  <a:lnTo>
                    <a:pt x="0" y="312419"/>
                  </a:lnTo>
                  <a:lnTo>
                    <a:pt x="449579" y="312419"/>
                  </a:lnTo>
                  <a:lnTo>
                    <a:pt x="4495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5488939" y="1945640"/>
              <a:ext cx="449580" cy="312420"/>
            </a:xfrm>
            <a:custGeom>
              <a:rect b="b" l="l" r="r" t="t"/>
              <a:pathLst>
                <a:path extrusionOk="0" h="312419" w="449579">
                  <a:moveTo>
                    <a:pt x="0" y="312419"/>
                  </a:moveTo>
                  <a:lnTo>
                    <a:pt x="449579" y="312419"/>
                  </a:lnTo>
                  <a:lnTo>
                    <a:pt x="449579" y="0"/>
                  </a:lnTo>
                  <a:lnTo>
                    <a:pt x="0" y="0"/>
                  </a:lnTo>
                  <a:lnTo>
                    <a:pt x="0" y="312419"/>
                  </a:lnTo>
                  <a:close/>
                </a:path>
              </a:pathLst>
            </a:custGeom>
            <a:noFill/>
            <a:ln cap="flat" cmpd="sng" w="25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95" name="Google Shape;195;p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97779" y="1676400"/>
              <a:ext cx="1282700" cy="80263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6" name="Google Shape;196;p7"/>
          <p:cNvGrpSpPr/>
          <p:nvPr/>
        </p:nvGrpSpPr>
        <p:grpSpPr>
          <a:xfrm>
            <a:off x="1076960" y="1546859"/>
            <a:ext cx="2809240" cy="1257301"/>
            <a:chOff x="1076960" y="1546859"/>
            <a:chExt cx="2809240" cy="1257301"/>
          </a:xfrm>
        </p:grpSpPr>
        <p:sp>
          <p:nvSpPr>
            <p:cNvPr id="197" name="Google Shape;197;p7"/>
            <p:cNvSpPr/>
            <p:nvPr/>
          </p:nvSpPr>
          <p:spPr>
            <a:xfrm>
              <a:off x="1684020" y="1991360"/>
              <a:ext cx="1835150" cy="149225"/>
            </a:xfrm>
            <a:custGeom>
              <a:rect b="b" l="l" r="r" t="t"/>
              <a:pathLst>
                <a:path extrusionOk="0" h="149225" w="1835150">
                  <a:moveTo>
                    <a:pt x="0" y="0"/>
                  </a:moveTo>
                  <a:lnTo>
                    <a:pt x="917448" y="0"/>
                  </a:lnTo>
                  <a:lnTo>
                    <a:pt x="917448" y="148844"/>
                  </a:lnTo>
                  <a:lnTo>
                    <a:pt x="1834769" y="148844"/>
                  </a:lnTo>
                </a:path>
              </a:pathLst>
            </a:custGeom>
            <a:noFill/>
            <a:ln cap="flat" cmpd="sng" w="19025">
              <a:solidFill>
                <a:srgbClr val="FF8D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3020060" y="1938020"/>
              <a:ext cx="866140" cy="866140"/>
            </a:xfrm>
            <a:custGeom>
              <a:rect b="b" l="l" r="r" t="t"/>
              <a:pathLst>
                <a:path extrusionOk="0" h="866139" w="866139">
                  <a:moveTo>
                    <a:pt x="433069" y="0"/>
                  </a:moveTo>
                  <a:lnTo>
                    <a:pt x="385888" y="2541"/>
                  </a:lnTo>
                  <a:lnTo>
                    <a:pt x="340177" y="9990"/>
                  </a:lnTo>
                  <a:lnTo>
                    <a:pt x="296200" y="22081"/>
                  </a:lnTo>
                  <a:lnTo>
                    <a:pt x="254222" y="38551"/>
                  </a:lnTo>
                  <a:lnTo>
                    <a:pt x="214507" y="59134"/>
                  </a:lnTo>
                  <a:lnTo>
                    <a:pt x="177320" y="83568"/>
                  </a:lnTo>
                  <a:lnTo>
                    <a:pt x="142925" y="111586"/>
                  </a:lnTo>
                  <a:lnTo>
                    <a:pt x="111586" y="142925"/>
                  </a:lnTo>
                  <a:lnTo>
                    <a:pt x="83568" y="177320"/>
                  </a:lnTo>
                  <a:lnTo>
                    <a:pt x="59134" y="214507"/>
                  </a:lnTo>
                  <a:lnTo>
                    <a:pt x="38551" y="254222"/>
                  </a:lnTo>
                  <a:lnTo>
                    <a:pt x="22081" y="296200"/>
                  </a:lnTo>
                  <a:lnTo>
                    <a:pt x="9990" y="340177"/>
                  </a:lnTo>
                  <a:lnTo>
                    <a:pt x="2541" y="385888"/>
                  </a:lnTo>
                  <a:lnTo>
                    <a:pt x="0" y="433069"/>
                  </a:lnTo>
                  <a:lnTo>
                    <a:pt x="2541" y="480251"/>
                  </a:lnTo>
                  <a:lnTo>
                    <a:pt x="9990" y="525962"/>
                  </a:lnTo>
                  <a:lnTo>
                    <a:pt x="22081" y="569939"/>
                  </a:lnTo>
                  <a:lnTo>
                    <a:pt x="38551" y="611917"/>
                  </a:lnTo>
                  <a:lnTo>
                    <a:pt x="59134" y="651632"/>
                  </a:lnTo>
                  <a:lnTo>
                    <a:pt x="83568" y="688819"/>
                  </a:lnTo>
                  <a:lnTo>
                    <a:pt x="111586" y="723214"/>
                  </a:lnTo>
                  <a:lnTo>
                    <a:pt x="142925" y="754553"/>
                  </a:lnTo>
                  <a:lnTo>
                    <a:pt x="177320" y="782571"/>
                  </a:lnTo>
                  <a:lnTo>
                    <a:pt x="214507" y="807005"/>
                  </a:lnTo>
                  <a:lnTo>
                    <a:pt x="254222" y="827588"/>
                  </a:lnTo>
                  <a:lnTo>
                    <a:pt x="296200" y="844058"/>
                  </a:lnTo>
                  <a:lnTo>
                    <a:pt x="340177" y="856149"/>
                  </a:lnTo>
                  <a:lnTo>
                    <a:pt x="385888" y="863598"/>
                  </a:lnTo>
                  <a:lnTo>
                    <a:pt x="433069" y="866140"/>
                  </a:lnTo>
                  <a:lnTo>
                    <a:pt x="480251" y="863598"/>
                  </a:lnTo>
                  <a:lnTo>
                    <a:pt x="525962" y="856149"/>
                  </a:lnTo>
                  <a:lnTo>
                    <a:pt x="569939" y="844058"/>
                  </a:lnTo>
                  <a:lnTo>
                    <a:pt x="611917" y="827588"/>
                  </a:lnTo>
                  <a:lnTo>
                    <a:pt x="651632" y="807005"/>
                  </a:lnTo>
                  <a:lnTo>
                    <a:pt x="688819" y="782571"/>
                  </a:lnTo>
                  <a:lnTo>
                    <a:pt x="723214" y="754553"/>
                  </a:lnTo>
                  <a:lnTo>
                    <a:pt x="754553" y="723214"/>
                  </a:lnTo>
                  <a:lnTo>
                    <a:pt x="782571" y="688819"/>
                  </a:lnTo>
                  <a:lnTo>
                    <a:pt x="807005" y="651632"/>
                  </a:lnTo>
                  <a:lnTo>
                    <a:pt x="827588" y="611917"/>
                  </a:lnTo>
                  <a:lnTo>
                    <a:pt x="844058" y="569939"/>
                  </a:lnTo>
                  <a:lnTo>
                    <a:pt x="856149" y="525962"/>
                  </a:lnTo>
                  <a:lnTo>
                    <a:pt x="863598" y="480251"/>
                  </a:lnTo>
                  <a:lnTo>
                    <a:pt x="866139" y="433069"/>
                  </a:lnTo>
                  <a:lnTo>
                    <a:pt x="863598" y="385888"/>
                  </a:lnTo>
                  <a:lnTo>
                    <a:pt x="856149" y="340177"/>
                  </a:lnTo>
                  <a:lnTo>
                    <a:pt x="844058" y="296200"/>
                  </a:lnTo>
                  <a:lnTo>
                    <a:pt x="827588" y="254222"/>
                  </a:lnTo>
                  <a:lnTo>
                    <a:pt x="807005" y="214507"/>
                  </a:lnTo>
                  <a:lnTo>
                    <a:pt x="782571" y="177320"/>
                  </a:lnTo>
                  <a:lnTo>
                    <a:pt x="754553" y="142925"/>
                  </a:lnTo>
                  <a:lnTo>
                    <a:pt x="723214" y="111586"/>
                  </a:lnTo>
                  <a:lnTo>
                    <a:pt x="688819" y="83568"/>
                  </a:lnTo>
                  <a:lnTo>
                    <a:pt x="651632" y="59134"/>
                  </a:lnTo>
                  <a:lnTo>
                    <a:pt x="611917" y="38551"/>
                  </a:lnTo>
                  <a:lnTo>
                    <a:pt x="569939" y="22081"/>
                  </a:lnTo>
                  <a:lnTo>
                    <a:pt x="525962" y="9990"/>
                  </a:lnTo>
                  <a:lnTo>
                    <a:pt x="480251" y="2541"/>
                  </a:lnTo>
                  <a:lnTo>
                    <a:pt x="433069" y="0"/>
                  </a:lnTo>
                  <a:close/>
                </a:path>
              </a:pathLst>
            </a:custGeom>
            <a:solidFill>
              <a:srgbClr val="FFC57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1076960" y="1546859"/>
              <a:ext cx="955040" cy="866140"/>
            </a:xfrm>
            <a:custGeom>
              <a:rect b="b" l="l" r="r" t="t"/>
              <a:pathLst>
                <a:path extrusionOk="0" h="866139" w="955039">
                  <a:moveTo>
                    <a:pt x="955040" y="687070"/>
                  </a:moveTo>
                  <a:lnTo>
                    <a:pt x="948817" y="640803"/>
                  </a:lnTo>
                  <a:lnTo>
                    <a:pt x="931291" y="599236"/>
                  </a:lnTo>
                  <a:lnTo>
                    <a:pt x="904087" y="564032"/>
                  </a:lnTo>
                  <a:lnTo>
                    <a:pt x="868883" y="536829"/>
                  </a:lnTo>
                  <a:lnTo>
                    <a:pt x="854786" y="530898"/>
                  </a:lnTo>
                  <a:lnTo>
                    <a:pt x="856145" y="525970"/>
                  </a:lnTo>
                  <a:lnTo>
                    <a:pt x="863587" y="480263"/>
                  </a:lnTo>
                  <a:lnTo>
                    <a:pt x="866140" y="433070"/>
                  </a:lnTo>
                  <a:lnTo>
                    <a:pt x="863587" y="385889"/>
                  </a:lnTo>
                  <a:lnTo>
                    <a:pt x="856145" y="340182"/>
                  </a:lnTo>
                  <a:lnTo>
                    <a:pt x="844054" y="296202"/>
                  </a:lnTo>
                  <a:lnTo>
                    <a:pt x="827582" y="254228"/>
                  </a:lnTo>
                  <a:lnTo>
                    <a:pt x="806996" y="214515"/>
                  </a:lnTo>
                  <a:lnTo>
                    <a:pt x="782561" y="177330"/>
                  </a:lnTo>
                  <a:lnTo>
                    <a:pt x="754545" y="142925"/>
                  </a:lnTo>
                  <a:lnTo>
                    <a:pt x="723214" y="111594"/>
                  </a:lnTo>
                  <a:lnTo>
                    <a:pt x="688809" y="83578"/>
                  </a:lnTo>
                  <a:lnTo>
                    <a:pt x="651624" y="59143"/>
                  </a:lnTo>
                  <a:lnTo>
                    <a:pt x="611911" y="38557"/>
                  </a:lnTo>
                  <a:lnTo>
                    <a:pt x="569937" y="22085"/>
                  </a:lnTo>
                  <a:lnTo>
                    <a:pt x="525957" y="9994"/>
                  </a:lnTo>
                  <a:lnTo>
                    <a:pt x="480250" y="2552"/>
                  </a:lnTo>
                  <a:lnTo>
                    <a:pt x="433070" y="0"/>
                  </a:lnTo>
                  <a:lnTo>
                    <a:pt x="385876" y="2552"/>
                  </a:lnTo>
                  <a:lnTo>
                    <a:pt x="340169" y="9994"/>
                  </a:lnTo>
                  <a:lnTo>
                    <a:pt x="296189" y="22085"/>
                  </a:lnTo>
                  <a:lnTo>
                    <a:pt x="254215" y="38557"/>
                  </a:lnTo>
                  <a:lnTo>
                    <a:pt x="214503" y="59143"/>
                  </a:lnTo>
                  <a:lnTo>
                    <a:pt x="177317" y="83578"/>
                  </a:lnTo>
                  <a:lnTo>
                    <a:pt x="142913" y="111594"/>
                  </a:lnTo>
                  <a:lnTo>
                    <a:pt x="111582" y="142925"/>
                  </a:lnTo>
                  <a:lnTo>
                    <a:pt x="83566" y="177330"/>
                  </a:lnTo>
                  <a:lnTo>
                    <a:pt x="59131" y="214515"/>
                  </a:lnTo>
                  <a:lnTo>
                    <a:pt x="38544" y="254228"/>
                  </a:lnTo>
                  <a:lnTo>
                    <a:pt x="22072" y="296202"/>
                  </a:lnTo>
                  <a:lnTo>
                    <a:pt x="9982" y="340182"/>
                  </a:lnTo>
                  <a:lnTo>
                    <a:pt x="2540" y="385889"/>
                  </a:lnTo>
                  <a:lnTo>
                    <a:pt x="0" y="433070"/>
                  </a:lnTo>
                  <a:lnTo>
                    <a:pt x="2540" y="480263"/>
                  </a:lnTo>
                  <a:lnTo>
                    <a:pt x="9982" y="525970"/>
                  </a:lnTo>
                  <a:lnTo>
                    <a:pt x="22072" y="569950"/>
                  </a:lnTo>
                  <a:lnTo>
                    <a:pt x="38544" y="611924"/>
                  </a:lnTo>
                  <a:lnTo>
                    <a:pt x="59131" y="651637"/>
                  </a:lnTo>
                  <a:lnTo>
                    <a:pt x="83566" y="688822"/>
                  </a:lnTo>
                  <a:lnTo>
                    <a:pt x="111582" y="723226"/>
                  </a:lnTo>
                  <a:lnTo>
                    <a:pt x="142913" y="754557"/>
                  </a:lnTo>
                  <a:lnTo>
                    <a:pt x="177317" y="782574"/>
                  </a:lnTo>
                  <a:lnTo>
                    <a:pt x="214503" y="807008"/>
                  </a:lnTo>
                  <a:lnTo>
                    <a:pt x="254215" y="827595"/>
                  </a:lnTo>
                  <a:lnTo>
                    <a:pt x="296189" y="844067"/>
                  </a:lnTo>
                  <a:lnTo>
                    <a:pt x="340169" y="856157"/>
                  </a:lnTo>
                  <a:lnTo>
                    <a:pt x="385876" y="863600"/>
                  </a:lnTo>
                  <a:lnTo>
                    <a:pt x="433070" y="866140"/>
                  </a:lnTo>
                  <a:lnTo>
                    <a:pt x="480250" y="863600"/>
                  </a:lnTo>
                  <a:lnTo>
                    <a:pt x="525957" y="856157"/>
                  </a:lnTo>
                  <a:lnTo>
                    <a:pt x="569937" y="844067"/>
                  </a:lnTo>
                  <a:lnTo>
                    <a:pt x="611911" y="827595"/>
                  </a:lnTo>
                  <a:lnTo>
                    <a:pt x="651624" y="807008"/>
                  </a:lnTo>
                  <a:lnTo>
                    <a:pt x="654253" y="805281"/>
                  </a:lnTo>
                  <a:lnTo>
                    <a:pt x="657999" y="810120"/>
                  </a:lnTo>
                  <a:lnTo>
                    <a:pt x="693204" y="837323"/>
                  </a:lnTo>
                  <a:lnTo>
                    <a:pt x="734771" y="854849"/>
                  </a:lnTo>
                  <a:lnTo>
                    <a:pt x="781050" y="861060"/>
                  </a:lnTo>
                  <a:lnTo>
                    <a:pt x="827316" y="854849"/>
                  </a:lnTo>
                  <a:lnTo>
                    <a:pt x="868883" y="837323"/>
                  </a:lnTo>
                  <a:lnTo>
                    <a:pt x="904087" y="810120"/>
                  </a:lnTo>
                  <a:lnTo>
                    <a:pt x="931291" y="774915"/>
                  </a:lnTo>
                  <a:lnTo>
                    <a:pt x="948817" y="733348"/>
                  </a:lnTo>
                  <a:lnTo>
                    <a:pt x="955040" y="68707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1684020" y="2059940"/>
              <a:ext cx="347980" cy="347980"/>
            </a:xfrm>
            <a:custGeom>
              <a:rect b="b" l="l" r="r" t="t"/>
              <a:pathLst>
                <a:path extrusionOk="0" h="347980" w="347980">
                  <a:moveTo>
                    <a:pt x="0" y="173990"/>
                  </a:moveTo>
                  <a:lnTo>
                    <a:pt x="6211" y="127720"/>
                  </a:lnTo>
                  <a:lnTo>
                    <a:pt x="23744" y="86153"/>
                  </a:lnTo>
                  <a:lnTo>
                    <a:pt x="50942" y="50942"/>
                  </a:lnTo>
                  <a:lnTo>
                    <a:pt x="86153" y="23744"/>
                  </a:lnTo>
                  <a:lnTo>
                    <a:pt x="127720" y="6211"/>
                  </a:lnTo>
                  <a:lnTo>
                    <a:pt x="173990" y="0"/>
                  </a:lnTo>
                  <a:lnTo>
                    <a:pt x="220259" y="6211"/>
                  </a:lnTo>
                  <a:lnTo>
                    <a:pt x="261826" y="23744"/>
                  </a:lnTo>
                  <a:lnTo>
                    <a:pt x="297037" y="50942"/>
                  </a:lnTo>
                  <a:lnTo>
                    <a:pt x="324235" y="86153"/>
                  </a:lnTo>
                  <a:lnTo>
                    <a:pt x="341768" y="127720"/>
                  </a:lnTo>
                  <a:lnTo>
                    <a:pt x="347980" y="173990"/>
                  </a:lnTo>
                  <a:lnTo>
                    <a:pt x="341768" y="220259"/>
                  </a:lnTo>
                  <a:lnTo>
                    <a:pt x="324235" y="261826"/>
                  </a:lnTo>
                  <a:lnTo>
                    <a:pt x="297037" y="297037"/>
                  </a:lnTo>
                  <a:lnTo>
                    <a:pt x="261826" y="324235"/>
                  </a:lnTo>
                  <a:lnTo>
                    <a:pt x="220259" y="341768"/>
                  </a:lnTo>
                  <a:lnTo>
                    <a:pt x="173990" y="347980"/>
                  </a:lnTo>
                  <a:lnTo>
                    <a:pt x="127720" y="341768"/>
                  </a:lnTo>
                  <a:lnTo>
                    <a:pt x="86153" y="324235"/>
                  </a:lnTo>
                  <a:lnTo>
                    <a:pt x="50942" y="297037"/>
                  </a:lnTo>
                  <a:lnTo>
                    <a:pt x="23744" y="261826"/>
                  </a:lnTo>
                  <a:lnTo>
                    <a:pt x="6211" y="220259"/>
                  </a:lnTo>
                  <a:lnTo>
                    <a:pt x="0" y="173990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201" name="Google Shape;201;p7"/>
          <p:cNvSpPr txBox="1"/>
          <p:nvPr/>
        </p:nvSpPr>
        <p:spPr>
          <a:xfrm>
            <a:off x="1775079" y="2129154"/>
            <a:ext cx="168910" cy="193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7"/>
          <p:cNvSpPr txBox="1"/>
          <p:nvPr>
            <p:ph type="title"/>
          </p:nvPr>
        </p:nvSpPr>
        <p:spPr>
          <a:xfrm>
            <a:off x="2207641" y="-8826"/>
            <a:ext cx="6155308" cy="10963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32325">
            <a:spAutoFit/>
          </a:bodyPr>
          <a:lstStyle/>
          <a:p>
            <a:pPr indent="0" lvl="0" marL="153098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TOOLS</a:t>
            </a:r>
            <a:br>
              <a:rPr lang="en-US" sz="4000"/>
            </a:br>
            <a:r>
              <a:rPr lang="en-US" sz="1600">
                <a:solidFill>
                  <a:srgbClr val="FF8D00"/>
                </a:solidFill>
              </a:rPr>
              <a:t>mobile application </a:t>
            </a:r>
            <a:endParaRPr sz="1600">
              <a:solidFill>
                <a:srgbClr val="FF8D00"/>
              </a:solidFill>
            </a:endParaRPr>
          </a:p>
        </p:txBody>
      </p:sp>
      <p:sp>
        <p:nvSpPr>
          <p:cNvPr id="203" name="Google Shape;203;p7"/>
          <p:cNvSpPr txBox="1"/>
          <p:nvPr/>
        </p:nvSpPr>
        <p:spPr>
          <a:xfrm>
            <a:off x="1144905" y="2673032"/>
            <a:ext cx="730885" cy="5052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Flutter(Dart)</a:t>
            </a:r>
            <a:endParaRPr/>
          </a:p>
        </p:txBody>
      </p:sp>
      <p:sp>
        <p:nvSpPr>
          <p:cNvPr id="204" name="Google Shape;204;p7"/>
          <p:cNvSpPr txBox="1"/>
          <p:nvPr/>
        </p:nvSpPr>
        <p:spPr>
          <a:xfrm>
            <a:off x="982792" y="3739083"/>
            <a:ext cx="1024255" cy="238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253138"/>
                </a:solidFill>
                <a:latin typeface="Arial Black"/>
                <a:ea typeface="Arial Black"/>
                <a:cs typeface="Arial Black"/>
                <a:sym typeface="Arial Black"/>
              </a:rPr>
              <a:t>FRONT END</a:t>
            </a:r>
            <a:endParaRPr sz="1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5" name="Google Shape;205;p7"/>
          <p:cNvSpPr txBox="1"/>
          <p:nvPr/>
        </p:nvSpPr>
        <p:spPr>
          <a:xfrm>
            <a:off x="3259708" y="3006565"/>
            <a:ext cx="885190" cy="26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PHP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6" name="Google Shape;206;p7"/>
          <p:cNvSpPr txBox="1"/>
          <p:nvPr/>
        </p:nvSpPr>
        <p:spPr>
          <a:xfrm>
            <a:off x="3002279" y="3925252"/>
            <a:ext cx="941069" cy="238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253138"/>
                </a:solidFill>
                <a:latin typeface="Arial Black"/>
                <a:ea typeface="Arial Black"/>
                <a:cs typeface="Arial Black"/>
                <a:sym typeface="Arial Black"/>
              </a:rPr>
              <a:t>BACK END</a:t>
            </a:r>
            <a:endParaRPr sz="1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7" name="Google Shape;207;p7"/>
          <p:cNvSpPr txBox="1"/>
          <p:nvPr/>
        </p:nvSpPr>
        <p:spPr>
          <a:xfrm>
            <a:off x="5391784" y="2745739"/>
            <a:ext cx="782955" cy="26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MY SQL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8" name="Google Shape;208;p7"/>
          <p:cNvSpPr txBox="1"/>
          <p:nvPr/>
        </p:nvSpPr>
        <p:spPr>
          <a:xfrm>
            <a:off x="5235828" y="3654171"/>
            <a:ext cx="992505" cy="238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253138"/>
                </a:solidFill>
                <a:latin typeface="Arial Black"/>
                <a:ea typeface="Arial Black"/>
                <a:cs typeface="Arial Black"/>
                <a:sym typeface="Arial Black"/>
              </a:rPr>
              <a:t>DATABASE</a:t>
            </a:r>
            <a:endParaRPr sz="14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9" name="Google Shape;209;p7"/>
          <p:cNvSpPr txBox="1"/>
          <p:nvPr/>
        </p:nvSpPr>
        <p:spPr>
          <a:xfrm>
            <a:off x="6675501" y="3248279"/>
            <a:ext cx="1870710" cy="26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8D00"/>
                </a:solidFill>
                <a:latin typeface="Arial Black"/>
                <a:ea typeface="Arial Black"/>
                <a:cs typeface="Arial Black"/>
                <a:sym typeface="Arial Black"/>
              </a:rPr>
              <a:t>GOOGLE CONSOLE</a:t>
            </a:r>
            <a:endParaRPr sz="16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10" name="Google Shape;210;p7"/>
          <p:cNvSpPr txBox="1"/>
          <p:nvPr/>
        </p:nvSpPr>
        <p:spPr>
          <a:xfrm>
            <a:off x="7141844" y="4074477"/>
            <a:ext cx="941069" cy="238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253138"/>
                </a:solidFill>
                <a:latin typeface="Arial Black"/>
                <a:ea typeface="Arial Black"/>
                <a:cs typeface="Arial Black"/>
                <a:sym typeface="Arial Black"/>
              </a:rPr>
              <a:t>FOR MAPS</a:t>
            </a:r>
            <a:endParaRPr sz="1400"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211" name="Google Shape;211;p7"/>
          <p:cNvGrpSpPr/>
          <p:nvPr/>
        </p:nvGrpSpPr>
        <p:grpSpPr>
          <a:xfrm>
            <a:off x="3627120" y="2451100"/>
            <a:ext cx="347980" cy="347980"/>
            <a:chOff x="3627120" y="2451100"/>
            <a:chExt cx="347980" cy="347980"/>
          </a:xfrm>
        </p:grpSpPr>
        <p:sp>
          <p:nvSpPr>
            <p:cNvPr id="212" name="Google Shape;212;p7"/>
            <p:cNvSpPr/>
            <p:nvPr/>
          </p:nvSpPr>
          <p:spPr>
            <a:xfrm>
              <a:off x="3627120" y="245110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173989" y="0"/>
                  </a:moveTo>
                  <a:lnTo>
                    <a:pt x="127720" y="6211"/>
                  </a:lnTo>
                  <a:lnTo>
                    <a:pt x="86153" y="23744"/>
                  </a:lnTo>
                  <a:lnTo>
                    <a:pt x="50942" y="50942"/>
                  </a:lnTo>
                  <a:lnTo>
                    <a:pt x="23744" y="86153"/>
                  </a:lnTo>
                  <a:lnTo>
                    <a:pt x="6211" y="127720"/>
                  </a:lnTo>
                  <a:lnTo>
                    <a:pt x="0" y="173989"/>
                  </a:lnTo>
                  <a:lnTo>
                    <a:pt x="6211" y="220259"/>
                  </a:lnTo>
                  <a:lnTo>
                    <a:pt x="23744" y="261826"/>
                  </a:lnTo>
                  <a:lnTo>
                    <a:pt x="50942" y="297037"/>
                  </a:lnTo>
                  <a:lnTo>
                    <a:pt x="86153" y="324235"/>
                  </a:lnTo>
                  <a:lnTo>
                    <a:pt x="127720" y="341768"/>
                  </a:lnTo>
                  <a:lnTo>
                    <a:pt x="173989" y="347980"/>
                  </a:lnTo>
                  <a:lnTo>
                    <a:pt x="220259" y="341768"/>
                  </a:lnTo>
                  <a:lnTo>
                    <a:pt x="261826" y="324235"/>
                  </a:lnTo>
                  <a:lnTo>
                    <a:pt x="297037" y="297037"/>
                  </a:lnTo>
                  <a:lnTo>
                    <a:pt x="324235" y="261826"/>
                  </a:lnTo>
                  <a:lnTo>
                    <a:pt x="341768" y="220259"/>
                  </a:lnTo>
                  <a:lnTo>
                    <a:pt x="347979" y="173989"/>
                  </a:lnTo>
                  <a:lnTo>
                    <a:pt x="341768" y="127720"/>
                  </a:lnTo>
                  <a:lnTo>
                    <a:pt x="324235" y="86153"/>
                  </a:lnTo>
                  <a:lnTo>
                    <a:pt x="297037" y="50942"/>
                  </a:lnTo>
                  <a:lnTo>
                    <a:pt x="261826" y="23744"/>
                  </a:lnTo>
                  <a:lnTo>
                    <a:pt x="220259" y="6211"/>
                  </a:lnTo>
                  <a:lnTo>
                    <a:pt x="173989" y="0"/>
                  </a:lnTo>
                  <a:close/>
                </a:path>
              </a:pathLst>
            </a:custGeom>
            <a:solidFill>
              <a:srgbClr val="FFC57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3" name="Google Shape;213;p7"/>
            <p:cNvSpPr/>
            <p:nvPr/>
          </p:nvSpPr>
          <p:spPr>
            <a:xfrm>
              <a:off x="3627120" y="245110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0" y="173989"/>
                  </a:moveTo>
                  <a:lnTo>
                    <a:pt x="6211" y="127720"/>
                  </a:lnTo>
                  <a:lnTo>
                    <a:pt x="23744" y="86153"/>
                  </a:lnTo>
                  <a:lnTo>
                    <a:pt x="50942" y="50942"/>
                  </a:lnTo>
                  <a:lnTo>
                    <a:pt x="86153" y="23744"/>
                  </a:lnTo>
                  <a:lnTo>
                    <a:pt x="127720" y="6211"/>
                  </a:lnTo>
                  <a:lnTo>
                    <a:pt x="173989" y="0"/>
                  </a:lnTo>
                  <a:lnTo>
                    <a:pt x="220259" y="6211"/>
                  </a:lnTo>
                  <a:lnTo>
                    <a:pt x="261826" y="23744"/>
                  </a:lnTo>
                  <a:lnTo>
                    <a:pt x="297037" y="50942"/>
                  </a:lnTo>
                  <a:lnTo>
                    <a:pt x="324235" y="86153"/>
                  </a:lnTo>
                  <a:lnTo>
                    <a:pt x="341768" y="127720"/>
                  </a:lnTo>
                  <a:lnTo>
                    <a:pt x="347979" y="173989"/>
                  </a:lnTo>
                  <a:lnTo>
                    <a:pt x="341768" y="220259"/>
                  </a:lnTo>
                  <a:lnTo>
                    <a:pt x="324235" y="261826"/>
                  </a:lnTo>
                  <a:lnTo>
                    <a:pt x="297037" y="297037"/>
                  </a:lnTo>
                  <a:lnTo>
                    <a:pt x="261826" y="324235"/>
                  </a:lnTo>
                  <a:lnTo>
                    <a:pt x="220259" y="341768"/>
                  </a:lnTo>
                  <a:lnTo>
                    <a:pt x="173989" y="347980"/>
                  </a:lnTo>
                  <a:lnTo>
                    <a:pt x="127720" y="341768"/>
                  </a:lnTo>
                  <a:lnTo>
                    <a:pt x="86153" y="324235"/>
                  </a:lnTo>
                  <a:lnTo>
                    <a:pt x="50942" y="297037"/>
                  </a:lnTo>
                  <a:lnTo>
                    <a:pt x="23744" y="261826"/>
                  </a:lnTo>
                  <a:lnTo>
                    <a:pt x="6211" y="220259"/>
                  </a:lnTo>
                  <a:lnTo>
                    <a:pt x="0" y="173989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214" name="Google Shape;214;p7"/>
          <p:cNvSpPr txBox="1"/>
          <p:nvPr/>
        </p:nvSpPr>
        <p:spPr>
          <a:xfrm>
            <a:off x="3702303" y="2519997"/>
            <a:ext cx="198755" cy="193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5" name="Google Shape;215;p7"/>
          <p:cNvGrpSpPr/>
          <p:nvPr/>
        </p:nvGrpSpPr>
        <p:grpSpPr>
          <a:xfrm>
            <a:off x="5887720" y="2143760"/>
            <a:ext cx="347980" cy="347980"/>
            <a:chOff x="5887720" y="2143760"/>
            <a:chExt cx="347980" cy="347980"/>
          </a:xfrm>
        </p:grpSpPr>
        <p:sp>
          <p:nvSpPr>
            <p:cNvPr id="216" name="Google Shape;216;p7"/>
            <p:cNvSpPr/>
            <p:nvPr/>
          </p:nvSpPr>
          <p:spPr>
            <a:xfrm>
              <a:off x="5887720" y="214376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173989" y="0"/>
                  </a:moveTo>
                  <a:lnTo>
                    <a:pt x="127720" y="6211"/>
                  </a:lnTo>
                  <a:lnTo>
                    <a:pt x="86153" y="23744"/>
                  </a:lnTo>
                  <a:lnTo>
                    <a:pt x="50942" y="50942"/>
                  </a:lnTo>
                  <a:lnTo>
                    <a:pt x="23744" y="86153"/>
                  </a:lnTo>
                  <a:lnTo>
                    <a:pt x="6211" y="127720"/>
                  </a:lnTo>
                  <a:lnTo>
                    <a:pt x="0" y="173989"/>
                  </a:lnTo>
                  <a:lnTo>
                    <a:pt x="6211" y="220259"/>
                  </a:lnTo>
                  <a:lnTo>
                    <a:pt x="23744" y="261826"/>
                  </a:lnTo>
                  <a:lnTo>
                    <a:pt x="50942" y="297037"/>
                  </a:lnTo>
                  <a:lnTo>
                    <a:pt x="86153" y="324235"/>
                  </a:lnTo>
                  <a:lnTo>
                    <a:pt x="127720" y="341768"/>
                  </a:lnTo>
                  <a:lnTo>
                    <a:pt x="173989" y="347979"/>
                  </a:lnTo>
                  <a:lnTo>
                    <a:pt x="220259" y="341768"/>
                  </a:lnTo>
                  <a:lnTo>
                    <a:pt x="261826" y="324235"/>
                  </a:lnTo>
                  <a:lnTo>
                    <a:pt x="297037" y="297037"/>
                  </a:lnTo>
                  <a:lnTo>
                    <a:pt x="324235" y="261826"/>
                  </a:lnTo>
                  <a:lnTo>
                    <a:pt x="341768" y="220259"/>
                  </a:lnTo>
                  <a:lnTo>
                    <a:pt x="347979" y="173989"/>
                  </a:lnTo>
                  <a:lnTo>
                    <a:pt x="341768" y="127720"/>
                  </a:lnTo>
                  <a:lnTo>
                    <a:pt x="324235" y="86153"/>
                  </a:lnTo>
                  <a:lnTo>
                    <a:pt x="297037" y="50942"/>
                  </a:lnTo>
                  <a:lnTo>
                    <a:pt x="261826" y="23744"/>
                  </a:lnTo>
                  <a:lnTo>
                    <a:pt x="220259" y="6211"/>
                  </a:lnTo>
                  <a:lnTo>
                    <a:pt x="173989" y="0"/>
                  </a:lnTo>
                  <a:close/>
                </a:path>
              </a:pathLst>
            </a:custGeom>
            <a:solidFill>
              <a:srgbClr val="F3D26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7" name="Google Shape;217;p7"/>
            <p:cNvSpPr/>
            <p:nvPr/>
          </p:nvSpPr>
          <p:spPr>
            <a:xfrm>
              <a:off x="5887720" y="2143760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0" y="173989"/>
                  </a:moveTo>
                  <a:lnTo>
                    <a:pt x="6211" y="127720"/>
                  </a:lnTo>
                  <a:lnTo>
                    <a:pt x="23744" y="86153"/>
                  </a:lnTo>
                  <a:lnTo>
                    <a:pt x="50942" y="50942"/>
                  </a:lnTo>
                  <a:lnTo>
                    <a:pt x="86153" y="23744"/>
                  </a:lnTo>
                  <a:lnTo>
                    <a:pt x="127720" y="6211"/>
                  </a:lnTo>
                  <a:lnTo>
                    <a:pt x="173989" y="0"/>
                  </a:lnTo>
                  <a:lnTo>
                    <a:pt x="220259" y="6211"/>
                  </a:lnTo>
                  <a:lnTo>
                    <a:pt x="261826" y="23744"/>
                  </a:lnTo>
                  <a:lnTo>
                    <a:pt x="297037" y="50942"/>
                  </a:lnTo>
                  <a:lnTo>
                    <a:pt x="324235" y="86153"/>
                  </a:lnTo>
                  <a:lnTo>
                    <a:pt x="341768" y="127720"/>
                  </a:lnTo>
                  <a:lnTo>
                    <a:pt x="347979" y="173989"/>
                  </a:lnTo>
                  <a:lnTo>
                    <a:pt x="341768" y="220259"/>
                  </a:lnTo>
                  <a:lnTo>
                    <a:pt x="324235" y="261826"/>
                  </a:lnTo>
                  <a:lnTo>
                    <a:pt x="297037" y="297037"/>
                  </a:lnTo>
                  <a:lnTo>
                    <a:pt x="261826" y="324235"/>
                  </a:lnTo>
                  <a:lnTo>
                    <a:pt x="220259" y="341768"/>
                  </a:lnTo>
                  <a:lnTo>
                    <a:pt x="173989" y="347979"/>
                  </a:lnTo>
                  <a:lnTo>
                    <a:pt x="127720" y="341768"/>
                  </a:lnTo>
                  <a:lnTo>
                    <a:pt x="86153" y="324235"/>
                  </a:lnTo>
                  <a:lnTo>
                    <a:pt x="50942" y="297037"/>
                  </a:lnTo>
                  <a:lnTo>
                    <a:pt x="23744" y="261826"/>
                  </a:lnTo>
                  <a:lnTo>
                    <a:pt x="6211" y="220259"/>
                  </a:lnTo>
                  <a:lnTo>
                    <a:pt x="0" y="173989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218" name="Google Shape;218;p7"/>
          <p:cNvGrpSpPr/>
          <p:nvPr/>
        </p:nvGrpSpPr>
        <p:grpSpPr>
          <a:xfrm>
            <a:off x="7785100" y="2633979"/>
            <a:ext cx="347980" cy="347980"/>
            <a:chOff x="7785100" y="2633979"/>
            <a:chExt cx="347980" cy="347980"/>
          </a:xfrm>
        </p:grpSpPr>
        <p:sp>
          <p:nvSpPr>
            <p:cNvPr id="219" name="Google Shape;219;p7"/>
            <p:cNvSpPr/>
            <p:nvPr/>
          </p:nvSpPr>
          <p:spPr>
            <a:xfrm>
              <a:off x="7785100" y="2633979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173990" y="0"/>
                  </a:moveTo>
                  <a:lnTo>
                    <a:pt x="127720" y="6211"/>
                  </a:lnTo>
                  <a:lnTo>
                    <a:pt x="86153" y="23744"/>
                  </a:lnTo>
                  <a:lnTo>
                    <a:pt x="50942" y="50942"/>
                  </a:lnTo>
                  <a:lnTo>
                    <a:pt x="23744" y="86153"/>
                  </a:lnTo>
                  <a:lnTo>
                    <a:pt x="6211" y="127720"/>
                  </a:lnTo>
                  <a:lnTo>
                    <a:pt x="0" y="173989"/>
                  </a:lnTo>
                  <a:lnTo>
                    <a:pt x="6211" y="220259"/>
                  </a:lnTo>
                  <a:lnTo>
                    <a:pt x="23744" y="261826"/>
                  </a:lnTo>
                  <a:lnTo>
                    <a:pt x="50942" y="297037"/>
                  </a:lnTo>
                  <a:lnTo>
                    <a:pt x="86153" y="324235"/>
                  </a:lnTo>
                  <a:lnTo>
                    <a:pt x="127720" y="341768"/>
                  </a:lnTo>
                  <a:lnTo>
                    <a:pt x="173990" y="347980"/>
                  </a:lnTo>
                  <a:lnTo>
                    <a:pt x="220259" y="341768"/>
                  </a:lnTo>
                  <a:lnTo>
                    <a:pt x="261826" y="324235"/>
                  </a:lnTo>
                  <a:lnTo>
                    <a:pt x="297037" y="297037"/>
                  </a:lnTo>
                  <a:lnTo>
                    <a:pt x="324235" y="261826"/>
                  </a:lnTo>
                  <a:lnTo>
                    <a:pt x="341768" y="220259"/>
                  </a:lnTo>
                  <a:lnTo>
                    <a:pt x="347979" y="173989"/>
                  </a:lnTo>
                  <a:lnTo>
                    <a:pt x="341768" y="127720"/>
                  </a:lnTo>
                  <a:lnTo>
                    <a:pt x="324235" y="86153"/>
                  </a:lnTo>
                  <a:lnTo>
                    <a:pt x="297037" y="50942"/>
                  </a:lnTo>
                  <a:lnTo>
                    <a:pt x="261826" y="23744"/>
                  </a:lnTo>
                  <a:lnTo>
                    <a:pt x="220259" y="6211"/>
                  </a:lnTo>
                  <a:lnTo>
                    <a:pt x="173990" y="0"/>
                  </a:lnTo>
                  <a:close/>
                </a:path>
              </a:pathLst>
            </a:custGeom>
            <a:solidFill>
              <a:srgbClr val="4669A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20" name="Google Shape;220;p7"/>
            <p:cNvSpPr/>
            <p:nvPr/>
          </p:nvSpPr>
          <p:spPr>
            <a:xfrm>
              <a:off x="7785100" y="2633979"/>
              <a:ext cx="347980" cy="347980"/>
            </a:xfrm>
            <a:custGeom>
              <a:rect b="b" l="l" r="r" t="t"/>
              <a:pathLst>
                <a:path extrusionOk="0" h="347980" w="347979">
                  <a:moveTo>
                    <a:pt x="0" y="173989"/>
                  </a:moveTo>
                  <a:lnTo>
                    <a:pt x="6211" y="127720"/>
                  </a:lnTo>
                  <a:lnTo>
                    <a:pt x="23744" y="86153"/>
                  </a:lnTo>
                  <a:lnTo>
                    <a:pt x="50942" y="50942"/>
                  </a:lnTo>
                  <a:lnTo>
                    <a:pt x="86153" y="23744"/>
                  </a:lnTo>
                  <a:lnTo>
                    <a:pt x="127720" y="6211"/>
                  </a:lnTo>
                  <a:lnTo>
                    <a:pt x="173990" y="0"/>
                  </a:lnTo>
                  <a:lnTo>
                    <a:pt x="220259" y="6211"/>
                  </a:lnTo>
                  <a:lnTo>
                    <a:pt x="261826" y="23744"/>
                  </a:lnTo>
                  <a:lnTo>
                    <a:pt x="297037" y="50942"/>
                  </a:lnTo>
                  <a:lnTo>
                    <a:pt x="324235" y="86153"/>
                  </a:lnTo>
                  <a:lnTo>
                    <a:pt x="341768" y="127720"/>
                  </a:lnTo>
                  <a:lnTo>
                    <a:pt x="347979" y="173989"/>
                  </a:lnTo>
                  <a:lnTo>
                    <a:pt x="341768" y="220259"/>
                  </a:lnTo>
                  <a:lnTo>
                    <a:pt x="324235" y="261826"/>
                  </a:lnTo>
                  <a:lnTo>
                    <a:pt x="297037" y="297037"/>
                  </a:lnTo>
                  <a:lnTo>
                    <a:pt x="261826" y="324235"/>
                  </a:lnTo>
                  <a:lnTo>
                    <a:pt x="220259" y="341768"/>
                  </a:lnTo>
                  <a:lnTo>
                    <a:pt x="173990" y="347980"/>
                  </a:lnTo>
                  <a:lnTo>
                    <a:pt x="127720" y="341768"/>
                  </a:lnTo>
                  <a:lnTo>
                    <a:pt x="86153" y="324235"/>
                  </a:lnTo>
                  <a:lnTo>
                    <a:pt x="50942" y="297037"/>
                  </a:lnTo>
                  <a:lnTo>
                    <a:pt x="23744" y="261826"/>
                  </a:lnTo>
                  <a:lnTo>
                    <a:pt x="6211" y="220259"/>
                  </a:lnTo>
                  <a:lnTo>
                    <a:pt x="0" y="173989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221" name="Google Shape;221;p7"/>
          <p:cNvSpPr txBox="1"/>
          <p:nvPr/>
        </p:nvSpPr>
        <p:spPr>
          <a:xfrm>
            <a:off x="7856855" y="2703195"/>
            <a:ext cx="211454" cy="193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1580" y="1717039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7"/>
          <p:cNvSpPr txBox="1"/>
          <p:nvPr/>
        </p:nvSpPr>
        <p:spPr>
          <a:xfrm>
            <a:off x="5951854" y="2213546"/>
            <a:ext cx="201930" cy="193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7"/>
          <p:cNvSpPr/>
          <p:nvPr/>
        </p:nvSpPr>
        <p:spPr>
          <a:xfrm>
            <a:off x="1356051" y="3153575"/>
            <a:ext cx="259079" cy="499109"/>
          </a:xfrm>
          <a:custGeom>
            <a:rect b="b" l="l" r="r" t="t"/>
            <a:pathLst>
              <a:path extrusionOk="0" h="499110" w="259080">
                <a:moveTo>
                  <a:pt x="154559" y="111848"/>
                </a:moveTo>
                <a:lnTo>
                  <a:pt x="146634" y="92786"/>
                </a:lnTo>
                <a:lnTo>
                  <a:pt x="129222" y="86423"/>
                </a:lnTo>
                <a:lnTo>
                  <a:pt x="111798" y="92786"/>
                </a:lnTo>
                <a:lnTo>
                  <a:pt x="103886" y="111848"/>
                </a:lnTo>
                <a:lnTo>
                  <a:pt x="103886" y="140423"/>
                </a:lnTo>
                <a:lnTo>
                  <a:pt x="111798" y="159499"/>
                </a:lnTo>
                <a:lnTo>
                  <a:pt x="129209" y="165862"/>
                </a:lnTo>
                <a:lnTo>
                  <a:pt x="146634" y="159499"/>
                </a:lnTo>
                <a:lnTo>
                  <a:pt x="154559" y="140423"/>
                </a:lnTo>
                <a:lnTo>
                  <a:pt x="154559" y="111848"/>
                </a:lnTo>
                <a:close/>
              </a:path>
              <a:path extrusionOk="0" h="499110" w="259080">
                <a:moveTo>
                  <a:pt x="154559" y="25234"/>
                </a:moveTo>
                <a:lnTo>
                  <a:pt x="146634" y="6311"/>
                </a:lnTo>
                <a:lnTo>
                  <a:pt x="129222" y="0"/>
                </a:lnTo>
                <a:lnTo>
                  <a:pt x="111798" y="6311"/>
                </a:lnTo>
                <a:lnTo>
                  <a:pt x="103886" y="25234"/>
                </a:lnTo>
                <a:lnTo>
                  <a:pt x="103886" y="27774"/>
                </a:lnTo>
                <a:lnTo>
                  <a:pt x="111798" y="45923"/>
                </a:lnTo>
                <a:lnTo>
                  <a:pt x="129209" y="51968"/>
                </a:lnTo>
                <a:lnTo>
                  <a:pt x="146634" y="45923"/>
                </a:lnTo>
                <a:lnTo>
                  <a:pt x="154559" y="27774"/>
                </a:lnTo>
                <a:lnTo>
                  <a:pt x="154559" y="25234"/>
                </a:lnTo>
                <a:close/>
              </a:path>
              <a:path extrusionOk="0" h="499110" w="259080">
                <a:moveTo>
                  <a:pt x="258572" y="367626"/>
                </a:moveTo>
                <a:lnTo>
                  <a:pt x="256540" y="361911"/>
                </a:lnTo>
                <a:lnTo>
                  <a:pt x="252730" y="356831"/>
                </a:lnTo>
                <a:lnTo>
                  <a:pt x="243636" y="350761"/>
                </a:lnTo>
                <a:lnTo>
                  <a:pt x="233591" y="348742"/>
                </a:lnTo>
                <a:lnTo>
                  <a:pt x="223812" y="350761"/>
                </a:lnTo>
                <a:lnTo>
                  <a:pt x="215519" y="356831"/>
                </a:lnTo>
                <a:lnTo>
                  <a:pt x="168402" y="401281"/>
                </a:lnTo>
                <a:lnTo>
                  <a:pt x="164338" y="406615"/>
                </a:lnTo>
                <a:lnTo>
                  <a:pt x="154559" y="402551"/>
                </a:lnTo>
                <a:lnTo>
                  <a:pt x="154559" y="235800"/>
                </a:lnTo>
                <a:lnTo>
                  <a:pt x="154813" y="233387"/>
                </a:lnTo>
                <a:lnTo>
                  <a:pt x="152958" y="224015"/>
                </a:lnTo>
                <a:lnTo>
                  <a:pt x="147904" y="216535"/>
                </a:lnTo>
                <a:lnTo>
                  <a:pt x="140398" y="211391"/>
                </a:lnTo>
                <a:lnTo>
                  <a:pt x="131191" y="209003"/>
                </a:lnTo>
                <a:lnTo>
                  <a:pt x="120357" y="210248"/>
                </a:lnTo>
                <a:lnTo>
                  <a:pt x="111518" y="215582"/>
                </a:lnTo>
                <a:lnTo>
                  <a:pt x="105562" y="224015"/>
                </a:lnTo>
                <a:lnTo>
                  <a:pt x="103378" y="234530"/>
                </a:lnTo>
                <a:lnTo>
                  <a:pt x="103378" y="402551"/>
                </a:lnTo>
                <a:lnTo>
                  <a:pt x="95123" y="406615"/>
                </a:lnTo>
                <a:lnTo>
                  <a:pt x="45593" y="358101"/>
                </a:lnTo>
                <a:lnTo>
                  <a:pt x="37147" y="352679"/>
                </a:lnTo>
                <a:lnTo>
                  <a:pt x="27279" y="350354"/>
                </a:lnTo>
                <a:lnTo>
                  <a:pt x="17208" y="351282"/>
                </a:lnTo>
                <a:lnTo>
                  <a:pt x="8128" y="355561"/>
                </a:lnTo>
                <a:lnTo>
                  <a:pt x="2667" y="360895"/>
                </a:lnTo>
                <a:lnTo>
                  <a:pt x="0" y="367626"/>
                </a:lnTo>
                <a:lnTo>
                  <a:pt x="0" y="381088"/>
                </a:lnTo>
                <a:lnTo>
                  <a:pt x="2667" y="387819"/>
                </a:lnTo>
                <a:lnTo>
                  <a:pt x="110490" y="491324"/>
                </a:lnTo>
                <a:lnTo>
                  <a:pt x="119570" y="497230"/>
                </a:lnTo>
                <a:lnTo>
                  <a:pt x="129730" y="498957"/>
                </a:lnTo>
                <a:lnTo>
                  <a:pt x="139877" y="496862"/>
                </a:lnTo>
                <a:lnTo>
                  <a:pt x="148971" y="491324"/>
                </a:lnTo>
                <a:lnTo>
                  <a:pt x="255905" y="387438"/>
                </a:lnTo>
                <a:lnTo>
                  <a:pt x="258572" y="380580"/>
                </a:lnTo>
                <a:lnTo>
                  <a:pt x="258572" y="373595"/>
                </a:lnTo>
                <a:lnTo>
                  <a:pt x="258572" y="367626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25" name="Google Shape;225;p7"/>
          <p:cNvSpPr/>
          <p:nvPr/>
        </p:nvSpPr>
        <p:spPr>
          <a:xfrm>
            <a:off x="3333563" y="3274224"/>
            <a:ext cx="259079" cy="501650"/>
          </a:xfrm>
          <a:custGeom>
            <a:rect b="b" l="l" r="r" t="t"/>
            <a:pathLst>
              <a:path extrusionOk="0" h="501650" w="259079">
                <a:moveTo>
                  <a:pt x="154559" y="114401"/>
                </a:moveTo>
                <a:lnTo>
                  <a:pt x="146634" y="95326"/>
                </a:lnTo>
                <a:lnTo>
                  <a:pt x="129222" y="88963"/>
                </a:lnTo>
                <a:lnTo>
                  <a:pt x="111798" y="95326"/>
                </a:lnTo>
                <a:lnTo>
                  <a:pt x="103886" y="114401"/>
                </a:lnTo>
                <a:lnTo>
                  <a:pt x="103886" y="142963"/>
                </a:lnTo>
                <a:lnTo>
                  <a:pt x="111798" y="162039"/>
                </a:lnTo>
                <a:lnTo>
                  <a:pt x="129222" y="168402"/>
                </a:lnTo>
                <a:lnTo>
                  <a:pt x="146634" y="162039"/>
                </a:lnTo>
                <a:lnTo>
                  <a:pt x="154559" y="142963"/>
                </a:lnTo>
                <a:lnTo>
                  <a:pt x="154559" y="114401"/>
                </a:lnTo>
                <a:close/>
              </a:path>
              <a:path extrusionOk="0" h="501650" w="259079">
                <a:moveTo>
                  <a:pt x="154559" y="25234"/>
                </a:moveTo>
                <a:lnTo>
                  <a:pt x="146634" y="6311"/>
                </a:lnTo>
                <a:lnTo>
                  <a:pt x="129222" y="0"/>
                </a:lnTo>
                <a:lnTo>
                  <a:pt x="111798" y="6311"/>
                </a:lnTo>
                <a:lnTo>
                  <a:pt x="103886" y="25234"/>
                </a:lnTo>
                <a:lnTo>
                  <a:pt x="103886" y="27774"/>
                </a:lnTo>
                <a:lnTo>
                  <a:pt x="111798" y="45923"/>
                </a:lnTo>
                <a:lnTo>
                  <a:pt x="129222" y="51968"/>
                </a:lnTo>
                <a:lnTo>
                  <a:pt x="146634" y="45923"/>
                </a:lnTo>
                <a:lnTo>
                  <a:pt x="154559" y="27774"/>
                </a:lnTo>
                <a:lnTo>
                  <a:pt x="154559" y="25234"/>
                </a:lnTo>
                <a:close/>
              </a:path>
              <a:path extrusionOk="0" h="501650" w="259079">
                <a:moveTo>
                  <a:pt x="258572" y="370166"/>
                </a:moveTo>
                <a:lnTo>
                  <a:pt x="256540" y="364451"/>
                </a:lnTo>
                <a:lnTo>
                  <a:pt x="252730" y="359371"/>
                </a:lnTo>
                <a:lnTo>
                  <a:pt x="243636" y="353301"/>
                </a:lnTo>
                <a:lnTo>
                  <a:pt x="233591" y="351282"/>
                </a:lnTo>
                <a:lnTo>
                  <a:pt x="223812" y="353301"/>
                </a:lnTo>
                <a:lnTo>
                  <a:pt x="215519" y="359371"/>
                </a:lnTo>
                <a:lnTo>
                  <a:pt x="168402" y="403821"/>
                </a:lnTo>
                <a:lnTo>
                  <a:pt x="164338" y="409155"/>
                </a:lnTo>
                <a:lnTo>
                  <a:pt x="154559" y="405091"/>
                </a:lnTo>
                <a:lnTo>
                  <a:pt x="154559" y="238340"/>
                </a:lnTo>
                <a:lnTo>
                  <a:pt x="154813" y="235927"/>
                </a:lnTo>
                <a:lnTo>
                  <a:pt x="152958" y="226555"/>
                </a:lnTo>
                <a:lnTo>
                  <a:pt x="147904" y="219075"/>
                </a:lnTo>
                <a:lnTo>
                  <a:pt x="140398" y="213931"/>
                </a:lnTo>
                <a:lnTo>
                  <a:pt x="131191" y="211543"/>
                </a:lnTo>
                <a:lnTo>
                  <a:pt x="120357" y="212788"/>
                </a:lnTo>
                <a:lnTo>
                  <a:pt x="111518" y="218122"/>
                </a:lnTo>
                <a:lnTo>
                  <a:pt x="105562" y="226555"/>
                </a:lnTo>
                <a:lnTo>
                  <a:pt x="103378" y="237070"/>
                </a:lnTo>
                <a:lnTo>
                  <a:pt x="103378" y="405091"/>
                </a:lnTo>
                <a:lnTo>
                  <a:pt x="95123" y="409155"/>
                </a:lnTo>
                <a:lnTo>
                  <a:pt x="45593" y="360641"/>
                </a:lnTo>
                <a:lnTo>
                  <a:pt x="37147" y="355219"/>
                </a:lnTo>
                <a:lnTo>
                  <a:pt x="27279" y="352894"/>
                </a:lnTo>
                <a:lnTo>
                  <a:pt x="17208" y="353822"/>
                </a:lnTo>
                <a:lnTo>
                  <a:pt x="8128" y="358101"/>
                </a:lnTo>
                <a:lnTo>
                  <a:pt x="2667" y="363435"/>
                </a:lnTo>
                <a:lnTo>
                  <a:pt x="0" y="370166"/>
                </a:lnTo>
                <a:lnTo>
                  <a:pt x="0" y="383628"/>
                </a:lnTo>
                <a:lnTo>
                  <a:pt x="2667" y="390359"/>
                </a:lnTo>
                <a:lnTo>
                  <a:pt x="110490" y="493839"/>
                </a:lnTo>
                <a:lnTo>
                  <a:pt x="119570" y="499745"/>
                </a:lnTo>
                <a:lnTo>
                  <a:pt x="129730" y="501472"/>
                </a:lnTo>
                <a:lnTo>
                  <a:pt x="139877" y="499376"/>
                </a:lnTo>
                <a:lnTo>
                  <a:pt x="148971" y="493839"/>
                </a:lnTo>
                <a:lnTo>
                  <a:pt x="255905" y="389978"/>
                </a:lnTo>
                <a:lnTo>
                  <a:pt x="258572" y="383120"/>
                </a:lnTo>
                <a:lnTo>
                  <a:pt x="258572" y="376135"/>
                </a:lnTo>
                <a:lnTo>
                  <a:pt x="258572" y="370166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26" name="Google Shape;226;p7"/>
          <p:cNvSpPr/>
          <p:nvPr/>
        </p:nvSpPr>
        <p:spPr>
          <a:xfrm>
            <a:off x="5600954" y="3023399"/>
            <a:ext cx="259079" cy="501650"/>
          </a:xfrm>
          <a:custGeom>
            <a:rect b="b" l="l" r="r" t="t"/>
            <a:pathLst>
              <a:path extrusionOk="0" h="501650" w="259079">
                <a:moveTo>
                  <a:pt x="154559" y="113499"/>
                </a:moveTo>
                <a:lnTo>
                  <a:pt x="146634" y="94932"/>
                </a:lnTo>
                <a:lnTo>
                  <a:pt x="129222" y="88734"/>
                </a:lnTo>
                <a:lnTo>
                  <a:pt x="111798" y="94932"/>
                </a:lnTo>
                <a:lnTo>
                  <a:pt x="103886" y="113499"/>
                </a:lnTo>
                <a:lnTo>
                  <a:pt x="103886" y="141312"/>
                </a:lnTo>
                <a:lnTo>
                  <a:pt x="111798" y="159893"/>
                </a:lnTo>
                <a:lnTo>
                  <a:pt x="129222" y="166090"/>
                </a:lnTo>
                <a:lnTo>
                  <a:pt x="146634" y="159893"/>
                </a:lnTo>
                <a:lnTo>
                  <a:pt x="154559" y="141312"/>
                </a:lnTo>
                <a:lnTo>
                  <a:pt x="154559" y="113499"/>
                </a:lnTo>
                <a:close/>
              </a:path>
              <a:path extrusionOk="0" h="501650" w="259079">
                <a:moveTo>
                  <a:pt x="154559" y="25234"/>
                </a:moveTo>
                <a:lnTo>
                  <a:pt x="146634" y="6311"/>
                </a:lnTo>
                <a:lnTo>
                  <a:pt x="129222" y="0"/>
                </a:lnTo>
                <a:lnTo>
                  <a:pt x="111798" y="6311"/>
                </a:lnTo>
                <a:lnTo>
                  <a:pt x="103886" y="25234"/>
                </a:lnTo>
                <a:lnTo>
                  <a:pt x="103886" y="27774"/>
                </a:lnTo>
                <a:lnTo>
                  <a:pt x="111798" y="45923"/>
                </a:lnTo>
                <a:lnTo>
                  <a:pt x="129222" y="51968"/>
                </a:lnTo>
                <a:lnTo>
                  <a:pt x="146634" y="45923"/>
                </a:lnTo>
                <a:lnTo>
                  <a:pt x="154559" y="27774"/>
                </a:lnTo>
                <a:lnTo>
                  <a:pt x="154559" y="25234"/>
                </a:lnTo>
                <a:close/>
              </a:path>
              <a:path extrusionOk="0" h="501650" w="259079">
                <a:moveTo>
                  <a:pt x="258572" y="369023"/>
                </a:moveTo>
                <a:lnTo>
                  <a:pt x="256540" y="363181"/>
                </a:lnTo>
                <a:lnTo>
                  <a:pt x="252730" y="358101"/>
                </a:lnTo>
                <a:lnTo>
                  <a:pt x="243636" y="351967"/>
                </a:lnTo>
                <a:lnTo>
                  <a:pt x="233591" y="349910"/>
                </a:lnTo>
                <a:lnTo>
                  <a:pt x="223812" y="351967"/>
                </a:lnTo>
                <a:lnTo>
                  <a:pt x="215519" y="358101"/>
                </a:lnTo>
                <a:lnTo>
                  <a:pt x="168402" y="402932"/>
                </a:lnTo>
                <a:lnTo>
                  <a:pt x="164338" y="408393"/>
                </a:lnTo>
                <a:lnTo>
                  <a:pt x="154559" y="404202"/>
                </a:lnTo>
                <a:lnTo>
                  <a:pt x="154559" y="236054"/>
                </a:lnTo>
                <a:lnTo>
                  <a:pt x="154813" y="233641"/>
                </a:lnTo>
                <a:lnTo>
                  <a:pt x="152958" y="224167"/>
                </a:lnTo>
                <a:lnTo>
                  <a:pt x="147904" y="216611"/>
                </a:lnTo>
                <a:lnTo>
                  <a:pt x="140398" y="211416"/>
                </a:lnTo>
                <a:lnTo>
                  <a:pt x="131191" y="209003"/>
                </a:lnTo>
                <a:lnTo>
                  <a:pt x="120357" y="210273"/>
                </a:lnTo>
                <a:lnTo>
                  <a:pt x="111518" y="215658"/>
                </a:lnTo>
                <a:lnTo>
                  <a:pt x="105562" y="224167"/>
                </a:lnTo>
                <a:lnTo>
                  <a:pt x="103378" y="234784"/>
                </a:lnTo>
                <a:lnTo>
                  <a:pt x="103378" y="404202"/>
                </a:lnTo>
                <a:lnTo>
                  <a:pt x="95123" y="408393"/>
                </a:lnTo>
                <a:lnTo>
                  <a:pt x="45593" y="359498"/>
                </a:lnTo>
                <a:lnTo>
                  <a:pt x="37147" y="353974"/>
                </a:lnTo>
                <a:lnTo>
                  <a:pt x="27279" y="351599"/>
                </a:lnTo>
                <a:lnTo>
                  <a:pt x="17208" y="352501"/>
                </a:lnTo>
                <a:lnTo>
                  <a:pt x="8128" y="356831"/>
                </a:lnTo>
                <a:lnTo>
                  <a:pt x="2667" y="362292"/>
                </a:lnTo>
                <a:lnTo>
                  <a:pt x="0" y="369023"/>
                </a:lnTo>
                <a:lnTo>
                  <a:pt x="0" y="382612"/>
                </a:lnTo>
                <a:lnTo>
                  <a:pt x="2667" y="389343"/>
                </a:lnTo>
                <a:lnTo>
                  <a:pt x="110490" y="493737"/>
                </a:lnTo>
                <a:lnTo>
                  <a:pt x="119570" y="499706"/>
                </a:lnTo>
                <a:lnTo>
                  <a:pt x="129730" y="501459"/>
                </a:lnTo>
                <a:lnTo>
                  <a:pt x="139877" y="499351"/>
                </a:lnTo>
                <a:lnTo>
                  <a:pt x="148971" y="493737"/>
                </a:lnTo>
                <a:lnTo>
                  <a:pt x="255905" y="388962"/>
                </a:lnTo>
                <a:lnTo>
                  <a:pt x="258572" y="381977"/>
                </a:lnTo>
                <a:lnTo>
                  <a:pt x="258572" y="375119"/>
                </a:lnTo>
                <a:lnTo>
                  <a:pt x="258572" y="369023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27" name="Google Shape;227;p7"/>
          <p:cNvSpPr/>
          <p:nvPr/>
        </p:nvSpPr>
        <p:spPr>
          <a:xfrm>
            <a:off x="7482967" y="3781044"/>
            <a:ext cx="256540" cy="290195"/>
          </a:xfrm>
          <a:custGeom>
            <a:rect b="b" l="l" r="r" t="t"/>
            <a:pathLst>
              <a:path extrusionOk="0" h="290195" w="256540">
                <a:moveTo>
                  <a:pt x="130048" y="0"/>
                </a:moveTo>
                <a:lnTo>
                  <a:pt x="119312" y="1238"/>
                </a:lnTo>
                <a:lnTo>
                  <a:pt x="110553" y="6572"/>
                </a:lnTo>
                <a:lnTo>
                  <a:pt x="104651" y="15001"/>
                </a:lnTo>
                <a:lnTo>
                  <a:pt x="102488" y="25526"/>
                </a:lnTo>
                <a:lnTo>
                  <a:pt x="102488" y="193535"/>
                </a:lnTo>
                <a:lnTo>
                  <a:pt x="94360" y="197637"/>
                </a:lnTo>
                <a:lnTo>
                  <a:pt x="45211" y="149148"/>
                </a:lnTo>
                <a:lnTo>
                  <a:pt x="36883" y="143680"/>
                </a:lnTo>
                <a:lnTo>
                  <a:pt x="27162" y="141341"/>
                </a:lnTo>
                <a:lnTo>
                  <a:pt x="17226" y="142255"/>
                </a:lnTo>
                <a:lnTo>
                  <a:pt x="8254" y="146545"/>
                </a:lnTo>
                <a:lnTo>
                  <a:pt x="2666" y="151955"/>
                </a:lnTo>
                <a:lnTo>
                  <a:pt x="0" y="158661"/>
                </a:lnTo>
                <a:lnTo>
                  <a:pt x="0" y="172084"/>
                </a:lnTo>
                <a:lnTo>
                  <a:pt x="2666" y="178803"/>
                </a:lnTo>
                <a:lnTo>
                  <a:pt x="109600" y="282295"/>
                </a:lnTo>
                <a:lnTo>
                  <a:pt x="118590" y="288198"/>
                </a:lnTo>
                <a:lnTo>
                  <a:pt x="128650" y="289920"/>
                </a:lnTo>
                <a:lnTo>
                  <a:pt x="138711" y="287830"/>
                </a:lnTo>
                <a:lnTo>
                  <a:pt x="147700" y="282295"/>
                </a:lnTo>
                <a:lnTo>
                  <a:pt x="253618" y="178434"/>
                </a:lnTo>
                <a:lnTo>
                  <a:pt x="256285" y="171526"/>
                </a:lnTo>
                <a:lnTo>
                  <a:pt x="256285" y="164630"/>
                </a:lnTo>
                <a:lnTo>
                  <a:pt x="256285" y="158661"/>
                </a:lnTo>
                <a:lnTo>
                  <a:pt x="254126" y="152882"/>
                </a:lnTo>
                <a:lnTo>
                  <a:pt x="250316" y="147840"/>
                </a:lnTo>
                <a:lnTo>
                  <a:pt x="241347" y="141761"/>
                </a:lnTo>
                <a:lnTo>
                  <a:pt x="231425" y="139734"/>
                </a:lnTo>
                <a:lnTo>
                  <a:pt x="221741" y="141761"/>
                </a:lnTo>
                <a:lnTo>
                  <a:pt x="213486" y="147840"/>
                </a:lnTo>
                <a:lnTo>
                  <a:pt x="166877" y="192227"/>
                </a:lnTo>
                <a:lnTo>
                  <a:pt x="162813" y="197637"/>
                </a:lnTo>
                <a:lnTo>
                  <a:pt x="153161" y="193535"/>
                </a:lnTo>
                <a:lnTo>
                  <a:pt x="153161" y="26796"/>
                </a:lnTo>
                <a:lnTo>
                  <a:pt x="153415" y="24383"/>
                </a:lnTo>
                <a:lnTo>
                  <a:pt x="151586" y="15001"/>
                </a:lnTo>
                <a:lnTo>
                  <a:pt x="146589" y="7524"/>
                </a:lnTo>
                <a:lnTo>
                  <a:pt x="139164" y="2381"/>
                </a:lnTo>
                <a:lnTo>
                  <a:pt x="130048" y="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28" name="Google Shape;228;p7"/>
          <p:cNvSpPr/>
          <p:nvPr/>
        </p:nvSpPr>
        <p:spPr>
          <a:xfrm>
            <a:off x="7584440" y="3569499"/>
            <a:ext cx="50800" cy="166370"/>
          </a:xfrm>
          <a:custGeom>
            <a:rect b="b" l="l" r="r" t="t"/>
            <a:pathLst>
              <a:path extrusionOk="0" h="166370" w="50800">
                <a:moveTo>
                  <a:pt x="50673" y="113499"/>
                </a:moveTo>
                <a:lnTo>
                  <a:pt x="42748" y="94932"/>
                </a:lnTo>
                <a:lnTo>
                  <a:pt x="25336" y="88747"/>
                </a:lnTo>
                <a:lnTo>
                  <a:pt x="7912" y="94932"/>
                </a:lnTo>
                <a:lnTo>
                  <a:pt x="0" y="113499"/>
                </a:lnTo>
                <a:lnTo>
                  <a:pt x="0" y="141312"/>
                </a:lnTo>
                <a:lnTo>
                  <a:pt x="7912" y="159893"/>
                </a:lnTo>
                <a:lnTo>
                  <a:pt x="25336" y="166077"/>
                </a:lnTo>
                <a:lnTo>
                  <a:pt x="42748" y="159893"/>
                </a:lnTo>
                <a:lnTo>
                  <a:pt x="50673" y="141312"/>
                </a:lnTo>
                <a:lnTo>
                  <a:pt x="50673" y="113499"/>
                </a:lnTo>
                <a:close/>
              </a:path>
              <a:path extrusionOk="0" h="166370" w="50800">
                <a:moveTo>
                  <a:pt x="50673" y="25234"/>
                </a:moveTo>
                <a:lnTo>
                  <a:pt x="42748" y="6311"/>
                </a:lnTo>
                <a:lnTo>
                  <a:pt x="25336" y="0"/>
                </a:lnTo>
                <a:lnTo>
                  <a:pt x="7912" y="6311"/>
                </a:lnTo>
                <a:lnTo>
                  <a:pt x="0" y="25234"/>
                </a:lnTo>
                <a:lnTo>
                  <a:pt x="0" y="27774"/>
                </a:lnTo>
                <a:lnTo>
                  <a:pt x="7912" y="45923"/>
                </a:lnTo>
                <a:lnTo>
                  <a:pt x="25336" y="51981"/>
                </a:lnTo>
                <a:lnTo>
                  <a:pt x="42748" y="45923"/>
                </a:lnTo>
                <a:lnTo>
                  <a:pt x="50673" y="27774"/>
                </a:lnTo>
                <a:lnTo>
                  <a:pt x="50673" y="25234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29" name="Google Shape;229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132072" y="2108803"/>
            <a:ext cx="496629" cy="496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"/>
          <p:cNvSpPr/>
          <p:nvPr/>
        </p:nvSpPr>
        <p:spPr>
          <a:xfrm>
            <a:off x="0" y="0"/>
            <a:ext cx="9144000" cy="5143500"/>
          </a:xfrm>
          <a:custGeom>
            <a:rect b="b" l="l" r="r" t="t"/>
            <a:pathLst>
              <a:path extrusionOk="0" h="5143500" w="91440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rgbClr val="4669A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235" name="Google Shape;235;p8"/>
          <p:cNvGrpSpPr/>
          <p:nvPr/>
        </p:nvGrpSpPr>
        <p:grpSpPr>
          <a:xfrm>
            <a:off x="0" y="0"/>
            <a:ext cx="9144558" cy="5143500"/>
            <a:chOff x="0" y="0"/>
            <a:chExt cx="9144558" cy="5143500"/>
          </a:xfrm>
        </p:grpSpPr>
        <p:sp>
          <p:nvSpPr>
            <p:cNvPr id="236" name="Google Shape;236;p8"/>
            <p:cNvSpPr/>
            <p:nvPr/>
          </p:nvSpPr>
          <p:spPr>
            <a:xfrm>
              <a:off x="3872788" y="0"/>
              <a:ext cx="5271770" cy="5143500"/>
            </a:xfrm>
            <a:custGeom>
              <a:rect b="b" l="l" r="r" t="t"/>
              <a:pathLst>
                <a:path extrusionOk="0" h="5143500" w="5271770">
                  <a:moveTo>
                    <a:pt x="5271211" y="0"/>
                  </a:moveTo>
                  <a:lnTo>
                    <a:pt x="1178293" y="0"/>
                  </a:lnTo>
                  <a:lnTo>
                    <a:pt x="1178140" y="0"/>
                  </a:lnTo>
                  <a:lnTo>
                    <a:pt x="1173213" y="44450"/>
                  </a:lnTo>
                  <a:lnTo>
                    <a:pt x="1168400" y="93421"/>
                  </a:lnTo>
                  <a:lnTo>
                    <a:pt x="1164221" y="139687"/>
                  </a:lnTo>
                  <a:lnTo>
                    <a:pt x="1160399" y="183337"/>
                  </a:lnTo>
                  <a:lnTo>
                    <a:pt x="1156639" y="224497"/>
                  </a:lnTo>
                  <a:lnTo>
                    <a:pt x="1152677" y="263245"/>
                  </a:lnTo>
                  <a:lnTo>
                    <a:pt x="1142949" y="333908"/>
                  </a:lnTo>
                  <a:lnTo>
                    <a:pt x="1128928" y="396100"/>
                  </a:lnTo>
                  <a:lnTo>
                    <a:pt x="1108329" y="450621"/>
                  </a:lnTo>
                  <a:lnTo>
                    <a:pt x="1078877" y="498246"/>
                  </a:lnTo>
                  <a:lnTo>
                    <a:pt x="1038288" y="539762"/>
                  </a:lnTo>
                  <a:lnTo>
                    <a:pt x="984262" y="575945"/>
                  </a:lnTo>
                  <a:lnTo>
                    <a:pt x="914539" y="607568"/>
                  </a:lnTo>
                  <a:lnTo>
                    <a:pt x="873074" y="621919"/>
                  </a:lnTo>
                  <a:lnTo>
                    <a:pt x="838898" y="633120"/>
                  </a:lnTo>
                  <a:lnTo>
                    <a:pt x="803757" y="645591"/>
                  </a:lnTo>
                  <a:lnTo>
                    <a:pt x="767765" y="659333"/>
                  </a:lnTo>
                  <a:lnTo>
                    <a:pt x="731075" y="674331"/>
                  </a:lnTo>
                  <a:lnTo>
                    <a:pt x="693839" y="690587"/>
                  </a:lnTo>
                  <a:lnTo>
                    <a:pt x="656183" y="708101"/>
                  </a:lnTo>
                  <a:lnTo>
                    <a:pt x="618274" y="726859"/>
                  </a:lnTo>
                  <a:lnTo>
                    <a:pt x="580224" y="746861"/>
                  </a:lnTo>
                  <a:lnTo>
                    <a:pt x="542201" y="768108"/>
                  </a:lnTo>
                  <a:lnTo>
                    <a:pt x="504342" y="790575"/>
                  </a:lnTo>
                  <a:lnTo>
                    <a:pt x="466775" y="814285"/>
                  </a:lnTo>
                  <a:lnTo>
                    <a:pt x="429666" y="839203"/>
                  </a:lnTo>
                  <a:lnTo>
                    <a:pt x="393141" y="865352"/>
                  </a:lnTo>
                  <a:lnTo>
                    <a:pt x="357365" y="892708"/>
                  </a:lnTo>
                  <a:lnTo>
                    <a:pt x="322453" y="921283"/>
                  </a:lnTo>
                  <a:lnTo>
                    <a:pt x="288569" y="951052"/>
                  </a:lnTo>
                  <a:lnTo>
                    <a:pt x="255841" y="982027"/>
                  </a:lnTo>
                  <a:lnTo>
                    <a:pt x="224421" y="1014183"/>
                  </a:lnTo>
                  <a:lnTo>
                    <a:pt x="194449" y="1047546"/>
                  </a:lnTo>
                  <a:lnTo>
                    <a:pt x="166077" y="1082078"/>
                  </a:lnTo>
                  <a:lnTo>
                    <a:pt x="139433" y="1117790"/>
                  </a:lnTo>
                  <a:lnTo>
                    <a:pt x="114681" y="1154684"/>
                  </a:lnTo>
                  <a:lnTo>
                    <a:pt x="91935" y="1192745"/>
                  </a:lnTo>
                  <a:lnTo>
                    <a:pt x="71361" y="1231976"/>
                  </a:lnTo>
                  <a:lnTo>
                    <a:pt x="53098" y="1272362"/>
                  </a:lnTo>
                  <a:lnTo>
                    <a:pt x="37287" y="1313891"/>
                  </a:lnTo>
                  <a:lnTo>
                    <a:pt x="24066" y="1356588"/>
                  </a:lnTo>
                  <a:lnTo>
                    <a:pt x="13589" y="1400416"/>
                  </a:lnTo>
                  <a:lnTo>
                    <a:pt x="5981" y="1445387"/>
                  </a:lnTo>
                  <a:lnTo>
                    <a:pt x="1409" y="1491500"/>
                  </a:lnTo>
                  <a:lnTo>
                    <a:pt x="0" y="1538732"/>
                  </a:lnTo>
                  <a:lnTo>
                    <a:pt x="1905" y="1587093"/>
                  </a:lnTo>
                  <a:lnTo>
                    <a:pt x="7251" y="1636585"/>
                  </a:lnTo>
                  <a:lnTo>
                    <a:pt x="16205" y="1687182"/>
                  </a:lnTo>
                  <a:lnTo>
                    <a:pt x="28905" y="1738884"/>
                  </a:lnTo>
                  <a:lnTo>
                    <a:pt x="42316" y="1780667"/>
                  </a:lnTo>
                  <a:lnTo>
                    <a:pt x="58204" y="1818449"/>
                  </a:lnTo>
                  <a:lnTo>
                    <a:pt x="76377" y="1852472"/>
                  </a:lnTo>
                  <a:lnTo>
                    <a:pt x="118973" y="1910283"/>
                  </a:lnTo>
                  <a:lnTo>
                    <a:pt x="168808" y="1956155"/>
                  </a:lnTo>
                  <a:lnTo>
                    <a:pt x="224561" y="1992147"/>
                  </a:lnTo>
                  <a:lnTo>
                    <a:pt x="284924" y="2020316"/>
                  </a:lnTo>
                  <a:lnTo>
                    <a:pt x="348589" y="2042693"/>
                  </a:lnTo>
                  <a:lnTo>
                    <a:pt x="414261" y="2061362"/>
                  </a:lnTo>
                  <a:lnTo>
                    <a:pt x="513638" y="2086838"/>
                  </a:lnTo>
                  <a:lnTo>
                    <a:pt x="546341" y="2095703"/>
                  </a:lnTo>
                  <a:lnTo>
                    <a:pt x="610146" y="2115477"/>
                  </a:lnTo>
                  <a:lnTo>
                    <a:pt x="670712" y="2139746"/>
                  </a:lnTo>
                  <a:lnTo>
                    <a:pt x="726732" y="2170544"/>
                  </a:lnTo>
                  <a:lnTo>
                    <a:pt x="776897" y="2209914"/>
                  </a:lnTo>
                  <a:lnTo>
                    <a:pt x="819886" y="2259927"/>
                  </a:lnTo>
                  <a:lnTo>
                    <a:pt x="854417" y="2322626"/>
                  </a:lnTo>
                  <a:lnTo>
                    <a:pt x="868095" y="2359368"/>
                  </a:lnTo>
                  <a:lnTo>
                    <a:pt x="879170" y="2400046"/>
                  </a:lnTo>
                  <a:lnTo>
                    <a:pt x="887069" y="2442883"/>
                  </a:lnTo>
                  <a:lnTo>
                    <a:pt x="891324" y="2483662"/>
                  </a:lnTo>
                  <a:lnTo>
                    <a:pt x="892238" y="2522524"/>
                  </a:lnTo>
                  <a:lnTo>
                    <a:pt x="890104" y="2559596"/>
                  </a:lnTo>
                  <a:lnTo>
                    <a:pt x="877811" y="2628874"/>
                  </a:lnTo>
                  <a:lnTo>
                    <a:pt x="856818" y="2692463"/>
                  </a:lnTo>
                  <a:lnTo>
                    <a:pt x="829462" y="2751391"/>
                  </a:lnTo>
                  <a:lnTo>
                    <a:pt x="798080" y="2806623"/>
                  </a:lnTo>
                  <a:lnTo>
                    <a:pt x="748588" y="2884741"/>
                  </a:lnTo>
                  <a:lnTo>
                    <a:pt x="732624" y="2910014"/>
                  </a:lnTo>
                  <a:lnTo>
                    <a:pt x="703237" y="2960179"/>
                  </a:lnTo>
                  <a:lnTo>
                    <a:pt x="679196" y="3010636"/>
                  </a:lnTo>
                  <a:lnTo>
                    <a:pt x="662851" y="3062389"/>
                  </a:lnTo>
                  <a:lnTo>
                    <a:pt x="656551" y="3116427"/>
                  </a:lnTo>
                  <a:lnTo>
                    <a:pt x="657885" y="3144621"/>
                  </a:lnTo>
                  <a:lnTo>
                    <a:pt x="671042" y="3203968"/>
                  </a:lnTo>
                  <a:lnTo>
                    <a:pt x="700087" y="3268091"/>
                  </a:lnTo>
                  <a:lnTo>
                    <a:pt x="721296" y="3302254"/>
                  </a:lnTo>
                  <a:lnTo>
                    <a:pt x="747369" y="3337991"/>
                  </a:lnTo>
                  <a:lnTo>
                    <a:pt x="778586" y="3375406"/>
                  </a:lnTo>
                  <a:lnTo>
                    <a:pt x="807288" y="3410331"/>
                  </a:lnTo>
                  <a:lnTo>
                    <a:pt x="841057" y="3449180"/>
                  </a:lnTo>
                  <a:lnTo>
                    <a:pt x="873734" y="3488855"/>
                  </a:lnTo>
                  <a:lnTo>
                    <a:pt x="905306" y="3529355"/>
                  </a:lnTo>
                  <a:lnTo>
                    <a:pt x="935736" y="3570643"/>
                  </a:lnTo>
                  <a:lnTo>
                    <a:pt x="965022" y="3612705"/>
                  </a:lnTo>
                  <a:lnTo>
                    <a:pt x="993165" y="3655504"/>
                  </a:lnTo>
                  <a:lnTo>
                    <a:pt x="1020127" y="3699014"/>
                  </a:lnTo>
                  <a:lnTo>
                    <a:pt x="1045908" y="3743223"/>
                  </a:lnTo>
                  <a:lnTo>
                    <a:pt x="1070495" y="3788092"/>
                  </a:lnTo>
                  <a:lnTo>
                    <a:pt x="1093876" y="3833596"/>
                  </a:lnTo>
                  <a:lnTo>
                    <a:pt x="1116037" y="3879723"/>
                  </a:lnTo>
                  <a:lnTo>
                    <a:pt x="1136954" y="3926433"/>
                  </a:lnTo>
                  <a:lnTo>
                    <a:pt x="1156627" y="3973715"/>
                  </a:lnTo>
                  <a:lnTo>
                    <a:pt x="1175042" y="4021518"/>
                  </a:lnTo>
                  <a:lnTo>
                    <a:pt x="1192161" y="4069842"/>
                  </a:lnTo>
                  <a:lnTo>
                    <a:pt x="1208011" y="4118660"/>
                  </a:lnTo>
                  <a:lnTo>
                    <a:pt x="1222552" y="4167936"/>
                  </a:lnTo>
                  <a:lnTo>
                    <a:pt x="1235773" y="4217644"/>
                  </a:lnTo>
                  <a:lnTo>
                    <a:pt x="1247660" y="4267759"/>
                  </a:lnTo>
                  <a:lnTo>
                    <a:pt x="1258214" y="4318266"/>
                  </a:lnTo>
                  <a:lnTo>
                    <a:pt x="1267409" y="4369117"/>
                  </a:lnTo>
                  <a:lnTo>
                    <a:pt x="1275029" y="4408589"/>
                  </a:lnTo>
                  <a:lnTo>
                    <a:pt x="1283690" y="4448505"/>
                  </a:lnTo>
                  <a:lnTo>
                    <a:pt x="1293545" y="4488878"/>
                  </a:lnTo>
                  <a:lnTo>
                    <a:pt x="1304721" y="4529658"/>
                  </a:lnTo>
                  <a:lnTo>
                    <a:pt x="1317332" y="4570831"/>
                  </a:lnTo>
                  <a:lnTo>
                    <a:pt x="1331531" y="4612386"/>
                  </a:lnTo>
                  <a:lnTo>
                    <a:pt x="1347431" y="4654308"/>
                  </a:lnTo>
                  <a:lnTo>
                    <a:pt x="1365173" y="4696561"/>
                  </a:lnTo>
                  <a:lnTo>
                    <a:pt x="1384884" y="4739132"/>
                  </a:lnTo>
                  <a:lnTo>
                    <a:pt x="1406690" y="4782007"/>
                  </a:lnTo>
                  <a:lnTo>
                    <a:pt x="1430743" y="4825174"/>
                  </a:lnTo>
                  <a:lnTo>
                    <a:pt x="1457147" y="4868583"/>
                  </a:lnTo>
                  <a:lnTo>
                    <a:pt x="1486052" y="4912233"/>
                  </a:lnTo>
                  <a:lnTo>
                    <a:pt x="1517586" y="4956111"/>
                  </a:lnTo>
                  <a:lnTo>
                    <a:pt x="1551889" y="5000193"/>
                  </a:lnTo>
                  <a:lnTo>
                    <a:pt x="1589062" y="5044452"/>
                  </a:lnTo>
                  <a:lnTo>
                    <a:pt x="1629270" y="5088864"/>
                  </a:lnTo>
                  <a:lnTo>
                    <a:pt x="1672628" y="5133429"/>
                  </a:lnTo>
                  <a:lnTo>
                    <a:pt x="1683156" y="5143500"/>
                  </a:lnTo>
                  <a:lnTo>
                    <a:pt x="1685074" y="5143500"/>
                  </a:lnTo>
                  <a:lnTo>
                    <a:pt x="5271211" y="5143500"/>
                  </a:lnTo>
                  <a:lnTo>
                    <a:pt x="5271211" y="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0" y="0"/>
              <a:ext cx="4942840" cy="5143500"/>
            </a:xfrm>
            <a:custGeom>
              <a:rect b="b" l="l" r="r" t="t"/>
              <a:pathLst>
                <a:path extrusionOk="0" h="5143500" w="4942840">
                  <a:moveTo>
                    <a:pt x="141027" y="0"/>
                  </a:moveTo>
                  <a:lnTo>
                    <a:pt x="0" y="0"/>
                  </a:lnTo>
                  <a:lnTo>
                    <a:pt x="0" y="5143500"/>
                  </a:lnTo>
                  <a:lnTo>
                    <a:pt x="180494" y="5143500"/>
                  </a:lnTo>
                  <a:lnTo>
                    <a:pt x="264733" y="5092700"/>
                  </a:lnTo>
                  <a:lnTo>
                    <a:pt x="305453" y="5067300"/>
                  </a:lnTo>
                  <a:lnTo>
                    <a:pt x="344277" y="5041900"/>
                  </a:lnTo>
                  <a:lnTo>
                    <a:pt x="380483" y="5003800"/>
                  </a:lnTo>
                  <a:lnTo>
                    <a:pt x="413348" y="4953000"/>
                  </a:lnTo>
                  <a:lnTo>
                    <a:pt x="442150" y="4902200"/>
                  </a:lnTo>
                  <a:lnTo>
                    <a:pt x="466166" y="4838700"/>
                  </a:lnTo>
                  <a:lnTo>
                    <a:pt x="488915" y="4775200"/>
                  </a:lnTo>
                  <a:lnTo>
                    <a:pt x="515954" y="4724400"/>
                  </a:lnTo>
                  <a:lnTo>
                    <a:pt x="546666" y="4686300"/>
                  </a:lnTo>
                  <a:lnTo>
                    <a:pt x="580435" y="4648200"/>
                  </a:lnTo>
                  <a:lnTo>
                    <a:pt x="616643" y="4610100"/>
                  </a:lnTo>
                  <a:lnTo>
                    <a:pt x="654674" y="4584700"/>
                  </a:lnTo>
                  <a:lnTo>
                    <a:pt x="693911" y="4572000"/>
                  </a:lnTo>
                  <a:lnTo>
                    <a:pt x="733737" y="4546600"/>
                  </a:lnTo>
                  <a:lnTo>
                    <a:pt x="773536" y="4533900"/>
                  </a:lnTo>
                  <a:lnTo>
                    <a:pt x="812690" y="4533900"/>
                  </a:lnTo>
                  <a:lnTo>
                    <a:pt x="850582" y="4521200"/>
                  </a:lnTo>
                  <a:lnTo>
                    <a:pt x="1610526" y="4521200"/>
                  </a:lnTo>
                  <a:lnTo>
                    <a:pt x="1653222" y="4508500"/>
                  </a:lnTo>
                  <a:lnTo>
                    <a:pt x="1695555" y="4483100"/>
                  </a:lnTo>
                  <a:lnTo>
                    <a:pt x="1737295" y="4470400"/>
                  </a:lnTo>
                  <a:lnTo>
                    <a:pt x="1778212" y="4445000"/>
                  </a:lnTo>
                  <a:lnTo>
                    <a:pt x="1818076" y="4406900"/>
                  </a:lnTo>
                  <a:lnTo>
                    <a:pt x="1856657" y="4381500"/>
                  </a:lnTo>
                  <a:lnTo>
                    <a:pt x="1893725" y="4343400"/>
                  </a:lnTo>
                  <a:lnTo>
                    <a:pt x="1929051" y="4292600"/>
                  </a:lnTo>
                  <a:lnTo>
                    <a:pt x="1962404" y="4254500"/>
                  </a:lnTo>
                  <a:lnTo>
                    <a:pt x="1978080" y="4229100"/>
                  </a:lnTo>
                  <a:lnTo>
                    <a:pt x="2028952" y="4165600"/>
                  </a:lnTo>
                  <a:lnTo>
                    <a:pt x="2120780" y="4102100"/>
                  </a:lnTo>
                  <a:lnTo>
                    <a:pt x="2259330" y="4064000"/>
                  </a:lnTo>
                  <a:lnTo>
                    <a:pt x="3950123" y="4064000"/>
                  </a:lnTo>
                  <a:lnTo>
                    <a:pt x="3968976" y="4038600"/>
                  </a:lnTo>
                  <a:lnTo>
                    <a:pt x="3994792" y="4000500"/>
                  </a:lnTo>
                  <a:lnTo>
                    <a:pt x="4018244" y="3962400"/>
                  </a:lnTo>
                  <a:lnTo>
                    <a:pt x="4039432" y="3924300"/>
                  </a:lnTo>
                  <a:lnTo>
                    <a:pt x="4058457" y="3886200"/>
                  </a:lnTo>
                  <a:lnTo>
                    <a:pt x="4075418" y="3848100"/>
                  </a:lnTo>
                  <a:lnTo>
                    <a:pt x="4090416" y="3810000"/>
                  </a:lnTo>
                  <a:lnTo>
                    <a:pt x="4108188" y="3759200"/>
                  </a:lnTo>
                  <a:lnTo>
                    <a:pt x="4122321" y="3708400"/>
                  </a:lnTo>
                  <a:lnTo>
                    <a:pt x="4132897" y="3657600"/>
                  </a:lnTo>
                  <a:lnTo>
                    <a:pt x="4140002" y="3606800"/>
                  </a:lnTo>
                  <a:lnTo>
                    <a:pt x="4143720" y="3556000"/>
                  </a:lnTo>
                  <a:lnTo>
                    <a:pt x="4144386" y="3467100"/>
                  </a:lnTo>
                  <a:lnTo>
                    <a:pt x="4147250" y="3441700"/>
                  </a:lnTo>
                  <a:lnTo>
                    <a:pt x="4153507" y="3403600"/>
                  </a:lnTo>
                  <a:lnTo>
                    <a:pt x="4163940" y="3365500"/>
                  </a:lnTo>
                  <a:lnTo>
                    <a:pt x="4179329" y="3327400"/>
                  </a:lnTo>
                  <a:lnTo>
                    <a:pt x="4200455" y="3289300"/>
                  </a:lnTo>
                  <a:lnTo>
                    <a:pt x="4228099" y="3263900"/>
                  </a:lnTo>
                  <a:lnTo>
                    <a:pt x="4263042" y="3225800"/>
                  </a:lnTo>
                  <a:lnTo>
                    <a:pt x="4306065" y="3200400"/>
                  </a:lnTo>
                  <a:lnTo>
                    <a:pt x="4357948" y="3175000"/>
                  </a:lnTo>
                  <a:lnTo>
                    <a:pt x="4419473" y="3162300"/>
                  </a:lnTo>
                  <a:lnTo>
                    <a:pt x="4477462" y="3149600"/>
                  </a:lnTo>
                  <a:lnTo>
                    <a:pt x="4531712" y="3136900"/>
                  </a:lnTo>
                  <a:lnTo>
                    <a:pt x="4582286" y="3111500"/>
                  </a:lnTo>
                  <a:lnTo>
                    <a:pt x="4629247" y="3086100"/>
                  </a:lnTo>
                  <a:lnTo>
                    <a:pt x="4672658" y="3060700"/>
                  </a:lnTo>
                  <a:lnTo>
                    <a:pt x="4712584" y="3035300"/>
                  </a:lnTo>
                  <a:lnTo>
                    <a:pt x="4749086" y="3009900"/>
                  </a:lnTo>
                  <a:lnTo>
                    <a:pt x="4782230" y="2984500"/>
                  </a:lnTo>
                  <a:lnTo>
                    <a:pt x="4812077" y="2946400"/>
                  </a:lnTo>
                  <a:lnTo>
                    <a:pt x="4838692" y="2908300"/>
                  </a:lnTo>
                  <a:lnTo>
                    <a:pt x="4862137" y="2870200"/>
                  </a:lnTo>
                  <a:lnTo>
                    <a:pt x="4882477" y="2832100"/>
                  </a:lnTo>
                  <a:lnTo>
                    <a:pt x="4899774" y="2794000"/>
                  </a:lnTo>
                  <a:lnTo>
                    <a:pt x="4914092" y="2755900"/>
                  </a:lnTo>
                  <a:lnTo>
                    <a:pt x="4925494" y="2717800"/>
                  </a:lnTo>
                  <a:lnTo>
                    <a:pt x="4934044" y="2667000"/>
                  </a:lnTo>
                  <a:lnTo>
                    <a:pt x="4939804" y="2628900"/>
                  </a:lnTo>
                  <a:lnTo>
                    <a:pt x="4942840" y="2578100"/>
                  </a:lnTo>
                  <a:lnTo>
                    <a:pt x="4939884" y="2540000"/>
                  </a:lnTo>
                  <a:lnTo>
                    <a:pt x="4934194" y="2489200"/>
                  </a:lnTo>
                  <a:lnTo>
                    <a:pt x="4925706" y="2451100"/>
                  </a:lnTo>
                  <a:lnTo>
                    <a:pt x="4914355" y="2400300"/>
                  </a:lnTo>
                  <a:lnTo>
                    <a:pt x="4900080" y="2362200"/>
                  </a:lnTo>
                  <a:lnTo>
                    <a:pt x="4882816" y="2324100"/>
                  </a:lnTo>
                  <a:lnTo>
                    <a:pt x="4862499" y="2286000"/>
                  </a:lnTo>
                  <a:lnTo>
                    <a:pt x="4839068" y="2247900"/>
                  </a:lnTo>
                  <a:lnTo>
                    <a:pt x="4812458" y="2209800"/>
                  </a:lnTo>
                  <a:lnTo>
                    <a:pt x="4782606" y="2184400"/>
                  </a:lnTo>
                  <a:lnTo>
                    <a:pt x="4749449" y="2146300"/>
                  </a:lnTo>
                  <a:lnTo>
                    <a:pt x="4712922" y="2120900"/>
                  </a:lnTo>
                  <a:lnTo>
                    <a:pt x="4672964" y="2095500"/>
                  </a:lnTo>
                  <a:lnTo>
                    <a:pt x="4629510" y="2070100"/>
                  </a:lnTo>
                  <a:lnTo>
                    <a:pt x="4582498" y="2044700"/>
                  </a:lnTo>
                  <a:lnTo>
                    <a:pt x="4531863" y="2032000"/>
                  </a:lnTo>
                  <a:lnTo>
                    <a:pt x="4477542" y="2006600"/>
                  </a:lnTo>
                  <a:lnTo>
                    <a:pt x="4419473" y="1993900"/>
                  </a:lnTo>
                  <a:lnTo>
                    <a:pt x="4357948" y="1981200"/>
                  </a:lnTo>
                  <a:lnTo>
                    <a:pt x="4306065" y="1955800"/>
                  </a:lnTo>
                  <a:lnTo>
                    <a:pt x="4263042" y="1930400"/>
                  </a:lnTo>
                  <a:lnTo>
                    <a:pt x="4228099" y="1905000"/>
                  </a:lnTo>
                  <a:lnTo>
                    <a:pt x="4200455" y="1866900"/>
                  </a:lnTo>
                  <a:lnTo>
                    <a:pt x="4179329" y="1828800"/>
                  </a:lnTo>
                  <a:lnTo>
                    <a:pt x="4163940" y="1790700"/>
                  </a:lnTo>
                  <a:lnTo>
                    <a:pt x="4153507" y="1752600"/>
                  </a:lnTo>
                  <a:lnTo>
                    <a:pt x="4147250" y="1714500"/>
                  </a:lnTo>
                  <a:lnTo>
                    <a:pt x="4144137" y="1651000"/>
                  </a:lnTo>
                  <a:lnTo>
                    <a:pt x="4144099" y="1600200"/>
                  </a:lnTo>
                  <a:lnTo>
                    <a:pt x="4140623" y="1549400"/>
                  </a:lnTo>
                  <a:lnTo>
                    <a:pt x="4133611" y="1498600"/>
                  </a:lnTo>
                  <a:lnTo>
                    <a:pt x="4122970" y="1447800"/>
                  </a:lnTo>
                  <a:lnTo>
                    <a:pt x="4108603" y="1397000"/>
                  </a:lnTo>
                  <a:lnTo>
                    <a:pt x="4090416" y="1346200"/>
                  </a:lnTo>
                  <a:lnTo>
                    <a:pt x="4075418" y="1308100"/>
                  </a:lnTo>
                  <a:lnTo>
                    <a:pt x="4058457" y="1270000"/>
                  </a:lnTo>
                  <a:lnTo>
                    <a:pt x="4039432" y="1231900"/>
                  </a:lnTo>
                  <a:lnTo>
                    <a:pt x="4018244" y="1193800"/>
                  </a:lnTo>
                  <a:lnTo>
                    <a:pt x="3994792" y="1155700"/>
                  </a:lnTo>
                  <a:lnTo>
                    <a:pt x="3968976" y="1117600"/>
                  </a:lnTo>
                  <a:lnTo>
                    <a:pt x="3950123" y="1092200"/>
                  </a:lnTo>
                  <a:lnTo>
                    <a:pt x="2259330" y="1092200"/>
                  </a:lnTo>
                  <a:lnTo>
                    <a:pt x="2120780" y="1066800"/>
                  </a:lnTo>
                  <a:lnTo>
                    <a:pt x="2028952" y="1003300"/>
                  </a:lnTo>
                  <a:lnTo>
                    <a:pt x="1978080" y="939800"/>
                  </a:lnTo>
                  <a:lnTo>
                    <a:pt x="1962404" y="901700"/>
                  </a:lnTo>
                  <a:lnTo>
                    <a:pt x="1961388" y="901700"/>
                  </a:lnTo>
                  <a:lnTo>
                    <a:pt x="1925762" y="850900"/>
                  </a:lnTo>
                  <a:lnTo>
                    <a:pt x="1887907" y="812800"/>
                  </a:lnTo>
                  <a:lnTo>
                    <a:pt x="1848101" y="774700"/>
                  </a:lnTo>
                  <a:lnTo>
                    <a:pt x="1806625" y="736600"/>
                  </a:lnTo>
                  <a:lnTo>
                    <a:pt x="1763757" y="711200"/>
                  </a:lnTo>
                  <a:lnTo>
                    <a:pt x="1719777" y="685800"/>
                  </a:lnTo>
                  <a:lnTo>
                    <a:pt x="1674964" y="660400"/>
                  </a:lnTo>
                  <a:lnTo>
                    <a:pt x="1629599" y="647700"/>
                  </a:lnTo>
                  <a:lnTo>
                    <a:pt x="1606779" y="635000"/>
                  </a:lnTo>
                  <a:lnTo>
                    <a:pt x="851085" y="635000"/>
                  </a:lnTo>
                  <a:lnTo>
                    <a:pt x="813169" y="622300"/>
                  </a:lnTo>
                  <a:lnTo>
                    <a:pt x="773980" y="622300"/>
                  </a:lnTo>
                  <a:lnTo>
                    <a:pt x="694259" y="596900"/>
                  </a:lnTo>
                  <a:lnTo>
                    <a:pt x="654967" y="571500"/>
                  </a:lnTo>
                  <a:lnTo>
                    <a:pt x="616878" y="546100"/>
                  </a:lnTo>
                  <a:lnTo>
                    <a:pt x="580612" y="508000"/>
                  </a:lnTo>
                  <a:lnTo>
                    <a:pt x="546789" y="469900"/>
                  </a:lnTo>
                  <a:lnTo>
                    <a:pt x="516028" y="431800"/>
                  </a:lnTo>
                  <a:lnTo>
                    <a:pt x="488947" y="381000"/>
                  </a:lnTo>
                  <a:lnTo>
                    <a:pt x="466166" y="317500"/>
                  </a:lnTo>
                  <a:lnTo>
                    <a:pt x="442150" y="266700"/>
                  </a:lnTo>
                  <a:lnTo>
                    <a:pt x="413348" y="203200"/>
                  </a:lnTo>
                  <a:lnTo>
                    <a:pt x="380483" y="165100"/>
                  </a:lnTo>
                  <a:lnTo>
                    <a:pt x="344277" y="127000"/>
                  </a:lnTo>
                  <a:lnTo>
                    <a:pt x="305453" y="88900"/>
                  </a:lnTo>
                  <a:lnTo>
                    <a:pt x="264733" y="63500"/>
                  </a:lnTo>
                  <a:lnTo>
                    <a:pt x="222839" y="38100"/>
                  </a:lnTo>
                  <a:lnTo>
                    <a:pt x="180494" y="25400"/>
                  </a:lnTo>
                  <a:lnTo>
                    <a:pt x="141027" y="0"/>
                  </a:lnTo>
                  <a:close/>
                </a:path>
                <a:path extrusionOk="0" h="5143500" w="4942840">
                  <a:moveTo>
                    <a:pt x="1610526" y="4521200"/>
                  </a:moveTo>
                  <a:lnTo>
                    <a:pt x="1002725" y="4521200"/>
                  </a:lnTo>
                  <a:lnTo>
                    <a:pt x="1026228" y="4533900"/>
                  </a:lnTo>
                  <a:lnTo>
                    <a:pt x="1056329" y="4533900"/>
                  </a:lnTo>
                  <a:lnTo>
                    <a:pt x="1116385" y="4546600"/>
                  </a:lnTo>
                  <a:lnTo>
                    <a:pt x="1207100" y="4559300"/>
                  </a:lnTo>
                  <a:lnTo>
                    <a:pt x="1320800" y="4572000"/>
                  </a:lnTo>
                  <a:lnTo>
                    <a:pt x="1399646" y="4572000"/>
                  </a:lnTo>
                  <a:lnTo>
                    <a:pt x="1440708" y="4559300"/>
                  </a:lnTo>
                  <a:lnTo>
                    <a:pt x="1482558" y="4559300"/>
                  </a:lnTo>
                  <a:lnTo>
                    <a:pt x="1610526" y="4521200"/>
                  </a:lnTo>
                  <a:close/>
                </a:path>
                <a:path extrusionOk="0" h="5143500" w="4942840">
                  <a:moveTo>
                    <a:pt x="3950123" y="4064000"/>
                  </a:moveTo>
                  <a:lnTo>
                    <a:pt x="2287002" y="4064000"/>
                  </a:lnTo>
                  <a:lnTo>
                    <a:pt x="2316114" y="4076700"/>
                  </a:lnTo>
                  <a:lnTo>
                    <a:pt x="2346680" y="4076700"/>
                  </a:lnTo>
                  <a:lnTo>
                    <a:pt x="2378710" y="4089400"/>
                  </a:lnTo>
                  <a:lnTo>
                    <a:pt x="2416704" y="4089400"/>
                  </a:lnTo>
                  <a:lnTo>
                    <a:pt x="2455271" y="4114800"/>
                  </a:lnTo>
                  <a:lnTo>
                    <a:pt x="2534259" y="4140200"/>
                  </a:lnTo>
                  <a:lnTo>
                    <a:pt x="2574748" y="4165600"/>
                  </a:lnTo>
                  <a:lnTo>
                    <a:pt x="2615945" y="4178300"/>
                  </a:lnTo>
                  <a:lnTo>
                    <a:pt x="2657884" y="4203700"/>
                  </a:lnTo>
                  <a:lnTo>
                    <a:pt x="2700599" y="4216400"/>
                  </a:lnTo>
                  <a:lnTo>
                    <a:pt x="2744123" y="4241800"/>
                  </a:lnTo>
                  <a:lnTo>
                    <a:pt x="2788491" y="4254500"/>
                  </a:lnTo>
                  <a:lnTo>
                    <a:pt x="2833736" y="4279900"/>
                  </a:lnTo>
                  <a:lnTo>
                    <a:pt x="2879892" y="4305300"/>
                  </a:lnTo>
                  <a:lnTo>
                    <a:pt x="3024165" y="4343400"/>
                  </a:lnTo>
                  <a:lnTo>
                    <a:pt x="3177855" y="4381500"/>
                  </a:lnTo>
                  <a:lnTo>
                    <a:pt x="3391751" y="4381500"/>
                  </a:lnTo>
                  <a:lnTo>
                    <a:pt x="3558794" y="4343400"/>
                  </a:lnTo>
                  <a:lnTo>
                    <a:pt x="3613752" y="4318000"/>
                  </a:lnTo>
                  <a:lnTo>
                    <a:pt x="3665345" y="4305300"/>
                  </a:lnTo>
                  <a:lnTo>
                    <a:pt x="3713674" y="4267200"/>
                  </a:lnTo>
                  <a:lnTo>
                    <a:pt x="3758838" y="4241800"/>
                  </a:lnTo>
                  <a:lnTo>
                    <a:pt x="3800938" y="4216400"/>
                  </a:lnTo>
                  <a:lnTo>
                    <a:pt x="3840074" y="4178300"/>
                  </a:lnTo>
                  <a:lnTo>
                    <a:pt x="3876346" y="4140200"/>
                  </a:lnTo>
                  <a:lnTo>
                    <a:pt x="3909853" y="4114800"/>
                  </a:lnTo>
                  <a:lnTo>
                    <a:pt x="3940697" y="4076700"/>
                  </a:lnTo>
                  <a:lnTo>
                    <a:pt x="3950123" y="4064000"/>
                  </a:lnTo>
                  <a:close/>
                </a:path>
                <a:path extrusionOk="0" h="5143500" w="4942840">
                  <a:moveTo>
                    <a:pt x="3391550" y="774700"/>
                  </a:moveTo>
                  <a:lnTo>
                    <a:pt x="3177639" y="774700"/>
                  </a:lnTo>
                  <a:lnTo>
                    <a:pt x="3074125" y="800100"/>
                  </a:lnTo>
                  <a:lnTo>
                    <a:pt x="2926867" y="838200"/>
                  </a:lnTo>
                  <a:lnTo>
                    <a:pt x="2879782" y="863600"/>
                  </a:lnTo>
                  <a:lnTo>
                    <a:pt x="2833642" y="876300"/>
                  </a:lnTo>
                  <a:lnTo>
                    <a:pt x="2788412" y="901700"/>
                  </a:lnTo>
                  <a:lnTo>
                    <a:pt x="2744057" y="914400"/>
                  </a:lnTo>
                  <a:lnTo>
                    <a:pt x="2700546" y="939800"/>
                  </a:lnTo>
                  <a:lnTo>
                    <a:pt x="2657843" y="965200"/>
                  </a:lnTo>
                  <a:lnTo>
                    <a:pt x="2615914" y="977900"/>
                  </a:lnTo>
                  <a:lnTo>
                    <a:pt x="2574726" y="1003300"/>
                  </a:lnTo>
                  <a:lnTo>
                    <a:pt x="2494437" y="1028700"/>
                  </a:lnTo>
                  <a:lnTo>
                    <a:pt x="2455267" y="1054100"/>
                  </a:lnTo>
                  <a:lnTo>
                    <a:pt x="2378710" y="1079500"/>
                  </a:lnTo>
                  <a:lnTo>
                    <a:pt x="2346680" y="1079500"/>
                  </a:lnTo>
                  <a:lnTo>
                    <a:pt x="2316114" y="1092200"/>
                  </a:lnTo>
                  <a:lnTo>
                    <a:pt x="3950123" y="1092200"/>
                  </a:lnTo>
                  <a:lnTo>
                    <a:pt x="3940697" y="1079500"/>
                  </a:lnTo>
                  <a:lnTo>
                    <a:pt x="3909853" y="1054100"/>
                  </a:lnTo>
                  <a:lnTo>
                    <a:pt x="3876346" y="1016000"/>
                  </a:lnTo>
                  <a:lnTo>
                    <a:pt x="3840074" y="977900"/>
                  </a:lnTo>
                  <a:lnTo>
                    <a:pt x="3800938" y="939800"/>
                  </a:lnTo>
                  <a:lnTo>
                    <a:pt x="3758838" y="914400"/>
                  </a:lnTo>
                  <a:lnTo>
                    <a:pt x="3713674" y="889000"/>
                  </a:lnTo>
                  <a:lnTo>
                    <a:pt x="3665345" y="863600"/>
                  </a:lnTo>
                  <a:lnTo>
                    <a:pt x="3613752" y="838200"/>
                  </a:lnTo>
                  <a:lnTo>
                    <a:pt x="3558794" y="812800"/>
                  </a:lnTo>
                  <a:lnTo>
                    <a:pt x="3391550" y="774700"/>
                  </a:lnTo>
                  <a:close/>
                </a:path>
                <a:path extrusionOk="0" h="5143500" w="4942840">
                  <a:moveTo>
                    <a:pt x="1361447" y="584200"/>
                  </a:moveTo>
                  <a:lnTo>
                    <a:pt x="1320038" y="584200"/>
                  </a:lnTo>
                  <a:lnTo>
                    <a:pt x="1206628" y="596900"/>
                  </a:lnTo>
                  <a:lnTo>
                    <a:pt x="1116156" y="609600"/>
                  </a:lnTo>
                  <a:lnTo>
                    <a:pt x="1056267" y="622300"/>
                  </a:lnTo>
                  <a:lnTo>
                    <a:pt x="1026270" y="622300"/>
                  </a:lnTo>
                  <a:lnTo>
                    <a:pt x="1002879" y="635000"/>
                  </a:lnTo>
                  <a:lnTo>
                    <a:pt x="1606779" y="635000"/>
                  </a:lnTo>
                  <a:lnTo>
                    <a:pt x="1583960" y="622300"/>
                  </a:lnTo>
                  <a:lnTo>
                    <a:pt x="1538327" y="609600"/>
                  </a:lnTo>
                  <a:lnTo>
                    <a:pt x="1492980" y="609600"/>
                  </a:lnTo>
                  <a:lnTo>
                    <a:pt x="1448198" y="596900"/>
                  </a:lnTo>
                  <a:lnTo>
                    <a:pt x="1404260" y="596900"/>
                  </a:lnTo>
                  <a:lnTo>
                    <a:pt x="1361447" y="584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238" name="Google Shape;238;p8"/>
          <p:cNvSpPr txBox="1"/>
          <p:nvPr>
            <p:ph type="title"/>
          </p:nvPr>
        </p:nvSpPr>
        <p:spPr>
          <a:xfrm>
            <a:off x="802957" y="2214562"/>
            <a:ext cx="2570480" cy="635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8D00"/>
                </a:solidFill>
              </a:rPr>
              <a:t>FEATURES</a:t>
            </a:r>
            <a:endParaRPr sz="4000"/>
          </a:p>
        </p:txBody>
      </p:sp>
      <p:pic>
        <p:nvPicPr>
          <p:cNvPr id="239" name="Google Shape;23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7440" y="833119"/>
            <a:ext cx="3751579" cy="4216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9"/>
          <p:cNvGrpSpPr/>
          <p:nvPr/>
        </p:nvGrpSpPr>
        <p:grpSpPr>
          <a:xfrm>
            <a:off x="3740824" y="0"/>
            <a:ext cx="5403215" cy="5143500"/>
            <a:chOff x="3740824" y="0"/>
            <a:chExt cx="5403215" cy="5143500"/>
          </a:xfrm>
        </p:grpSpPr>
        <p:sp>
          <p:nvSpPr>
            <p:cNvPr id="246" name="Google Shape;246;p9"/>
            <p:cNvSpPr/>
            <p:nvPr/>
          </p:nvSpPr>
          <p:spPr>
            <a:xfrm>
              <a:off x="3740824" y="0"/>
              <a:ext cx="5403215" cy="5143500"/>
            </a:xfrm>
            <a:custGeom>
              <a:rect b="b" l="l" r="r" t="t"/>
              <a:pathLst>
                <a:path extrusionOk="0" h="5143500" w="5403215">
                  <a:moveTo>
                    <a:pt x="5403175" y="0"/>
                  </a:moveTo>
                  <a:lnTo>
                    <a:pt x="2041386" y="0"/>
                  </a:lnTo>
                  <a:lnTo>
                    <a:pt x="2018609" y="24611"/>
                  </a:lnTo>
                  <a:lnTo>
                    <a:pt x="1990341" y="58398"/>
                  </a:lnTo>
                  <a:lnTo>
                    <a:pt x="1963686" y="93932"/>
                  </a:lnTo>
                  <a:lnTo>
                    <a:pt x="1938840" y="131246"/>
                  </a:lnTo>
                  <a:lnTo>
                    <a:pt x="1916003" y="170372"/>
                  </a:lnTo>
                  <a:lnTo>
                    <a:pt x="1895371" y="211343"/>
                  </a:lnTo>
                  <a:lnTo>
                    <a:pt x="1877143" y="254193"/>
                  </a:lnTo>
                  <a:lnTo>
                    <a:pt x="1861517" y="298952"/>
                  </a:lnTo>
                  <a:lnTo>
                    <a:pt x="1848689" y="345656"/>
                  </a:lnTo>
                  <a:lnTo>
                    <a:pt x="1838859" y="394336"/>
                  </a:lnTo>
                  <a:lnTo>
                    <a:pt x="1832224" y="445025"/>
                  </a:lnTo>
                  <a:lnTo>
                    <a:pt x="1828981" y="497755"/>
                  </a:lnTo>
                  <a:lnTo>
                    <a:pt x="1829329" y="552561"/>
                  </a:lnTo>
                  <a:lnTo>
                    <a:pt x="1833465" y="609474"/>
                  </a:lnTo>
                  <a:lnTo>
                    <a:pt x="1841587" y="668527"/>
                  </a:lnTo>
                  <a:lnTo>
                    <a:pt x="1850421" y="727266"/>
                  </a:lnTo>
                  <a:lnTo>
                    <a:pt x="1856911" y="783902"/>
                  </a:lnTo>
                  <a:lnTo>
                    <a:pt x="1861124" y="838520"/>
                  </a:lnTo>
                  <a:lnTo>
                    <a:pt x="1863129" y="891205"/>
                  </a:lnTo>
                  <a:lnTo>
                    <a:pt x="1862996" y="942040"/>
                  </a:lnTo>
                  <a:lnTo>
                    <a:pt x="1860792" y="991110"/>
                  </a:lnTo>
                  <a:lnTo>
                    <a:pt x="1856586" y="1038499"/>
                  </a:lnTo>
                  <a:lnTo>
                    <a:pt x="1850447" y="1084290"/>
                  </a:lnTo>
                  <a:lnTo>
                    <a:pt x="1842444" y="1128568"/>
                  </a:lnTo>
                  <a:lnTo>
                    <a:pt x="1832645" y="1171418"/>
                  </a:lnTo>
                  <a:lnTo>
                    <a:pt x="1821119" y="1212922"/>
                  </a:lnTo>
                  <a:lnTo>
                    <a:pt x="1807935" y="1253166"/>
                  </a:lnTo>
                  <a:lnTo>
                    <a:pt x="1793160" y="1292234"/>
                  </a:lnTo>
                  <a:lnTo>
                    <a:pt x="1776865" y="1330209"/>
                  </a:lnTo>
                  <a:lnTo>
                    <a:pt x="1759117" y="1367175"/>
                  </a:lnTo>
                  <a:lnTo>
                    <a:pt x="1739985" y="1403217"/>
                  </a:lnTo>
                  <a:lnTo>
                    <a:pt x="1719538" y="1438420"/>
                  </a:lnTo>
                  <a:lnTo>
                    <a:pt x="1697844" y="1472866"/>
                  </a:lnTo>
                  <a:lnTo>
                    <a:pt x="1674972" y="1506640"/>
                  </a:lnTo>
                  <a:lnTo>
                    <a:pt x="1650992" y="1539827"/>
                  </a:lnTo>
                  <a:lnTo>
                    <a:pt x="1625970" y="1572510"/>
                  </a:lnTo>
                  <a:lnTo>
                    <a:pt x="1599977" y="1604773"/>
                  </a:lnTo>
                  <a:lnTo>
                    <a:pt x="1573080" y="1636701"/>
                  </a:lnTo>
                  <a:lnTo>
                    <a:pt x="1545349" y="1668378"/>
                  </a:lnTo>
                  <a:lnTo>
                    <a:pt x="1516851" y="1699888"/>
                  </a:lnTo>
                  <a:lnTo>
                    <a:pt x="1487657" y="1731314"/>
                  </a:lnTo>
                  <a:lnTo>
                    <a:pt x="1457833" y="1762742"/>
                  </a:lnTo>
                  <a:lnTo>
                    <a:pt x="1427450" y="1794255"/>
                  </a:lnTo>
                  <a:lnTo>
                    <a:pt x="1269535" y="1956041"/>
                  </a:lnTo>
                  <a:lnTo>
                    <a:pt x="1237233" y="1989831"/>
                  </a:lnTo>
                  <a:lnTo>
                    <a:pt x="1204851" y="2024296"/>
                  </a:lnTo>
                  <a:lnTo>
                    <a:pt x="1172459" y="2059518"/>
                  </a:lnTo>
                  <a:lnTo>
                    <a:pt x="1140124" y="2095583"/>
                  </a:lnTo>
                  <a:lnTo>
                    <a:pt x="1107916" y="2132575"/>
                  </a:lnTo>
                  <a:lnTo>
                    <a:pt x="1075903" y="2170576"/>
                  </a:lnTo>
                  <a:lnTo>
                    <a:pt x="1044154" y="2209673"/>
                  </a:lnTo>
                  <a:lnTo>
                    <a:pt x="1014394" y="2248412"/>
                  </a:lnTo>
                  <a:lnTo>
                    <a:pt x="986765" y="2287326"/>
                  </a:lnTo>
                  <a:lnTo>
                    <a:pt x="961188" y="2326430"/>
                  </a:lnTo>
                  <a:lnTo>
                    <a:pt x="937584" y="2365739"/>
                  </a:lnTo>
                  <a:lnTo>
                    <a:pt x="915875" y="2405271"/>
                  </a:lnTo>
                  <a:lnTo>
                    <a:pt x="895981" y="2445039"/>
                  </a:lnTo>
                  <a:lnTo>
                    <a:pt x="877824" y="2485060"/>
                  </a:lnTo>
                  <a:lnTo>
                    <a:pt x="861325" y="2525349"/>
                  </a:lnTo>
                  <a:lnTo>
                    <a:pt x="846404" y="2565923"/>
                  </a:lnTo>
                  <a:lnTo>
                    <a:pt x="832983" y="2606797"/>
                  </a:lnTo>
                  <a:lnTo>
                    <a:pt x="820984" y="2647986"/>
                  </a:lnTo>
                  <a:lnTo>
                    <a:pt x="810326" y="2689507"/>
                  </a:lnTo>
                  <a:lnTo>
                    <a:pt x="800932" y="2731375"/>
                  </a:lnTo>
                  <a:lnTo>
                    <a:pt x="792723" y="2773605"/>
                  </a:lnTo>
                  <a:lnTo>
                    <a:pt x="785619" y="2816214"/>
                  </a:lnTo>
                  <a:lnTo>
                    <a:pt x="779542" y="2859217"/>
                  </a:lnTo>
                  <a:lnTo>
                    <a:pt x="774412" y="2902629"/>
                  </a:lnTo>
                  <a:lnTo>
                    <a:pt x="770152" y="2946468"/>
                  </a:lnTo>
                  <a:lnTo>
                    <a:pt x="766682" y="2990747"/>
                  </a:lnTo>
                  <a:lnTo>
                    <a:pt x="763923" y="3035483"/>
                  </a:lnTo>
                  <a:lnTo>
                    <a:pt x="761796" y="3080692"/>
                  </a:lnTo>
                  <a:lnTo>
                    <a:pt x="760223" y="3126389"/>
                  </a:lnTo>
                  <a:lnTo>
                    <a:pt x="759124" y="3172590"/>
                  </a:lnTo>
                  <a:lnTo>
                    <a:pt x="758421" y="3219311"/>
                  </a:lnTo>
                  <a:lnTo>
                    <a:pt x="758036" y="3266567"/>
                  </a:lnTo>
                  <a:lnTo>
                    <a:pt x="757957" y="3562226"/>
                  </a:lnTo>
                  <a:lnTo>
                    <a:pt x="757580" y="3613669"/>
                  </a:lnTo>
                  <a:lnTo>
                    <a:pt x="756890" y="3665774"/>
                  </a:lnTo>
                  <a:lnTo>
                    <a:pt x="755806" y="3718554"/>
                  </a:lnTo>
                  <a:lnTo>
                    <a:pt x="754250" y="3772028"/>
                  </a:lnTo>
                  <a:lnTo>
                    <a:pt x="752144" y="3826209"/>
                  </a:lnTo>
                  <a:lnTo>
                    <a:pt x="749408" y="3881114"/>
                  </a:lnTo>
                  <a:lnTo>
                    <a:pt x="745964" y="3936758"/>
                  </a:lnTo>
                  <a:lnTo>
                    <a:pt x="741732" y="3993157"/>
                  </a:lnTo>
                  <a:lnTo>
                    <a:pt x="736634" y="4050328"/>
                  </a:lnTo>
                  <a:lnTo>
                    <a:pt x="730591" y="4108284"/>
                  </a:lnTo>
                  <a:lnTo>
                    <a:pt x="553196" y="4620227"/>
                  </a:lnTo>
                  <a:lnTo>
                    <a:pt x="250594" y="4968880"/>
                  </a:lnTo>
                  <a:lnTo>
                    <a:pt x="0" y="5143500"/>
                  </a:lnTo>
                  <a:lnTo>
                    <a:pt x="5403175" y="5143500"/>
                  </a:lnTo>
                  <a:lnTo>
                    <a:pt x="5403175" y="0"/>
                  </a:ln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7" name="Google Shape;247;p9"/>
            <p:cNvSpPr/>
            <p:nvPr/>
          </p:nvSpPr>
          <p:spPr>
            <a:xfrm>
              <a:off x="6443980" y="533400"/>
              <a:ext cx="2014220" cy="4251960"/>
            </a:xfrm>
            <a:custGeom>
              <a:rect b="b" l="l" r="r" t="t"/>
              <a:pathLst>
                <a:path extrusionOk="0" h="4251960" w="2014220">
                  <a:moveTo>
                    <a:pt x="1713229" y="0"/>
                  </a:moveTo>
                  <a:lnTo>
                    <a:pt x="300990" y="0"/>
                  </a:lnTo>
                  <a:lnTo>
                    <a:pt x="256595" y="3462"/>
                  </a:lnTo>
                  <a:lnTo>
                    <a:pt x="214195" y="13518"/>
                  </a:lnTo>
                  <a:lnTo>
                    <a:pt x="174260" y="29670"/>
                  </a:lnTo>
                  <a:lnTo>
                    <a:pt x="137261" y="51421"/>
                  </a:lnTo>
                  <a:lnTo>
                    <a:pt x="103668" y="78272"/>
                  </a:lnTo>
                  <a:lnTo>
                    <a:pt x="73952" y="109727"/>
                  </a:lnTo>
                  <a:lnTo>
                    <a:pt x="48584" y="145289"/>
                  </a:lnTo>
                  <a:lnTo>
                    <a:pt x="28034" y="184458"/>
                  </a:lnTo>
                  <a:lnTo>
                    <a:pt x="12773" y="226739"/>
                  </a:lnTo>
                  <a:lnTo>
                    <a:pt x="3271" y="271633"/>
                  </a:lnTo>
                  <a:lnTo>
                    <a:pt x="0" y="318642"/>
                  </a:lnTo>
                  <a:lnTo>
                    <a:pt x="0" y="3933367"/>
                  </a:lnTo>
                  <a:lnTo>
                    <a:pt x="3271" y="3980365"/>
                  </a:lnTo>
                  <a:lnTo>
                    <a:pt x="12773" y="4025248"/>
                  </a:lnTo>
                  <a:lnTo>
                    <a:pt x="28034" y="4067520"/>
                  </a:lnTo>
                  <a:lnTo>
                    <a:pt x="48584" y="4106684"/>
                  </a:lnTo>
                  <a:lnTo>
                    <a:pt x="73952" y="4142240"/>
                  </a:lnTo>
                  <a:lnTo>
                    <a:pt x="103668" y="4173691"/>
                  </a:lnTo>
                  <a:lnTo>
                    <a:pt x="137261" y="4200541"/>
                  </a:lnTo>
                  <a:lnTo>
                    <a:pt x="174260" y="4222290"/>
                  </a:lnTo>
                  <a:lnTo>
                    <a:pt x="214195" y="4238441"/>
                  </a:lnTo>
                  <a:lnTo>
                    <a:pt x="256595" y="4248497"/>
                  </a:lnTo>
                  <a:lnTo>
                    <a:pt x="300990" y="4251960"/>
                  </a:lnTo>
                  <a:lnTo>
                    <a:pt x="1713229" y="4251960"/>
                  </a:lnTo>
                  <a:lnTo>
                    <a:pt x="1757624" y="4248497"/>
                  </a:lnTo>
                  <a:lnTo>
                    <a:pt x="1800024" y="4238441"/>
                  </a:lnTo>
                  <a:lnTo>
                    <a:pt x="1839959" y="4222290"/>
                  </a:lnTo>
                  <a:lnTo>
                    <a:pt x="1876958" y="4200541"/>
                  </a:lnTo>
                  <a:lnTo>
                    <a:pt x="1910551" y="4173691"/>
                  </a:lnTo>
                  <a:lnTo>
                    <a:pt x="1940267" y="4142240"/>
                  </a:lnTo>
                  <a:lnTo>
                    <a:pt x="1946905" y="4132935"/>
                  </a:lnTo>
                  <a:lnTo>
                    <a:pt x="1569847" y="4132935"/>
                  </a:lnTo>
                  <a:lnTo>
                    <a:pt x="1568830" y="4132491"/>
                  </a:lnTo>
                  <a:lnTo>
                    <a:pt x="1567942" y="4131576"/>
                  </a:lnTo>
                  <a:lnTo>
                    <a:pt x="1561124" y="4124350"/>
                  </a:lnTo>
                  <a:lnTo>
                    <a:pt x="974598" y="4124350"/>
                  </a:lnTo>
                  <a:lnTo>
                    <a:pt x="972947" y="4122534"/>
                  </a:lnTo>
                  <a:lnTo>
                    <a:pt x="972947" y="4062793"/>
                  </a:lnTo>
                  <a:lnTo>
                    <a:pt x="359028" y="4062793"/>
                  </a:lnTo>
                  <a:lnTo>
                    <a:pt x="359028" y="4051935"/>
                  </a:lnTo>
                  <a:lnTo>
                    <a:pt x="1566282" y="4051935"/>
                  </a:lnTo>
                  <a:lnTo>
                    <a:pt x="1567942" y="4050118"/>
                  </a:lnTo>
                  <a:lnTo>
                    <a:pt x="1568830" y="4049674"/>
                  </a:lnTo>
                  <a:lnTo>
                    <a:pt x="1569847" y="4049445"/>
                  </a:lnTo>
                  <a:lnTo>
                    <a:pt x="1992710" y="4049445"/>
                  </a:lnTo>
                  <a:lnTo>
                    <a:pt x="2001446" y="4025248"/>
                  </a:lnTo>
                  <a:lnTo>
                    <a:pt x="2010948" y="3980365"/>
                  </a:lnTo>
                  <a:lnTo>
                    <a:pt x="2014220" y="3933367"/>
                  </a:lnTo>
                  <a:lnTo>
                    <a:pt x="2014220" y="3906227"/>
                  </a:lnTo>
                  <a:lnTo>
                    <a:pt x="58166" y="3906227"/>
                  </a:lnTo>
                  <a:lnTo>
                    <a:pt x="58166" y="333121"/>
                  </a:lnTo>
                  <a:lnTo>
                    <a:pt x="2014220" y="333121"/>
                  </a:lnTo>
                  <a:lnTo>
                    <a:pt x="2014220" y="318642"/>
                  </a:lnTo>
                  <a:lnTo>
                    <a:pt x="2010948" y="271633"/>
                  </a:lnTo>
                  <a:lnTo>
                    <a:pt x="2001446" y="226739"/>
                  </a:lnTo>
                  <a:lnTo>
                    <a:pt x="1993775" y="205486"/>
                  </a:lnTo>
                  <a:lnTo>
                    <a:pt x="796036" y="205486"/>
                  </a:lnTo>
                  <a:lnTo>
                    <a:pt x="785774" y="200941"/>
                  </a:lnTo>
                  <a:lnTo>
                    <a:pt x="782240" y="190944"/>
                  </a:lnTo>
                  <a:lnTo>
                    <a:pt x="785445" y="180947"/>
                  </a:lnTo>
                  <a:lnTo>
                    <a:pt x="795401" y="176402"/>
                  </a:lnTo>
                  <a:lnTo>
                    <a:pt x="1981958" y="176402"/>
                  </a:lnTo>
                  <a:lnTo>
                    <a:pt x="1965635" y="145289"/>
                  </a:lnTo>
                  <a:lnTo>
                    <a:pt x="1940267" y="109727"/>
                  </a:lnTo>
                  <a:lnTo>
                    <a:pt x="1910551" y="78272"/>
                  </a:lnTo>
                  <a:lnTo>
                    <a:pt x="1876958" y="51421"/>
                  </a:lnTo>
                  <a:lnTo>
                    <a:pt x="1839959" y="29670"/>
                  </a:lnTo>
                  <a:lnTo>
                    <a:pt x="1800024" y="13518"/>
                  </a:lnTo>
                  <a:lnTo>
                    <a:pt x="1757624" y="3462"/>
                  </a:lnTo>
                  <a:lnTo>
                    <a:pt x="1713229" y="0"/>
                  </a:lnTo>
                  <a:close/>
                </a:path>
                <a:path extrusionOk="0" h="4251960" w="2014220">
                  <a:moveTo>
                    <a:pt x="1992710" y="4049445"/>
                  </a:moveTo>
                  <a:lnTo>
                    <a:pt x="1572005" y="4049445"/>
                  </a:lnTo>
                  <a:lnTo>
                    <a:pt x="1573022" y="4049674"/>
                  </a:lnTo>
                  <a:lnTo>
                    <a:pt x="1573911" y="4050118"/>
                  </a:lnTo>
                  <a:lnTo>
                    <a:pt x="1575689" y="4051935"/>
                  </a:lnTo>
                  <a:lnTo>
                    <a:pt x="1575689" y="4054652"/>
                  </a:lnTo>
                  <a:lnTo>
                    <a:pt x="1573911" y="4056468"/>
                  </a:lnTo>
                  <a:lnTo>
                    <a:pt x="1546605" y="4085424"/>
                  </a:lnTo>
                  <a:lnTo>
                    <a:pt x="1544827" y="4087228"/>
                  </a:lnTo>
                  <a:lnTo>
                    <a:pt x="1544066" y="4089044"/>
                  </a:lnTo>
                  <a:lnTo>
                    <a:pt x="1544066" y="4092651"/>
                  </a:lnTo>
                  <a:lnTo>
                    <a:pt x="1544827" y="4094467"/>
                  </a:lnTo>
                  <a:lnTo>
                    <a:pt x="1546605" y="4096283"/>
                  </a:lnTo>
                  <a:lnTo>
                    <a:pt x="1573911" y="4125252"/>
                  </a:lnTo>
                  <a:lnTo>
                    <a:pt x="1575689" y="4127068"/>
                  </a:lnTo>
                  <a:lnTo>
                    <a:pt x="1575689" y="4129760"/>
                  </a:lnTo>
                  <a:lnTo>
                    <a:pt x="1573022" y="4132491"/>
                  </a:lnTo>
                  <a:lnTo>
                    <a:pt x="1572005" y="4132935"/>
                  </a:lnTo>
                  <a:lnTo>
                    <a:pt x="1946905" y="4132935"/>
                  </a:lnTo>
                  <a:lnTo>
                    <a:pt x="1965635" y="4106684"/>
                  </a:lnTo>
                  <a:lnTo>
                    <a:pt x="1986185" y="4067520"/>
                  </a:lnTo>
                  <a:lnTo>
                    <a:pt x="1992628" y="4049674"/>
                  </a:lnTo>
                  <a:lnTo>
                    <a:pt x="1992710" y="4049445"/>
                  </a:lnTo>
                  <a:close/>
                </a:path>
                <a:path extrusionOk="0" h="4251960" w="2014220">
                  <a:moveTo>
                    <a:pt x="1564623" y="4053751"/>
                  </a:moveTo>
                  <a:lnTo>
                    <a:pt x="1038733" y="4053751"/>
                  </a:lnTo>
                  <a:lnTo>
                    <a:pt x="1040511" y="4055567"/>
                  </a:lnTo>
                  <a:lnTo>
                    <a:pt x="1040511" y="4122534"/>
                  </a:lnTo>
                  <a:lnTo>
                    <a:pt x="1038733" y="4124350"/>
                  </a:lnTo>
                  <a:lnTo>
                    <a:pt x="1561124" y="4124350"/>
                  </a:lnTo>
                  <a:lnTo>
                    <a:pt x="1540637" y="4102633"/>
                  </a:lnTo>
                  <a:lnTo>
                    <a:pt x="1537970" y="4099001"/>
                  </a:lnTo>
                  <a:lnTo>
                    <a:pt x="1536319" y="4095369"/>
                  </a:lnTo>
                  <a:lnTo>
                    <a:pt x="1536319" y="4086326"/>
                  </a:lnTo>
                  <a:lnTo>
                    <a:pt x="1537970" y="4082707"/>
                  </a:lnTo>
                  <a:lnTo>
                    <a:pt x="1540637" y="4080002"/>
                  </a:lnTo>
                  <a:lnTo>
                    <a:pt x="1564623" y="4053751"/>
                  </a:lnTo>
                  <a:close/>
                </a:path>
                <a:path extrusionOk="0" h="4251960" w="2014220">
                  <a:moveTo>
                    <a:pt x="1566282" y="4051935"/>
                  </a:moveTo>
                  <a:lnTo>
                    <a:pt x="435228" y="4051935"/>
                  </a:lnTo>
                  <a:lnTo>
                    <a:pt x="434340" y="4062793"/>
                  </a:lnTo>
                  <a:lnTo>
                    <a:pt x="972947" y="4062793"/>
                  </a:lnTo>
                  <a:lnTo>
                    <a:pt x="972947" y="4055567"/>
                  </a:lnTo>
                  <a:lnTo>
                    <a:pt x="974598" y="4053751"/>
                  </a:lnTo>
                  <a:lnTo>
                    <a:pt x="1564623" y="4053751"/>
                  </a:lnTo>
                  <a:lnTo>
                    <a:pt x="1566282" y="4051935"/>
                  </a:lnTo>
                  <a:close/>
                </a:path>
                <a:path extrusionOk="0" h="4251960" w="2014220">
                  <a:moveTo>
                    <a:pt x="2014220" y="333121"/>
                  </a:moveTo>
                  <a:lnTo>
                    <a:pt x="1960372" y="333121"/>
                  </a:lnTo>
                  <a:lnTo>
                    <a:pt x="1960372" y="3906227"/>
                  </a:lnTo>
                  <a:lnTo>
                    <a:pt x="2014220" y="3906227"/>
                  </a:lnTo>
                  <a:lnTo>
                    <a:pt x="2014220" y="333121"/>
                  </a:lnTo>
                  <a:close/>
                </a:path>
                <a:path extrusionOk="0" h="4251960" w="2014220">
                  <a:moveTo>
                    <a:pt x="1981958" y="176402"/>
                  </a:moveTo>
                  <a:lnTo>
                    <a:pt x="1201801" y="176402"/>
                  </a:lnTo>
                  <a:lnTo>
                    <a:pt x="1211683" y="180947"/>
                  </a:lnTo>
                  <a:lnTo>
                    <a:pt x="1214850" y="190944"/>
                  </a:lnTo>
                  <a:lnTo>
                    <a:pt x="1211302" y="200941"/>
                  </a:lnTo>
                  <a:lnTo>
                    <a:pt x="1201039" y="205486"/>
                  </a:lnTo>
                  <a:lnTo>
                    <a:pt x="1993775" y="205486"/>
                  </a:lnTo>
                  <a:lnTo>
                    <a:pt x="1986185" y="184458"/>
                  </a:lnTo>
                  <a:lnTo>
                    <a:pt x="1981958" y="1764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48" name="Google Shape;248;p9"/>
            <p:cNvSpPr/>
            <p:nvPr/>
          </p:nvSpPr>
          <p:spPr>
            <a:xfrm>
              <a:off x="6502146" y="709802"/>
              <a:ext cx="1902460" cy="3886835"/>
            </a:xfrm>
            <a:custGeom>
              <a:rect b="b" l="l" r="r" t="t"/>
              <a:pathLst>
                <a:path extrusionOk="0" h="3886835" w="1902459">
                  <a:moveTo>
                    <a:pt x="1143634" y="0"/>
                  </a:moveTo>
                  <a:lnTo>
                    <a:pt x="1153517" y="4544"/>
                  </a:lnTo>
                  <a:lnTo>
                    <a:pt x="1156684" y="14541"/>
                  </a:lnTo>
                  <a:lnTo>
                    <a:pt x="1153136" y="24538"/>
                  </a:lnTo>
                  <a:lnTo>
                    <a:pt x="1142873" y="29083"/>
                  </a:lnTo>
                  <a:lnTo>
                    <a:pt x="1142364" y="29083"/>
                  </a:lnTo>
                  <a:lnTo>
                    <a:pt x="1141856" y="29083"/>
                  </a:lnTo>
                  <a:lnTo>
                    <a:pt x="737870" y="29083"/>
                  </a:lnTo>
                  <a:lnTo>
                    <a:pt x="727608" y="24538"/>
                  </a:lnTo>
                  <a:lnTo>
                    <a:pt x="724074" y="14541"/>
                  </a:lnTo>
                  <a:lnTo>
                    <a:pt x="727279" y="4544"/>
                  </a:lnTo>
                  <a:lnTo>
                    <a:pt x="737234" y="0"/>
                  </a:lnTo>
                  <a:lnTo>
                    <a:pt x="737870" y="0"/>
                  </a:lnTo>
                  <a:lnTo>
                    <a:pt x="738631" y="0"/>
                  </a:lnTo>
                  <a:lnTo>
                    <a:pt x="739521" y="126"/>
                  </a:lnTo>
                  <a:lnTo>
                    <a:pt x="1141349" y="126"/>
                  </a:lnTo>
                  <a:lnTo>
                    <a:pt x="1142110" y="0"/>
                  </a:lnTo>
                  <a:lnTo>
                    <a:pt x="1142873" y="0"/>
                  </a:lnTo>
                  <a:lnTo>
                    <a:pt x="1143634" y="0"/>
                  </a:lnTo>
                  <a:close/>
                </a:path>
                <a:path extrusionOk="0" h="3886835" w="1902459">
                  <a:moveTo>
                    <a:pt x="1902205" y="156718"/>
                  </a:moveTo>
                  <a:lnTo>
                    <a:pt x="1902205" y="3729824"/>
                  </a:lnTo>
                  <a:lnTo>
                    <a:pt x="0" y="3729824"/>
                  </a:lnTo>
                  <a:lnTo>
                    <a:pt x="0" y="156718"/>
                  </a:lnTo>
                  <a:lnTo>
                    <a:pt x="1902205" y="156718"/>
                  </a:lnTo>
                  <a:close/>
                </a:path>
                <a:path extrusionOk="0" h="3886835" w="1902459">
                  <a:moveTo>
                    <a:pt x="377062" y="3875532"/>
                  </a:moveTo>
                  <a:lnTo>
                    <a:pt x="376174" y="3886390"/>
                  </a:lnTo>
                  <a:lnTo>
                    <a:pt x="300862" y="3886390"/>
                  </a:lnTo>
                  <a:lnTo>
                    <a:pt x="300862" y="3875532"/>
                  </a:lnTo>
                  <a:lnTo>
                    <a:pt x="377062" y="3875532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49" name="Google Shape;249;p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407402" y="4577626"/>
              <a:ext cx="86614" cy="896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0" name="Google Shape;250;p9"/>
            <p:cNvSpPr/>
            <p:nvPr/>
          </p:nvSpPr>
          <p:spPr>
            <a:xfrm>
              <a:off x="6443980" y="533400"/>
              <a:ext cx="2014220" cy="4251960"/>
            </a:xfrm>
            <a:custGeom>
              <a:rect b="b" l="l" r="r" t="t"/>
              <a:pathLst>
                <a:path extrusionOk="0" h="4251960" w="2014220">
                  <a:moveTo>
                    <a:pt x="1570990" y="4049445"/>
                  </a:moveTo>
                  <a:lnTo>
                    <a:pt x="1572005" y="4049445"/>
                  </a:lnTo>
                  <a:lnTo>
                    <a:pt x="1573022" y="4049674"/>
                  </a:lnTo>
                  <a:lnTo>
                    <a:pt x="1573911" y="4050118"/>
                  </a:lnTo>
                  <a:lnTo>
                    <a:pt x="1575689" y="4051935"/>
                  </a:lnTo>
                  <a:lnTo>
                    <a:pt x="1575689" y="4054652"/>
                  </a:lnTo>
                  <a:lnTo>
                    <a:pt x="1573911" y="4056468"/>
                  </a:lnTo>
                  <a:lnTo>
                    <a:pt x="1546605" y="4085424"/>
                  </a:lnTo>
                  <a:lnTo>
                    <a:pt x="1544827" y="4087228"/>
                  </a:lnTo>
                  <a:lnTo>
                    <a:pt x="1544066" y="4089044"/>
                  </a:lnTo>
                  <a:lnTo>
                    <a:pt x="1544066" y="4090860"/>
                  </a:lnTo>
                  <a:lnTo>
                    <a:pt x="1544066" y="4092651"/>
                  </a:lnTo>
                  <a:lnTo>
                    <a:pt x="1544827" y="4094467"/>
                  </a:lnTo>
                  <a:lnTo>
                    <a:pt x="1546605" y="4096283"/>
                  </a:lnTo>
                  <a:lnTo>
                    <a:pt x="1573911" y="4125252"/>
                  </a:lnTo>
                  <a:lnTo>
                    <a:pt x="1575689" y="4127068"/>
                  </a:lnTo>
                  <a:lnTo>
                    <a:pt x="1575689" y="4129760"/>
                  </a:lnTo>
                  <a:lnTo>
                    <a:pt x="1573911" y="4131576"/>
                  </a:lnTo>
                  <a:lnTo>
                    <a:pt x="1573022" y="4132491"/>
                  </a:lnTo>
                  <a:lnTo>
                    <a:pt x="1572005" y="4132935"/>
                  </a:lnTo>
                  <a:lnTo>
                    <a:pt x="1570990" y="4132935"/>
                  </a:lnTo>
                  <a:lnTo>
                    <a:pt x="1569847" y="4132935"/>
                  </a:lnTo>
                  <a:lnTo>
                    <a:pt x="1540637" y="4102633"/>
                  </a:lnTo>
                  <a:lnTo>
                    <a:pt x="1536319" y="4095369"/>
                  </a:lnTo>
                  <a:lnTo>
                    <a:pt x="1536319" y="4090860"/>
                  </a:lnTo>
                  <a:lnTo>
                    <a:pt x="1536319" y="4086326"/>
                  </a:lnTo>
                  <a:lnTo>
                    <a:pt x="1537970" y="4082707"/>
                  </a:lnTo>
                  <a:lnTo>
                    <a:pt x="1540637" y="4080002"/>
                  </a:lnTo>
                  <a:lnTo>
                    <a:pt x="1567942" y="4050118"/>
                  </a:lnTo>
                  <a:lnTo>
                    <a:pt x="1568830" y="4049674"/>
                  </a:lnTo>
                  <a:lnTo>
                    <a:pt x="1569847" y="4049445"/>
                  </a:lnTo>
                  <a:lnTo>
                    <a:pt x="1570990" y="4049445"/>
                  </a:lnTo>
                  <a:close/>
                </a:path>
                <a:path extrusionOk="0" h="4251960" w="2014220">
                  <a:moveTo>
                    <a:pt x="300990" y="0"/>
                  </a:moveTo>
                  <a:lnTo>
                    <a:pt x="256595" y="3462"/>
                  </a:lnTo>
                  <a:lnTo>
                    <a:pt x="214195" y="13518"/>
                  </a:lnTo>
                  <a:lnTo>
                    <a:pt x="174260" y="29670"/>
                  </a:lnTo>
                  <a:lnTo>
                    <a:pt x="137261" y="51421"/>
                  </a:lnTo>
                  <a:lnTo>
                    <a:pt x="103668" y="78272"/>
                  </a:lnTo>
                  <a:lnTo>
                    <a:pt x="73952" y="109727"/>
                  </a:lnTo>
                  <a:lnTo>
                    <a:pt x="48584" y="145289"/>
                  </a:lnTo>
                  <a:lnTo>
                    <a:pt x="28034" y="184458"/>
                  </a:lnTo>
                  <a:lnTo>
                    <a:pt x="12773" y="226739"/>
                  </a:lnTo>
                  <a:lnTo>
                    <a:pt x="3271" y="271633"/>
                  </a:lnTo>
                  <a:lnTo>
                    <a:pt x="0" y="318642"/>
                  </a:lnTo>
                  <a:lnTo>
                    <a:pt x="0" y="3933367"/>
                  </a:lnTo>
                  <a:lnTo>
                    <a:pt x="3271" y="3980365"/>
                  </a:lnTo>
                  <a:lnTo>
                    <a:pt x="12773" y="4025248"/>
                  </a:lnTo>
                  <a:lnTo>
                    <a:pt x="28034" y="4067520"/>
                  </a:lnTo>
                  <a:lnTo>
                    <a:pt x="48584" y="4106684"/>
                  </a:lnTo>
                  <a:lnTo>
                    <a:pt x="73952" y="4142240"/>
                  </a:lnTo>
                  <a:lnTo>
                    <a:pt x="103668" y="4173691"/>
                  </a:lnTo>
                  <a:lnTo>
                    <a:pt x="137261" y="4200541"/>
                  </a:lnTo>
                  <a:lnTo>
                    <a:pt x="174260" y="4222290"/>
                  </a:lnTo>
                  <a:lnTo>
                    <a:pt x="214195" y="4238441"/>
                  </a:lnTo>
                  <a:lnTo>
                    <a:pt x="256595" y="4248497"/>
                  </a:lnTo>
                  <a:lnTo>
                    <a:pt x="300990" y="4251960"/>
                  </a:lnTo>
                  <a:lnTo>
                    <a:pt x="1713229" y="4251960"/>
                  </a:lnTo>
                  <a:lnTo>
                    <a:pt x="1757624" y="4248497"/>
                  </a:lnTo>
                  <a:lnTo>
                    <a:pt x="1800024" y="4238441"/>
                  </a:lnTo>
                  <a:lnTo>
                    <a:pt x="1839959" y="4222290"/>
                  </a:lnTo>
                  <a:lnTo>
                    <a:pt x="1876958" y="4200541"/>
                  </a:lnTo>
                  <a:lnTo>
                    <a:pt x="1910551" y="4173691"/>
                  </a:lnTo>
                  <a:lnTo>
                    <a:pt x="1940267" y="4142240"/>
                  </a:lnTo>
                  <a:lnTo>
                    <a:pt x="1965635" y="4106684"/>
                  </a:lnTo>
                  <a:lnTo>
                    <a:pt x="1986185" y="4067520"/>
                  </a:lnTo>
                  <a:lnTo>
                    <a:pt x="2001446" y="4025248"/>
                  </a:lnTo>
                  <a:lnTo>
                    <a:pt x="2010948" y="3980365"/>
                  </a:lnTo>
                  <a:lnTo>
                    <a:pt x="2014220" y="3933367"/>
                  </a:lnTo>
                  <a:lnTo>
                    <a:pt x="2014220" y="318642"/>
                  </a:lnTo>
                  <a:lnTo>
                    <a:pt x="2010948" y="271633"/>
                  </a:lnTo>
                  <a:lnTo>
                    <a:pt x="2001446" y="226739"/>
                  </a:lnTo>
                  <a:lnTo>
                    <a:pt x="1986185" y="184458"/>
                  </a:lnTo>
                  <a:lnTo>
                    <a:pt x="1965635" y="145289"/>
                  </a:lnTo>
                  <a:lnTo>
                    <a:pt x="1940267" y="109727"/>
                  </a:lnTo>
                  <a:lnTo>
                    <a:pt x="1910551" y="78272"/>
                  </a:lnTo>
                  <a:lnTo>
                    <a:pt x="1876958" y="51421"/>
                  </a:lnTo>
                  <a:lnTo>
                    <a:pt x="1839959" y="29670"/>
                  </a:lnTo>
                  <a:lnTo>
                    <a:pt x="1800024" y="13518"/>
                  </a:lnTo>
                  <a:lnTo>
                    <a:pt x="1757624" y="3462"/>
                  </a:lnTo>
                  <a:lnTo>
                    <a:pt x="1713229" y="0"/>
                  </a:lnTo>
                  <a:lnTo>
                    <a:pt x="300990" y="0"/>
                  </a:lnTo>
                  <a:close/>
                </a:path>
              </a:pathLst>
            </a:cu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51" name="Google Shape;251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314440" y="660412"/>
              <a:ext cx="2274316" cy="39735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2" name="Google Shape;252;p9"/>
          <p:cNvSpPr txBox="1"/>
          <p:nvPr>
            <p:ph type="title"/>
          </p:nvPr>
        </p:nvSpPr>
        <p:spPr>
          <a:xfrm>
            <a:off x="762634" y="1127061"/>
            <a:ext cx="2874645" cy="27705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539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/>
              <a:t>USER MOBILE APP</a:t>
            </a:r>
            <a:endParaRPr sz="6000"/>
          </a:p>
        </p:txBody>
      </p:sp>
      <p:pic>
        <p:nvPicPr>
          <p:cNvPr id="253" name="Google Shape;253;p9"/>
          <p:cNvPicPr preferRelativeResize="0"/>
          <p:nvPr/>
        </p:nvPicPr>
        <p:blipFill rotWithShape="1">
          <a:blip r:embed="rId5">
            <a:alphaModFix/>
          </a:blip>
          <a:srcRect b="2915" l="4158" r="5610" t="3812"/>
          <a:stretch/>
        </p:blipFill>
        <p:spPr>
          <a:xfrm>
            <a:off x="6502146" y="876300"/>
            <a:ext cx="1956054" cy="3701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نسق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2025-06-01T16:17:21Z</dcterms:created>
  <dc:creator>Alaa Ajaj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2024-02-05T00:00:00Z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2025-06-01T00:00:00Z</vt:filetime>
  </property>
  <property fmtid="{D5CDD505-2E9C-101B-9397-08002B2CF9AE}" pid="5" name="Producer">
    <vt:lpwstr>Microsoft® PowerPoint® 2019</vt:lpwstr>
  </property>
</Properties>
</file>