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83" r:id="rId6"/>
    <p:sldId id="261" r:id="rId7"/>
    <p:sldId id="263" r:id="rId8"/>
    <p:sldId id="268" r:id="rId9"/>
    <p:sldId id="264" r:id="rId10"/>
    <p:sldId id="265" r:id="rId11"/>
    <p:sldId id="269" r:id="rId12"/>
    <p:sldId id="277" r:id="rId13"/>
    <p:sldId id="281" r:id="rId14"/>
    <p:sldId id="278" r:id="rId15"/>
    <p:sldId id="271" r:id="rId16"/>
    <p:sldId id="285" r:id="rId17"/>
    <p:sldId id="279" r:id="rId18"/>
    <p:sldId id="284" r:id="rId19"/>
    <p:sldId id="286" r:id="rId20"/>
    <p:sldId id="280" r:id="rId21"/>
    <p:sldId id="287" r:id="rId22"/>
    <p:sldId id="288" r:id="rId23"/>
    <p:sldId id="289" r:id="rId24"/>
    <p:sldId id="290" r:id="rId25"/>
    <p:sldId id="291" r:id="rId26"/>
    <p:sldId id="267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79A3D0-E036-4398-A441-0A3627473862}" type="datetimeFigureOut">
              <a:rPr lang="en-US" smtClean="0"/>
              <a:t>12/20/2016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EB163D-16A5-416E-8C8B-CED4D927239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EB163D-16A5-416E-8C8B-CED4D9272394}" type="slidenum">
              <a:rPr lang="en-US" smtClean="0"/>
              <a:t>20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3FD86371-D24A-4B47-94C0-8CB9E4715F17}" type="datetimeFigureOut">
              <a:rPr lang="en-US" smtClean="0"/>
              <a:t>12/19/2016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671D0A58-7D9F-4381-A4FA-92C5B9B74DC0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86371-D24A-4B47-94C0-8CB9E4715F17}" type="datetimeFigureOut">
              <a:rPr lang="en-US" smtClean="0"/>
              <a:t>12/19/2016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0A58-7D9F-4381-A4FA-92C5B9B74DC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86371-D24A-4B47-94C0-8CB9E4715F17}" type="datetimeFigureOut">
              <a:rPr lang="en-US" smtClean="0"/>
              <a:t>12/19/2016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0A58-7D9F-4381-A4FA-92C5B9B74DC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FD86371-D24A-4B47-94C0-8CB9E4715F17}" type="datetimeFigureOut">
              <a:rPr lang="en-US" smtClean="0"/>
              <a:t>12/19/2016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71D0A58-7D9F-4381-A4FA-92C5B9B74DC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3FD86371-D24A-4B47-94C0-8CB9E4715F17}" type="datetimeFigureOut">
              <a:rPr lang="en-US" smtClean="0"/>
              <a:t>12/19/2016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671D0A58-7D9F-4381-A4FA-92C5B9B74DC0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86371-D24A-4B47-94C0-8CB9E4715F17}" type="datetimeFigureOut">
              <a:rPr lang="en-US" smtClean="0"/>
              <a:t>12/19/2016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0A58-7D9F-4381-A4FA-92C5B9B74DC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86371-D24A-4B47-94C0-8CB9E4715F17}" type="datetimeFigureOut">
              <a:rPr lang="en-US" smtClean="0"/>
              <a:t>12/19/2016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0A58-7D9F-4381-A4FA-92C5B9B74DC0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FD86371-D24A-4B47-94C0-8CB9E4715F17}" type="datetimeFigureOut">
              <a:rPr lang="en-US" smtClean="0"/>
              <a:t>12/19/2016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71D0A58-7D9F-4381-A4FA-92C5B9B74DC0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86371-D24A-4B47-94C0-8CB9E4715F17}" type="datetimeFigureOut">
              <a:rPr lang="en-US" smtClean="0"/>
              <a:t>12/19/2016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0A58-7D9F-4381-A4FA-92C5B9B74DC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FD86371-D24A-4B47-94C0-8CB9E4715F17}" type="datetimeFigureOut">
              <a:rPr lang="en-US" smtClean="0"/>
              <a:t>12/19/2016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71D0A58-7D9F-4381-A4FA-92C5B9B74DC0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FD86371-D24A-4B47-94C0-8CB9E4715F17}" type="datetimeFigureOut">
              <a:rPr lang="en-US" smtClean="0"/>
              <a:t>12/19/2016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71D0A58-7D9F-4381-A4FA-92C5B9B74DC0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FD86371-D24A-4B47-94C0-8CB9E4715F17}" type="datetimeFigureOut">
              <a:rPr lang="en-US" smtClean="0"/>
              <a:t>12/19/2016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671D0A58-7D9F-4381-A4FA-92C5B9B74DC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Smart watch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 : Noor Qan’eer &amp;&amp; </a:t>
            </a:r>
            <a:r>
              <a:rPr lang="en-US" dirty="0" err="1" smtClean="0"/>
              <a:t>Yasmeen</a:t>
            </a:r>
            <a:r>
              <a:rPr lang="en-US" dirty="0" smtClean="0"/>
              <a:t> Omar</a:t>
            </a:r>
            <a:endParaRPr lang="en-US" dirty="0"/>
          </a:p>
        </p:txBody>
      </p:sp>
      <p:pic>
        <p:nvPicPr>
          <p:cNvPr id="2050" name="Picture 2" descr="C:\Users\nqaneer\Downloads\15683335_736411009845362_2862782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71530" y="381000"/>
            <a:ext cx="5560651" cy="3581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H-bridge</a:t>
            </a:r>
            <a:endParaRPr lang="en-US" dirty="0"/>
          </a:p>
        </p:txBody>
      </p:sp>
      <p:pic>
        <p:nvPicPr>
          <p:cNvPr id="4" name="Content Placeholder 3" descr="D:\haneen 3\grad2pictures\L298StepperController__79861.1342485907.1280.1280.jpg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905000"/>
            <a:ext cx="5334000" cy="38861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7467600" cy="1143000"/>
          </a:xfrm>
        </p:spPr>
        <p:txBody>
          <a:bodyPr/>
          <a:lstStyle/>
          <a:p>
            <a:r>
              <a:rPr lang="en-US" dirty="0" smtClean="0"/>
              <a:t>Procedure:</a:t>
            </a:r>
            <a:br>
              <a:rPr lang="en-US" dirty="0" smtClean="0"/>
            </a:br>
            <a:r>
              <a:rPr lang="en-US" dirty="0" smtClean="0"/>
              <a:t>The watch </a:t>
            </a:r>
            <a:endParaRPr lang="en-US" dirty="0"/>
          </a:p>
        </p:txBody>
      </p:sp>
      <p:pic>
        <p:nvPicPr>
          <p:cNvPr id="10246" name="Picture 6" descr="C:\Users\nqaneer\Downloads\15673358_736469503172846_1373875622_n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819400"/>
            <a:ext cx="7467600" cy="23827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Loads and module  part</a:t>
            </a:r>
            <a:endParaRPr lang="en-US" dirty="0"/>
          </a:p>
        </p:txBody>
      </p:sp>
      <p:pic>
        <p:nvPicPr>
          <p:cNvPr id="32770" name="Picture 2" descr="C:\Users\nqaneer\Downloads\15645441_736469526506177_782347362_n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https://scontent-frt3-1.xx.fbcdn.net/v/t34.0-12/15424611_1161785287192502_90239876_n.jpg?oh=8c0bc1c69750e080b4edde1364e72aba&amp;oe=58506F36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68500"/>
            <a:ext cx="7467600" cy="435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Does it work ?</a:t>
            </a:r>
            <a:endParaRPr lang="en-US" dirty="0"/>
          </a:p>
        </p:txBody>
      </p:sp>
      <p:pic>
        <p:nvPicPr>
          <p:cNvPr id="33794" name="Picture 2" descr="C:\Users\nqaneer\Downloads\15673358_736469503172846_1373875622_n (1)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2424112" y="2570162"/>
            <a:ext cx="3533775" cy="2933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  clock Time</a:t>
            </a:r>
            <a:endParaRPr lang="en-US" dirty="0"/>
          </a:p>
        </p:txBody>
      </p:sp>
      <p:pic>
        <p:nvPicPr>
          <p:cNvPr id="8195" name="Picture 3" descr="C:\Users\nqaneer\Downloads\15644297_736534139833049_1782844063_n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3785" y="1752600"/>
            <a:ext cx="4124097" cy="5105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loads</a:t>
            </a:r>
            <a:endParaRPr lang="en-US" dirty="0"/>
          </a:p>
        </p:txBody>
      </p:sp>
      <p:pic>
        <p:nvPicPr>
          <p:cNvPr id="33794" name="Picture 2" descr="C:\Users\nqaneer\Downloads\15673358_736469503172846_1373875622_n (1)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2424112" y="2570162"/>
            <a:ext cx="3533775" cy="2933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Select device</a:t>
            </a:r>
            <a:endParaRPr lang="en-US" dirty="0"/>
          </a:p>
        </p:txBody>
      </p:sp>
      <p:pic>
        <p:nvPicPr>
          <p:cNvPr id="34818" name="Picture 2" descr="C:\Users\nqaneer\Downloads\15644675_736534899832973_1733270452_n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01671" y="1600200"/>
            <a:ext cx="3578658" cy="4873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 LOADS Working Time</a:t>
            </a:r>
            <a:endParaRPr lang="en-US" dirty="0"/>
          </a:p>
        </p:txBody>
      </p:sp>
      <p:pic>
        <p:nvPicPr>
          <p:cNvPr id="8195" name="Picture 3" descr="C:\Users\nqaneer\Downloads\15644297_736534139833049_1782844063_n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3785" y="1752600"/>
            <a:ext cx="4124097" cy="5105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Modules</a:t>
            </a:r>
            <a:endParaRPr lang="en-US" dirty="0"/>
          </a:p>
        </p:txBody>
      </p:sp>
      <p:pic>
        <p:nvPicPr>
          <p:cNvPr id="33794" name="Picture 2" descr="C:\Users\nqaneer\Downloads\15673358_736469503172846_1373875622_n (1)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2412520" y="2508728"/>
            <a:ext cx="3670301" cy="30470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</a:p>
          <a:p>
            <a:r>
              <a:rPr lang="en-US" dirty="0" smtClean="0"/>
              <a:t>Hardware Components</a:t>
            </a:r>
          </a:p>
          <a:p>
            <a:r>
              <a:rPr lang="en-US" dirty="0" smtClean="0"/>
              <a:t>Procedure</a:t>
            </a:r>
          </a:p>
          <a:p>
            <a:r>
              <a:rPr lang="en-US" dirty="0" smtClean="0"/>
              <a:t>How does it work </a:t>
            </a:r>
          </a:p>
          <a:p>
            <a:r>
              <a:rPr lang="en-US" dirty="0" smtClean="0"/>
              <a:t>Future work</a:t>
            </a:r>
          </a:p>
          <a:p>
            <a:r>
              <a:rPr lang="en-US" dirty="0" smtClean="0"/>
              <a:t>Demo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SELECT a module</a:t>
            </a:r>
            <a:endParaRPr lang="en-US" dirty="0"/>
          </a:p>
        </p:txBody>
      </p:sp>
      <p:pic>
        <p:nvPicPr>
          <p:cNvPr id="35842" name="Picture 2" descr="C:\Users\nqaneer\Downloads\15645568_736535969832866_1163293141_n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47937" y="1917700"/>
            <a:ext cx="3286125" cy="4238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 Module Time</a:t>
            </a:r>
            <a:endParaRPr lang="en-US" dirty="0"/>
          </a:p>
        </p:txBody>
      </p:sp>
      <p:pic>
        <p:nvPicPr>
          <p:cNvPr id="8195" name="Picture 3" descr="C:\Users\nqaneer\Downloads\15644297_736534139833049_1782844063_n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3785" y="1752600"/>
            <a:ext cx="4124097" cy="5105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Robot part</a:t>
            </a:r>
            <a:endParaRPr lang="en-US" dirty="0"/>
          </a:p>
        </p:txBody>
      </p:sp>
      <p:pic>
        <p:nvPicPr>
          <p:cNvPr id="9217" name="Picture 1" descr="C:\Users\nqaneer\Downloads\15645673_736469543172842_406625841_n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https://fb-s-b-a.akamaihd.net/h-ak-xpl1/v/t34.0-12/15497832_1161785097192521_1337106377_n.jpg?oh=de60f2b5847b28e8483076e7ebd5ac61&amp;oe=5850787A&amp;__gda__=1481658350_5234a3fd4a37d661fcf0226c31eac77f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3950" y="2203450"/>
            <a:ext cx="6134100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Robot</a:t>
            </a:r>
            <a:endParaRPr lang="en-US" dirty="0"/>
          </a:p>
        </p:txBody>
      </p:sp>
      <p:pic>
        <p:nvPicPr>
          <p:cNvPr id="33794" name="Picture 2" descr="C:\Users\nqaneer\Downloads\15673358_736469503172846_1373875622_n (1)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2424112" y="2570162"/>
            <a:ext cx="3533775" cy="2933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6866" name="Picture 2" descr="C:\Users\nqaneer\Desktop\GP\15645184_736656679820795_1129360337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916007" y="-61892"/>
            <a:ext cx="6549985" cy="6705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Vision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Improve the robot design</a:t>
            </a:r>
          </a:p>
          <a:p>
            <a:r>
              <a:rPr lang="en-US" dirty="0" smtClean="0"/>
              <a:t>Add other functionalities to the watch</a:t>
            </a:r>
          </a:p>
          <a:p>
            <a:r>
              <a:rPr lang="en-US" dirty="0" smtClean="0"/>
              <a:t>Control loads from outside the home</a:t>
            </a:r>
          </a:p>
          <a:p>
            <a:r>
              <a:rPr lang="en-US" dirty="0" smtClean="0"/>
              <a:t>Improve the module design 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This project is about how to control our li</a:t>
            </a:r>
            <a:r>
              <a:rPr lang="en-US" dirty="0" smtClean="0"/>
              <a:t>f</a:t>
            </a:r>
            <a:r>
              <a:rPr lang="en-US" dirty="0" smtClean="0"/>
              <a:t>e in regular way ,schedule our activities , get things in time.</a:t>
            </a:r>
            <a:endParaRPr lang="en-US" dirty="0" smtClean="0"/>
          </a:p>
          <a:p>
            <a:r>
              <a:rPr lang="en-US" dirty="0" smtClean="0"/>
              <a:t>The importance of this project comes from the importance of time </a:t>
            </a:r>
            <a:r>
              <a:rPr lang="en-US" dirty="0" smtClean="0"/>
              <a:t>factor.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Functionalities of  the smart watch:</a:t>
            </a:r>
          </a:p>
          <a:p>
            <a:r>
              <a:rPr lang="en-US" dirty="0" smtClean="0"/>
              <a:t>Control the Loads Working hours .</a:t>
            </a:r>
          </a:p>
          <a:p>
            <a:r>
              <a:rPr lang="en-US" dirty="0" smtClean="0"/>
              <a:t>Control to-do list </a:t>
            </a:r>
            <a:r>
              <a:rPr lang="en-US" dirty="0" smtClean="0"/>
              <a:t>.</a:t>
            </a:r>
          </a:p>
          <a:p>
            <a:r>
              <a:rPr lang="en-US" dirty="0" smtClean="0"/>
              <a:t>Control the robot Motion.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Hardware </a:t>
            </a:r>
            <a:r>
              <a:rPr lang="en-US" dirty="0" smtClean="0"/>
              <a:t>Components:</a:t>
            </a:r>
            <a:br>
              <a:rPr lang="en-US" dirty="0" smtClean="0"/>
            </a:br>
            <a:r>
              <a:rPr lang="en-US" dirty="0" err="1" smtClean="0"/>
              <a:t>Arduino</a:t>
            </a:r>
            <a:endParaRPr lang="en-US" dirty="0"/>
          </a:p>
        </p:txBody>
      </p:sp>
      <p:pic>
        <p:nvPicPr>
          <p:cNvPr id="4" name="Content Placeholder 3" descr="D:\haneen 3\grad2pictures\mega.jpg"/>
          <p:cNvPicPr>
            <a:picLocks noGrp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333500" y="1893887"/>
            <a:ext cx="5715000" cy="4286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TFT touch screen</a:t>
            </a:r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4" name="Picture 3" descr="D:\haneen 3\grad2pictures\shield-320x240-screen-uno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2971800"/>
            <a:ext cx="3438525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4-relay module</a:t>
            </a:r>
            <a:endParaRPr lang="en-US" dirty="0"/>
          </a:p>
        </p:txBody>
      </p:sp>
      <p:pic>
        <p:nvPicPr>
          <p:cNvPr id="4" name="Content Placeholder 3" descr="C:\Users\CD City\Desktop\FC-03.jpg"/>
          <p:cNvPicPr>
            <a:picLocks noGrp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752600" y="2514600"/>
            <a:ext cx="4781550" cy="310356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Bluetooth module</a:t>
            </a:r>
            <a:endParaRPr lang="en-US" dirty="0"/>
          </a:p>
        </p:txBody>
      </p:sp>
      <p:pic>
        <p:nvPicPr>
          <p:cNvPr id="5" name="Content Placeholder 4" descr="mC4Jdud7RB5Q-BPAYDPOTCA.jpg"/>
          <p:cNvPicPr>
            <a:picLocks noGrp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752600" y="2362200"/>
            <a:ext cx="5105400" cy="3733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Stepper Motor</a:t>
            </a:r>
            <a:endParaRPr lang="en-US" dirty="0"/>
          </a:p>
        </p:txBody>
      </p:sp>
      <p:pic>
        <p:nvPicPr>
          <p:cNvPr id="1026" name="Picture 2" descr="C:\Users\nqaneer\Downloads\download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6172" y="2057400"/>
            <a:ext cx="6251428" cy="41600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2794</TotalTime>
  <Words>145</Words>
  <Application>Microsoft Office PowerPoint</Application>
  <PresentationFormat>On-screen Show (4:3)</PresentationFormat>
  <Paragraphs>40</Paragraphs>
  <Slides>26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Oriel</vt:lpstr>
      <vt:lpstr>Smart watch</vt:lpstr>
      <vt:lpstr>Outline</vt:lpstr>
      <vt:lpstr>Introduction</vt:lpstr>
      <vt:lpstr>Slide 4</vt:lpstr>
      <vt:lpstr>Hardware Components: Arduino</vt:lpstr>
      <vt:lpstr>Slide 6</vt:lpstr>
      <vt:lpstr>4-relay module</vt:lpstr>
      <vt:lpstr>Bluetooth module</vt:lpstr>
      <vt:lpstr>Stepper Motor</vt:lpstr>
      <vt:lpstr>H-bridge</vt:lpstr>
      <vt:lpstr>Procedure: The watch </vt:lpstr>
      <vt:lpstr>Loads and module  part</vt:lpstr>
      <vt:lpstr>Slide 13</vt:lpstr>
      <vt:lpstr>How Does it work ?</vt:lpstr>
      <vt:lpstr>SET  clock Time</vt:lpstr>
      <vt:lpstr>loads</vt:lpstr>
      <vt:lpstr>Select device</vt:lpstr>
      <vt:lpstr>SET LOADS Working Time</vt:lpstr>
      <vt:lpstr>Modules</vt:lpstr>
      <vt:lpstr>SELECT a module</vt:lpstr>
      <vt:lpstr>SET Module Time</vt:lpstr>
      <vt:lpstr>Robot part</vt:lpstr>
      <vt:lpstr>Slide 23</vt:lpstr>
      <vt:lpstr>Robot</vt:lpstr>
      <vt:lpstr>Slide 25</vt:lpstr>
      <vt:lpstr>Future Vision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Noor Qan'eer</dc:creator>
  <cp:lastModifiedBy>Noor Qan'eer</cp:lastModifiedBy>
  <cp:revision>116</cp:revision>
  <dcterms:created xsi:type="dcterms:W3CDTF">2016-12-19T21:15:08Z</dcterms:created>
  <dcterms:modified xsi:type="dcterms:W3CDTF">2016-12-21T19:49:54Z</dcterms:modified>
</cp:coreProperties>
</file>