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F310A-A3B5-4DF9-8A8B-9B4A4F380398}" type="datetimeFigureOut">
              <a:rPr lang="en-US" smtClean="0"/>
              <a:t>3/29/2026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DFCFA-F549-471C-9EA5-94EEC28D1F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76450" y="-190500"/>
            <a:ext cx="13298488" cy="724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-1828800" y="2209800"/>
            <a:ext cx="4953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err="1"/>
              <a:t>SignTalk</a:t>
            </a:r>
            <a:endParaRPr lang="en-US" sz="4400" dirty="0"/>
          </a:p>
        </p:txBody>
      </p:sp>
      <p:sp>
        <p:nvSpPr>
          <p:cNvPr id="6" name="Rectangle 5"/>
          <p:cNvSpPr/>
          <p:nvPr/>
        </p:nvSpPr>
        <p:spPr>
          <a:xfrm>
            <a:off x="-1905000" y="3657600"/>
            <a:ext cx="67056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is an assistive system designed to enhance communication between </a:t>
            </a:r>
          </a:p>
          <a:p>
            <a:r>
              <a:rPr lang="en-US" dirty="0"/>
              <a:t>the deaf and hearing community using sign language technology. The system </a:t>
            </a:r>
          </a:p>
          <a:p>
            <a:r>
              <a:rPr lang="en-US" dirty="0"/>
              <a:t>includes three main features, each addressing a unique interaction challenge and </a:t>
            </a:r>
          </a:p>
          <a:p>
            <a:r>
              <a:rPr lang="en-US" dirty="0"/>
              <a:t>helping to break down communication barriers in public and private settings, such </a:t>
            </a:r>
          </a:p>
          <a:p>
            <a:r>
              <a:rPr lang="en-US" dirty="0"/>
              <a:t>as hospitals, airports, and schools.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-304800"/>
            <a:ext cx="4992930" cy="742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95488" y="-280988"/>
            <a:ext cx="13136563" cy="742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28825" y="-233363"/>
            <a:ext cx="13203238" cy="732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66913" y="-200025"/>
            <a:ext cx="13079413" cy="725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47863" y="-204788"/>
            <a:ext cx="13041313" cy="726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43100" y="-190500"/>
            <a:ext cx="13031788" cy="724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962150" y="-223838"/>
            <a:ext cx="13069888" cy="730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966913" y="-257175"/>
            <a:ext cx="13079413" cy="737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28813" y="-200025"/>
            <a:ext cx="13003213" cy="725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76450" y="-200025"/>
            <a:ext cx="13298488" cy="725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76438" y="-233363"/>
            <a:ext cx="13098463" cy="732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0"/>
            <a:ext cx="3676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8686800" y="990600"/>
            <a:ext cx="1905000" cy="381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esp32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71675" y="-242888"/>
            <a:ext cx="13088938" cy="734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76438" y="-152400"/>
            <a:ext cx="13098463" cy="716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7772400" y="0"/>
            <a:ext cx="26670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81200" y="-190500"/>
            <a:ext cx="13107988" cy="724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62150" y="-242888"/>
            <a:ext cx="13069888" cy="734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28813" y="-238125"/>
            <a:ext cx="13003213" cy="733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56</Words>
  <Application>Microsoft Office PowerPoint</Application>
  <PresentationFormat>عرض على الشاشة (4:3)</PresentationFormat>
  <Paragraphs>7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2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GHADEER</cp:lastModifiedBy>
  <cp:revision>2</cp:revision>
  <dcterms:created xsi:type="dcterms:W3CDTF">2026-03-26T19:41:38Z</dcterms:created>
  <dcterms:modified xsi:type="dcterms:W3CDTF">2026-03-29T06:37:27Z</dcterms:modified>
</cp:coreProperties>
</file>