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Montserrat"/>
      <p:regular r:id="rId10"/>
      <p:bold r:id="rId11"/>
      <p:italic r:id="rId12"/>
      <p:boldItalic r:id="rId13"/>
    </p:embeddedFont>
    <p:embeddedFont>
      <p:font typeface="Lato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Montserrat-bold.fntdata"/><Relationship Id="rId10" Type="http://schemas.openxmlformats.org/officeDocument/2006/relationships/font" Target="fonts/Montserrat-regular.fntdata"/><Relationship Id="rId13" Type="http://schemas.openxmlformats.org/officeDocument/2006/relationships/font" Target="fonts/Montserrat-boldItalic.fntdata"/><Relationship Id="rId12" Type="http://schemas.openxmlformats.org/officeDocument/2006/relationships/font" Target="fonts/Montserrat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Lato-bold.fntdata"/><Relationship Id="rId14" Type="http://schemas.openxmlformats.org/officeDocument/2006/relationships/font" Target="fonts/Lato-regular.fntdata"/><Relationship Id="rId17" Type="http://schemas.openxmlformats.org/officeDocument/2006/relationships/font" Target="fonts/Lato-boldItalic.fntdata"/><Relationship Id="rId16" Type="http://schemas.openxmlformats.org/officeDocument/2006/relationships/font" Target="fonts/La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7619499f79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7619499f79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7619499f79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7619499f79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7619499f79_0_1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7619499f79_0_1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ctrTitle"/>
          </p:nvPr>
        </p:nvSpPr>
        <p:spPr>
          <a:xfrm>
            <a:off x="2760775" y="1603025"/>
            <a:ext cx="55452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ar" sz="2400" u="sng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Website for Science and  Culture Center.</a:t>
            </a:r>
            <a:endParaRPr b="1" i="1" sz="2400" u="sng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3"/>
          <p:cNvSpPr txBox="1"/>
          <p:nvPr>
            <p:ph idx="1" type="subTitle"/>
          </p:nvPr>
        </p:nvSpPr>
        <p:spPr>
          <a:xfrm>
            <a:off x="0" y="3663900"/>
            <a:ext cx="4838400" cy="147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"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   </a:t>
            </a:r>
            <a:r>
              <a:rPr b="1" lang="ar" sz="1800" u="sng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Prepared by:</a:t>
            </a:r>
            <a:r>
              <a:rPr lang="ar"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           </a:t>
            </a:r>
            <a:r>
              <a:rPr b="1" lang="ar" sz="1800" u="sng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Supervisor</a:t>
            </a:r>
            <a:r>
              <a:rPr lang="ar"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                                                                        Faris Qahawish            </a:t>
            </a:r>
            <a:r>
              <a:rPr lang="ar"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Ms. Najwan Deleq</a:t>
            </a:r>
            <a:r>
              <a:rPr lang="ar"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                                                                 Yousef Awad</a:t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 u="sng"/>
              <a:t>project idea</a:t>
            </a:r>
            <a:endParaRPr b="1" u="sng"/>
          </a:p>
        </p:txBody>
      </p:sp>
      <p:sp>
        <p:nvSpPr>
          <p:cNvPr id="141" name="Google Shape;141;p1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oto Sans Symbols"/>
              <a:buChar char="►"/>
            </a:pPr>
            <a:r>
              <a:rPr lang="ar"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Any business that does not have a website is missing out on one of the most powerful marketing tools available to them. The main reason that it is important for businesses to have a website is how people are likely to find you. These days most people will go online and research products or service and companies before they make a purchase.</a:t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8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 u="sng"/>
              <a:t>Current system problems</a:t>
            </a:r>
            <a:endParaRPr b="1" u="sng"/>
          </a:p>
        </p:txBody>
      </p:sp>
      <p:sp>
        <p:nvSpPr>
          <p:cNvPr id="147" name="Google Shape;147;p15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AutoNum type="arabicPeriod"/>
            </a:pPr>
            <a:r>
              <a:rPr lang="ar"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Limited sales on certain areas.</a:t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AutoNum type="arabicPeriod"/>
            </a:pPr>
            <a:r>
              <a:rPr lang="ar"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Small capacity of the center .</a:t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AutoNum type="arabicPeriod"/>
            </a:pPr>
            <a:r>
              <a:rPr lang="ar"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The remote students are unable to reach the center. </a:t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AutoNum type="arabicPeriod"/>
            </a:pPr>
            <a:r>
              <a:rPr lang="ar"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Difficulty dealing with the paper system.</a:t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8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 u="sng"/>
              <a:t>project benefits</a:t>
            </a:r>
            <a:endParaRPr b="1" u="sng"/>
          </a:p>
        </p:txBody>
      </p:sp>
      <p:sp>
        <p:nvSpPr>
          <p:cNvPr id="153" name="Google Shape;153;p16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AutoNum type="arabicPeriod"/>
            </a:pPr>
            <a:r>
              <a:rPr lang="ar"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The site gives a kind of improvement and development.</a:t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AutoNum type="arabicPeriod"/>
            </a:pPr>
            <a:r>
              <a:rPr lang="ar"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The site can participate in it and view the courses an unlimited number of students.</a:t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AutoNum type="arabicPeriod"/>
            </a:pPr>
            <a:r>
              <a:rPr lang="ar"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The courses on site can be watched by any student at any time and any place.</a:t>
            </a:r>
            <a:endParaRPr sz="18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