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sldIdLst>
    <p:sldId id="261" r:id="rId2"/>
    <p:sldId id="257" r:id="rId3"/>
    <p:sldId id="258" r:id="rId4"/>
    <p:sldId id="259" r:id="rId5"/>
    <p:sldId id="276" r:id="rId6"/>
    <p:sldId id="277" r:id="rId7"/>
    <p:sldId id="260" r:id="rId8"/>
    <p:sldId id="278" r:id="rId9"/>
    <p:sldId id="279" r:id="rId10"/>
    <p:sldId id="280" r:id="rId11"/>
    <p:sldId id="274" r:id="rId12"/>
    <p:sldId id="271" r:id="rId13"/>
    <p:sldId id="264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7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2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92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04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40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47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90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20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6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7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9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8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8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2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8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9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16685D7-AF0D-489E-957D-0B333D261421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AA93B97-E2B3-4855-BD34-588133F0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6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3" r:id="rId13"/>
    <p:sldLayoutId id="2147483894" r:id="rId14"/>
    <p:sldLayoutId id="2147483895" r:id="rId15"/>
    <p:sldLayoutId id="2147483896" r:id="rId16"/>
    <p:sldLayoutId id="21474838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4C24DE-A8A5-439E-9F2D-9A78EDCA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640080"/>
            <a:ext cx="10661227" cy="59263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chemeClr val="bg1"/>
                </a:solidFill>
              </a:rPr>
              <a:t>Shopping Guide E-commerce Website </a:t>
            </a:r>
            <a:endParaRPr lang="en-US" sz="4800" dirty="0">
              <a:solidFill>
                <a:schemeClr val="bg1"/>
              </a:solidFill>
            </a:endParaRPr>
          </a:p>
          <a:p>
            <a:endParaRPr lang="en-US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dirty="0"/>
          </a:p>
          <a:p>
            <a:endParaRPr lang="en-US" dirty="0"/>
          </a:p>
          <a:p>
            <a:endParaRPr lang="ar-JO" sz="2600" dirty="0"/>
          </a:p>
          <a:p>
            <a:endParaRPr lang="ar-JO" sz="2600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2600" b="1" dirty="0"/>
              <a:t>An-Najah National University</a:t>
            </a:r>
            <a:endParaRPr lang="en-US" sz="2600" dirty="0"/>
          </a:p>
          <a:p>
            <a:pPr marL="0" indent="0" algn="ctr">
              <a:buNone/>
            </a:pPr>
            <a:r>
              <a:rPr lang="en-US" sz="2600" b="1" dirty="0"/>
              <a:t> </a:t>
            </a:r>
            <a:r>
              <a:rPr lang="en-US" sz="2600" b="1" dirty="0" smtClean="0"/>
              <a:t>Management info. Syste</a:t>
            </a:r>
            <a:r>
              <a:rPr lang="en-US" sz="2600" b="1" dirty="0" smtClean="0"/>
              <a:t>ms Department </a:t>
            </a:r>
            <a:endParaRPr lang="en-US" sz="2600" dirty="0"/>
          </a:p>
          <a:p>
            <a:pPr marL="0" indent="0" algn="ctr">
              <a:buNone/>
            </a:pPr>
            <a:r>
              <a:rPr lang="en-US" sz="2600" b="1" dirty="0" smtClean="0"/>
              <a:t>Abdullah Aladham</a:t>
            </a:r>
            <a:endParaRPr lang="en-US" sz="2600" dirty="0"/>
          </a:p>
          <a:p>
            <a:pPr marL="0" indent="0" algn="ctr">
              <a:buNone/>
            </a:pPr>
            <a:r>
              <a:rPr lang="en-US" sz="2600" b="1" dirty="0" err="1" smtClean="0"/>
              <a:t>Msc</a:t>
            </a:r>
            <a:r>
              <a:rPr lang="en-US" sz="2600" b="1" dirty="0" smtClean="0"/>
              <a:t>. Maher </a:t>
            </a:r>
            <a:r>
              <a:rPr lang="en-US" sz="2600" b="1" dirty="0" err="1" smtClean="0"/>
              <a:t>abu</a:t>
            </a:r>
            <a:r>
              <a:rPr lang="en-US" sz="2600" b="1" dirty="0" smtClean="0"/>
              <a:t>-baker</a:t>
            </a:r>
            <a:endParaRPr lang="en-US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EDBBB70-B777-4F0B-9A4D-43BFA5271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7" y="223816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2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</a:t>
            </a:r>
            <a:r>
              <a:rPr lang="en-US" dirty="0" smtClean="0"/>
              <a:t>breaches</a:t>
            </a:r>
          </a:p>
          <a:p>
            <a:r>
              <a:rPr lang="en-US" dirty="0"/>
              <a:t>having other local E-commerce </a:t>
            </a:r>
            <a:r>
              <a:rPr lang="en-US" dirty="0" smtClean="0"/>
              <a:t>Websites(competitors)</a:t>
            </a:r>
          </a:p>
          <a:p>
            <a:r>
              <a:rPr lang="en-US" dirty="0" smtClean="0"/>
              <a:t>Facebook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44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D3F9B6-DB06-42C5-8DDE-7D9FB4FD7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38200"/>
            <a:ext cx="8761413" cy="706964"/>
          </a:xfrm>
        </p:spPr>
        <p:txBody>
          <a:bodyPr/>
          <a:lstStyle/>
          <a:p>
            <a:r>
              <a:rPr lang="en-US" dirty="0"/>
              <a:t>Future work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DBAB1F-4BC1-4C4C-BE71-1806F4E9A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 smtClean="0"/>
              <a:t>through </a:t>
            </a:r>
            <a:r>
              <a:rPr lang="en-US" sz="2400" dirty="0"/>
              <a:t>:- </a:t>
            </a:r>
            <a:endParaRPr lang="en-US" sz="2400" dirty="0" smtClean="0"/>
          </a:p>
          <a:p>
            <a:r>
              <a:rPr lang="en-US" sz="2400" dirty="0"/>
              <a:t>buy / lease a storage unit(s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Establishing Storage management System and </a:t>
            </a:r>
            <a:r>
              <a:rPr lang="en-US" sz="2400" dirty="0" smtClean="0"/>
              <a:t>ERPS</a:t>
            </a:r>
          </a:p>
          <a:p>
            <a:r>
              <a:rPr lang="en-US" sz="2400" dirty="0"/>
              <a:t>Building a great </a:t>
            </a:r>
            <a:r>
              <a:rPr lang="en-US" sz="2400" dirty="0" smtClean="0"/>
              <a:t>CRM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9104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7DC2EF-D9EC-4B5C-84A4-ACFEAA9E8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38200"/>
            <a:ext cx="8761413" cy="706964"/>
          </a:xfrm>
        </p:spPr>
        <p:txBody>
          <a:bodyPr/>
          <a:lstStyle/>
          <a:p>
            <a:r>
              <a:rPr lang="en-US" dirty="0"/>
              <a:t>Implementation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F71BAD-0B48-4A12-AB58-429EC25DC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66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1CE89D-F175-432D-AC9B-955F57F4B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38200"/>
            <a:ext cx="8761413" cy="706964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1ED0D9-1DA6-4582-B89F-DD1421E4A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Definition.</a:t>
            </a:r>
          </a:p>
          <a:p>
            <a:r>
              <a:rPr lang="en-US" sz="2400" dirty="0"/>
              <a:t>Motivation. </a:t>
            </a:r>
          </a:p>
          <a:p>
            <a:r>
              <a:rPr lang="en-US" sz="2400" dirty="0"/>
              <a:t>Objectives.</a:t>
            </a:r>
          </a:p>
          <a:p>
            <a:r>
              <a:rPr lang="en-US" sz="2400" dirty="0"/>
              <a:t>challenges</a:t>
            </a:r>
          </a:p>
          <a:p>
            <a:r>
              <a:rPr lang="en-US" sz="2400" dirty="0"/>
              <a:t>Future work </a:t>
            </a:r>
          </a:p>
          <a:p>
            <a:r>
              <a:rPr lang="en-US" sz="2400" dirty="0"/>
              <a:t>Implementation. </a:t>
            </a:r>
          </a:p>
          <a:p>
            <a:r>
              <a:rPr lang="en-US" sz="2400" dirty="0"/>
              <a:t>Conclusion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792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EA723B-46DC-4D07-A95A-17AE8DA73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Thanks for Listening</a:t>
            </a:r>
          </a:p>
        </p:txBody>
      </p:sp>
    </p:spTree>
    <p:extLst>
      <p:ext uri="{BB962C8B-B14F-4D97-AF65-F5344CB8AC3E}">
        <p14:creationId xmlns:p14="http://schemas.microsoft.com/office/powerpoint/2010/main" val="27874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EDCBCF-B53B-4F8C-82BA-9D1C099B6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17" y="801390"/>
            <a:ext cx="8761413" cy="706964"/>
          </a:xfrm>
        </p:spPr>
        <p:txBody>
          <a:bodyPr/>
          <a:lstStyle/>
          <a:p>
            <a:r>
              <a:rPr lang="en-US" dirty="0"/>
              <a:t>Out line:-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8E89EA8-246F-4183-A8B2-6042DD0EA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17" y="2244787"/>
            <a:ext cx="10933043" cy="43904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Definition.</a:t>
            </a:r>
          </a:p>
          <a:p>
            <a:r>
              <a:rPr lang="en-US" sz="2400" dirty="0"/>
              <a:t>Motivation. </a:t>
            </a:r>
          </a:p>
          <a:p>
            <a:r>
              <a:rPr lang="en-US" sz="2400" dirty="0"/>
              <a:t>Objectives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challenges</a:t>
            </a:r>
            <a:endParaRPr lang="en-US" sz="2400" dirty="0"/>
          </a:p>
          <a:p>
            <a:r>
              <a:rPr lang="en-US" sz="2400" dirty="0"/>
              <a:t>Future work </a:t>
            </a:r>
            <a:endParaRPr lang="en-US" sz="2400" dirty="0" smtClean="0"/>
          </a:p>
          <a:p>
            <a:r>
              <a:rPr lang="en-US" sz="2400" dirty="0" smtClean="0"/>
              <a:t>Implementation</a:t>
            </a:r>
            <a:r>
              <a:rPr lang="en-US" sz="2400" dirty="0"/>
              <a:t>. </a:t>
            </a:r>
            <a:endParaRPr lang="en-US" sz="2400" dirty="0"/>
          </a:p>
          <a:p>
            <a:r>
              <a:rPr lang="en-US" sz="2400" dirty="0"/>
              <a:t>Conclusion.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05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1B9815-FB77-427D-BD1E-A8E05A48E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621" y="707997"/>
            <a:ext cx="10653275" cy="915063"/>
          </a:xfrm>
        </p:spPr>
        <p:txBody>
          <a:bodyPr>
            <a:normAutofit/>
          </a:bodyPr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032531-B5BF-46AE-BF17-D7C265F8E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621" y="1623060"/>
            <a:ext cx="10481659" cy="4732020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 What </a:t>
            </a:r>
            <a:r>
              <a:rPr lang="en-US" sz="2400" dirty="0" smtClean="0"/>
              <a:t>is </a:t>
            </a:r>
            <a:r>
              <a:rPr lang="en-US" sz="2400" b="1" dirty="0"/>
              <a:t>Shopping Guide E-commerce Website </a:t>
            </a:r>
            <a:r>
              <a:rPr lang="en-US" sz="2400" dirty="0" smtClean="0"/>
              <a:t> 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r>
              <a:rPr lang="en-US" sz="2400" dirty="0" smtClean="0"/>
              <a:t>Is an Ecommerce site which gives right to its users putting their products to be sold safely and securely away from Scams and Spams.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</a:t>
            </a:r>
            <a:r>
              <a:rPr lang="en-US" sz="2400" dirty="0" smtClean="0"/>
              <a:t>       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741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A7FEF3-8369-4923-BC34-0E0DC3EF0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514" y="867650"/>
            <a:ext cx="8761413" cy="706964"/>
          </a:xfrm>
        </p:spPr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8858279-AFF1-44F6-8FFC-F2D6AF5E4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514" y="2371118"/>
            <a:ext cx="8596668" cy="3513214"/>
          </a:xfrm>
        </p:spPr>
        <p:txBody>
          <a:bodyPr>
            <a:noAutofit/>
          </a:bodyPr>
          <a:lstStyle/>
          <a:p>
            <a:r>
              <a:rPr lang="en-US" sz="2400" dirty="0"/>
              <a:t>Why should we </a:t>
            </a:r>
            <a:r>
              <a:rPr lang="en-US" sz="2400" dirty="0" smtClean="0"/>
              <a:t>sign up for Shopping guide </a:t>
            </a:r>
            <a:r>
              <a:rPr lang="en-US" sz="2400" dirty="0" smtClean="0"/>
              <a:t>?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1- </a:t>
            </a:r>
            <a:r>
              <a:rPr lang="en-US" sz="2400" dirty="0" smtClean="0"/>
              <a:t>because you are protected from spammers and scammers.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2- </a:t>
            </a:r>
            <a:r>
              <a:rPr lang="en-US" sz="2400" dirty="0" smtClean="0"/>
              <a:t>you are given a free sign up and put your products freely.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92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B0E87A-3863-4326-AD0F-4A2F319BD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158" y="838200"/>
            <a:ext cx="8761413" cy="706964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A0F66C-5CA7-490D-82CF-CE144EE8A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158" y="2584174"/>
            <a:ext cx="10151164" cy="3435626"/>
          </a:xfrm>
        </p:spPr>
        <p:txBody>
          <a:bodyPr>
            <a:noAutofit/>
          </a:bodyPr>
          <a:lstStyle/>
          <a:p>
            <a:r>
              <a:rPr lang="en-US" sz="2400" dirty="0"/>
              <a:t>Main goal :-</a:t>
            </a:r>
          </a:p>
          <a:p>
            <a:pPr marL="0" indent="0">
              <a:buNone/>
            </a:pPr>
            <a:r>
              <a:rPr lang="en-US" sz="2400" dirty="0" smtClean="0"/>
              <a:t>Make a market which products that shown is real not scam!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 challenge:</a:t>
            </a:r>
          </a:p>
          <a:p>
            <a:r>
              <a:rPr lang="en-US" sz="2400" dirty="0" smtClean="0"/>
              <a:t>Scammers </a:t>
            </a:r>
          </a:p>
          <a:p>
            <a:r>
              <a:rPr lang="en-US" sz="2400" dirty="0" smtClean="0"/>
              <a:t>competitors</a:t>
            </a:r>
            <a:endParaRPr lang="en-US" sz="2400" dirty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so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what we do !!</a:t>
            </a:r>
            <a:endParaRPr lang="en-US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324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2FEB82-D28E-46D3-950A-2EB4C28E6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01390"/>
            <a:ext cx="8761413" cy="706964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FBB138-E4FB-439D-9D97-135C34F45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4022587"/>
          </a:xfrm>
        </p:spPr>
        <p:txBody>
          <a:bodyPr>
            <a:noAutofit/>
          </a:bodyPr>
          <a:lstStyle/>
          <a:p>
            <a:r>
              <a:rPr lang="en-US" sz="2400" dirty="0"/>
              <a:t>The solution is to do  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Shopping Guide E-commerce Website</a:t>
            </a:r>
            <a:r>
              <a:rPr lang="en-US" sz="1600" b="1" dirty="0"/>
              <a:t> </a:t>
            </a:r>
            <a:endParaRPr lang="en-US" sz="1600" dirty="0"/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 </a:t>
            </a: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Seller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vendor</a:t>
            </a: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user customer</a:t>
            </a: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SGPS  Market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Make </a:t>
            </a:r>
            <a:r>
              <a:rPr lang="en-US" sz="2400" dirty="0">
                <a:sym typeface="Wingdings" panose="05000000000000000000" pitchFamily="2" charset="2"/>
              </a:rPr>
              <a:t>the </a:t>
            </a:r>
            <a:r>
              <a:rPr lang="en-US" sz="2400" dirty="0" smtClean="0">
                <a:sym typeface="Wingdings" panose="05000000000000000000" pitchFamily="2" charset="2"/>
              </a:rPr>
              <a:t>customer arrive </a:t>
            </a:r>
            <a:r>
              <a:rPr lang="en-US" sz="2400" dirty="0">
                <a:sym typeface="Wingdings" panose="05000000000000000000" pitchFamily="2" charset="2"/>
              </a:rPr>
              <a:t>to the </a:t>
            </a:r>
            <a:r>
              <a:rPr lang="en-US" sz="2400" dirty="0" smtClean="0">
                <a:sym typeface="Wingdings" panose="05000000000000000000" pitchFamily="2" charset="2"/>
              </a:rPr>
              <a:t>Market</a:t>
            </a:r>
            <a:r>
              <a:rPr lang="en-US" sz="2400" dirty="0" smtClean="0">
                <a:sym typeface="Wingdings" panose="05000000000000000000" pitchFamily="2" charset="2"/>
              </a:rPr>
              <a:t> to buy real product.</a:t>
            </a:r>
            <a:endParaRPr lang="en-US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021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8E0B6E-BF09-41C5-80F0-1781F11D5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41146"/>
            <a:ext cx="8761413" cy="706964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725687-94A1-4B26-BEB2-10762240D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9725081" cy="4141857"/>
          </a:xfrm>
        </p:spPr>
        <p:txBody>
          <a:bodyPr>
            <a:noAutofit/>
          </a:bodyPr>
          <a:lstStyle/>
          <a:p>
            <a:r>
              <a:rPr lang="en-US" sz="2400" dirty="0"/>
              <a:t>How it works ?</a:t>
            </a:r>
          </a:p>
          <a:p>
            <a:pPr marL="0" indent="0">
              <a:buNone/>
            </a:pPr>
            <a:r>
              <a:rPr lang="en-US" sz="2400" dirty="0"/>
              <a:t>      1- </a:t>
            </a:r>
            <a:r>
              <a:rPr lang="en-US" sz="2400" dirty="0" smtClean="0"/>
              <a:t>vendor.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</a:t>
            </a:r>
            <a:r>
              <a:rPr lang="en-US" sz="2400" dirty="0" smtClean="0"/>
              <a:t>2-customer.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Goals :- </a:t>
            </a:r>
          </a:p>
          <a:p>
            <a:pPr marL="0" indent="0">
              <a:buNone/>
            </a:pPr>
            <a:r>
              <a:rPr lang="en-US" sz="2400" dirty="0"/>
              <a:t>  Our goals represented in the following three points as follow :-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03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1.User registers to website as a user or subscriber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014" y="2088344"/>
            <a:ext cx="6310648" cy="4806753"/>
          </a:xfrm>
        </p:spPr>
      </p:pic>
    </p:spTree>
    <p:extLst>
      <p:ext uri="{BB962C8B-B14F-4D97-AF65-F5344CB8AC3E}">
        <p14:creationId xmlns:p14="http://schemas.microsoft.com/office/powerpoint/2010/main" val="386922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If user</a:t>
            </a:r>
            <a:r>
              <a:rPr lang="ar-JO" dirty="0" smtClean="0"/>
              <a:t> </a:t>
            </a:r>
            <a:r>
              <a:rPr lang="en-US" dirty="0" smtClean="0"/>
              <a:t>wants to become vendor just click on  store manger and click on become a vendor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7" y="2295420"/>
            <a:ext cx="8950817" cy="4510772"/>
          </a:xfrm>
        </p:spPr>
      </p:pic>
    </p:spTree>
    <p:extLst>
      <p:ext uri="{BB962C8B-B14F-4D97-AF65-F5344CB8AC3E}">
        <p14:creationId xmlns:p14="http://schemas.microsoft.com/office/powerpoint/2010/main" val="2327157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1720</TotalTime>
  <Words>206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Times New Roman</vt:lpstr>
      <vt:lpstr>Wingdings</vt:lpstr>
      <vt:lpstr>Wingdings 3</vt:lpstr>
      <vt:lpstr>Ion Boardroom</vt:lpstr>
      <vt:lpstr>PowerPoint Presentation</vt:lpstr>
      <vt:lpstr>Out line:-</vt:lpstr>
      <vt:lpstr>Definition</vt:lpstr>
      <vt:lpstr>Motivation </vt:lpstr>
      <vt:lpstr>Objectives</vt:lpstr>
      <vt:lpstr>Objectives</vt:lpstr>
      <vt:lpstr>Objectives</vt:lpstr>
      <vt:lpstr>1.User registers to website as a user or subscriber</vt:lpstr>
      <vt:lpstr>2. If user wants to become vendor just click on  store manger and click on become a vendor</vt:lpstr>
      <vt:lpstr>Challenges </vt:lpstr>
      <vt:lpstr>Future work </vt:lpstr>
      <vt:lpstr>Implementation 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Guide</dc:title>
  <dc:creator>hoba hmidan</dc:creator>
  <cp:lastModifiedBy>Abdullah Aladham</cp:lastModifiedBy>
  <cp:revision>64</cp:revision>
  <dcterms:created xsi:type="dcterms:W3CDTF">2018-12-21T17:01:21Z</dcterms:created>
  <dcterms:modified xsi:type="dcterms:W3CDTF">2019-09-22T23:25:10Z</dcterms:modified>
</cp:coreProperties>
</file>