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7" d="100"/>
          <a:sy n="87" d="100"/>
        </p:scale>
        <p:origin x="528"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EEA1E-0642-4FBB-B968-6C0C5F39510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06A70D7-37FF-43D7-9979-330C486306B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ABA55AC-4CDF-49E8-8309-10D046490B5F}"/>
              </a:ext>
            </a:extLst>
          </p:cNvPr>
          <p:cNvSpPr>
            <a:spLocks noGrp="1"/>
          </p:cNvSpPr>
          <p:nvPr>
            <p:ph type="dt" sz="half" idx="10"/>
          </p:nvPr>
        </p:nvSpPr>
        <p:spPr/>
        <p:txBody>
          <a:bodyPr/>
          <a:lstStyle/>
          <a:p>
            <a:fld id="{208EB95B-C76C-46E4-BCC5-2DD1E7A92E24}" type="datetimeFigureOut">
              <a:rPr lang="en-US" smtClean="0"/>
              <a:t>18/06/2018</a:t>
            </a:fld>
            <a:endParaRPr lang="en-US"/>
          </a:p>
        </p:txBody>
      </p:sp>
      <p:sp>
        <p:nvSpPr>
          <p:cNvPr id="5" name="Footer Placeholder 4">
            <a:extLst>
              <a:ext uri="{FF2B5EF4-FFF2-40B4-BE49-F238E27FC236}">
                <a16:creationId xmlns:a16="http://schemas.microsoft.com/office/drawing/2014/main" id="{EA53140A-14FE-4CA7-9D4B-5DB1F49BDA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F97138-5036-46B0-A97C-BF5B37CE7CF1}"/>
              </a:ext>
            </a:extLst>
          </p:cNvPr>
          <p:cNvSpPr>
            <a:spLocks noGrp="1"/>
          </p:cNvSpPr>
          <p:nvPr>
            <p:ph type="sldNum" sz="quarter" idx="12"/>
          </p:nvPr>
        </p:nvSpPr>
        <p:spPr/>
        <p:txBody>
          <a:bodyPr/>
          <a:lstStyle/>
          <a:p>
            <a:fld id="{5008A8AA-016B-47A9-8249-AF4B92F1478B}" type="slidenum">
              <a:rPr lang="en-US" smtClean="0"/>
              <a:t>‹#›</a:t>
            </a:fld>
            <a:endParaRPr lang="en-US"/>
          </a:p>
        </p:txBody>
      </p:sp>
    </p:spTree>
    <p:extLst>
      <p:ext uri="{BB962C8B-B14F-4D97-AF65-F5344CB8AC3E}">
        <p14:creationId xmlns:p14="http://schemas.microsoft.com/office/powerpoint/2010/main" val="1270051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4326E-620F-409D-A5D2-EA9B60EC6DB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8B8AB13-E7CF-4B53-9672-16BAA21348F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A73EDA0-C8CE-4533-B2E8-3A442FBA8E67}"/>
              </a:ext>
            </a:extLst>
          </p:cNvPr>
          <p:cNvSpPr>
            <a:spLocks noGrp="1"/>
          </p:cNvSpPr>
          <p:nvPr>
            <p:ph type="dt" sz="half" idx="10"/>
          </p:nvPr>
        </p:nvSpPr>
        <p:spPr/>
        <p:txBody>
          <a:bodyPr/>
          <a:lstStyle/>
          <a:p>
            <a:fld id="{208EB95B-C76C-46E4-BCC5-2DD1E7A92E24}" type="datetimeFigureOut">
              <a:rPr lang="en-US" smtClean="0"/>
              <a:t>18/06/2018</a:t>
            </a:fld>
            <a:endParaRPr lang="en-US"/>
          </a:p>
        </p:txBody>
      </p:sp>
      <p:sp>
        <p:nvSpPr>
          <p:cNvPr id="5" name="Footer Placeholder 4">
            <a:extLst>
              <a:ext uri="{FF2B5EF4-FFF2-40B4-BE49-F238E27FC236}">
                <a16:creationId xmlns:a16="http://schemas.microsoft.com/office/drawing/2014/main" id="{10A73F42-9472-4BA9-9F49-66E7C4B733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0B665E-D5C1-4A63-B629-764372194B7E}"/>
              </a:ext>
            </a:extLst>
          </p:cNvPr>
          <p:cNvSpPr>
            <a:spLocks noGrp="1"/>
          </p:cNvSpPr>
          <p:nvPr>
            <p:ph type="sldNum" sz="quarter" idx="12"/>
          </p:nvPr>
        </p:nvSpPr>
        <p:spPr/>
        <p:txBody>
          <a:bodyPr/>
          <a:lstStyle/>
          <a:p>
            <a:fld id="{5008A8AA-016B-47A9-8249-AF4B92F1478B}" type="slidenum">
              <a:rPr lang="en-US" smtClean="0"/>
              <a:t>‹#›</a:t>
            </a:fld>
            <a:endParaRPr lang="en-US"/>
          </a:p>
        </p:txBody>
      </p:sp>
    </p:spTree>
    <p:extLst>
      <p:ext uri="{BB962C8B-B14F-4D97-AF65-F5344CB8AC3E}">
        <p14:creationId xmlns:p14="http://schemas.microsoft.com/office/powerpoint/2010/main" val="2561890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7C178EA-BB30-478E-B70C-5D328D24EFA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4D6C1AB-7A4E-4CE0-879C-10546FC073E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D3D9D3-AA26-4D0A-A644-D77076EA978A}"/>
              </a:ext>
            </a:extLst>
          </p:cNvPr>
          <p:cNvSpPr>
            <a:spLocks noGrp="1"/>
          </p:cNvSpPr>
          <p:nvPr>
            <p:ph type="dt" sz="half" idx="10"/>
          </p:nvPr>
        </p:nvSpPr>
        <p:spPr/>
        <p:txBody>
          <a:bodyPr/>
          <a:lstStyle/>
          <a:p>
            <a:fld id="{208EB95B-C76C-46E4-BCC5-2DD1E7A92E24}" type="datetimeFigureOut">
              <a:rPr lang="en-US" smtClean="0"/>
              <a:t>18/06/2018</a:t>
            </a:fld>
            <a:endParaRPr lang="en-US"/>
          </a:p>
        </p:txBody>
      </p:sp>
      <p:sp>
        <p:nvSpPr>
          <p:cNvPr id="5" name="Footer Placeholder 4">
            <a:extLst>
              <a:ext uri="{FF2B5EF4-FFF2-40B4-BE49-F238E27FC236}">
                <a16:creationId xmlns:a16="http://schemas.microsoft.com/office/drawing/2014/main" id="{85DAB539-CBA3-452C-BB77-A253D5EC6DD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524B2C-7FA5-4CBD-A37B-DC37E713813A}"/>
              </a:ext>
            </a:extLst>
          </p:cNvPr>
          <p:cNvSpPr>
            <a:spLocks noGrp="1"/>
          </p:cNvSpPr>
          <p:nvPr>
            <p:ph type="sldNum" sz="quarter" idx="12"/>
          </p:nvPr>
        </p:nvSpPr>
        <p:spPr/>
        <p:txBody>
          <a:bodyPr/>
          <a:lstStyle/>
          <a:p>
            <a:fld id="{5008A8AA-016B-47A9-8249-AF4B92F1478B}" type="slidenum">
              <a:rPr lang="en-US" smtClean="0"/>
              <a:t>‹#›</a:t>
            </a:fld>
            <a:endParaRPr lang="en-US"/>
          </a:p>
        </p:txBody>
      </p:sp>
    </p:spTree>
    <p:extLst>
      <p:ext uri="{BB962C8B-B14F-4D97-AF65-F5344CB8AC3E}">
        <p14:creationId xmlns:p14="http://schemas.microsoft.com/office/powerpoint/2010/main" val="11192777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1F2CCD-2434-4E15-B2E4-B1DFED5D8D2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33712F2-4618-44BC-B578-0273B7FD3AB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674961-C786-4F87-847E-75197DF57F61}"/>
              </a:ext>
            </a:extLst>
          </p:cNvPr>
          <p:cNvSpPr>
            <a:spLocks noGrp="1"/>
          </p:cNvSpPr>
          <p:nvPr>
            <p:ph type="dt" sz="half" idx="10"/>
          </p:nvPr>
        </p:nvSpPr>
        <p:spPr/>
        <p:txBody>
          <a:bodyPr/>
          <a:lstStyle/>
          <a:p>
            <a:fld id="{208EB95B-C76C-46E4-BCC5-2DD1E7A92E24}" type="datetimeFigureOut">
              <a:rPr lang="en-US" smtClean="0"/>
              <a:t>18/06/2018</a:t>
            </a:fld>
            <a:endParaRPr lang="en-US"/>
          </a:p>
        </p:txBody>
      </p:sp>
      <p:sp>
        <p:nvSpPr>
          <p:cNvPr id="5" name="Footer Placeholder 4">
            <a:extLst>
              <a:ext uri="{FF2B5EF4-FFF2-40B4-BE49-F238E27FC236}">
                <a16:creationId xmlns:a16="http://schemas.microsoft.com/office/drawing/2014/main" id="{29CAF59D-2E2B-400E-93F9-FE9D7BCD8B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9BF3B4-84C3-44F0-AADC-44E1A10D3CA2}"/>
              </a:ext>
            </a:extLst>
          </p:cNvPr>
          <p:cNvSpPr>
            <a:spLocks noGrp="1"/>
          </p:cNvSpPr>
          <p:nvPr>
            <p:ph type="sldNum" sz="quarter" idx="12"/>
          </p:nvPr>
        </p:nvSpPr>
        <p:spPr/>
        <p:txBody>
          <a:bodyPr/>
          <a:lstStyle/>
          <a:p>
            <a:fld id="{5008A8AA-016B-47A9-8249-AF4B92F1478B}" type="slidenum">
              <a:rPr lang="en-US" smtClean="0"/>
              <a:t>‹#›</a:t>
            </a:fld>
            <a:endParaRPr lang="en-US"/>
          </a:p>
        </p:txBody>
      </p:sp>
    </p:spTree>
    <p:extLst>
      <p:ext uri="{BB962C8B-B14F-4D97-AF65-F5344CB8AC3E}">
        <p14:creationId xmlns:p14="http://schemas.microsoft.com/office/powerpoint/2010/main" val="39203839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03444-30B1-4E4F-AEA9-752D91C99FE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07302DB-42FC-44FD-A54D-CFEF0AAA940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80DACCA-AFE9-4124-8205-C382E3FA09EC}"/>
              </a:ext>
            </a:extLst>
          </p:cNvPr>
          <p:cNvSpPr>
            <a:spLocks noGrp="1"/>
          </p:cNvSpPr>
          <p:nvPr>
            <p:ph type="dt" sz="half" idx="10"/>
          </p:nvPr>
        </p:nvSpPr>
        <p:spPr/>
        <p:txBody>
          <a:bodyPr/>
          <a:lstStyle/>
          <a:p>
            <a:fld id="{208EB95B-C76C-46E4-BCC5-2DD1E7A92E24}" type="datetimeFigureOut">
              <a:rPr lang="en-US" smtClean="0"/>
              <a:t>18/06/2018</a:t>
            </a:fld>
            <a:endParaRPr lang="en-US"/>
          </a:p>
        </p:txBody>
      </p:sp>
      <p:sp>
        <p:nvSpPr>
          <p:cNvPr id="5" name="Footer Placeholder 4">
            <a:extLst>
              <a:ext uri="{FF2B5EF4-FFF2-40B4-BE49-F238E27FC236}">
                <a16:creationId xmlns:a16="http://schemas.microsoft.com/office/drawing/2014/main" id="{112C4050-980A-4245-9719-2CC168D280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60F4E5-823C-4549-9C22-933D215BE3E3}"/>
              </a:ext>
            </a:extLst>
          </p:cNvPr>
          <p:cNvSpPr>
            <a:spLocks noGrp="1"/>
          </p:cNvSpPr>
          <p:nvPr>
            <p:ph type="sldNum" sz="quarter" idx="12"/>
          </p:nvPr>
        </p:nvSpPr>
        <p:spPr/>
        <p:txBody>
          <a:bodyPr/>
          <a:lstStyle/>
          <a:p>
            <a:fld id="{5008A8AA-016B-47A9-8249-AF4B92F1478B}" type="slidenum">
              <a:rPr lang="en-US" smtClean="0"/>
              <a:t>‹#›</a:t>
            </a:fld>
            <a:endParaRPr lang="en-US"/>
          </a:p>
        </p:txBody>
      </p:sp>
    </p:spTree>
    <p:extLst>
      <p:ext uri="{BB962C8B-B14F-4D97-AF65-F5344CB8AC3E}">
        <p14:creationId xmlns:p14="http://schemas.microsoft.com/office/powerpoint/2010/main" val="2378982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A1F02D-D932-4E3A-91F9-F02CDA3ED0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9683E13-9236-48BC-AA71-D5F8FB8BD36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2291E8-B075-4780-A0EE-7865168433C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9AFB889-1620-4098-842B-BD0268C88F38}"/>
              </a:ext>
            </a:extLst>
          </p:cNvPr>
          <p:cNvSpPr>
            <a:spLocks noGrp="1"/>
          </p:cNvSpPr>
          <p:nvPr>
            <p:ph type="dt" sz="half" idx="10"/>
          </p:nvPr>
        </p:nvSpPr>
        <p:spPr/>
        <p:txBody>
          <a:bodyPr/>
          <a:lstStyle/>
          <a:p>
            <a:fld id="{208EB95B-C76C-46E4-BCC5-2DD1E7A92E24}" type="datetimeFigureOut">
              <a:rPr lang="en-US" smtClean="0"/>
              <a:t>18/06/2018</a:t>
            </a:fld>
            <a:endParaRPr lang="en-US"/>
          </a:p>
        </p:txBody>
      </p:sp>
      <p:sp>
        <p:nvSpPr>
          <p:cNvPr id="6" name="Footer Placeholder 5">
            <a:extLst>
              <a:ext uri="{FF2B5EF4-FFF2-40B4-BE49-F238E27FC236}">
                <a16:creationId xmlns:a16="http://schemas.microsoft.com/office/drawing/2014/main" id="{535CD459-4DC7-430F-9023-809B0AF5285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C2F469A-AB6D-4122-81E9-04454B8C14AD}"/>
              </a:ext>
            </a:extLst>
          </p:cNvPr>
          <p:cNvSpPr>
            <a:spLocks noGrp="1"/>
          </p:cNvSpPr>
          <p:nvPr>
            <p:ph type="sldNum" sz="quarter" idx="12"/>
          </p:nvPr>
        </p:nvSpPr>
        <p:spPr/>
        <p:txBody>
          <a:bodyPr/>
          <a:lstStyle/>
          <a:p>
            <a:fld id="{5008A8AA-016B-47A9-8249-AF4B92F1478B}" type="slidenum">
              <a:rPr lang="en-US" smtClean="0"/>
              <a:t>‹#›</a:t>
            </a:fld>
            <a:endParaRPr lang="en-US"/>
          </a:p>
        </p:txBody>
      </p:sp>
    </p:spTree>
    <p:extLst>
      <p:ext uri="{BB962C8B-B14F-4D97-AF65-F5344CB8AC3E}">
        <p14:creationId xmlns:p14="http://schemas.microsoft.com/office/powerpoint/2010/main" val="2405495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8CD2F-6D00-40C5-8C26-7143F0C2379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14CCCBF-6FCD-4B52-8D80-C51626BDD1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D522260-B85A-4D63-BACA-90C1830F8D1B}"/>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816CCE0-6617-4551-A238-0B13FEE4666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389CBAA-A18C-4126-B0D9-2AAB79E140E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AF558B2-97DE-48E0-A25D-6DFDA2F4ADB2}"/>
              </a:ext>
            </a:extLst>
          </p:cNvPr>
          <p:cNvSpPr>
            <a:spLocks noGrp="1"/>
          </p:cNvSpPr>
          <p:nvPr>
            <p:ph type="dt" sz="half" idx="10"/>
          </p:nvPr>
        </p:nvSpPr>
        <p:spPr/>
        <p:txBody>
          <a:bodyPr/>
          <a:lstStyle/>
          <a:p>
            <a:fld id="{208EB95B-C76C-46E4-BCC5-2DD1E7A92E24}" type="datetimeFigureOut">
              <a:rPr lang="en-US" smtClean="0"/>
              <a:t>18/06/2018</a:t>
            </a:fld>
            <a:endParaRPr lang="en-US"/>
          </a:p>
        </p:txBody>
      </p:sp>
      <p:sp>
        <p:nvSpPr>
          <p:cNvPr id="8" name="Footer Placeholder 7">
            <a:extLst>
              <a:ext uri="{FF2B5EF4-FFF2-40B4-BE49-F238E27FC236}">
                <a16:creationId xmlns:a16="http://schemas.microsoft.com/office/drawing/2014/main" id="{6E0AA369-C651-46CA-820D-EBE1192B961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5497F3-B097-4751-889F-43640C66EE95}"/>
              </a:ext>
            </a:extLst>
          </p:cNvPr>
          <p:cNvSpPr>
            <a:spLocks noGrp="1"/>
          </p:cNvSpPr>
          <p:nvPr>
            <p:ph type="sldNum" sz="quarter" idx="12"/>
          </p:nvPr>
        </p:nvSpPr>
        <p:spPr/>
        <p:txBody>
          <a:bodyPr/>
          <a:lstStyle/>
          <a:p>
            <a:fld id="{5008A8AA-016B-47A9-8249-AF4B92F1478B}" type="slidenum">
              <a:rPr lang="en-US" smtClean="0"/>
              <a:t>‹#›</a:t>
            </a:fld>
            <a:endParaRPr lang="en-US"/>
          </a:p>
        </p:txBody>
      </p:sp>
    </p:spTree>
    <p:extLst>
      <p:ext uri="{BB962C8B-B14F-4D97-AF65-F5344CB8AC3E}">
        <p14:creationId xmlns:p14="http://schemas.microsoft.com/office/powerpoint/2010/main" val="4026543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719C0-4453-4F41-908B-51D5927642A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4D7EE3A-33A8-4997-931D-BDAAF39DD0A4}"/>
              </a:ext>
            </a:extLst>
          </p:cNvPr>
          <p:cNvSpPr>
            <a:spLocks noGrp="1"/>
          </p:cNvSpPr>
          <p:nvPr>
            <p:ph type="dt" sz="half" idx="10"/>
          </p:nvPr>
        </p:nvSpPr>
        <p:spPr/>
        <p:txBody>
          <a:bodyPr/>
          <a:lstStyle/>
          <a:p>
            <a:fld id="{208EB95B-C76C-46E4-BCC5-2DD1E7A92E24}" type="datetimeFigureOut">
              <a:rPr lang="en-US" smtClean="0"/>
              <a:t>18/06/2018</a:t>
            </a:fld>
            <a:endParaRPr lang="en-US"/>
          </a:p>
        </p:txBody>
      </p:sp>
      <p:sp>
        <p:nvSpPr>
          <p:cNvPr id="4" name="Footer Placeholder 3">
            <a:extLst>
              <a:ext uri="{FF2B5EF4-FFF2-40B4-BE49-F238E27FC236}">
                <a16:creationId xmlns:a16="http://schemas.microsoft.com/office/drawing/2014/main" id="{7A9C36ED-750C-4556-9CD6-E5CD4C36B73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F7A953D-6038-4C35-BBB2-D58857FDDC69}"/>
              </a:ext>
            </a:extLst>
          </p:cNvPr>
          <p:cNvSpPr>
            <a:spLocks noGrp="1"/>
          </p:cNvSpPr>
          <p:nvPr>
            <p:ph type="sldNum" sz="quarter" idx="12"/>
          </p:nvPr>
        </p:nvSpPr>
        <p:spPr/>
        <p:txBody>
          <a:bodyPr/>
          <a:lstStyle/>
          <a:p>
            <a:fld id="{5008A8AA-016B-47A9-8249-AF4B92F1478B}" type="slidenum">
              <a:rPr lang="en-US" smtClean="0"/>
              <a:t>‹#›</a:t>
            </a:fld>
            <a:endParaRPr lang="en-US"/>
          </a:p>
        </p:txBody>
      </p:sp>
    </p:spTree>
    <p:extLst>
      <p:ext uri="{BB962C8B-B14F-4D97-AF65-F5344CB8AC3E}">
        <p14:creationId xmlns:p14="http://schemas.microsoft.com/office/powerpoint/2010/main" val="130202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A921F96-5C27-4ADE-8076-E007585A9EB9}"/>
              </a:ext>
            </a:extLst>
          </p:cNvPr>
          <p:cNvSpPr>
            <a:spLocks noGrp="1"/>
          </p:cNvSpPr>
          <p:nvPr>
            <p:ph type="dt" sz="half" idx="10"/>
          </p:nvPr>
        </p:nvSpPr>
        <p:spPr/>
        <p:txBody>
          <a:bodyPr/>
          <a:lstStyle/>
          <a:p>
            <a:fld id="{208EB95B-C76C-46E4-BCC5-2DD1E7A92E24}" type="datetimeFigureOut">
              <a:rPr lang="en-US" smtClean="0"/>
              <a:t>18/06/2018</a:t>
            </a:fld>
            <a:endParaRPr lang="en-US"/>
          </a:p>
        </p:txBody>
      </p:sp>
      <p:sp>
        <p:nvSpPr>
          <p:cNvPr id="3" name="Footer Placeholder 2">
            <a:extLst>
              <a:ext uri="{FF2B5EF4-FFF2-40B4-BE49-F238E27FC236}">
                <a16:creationId xmlns:a16="http://schemas.microsoft.com/office/drawing/2014/main" id="{60E03324-10A7-46C9-895A-33D0051CCDD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94BCAB7-C852-4BCC-A42A-DD74CF04529C}"/>
              </a:ext>
            </a:extLst>
          </p:cNvPr>
          <p:cNvSpPr>
            <a:spLocks noGrp="1"/>
          </p:cNvSpPr>
          <p:nvPr>
            <p:ph type="sldNum" sz="quarter" idx="12"/>
          </p:nvPr>
        </p:nvSpPr>
        <p:spPr/>
        <p:txBody>
          <a:bodyPr/>
          <a:lstStyle/>
          <a:p>
            <a:fld id="{5008A8AA-016B-47A9-8249-AF4B92F1478B}" type="slidenum">
              <a:rPr lang="en-US" smtClean="0"/>
              <a:t>‹#›</a:t>
            </a:fld>
            <a:endParaRPr lang="en-US"/>
          </a:p>
        </p:txBody>
      </p:sp>
    </p:spTree>
    <p:extLst>
      <p:ext uri="{BB962C8B-B14F-4D97-AF65-F5344CB8AC3E}">
        <p14:creationId xmlns:p14="http://schemas.microsoft.com/office/powerpoint/2010/main" val="3164319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6DAB2E-6BF3-4351-8CBE-E49910FF698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4CE32EE-FBE4-4E18-9F62-6DEBA32006E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23C0396-3396-4C17-8F68-BBED546731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D4482DD-76B7-4505-B4EA-9E1419F13753}"/>
              </a:ext>
            </a:extLst>
          </p:cNvPr>
          <p:cNvSpPr>
            <a:spLocks noGrp="1"/>
          </p:cNvSpPr>
          <p:nvPr>
            <p:ph type="dt" sz="half" idx="10"/>
          </p:nvPr>
        </p:nvSpPr>
        <p:spPr/>
        <p:txBody>
          <a:bodyPr/>
          <a:lstStyle/>
          <a:p>
            <a:fld id="{208EB95B-C76C-46E4-BCC5-2DD1E7A92E24}" type="datetimeFigureOut">
              <a:rPr lang="en-US" smtClean="0"/>
              <a:t>18/06/2018</a:t>
            </a:fld>
            <a:endParaRPr lang="en-US"/>
          </a:p>
        </p:txBody>
      </p:sp>
      <p:sp>
        <p:nvSpPr>
          <p:cNvPr id="6" name="Footer Placeholder 5">
            <a:extLst>
              <a:ext uri="{FF2B5EF4-FFF2-40B4-BE49-F238E27FC236}">
                <a16:creationId xmlns:a16="http://schemas.microsoft.com/office/drawing/2014/main" id="{B65A6754-BD79-48BB-9771-7B95A1EF5AC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E9A5DCC-C901-4CAD-9288-26E2C6B72C2D}"/>
              </a:ext>
            </a:extLst>
          </p:cNvPr>
          <p:cNvSpPr>
            <a:spLocks noGrp="1"/>
          </p:cNvSpPr>
          <p:nvPr>
            <p:ph type="sldNum" sz="quarter" idx="12"/>
          </p:nvPr>
        </p:nvSpPr>
        <p:spPr/>
        <p:txBody>
          <a:bodyPr/>
          <a:lstStyle/>
          <a:p>
            <a:fld id="{5008A8AA-016B-47A9-8249-AF4B92F1478B}" type="slidenum">
              <a:rPr lang="en-US" smtClean="0"/>
              <a:t>‹#›</a:t>
            </a:fld>
            <a:endParaRPr lang="en-US"/>
          </a:p>
        </p:txBody>
      </p:sp>
    </p:spTree>
    <p:extLst>
      <p:ext uri="{BB962C8B-B14F-4D97-AF65-F5344CB8AC3E}">
        <p14:creationId xmlns:p14="http://schemas.microsoft.com/office/powerpoint/2010/main" val="10819875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425A6E-B156-44CC-96AD-80FC60EECE2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AFC6EC5-7C46-4541-8D4D-ED72BA9878D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890A9C8-5C7E-4E0E-B4DA-36E0B0C8F39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44AE4C8-A036-4D37-8008-1722F89BE3F5}"/>
              </a:ext>
            </a:extLst>
          </p:cNvPr>
          <p:cNvSpPr>
            <a:spLocks noGrp="1"/>
          </p:cNvSpPr>
          <p:nvPr>
            <p:ph type="dt" sz="half" idx="10"/>
          </p:nvPr>
        </p:nvSpPr>
        <p:spPr/>
        <p:txBody>
          <a:bodyPr/>
          <a:lstStyle/>
          <a:p>
            <a:fld id="{208EB95B-C76C-46E4-BCC5-2DD1E7A92E24}" type="datetimeFigureOut">
              <a:rPr lang="en-US" smtClean="0"/>
              <a:t>18/06/2018</a:t>
            </a:fld>
            <a:endParaRPr lang="en-US"/>
          </a:p>
        </p:txBody>
      </p:sp>
      <p:sp>
        <p:nvSpPr>
          <p:cNvPr id="6" name="Footer Placeholder 5">
            <a:extLst>
              <a:ext uri="{FF2B5EF4-FFF2-40B4-BE49-F238E27FC236}">
                <a16:creationId xmlns:a16="http://schemas.microsoft.com/office/drawing/2014/main" id="{42E3A05E-CF8B-4FC6-9354-0E3EF1638E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CACA5E-57C6-4D74-AD5F-D7FF6EB6C6B8}"/>
              </a:ext>
            </a:extLst>
          </p:cNvPr>
          <p:cNvSpPr>
            <a:spLocks noGrp="1"/>
          </p:cNvSpPr>
          <p:nvPr>
            <p:ph type="sldNum" sz="quarter" idx="12"/>
          </p:nvPr>
        </p:nvSpPr>
        <p:spPr/>
        <p:txBody>
          <a:bodyPr/>
          <a:lstStyle/>
          <a:p>
            <a:fld id="{5008A8AA-016B-47A9-8249-AF4B92F1478B}" type="slidenum">
              <a:rPr lang="en-US" smtClean="0"/>
              <a:t>‹#›</a:t>
            </a:fld>
            <a:endParaRPr lang="en-US"/>
          </a:p>
        </p:txBody>
      </p:sp>
    </p:spTree>
    <p:extLst>
      <p:ext uri="{BB962C8B-B14F-4D97-AF65-F5344CB8AC3E}">
        <p14:creationId xmlns:p14="http://schemas.microsoft.com/office/powerpoint/2010/main" val="140866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ABA9BBD-CF09-4BEF-8222-9F86565AFAB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40368B5-2555-4565-8AB9-0CE779A0372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34C13F6-9D5D-4CD6-A869-57998CCAEE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8EB95B-C76C-46E4-BCC5-2DD1E7A92E24}" type="datetimeFigureOut">
              <a:rPr lang="en-US" smtClean="0"/>
              <a:t>18/06/2018</a:t>
            </a:fld>
            <a:endParaRPr lang="en-US"/>
          </a:p>
        </p:txBody>
      </p:sp>
      <p:sp>
        <p:nvSpPr>
          <p:cNvPr id="5" name="Footer Placeholder 4">
            <a:extLst>
              <a:ext uri="{FF2B5EF4-FFF2-40B4-BE49-F238E27FC236}">
                <a16:creationId xmlns:a16="http://schemas.microsoft.com/office/drawing/2014/main" id="{C0405B54-3079-4846-A7FA-EB87F1DF1A0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328D89C-3532-4C2A-A74A-0DEB58C5D7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08A8AA-016B-47A9-8249-AF4B92F1478B}" type="slidenum">
              <a:rPr lang="en-US" smtClean="0"/>
              <a:t>‹#›</a:t>
            </a:fld>
            <a:endParaRPr lang="en-US"/>
          </a:p>
        </p:txBody>
      </p:sp>
    </p:spTree>
    <p:extLst>
      <p:ext uri="{BB962C8B-B14F-4D97-AF65-F5344CB8AC3E}">
        <p14:creationId xmlns:p14="http://schemas.microsoft.com/office/powerpoint/2010/main" val="36878555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38B2F-787A-4E4B-940F-73C19D184E60}"/>
              </a:ext>
            </a:extLst>
          </p:cNvPr>
          <p:cNvSpPr>
            <a:spLocks noGrp="1"/>
          </p:cNvSpPr>
          <p:nvPr>
            <p:ph type="ctrTitle"/>
          </p:nvPr>
        </p:nvSpPr>
        <p:spPr/>
        <p:txBody>
          <a:bodyPr/>
          <a:lstStyle/>
          <a:p>
            <a:endParaRPr lang="en-US" dirty="0"/>
          </a:p>
        </p:txBody>
      </p:sp>
      <p:sp>
        <p:nvSpPr>
          <p:cNvPr id="3" name="Subtitle 2">
            <a:extLst>
              <a:ext uri="{FF2B5EF4-FFF2-40B4-BE49-F238E27FC236}">
                <a16:creationId xmlns:a16="http://schemas.microsoft.com/office/drawing/2014/main" id="{E5E15DA5-59E9-494C-B7A8-83F468A2A950}"/>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8114454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4EEE3-0542-4EA9-86D7-7102C50AA6CC}"/>
              </a:ext>
            </a:extLst>
          </p:cNvPr>
          <p:cNvSpPr>
            <a:spLocks noGrp="1"/>
          </p:cNvSpPr>
          <p:nvPr>
            <p:ph type="title"/>
          </p:nvPr>
        </p:nvSpPr>
        <p:spPr/>
        <p:txBody>
          <a:bodyPr/>
          <a:lstStyle/>
          <a:p>
            <a:pPr algn="ctr"/>
            <a:r>
              <a:rPr lang="en-US" dirty="0"/>
              <a:t>Calculation</a:t>
            </a:r>
          </a:p>
        </p:txBody>
      </p:sp>
      <p:sp>
        <p:nvSpPr>
          <p:cNvPr id="3" name="Content Placeholder 2">
            <a:extLst>
              <a:ext uri="{FF2B5EF4-FFF2-40B4-BE49-F238E27FC236}">
                <a16:creationId xmlns:a16="http://schemas.microsoft.com/office/drawing/2014/main" id="{524C4772-1CDE-45BD-AE82-EA24FC7CD646}"/>
              </a:ext>
            </a:extLst>
          </p:cNvPr>
          <p:cNvSpPr>
            <a:spLocks noGrp="1"/>
          </p:cNvSpPr>
          <p:nvPr>
            <p:ph idx="1"/>
          </p:nvPr>
        </p:nvSpPr>
        <p:spPr/>
        <p:txBody>
          <a:bodyPr/>
          <a:lstStyle/>
          <a:p>
            <a:r>
              <a:rPr lang="en-US" dirty="0"/>
              <a:t>1 m^3 of water need 3.67KWH to </a:t>
            </a:r>
            <a:r>
              <a:rPr lang="en-US" dirty="0" err="1"/>
              <a:t>separateThe</a:t>
            </a:r>
            <a:r>
              <a:rPr lang="en-US" dirty="0"/>
              <a:t> total Electricity we need per day = 6000*3.67 = 22020KWHThe Electricity needed per </a:t>
            </a:r>
            <a:r>
              <a:rPr lang="en-US" dirty="0" err="1"/>
              <a:t>houre</a:t>
            </a:r>
            <a:r>
              <a:rPr lang="en-US" dirty="0"/>
              <a:t> = 917 </a:t>
            </a:r>
            <a:r>
              <a:rPr lang="en-US" dirty="0" err="1"/>
              <a:t>KWThe</a:t>
            </a:r>
            <a:r>
              <a:rPr lang="en-US" dirty="0"/>
              <a:t> cost of the Electricity per day = 22020 * 0.6 = 13212 NIS The cost of the Electricity per month =22020 * 30 = 396360 NIS We need 40% from total Electricity= 22020*0.4 =8000KWH (</a:t>
            </a:r>
            <a:r>
              <a:rPr lang="en-US" dirty="0" err="1"/>
              <a:t>pv</a:t>
            </a:r>
            <a:r>
              <a:rPr lang="en-US" dirty="0"/>
              <a:t> system)The total KWP  = 8000KWH/6 H = 1333 KWP The number of </a:t>
            </a:r>
            <a:r>
              <a:rPr lang="en-US" dirty="0" err="1"/>
              <a:t>moduels</a:t>
            </a:r>
            <a:r>
              <a:rPr lang="en-US" dirty="0"/>
              <a:t> = 1333/0.35 =3500 modules Every 3 panels need 8 m^2 then 3500 panels need 9,330 m^2</a:t>
            </a:r>
          </a:p>
        </p:txBody>
      </p:sp>
    </p:spTree>
    <p:extLst>
      <p:ext uri="{BB962C8B-B14F-4D97-AF65-F5344CB8AC3E}">
        <p14:creationId xmlns:p14="http://schemas.microsoft.com/office/powerpoint/2010/main" val="13363490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F4734-A386-45C5-91A5-974245006A53}"/>
              </a:ext>
            </a:extLst>
          </p:cNvPr>
          <p:cNvSpPr>
            <a:spLocks noGrp="1"/>
          </p:cNvSpPr>
          <p:nvPr>
            <p:ph type="title"/>
          </p:nvPr>
        </p:nvSpPr>
        <p:spPr/>
        <p:txBody>
          <a:bodyPr/>
          <a:lstStyle/>
          <a:p>
            <a:pPr algn="ctr"/>
            <a:r>
              <a:rPr lang="en-US" dirty="0"/>
              <a:t>Anaerobic digestion</a:t>
            </a:r>
          </a:p>
        </p:txBody>
      </p:sp>
      <p:sp>
        <p:nvSpPr>
          <p:cNvPr id="3" name="Content Placeholder 2">
            <a:extLst>
              <a:ext uri="{FF2B5EF4-FFF2-40B4-BE49-F238E27FC236}">
                <a16:creationId xmlns:a16="http://schemas.microsoft.com/office/drawing/2014/main" id="{277B3397-E930-431D-A429-069030F83086}"/>
              </a:ext>
            </a:extLst>
          </p:cNvPr>
          <p:cNvSpPr>
            <a:spLocks noGrp="1"/>
          </p:cNvSpPr>
          <p:nvPr>
            <p:ph idx="1"/>
          </p:nvPr>
        </p:nvSpPr>
        <p:spPr/>
        <p:txBody>
          <a:bodyPr/>
          <a:lstStyle/>
          <a:p>
            <a:r>
              <a:rPr lang="en-US" dirty="0"/>
              <a:t>Anaerobic digestion is a collection of processes by which microorganisms break down biodegradable material in the absence of oxygen. The digestion process begins with bacterial hydrolysis of the input materials. Insoluble organic polymers, such as carbohydrates, are broken down to soluble derivatives that become available for other bacteria. Acidogenic bacteria then convert the sugars and amino acids into carbon dioxide, hydrogen, ammonia, and organic acids. These bacteria convert these resulting organic acids into acetic acid, along with additional ammonia, hydrogen.. Finally, methanogens convert these products to methane.</a:t>
            </a:r>
          </a:p>
        </p:txBody>
      </p:sp>
    </p:spTree>
    <p:extLst>
      <p:ext uri="{BB962C8B-B14F-4D97-AF65-F5344CB8AC3E}">
        <p14:creationId xmlns:p14="http://schemas.microsoft.com/office/powerpoint/2010/main" val="39135881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7D3858-DDC3-4634-996D-DB99ADF919D9}"/>
              </a:ext>
            </a:extLst>
          </p:cNvPr>
          <p:cNvSpPr>
            <a:spLocks noGrp="1"/>
          </p:cNvSpPr>
          <p:nvPr>
            <p:ph type="title"/>
          </p:nvPr>
        </p:nvSpPr>
        <p:spPr/>
        <p:txBody>
          <a:bodyPr/>
          <a:lstStyle/>
          <a:p>
            <a:pPr algn="ctr"/>
            <a:r>
              <a:rPr lang="en-US" dirty="0"/>
              <a:t>Environmental Requirements </a:t>
            </a:r>
          </a:p>
        </p:txBody>
      </p:sp>
      <p:sp>
        <p:nvSpPr>
          <p:cNvPr id="3" name="Content Placeholder 2">
            <a:extLst>
              <a:ext uri="{FF2B5EF4-FFF2-40B4-BE49-F238E27FC236}">
                <a16:creationId xmlns:a16="http://schemas.microsoft.com/office/drawing/2014/main" id="{0F1231F8-08D7-44AE-8B5D-19516DC4C397}"/>
              </a:ext>
            </a:extLst>
          </p:cNvPr>
          <p:cNvSpPr>
            <a:spLocks noGrp="1"/>
          </p:cNvSpPr>
          <p:nvPr>
            <p:ph idx="1"/>
          </p:nvPr>
        </p:nvSpPr>
        <p:spPr/>
        <p:txBody>
          <a:bodyPr/>
          <a:lstStyle/>
          <a:p>
            <a:r>
              <a:rPr lang="en-US" dirty="0"/>
              <a:t>The methane-producing microbial process is affected by numerous interdependent environmental factors, such as temperature, retention time, loading rate, and agitation. An effective production system must control all these factors through provisions within its structural and equipment components.</a:t>
            </a:r>
          </a:p>
        </p:txBody>
      </p:sp>
    </p:spTree>
    <p:extLst>
      <p:ext uri="{BB962C8B-B14F-4D97-AF65-F5344CB8AC3E}">
        <p14:creationId xmlns:p14="http://schemas.microsoft.com/office/powerpoint/2010/main" val="9016409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8098D-9C10-4525-B310-6B168D078509}"/>
              </a:ext>
            </a:extLst>
          </p:cNvPr>
          <p:cNvSpPr>
            <a:spLocks noGrp="1"/>
          </p:cNvSpPr>
          <p:nvPr>
            <p:ph type="title"/>
          </p:nvPr>
        </p:nvSpPr>
        <p:spPr/>
        <p:txBody>
          <a:bodyPr/>
          <a:lstStyle/>
          <a:p>
            <a:pPr algn="ctr"/>
            <a:r>
              <a:rPr lang="en-US" dirty="0"/>
              <a:t>Digester Size </a:t>
            </a:r>
          </a:p>
        </p:txBody>
      </p:sp>
      <p:sp>
        <p:nvSpPr>
          <p:cNvPr id="3" name="Content Placeholder 2">
            <a:extLst>
              <a:ext uri="{FF2B5EF4-FFF2-40B4-BE49-F238E27FC236}">
                <a16:creationId xmlns:a16="http://schemas.microsoft.com/office/drawing/2014/main" id="{A699DAA3-80B8-423D-80CF-744AA0E910F3}"/>
              </a:ext>
            </a:extLst>
          </p:cNvPr>
          <p:cNvSpPr>
            <a:spLocks noGrp="1"/>
          </p:cNvSpPr>
          <p:nvPr>
            <p:ph idx="1"/>
          </p:nvPr>
        </p:nvSpPr>
        <p:spPr/>
        <p:txBody>
          <a:bodyPr/>
          <a:lstStyle/>
          <a:p>
            <a:r>
              <a:rPr lang="en-US" dirty="0"/>
              <a:t>A. Calculate weight and volume of manure to be handled:10000 m3 of waste water (solid +slug ) – 6000m3 (slug)   = 4000m3 (solid waste)B. B. Calculate dry matter to be handled. Solids content of manure is expected to be about 15 </a:t>
            </a:r>
            <a:r>
              <a:rPr lang="en-US" dirty="0" err="1"/>
              <a:t>percentDry</a:t>
            </a:r>
            <a:r>
              <a:rPr lang="en-US" dirty="0"/>
              <a:t> matter: 4000ton x 0.15 = 600 </a:t>
            </a:r>
            <a:r>
              <a:rPr lang="en-US" dirty="0" err="1"/>
              <a:t>tonC</a:t>
            </a:r>
            <a:r>
              <a:rPr lang="en-US" dirty="0"/>
              <a:t>. C. Calculate weight and volume of slurry to be moved into the digester each </a:t>
            </a:r>
            <a:r>
              <a:rPr lang="en-US" dirty="0" err="1"/>
              <a:t>day.Dry</a:t>
            </a:r>
            <a:r>
              <a:rPr lang="en-US" dirty="0"/>
              <a:t> matter concentration of slurry: 13 </a:t>
            </a:r>
            <a:r>
              <a:rPr lang="en-US" dirty="0" err="1"/>
              <a:t>percentTotal</a:t>
            </a:r>
            <a:r>
              <a:rPr lang="en-US" dirty="0"/>
              <a:t> volume: excreted manure + added </a:t>
            </a:r>
            <a:r>
              <a:rPr lang="en-US" dirty="0" err="1"/>
              <a:t>waterTotal</a:t>
            </a:r>
            <a:r>
              <a:rPr lang="en-US" dirty="0"/>
              <a:t> weight of slurry: dry matter/0.13600 /0.13 = 4600 </a:t>
            </a:r>
            <a:r>
              <a:rPr lang="en-US" dirty="0" err="1"/>
              <a:t>tonTotal</a:t>
            </a:r>
            <a:r>
              <a:rPr lang="en-US" dirty="0"/>
              <a:t> volume of slurry: 4600m3D. Calculate volume of digester chamber for specific retention </a:t>
            </a:r>
            <a:r>
              <a:rPr lang="en-US" dirty="0" err="1"/>
              <a:t>time.Assume</a:t>
            </a:r>
            <a:r>
              <a:rPr lang="en-US" dirty="0"/>
              <a:t> retention time of 14 </a:t>
            </a:r>
            <a:r>
              <a:rPr lang="en-US" dirty="0" err="1"/>
              <a:t>daysbChamber</a:t>
            </a:r>
            <a:r>
              <a:rPr lang="en-US" dirty="0"/>
              <a:t> volume: daily slurry production x retention time4600 m3 x 14 = 64400 m3</a:t>
            </a:r>
          </a:p>
        </p:txBody>
      </p:sp>
    </p:spTree>
    <p:extLst>
      <p:ext uri="{BB962C8B-B14F-4D97-AF65-F5344CB8AC3E}">
        <p14:creationId xmlns:p14="http://schemas.microsoft.com/office/powerpoint/2010/main" val="30544546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6D13D-1CB2-47FB-A88F-1B10539FAC20}"/>
              </a:ext>
            </a:extLst>
          </p:cNvPr>
          <p:cNvSpPr>
            <a:spLocks noGrp="1"/>
          </p:cNvSpPr>
          <p:nvPr>
            <p:ph type="title"/>
          </p:nvPr>
        </p:nvSpPr>
        <p:spPr/>
        <p:txBody>
          <a:bodyPr/>
          <a:lstStyle/>
          <a:p>
            <a:pPr algn="ctr"/>
            <a:r>
              <a:rPr lang="en-US" dirty="0"/>
              <a:t>Conclusion</a:t>
            </a:r>
          </a:p>
        </p:txBody>
      </p:sp>
      <p:sp>
        <p:nvSpPr>
          <p:cNvPr id="3" name="Content Placeholder 2">
            <a:extLst>
              <a:ext uri="{FF2B5EF4-FFF2-40B4-BE49-F238E27FC236}">
                <a16:creationId xmlns:a16="http://schemas.microsoft.com/office/drawing/2014/main" id="{DA751A43-C878-4D70-8729-E8D6E985DBFC}"/>
              </a:ext>
            </a:extLst>
          </p:cNvPr>
          <p:cNvSpPr>
            <a:spLocks noGrp="1"/>
          </p:cNvSpPr>
          <p:nvPr>
            <p:ph idx="1"/>
          </p:nvPr>
        </p:nvSpPr>
        <p:spPr/>
        <p:txBody>
          <a:bodyPr>
            <a:normAutofit fontScale="92500" lnSpcReduction="20000"/>
          </a:bodyPr>
          <a:lstStyle/>
          <a:p>
            <a:r>
              <a:rPr lang="en-US" dirty="0"/>
              <a:t>In the separation method when electricity is introduced into the water through two poles, the cathode (negative) and anode (positive) are attracted These ions to the charged electrode. Then we calculate the total electricity that we need in the end Finally, we calculate the volume of production of oxygen and hydrogen, which was for 6000 </a:t>
            </a:r>
            <a:r>
              <a:rPr lang="en-US" dirty="0" err="1"/>
              <a:t>waterTo</a:t>
            </a:r>
            <a:r>
              <a:rPr lang="en-US" dirty="0"/>
              <a:t> reduce the total cost of the photoelectric system, the solar system was chosen to convert sunlight into electricity. The calculations and results illustrate the design of the PV system. Here, we need about 15 acres of panels to reduce 40% of the electricity equivalent to 8808 kilowatts per </a:t>
            </a:r>
            <a:r>
              <a:rPr lang="en-US" dirty="0" err="1"/>
              <a:t>day.The</a:t>
            </a:r>
            <a:r>
              <a:rPr lang="en-US" dirty="0"/>
              <a:t> fuel cell converts chemical energy from fuel to electricity and water, and electricity can be produced commonly as long as fuel and oxygen are supplied. composed of cathode, anode and electrolyte that press positively charged protons to move between the sides of the fuel cell. Energy efficiency of the fuel cell ranges from 40-60%; however, if the waste heat is captured in the cogeneration system, efficiencies of up to 85% can be obtained.</a:t>
            </a:r>
          </a:p>
        </p:txBody>
      </p:sp>
    </p:spTree>
    <p:extLst>
      <p:ext uri="{BB962C8B-B14F-4D97-AF65-F5344CB8AC3E}">
        <p14:creationId xmlns:p14="http://schemas.microsoft.com/office/powerpoint/2010/main" val="13904660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4F4FAA-00E8-4FCE-8086-4297E18C1EBF}"/>
              </a:ext>
            </a:extLst>
          </p:cNvPr>
          <p:cNvSpPr>
            <a:spLocks noGrp="1"/>
          </p:cNvSpPr>
          <p:nvPr>
            <p:ph type="title"/>
          </p:nvPr>
        </p:nvSpPr>
        <p:spPr/>
        <p:txBody>
          <a:bodyPr>
            <a:normAutofit fontScale="90000"/>
          </a:bodyPr>
          <a:lstStyle/>
          <a:p>
            <a:pPr algn="ctr"/>
            <a:br>
              <a:rPr lang="en-US" dirty="0"/>
            </a:br>
            <a:br>
              <a:rPr lang="en-US" dirty="0"/>
            </a:br>
            <a:br>
              <a:rPr lang="en-US" dirty="0"/>
            </a:br>
            <a:br>
              <a:rPr lang="en-US" dirty="0"/>
            </a:br>
            <a:br>
              <a:rPr lang="en-US" dirty="0"/>
            </a:br>
            <a:br>
              <a:rPr lang="en-US" dirty="0"/>
            </a:br>
            <a:br>
              <a:rPr lang="en-US" dirty="0"/>
            </a:br>
            <a:br>
              <a:rPr lang="en-US" dirty="0"/>
            </a:br>
            <a:r>
              <a:rPr lang="en-US" dirty="0"/>
              <a:t>Any Question </a:t>
            </a:r>
          </a:p>
        </p:txBody>
      </p:sp>
    </p:spTree>
    <p:extLst>
      <p:ext uri="{BB962C8B-B14F-4D97-AF65-F5344CB8AC3E}">
        <p14:creationId xmlns:p14="http://schemas.microsoft.com/office/powerpoint/2010/main" val="923278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C984A9-1763-401B-867F-501E0F567816}"/>
              </a:ext>
            </a:extLst>
          </p:cNvPr>
          <p:cNvSpPr>
            <a:spLocks noGrp="1"/>
          </p:cNvSpPr>
          <p:nvPr>
            <p:ph type="title"/>
          </p:nvPr>
        </p:nvSpPr>
        <p:spPr/>
        <p:txBody>
          <a:bodyPr/>
          <a:lstStyle/>
          <a:p>
            <a:pPr algn="ctr"/>
            <a:r>
              <a:rPr lang="en-US" dirty="0"/>
              <a:t>Introduction</a:t>
            </a:r>
          </a:p>
        </p:txBody>
      </p:sp>
      <p:sp>
        <p:nvSpPr>
          <p:cNvPr id="3" name="Content Placeholder 2">
            <a:extLst>
              <a:ext uri="{FF2B5EF4-FFF2-40B4-BE49-F238E27FC236}">
                <a16:creationId xmlns:a16="http://schemas.microsoft.com/office/drawing/2014/main" id="{03426EC9-3DA2-46E2-8F53-CD0795ACBF71}"/>
              </a:ext>
            </a:extLst>
          </p:cNvPr>
          <p:cNvSpPr>
            <a:spLocks noGrp="1"/>
          </p:cNvSpPr>
          <p:nvPr>
            <p:ph idx="1"/>
          </p:nvPr>
        </p:nvSpPr>
        <p:spPr/>
        <p:txBody>
          <a:bodyPr/>
          <a:lstStyle/>
          <a:p>
            <a:pPr marL="0" indent="0">
              <a:buNone/>
            </a:pPr>
            <a:endParaRPr lang="en-US" dirty="0"/>
          </a:p>
          <a:p>
            <a:pPr>
              <a:lnSpc>
                <a:spcPct val="100000"/>
              </a:lnSpc>
            </a:pPr>
            <a:r>
              <a:rPr lang="en-US" dirty="0"/>
              <a:t>several studies have been done on water purification plants: purification of water in ultraviolet light and through the rays of the sun and a station located in Palestine:1-the Ultra-Violet (UV)2-Solar water distillation3-The purification station in Nablus </a:t>
            </a:r>
          </a:p>
        </p:txBody>
      </p:sp>
    </p:spTree>
    <p:extLst>
      <p:ext uri="{BB962C8B-B14F-4D97-AF65-F5344CB8AC3E}">
        <p14:creationId xmlns:p14="http://schemas.microsoft.com/office/powerpoint/2010/main" val="36032176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8FA03-19FA-4179-B7DE-376E70E6FB90}"/>
              </a:ext>
            </a:extLst>
          </p:cNvPr>
          <p:cNvSpPr>
            <a:spLocks noGrp="1"/>
          </p:cNvSpPr>
          <p:nvPr>
            <p:ph type="title"/>
          </p:nvPr>
        </p:nvSpPr>
        <p:spPr/>
        <p:txBody>
          <a:bodyPr/>
          <a:lstStyle/>
          <a:p>
            <a:pPr algn="ctr"/>
            <a:r>
              <a:rPr lang="en-US" dirty="0"/>
              <a:t>Component</a:t>
            </a:r>
          </a:p>
        </p:txBody>
      </p:sp>
      <p:sp>
        <p:nvSpPr>
          <p:cNvPr id="3" name="Content Placeholder 2">
            <a:extLst>
              <a:ext uri="{FF2B5EF4-FFF2-40B4-BE49-F238E27FC236}">
                <a16:creationId xmlns:a16="http://schemas.microsoft.com/office/drawing/2014/main" id="{086DF47A-ABAD-4498-B6E7-96151C5AC437}"/>
              </a:ext>
            </a:extLst>
          </p:cNvPr>
          <p:cNvSpPr>
            <a:spLocks noGrp="1"/>
          </p:cNvSpPr>
          <p:nvPr>
            <p:ph idx="1"/>
          </p:nvPr>
        </p:nvSpPr>
        <p:spPr/>
        <p:txBody>
          <a:bodyPr/>
          <a:lstStyle/>
          <a:p>
            <a:r>
              <a:rPr lang="en-US" dirty="0"/>
              <a:t>1-Waste water</a:t>
            </a:r>
          </a:p>
          <a:p>
            <a:r>
              <a:rPr lang="en-US" dirty="0"/>
              <a:t>2-Filter</a:t>
            </a:r>
          </a:p>
          <a:p>
            <a:r>
              <a:rPr lang="en-US" dirty="0"/>
              <a:t>3-Tank of waste</a:t>
            </a:r>
          </a:p>
          <a:p>
            <a:r>
              <a:rPr lang="en-US" dirty="0"/>
              <a:t>4-Tank of waste water</a:t>
            </a:r>
          </a:p>
          <a:p>
            <a:r>
              <a:rPr lang="en-US" dirty="0"/>
              <a:t>5-Separation6-Combination</a:t>
            </a:r>
          </a:p>
          <a:p>
            <a:r>
              <a:rPr lang="en-US" dirty="0"/>
              <a:t>7-Generator</a:t>
            </a:r>
          </a:p>
          <a:p>
            <a:r>
              <a:rPr lang="en-US" dirty="0"/>
              <a:t>8-Anaerobic Digestion </a:t>
            </a:r>
          </a:p>
        </p:txBody>
      </p:sp>
    </p:spTree>
    <p:extLst>
      <p:ext uri="{BB962C8B-B14F-4D97-AF65-F5344CB8AC3E}">
        <p14:creationId xmlns:p14="http://schemas.microsoft.com/office/powerpoint/2010/main" val="3171668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801A5-71C1-4E7A-93B7-A1635BD130E2}"/>
              </a:ext>
            </a:extLst>
          </p:cNvPr>
          <p:cNvSpPr>
            <a:spLocks noGrp="1"/>
          </p:cNvSpPr>
          <p:nvPr>
            <p:ph type="title"/>
          </p:nvPr>
        </p:nvSpPr>
        <p:spPr/>
        <p:txBody>
          <a:bodyPr/>
          <a:lstStyle/>
          <a:p>
            <a:pPr algn="ctr"/>
            <a:r>
              <a:rPr lang="en-US" dirty="0"/>
              <a:t>Separation</a:t>
            </a:r>
          </a:p>
        </p:txBody>
      </p:sp>
      <p:sp>
        <p:nvSpPr>
          <p:cNvPr id="3" name="Content Placeholder 2">
            <a:extLst>
              <a:ext uri="{FF2B5EF4-FFF2-40B4-BE49-F238E27FC236}">
                <a16:creationId xmlns:a16="http://schemas.microsoft.com/office/drawing/2014/main" id="{CC48769F-F812-4B01-883D-3F0737203015}"/>
              </a:ext>
            </a:extLst>
          </p:cNvPr>
          <p:cNvSpPr>
            <a:spLocks noGrp="1"/>
          </p:cNvSpPr>
          <p:nvPr>
            <p:ph idx="1"/>
          </p:nvPr>
        </p:nvSpPr>
        <p:spPr/>
        <p:txBody>
          <a:bodyPr/>
          <a:lstStyle/>
          <a:p>
            <a:r>
              <a:rPr lang="en-US" dirty="0"/>
              <a:t>The water molecule consists of two elements: positive hydrogen ions and negative oxygen ion. When electricity is introduced into the water through two poles, the cathode (negative) and the anode (positive), these ions are attracted to the charged electrode. Therefore, positively charged hydrogen ions will be collected on the cathode and will collect negatively charged oxygen on the anode.</a:t>
            </a:r>
          </a:p>
        </p:txBody>
      </p:sp>
    </p:spTree>
    <p:extLst>
      <p:ext uri="{BB962C8B-B14F-4D97-AF65-F5344CB8AC3E}">
        <p14:creationId xmlns:p14="http://schemas.microsoft.com/office/powerpoint/2010/main" val="1616219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77005-3822-48C7-9372-EDB694E17FC5}"/>
              </a:ext>
            </a:extLst>
          </p:cNvPr>
          <p:cNvSpPr>
            <a:spLocks noGrp="1"/>
          </p:cNvSpPr>
          <p:nvPr>
            <p:ph type="title"/>
          </p:nvPr>
        </p:nvSpPr>
        <p:spPr/>
        <p:txBody>
          <a:bodyPr/>
          <a:lstStyle/>
          <a:p>
            <a:pPr algn="ctr"/>
            <a:r>
              <a:rPr lang="en-US" dirty="0"/>
              <a:t>Calculation</a:t>
            </a:r>
          </a:p>
        </p:txBody>
      </p:sp>
      <p:sp>
        <p:nvSpPr>
          <p:cNvPr id="3" name="Content Placeholder 2">
            <a:extLst>
              <a:ext uri="{FF2B5EF4-FFF2-40B4-BE49-F238E27FC236}">
                <a16:creationId xmlns:a16="http://schemas.microsoft.com/office/drawing/2014/main" id="{F3F3FB64-0E8D-42A4-898D-B7857D6F7FA2}"/>
              </a:ext>
            </a:extLst>
          </p:cNvPr>
          <p:cNvSpPr>
            <a:spLocks noGrp="1"/>
          </p:cNvSpPr>
          <p:nvPr>
            <p:ph idx="1"/>
          </p:nvPr>
        </p:nvSpPr>
        <p:spPr/>
        <p:txBody>
          <a:bodyPr/>
          <a:lstStyle/>
          <a:p>
            <a:r>
              <a:rPr lang="en-US" dirty="0"/>
              <a:t> 1 m^3 of water need 3.67KW to separate     Molar mass of water = 18# Mole = Mass/(Molar mass)  = 1000/18 =  55.5 mol     , 1 m^3  of water Contain 1000 kg water 8/9 * 1000 = 888.828 kg O2     ,      1/9  * 1000 = 111.11 Kg H2   # mole of Hydrogen = 111.11/2 = 55.5  ,  Volume * pressure = # mole * R * Temperature Volume * 1 = 55.5 * 0.082 * 300   , Volume of Hydrogen =   1365. 3 Liter  # mole of Oxygen = 888.88/32 = 27.7  , Volume * pressure = # mole * R * Temperature Volume * 1 = 27.7 * 0.082 * 300  ,   Volume of Oxygen =   683.3 Liter For 6000m^3   of water We can get     4,100,000 Liter Oxygen and 8,200,000 Liter Hydrogen </a:t>
            </a:r>
          </a:p>
        </p:txBody>
      </p:sp>
    </p:spTree>
    <p:extLst>
      <p:ext uri="{BB962C8B-B14F-4D97-AF65-F5344CB8AC3E}">
        <p14:creationId xmlns:p14="http://schemas.microsoft.com/office/powerpoint/2010/main" val="40280111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C8DE7-D2A2-49E3-AFB5-DD0CB9804447}"/>
              </a:ext>
            </a:extLst>
          </p:cNvPr>
          <p:cNvSpPr>
            <a:spLocks noGrp="1"/>
          </p:cNvSpPr>
          <p:nvPr>
            <p:ph type="title"/>
          </p:nvPr>
        </p:nvSpPr>
        <p:spPr/>
        <p:txBody>
          <a:bodyPr/>
          <a:lstStyle/>
          <a:p>
            <a:pPr algn="ctr"/>
            <a:r>
              <a:rPr lang="en-US" dirty="0"/>
              <a:t>mechanism</a:t>
            </a:r>
          </a:p>
        </p:txBody>
      </p:sp>
      <p:pic>
        <p:nvPicPr>
          <p:cNvPr id="5" name="Content Placeholder 4">
            <a:extLst>
              <a:ext uri="{FF2B5EF4-FFF2-40B4-BE49-F238E27FC236}">
                <a16:creationId xmlns:a16="http://schemas.microsoft.com/office/drawing/2014/main" id="{3D83A42F-526B-4605-8398-BAC885FBDC3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1" y="1441938"/>
            <a:ext cx="9747738" cy="5539153"/>
          </a:xfrm>
        </p:spPr>
      </p:pic>
    </p:spTree>
    <p:extLst>
      <p:ext uri="{BB962C8B-B14F-4D97-AF65-F5344CB8AC3E}">
        <p14:creationId xmlns:p14="http://schemas.microsoft.com/office/powerpoint/2010/main" val="27611586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5DFD88-6873-43DC-BDEA-98367F6317E5}"/>
              </a:ext>
            </a:extLst>
          </p:cNvPr>
          <p:cNvSpPr>
            <a:spLocks noGrp="1"/>
          </p:cNvSpPr>
          <p:nvPr>
            <p:ph type="title"/>
          </p:nvPr>
        </p:nvSpPr>
        <p:spPr/>
        <p:txBody>
          <a:bodyPr/>
          <a:lstStyle/>
          <a:p>
            <a:pPr algn="ctr"/>
            <a:r>
              <a:rPr lang="en-US" dirty="0"/>
              <a:t>Combination</a:t>
            </a:r>
          </a:p>
        </p:txBody>
      </p:sp>
      <p:sp>
        <p:nvSpPr>
          <p:cNvPr id="3" name="Content Placeholder 2">
            <a:extLst>
              <a:ext uri="{FF2B5EF4-FFF2-40B4-BE49-F238E27FC236}">
                <a16:creationId xmlns:a16="http://schemas.microsoft.com/office/drawing/2014/main" id="{7038A540-DAB2-46E9-8BEB-2E17DD818A4B}"/>
              </a:ext>
            </a:extLst>
          </p:cNvPr>
          <p:cNvSpPr>
            <a:spLocks noGrp="1"/>
          </p:cNvSpPr>
          <p:nvPr>
            <p:ph idx="1"/>
          </p:nvPr>
        </p:nvSpPr>
        <p:spPr/>
        <p:txBody>
          <a:bodyPr/>
          <a:lstStyle/>
          <a:p>
            <a:r>
              <a:rPr lang="en-US" dirty="0"/>
              <a:t> At the anode a catalyst causes the fuel to undergo oxidation reactions that generate protons  and electrons. The protons flow from the anode to the cathode through the electrolyte after the reaction. At the same time, electrons are drawn from the anode to the cathode through an external circuit. At the cathode, another catalyst causes hydrogen ions, electrons, and oxygen to react, forming water.</a:t>
            </a:r>
          </a:p>
        </p:txBody>
      </p:sp>
    </p:spTree>
    <p:extLst>
      <p:ext uri="{BB962C8B-B14F-4D97-AF65-F5344CB8AC3E}">
        <p14:creationId xmlns:p14="http://schemas.microsoft.com/office/powerpoint/2010/main" val="7061110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12427-25A3-4486-8D85-D6E2531A7561}"/>
              </a:ext>
            </a:extLst>
          </p:cNvPr>
          <p:cNvSpPr>
            <a:spLocks noGrp="1"/>
          </p:cNvSpPr>
          <p:nvPr>
            <p:ph type="title"/>
          </p:nvPr>
        </p:nvSpPr>
        <p:spPr/>
        <p:txBody>
          <a:bodyPr/>
          <a:lstStyle/>
          <a:p>
            <a:pPr algn="ctr"/>
            <a:r>
              <a:rPr lang="en-US" dirty="0"/>
              <a:t>mechanism</a:t>
            </a:r>
          </a:p>
        </p:txBody>
      </p:sp>
      <p:pic>
        <p:nvPicPr>
          <p:cNvPr id="5" name="Content Placeholder 4">
            <a:extLst>
              <a:ext uri="{FF2B5EF4-FFF2-40B4-BE49-F238E27FC236}">
                <a16:creationId xmlns:a16="http://schemas.microsoft.com/office/drawing/2014/main" id="{09B88E12-8174-49E2-AB77-CA6416DC39D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9954" y="1825625"/>
            <a:ext cx="10770577" cy="4667250"/>
          </a:xfrm>
        </p:spPr>
      </p:pic>
    </p:spTree>
    <p:extLst>
      <p:ext uri="{BB962C8B-B14F-4D97-AF65-F5344CB8AC3E}">
        <p14:creationId xmlns:p14="http://schemas.microsoft.com/office/powerpoint/2010/main" val="29920620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4B1433-5C52-4B38-9F56-9DBDE66CBA3B}"/>
              </a:ext>
            </a:extLst>
          </p:cNvPr>
          <p:cNvSpPr>
            <a:spLocks noGrp="1"/>
          </p:cNvSpPr>
          <p:nvPr>
            <p:ph type="title"/>
          </p:nvPr>
        </p:nvSpPr>
        <p:spPr/>
        <p:txBody>
          <a:bodyPr/>
          <a:lstStyle/>
          <a:p>
            <a:pPr algn="ctr"/>
            <a:r>
              <a:rPr lang="en-US" dirty="0"/>
              <a:t>Photovoltaic system</a:t>
            </a:r>
          </a:p>
        </p:txBody>
      </p:sp>
      <p:sp>
        <p:nvSpPr>
          <p:cNvPr id="3" name="Content Placeholder 2">
            <a:extLst>
              <a:ext uri="{FF2B5EF4-FFF2-40B4-BE49-F238E27FC236}">
                <a16:creationId xmlns:a16="http://schemas.microsoft.com/office/drawing/2014/main" id="{033D920A-5121-46B8-B742-2EB2022F8078}"/>
              </a:ext>
            </a:extLst>
          </p:cNvPr>
          <p:cNvSpPr>
            <a:spLocks noGrp="1"/>
          </p:cNvSpPr>
          <p:nvPr>
            <p:ph idx="1"/>
          </p:nvPr>
        </p:nvSpPr>
        <p:spPr/>
        <p:txBody>
          <a:bodyPr/>
          <a:lstStyle/>
          <a:p>
            <a:r>
              <a:rPr lang="en-US" dirty="0"/>
              <a:t>The photovoltaic system, as well as the photovoltaic system or solar system, is a power system designed to provide usable solar energy through solar modules. Consists of a range of components, including solar panels to absorb and convert sunlight into electricity, a solar reflector to change the voltage from DC to AC, as well as installation, cables, and other electrical accessories to create a working system. </a:t>
            </a:r>
          </a:p>
        </p:txBody>
      </p:sp>
    </p:spTree>
    <p:extLst>
      <p:ext uri="{BB962C8B-B14F-4D97-AF65-F5344CB8AC3E}">
        <p14:creationId xmlns:p14="http://schemas.microsoft.com/office/powerpoint/2010/main" val="17836013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856</Words>
  <Application>Microsoft Office PowerPoint</Application>
  <PresentationFormat>Widescreen</PresentationFormat>
  <Paragraphs>32</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PowerPoint Presentation</vt:lpstr>
      <vt:lpstr>Introduction</vt:lpstr>
      <vt:lpstr>Component</vt:lpstr>
      <vt:lpstr>Separation</vt:lpstr>
      <vt:lpstr>Calculation</vt:lpstr>
      <vt:lpstr>mechanism</vt:lpstr>
      <vt:lpstr>Combination</vt:lpstr>
      <vt:lpstr>mechanism</vt:lpstr>
      <vt:lpstr>Photovoltaic system</vt:lpstr>
      <vt:lpstr>Calculation</vt:lpstr>
      <vt:lpstr>Anaerobic digestion</vt:lpstr>
      <vt:lpstr>Environmental Requirements </vt:lpstr>
      <vt:lpstr>Digester Size </vt:lpstr>
      <vt:lpstr>Conclusion</vt:lpstr>
      <vt:lpstr>        Any Question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Ahmed Nassar</dc:creator>
  <cp:lastModifiedBy>Ahmed Nassar</cp:lastModifiedBy>
  <cp:revision>2</cp:revision>
  <dcterms:created xsi:type="dcterms:W3CDTF">2018-06-18T18:31:51Z</dcterms:created>
  <dcterms:modified xsi:type="dcterms:W3CDTF">2018-06-18T18:36:25Z</dcterms:modified>
</cp:coreProperties>
</file>