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9" r:id="rId13"/>
    <p:sldId id="266" r:id="rId14"/>
    <p:sldId id="267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16915" y="1287887"/>
            <a:ext cx="8177846" cy="1545465"/>
          </a:xfrm>
        </p:spPr>
        <p:txBody>
          <a:bodyPr/>
          <a:lstStyle/>
          <a:p>
            <a:pPr algn="ctr"/>
            <a:r>
              <a:rPr lang="en-US" sz="6000" dirty="0"/>
              <a:t>Alarm Network System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6" y="2485623"/>
            <a:ext cx="8435423" cy="3567447"/>
          </a:xfrm>
        </p:spPr>
        <p:txBody>
          <a:bodyPr>
            <a:norm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Supervised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by: </a:t>
            </a:r>
          </a:p>
          <a:p>
            <a:pPr algn="ctr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Luai Malhis.</a:t>
            </a:r>
          </a:p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Prepared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by: </a:t>
            </a:r>
          </a:p>
          <a:p>
            <a:pPr algn="ctr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Mahmoud Musa &amp; Mustafa Assaf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18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Monitors the router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8399" y="1525341"/>
            <a:ext cx="8544347" cy="5120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66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96950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 smtClean="0"/>
              <a:t>Sending a messages </a:t>
            </a:r>
          </a:p>
          <a:p>
            <a:r>
              <a:rPr lang="en-US" dirty="0"/>
              <a:t>And </a:t>
            </a:r>
            <a:r>
              <a:rPr lang="en-US" sz="2000" dirty="0"/>
              <a:t>the</a:t>
            </a:r>
            <a:r>
              <a:rPr lang="en-US" dirty="0"/>
              <a:t> system is also sent a message using SMS messages and E-mail messages to the network administers to inform them about the changes or errors that are happened in the routers.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1201" y="3800475"/>
            <a:ext cx="4286250" cy="305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97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Sending a messages 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2047742"/>
            <a:ext cx="10224701" cy="33227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29176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453" y="1270000"/>
            <a:ext cx="9175004" cy="3880773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 smtClean="0"/>
              <a:t>Configure the routers</a:t>
            </a:r>
          </a:p>
          <a:p>
            <a:pPr algn="just"/>
            <a:r>
              <a:rPr lang="en-US" sz="2000" dirty="0" smtClean="0"/>
              <a:t>The CCP is </a:t>
            </a:r>
            <a:r>
              <a:rPr lang="en-US" sz="2000" dirty="0"/>
              <a:t>a network system application is used to manage the routers and configure it in simplicity way by </a:t>
            </a:r>
            <a:r>
              <a:rPr lang="en-US" sz="2000" dirty="0" smtClean="0"/>
              <a:t>using </a:t>
            </a:r>
            <a:r>
              <a:rPr lang="en-US" sz="2000" dirty="0"/>
              <a:t>a user interface that will help network administers by generate the command that the network administers want to write using the user interface in the application instead of write a command in regular way. </a:t>
            </a:r>
            <a:r>
              <a:rPr lang="en-US" sz="2000" dirty="0" smtClean="0"/>
              <a:t>And </a:t>
            </a:r>
            <a:r>
              <a:rPr lang="en-US" sz="2000" dirty="0"/>
              <a:t>also </a:t>
            </a:r>
            <a:r>
              <a:rPr lang="en-US" sz="2000" dirty="0" smtClean="0"/>
              <a:t>the system </a:t>
            </a:r>
            <a:r>
              <a:rPr lang="en-US" sz="2000" dirty="0"/>
              <a:t>support configure the </a:t>
            </a:r>
            <a:r>
              <a:rPr lang="en-US" sz="2000" dirty="0" smtClean="0"/>
              <a:t>routers </a:t>
            </a:r>
            <a:r>
              <a:rPr lang="en-US" sz="2000" dirty="0"/>
              <a:t>in traditional way.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0025" y="3554570"/>
            <a:ext cx="4491506" cy="299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70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Configure the routers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0387" y="1219536"/>
            <a:ext cx="7770561" cy="5638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57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Configure the routers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1631" y="1270000"/>
            <a:ext cx="7548073" cy="5478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28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 </a:t>
            </a:r>
            <a:r>
              <a:rPr lang="en-US" dirty="0"/>
              <a:t>for 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system can be developed to cover more type of traps like power trap and change in route table … etc.</a:t>
            </a:r>
          </a:p>
          <a:p>
            <a:r>
              <a:rPr lang="en-US" dirty="0" smtClean="0"/>
              <a:t>The </a:t>
            </a:r>
            <a:r>
              <a:rPr lang="en-US" dirty="0"/>
              <a:t>system can be developed to cover more command in its user interface.</a:t>
            </a:r>
          </a:p>
          <a:p>
            <a:r>
              <a:rPr lang="en-US" dirty="0" smtClean="0"/>
              <a:t>The </a:t>
            </a:r>
            <a:r>
              <a:rPr lang="en-US" dirty="0"/>
              <a:t>system can be developed to be work on another environments, for example, the system can be run in web browsers or in UNIX.</a:t>
            </a:r>
          </a:p>
          <a:p>
            <a:r>
              <a:rPr lang="en-US" dirty="0" smtClean="0"/>
              <a:t>The </a:t>
            </a:r>
            <a:r>
              <a:rPr lang="en-US" dirty="0"/>
              <a:t>system support router cisco only, so the system can be developed to support another types of routers.</a:t>
            </a:r>
          </a:p>
          <a:p>
            <a:r>
              <a:rPr lang="en-US" dirty="0" smtClean="0"/>
              <a:t>The </a:t>
            </a:r>
            <a:r>
              <a:rPr lang="en-US" dirty="0"/>
              <a:t>system use telnet in their connections to the router, so the system can be developed to be worked in more secure channel like SSH.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1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673" y="352005"/>
            <a:ext cx="7015981" cy="6138984"/>
          </a:xfrm>
        </p:spPr>
      </p:pic>
    </p:spTree>
    <p:extLst>
      <p:ext uri="{BB962C8B-B14F-4D97-AF65-F5344CB8AC3E}">
        <p14:creationId xmlns:p14="http://schemas.microsoft.com/office/powerpoint/2010/main" val="23603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Outline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Introduction.</a:t>
            </a:r>
          </a:p>
          <a:p>
            <a:r>
              <a:rPr lang="en-US" sz="2800" dirty="0" smtClean="0"/>
              <a:t>System descriptions.</a:t>
            </a:r>
          </a:p>
          <a:p>
            <a:r>
              <a:rPr lang="en-US" sz="2800" dirty="0" smtClean="0"/>
              <a:t>Methodology.</a:t>
            </a:r>
          </a:p>
          <a:p>
            <a:r>
              <a:rPr lang="en-US" sz="2800" dirty="0"/>
              <a:t>Recommendations for Future Work</a:t>
            </a:r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49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2160589"/>
            <a:ext cx="9187883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This project present a two networks applications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/>
              <a:t>The first one is an alarm network system application 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The other </a:t>
            </a:r>
            <a:r>
              <a:rPr lang="en-US" sz="2800" dirty="0"/>
              <a:t>is a system application is used to configure the routers using a good user interface.</a:t>
            </a:r>
          </a:p>
        </p:txBody>
      </p:sp>
    </p:spTree>
    <p:extLst>
      <p:ext uri="{BB962C8B-B14F-4D97-AF65-F5344CB8AC3E}">
        <p14:creationId xmlns:p14="http://schemas.microsoft.com/office/powerpoint/2010/main" val="141825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</a:t>
            </a:r>
            <a:r>
              <a:rPr lang="en-US" dirty="0"/>
              <a:t>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943219"/>
          </a:xfrm>
        </p:spPr>
        <p:txBody>
          <a:bodyPr>
            <a:noAutofit/>
          </a:bodyPr>
          <a:lstStyle/>
          <a:p>
            <a:r>
              <a:rPr lang="en-US" sz="2000" dirty="0"/>
              <a:t>Our system will be used to manage a cisco 2600 series router. It can support another version of cisco series, but some service will not be enable </a:t>
            </a:r>
            <a:r>
              <a:rPr lang="en-US" sz="2000" dirty="0" smtClean="0"/>
              <a:t>since </a:t>
            </a:r>
            <a:r>
              <a:rPr lang="en-US" sz="2000" dirty="0"/>
              <a:t>it have to have a hardware to support it. 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916" y="3511756"/>
            <a:ext cx="6332593" cy="2708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22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</a:t>
            </a:r>
            <a:r>
              <a:rPr lang="en-US" dirty="0"/>
              <a:t>Information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Microsoft Visual Studio C# </a:t>
            </a:r>
            <a:r>
              <a:rPr lang="en-US" sz="2000" dirty="0" smtClean="0"/>
              <a:t>environment.</a:t>
            </a:r>
          </a:p>
          <a:p>
            <a:r>
              <a:rPr lang="en-US" sz="2000" dirty="0"/>
              <a:t>Telnet</a:t>
            </a:r>
            <a:r>
              <a:rPr lang="en-US" sz="2000" b="1" dirty="0"/>
              <a:t>: </a:t>
            </a:r>
            <a:r>
              <a:rPr lang="en-US" sz="2000" dirty="0" smtClean="0"/>
              <a:t>Our </a:t>
            </a:r>
            <a:r>
              <a:rPr lang="en-US" sz="2000" dirty="0"/>
              <a:t>project relies on telnet </a:t>
            </a:r>
            <a:r>
              <a:rPr lang="en-US" sz="2000" dirty="0" smtClean="0"/>
              <a:t>communication.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8439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</a:t>
            </a:r>
            <a:r>
              <a:rPr lang="en-US" dirty="0"/>
              <a:t>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sz="2400" dirty="0" smtClean="0"/>
              <a:t>Easy </a:t>
            </a:r>
            <a:r>
              <a:rPr lang="en-US" sz="2400" dirty="0"/>
              <a:t>to use our </a:t>
            </a:r>
            <a:r>
              <a:rPr lang="en-US" sz="2400" dirty="0" smtClean="0"/>
              <a:t>system.</a:t>
            </a:r>
            <a:endParaRPr lang="en-US" sz="2400" dirty="0"/>
          </a:p>
          <a:p>
            <a:pPr lvl="0"/>
            <a:r>
              <a:rPr lang="en-US" sz="2400" dirty="0"/>
              <a:t>It support configure the router either with regular way throw writing a command or with </a:t>
            </a:r>
            <a:r>
              <a:rPr lang="en-US" sz="2400" dirty="0" smtClean="0"/>
              <a:t>user </a:t>
            </a:r>
            <a:r>
              <a:rPr lang="en-US" sz="2400" dirty="0"/>
              <a:t>friendly </a:t>
            </a:r>
            <a:r>
              <a:rPr lang="en-US" sz="2400" dirty="0" smtClean="0"/>
              <a:t>interface .</a:t>
            </a:r>
            <a:endParaRPr lang="en-US" sz="2400" dirty="0"/>
          </a:p>
          <a:p>
            <a:pPr lvl="0"/>
            <a:r>
              <a:rPr lang="en-US" sz="2400" dirty="0"/>
              <a:t>It monitors your network and tell you about any change in it. </a:t>
            </a:r>
          </a:p>
          <a:p>
            <a:pPr lvl="0"/>
            <a:r>
              <a:rPr lang="en-US" sz="2400" dirty="0"/>
              <a:t>It send an alarm messages throw a SMS messages or E-mail messages. </a:t>
            </a:r>
          </a:p>
          <a:p>
            <a:pPr lvl="0"/>
            <a:r>
              <a:rPr lang="en-US" sz="2400" dirty="0"/>
              <a:t>It can work in background. </a:t>
            </a:r>
          </a:p>
          <a:p>
            <a:pPr lvl="0"/>
            <a:r>
              <a:rPr lang="en-US" sz="2400" dirty="0"/>
              <a:t>It have a login window to give the system more security.  </a:t>
            </a:r>
            <a:r>
              <a:rPr lang="en-US" sz="2000" b="1" dirty="0"/>
              <a:t> 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1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</a:t>
            </a:r>
            <a:r>
              <a:rPr lang="en-US" dirty="0"/>
              <a:t>Constraints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000" dirty="0"/>
              <a:t>Our system work only on Windows operating system.</a:t>
            </a:r>
          </a:p>
          <a:p>
            <a:pPr lvl="0"/>
            <a:r>
              <a:rPr lang="en-US" sz="2000" dirty="0"/>
              <a:t>System must work in machine that support telnet.</a:t>
            </a:r>
          </a:p>
          <a:p>
            <a:pPr lvl="0"/>
            <a:r>
              <a:rPr lang="en-US" sz="2000" dirty="0" smtClean="0"/>
              <a:t>Not </a:t>
            </a:r>
            <a:r>
              <a:rPr lang="en-US" sz="2000" dirty="0"/>
              <a:t>all feature will be enable on all router series. Because it have to have an internal hardware support this features</a:t>
            </a:r>
            <a:r>
              <a:rPr lang="en-US" sz="2000" dirty="0" smtClean="0"/>
              <a:t>.</a:t>
            </a:r>
            <a:r>
              <a:rPr lang="ar-EG" sz="2000" dirty="0"/>
              <a:t> 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6024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000" dirty="0" smtClean="0"/>
              <a:t>Telnet</a:t>
            </a:r>
          </a:p>
          <a:p>
            <a:r>
              <a:rPr lang="en-US" sz="2000" dirty="0" smtClean="0"/>
              <a:t>we </a:t>
            </a:r>
            <a:r>
              <a:rPr lang="en-US" sz="2000" dirty="0"/>
              <a:t>built a telnet connection over a TCP connection to make communication channel to the router. And then throw this communication channel, we pass our commands to router and receive a replay from it.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6518" y="3848619"/>
            <a:ext cx="5276334" cy="3009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84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13389"/>
            <a:ext cx="9227403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 smtClean="0"/>
              <a:t>Monitors </a:t>
            </a:r>
            <a:r>
              <a:rPr lang="en-US" sz="3000" dirty="0"/>
              <a:t>the </a:t>
            </a:r>
            <a:r>
              <a:rPr lang="en-US" sz="3000" dirty="0" smtClean="0"/>
              <a:t>router</a:t>
            </a:r>
          </a:p>
          <a:p>
            <a:pPr algn="just"/>
            <a:r>
              <a:rPr lang="en-US" sz="2000" dirty="0"/>
              <a:t>The alarm network system application is used to monitoring the networks and checking it from any changes are happened in the networks like change </a:t>
            </a:r>
            <a:r>
              <a:rPr lang="en-US" sz="2000" dirty="0" smtClean="0"/>
              <a:t>in temperature </a:t>
            </a:r>
            <a:r>
              <a:rPr lang="en-US" sz="2000" dirty="0"/>
              <a:t>of the router</a:t>
            </a:r>
            <a:r>
              <a:rPr lang="en-US" sz="3000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7530" y="3453776"/>
            <a:ext cx="4717773" cy="313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94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</TotalTime>
  <Words>550</Words>
  <Application>Microsoft Office PowerPoint</Application>
  <PresentationFormat>Widescreen</PresentationFormat>
  <Paragraphs>54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Tahoma</vt:lpstr>
      <vt:lpstr>Trebuchet MS</vt:lpstr>
      <vt:lpstr>Wingdings 3</vt:lpstr>
      <vt:lpstr>Facet</vt:lpstr>
      <vt:lpstr>Alarm Network System</vt:lpstr>
      <vt:lpstr>Outline </vt:lpstr>
      <vt:lpstr>Introduction</vt:lpstr>
      <vt:lpstr>System Environment</vt:lpstr>
      <vt:lpstr>Software Information </vt:lpstr>
      <vt:lpstr>System Features</vt:lpstr>
      <vt:lpstr>System Constraints</vt:lpstr>
      <vt:lpstr>Methodology </vt:lpstr>
      <vt:lpstr>Methodology</vt:lpstr>
      <vt:lpstr>Monitors the router </vt:lpstr>
      <vt:lpstr>Methodology</vt:lpstr>
      <vt:lpstr>Sending a messages  </vt:lpstr>
      <vt:lpstr>Methodology</vt:lpstr>
      <vt:lpstr>Configure the routers </vt:lpstr>
      <vt:lpstr>Configure the routers </vt:lpstr>
      <vt:lpstr>Recommendations for Future Work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Alarm Network System</dc:title>
  <dc:creator>Mustafa Assaf</dc:creator>
  <cp:lastModifiedBy>Mustafa Assaf</cp:lastModifiedBy>
  <cp:revision>8</cp:revision>
  <dcterms:created xsi:type="dcterms:W3CDTF">2012-12-21T12:50:19Z</dcterms:created>
  <dcterms:modified xsi:type="dcterms:W3CDTF">2012-12-21T14:09:50Z</dcterms:modified>
</cp:coreProperties>
</file>