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66"/>
  </p:notesMasterIdLst>
  <p:handoutMasterIdLst>
    <p:handoutMasterId r:id="rId67"/>
  </p:handoutMasterIdLst>
  <p:sldIdLst>
    <p:sldId id="256" r:id="rId5"/>
    <p:sldId id="306" r:id="rId6"/>
    <p:sldId id="355" r:id="rId7"/>
    <p:sldId id="307" r:id="rId8"/>
    <p:sldId id="310" r:id="rId9"/>
    <p:sldId id="308" r:id="rId10"/>
    <p:sldId id="311" r:id="rId11"/>
    <p:sldId id="313" r:id="rId12"/>
    <p:sldId id="312" r:id="rId13"/>
    <p:sldId id="314" r:id="rId14"/>
    <p:sldId id="319" r:id="rId15"/>
    <p:sldId id="393" r:id="rId16"/>
    <p:sldId id="383" r:id="rId17"/>
    <p:sldId id="385" r:id="rId18"/>
    <p:sldId id="356" r:id="rId19"/>
    <p:sldId id="359" r:id="rId20"/>
    <p:sldId id="360" r:id="rId21"/>
    <p:sldId id="361" r:id="rId22"/>
    <p:sldId id="357" r:id="rId23"/>
    <p:sldId id="362" r:id="rId24"/>
    <p:sldId id="363" r:id="rId25"/>
    <p:sldId id="364" r:id="rId26"/>
    <p:sldId id="365" r:id="rId27"/>
    <p:sldId id="366" r:id="rId28"/>
    <p:sldId id="367" r:id="rId29"/>
    <p:sldId id="368" r:id="rId30"/>
    <p:sldId id="330" r:id="rId31"/>
    <p:sldId id="395" r:id="rId32"/>
    <p:sldId id="396" r:id="rId33"/>
    <p:sldId id="397" r:id="rId34"/>
    <p:sldId id="398" r:id="rId35"/>
    <p:sldId id="399" r:id="rId36"/>
    <p:sldId id="400" r:id="rId37"/>
    <p:sldId id="401" r:id="rId38"/>
    <p:sldId id="402" r:id="rId39"/>
    <p:sldId id="403" r:id="rId40"/>
    <p:sldId id="358" r:id="rId41"/>
    <p:sldId id="404" r:id="rId42"/>
    <p:sldId id="405" r:id="rId43"/>
    <p:sldId id="336" r:id="rId44"/>
    <p:sldId id="337" r:id="rId45"/>
    <p:sldId id="338" r:id="rId46"/>
    <p:sldId id="339" r:id="rId47"/>
    <p:sldId id="340" r:id="rId48"/>
    <p:sldId id="341" r:id="rId49"/>
    <p:sldId id="386" r:id="rId50"/>
    <p:sldId id="342" r:id="rId51"/>
    <p:sldId id="387" r:id="rId52"/>
    <p:sldId id="343" r:id="rId53"/>
    <p:sldId id="344" r:id="rId54"/>
    <p:sldId id="345" r:id="rId55"/>
    <p:sldId id="346" r:id="rId56"/>
    <p:sldId id="388" r:id="rId57"/>
    <p:sldId id="389" r:id="rId58"/>
    <p:sldId id="390" r:id="rId59"/>
    <p:sldId id="347" r:id="rId60"/>
    <p:sldId id="391" r:id="rId61"/>
    <p:sldId id="350" r:id="rId62"/>
    <p:sldId id="352" r:id="rId63"/>
    <p:sldId id="392" r:id="rId64"/>
    <p:sldId id="382"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A7F79"/>
    <a:srgbClr val="B7C3CD"/>
    <a:srgbClr val="98A9B8"/>
    <a:srgbClr val="97A7B8"/>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43" autoAdjust="0"/>
    <p:restoredTop sz="94598" autoAdjust="0"/>
  </p:normalViewPr>
  <p:slideViewPr>
    <p:cSldViewPr snapToGrid="0">
      <p:cViewPr>
        <p:scale>
          <a:sx n="400" d="100"/>
          <a:sy n="400" d="100"/>
        </p:scale>
        <p:origin x="-3427" y="-4493"/>
      </p:cViewPr>
      <p:guideLst/>
    </p:cSldViewPr>
  </p:slideViewPr>
  <p:outlineViewPr>
    <p:cViewPr>
      <p:scale>
        <a:sx n="33" d="100"/>
        <a:sy n="33" d="100"/>
      </p:scale>
      <p:origin x="0" y="-576"/>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5" d="100"/>
          <a:sy n="65" d="100"/>
        </p:scale>
        <p:origin x="3154" y="43"/>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D67ED0-6EEA-48F6-A9C1-BE754AABC76A}" type="doc">
      <dgm:prSet loTypeId="urn:microsoft.com/office/officeart/2017/3/layout/HorizontalPathTimeline#2" loCatId="other" qsTypeId="urn:microsoft.com/office/officeart/2005/8/quickstyle/simple4" qsCatId="simple" csTypeId="urn:microsoft.com/office/officeart/2005/8/colors/accent1_2" csCatId="accent1" phldr="1"/>
      <dgm:spPr/>
      <dgm:t>
        <a:bodyPr/>
        <a:lstStyle/>
        <a:p>
          <a:endParaRPr lang="en-US"/>
        </a:p>
      </dgm:t>
    </dgm:pt>
    <dgm:pt modelId="{AE62509E-8FD5-4BC0-8484-49407DA07B2D}">
      <dgm:prSet phldrT="[Text]" custT="1"/>
      <dgm:spPr/>
      <dgm:t>
        <a:bodyPr/>
        <a:lstStyle/>
        <a:p>
          <a:pPr>
            <a:lnSpc>
              <a:spcPct val="100000"/>
            </a:lnSpc>
            <a:spcAft>
              <a:spcPts val="0"/>
            </a:spcAft>
          </a:pPr>
          <a:r>
            <a:rPr lang="en-US" sz="2000" spc="100" baseline="0" dirty="0">
              <a:latin typeface="Bookman Old Style" panose="02050604050505020204" pitchFamily="18" charset="0"/>
              <a:cs typeface="Times New Roman" panose="02020603050405020304" pitchFamily="18" charset="0"/>
            </a:rPr>
            <a:t>Flat slab</a:t>
          </a:r>
        </a:p>
      </dgm:t>
    </dgm:pt>
    <dgm:pt modelId="{8F2C679D-77AF-46F9-9ACE-1E1D440B1883}" type="parTrans" cxnId="{B681E0E7-0B3A-4DB8-BF19-F9AE0E1C787B}">
      <dgm:prSet/>
      <dgm:spPr/>
      <dgm:t>
        <a:bodyPr/>
        <a:lstStyle/>
        <a:p>
          <a:endParaRPr lang="en-US">
            <a:solidFill>
              <a:schemeClr val="tx1"/>
            </a:solidFill>
          </a:endParaRPr>
        </a:p>
      </dgm:t>
    </dgm:pt>
    <dgm:pt modelId="{5C2CB4AF-F88D-4FBE-A40E-0CC048A23B9E}" type="sibTrans" cxnId="{B681E0E7-0B3A-4DB8-BF19-F9AE0E1C787B}">
      <dgm:prSet/>
      <dgm:spPr/>
      <dgm:t>
        <a:bodyPr/>
        <a:lstStyle/>
        <a:p>
          <a:endParaRPr lang="en-US">
            <a:solidFill>
              <a:schemeClr val="tx1"/>
            </a:solidFill>
          </a:endParaRPr>
        </a:p>
      </dgm:t>
    </dgm:pt>
    <dgm:pt modelId="{54A260F9-80FA-4E2A-BE87-2C0670B83857}">
      <dgm:prSet phldrT="[Text]" custT="1"/>
      <dgm:spPr/>
      <dgm:t>
        <a:bodyPr/>
        <a:lstStyle/>
        <a:p>
          <a:pPr>
            <a:lnSpc>
              <a:spcPct val="90000"/>
            </a:lnSpc>
            <a:spcAft>
              <a:spcPts val="0"/>
            </a:spcAft>
            <a:buFont typeface="Arial" panose="020B0604020202020204" pitchFamily="34" charset="0"/>
            <a:buNone/>
          </a:pPr>
          <a:r>
            <a:rPr lang="en-US" sz="2000" spc="100" baseline="0" dirty="0">
              <a:latin typeface="Bookman Old Style" panose="02050604050505020204" pitchFamily="18" charset="0"/>
              <a:cs typeface="Times New Roman" panose="02020603050405020304" pitchFamily="18" charset="0"/>
            </a:rPr>
            <a:t>Thickness of slab =35 with drop panel dimension </a:t>
          </a:r>
          <a:r>
            <a:rPr lang="ar-JO" sz="2000" spc="100" baseline="0" dirty="0">
              <a:latin typeface="Bookman Old Style" panose="02050604050505020204" pitchFamily="18" charset="0"/>
              <a:cs typeface="Times New Roman" panose="02020603050405020304" pitchFamily="18" charset="0"/>
            </a:rPr>
            <a:t>4</a:t>
          </a:r>
          <a:r>
            <a:rPr lang="en-US" sz="2000" spc="100" baseline="0" dirty="0">
              <a:latin typeface="Bookman Old Style" panose="02050604050505020204" pitchFamily="18" charset="0"/>
              <a:cs typeface="Times New Roman" panose="02020603050405020304" pitchFamily="18" charset="0"/>
            </a:rPr>
            <a:t>*</a:t>
          </a:r>
          <a:r>
            <a:rPr lang="ar-JO" sz="2000" spc="100" baseline="0" dirty="0">
              <a:latin typeface="Bookman Old Style" panose="02050604050505020204" pitchFamily="18" charset="0"/>
              <a:cs typeface="Times New Roman" panose="02020603050405020304" pitchFamily="18" charset="0"/>
            </a:rPr>
            <a:t>4</a:t>
          </a:r>
          <a:r>
            <a:rPr lang="en-US" sz="2000" spc="100" baseline="0" dirty="0">
              <a:latin typeface="Bookman Old Style" panose="02050604050505020204" pitchFamily="18" charset="0"/>
              <a:cs typeface="Times New Roman" panose="02020603050405020304" pitchFamily="18" charset="0"/>
            </a:rPr>
            <a:t> and thickness=</a:t>
          </a:r>
          <a:r>
            <a:rPr lang="ar-JO" sz="2000" spc="100" baseline="0" dirty="0">
              <a:latin typeface="Bookman Old Style" panose="02050604050505020204" pitchFamily="18" charset="0"/>
              <a:cs typeface="Times New Roman" panose="02020603050405020304" pitchFamily="18" charset="0"/>
            </a:rPr>
            <a:t>10</a:t>
          </a:r>
          <a:r>
            <a:rPr lang="en-US" sz="2000" spc="100" baseline="0" dirty="0">
              <a:latin typeface="Bookman Old Style" panose="02050604050505020204" pitchFamily="18" charset="0"/>
              <a:cs typeface="Times New Roman" panose="02020603050405020304" pitchFamily="18" charset="0"/>
            </a:rPr>
            <a:t> cm </a:t>
          </a:r>
        </a:p>
        <a:p>
          <a:pPr>
            <a:lnSpc>
              <a:spcPct val="90000"/>
            </a:lnSpc>
            <a:spcAft>
              <a:spcPts val="0"/>
            </a:spcAft>
            <a:buFont typeface="Arial" panose="020B0604020202020204" pitchFamily="34" charset="0"/>
            <a:buNone/>
          </a:pPr>
          <a:endParaRPr lang="en-US" sz="2000" spc="100" baseline="0" dirty="0">
            <a:latin typeface="Bookman Old Style" panose="02050604050505020204" pitchFamily="18" charset="0"/>
            <a:cs typeface="Times New Roman" panose="02020603050405020304" pitchFamily="18" charset="0"/>
          </a:endParaRPr>
        </a:p>
      </dgm:t>
    </dgm:pt>
    <dgm:pt modelId="{3E4E3177-8F1B-40ED-B20A-6A6F0041E180}" type="parTrans" cxnId="{0D49E980-DE7B-46C8-A240-0AF3E38E1055}">
      <dgm:prSet/>
      <dgm:spPr/>
      <dgm:t>
        <a:bodyPr/>
        <a:lstStyle/>
        <a:p>
          <a:endParaRPr lang="en-US">
            <a:solidFill>
              <a:schemeClr val="tx1"/>
            </a:solidFill>
          </a:endParaRPr>
        </a:p>
      </dgm:t>
    </dgm:pt>
    <dgm:pt modelId="{BA9E60E0-CF2E-4096-A9F4-556713DB9AE4}" type="sibTrans" cxnId="{0D49E980-DE7B-46C8-A240-0AF3E38E1055}">
      <dgm:prSet/>
      <dgm:spPr/>
      <dgm:t>
        <a:bodyPr/>
        <a:lstStyle/>
        <a:p>
          <a:endParaRPr lang="en-US">
            <a:solidFill>
              <a:schemeClr val="tx1"/>
            </a:solidFill>
          </a:endParaRPr>
        </a:p>
      </dgm:t>
    </dgm:pt>
    <dgm:pt modelId="{962BFD33-E216-4331-BBD8-38EEDAB2E2C0}">
      <dgm:prSet phldrT="[Text]" custT="1"/>
      <dgm:spPr/>
      <dgm:t>
        <a:bodyPr/>
        <a:lstStyle/>
        <a:p>
          <a:pPr>
            <a:lnSpc>
              <a:spcPct val="90000"/>
            </a:lnSpc>
            <a:spcAft>
              <a:spcPts val="0"/>
            </a:spcAft>
            <a:buFont typeface="Arial" panose="020B0604020202020204" pitchFamily="34" charset="0"/>
            <a:buChar char="•"/>
          </a:pPr>
          <a:r>
            <a:rPr lang="en-US" sz="2000" spc="100" baseline="0">
              <a:latin typeface="Bookman Old Style" panose="02050604050505020204" pitchFamily="18" charset="0"/>
              <a:cs typeface="Times New Roman" panose="02020603050405020304" pitchFamily="18" charset="0"/>
            </a:rPr>
            <a:t>Solid slab </a:t>
          </a:r>
          <a:endParaRPr lang="en-US" sz="2000" spc="100" baseline="0" dirty="0">
            <a:latin typeface="Bookman Old Style" panose="02050604050505020204" pitchFamily="18" charset="0"/>
            <a:cs typeface="Times New Roman" panose="02020603050405020304" pitchFamily="18" charset="0"/>
          </a:endParaRPr>
        </a:p>
      </dgm:t>
    </dgm:pt>
    <dgm:pt modelId="{AB5F98BE-C987-462F-85E3-90E8BE69A319}" type="parTrans" cxnId="{D77C3B5C-C13D-41B7-AA50-BE60CD5D3FAD}">
      <dgm:prSet/>
      <dgm:spPr/>
      <dgm:t>
        <a:bodyPr/>
        <a:lstStyle/>
        <a:p>
          <a:endParaRPr lang="en-US">
            <a:solidFill>
              <a:schemeClr val="tx1"/>
            </a:solidFill>
          </a:endParaRPr>
        </a:p>
      </dgm:t>
    </dgm:pt>
    <dgm:pt modelId="{FF557E39-8331-4155-901F-701688C4CCAD}" type="sibTrans" cxnId="{D77C3B5C-C13D-41B7-AA50-BE60CD5D3FAD}">
      <dgm:prSet/>
      <dgm:spPr/>
      <dgm:t>
        <a:bodyPr/>
        <a:lstStyle/>
        <a:p>
          <a:endParaRPr lang="en-US">
            <a:solidFill>
              <a:schemeClr val="tx1"/>
            </a:solidFill>
          </a:endParaRPr>
        </a:p>
      </dgm:t>
    </dgm:pt>
    <dgm:pt modelId="{20928AAA-F457-4A09-8AAC-A82210983FBE}">
      <dgm:prSet phldrT="[Text]" custT="1"/>
      <dgm:spPr/>
      <dgm:t>
        <a:bodyPr/>
        <a:lstStyle/>
        <a:p>
          <a:pPr>
            <a:lnSpc>
              <a:spcPct val="100000"/>
            </a:lnSpc>
            <a:spcAft>
              <a:spcPts val="0"/>
            </a:spcAft>
          </a:pPr>
          <a:r>
            <a:rPr lang="en-US" sz="2000" spc="100" baseline="0" dirty="0">
              <a:latin typeface="Bookman Old Style" panose="02050604050505020204" pitchFamily="18" charset="0"/>
              <a:cs typeface="Times New Roman" panose="02020603050405020304" pitchFamily="18" charset="0"/>
            </a:rPr>
            <a:t>Ribbed slab </a:t>
          </a:r>
        </a:p>
      </dgm:t>
    </dgm:pt>
    <dgm:pt modelId="{EB5D5454-A5E9-4E37-B514-DFC5324A66C0}" type="sibTrans" cxnId="{BA476174-221B-4A3D-B4E2-5FCC084B59D3}">
      <dgm:prSet/>
      <dgm:spPr/>
      <dgm:t>
        <a:bodyPr/>
        <a:lstStyle/>
        <a:p>
          <a:endParaRPr lang="en-US">
            <a:solidFill>
              <a:schemeClr val="tx1"/>
            </a:solidFill>
          </a:endParaRPr>
        </a:p>
      </dgm:t>
    </dgm:pt>
    <dgm:pt modelId="{915085CE-2C78-4B64-8FF4-E48DB7BD55D2}" type="parTrans" cxnId="{BA476174-221B-4A3D-B4E2-5FCC084B59D3}">
      <dgm:prSet/>
      <dgm:spPr/>
      <dgm:t>
        <a:bodyPr/>
        <a:lstStyle/>
        <a:p>
          <a:endParaRPr lang="en-US">
            <a:solidFill>
              <a:schemeClr val="tx1"/>
            </a:solidFill>
          </a:endParaRPr>
        </a:p>
      </dgm:t>
    </dgm:pt>
    <dgm:pt modelId="{DFC16037-C50D-4597-AF91-14D8027AD930}">
      <dgm:prSet custT="1"/>
      <dgm:spPr/>
      <dgm:t>
        <a:bodyPr/>
        <a:lstStyle/>
        <a:p>
          <a:r>
            <a:rPr lang="en-US" sz="2000" dirty="0">
              <a:latin typeface="Bookman Old Style" panose="02050604050505020204" pitchFamily="18" charset="0"/>
              <a:cs typeface="Times New Roman" panose="02020603050405020304" pitchFamily="18" charset="0"/>
            </a:rPr>
            <a:t>Thickness of slab = 40cm and beams dimension =0.4m depth and  1.5m width </a:t>
          </a:r>
        </a:p>
      </dgm:t>
    </dgm:pt>
    <dgm:pt modelId="{E8076DB8-37E6-402F-8661-AF5B4D9359D1}" type="parTrans" cxnId="{672E00C2-7582-41B2-9875-340A0D29EB40}">
      <dgm:prSet/>
      <dgm:spPr/>
      <dgm:t>
        <a:bodyPr/>
        <a:lstStyle/>
        <a:p>
          <a:endParaRPr lang="en-US"/>
        </a:p>
      </dgm:t>
    </dgm:pt>
    <dgm:pt modelId="{2AF41BB9-90B4-4D9E-9A23-A1C0CDCD00A9}" type="sibTrans" cxnId="{672E00C2-7582-41B2-9875-340A0D29EB40}">
      <dgm:prSet/>
      <dgm:spPr/>
      <dgm:t>
        <a:bodyPr/>
        <a:lstStyle/>
        <a:p>
          <a:endParaRPr lang="en-US"/>
        </a:p>
      </dgm:t>
    </dgm:pt>
    <dgm:pt modelId="{B296910E-5EDD-40B6-9F5C-49436E692D0A}">
      <dgm:prSet custT="1"/>
      <dgm:spPr/>
      <dgm:t>
        <a:bodyPr/>
        <a:lstStyle/>
        <a:p>
          <a:pPr>
            <a:buFont typeface="Arial" panose="020B0604020202020204" pitchFamily="34" charset="0"/>
            <a:buNone/>
          </a:pPr>
          <a:r>
            <a:rPr lang="en-US" sz="2000" b="0" i="0" spc="100" baseline="0">
              <a:latin typeface="Bookman Old Style" panose="02050604050505020204" pitchFamily="18" charset="0"/>
              <a:cs typeface="Times New Roman" panose="02020603050405020304" pitchFamily="18" charset="0"/>
            </a:rPr>
            <a:t>Thickness of slab =25 cm </a:t>
          </a:r>
          <a:endParaRPr lang="en-US" sz="2000" spc="100" baseline="0" dirty="0">
            <a:latin typeface="Bookman Old Style" panose="02050604050505020204" pitchFamily="18" charset="0"/>
            <a:cs typeface="Times New Roman" panose="02020603050405020304" pitchFamily="18" charset="0"/>
          </a:endParaRPr>
        </a:p>
      </dgm:t>
    </dgm:pt>
    <dgm:pt modelId="{33A0507C-F24C-416A-8E94-DB84555D29CB}" type="sibTrans" cxnId="{047969A5-710C-4C0E-B61E-734F166269A0}">
      <dgm:prSet/>
      <dgm:spPr/>
      <dgm:t>
        <a:bodyPr/>
        <a:lstStyle/>
        <a:p>
          <a:endParaRPr lang="en-US">
            <a:solidFill>
              <a:schemeClr val="tx1"/>
            </a:solidFill>
          </a:endParaRPr>
        </a:p>
      </dgm:t>
    </dgm:pt>
    <dgm:pt modelId="{911B340C-3486-4299-920E-5DB640C4EDC9}" type="parTrans" cxnId="{047969A5-710C-4C0E-B61E-734F166269A0}">
      <dgm:prSet/>
      <dgm:spPr/>
      <dgm:t>
        <a:bodyPr/>
        <a:lstStyle/>
        <a:p>
          <a:endParaRPr lang="en-US">
            <a:solidFill>
              <a:schemeClr val="tx1"/>
            </a:solidFill>
          </a:endParaRPr>
        </a:p>
      </dgm:t>
    </dgm:pt>
    <dgm:pt modelId="{F4BAD1A5-88AB-426B-9725-8CD09B2588B2}">
      <dgm:prSet custT="1"/>
      <dgm:spPr/>
      <dgm:t>
        <a:bodyPr/>
        <a:lstStyle/>
        <a:p>
          <a:pPr>
            <a:buFont typeface="Arial" panose="020B0604020202020204" pitchFamily="34" charset="0"/>
            <a:buNone/>
          </a:pPr>
          <a:r>
            <a:rPr lang="en-US" sz="2000" spc="100" baseline="0">
              <a:latin typeface="Bookman Old Style" panose="02050604050505020204" pitchFamily="18" charset="0"/>
              <a:cs typeface="Times New Roman" panose="02020603050405020304" pitchFamily="18" charset="0"/>
            </a:rPr>
            <a:t>Beam dimension =50*70 cm and  50*85 cm </a:t>
          </a:r>
          <a:endParaRPr lang="en-US" sz="2000" spc="100" baseline="0" dirty="0">
            <a:latin typeface="Bookman Old Style" panose="02050604050505020204" pitchFamily="18" charset="0"/>
            <a:cs typeface="Times New Roman" panose="02020603050405020304" pitchFamily="18" charset="0"/>
          </a:endParaRPr>
        </a:p>
      </dgm:t>
    </dgm:pt>
    <dgm:pt modelId="{91E00951-1E4E-4A96-91BD-2B82ABE146C6}" type="parTrans" cxnId="{3C8AB9A1-389D-4263-B7BE-7D677E5D79F0}">
      <dgm:prSet/>
      <dgm:spPr/>
      <dgm:t>
        <a:bodyPr/>
        <a:lstStyle/>
        <a:p>
          <a:endParaRPr lang="en-US"/>
        </a:p>
      </dgm:t>
    </dgm:pt>
    <dgm:pt modelId="{5770642E-10FA-432B-B458-8A5B5C3588B8}" type="sibTrans" cxnId="{3C8AB9A1-389D-4263-B7BE-7D677E5D79F0}">
      <dgm:prSet/>
      <dgm:spPr/>
      <dgm:t>
        <a:bodyPr/>
        <a:lstStyle/>
        <a:p>
          <a:endParaRPr lang="en-US"/>
        </a:p>
      </dgm:t>
    </dgm:pt>
    <dgm:pt modelId="{93C358AC-5BA0-4CB6-B22F-1B95FA53D0F3}" type="pres">
      <dgm:prSet presAssocID="{44D67ED0-6EEA-48F6-A9C1-BE754AABC76A}" presName="root" presStyleCnt="0">
        <dgm:presLayoutVars>
          <dgm:chMax/>
          <dgm:chPref/>
          <dgm:dir/>
          <dgm:animLvl val="lvl"/>
        </dgm:presLayoutVars>
      </dgm:prSet>
      <dgm:spPr/>
    </dgm:pt>
    <dgm:pt modelId="{9F83E70B-EE6D-407B-8E1F-FE26817B3B1D}" type="pres">
      <dgm:prSet presAssocID="{44D67ED0-6EEA-48F6-A9C1-BE754AABC76A}" presName="divider" presStyleLbl="asst0" presStyleIdx="0" presStyleCnt="1"/>
      <dgm:spPr/>
    </dgm:pt>
    <dgm:pt modelId="{EE6F6E1A-AC88-44BD-8034-0C2734A7943C}" type="pres">
      <dgm:prSet presAssocID="{44D67ED0-6EEA-48F6-A9C1-BE754AABC76A}" presName="nodes" presStyleCnt="0">
        <dgm:presLayoutVars>
          <dgm:chMax/>
          <dgm:chPref/>
          <dgm:animLvl val="lvl"/>
        </dgm:presLayoutVars>
      </dgm:prSet>
      <dgm:spPr/>
    </dgm:pt>
    <dgm:pt modelId="{27CC3FEA-4989-4FE6-A03A-48D0F90DB146}" type="pres">
      <dgm:prSet presAssocID="{AE62509E-8FD5-4BC0-8484-49407DA07B2D}" presName="composite" presStyleCnt="0"/>
      <dgm:spPr/>
    </dgm:pt>
    <dgm:pt modelId="{B3AC6DBE-85B6-4AF3-BADF-7E1E82B735CC}" type="pres">
      <dgm:prSet presAssocID="{AE62509E-8FD5-4BC0-8484-49407DA07B2D}" presName="ConnectorPoint" presStyleLbl="fgAcc1" presStyleIdx="0" presStyleCnt="3"/>
      <dgm:spPr/>
    </dgm:pt>
    <dgm:pt modelId="{EAA550E8-D286-40B4-9B20-40DE0FCA02CE}" type="pres">
      <dgm:prSet presAssocID="{AE62509E-8FD5-4BC0-8484-49407DA07B2D}" presName="ConnectLine" presStyleLbl="alignNode1" presStyleIdx="0" presStyleCnt="3"/>
      <dgm:spPr>
        <a:gradFill rotWithShape="0">
          <a:gsLst>
            <a:gs pos="0">
              <a:schemeClr val="accent1">
                <a:tint val="94000"/>
                <a:satMod val="103000"/>
                <a:lumMod val="102000"/>
              </a:schemeClr>
            </a:gs>
            <a:gs pos="50000">
              <a:schemeClr val="accent1">
                <a:shade val="100000"/>
                <a:satMod val="110000"/>
                <a:lumMod val="100000"/>
              </a:schemeClr>
            </a:gs>
            <a:gs pos="100000">
              <a:schemeClr val="accent1">
                <a:shade val="70000"/>
                <a:satMod val="120000"/>
                <a:lumMod val="99000"/>
              </a:schemeClr>
            </a:gs>
          </a:gsLst>
          <a:path path="circle">
            <a:fillToRect l="100000" t="100000" r="100000" b="100000"/>
          </a:path>
        </a:gradFill>
        <a:ln w="9525" cap="flat" cmpd="sng" algn="ctr">
          <a:solidFill>
            <a:schemeClr val="accent1">
              <a:hueOff val="0"/>
              <a:satOff val="0"/>
              <a:lumOff val="0"/>
              <a:alphaOff val="0"/>
            </a:schemeClr>
          </a:solidFill>
          <a:prstDash val="dash"/>
        </a:ln>
        <a:effectLst/>
      </dgm:spPr>
    </dgm:pt>
    <dgm:pt modelId="{13B6FF8E-261C-4941-9C10-4D13C6F1D5E7}" type="pres">
      <dgm:prSet presAssocID="{AE62509E-8FD5-4BC0-8484-49407DA07B2D}" presName="FlexibleEmptyPlaceHolder" presStyleCnt="0"/>
      <dgm:spPr/>
    </dgm:pt>
    <dgm:pt modelId="{408DCC00-CC60-4F76-9C61-F00E7DBFC778}" type="pres">
      <dgm:prSet presAssocID="{AE62509E-8FD5-4BC0-8484-49407DA07B2D}" presName="L2TextContainer" presStyleLbl="bgAcc1" presStyleIdx="0" presStyleCnt="3" custScaleX="98025" custLinFactNeighborX="-6868">
        <dgm:presLayoutVars>
          <dgm:chMax val="0"/>
          <dgm:chPref val="0"/>
          <dgm:bulletEnabled val="1"/>
        </dgm:presLayoutVars>
      </dgm:prSet>
      <dgm:spPr/>
    </dgm:pt>
    <dgm:pt modelId="{5C96A5F5-16B2-4AEA-9591-B66C220F4A65}" type="pres">
      <dgm:prSet presAssocID="{AE62509E-8FD5-4BC0-8484-49407DA07B2D}" presName="L1TextContainer" presStyleLbl="revTx" presStyleIdx="0" presStyleCnt="3" custLinFactNeighborX="-8075">
        <dgm:presLayoutVars>
          <dgm:chMax val="1"/>
          <dgm:chPref val="1"/>
          <dgm:bulletEnabled val="1"/>
        </dgm:presLayoutVars>
      </dgm:prSet>
      <dgm:spPr/>
    </dgm:pt>
    <dgm:pt modelId="{22931EBF-FF0E-4476-B965-7C4CFFC57D5D}" type="pres">
      <dgm:prSet presAssocID="{AE62509E-8FD5-4BC0-8484-49407DA07B2D}" presName="EmptyPlaceHolder" presStyleCnt="0"/>
      <dgm:spPr/>
    </dgm:pt>
    <dgm:pt modelId="{E3B24336-549D-49F0-9359-D66050EB5874}" type="pres">
      <dgm:prSet presAssocID="{5C2CB4AF-F88D-4FBE-A40E-0CC048A23B9E}" presName="spaceBetweenRectangles" presStyleCnt="0"/>
      <dgm:spPr/>
    </dgm:pt>
    <dgm:pt modelId="{8BD40F87-7EF8-4BE4-972F-FA3FE5A18736}" type="pres">
      <dgm:prSet presAssocID="{20928AAA-F457-4A09-8AAC-A82210983FBE}" presName="composite" presStyleCnt="0"/>
      <dgm:spPr/>
    </dgm:pt>
    <dgm:pt modelId="{F34C40A7-6131-4EF1-9887-E7EEA86D1562}" type="pres">
      <dgm:prSet presAssocID="{20928AAA-F457-4A09-8AAC-A82210983FBE}" presName="ConnectorPoint" presStyleLbl="fgAcc1" presStyleIdx="1" presStyleCnt="3"/>
      <dgm:spPr/>
    </dgm:pt>
    <dgm:pt modelId="{14186A17-7B9F-4674-AD57-FF0C87A3CB32}" type="pres">
      <dgm:prSet presAssocID="{20928AAA-F457-4A09-8AAC-A82210983FBE}" presName="ConnectLine" presStyleLbl="alignNode1" presStyleIdx="1" presStyleCnt="3"/>
      <dgm:spPr>
        <a:gradFill rotWithShape="0">
          <a:gsLst>
            <a:gs pos="0">
              <a:schemeClr val="accent1">
                <a:tint val="94000"/>
                <a:satMod val="103000"/>
                <a:lumMod val="102000"/>
              </a:schemeClr>
            </a:gs>
            <a:gs pos="50000">
              <a:schemeClr val="accent1">
                <a:shade val="100000"/>
                <a:satMod val="110000"/>
                <a:lumMod val="100000"/>
              </a:schemeClr>
            </a:gs>
            <a:gs pos="100000">
              <a:schemeClr val="accent1">
                <a:shade val="70000"/>
                <a:satMod val="120000"/>
                <a:lumMod val="99000"/>
              </a:schemeClr>
            </a:gs>
          </a:gsLst>
          <a:path path="circle">
            <a:fillToRect l="100000" t="100000" r="100000" b="100000"/>
          </a:path>
        </a:gradFill>
        <a:ln w="9525" cap="flat" cmpd="sng" algn="ctr">
          <a:solidFill>
            <a:schemeClr val="accent1">
              <a:hueOff val="0"/>
              <a:satOff val="0"/>
              <a:lumOff val="0"/>
              <a:alphaOff val="0"/>
            </a:schemeClr>
          </a:solidFill>
          <a:prstDash val="dash"/>
        </a:ln>
        <a:effectLst/>
      </dgm:spPr>
    </dgm:pt>
    <dgm:pt modelId="{975F3CEC-6BAC-4EFC-B44F-278583CEC78C}" type="pres">
      <dgm:prSet presAssocID="{20928AAA-F457-4A09-8AAC-A82210983FBE}" presName="FlexibleEmptyPlaceHolder" presStyleCnt="0"/>
      <dgm:spPr/>
    </dgm:pt>
    <dgm:pt modelId="{3A73CBFE-397D-467A-A65B-E19FAB2953BB}" type="pres">
      <dgm:prSet presAssocID="{20928AAA-F457-4A09-8AAC-A82210983FBE}" presName="L2TextContainer" presStyleLbl="bgAcc1" presStyleIdx="1" presStyleCnt="3" custScaleX="96885" custLinFactNeighborX="-13302">
        <dgm:presLayoutVars>
          <dgm:chMax val="0"/>
          <dgm:chPref val="0"/>
          <dgm:bulletEnabled val="1"/>
        </dgm:presLayoutVars>
      </dgm:prSet>
      <dgm:spPr/>
    </dgm:pt>
    <dgm:pt modelId="{730471FC-8FAF-49B2-8F42-63D391F759BE}" type="pres">
      <dgm:prSet presAssocID="{20928AAA-F457-4A09-8AAC-A82210983FBE}" presName="L1TextContainer" presStyleLbl="revTx" presStyleIdx="1" presStyleCnt="3" custLinFactNeighborX="-14952" custLinFactNeighborY="-1">
        <dgm:presLayoutVars>
          <dgm:chMax val="1"/>
          <dgm:chPref val="1"/>
          <dgm:bulletEnabled val="1"/>
        </dgm:presLayoutVars>
      </dgm:prSet>
      <dgm:spPr/>
    </dgm:pt>
    <dgm:pt modelId="{E5B7BEAE-1C65-4A3E-9D69-CA6F92F97FF3}" type="pres">
      <dgm:prSet presAssocID="{20928AAA-F457-4A09-8AAC-A82210983FBE}" presName="EmptyPlaceHolder" presStyleCnt="0"/>
      <dgm:spPr/>
    </dgm:pt>
    <dgm:pt modelId="{1BC83304-6330-4FF6-994A-D02AC933FCB6}" type="pres">
      <dgm:prSet presAssocID="{EB5D5454-A5E9-4E37-B514-DFC5324A66C0}" presName="spaceBetweenRectangles" presStyleCnt="0"/>
      <dgm:spPr/>
    </dgm:pt>
    <dgm:pt modelId="{DA0D1A8F-1D92-476F-972C-E82839B78B96}" type="pres">
      <dgm:prSet presAssocID="{962BFD33-E216-4331-BBD8-38EEDAB2E2C0}" presName="composite" presStyleCnt="0"/>
      <dgm:spPr/>
    </dgm:pt>
    <dgm:pt modelId="{A72D3A03-5E34-4B13-9747-5EFFE003B8C1}" type="pres">
      <dgm:prSet presAssocID="{962BFD33-E216-4331-BBD8-38EEDAB2E2C0}" presName="ConnectorPoint" presStyleLbl="fgAcc1" presStyleIdx="2" presStyleCnt="3"/>
      <dgm:spPr/>
    </dgm:pt>
    <dgm:pt modelId="{EB9D58D6-E34B-4990-86E2-B1CAE3536A29}" type="pres">
      <dgm:prSet presAssocID="{962BFD33-E216-4331-BBD8-38EEDAB2E2C0}" presName="ConnectLine" presStyleLbl="alignNode1" presStyleIdx="2" presStyleCnt="3"/>
      <dgm:spPr>
        <a:gradFill rotWithShape="0">
          <a:gsLst>
            <a:gs pos="0">
              <a:schemeClr val="accent1">
                <a:tint val="94000"/>
                <a:satMod val="103000"/>
                <a:lumMod val="102000"/>
              </a:schemeClr>
            </a:gs>
            <a:gs pos="50000">
              <a:schemeClr val="accent1">
                <a:shade val="100000"/>
                <a:satMod val="110000"/>
                <a:lumMod val="100000"/>
              </a:schemeClr>
            </a:gs>
            <a:gs pos="100000">
              <a:schemeClr val="accent1">
                <a:shade val="70000"/>
                <a:satMod val="120000"/>
                <a:lumMod val="99000"/>
              </a:schemeClr>
            </a:gs>
          </a:gsLst>
          <a:path path="circle">
            <a:fillToRect l="100000" t="100000" r="100000" b="100000"/>
          </a:path>
        </a:gradFill>
        <a:ln w="9525" cap="flat" cmpd="sng" algn="ctr">
          <a:solidFill>
            <a:schemeClr val="accent1">
              <a:hueOff val="0"/>
              <a:satOff val="0"/>
              <a:lumOff val="0"/>
              <a:alphaOff val="0"/>
            </a:schemeClr>
          </a:solidFill>
          <a:prstDash val="dash"/>
        </a:ln>
        <a:effectLst/>
      </dgm:spPr>
    </dgm:pt>
    <dgm:pt modelId="{B9FF588F-5F27-4094-9B6D-747FD10A48B7}" type="pres">
      <dgm:prSet presAssocID="{962BFD33-E216-4331-BBD8-38EEDAB2E2C0}" presName="FlexibleEmptyPlaceHolder" presStyleCnt="0"/>
      <dgm:spPr/>
    </dgm:pt>
    <dgm:pt modelId="{160E0A3B-47C8-4C2F-8C45-EC9C3DFA1FFB}" type="pres">
      <dgm:prSet presAssocID="{962BFD33-E216-4331-BBD8-38EEDAB2E2C0}" presName="L2TextContainer" presStyleLbl="bgAcc1" presStyleIdx="2" presStyleCnt="3" custScaleX="101911" custLinFactNeighborX="3711" custLinFactNeighborY="-6216">
        <dgm:presLayoutVars>
          <dgm:chMax val="0"/>
          <dgm:chPref val="0"/>
          <dgm:bulletEnabled val="1"/>
        </dgm:presLayoutVars>
      </dgm:prSet>
      <dgm:spPr/>
    </dgm:pt>
    <dgm:pt modelId="{5646D4EB-C7F1-4D0E-8051-C7D6C1D31ADE}" type="pres">
      <dgm:prSet presAssocID="{962BFD33-E216-4331-BBD8-38EEDAB2E2C0}" presName="L1TextContainer" presStyleLbl="revTx" presStyleIdx="2" presStyleCnt="3" custLinFactNeighborX="4657">
        <dgm:presLayoutVars>
          <dgm:chMax val="1"/>
          <dgm:chPref val="1"/>
          <dgm:bulletEnabled val="1"/>
        </dgm:presLayoutVars>
      </dgm:prSet>
      <dgm:spPr/>
    </dgm:pt>
    <dgm:pt modelId="{937215CC-5D52-40FA-BAD6-30FFF9CDB26A}" type="pres">
      <dgm:prSet presAssocID="{962BFD33-E216-4331-BBD8-38EEDAB2E2C0}" presName="EmptyPlaceHolder" presStyleCnt="0"/>
      <dgm:spPr/>
    </dgm:pt>
  </dgm:ptLst>
  <dgm:cxnLst>
    <dgm:cxn modelId="{ABC35420-2881-483F-B687-1FB2F346360F}" type="presOf" srcId="{44D67ED0-6EEA-48F6-A9C1-BE754AABC76A}" destId="{93C358AC-5BA0-4CB6-B22F-1B95FA53D0F3}" srcOrd="0" destOrd="0" presId="urn:microsoft.com/office/officeart/2017/3/layout/HorizontalPathTimeline#2"/>
    <dgm:cxn modelId="{D77C3B5C-C13D-41B7-AA50-BE60CD5D3FAD}" srcId="{44D67ED0-6EEA-48F6-A9C1-BE754AABC76A}" destId="{962BFD33-E216-4331-BBD8-38EEDAB2E2C0}" srcOrd="2" destOrd="0" parTransId="{AB5F98BE-C987-462F-85E3-90E8BE69A319}" sibTransId="{FF557E39-8331-4155-901F-701688C4CCAD}"/>
    <dgm:cxn modelId="{BA476174-221B-4A3D-B4E2-5FCC084B59D3}" srcId="{44D67ED0-6EEA-48F6-A9C1-BE754AABC76A}" destId="{20928AAA-F457-4A09-8AAC-A82210983FBE}" srcOrd="1" destOrd="0" parTransId="{915085CE-2C78-4B64-8FF4-E48DB7BD55D2}" sibTransId="{EB5D5454-A5E9-4E37-B514-DFC5324A66C0}"/>
    <dgm:cxn modelId="{0D49E980-DE7B-46C8-A240-0AF3E38E1055}" srcId="{AE62509E-8FD5-4BC0-8484-49407DA07B2D}" destId="{54A260F9-80FA-4E2A-BE87-2C0670B83857}" srcOrd="0" destOrd="0" parTransId="{3E4E3177-8F1B-40ED-B20A-6A6F0041E180}" sibTransId="{BA9E60E0-CF2E-4096-A9F4-556713DB9AE4}"/>
    <dgm:cxn modelId="{3C8AB9A1-389D-4263-B7BE-7D677E5D79F0}" srcId="{962BFD33-E216-4331-BBD8-38EEDAB2E2C0}" destId="{F4BAD1A5-88AB-426B-9725-8CD09B2588B2}" srcOrd="1" destOrd="0" parTransId="{91E00951-1E4E-4A96-91BD-2B82ABE146C6}" sibTransId="{5770642E-10FA-432B-B458-8A5B5C3588B8}"/>
    <dgm:cxn modelId="{047969A5-710C-4C0E-B61E-734F166269A0}" srcId="{962BFD33-E216-4331-BBD8-38EEDAB2E2C0}" destId="{B296910E-5EDD-40B6-9F5C-49436E692D0A}" srcOrd="0" destOrd="0" parTransId="{911B340C-3486-4299-920E-5DB640C4EDC9}" sibTransId="{33A0507C-F24C-416A-8E94-DB84555D29CB}"/>
    <dgm:cxn modelId="{4746DDBA-39D9-4779-AA84-9E67056DD78D}" type="presOf" srcId="{20928AAA-F457-4A09-8AAC-A82210983FBE}" destId="{730471FC-8FAF-49B2-8F42-63D391F759BE}" srcOrd="0" destOrd="0" presId="urn:microsoft.com/office/officeart/2017/3/layout/HorizontalPathTimeline#2"/>
    <dgm:cxn modelId="{8E29C2C0-0274-4EA3-9FF2-BC466EA71A55}" type="presOf" srcId="{54A260F9-80FA-4E2A-BE87-2C0670B83857}" destId="{408DCC00-CC60-4F76-9C61-F00E7DBFC778}" srcOrd="0" destOrd="0" presId="urn:microsoft.com/office/officeart/2017/3/layout/HorizontalPathTimeline#2"/>
    <dgm:cxn modelId="{672E00C2-7582-41B2-9875-340A0D29EB40}" srcId="{20928AAA-F457-4A09-8AAC-A82210983FBE}" destId="{DFC16037-C50D-4597-AF91-14D8027AD930}" srcOrd="0" destOrd="0" parTransId="{E8076DB8-37E6-402F-8661-AF5B4D9359D1}" sibTransId="{2AF41BB9-90B4-4D9E-9A23-A1C0CDCD00A9}"/>
    <dgm:cxn modelId="{FB22A1C5-F573-4FC4-BF5E-BFBDF858D131}" type="presOf" srcId="{AE62509E-8FD5-4BC0-8484-49407DA07B2D}" destId="{5C96A5F5-16B2-4AEA-9591-B66C220F4A65}" srcOrd="0" destOrd="0" presId="urn:microsoft.com/office/officeart/2017/3/layout/HorizontalPathTimeline#2"/>
    <dgm:cxn modelId="{A48A7ACB-725B-40E0-9300-DE9CD4B48CEA}" type="presOf" srcId="{B296910E-5EDD-40B6-9F5C-49436E692D0A}" destId="{160E0A3B-47C8-4C2F-8C45-EC9C3DFA1FFB}" srcOrd="0" destOrd="0" presId="urn:microsoft.com/office/officeart/2017/3/layout/HorizontalPathTimeline#2"/>
    <dgm:cxn modelId="{F8C2CED9-A3CB-42AD-BE2F-392A8D8D57CA}" type="presOf" srcId="{DFC16037-C50D-4597-AF91-14D8027AD930}" destId="{3A73CBFE-397D-467A-A65B-E19FAB2953BB}" srcOrd="0" destOrd="0" presId="urn:microsoft.com/office/officeart/2017/3/layout/HorizontalPathTimeline#2"/>
    <dgm:cxn modelId="{B681E0E7-0B3A-4DB8-BF19-F9AE0E1C787B}" srcId="{44D67ED0-6EEA-48F6-A9C1-BE754AABC76A}" destId="{AE62509E-8FD5-4BC0-8484-49407DA07B2D}" srcOrd="0" destOrd="0" parTransId="{8F2C679D-77AF-46F9-9ACE-1E1D440B1883}" sibTransId="{5C2CB4AF-F88D-4FBE-A40E-0CC048A23B9E}"/>
    <dgm:cxn modelId="{69E0CAF8-BA7B-4071-83F2-34B7499AB9BD}" type="presOf" srcId="{962BFD33-E216-4331-BBD8-38EEDAB2E2C0}" destId="{5646D4EB-C7F1-4D0E-8051-C7D6C1D31ADE}" srcOrd="0" destOrd="0" presId="urn:microsoft.com/office/officeart/2017/3/layout/HorizontalPathTimeline#2"/>
    <dgm:cxn modelId="{3FB3F6FA-33BA-438A-8EEB-1A109280D97F}" type="presOf" srcId="{F4BAD1A5-88AB-426B-9725-8CD09B2588B2}" destId="{160E0A3B-47C8-4C2F-8C45-EC9C3DFA1FFB}" srcOrd="0" destOrd="1" presId="urn:microsoft.com/office/officeart/2017/3/layout/HorizontalPathTimeline#2"/>
    <dgm:cxn modelId="{149B274D-97B1-4D7D-8606-A060E69D9396}" type="presParOf" srcId="{93C358AC-5BA0-4CB6-B22F-1B95FA53D0F3}" destId="{9F83E70B-EE6D-407B-8E1F-FE26817B3B1D}" srcOrd="0" destOrd="0" presId="urn:microsoft.com/office/officeart/2017/3/layout/HorizontalPathTimeline#2"/>
    <dgm:cxn modelId="{9C64AB4C-6C50-4B98-94C3-1FB3A10037C8}" type="presParOf" srcId="{93C358AC-5BA0-4CB6-B22F-1B95FA53D0F3}" destId="{EE6F6E1A-AC88-44BD-8034-0C2734A7943C}" srcOrd="1" destOrd="0" presId="urn:microsoft.com/office/officeart/2017/3/layout/HorizontalPathTimeline#2"/>
    <dgm:cxn modelId="{1FD49278-35FB-4A87-8037-150A03088969}" type="presParOf" srcId="{EE6F6E1A-AC88-44BD-8034-0C2734A7943C}" destId="{27CC3FEA-4989-4FE6-A03A-48D0F90DB146}" srcOrd="0" destOrd="0" presId="urn:microsoft.com/office/officeart/2017/3/layout/HorizontalPathTimeline#2"/>
    <dgm:cxn modelId="{0FDCEE2C-9049-4A7D-A4AD-A3FAB2668504}" type="presParOf" srcId="{27CC3FEA-4989-4FE6-A03A-48D0F90DB146}" destId="{B3AC6DBE-85B6-4AF3-BADF-7E1E82B735CC}" srcOrd="0" destOrd="0" presId="urn:microsoft.com/office/officeart/2017/3/layout/HorizontalPathTimeline#2"/>
    <dgm:cxn modelId="{BD07AC6A-3A2F-47FE-9350-7DA4A29DB905}" type="presParOf" srcId="{27CC3FEA-4989-4FE6-A03A-48D0F90DB146}" destId="{EAA550E8-D286-40B4-9B20-40DE0FCA02CE}" srcOrd="1" destOrd="0" presId="urn:microsoft.com/office/officeart/2017/3/layout/HorizontalPathTimeline#2"/>
    <dgm:cxn modelId="{4EF19140-CE0B-4443-9D3C-912EE4A13BBB}" type="presParOf" srcId="{27CC3FEA-4989-4FE6-A03A-48D0F90DB146}" destId="{13B6FF8E-261C-4941-9C10-4D13C6F1D5E7}" srcOrd="2" destOrd="0" presId="urn:microsoft.com/office/officeart/2017/3/layout/HorizontalPathTimeline#2"/>
    <dgm:cxn modelId="{BF1AB424-047D-439E-A52A-C93F108309A7}" type="presParOf" srcId="{27CC3FEA-4989-4FE6-A03A-48D0F90DB146}" destId="{408DCC00-CC60-4F76-9C61-F00E7DBFC778}" srcOrd="3" destOrd="0" presId="urn:microsoft.com/office/officeart/2017/3/layout/HorizontalPathTimeline#2"/>
    <dgm:cxn modelId="{27C26064-6724-421D-AD07-4F8CD8E80135}" type="presParOf" srcId="{27CC3FEA-4989-4FE6-A03A-48D0F90DB146}" destId="{5C96A5F5-16B2-4AEA-9591-B66C220F4A65}" srcOrd="4" destOrd="0" presId="urn:microsoft.com/office/officeart/2017/3/layout/HorizontalPathTimeline#2"/>
    <dgm:cxn modelId="{292F4599-0304-4E05-BAB2-EE49D095460E}" type="presParOf" srcId="{27CC3FEA-4989-4FE6-A03A-48D0F90DB146}" destId="{22931EBF-FF0E-4476-B965-7C4CFFC57D5D}" srcOrd="5" destOrd="0" presId="urn:microsoft.com/office/officeart/2017/3/layout/HorizontalPathTimeline#2"/>
    <dgm:cxn modelId="{8392B015-2B04-43E7-9510-B7789EEB7846}" type="presParOf" srcId="{EE6F6E1A-AC88-44BD-8034-0C2734A7943C}" destId="{E3B24336-549D-49F0-9359-D66050EB5874}" srcOrd="1" destOrd="0" presId="urn:microsoft.com/office/officeart/2017/3/layout/HorizontalPathTimeline#2"/>
    <dgm:cxn modelId="{B4F8EBC0-FB8F-4814-B17C-8A8160450CE9}" type="presParOf" srcId="{EE6F6E1A-AC88-44BD-8034-0C2734A7943C}" destId="{8BD40F87-7EF8-4BE4-972F-FA3FE5A18736}" srcOrd="2" destOrd="0" presId="urn:microsoft.com/office/officeart/2017/3/layout/HorizontalPathTimeline#2"/>
    <dgm:cxn modelId="{BDBA57D5-9585-44EE-8137-B662DD0CCB3D}" type="presParOf" srcId="{8BD40F87-7EF8-4BE4-972F-FA3FE5A18736}" destId="{F34C40A7-6131-4EF1-9887-E7EEA86D1562}" srcOrd="0" destOrd="0" presId="urn:microsoft.com/office/officeart/2017/3/layout/HorizontalPathTimeline#2"/>
    <dgm:cxn modelId="{A58D608F-ECC9-4F53-924C-CA1FA9876CB6}" type="presParOf" srcId="{8BD40F87-7EF8-4BE4-972F-FA3FE5A18736}" destId="{14186A17-7B9F-4674-AD57-FF0C87A3CB32}" srcOrd="1" destOrd="0" presId="urn:microsoft.com/office/officeart/2017/3/layout/HorizontalPathTimeline#2"/>
    <dgm:cxn modelId="{35DB642F-8986-4C8A-8727-43F26FC8D8C5}" type="presParOf" srcId="{8BD40F87-7EF8-4BE4-972F-FA3FE5A18736}" destId="{975F3CEC-6BAC-4EFC-B44F-278583CEC78C}" srcOrd="2" destOrd="0" presId="urn:microsoft.com/office/officeart/2017/3/layout/HorizontalPathTimeline#2"/>
    <dgm:cxn modelId="{5F763E16-0EC2-45FD-9E65-98D18623BFAC}" type="presParOf" srcId="{8BD40F87-7EF8-4BE4-972F-FA3FE5A18736}" destId="{3A73CBFE-397D-467A-A65B-E19FAB2953BB}" srcOrd="3" destOrd="0" presId="urn:microsoft.com/office/officeart/2017/3/layout/HorizontalPathTimeline#2"/>
    <dgm:cxn modelId="{756051C9-E47D-483A-A215-FDD1F893B06F}" type="presParOf" srcId="{8BD40F87-7EF8-4BE4-972F-FA3FE5A18736}" destId="{730471FC-8FAF-49B2-8F42-63D391F759BE}" srcOrd="4" destOrd="0" presId="urn:microsoft.com/office/officeart/2017/3/layout/HorizontalPathTimeline#2"/>
    <dgm:cxn modelId="{5BE04A7E-2CB3-4EBF-92EC-859AF2F0516B}" type="presParOf" srcId="{8BD40F87-7EF8-4BE4-972F-FA3FE5A18736}" destId="{E5B7BEAE-1C65-4A3E-9D69-CA6F92F97FF3}" srcOrd="5" destOrd="0" presId="urn:microsoft.com/office/officeart/2017/3/layout/HorizontalPathTimeline#2"/>
    <dgm:cxn modelId="{DA44D99E-95F4-455B-924A-281175A3046A}" type="presParOf" srcId="{EE6F6E1A-AC88-44BD-8034-0C2734A7943C}" destId="{1BC83304-6330-4FF6-994A-D02AC933FCB6}" srcOrd="3" destOrd="0" presId="urn:microsoft.com/office/officeart/2017/3/layout/HorizontalPathTimeline#2"/>
    <dgm:cxn modelId="{29CBD66A-1B9E-4227-A0A6-0A74303F6865}" type="presParOf" srcId="{EE6F6E1A-AC88-44BD-8034-0C2734A7943C}" destId="{DA0D1A8F-1D92-476F-972C-E82839B78B96}" srcOrd="4" destOrd="0" presId="urn:microsoft.com/office/officeart/2017/3/layout/HorizontalPathTimeline#2"/>
    <dgm:cxn modelId="{A350293D-0963-4BB3-858D-81760720AD56}" type="presParOf" srcId="{DA0D1A8F-1D92-476F-972C-E82839B78B96}" destId="{A72D3A03-5E34-4B13-9747-5EFFE003B8C1}" srcOrd="0" destOrd="0" presId="urn:microsoft.com/office/officeart/2017/3/layout/HorizontalPathTimeline#2"/>
    <dgm:cxn modelId="{AD06762D-21EE-4261-AD3E-60C1BFF2A574}" type="presParOf" srcId="{DA0D1A8F-1D92-476F-972C-E82839B78B96}" destId="{EB9D58D6-E34B-4990-86E2-B1CAE3536A29}" srcOrd="1" destOrd="0" presId="urn:microsoft.com/office/officeart/2017/3/layout/HorizontalPathTimeline#2"/>
    <dgm:cxn modelId="{BD022CFF-7A00-46AD-B49E-4FA70BAD24AF}" type="presParOf" srcId="{DA0D1A8F-1D92-476F-972C-E82839B78B96}" destId="{B9FF588F-5F27-4094-9B6D-747FD10A48B7}" srcOrd="2" destOrd="0" presId="urn:microsoft.com/office/officeart/2017/3/layout/HorizontalPathTimeline#2"/>
    <dgm:cxn modelId="{374BA1B3-3DEE-43EA-8E3F-977385263DC1}" type="presParOf" srcId="{DA0D1A8F-1D92-476F-972C-E82839B78B96}" destId="{160E0A3B-47C8-4C2F-8C45-EC9C3DFA1FFB}" srcOrd="3" destOrd="0" presId="urn:microsoft.com/office/officeart/2017/3/layout/HorizontalPathTimeline#2"/>
    <dgm:cxn modelId="{939964A6-04CF-4914-B621-59A261345117}" type="presParOf" srcId="{DA0D1A8F-1D92-476F-972C-E82839B78B96}" destId="{5646D4EB-C7F1-4D0E-8051-C7D6C1D31ADE}" srcOrd="4" destOrd="0" presId="urn:microsoft.com/office/officeart/2017/3/layout/HorizontalPathTimeline#2"/>
    <dgm:cxn modelId="{15513A16-9781-40EE-8F14-298BAFFAC844}" type="presParOf" srcId="{DA0D1A8F-1D92-476F-972C-E82839B78B96}" destId="{937215CC-5D52-40FA-BAD6-30FFF9CDB26A}" srcOrd="5" destOrd="0" presId="urn:microsoft.com/office/officeart/2017/3/layout/HorizontalPathTimelin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5AD5CE-E112-43C4-9866-A648ACE5D149}"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7B72B891-7287-4AA7-B67D-E31EF5826A99}">
      <dgm:prSet phldrT="[Text]"/>
      <dgm:spPr/>
      <dgm:t>
        <a:bodyPr/>
        <a:lstStyle/>
        <a:p>
          <a:r>
            <a:rPr lang="en-US" dirty="0"/>
            <a:t>Loads </a:t>
          </a:r>
        </a:p>
      </dgm:t>
    </dgm:pt>
    <dgm:pt modelId="{B6E62A58-BF24-48D5-9BA1-ABE2E27283C9}" type="parTrans" cxnId="{7475D28A-F30B-466D-BCB7-2D875F42664B}">
      <dgm:prSet/>
      <dgm:spPr/>
      <dgm:t>
        <a:bodyPr/>
        <a:lstStyle/>
        <a:p>
          <a:endParaRPr lang="en-US"/>
        </a:p>
      </dgm:t>
    </dgm:pt>
    <dgm:pt modelId="{13FCB185-08A6-4BC0-A154-99E8A251BD36}" type="sibTrans" cxnId="{7475D28A-F30B-466D-BCB7-2D875F42664B}">
      <dgm:prSet/>
      <dgm:spPr/>
      <dgm:t>
        <a:bodyPr/>
        <a:lstStyle/>
        <a:p>
          <a:endParaRPr lang="en-US"/>
        </a:p>
      </dgm:t>
    </dgm:pt>
    <dgm:pt modelId="{EFA4BCD2-482F-4C3B-8A0F-07A42F49520D}">
      <dgm:prSet phldrT="[Text]"/>
      <dgm:spPr/>
      <dgm:t>
        <a:bodyPr/>
        <a:lstStyle/>
        <a:p>
          <a:r>
            <a:rPr lang="en-US" dirty="0"/>
            <a:t>Lateral load </a:t>
          </a:r>
        </a:p>
      </dgm:t>
    </dgm:pt>
    <dgm:pt modelId="{E10A62BC-EEFA-434F-8DA4-8B958E0288BA}" type="parTrans" cxnId="{DDFAB8D3-4541-4305-8727-72A6A5A0C03A}">
      <dgm:prSet/>
      <dgm:spPr/>
      <dgm:t>
        <a:bodyPr/>
        <a:lstStyle/>
        <a:p>
          <a:endParaRPr lang="en-US"/>
        </a:p>
      </dgm:t>
    </dgm:pt>
    <dgm:pt modelId="{67236166-830E-45D7-8027-544EAF2CFA1D}" type="sibTrans" cxnId="{DDFAB8D3-4541-4305-8727-72A6A5A0C03A}">
      <dgm:prSet/>
      <dgm:spPr/>
      <dgm:t>
        <a:bodyPr/>
        <a:lstStyle/>
        <a:p>
          <a:endParaRPr lang="en-US"/>
        </a:p>
      </dgm:t>
    </dgm:pt>
    <dgm:pt modelId="{C5734502-2239-4F29-9089-853E897443CF}">
      <dgm:prSet phldrT="[Text]"/>
      <dgm:spPr/>
      <dgm:t>
        <a:bodyPr/>
        <a:lstStyle/>
        <a:p>
          <a:r>
            <a:rPr lang="en-US" dirty="0"/>
            <a:t>Earthquake load </a:t>
          </a:r>
        </a:p>
      </dgm:t>
    </dgm:pt>
    <dgm:pt modelId="{28790BCC-D541-4190-9724-3EBF0B95486D}" type="parTrans" cxnId="{243830B9-B378-4005-87E2-F80FB466D6EB}">
      <dgm:prSet/>
      <dgm:spPr/>
      <dgm:t>
        <a:bodyPr/>
        <a:lstStyle/>
        <a:p>
          <a:endParaRPr lang="en-US"/>
        </a:p>
      </dgm:t>
    </dgm:pt>
    <dgm:pt modelId="{BB5DDCF9-DA20-4ECA-A2A9-EAFD62AEE178}" type="sibTrans" cxnId="{243830B9-B378-4005-87E2-F80FB466D6EB}">
      <dgm:prSet/>
      <dgm:spPr/>
      <dgm:t>
        <a:bodyPr/>
        <a:lstStyle/>
        <a:p>
          <a:endParaRPr lang="en-US"/>
        </a:p>
      </dgm:t>
    </dgm:pt>
    <dgm:pt modelId="{58B209AF-63A6-48FA-B39E-E1577AEBBF31}">
      <dgm:prSet phldrT="[Text]"/>
      <dgm:spPr/>
      <dgm:t>
        <a:bodyPr/>
        <a:lstStyle/>
        <a:p>
          <a:r>
            <a:rPr lang="en-US" dirty="0"/>
            <a:t>Soil load </a:t>
          </a:r>
        </a:p>
      </dgm:t>
    </dgm:pt>
    <dgm:pt modelId="{3239EEEE-86BF-4585-AEDB-90EDCCB492E5}" type="parTrans" cxnId="{6991DBEE-4643-4B7D-B59C-88EFCF2D0382}">
      <dgm:prSet/>
      <dgm:spPr/>
      <dgm:t>
        <a:bodyPr/>
        <a:lstStyle/>
        <a:p>
          <a:endParaRPr lang="en-US"/>
        </a:p>
      </dgm:t>
    </dgm:pt>
    <dgm:pt modelId="{03B103E3-B19B-4B38-8F63-218509CB1FD8}" type="sibTrans" cxnId="{6991DBEE-4643-4B7D-B59C-88EFCF2D0382}">
      <dgm:prSet/>
      <dgm:spPr/>
      <dgm:t>
        <a:bodyPr/>
        <a:lstStyle/>
        <a:p>
          <a:endParaRPr lang="en-US"/>
        </a:p>
      </dgm:t>
    </dgm:pt>
    <dgm:pt modelId="{FDF7CC18-5426-4FD6-8FC5-5EB507EE4E05}">
      <dgm:prSet phldrT="[Text]"/>
      <dgm:spPr/>
      <dgm:t>
        <a:bodyPr/>
        <a:lstStyle/>
        <a:p>
          <a:r>
            <a:rPr lang="en-US" dirty="0"/>
            <a:t>Gravity load </a:t>
          </a:r>
        </a:p>
      </dgm:t>
    </dgm:pt>
    <dgm:pt modelId="{95C02958-8FF2-4BB8-A6A1-B85C0F41D459}" type="parTrans" cxnId="{2EE6323B-1382-4AB4-ABD0-D0388D600E45}">
      <dgm:prSet/>
      <dgm:spPr/>
      <dgm:t>
        <a:bodyPr/>
        <a:lstStyle/>
        <a:p>
          <a:endParaRPr lang="en-US"/>
        </a:p>
      </dgm:t>
    </dgm:pt>
    <dgm:pt modelId="{D0C5B49F-7384-412C-B00B-E490915B11FC}" type="sibTrans" cxnId="{2EE6323B-1382-4AB4-ABD0-D0388D600E45}">
      <dgm:prSet/>
      <dgm:spPr/>
      <dgm:t>
        <a:bodyPr/>
        <a:lstStyle/>
        <a:p>
          <a:endParaRPr lang="en-US"/>
        </a:p>
      </dgm:t>
    </dgm:pt>
    <dgm:pt modelId="{68DB1DA2-350D-49AC-BCA1-DF1FD9336010}">
      <dgm:prSet phldrT="[Text]"/>
      <dgm:spPr/>
      <dgm:t>
        <a:bodyPr/>
        <a:lstStyle/>
        <a:p>
          <a:r>
            <a:rPr lang="en-US" dirty="0"/>
            <a:t>Live load</a:t>
          </a:r>
        </a:p>
      </dgm:t>
    </dgm:pt>
    <dgm:pt modelId="{65B41AD5-68BD-4F2D-A0AC-EE5CBD72E7F5}" type="parTrans" cxnId="{6D05AB52-D9B8-4D58-B8A3-F2840BC06D9F}">
      <dgm:prSet/>
      <dgm:spPr/>
      <dgm:t>
        <a:bodyPr/>
        <a:lstStyle/>
        <a:p>
          <a:endParaRPr lang="en-US"/>
        </a:p>
      </dgm:t>
    </dgm:pt>
    <dgm:pt modelId="{606AEE96-3EFA-4DA5-AE21-87FB63EB97AD}" type="sibTrans" cxnId="{6D05AB52-D9B8-4D58-B8A3-F2840BC06D9F}">
      <dgm:prSet/>
      <dgm:spPr/>
      <dgm:t>
        <a:bodyPr/>
        <a:lstStyle/>
        <a:p>
          <a:endParaRPr lang="en-US"/>
        </a:p>
      </dgm:t>
    </dgm:pt>
    <dgm:pt modelId="{2D0CB92C-5AA5-484F-AAEE-D7BFB84BBE4A}">
      <dgm:prSet phldrT="[Text]"/>
      <dgm:spPr/>
      <dgm:t>
        <a:bodyPr/>
        <a:lstStyle/>
        <a:p>
          <a:r>
            <a:rPr lang="en-US" dirty="0"/>
            <a:t>Dead load </a:t>
          </a:r>
        </a:p>
      </dgm:t>
    </dgm:pt>
    <dgm:pt modelId="{5C91DD57-BA09-42CE-9655-53C1ECE0CE04}" type="parTrans" cxnId="{81BF9742-57B2-4660-90E8-A829692F5C31}">
      <dgm:prSet/>
      <dgm:spPr/>
      <dgm:t>
        <a:bodyPr/>
        <a:lstStyle/>
        <a:p>
          <a:endParaRPr lang="en-US"/>
        </a:p>
      </dgm:t>
    </dgm:pt>
    <dgm:pt modelId="{FAE483E5-6939-46BA-91AC-5DBF62BAC86E}" type="sibTrans" cxnId="{81BF9742-57B2-4660-90E8-A829692F5C31}">
      <dgm:prSet/>
      <dgm:spPr/>
      <dgm:t>
        <a:bodyPr/>
        <a:lstStyle/>
        <a:p>
          <a:endParaRPr lang="en-US"/>
        </a:p>
      </dgm:t>
    </dgm:pt>
    <dgm:pt modelId="{DD6DF189-9848-44C7-915B-1C806C7E0958}">
      <dgm:prSet phldrT="[Text]"/>
      <dgm:spPr/>
      <dgm:t>
        <a:bodyPr/>
        <a:lstStyle/>
        <a:p>
          <a:r>
            <a:rPr lang="en-US" dirty="0"/>
            <a:t>Superimposed dead load</a:t>
          </a:r>
        </a:p>
      </dgm:t>
    </dgm:pt>
    <dgm:pt modelId="{3223E60D-5AEC-46C4-8CB7-92EDA98A22C3}" type="parTrans" cxnId="{CE257ABF-D1FF-40F9-9538-37F171764C71}">
      <dgm:prSet/>
      <dgm:spPr/>
      <dgm:t>
        <a:bodyPr/>
        <a:lstStyle/>
        <a:p>
          <a:endParaRPr lang="en-US"/>
        </a:p>
      </dgm:t>
    </dgm:pt>
    <dgm:pt modelId="{9D947CC8-14A0-4BE1-96F7-45B653BC7C48}" type="sibTrans" cxnId="{CE257ABF-D1FF-40F9-9538-37F171764C71}">
      <dgm:prSet/>
      <dgm:spPr/>
      <dgm:t>
        <a:bodyPr/>
        <a:lstStyle/>
        <a:p>
          <a:endParaRPr lang="en-US"/>
        </a:p>
      </dgm:t>
    </dgm:pt>
    <dgm:pt modelId="{44400528-ED87-4E00-A504-6CD98642FA77}" type="pres">
      <dgm:prSet presAssocID="{135AD5CE-E112-43C4-9866-A648ACE5D149}" presName="hierChild1" presStyleCnt="0">
        <dgm:presLayoutVars>
          <dgm:chPref val="1"/>
          <dgm:dir/>
          <dgm:animOne val="branch"/>
          <dgm:animLvl val="lvl"/>
          <dgm:resizeHandles/>
        </dgm:presLayoutVars>
      </dgm:prSet>
      <dgm:spPr/>
    </dgm:pt>
    <dgm:pt modelId="{59840165-98F6-4C29-B9B7-219EFEE071DD}" type="pres">
      <dgm:prSet presAssocID="{7B72B891-7287-4AA7-B67D-E31EF5826A99}" presName="hierRoot1" presStyleCnt="0"/>
      <dgm:spPr/>
    </dgm:pt>
    <dgm:pt modelId="{30455735-390A-4043-BC57-2E51CAA88535}" type="pres">
      <dgm:prSet presAssocID="{7B72B891-7287-4AA7-B67D-E31EF5826A99}" presName="composite" presStyleCnt="0"/>
      <dgm:spPr/>
    </dgm:pt>
    <dgm:pt modelId="{580CBC5E-C690-49E7-98E7-39337D04B7E5}" type="pres">
      <dgm:prSet presAssocID="{7B72B891-7287-4AA7-B67D-E31EF5826A99}" presName="background" presStyleLbl="node0" presStyleIdx="0" presStyleCnt="1"/>
      <dgm:spPr/>
    </dgm:pt>
    <dgm:pt modelId="{F232930F-2C44-42CE-B43D-73F0031E040D}" type="pres">
      <dgm:prSet presAssocID="{7B72B891-7287-4AA7-B67D-E31EF5826A99}" presName="text" presStyleLbl="fgAcc0" presStyleIdx="0" presStyleCnt="1">
        <dgm:presLayoutVars>
          <dgm:chPref val="3"/>
        </dgm:presLayoutVars>
      </dgm:prSet>
      <dgm:spPr/>
    </dgm:pt>
    <dgm:pt modelId="{A2EFA35A-A761-4BFA-9240-B87B21CD707E}" type="pres">
      <dgm:prSet presAssocID="{7B72B891-7287-4AA7-B67D-E31EF5826A99}" presName="hierChild2" presStyleCnt="0"/>
      <dgm:spPr/>
    </dgm:pt>
    <dgm:pt modelId="{66EDF2D7-B89F-4730-AF16-3265059BF0C3}" type="pres">
      <dgm:prSet presAssocID="{E10A62BC-EEFA-434F-8DA4-8B958E0288BA}" presName="Name10" presStyleLbl="parChTrans1D2" presStyleIdx="0" presStyleCnt="2"/>
      <dgm:spPr/>
    </dgm:pt>
    <dgm:pt modelId="{8D94C21F-902A-40B8-B7CB-FA99AAA66B5A}" type="pres">
      <dgm:prSet presAssocID="{EFA4BCD2-482F-4C3B-8A0F-07A42F49520D}" presName="hierRoot2" presStyleCnt="0"/>
      <dgm:spPr/>
    </dgm:pt>
    <dgm:pt modelId="{94C5411E-3DD0-4089-90FE-41F8A52B0815}" type="pres">
      <dgm:prSet presAssocID="{EFA4BCD2-482F-4C3B-8A0F-07A42F49520D}" presName="composite2" presStyleCnt="0"/>
      <dgm:spPr/>
    </dgm:pt>
    <dgm:pt modelId="{01513F26-9670-4705-AEB2-7161BA2470E7}" type="pres">
      <dgm:prSet presAssocID="{EFA4BCD2-482F-4C3B-8A0F-07A42F49520D}" presName="background2" presStyleLbl="node2" presStyleIdx="0" presStyleCnt="2"/>
      <dgm:spPr/>
    </dgm:pt>
    <dgm:pt modelId="{115A5F8F-DF64-4732-95CE-071B925D6D80}" type="pres">
      <dgm:prSet presAssocID="{EFA4BCD2-482F-4C3B-8A0F-07A42F49520D}" presName="text2" presStyleLbl="fgAcc2" presStyleIdx="0" presStyleCnt="2">
        <dgm:presLayoutVars>
          <dgm:chPref val="3"/>
        </dgm:presLayoutVars>
      </dgm:prSet>
      <dgm:spPr/>
    </dgm:pt>
    <dgm:pt modelId="{84D3C572-8A7F-4E8B-9F28-180F4B66BCA7}" type="pres">
      <dgm:prSet presAssocID="{EFA4BCD2-482F-4C3B-8A0F-07A42F49520D}" presName="hierChild3" presStyleCnt="0"/>
      <dgm:spPr/>
    </dgm:pt>
    <dgm:pt modelId="{06CAC7EB-98AD-4A47-A75A-151EDC3773C3}" type="pres">
      <dgm:prSet presAssocID="{28790BCC-D541-4190-9724-3EBF0B95486D}" presName="Name17" presStyleLbl="parChTrans1D3" presStyleIdx="0" presStyleCnt="5"/>
      <dgm:spPr/>
    </dgm:pt>
    <dgm:pt modelId="{759DE30D-F511-468A-8A81-CCFB358CE992}" type="pres">
      <dgm:prSet presAssocID="{C5734502-2239-4F29-9089-853E897443CF}" presName="hierRoot3" presStyleCnt="0"/>
      <dgm:spPr/>
    </dgm:pt>
    <dgm:pt modelId="{B4E0161F-17C0-4B41-B344-4A8D9DB6056D}" type="pres">
      <dgm:prSet presAssocID="{C5734502-2239-4F29-9089-853E897443CF}" presName="composite3" presStyleCnt="0"/>
      <dgm:spPr/>
    </dgm:pt>
    <dgm:pt modelId="{887D855F-E782-46EA-B14F-D8EEC71D9AED}" type="pres">
      <dgm:prSet presAssocID="{C5734502-2239-4F29-9089-853E897443CF}" presName="background3" presStyleLbl="node3" presStyleIdx="0" presStyleCnt="5"/>
      <dgm:spPr/>
    </dgm:pt>
    <dgm:pt modelId="{7EDF8BEE-A8A0-425D-A08A-56B2F0526386}" type="pres">
      <dgm:prSet presAssocID="{C5734502-2239-4F29-9089-853E897443CF}" presName="text3" presStyleLbl="fgAcc3" presStyleIdx="0" presStyleCnt="5" custLinFactNeighborX="-58975" custLinFactNeighborY="4237">
        <dgm:presLayoutVars>
          <dgm:chPref val="3"/>
        </dgm:presLayoutVars>
      </dgm:prSet>
      <dgm:spPr/>
    </dgm:pt>
    <dgm:pt modelId="{322CE9E9-CD5D-4CD6-A124-2FF53B85E6DF}" type="pres">
      <dgm:prSet presAssocID="{C5734502-2239-4F29-9089-853E897443CF}" presName="hierChild4" presStyleCnt="0"/>
      <dgm:spPr/>
    </dgm:pt>
    <dgm:pt modelId="{D57E888B-4C30-433D-B130-B9D232CF6CD9}" type="pres">
      <dgm:prSet presAssocID="{3239EEEE-86BF-4585-AEDB-90EDCCB492E5}" presName="Name17" presStyleLbl="parChTrans1D3" presStyleIdx="1" presStyleCnt="5"/>
      <dgm:spPr/>
    </dgm:pt>
    <dgm:pt modelId="{37AEEC4F-AF1B-422E-A5DA-7933895E80EC}" type="pres">
      <dgm:prSet presAssocID="{58B209AF-63A6-48FA-B39E-E1577AEBBF31}" presName="hierRoot3" presStyleCnt="0"/>
      <dgm:spPr/>
    </dgm:pt>
    <dgm:pt modelId="{8C506AF6-4D67-40AC-89A1-7A36B7ADDDB5}" type="pres">
      <dgm:prSet presAssocID="{58B209AF-63A6-48FA-B39E-E1577AEBBF31}" presName="composite3" presStyleCnt="0"/>
      <dgm:spPr/>
    </dgm:pt>
    <dgm:pt modelId="{7B7409D0-D356-4A79-B83F-0E1174857D03}" type="pres">
      <dgm:prSet presAssocID="{58B209AF-63A6-48FA-B39E-E1577AEBBF31}" presName="background3" presStyleLbl="node3" presStyleIdx="1" presStyleCnt="5"/>
      <dgm:spPr/>
    </dgm:pt>
    <dgm:pt modelId="{FA792550-AF6C-4C0D-A71C-EF4EFBDA90F2}" type="pres">
      <dgm:prSet presAssocID="{58B209AF-63A6-48FA-B39E-E1577AEBBF31}" presName="text3" presStyleLbl="fgAcc3" presStyleIdx="1" presStyleCnt="5" custLinFactNeighborX="-44901" custLinFactNeighborY="10570">
        <dgm:presLayoutVars>
          <dgm:chPref val="3"/>
        </dgm:presLayoutVars>
      </dgm:prSet>
      <dgm:spPr/>
    </dgm:pt>
    <dgm:pt modelId="{296C6180-3C1C-4306-9BF7-8AAB884100A4}" type="pres">
      <dgm:prSet presAssocID="{58B209AF-63A6-48FA-B39E-E1577AEBBF31}" presName="hierChild4" presStyleCnt="0"/>
      <dgm:spPr/>
    </dgm:pt>
    <dgm:pt modelId="{E8D4C668-2DD0-40DE-9847-45D38930ABEF}" type="pres">
      <dgm:prSet presAssocID="{95C02958-8FF2-4BB8-A6A1-B85C0F41D459}" presName="Name10" presStyleLbl="parChTrans1D2" presStyleIdx="1" presStyleCnt="2"/>
      <dgm:spPr/>
    </dgm:pt>
    <dgm:pt modelId="{B3B4C33C-74EA-4E0C-BB43-6241405E2E05}" type="pres">
      <dgm:prSet presAssocID="{FDF7CC18-5426-4FD6-8FC5-5EB507EE4E05}" presName="hierRoot2" presStyleCnt="0"/>
      <dgm:spPr/>
    </dgm:pt>
    <dgm:pt modelId="{71BAF973-AB7E-44E0-8F20-0B70DAD579B1}" type="pres">
      <dgm:prSet presAssocID="{FDF7CC18-5426-4FD6-8FC5-5EB507EE4E05}" presName="composite2" presStyleCnt="0"/>
      <dgm:spPr/>
    </dgm:pt>
    <dgm:pt modelId="{1F499874-41ED-49FE-AACA-68BCBB2D6A83}" type="pres">
      <dgm:prSet presAssocID="{FDF7CC18-5426-4FD6-8FC5-5EB507EE4E05}" presName="background2" presStyleLbl="node2" presStyleIdx="1" presStyleCnt="2"/>
      <dgm:spPr/>
    </dgm:pt>
    <dgm:pt modelId="{4B7E4F56-0C40-4984-B4DE-596DF74141CA}" type="pres">
      <dgm:prSet presAssocID="{FDF7CC18-5426-4FD6-8FC5-5EB507EE4E05}" presName="text2" presStyleLbl="fgAcc2" presStyleIdx="1" presStyleCnt="2">
        <dgm:presLayoutVars>
          <dgm:chPref val="3"/>
        </dgm:presLayoutVars>
      </dgm:prSet>
      <dgm:spPr/>
    </dgm:pt>
    <dgm:pt modelId="{7240CE80-2254-4824-BEFB-72FD0227F2C8}" type="pres">
      <dgm:prSet presAssocID="{FDF7CC18-5426-4FD6-8FC5-5EB507EE4E05}" presName="hierChild3" presStyleCnt="0"/>
      <dgm:spPr/>
    </dgm:pt>
    <dgm:pt modelId="{59633E0B-1607-4687-A3B1-02FBF268C76E}" type="pres">
      <dgm:prSet presAssocID="{65B41AD5-68BD-4F2D-A0AC-EE5CBD72E7F5}" presName="Name17" presStyleLbl="parChTrans1D3" presStyleIdx="2" presStyleCnt="5"/>
      <dgm:spPr/>
    </dgm:pt>
    <dgm:pt modelId="{8636DE87-AF0A-49AF-A75C-338DF7EADE79}" type="pres">
      <dgm:prSet presAssocID="{68DB1DA2-350D-49AC-BCA1-DF1FD9336010}" presName="hierRoot3" presStyleCnt="0"/>
      <dgm:spPr/>
    </dgm:pt>
    <dgm:pt modelId="{718A10A8-9D2A-48BA-B1AC-58E742BB8DBA}" type="pres">
      <dgm:prSet presAssocID="{68DB1DA2-350D-49AC-BCA1-DF1FD9336010}" presName="composite3" presStyleCnt="0"/>
      <dgm:spPr/>
    </dgm:pt>
    <dgm:pt modelId="{EC92ECB4-02EE-4FF0-BB44-3FE6C2B41C68}" type="pres">
      <dgm:prSet presAssocID="{68DB1DA2-350D-49AC-BCA1-DF1FD9336010}" presName="background3" presStyleLbl="node3" presStyleIdx="2" presStyleCnt="5"/>
      <dgm:spPr/>
    </dgm:pt>
    <dgm:pt modelId="{55BD0ED4-8A01-4140-807D-52EACC10960F}" type="pres">
      <dgm:prSet presAssocID="{68DB1DA2-350D-49AC-BCA1-DF1FD9336010}" presName="text3" presStyleLbl="fgAcc3" presStyleIdx="2" presStyleCnt="5" custLinFactNeighborX="-42221" custLinFactNeighborY="1055">
        <dgm:presLayoutVars>
          <dgm:chPref val="3"/>
        </dgm:presLayoutVars>
      </dgm:prSet>
      <dgm:spPr/>
    </dgm:pt>
    <dgm:pt modelId="{E060FBBC-2156-48F3-9537-774C0DAEA52F}" type="pres">
      <dgm:prSet presAssocID="{68DB1DA2-350D-49AC-BCA1-DF1FD9336010}" presName="hierChild4" presStyleCnt="0"/>
      <dgm:spPr/>
    </dgm:pt>
    <dgm:pt modelId="{70F90C36-BA14-465C-B67E-ADE217286113}" type="pres">
      <dgm:prSet presAssocID="{3223E60D-5AEC-46C4-8CB7-92EDA98A22C3}" presName="Name17" presStyleLbl="parChTrans1D3" presStyleIdx="3" presStyleCnt="5"/>
      <dgm:spPr/>
    </dgm:pt>
    <dgm:pt modelId="{016BB5C7-2560-45BC-916E-9007122AFE5B}" type="pres">
      <dgm:prSet presAssocID="{DD6DF189-9848-44C7-915B-1C806C7E0958}" presName="hierRoot3" presStyleCnt="0"/>
      <dgm:spPr/>
    </dgm:pt>
    <dgm:pt modelId="{FED9D49D-3636-4418-8B42-EE024B5707F3}" type="pres">
      <dgm:prSet presAssocID="{DD6DF189-9848-44C7-915B-1C806C7E0958}" presName="composite3" presStyleCnt="0"/>
      <dgm:spPr/>
    </dgm:pt>
    <dgm:pt modelId="{408DAC6D-45EC-462D-B7E8-ACF3D734FA77}" type="pres">
      <dgm:prSet presAssocID="{DD6DF189-9848-44C7-915B-1C806C7E0958}" presName="background3" presStyleLbl="node3" presStyleIdx="3" presStyleCnt="5"/>
      <dgm:spPr/>
    </dgm:pt>
    <dgm:pt modelId="{0AD0E301-2A88-41A5-B09D-B02C2D09287A}" type="pres">
      <dgm:prSet presAssocID="{DD6DF189-9848-44C7-915B-1C806C7E0958}" presName="text3" presStyleLbl="fgAcc3" presStyleIdx="3" presStyleCnt="5" custLinFactNeighborX="-16754" custLinFactNeighborY="2111">
        <dgm:presLayoutVars>
          <dgm:chPref val="3"/>
        </dgm:presLayoutVars>
      </dgm:prSet>
      <dgm:spPr/>
    </dgm:pt>
    <dgm:pt modelId="{15D70CA6-8E46-4C78-A342-C2037104F295}" type="pres">
      <dgm:prSet presAssocID="{DD6DF189-9848-44C7-915B-1C806C7E0958}" presName="hierChild4" presStyleCnt="0"/>
      <dgm:spPr/>
    </dgm:pt>
    <dgm:pt modelId="{72522265-8A7A-49B4-AB95-BCCF5F619609}" type="pres">
      <dgm:prSet presAssocID="{5C91DD57-BA09-42CE-9655-53C1ECE0CE04}" presName="Name17" presStyleLbl="parChTrans1D3" presStyleIdx="4" presStyleCnt="5"/>
      <dgm:spPr/>
    </dgm:pt>
    <dgm:pt modelId="{BFC0E11A-3A7B-4098-BCB0-A297718874C4}" type="pres">
      <dgm:prSet presAssocID="{2D0CB92C-5AA5-484F-AAEE-D7BFB84BBE4A}" presName="hierRoot3" presStyleCnt="0"/>
      <dgm:spPr/>
    </dgm:pt>
    <dgm:pt modelId="{FA9B630F-4867-4CB2-803C-0F679911C97F}" type="pres">
      <dgm:prSet presAssocID="{2D0CB92C-5AA5-484F-AAEE-D7BFB84BBE4A}" presName="composite3" presStyleCnt="0"/>
      <dgm:spPr/>
    </dgm:pt>
    <dgm:pt modelId="{B507AADD-7D05-4682-89F1-9039C2D20A35}" type="pres">
      <dgm:prSet presAssocID="{2D0CB92C-5AA5-484F-AAEE-D7BFB84BBE4A}" presName="background3" presStyleLbl="node3" presStyleIdx="4" presStyleCnt="5"/>
      <dgm:spPr/>
    </dgm:pt>
    <dgm:pt modelId="{39C257E2-DBC8-4B94-BAD5-AE3D42E3C552}" type="pres">
      <dgm:prSet presAssocID="{2D0CB92C-5AA5-484F-AAEE-D7BFB84BBE4A}" presName="text3" presStyleLbl="fgAcc3" presStyleIdx="4" presStyleCnt="5">
        <dgm:presLayoutVars>
          <dgm:chPref val="3"/>
        </dgm:presLayoutVars>
      </dgm:prSet>
      <dgm:spPr/>
    </dgm:pt>
    <dgm:pt modelId="{46061C4E-0AFC-49F8-B8F7-9264D754C669}" type="pres">
      <dgm:prSet presAssocID="{2D0CB92C-5AA5-484F-AAEE-D7BFB84BBE4A}" presName="hierChild4" presStyleCnt="0"/>
      <dgm:spPr/>
    </dgm:pt>
  </dgm:ptLst>
  <dgm:cxnLst>
    <dgm:cxn modelId="{64934A22-E789-4322-B97B-6330F4DBC698}" type="presOf" srcId="{65B41AD5-68BD-4F2D-A0AC-EE5CBD72E7F5}" destId="{59633E0B-1607-4687-A3B1-02FBF268C76E}" srcOrd="0" destOrd="0" presId="urn:microsoft.com/office/officeart/2005/8/layout/hierarchy1"/>
    <dgm:cxn modelId="{E5FB7626-40CA-4A57-A2FA-C29D320A9669}" type="presOf" srcId="{EFA4BCD2-482F-4C3B-8A0F-07A42F49520D}" destId="{115A5F8F-DF64-4732-95CE-071B925D6D80}" srcOrd="0" destOrd="0" presId="urn:microsoft.com/office/officeart/2005/8/layout/hierarchy1"/>
    <dgm:cxn modelId="{028FA32C-95EA-4AB8-BC5E-13460534FBE8}" type="presOf" srcId="{135AD5CE-E112-43C4-9866-A648ACE5D149}" destId="{44400528-ED87-4E00-A504-6CD98642FA77}" srcOrd="0" destOrd="0" presId="urn:microsoft.com/office/officeart/2005/8/layout/hierarchy1"/>
    <dgm:cxn modelId="{2EE6323B-1382-4AB4-ABD0-D0388D600E45}" srcId="{7B72B891-7287-4AA7-B67D-E31EF5826A99}" destId="{FDF7CC18-5426-4FD6-8FC5-5EB507EE4E05}" srcOrd="1" destOrd="0" parTransId="{95C02958-8FF2-4BB8-A6A1-B85C0F41D459}" sibTransId="{D0C5B49F-7384-412C-B00B-E490915B11FC}"/>
    <dgm:cxn modelId="{81BF9742-57B2-4660-90E8-A829692F5C31}" srcId="{FDF7CC18-5426-4FD6-8FC5-5EB507EE4E05}" destId="{2D0CB92C-5AA5-484F-AAEE-D7BFB84BBE4A}" srcOrd="2" destOrd="0" parTransId="{5C91DD57-BA09-42CE-9655-53C1ECE0CE04}" sibTransId="{FAE483E5-6939-46BA-91AC-5DBF62BAC86E}"/>
    <dgm:cxn modelId="{150A526B-1625-450B-944C-E65B3531F6B7}" type="presOf" srcId="{7B72B891-7287-4AA7-B67D-E31EF5826A99}" destId="{F232930F-2C44-42CE-B43D-73F0031E040D}" srcOrd="0" destOrd="0" presId="urn:microsoft.com/office/officeart/2005/8/layout/hierarchy1"/>
    <dgm:cxn modelId="{B0E1EE6B-19D9-4071-AF41-E286FAB1F848}" type="presOf" srcId="{95C02958-8FF2-4BB8-A6A1-B85C0F41D459}" destId="{E8D4C668-2DD0-40DE-9847-45D38930ABEF}" srcOrd="0" destOrd="0" presId="urn:microsoft.com/office/officeart/2005/8/layout/hierarchy1"/>
    <dgm:cxn modelId="{6D05AB52-D9B8-4D58-B8A3-F2840BC06D9F}" srcId="{FDF7CC18-5426-4FD6-8FC5-5EB507EE4E05}" destId="{68DB1DA2-350D-49AC-BCA1-DF1FD9336010}" srcOrd="0" destOrd="0" parTransId="{65B41AD5-68BD-4F2D-A0AC-EE5CBD72E7F5}" sibTransId="{606AEE96-3EFA-4DA5-AE21-87FB63EB97AD}"/>
    <dgm:cxn modelId="{1FF20F53-A34C-49C1-825B-010D88E6D046}" type="presOf" srcId="{28790BCC-D541-4190-9724-3EBF0B95486D}" destId="{06CAC7EB-98AD-4A47-A75A-151EDC3773C3}" srcOrd="0" destOrd="0" presId="urn:microsoft.com/office/officeart/2005/8/layout/hierarchy1"/>
    <dgm:cxn modelId="{AA055456-90A2-4178-836E-B569A7DC53C2}" type="presOf" srcId="{C5734502-2239-4F29-9089-853E897443CF}" destId="{7EDF8BEE-A8A0-425D-A08A-56B2F0526386}" srcOrd="0" destOrd="0" presId="urn:microsoft.com/office/officeart/2005/8/layout/hierarchy1"/>
    <dgm:cxn modelId="{78A7A279-3731-40ED-8D17-6CBA26728CE0}" type="presOf" srcId="{58B209AF-63A6-48FA-B39E-E1577AEBBF31}" destId="{FA792550-AF6C-4C0D-A71C-EF4EFBDA90F2}" srcOrd="0" destOrd="0" presId="urn:microsoft.com/office/officeart/2005/8/layout/hierarchy1"/>
    <dgm:cxn modelId="{7475D28A-F30B-466D-BCB7-2D875F42664B}" srcId="{135AD5CE-E112-43C4-9866-A648ACE5D149}" destId="{7B72B891-7287-4AA7-B67D-E31EF5826A99}" srcOrd="0" destOrd="0" parTransId="{B6E62A58-BF24-48D5-9BA1-ABE2E27283C9}" sibTransId="{13FCB185-08A6-4BC0-A154-99E8A251BD36}"/>
    <dgm:cxn modelId="{363E238F-04CE-462E-B7EA-EBFAE00D1DBA}" type="presOf" srcId="{68DB1DA2-350D-49AC-BCA1-DF1FD9336010}" destId="{55BD0ED4-8A01-4140-807D-52EACC10960F}" srcOrd="0" destOrd="0" presId="urn:microsoft.com/office/officeart/2005/8/layout/hierarchy1"/>
    <dgm:cxn modelId="{7BE2C08F-9DE0-4DC0-8520-3542FCCAD516}" type="presOf" srcId="{DD6DF189-9848-44C7-915B-1C806C7E0958}" destId="{0AD0E301-2A88-41A5-B09D-B02C2D09287A}" srcOrd="0" destOrd="0" presId="urn:microsoft.com/office/officeart/2005/8/layout/hierarchy1"/>
    <dgm:cxn modelId="{5291929B-B351-453E-BA04-FC840AD14D0B}" type="presOf" srcId="{E10A62BC-EEFA-434F-8DA4-8B958E0288BA}" destId="{66EDF2D7-B89F-4730-AF16-3265059BF0C3}" srcOrd="0" destOrd="0" presId="urn:microsoft.com/office/officeart/2005/8/layout/hierarchy1"/>
    <dgm:cxn modelId="{43BD5AAB-5347-443B-8794-7B964355776C}" type="presOf" srcId="{FDF7CC18-5426-4FD6-8FC5-5EB507EE4E05}" destId="{4B7E4F56-0C40-4984-B4DE-596DF74141CA}" srcOrd="0" destOrd="0" presId="urn:microsoft.com/office/officeart/2005/8/layout/hierarchy1"/>
    <dgm:cxn modelId="{243830B9-B378-4005-87E2-F80FB466D6EB}" srcId="{EFA4BCD2-482F-4C3B-8A0F-07A42F49520D}" destId="{C5734502-2239-4F29-9089-853E897443CF}" srcOrd="0" destOrd="0" parTransId="{28790BCC-D541-4190-9724-3EBF0B95486D}" sibTransId="{BB5DDCF9-DA20-4ECA-A2A9-EAFD62AEE178}"/>
    <dgm:cxn modelId="{CE257ABF-D1FF-40F9-9538-37F171764C71}" srcId="{FDF7CC18-5426-4FD6-8FC5-5EB507EE4E05}" destId="{DD6DF189-9848-44C7-915B-1C806C7E0958}" srcOrd="1" destOrd="0" parTransId="{3223E60D-5AEC-46C4-8CB7-92EDA98A22C3}" sibTransId="{9D947CC8-14A0-4BE1-96F7-45B653BC7C48}"/>
    <dgm:cxn modelId="{DDFAB8D3-4541-4305-8727-72A6A5A0C03A}" srcId="{7B72B891-7287-4AA7-B67D-E31EF5826A99}" destId="{EFA4BCD2-482F-4C3B-8A0F-07A42F49520D}" srcOrd="0" destOrd="0" parTransId="{E10A62BC-EEFA-434F-8DA4-8B958E0288BA}" sibTransId="{67236166-830E-45D7-8027-544EAF2CFA1D}"/>
    <dgm:cxn modelId="{3E23F8E2-D6D8-4EAF-94D8-C9437032E62C}" type="presOf" srcId="{3223E60D-5AEC-46C4-8CB7-92EDA98A22C3}" destId="{70F90C36-BA14-465C-B67E-ADE217286113}" srcOrd="0" destOrd="0" presId="urn:microsoft.com/office/officeart/2005/8/layout/hierarchy1"/>
    <dgm:cxn modelId="{6991DBEE-4643-4B7D-B59C-88EFCF2D0382}" srcId="{EFA4BCD2-482F-4C3B-8A0F-07A42F49520D}" destId="{58B209AF-63A6-48FA-B39E-E1577AEBBF31}" srcOrd="1" destOrd="0" parTransId="{3239EEEE-86BF-4585-AEDB-90EDCCB492E5}" sibTransId="{03B103E3-B19B-4B38-8F63-218509CB1FD8}"/>
    <dgm:cxn modelId="{E3BCC3F8-AB24-4619-83D1-E5A855722520}" type="presOf" srcId="{3239EEEE-86BF-4585-AEDB-90EDCCB492E5}" destId="{D57E888B-4C30-433D-B130-B9D232CF6CD9}" srcOrd="0" destOrd="0" presId="urn:microsoft.com/office/officeart/2005/8/layout/hierarchy1"/>
    <dgm:cxn modelId="{50C849FA-3404-4470-9A05-AF2F466B244A}" type="presOf" srcId="{5C91DD57-BA09-42CE-9655-53C1ECE0CE04}" destId="{72522265-8A7A-49B4-AB95-BCCF5F619609}" srcOrd="0" destOrd="0" presId="urn:microsoft.com/office/officeart/2005/8/layout/hierarchy1"/>
    <dgm:cxn modelId="{88518CFA-8447-4CDB-9A82-D4A944144619}" type="presOf" srcId="{2D0CB92C-5AA5-484F-AAEE-D7BFB84BBE4A}" destId="{39C257E2-DBC8-4B94-BAD5-AE3D42E3C552}" srcOrd="0" destOrd="0" presId="urn:microsoft.com/office/officeart/2005/8/layout/hierarchy1"/>
    <dgm:cxn modelId="{EBD9657F-56B9-4A8D-A09C-371E7109A897}" type="presParOf" srcId="{44400528-ED87-4E00-A504-6CD98642FA77}" destId="{59840165-98F6-4C29-B9B7-219EFEE071DD}" srcOrd="0" destOrd="0" presId="urn:microsoft.com/office/officeart/2005/8/layout/hierarchy1"/>
    <dgm:cxn modelId="{A37EAB6D-93AB-4361-BD43-653EBED40F04}" type="presParOf" srcId="{59840165-98F6-4C29-B9B7-219EFEE071DD}" destId="{30455735-390A-4043-BC57-2E51CAA88535}" srcOrd="0" destOrd="0" presId="urn:microsoft.com/office/officeart/2005/8/layout/hierarchy1"/>
    <dgm:cxn modelId="{E7D9656D-1D38-4163-9E83-8BA0C9E438BD}" type="presParOf" srcId="{30455735-390A-4043-BC57-2E51CAA88535}" destId="{580CBC5E-C690-49E7-98E7-39337D04B7E5}" srcOrd="0" destOrd="0" presId="urn:microsoft.com/office/officeart/2005/8/layout/hierarchy1"/>
    <dgm:cxn modelId="{46C36A59-2206-4C8A-968D-303BA7A2A8CE}" type="presParOf" srcId="{30455735-390A-4043-BC57-2E51CAA88535}" destId="{F232930F-2C44-42CE-B43D-73F0031E040D}" srcOrd="1" destOrd="0" presId="urn:microsoft.com/office/officeart/2005/8/layout/hierarchy1"/>
    <dgm:cxn modelId="{233F8771-4CAB-413C-9B27-6D2E9155C076}" type="presParOf" srcId="{59840165-98F6-4C29-B9B7-219EFEE071DD}" destId="{A2EFA35A-A761-4BFA-9240-B87B21CD707E}" srcOrd="1" destOrd="0" presId="urn:microsoft.com/office/officeart/2005/8/layout/hierarchy1"/>
    <dgm:cxn modelId="{0358F469-F379-424C-AA9F-187A13A1236F}" type="presParOf" srcId="{A2EFA35A-A761-4BFA-9240-B87B21CD707E}" destId="{66EDF2D7-B89F-4730-AF16-3265059BF0C3}" srcOrd="0" destOrd="0" presId="urn:microsoft.com/office/officeart/2005/8/layout/hierarchy1"/>
    <dgm:cxn modelId="{785F0B45-7F1E-4542-AECF-53886CB1537D}" type="presParOf" srcId="{A2EFA35A-A761-4BFA-9240-B87B21CD707E}" destId="{8D94C21F-902A-40B8-B7CB-FA99AAA66B5A}" srcOrd="1" destOrd="0" presId="urn:microsoft.com/office/officeart/2005/8/layout/hierarchy1"/>
    <dgm:cxn modelId="{8C5A1130-C964-4630-86BA-F15AA1E44067}" type="presParOf" srcId="{8D94C21F-902A-40B8-B7CB-FA99AAA66B5A}" destId="{94C5411E-3DD0-4089-90FE-41F8A52B0815}" srcOrd="0" destOrd="0" presId="urn:microsoft.com/office/officeart/2005/8/layout/hierarchy1"/>
    <dgm:cxn modelId="{90DD3CF4-6525-400D-9F7F-11C91091AE93}" type="presParOf" srcId="{94C5411E-3DD0-4089-90FE-41F8A52B0815}" destId="{01513F26-9670-4705-AEB2-7161BA2470E7}" srcOrd="0" destOrd="0" presId="urn:microsoft.com/office/officeart/2005/8/layout/hierarchy1"/>
    <dgm:cxn modelId="{88D205B2-3ED8-4C4C-B700-E818731DD3A1}" type="presParOf" srcId="{94C5411E-3DD0-4089-90FE-41F8A52B0815}" destId="{115A5F8F-DF64-4732-95CE-071B925D6D80}" srcOrd="1" destOrd="0" presId="urn:microsoft.com/office/officeart/2005/8/layout/hierarchy1"/>
    <dgm:cxn modelId="{555E97FD-E557-4A1A-B003-F5ADAEECAEBA}" type="presParOf" srcId="{8D94C21F-902A-40B8-B7CB-FA99AAA66B5A}" destId="{84D3C572-8A7F-4E8B-9F28-180F4B66BCA7}" srcOrd="1" destOrd="0" presId="urn:microsoft.com/office/officeart/2005/8/layout/hierarchy1"/>
    <dgm:cxn modelId="{BB8DCEBD-BA40-438C-8986-3533942328F1}" type="presParOf" srcId="{84D3C572-8A7F-4E8B-9F28-180F4B66BCA7}" destId="{06CAC7EB-98AD-4A47-A75A-151EDC3773C3}" srcOrd="0" destOrd="0" presId="urn:microsoft.com/office/officeart/2005/8/layout/hierarchy1"/>
    <dgm:cxn modelId="{B3BF7303-D67C-4C26-BE4C-0DACC6CB5E08}" type="presParOf" srcId="{84D3C572-8A7F-4E8B-9F28-180F4B66BCA7}" destId="{759DE30D-F511-468A-8A81-CCFB358CE992}" srcOrd="1" destOrd="0" presId="urn:microsoft.com/office/officeart/2005/8/layout/hierarchy1"/>
    <dgm:cxn modelId="{2CB8F4A3-2B58-4152-8C50-6E2C92CA9FDF}" type="presParOf" srcId="{759DE30D-F511-468A-8A81-CCFB358CE992}" destId="{B4E0161F-17C0-4B41-B344-4A8D9DB6056D}" srcOrd="0" destOrd="0" presId="urn:microsoft.com/office/officeart/2005/8/layout/hierarchy1"/>
    <dgm:cxn modelId="{8ADDF1E9-B523-4847-B85D-0416691108BB}" type="presParOf" srcId="{B4E0161F-17C0-4B41-B344-4A8D9DB6056D}" destId="{887D855F-E782-46EA-B14F-D8EEC71D9AED}" srcOrd="0" destOrd="0" presId="urn:microsoft.com/office/officeart/2005/8/layout/hierarchy1"/>
    <dgm:cxn modelId="{EEBC2868-B9BD-40C6-8D4F-B47E7F95B826}" type="presParOf" srcId="{B4E0161F-17C0-4B41-B344-4A8D9DB6056D}" destId="{7EDF8BEE-A8A0-425D-A08A-56B2F0526386}" srcOrd="1" destOrd="0" presId="urn:microsoft.com/office/officeart/2005/8/layout/hierarchy1"/>
    <dgm:cxn modelId="{0A983300-DAB9-4742-9BF9-B7016F6C4AD2}" type="presParOf" srcId="{759DE30D-F511-468A-8A81-CCFB358CE992}" destId="{322CE9E9-CD5D-4CD6-A124-2FF53B85E6DF}" srcOrd="1" destOrd="0" presId="urn:microsoft.com/office/officeart/2005/8/layout/hierarchy1"/>
    <dgm:cxn modelId="{5E48228A-E569-4525-A97D-AFD37E34D793}" type="presParOf" srcId="{84D3C572-8A7F-4E8B-9F28-180F4B66BCA7}" destId="{D57E888B-4C30-433D-B130-B9D232CF6CD9}" srcOrd="2" destOrd="0" presId="urn:microsoft.com/office/officeart/2005/8/layout/hierarchy1"/>
    <dgm:cxn modelId="{C0C45FF2-E933-4BC9-A8B7-A231C6A050C4}" type="presParOf" srcId="{84D3C572-8A7F-4E8B-9F28-180F4B66BCA7}" destId="{37AEEC4F-AF1B-422E-A5DA-7933895E80EC}" srcOrd="3" destOrd="0" presId="urn:microsoft.com/office/officeart/2005/8/layout/hierarchy1"/>
    <dgm:cxn modelId="{ED518559-EA9A-4D53-936C-49450E047DC3}" type="presParOf" srcId="{37AEEC4F-AF1B-422E-A5DA-7933895E80EC}" destId="{8C506AF6-4D67-40AC-89A1-7A36B7ADDDB5}" srcOrd="0" destOrd="0" presId="urn:microsoft.com/office/officeart/2005/8/layout/hierarchy1"/>
    <dgm:cxn modelId="{F9296A25-181A-41B0-BD29-FB64AE808340}" type="presParOf" srcId="{8C506AF6-4D67-40AC-89A1-7A36B7ADDDB5}" destId="{7B7409D0-D356-4A79-B83F-0E1174857D03}" srcOrd="0" destOrd="0" presId="urn:microsoft.com/office/officeart/2005/8/layout/hierarchy1"/>
    <dgm:cxn modelId="{EACE251B-E0BE-4180-A3E9-93E11E7290AD}" type="presParOf" srcId="{8C506AF6-4D67-40AC-89A1-7A36B7ADDDB5}" destId="{FA792550-AF6C-4C0D-A71C-EF4EFBDA90F2}" srcOrd="1" destOrd="0" presId="urn:microsoft.com/office/officeart/2005/8/layout/hierarchy1"/>
    <dgm:cxn modelId="{7495A1CD-1517-4A50-BAB1-DD41BAC95037}" type="presParOf" srcId="{37AEEC4F-AF1B-422E-A5DA-7933895E80EC}" destId="{296C6180-3C1C-4306-9BF7-8AAB884100A4}" srcOrd="1" destOrd="0" presId="urn:microsoft.com/office/officeart/2005/8/layout/hierarchy1"/>
    <dgm:cxn modelId="{A7E8DF09-19AF-483C-8A42-3A7FF592F108}" type="presParOf" srcId="{A2EFA35A-A761-4BFA-9240-B87B21CD707E}" destId="{E8D4C668-2DD0-40DE-9847-45D38930ABEF}" srcOrd="2" destOrd="0" presId="urn:microsoft.com/office/officeart/2005/8/layout/hierarchy1"/>
    <dgm:cxn modelId="{2084EDA2-998B-4173-A915-6974D7644FF8}" type="presParOf" srcId="{A2EFA35A-A761-4BFA-9240-B87B21CD707E}" destId="{B3B4C33C-74EA-4E0C-BB43-6241405E2E05}" srcOrd="3" destOrd="0" presId="urn:microsoft.com/office/officeart/2005/8/layout/hierarchy1"/>
    <dgm:cxn modelId="{A14EA1D6-2BD4-49DD-A069-56E06FEB6CCD}" type="presParOf" srcId="{B3B4C33C-74EA-4E0C-BB43-6241405E2E05}" destId="{71BAF973-AB7E-44E0-8F20-0B70DAD579B1}" srcOrd="0" destOrd="0" presId="urn:microsoft.com/office/officeart/2005/8/layout/hierarchy1"/>
    <dgm:cxn modelId="{71E0885F-E9B6-42DD-9385-199ABCF094BC}" type="presParOf" srcId="{71BAF973-AB7E-44E0-8F20-0B70DAD579B1}" destId="{1F499874-41ED-49FE-AACA-68BCBB2D6A83}" srcOrd="0" destOrd="0" presId="urn:microsoft.com/office/officeart/2005/8/layout/hierarchy1"/>
    <dgm:cxn modelId="{4DD07BA9-F833-4F7E-8E7F-B4030E9723C5}" type="presParOf" srcId="{71BAF973-AB7E-44E0-8F20-0B70DAD579B1}" destId="{4B7E4F56-0C40-4984-B4DE-596DF74141CA}" srcOrd="1" destOrd="0" presId="urn:microsoft.com/office/officeart/2005/8/layout/hierarchy1"/>
    <dgm:cxn modelId="{71B13144-3D81-471B-B635-C6D30DDCE7D1}" type="presParOf" srcId="{B3B4C33C-74EA-4E0C-BB43-6241405E2E05}" destId="{7240CE80-2254-4824-BEFB-72FD0227F2C8}" srcOrd="1" destOrd="0" presId="urn:microsoft.com/office/officeart/2005/8/layout/hierarchy1"/>
    <dgm:cxn modelId="{F78308F9-19CF-40F5-A036-4448BF9C17CD}" type="presParOf" srcId="{7240CE80-2254-4824-BEFB-72FD0227F2C8}" destId="{59633E0B-1607-4687-A3B1-02FBF268C76E}" srcOrd="0" destOrd="0" presId="urn:microsoft.com/office/officeart/2005/8/layout/hierarchy1"/>
    <dgm:cxn modelId="{A8D6284A-43FE-4F47-ACF5-2D37D2E46DA0}" type="presParOf" srcId="{7240CE80-2254-4824-BEFB-72FD0227F2C8}" destId="{8636DE87-AF0A-49AF-A75C-338DF7EADE79}" srcOrd="1" destOrd="0" presId="urn:microsoft.com/office/officeart/2005/8/layout/hierarchy1"/>
    <dgm:cxn modelId="{AA26623A-471D-4F42-B9C7-8D61F303E70C}" type="presParOf" srcId="{8636DE87-AF0A-49AF-A75C-338DF7EADE79}" destId="{718A10A8-9D2A-48BA-B1AC-58E742BB8DBA}" srcOrd="0" destOrd="0" presId="urn:microsoft.com/office/officeart/2005/8/layout/hierarchy1"/>
    <dgm:cxn modelId="{54E3CB0D-FE2A-463F-8B43-E36110154CAC}" type="presParOf" srcId="{718A10A8-9D2A-48BA-B1AC-58E742BB8DBA}" destId="{EC92ECB4-02EE-4FF0-BB44-3FE6C2B41C68}" srcOrd="0" destOrd="0" presId="urn:microsoft.com/office/officeart/2005/8/layout/hierarchy1"/>
    <dgm:cxn modelId="{27715406-1B9E-4C84-ADC5-720D0BCF2E48}" type="presParOf" srcId="{718A10A8-9D2A-48BA-B1AC-58E742BB8DBA}" destId="{55BD0ED4-8A01-4140-807D-52EACC10960F}" srcOrd="1" destOrd="0" presId="urn:microsoft.com/office/officeart/2005/8/layout/hierarchy1"/>
    <dgm:cxn modelId="{BDAF683D-0841-45D7-A8C2-0AE270B0B096}" type="presParOf" srcId="{8636DE87-AF0A-49AF-A75C-338DF7EADE79}" destId="{E060FBBC-2156-48F3-9537-774C0DAEA52F}" srcOrd="1" destOrd="0" presId="urn:microsoft.com/office/officeart/2005/8/layout/hierarchy1"/>
    <dgm:cxn modelId="{874FC4AC-004C-4643-B472-D604BE85F1F8}" type="presParOf" srcId="{7240CE80-2254-4824-BEFB-72FD0227F2C8}" destId="{70F90C36-BA14-465C-B67E-ADE217286113}" srcOrd="2" destOrd="0" presId="urn:microsoft.com/office/officeart/2005/8/layout/hierarchy1"/>
    <dgm:cxn modelId="{0049A655-F343-4BD5-ACDD-1A6D050FDD2F}" type="presParOf" srcId="{7240CE80-2254-4824-BEFB-72FD0227F2C8}" destId="{016BB5C7-2560-45BC-916E-9007122AFE5B}" srcOrd="3" destOrd="0" presId="urn:microsoft.com/office/officeart/2005/8/layout/hierarchy1"/>
    <dgm:cxn modelId="{35034E7D-2ACC-4306-B705-FA058E8AAE45}" type="presParOf" srcId="{016BB5C7-2560-45BC-916E-9007122AFE5B}" destId="{FED9D49D-3636-4418-8B42-EE024B5707F3}" srcOrd="0" destOrd="0" presId="urn:microsoft.com/office/officeart/2005/8/layout/hierarchy1"/>
    <dgm:cxn modelId="{A3E64E56-0758-456D-9AD7-13297FF63CB0}" type="presParOf" srcId="{FED9D49D-3636-4418-8B42-EE024B5707F3}" destId="{408DAC6D-45EC-462D-B7E8-ACF3D734FA77}" srcOrd="0" destOrd="0" presId="urn:microsoft.com/office/officeart/2005/8/layout/hierarchy1"/>
    <dgm:cxn modelId="{5CC65580-69BB-4286-950A-F361F0EC2B57}" type="presParOf" srcId="{FED9D49D-3636-4418-8B42-EE024B5707F3}" destId="{0AD0E301-2A88-41A5-B09D-B02C2D09287A}" srcOrd="1" destOrd="0" presId="urn:microsoft.com/office/officeart/2005/8/layout/hierarchy1"/>
    <dgm:cxn modelId="{FF28EDCC-D191-43B0-9F8B-E9BCE5510396}" type="presParOf" srcId="{016BB5C7-2560-45BC-916E-9007122AFE5B}" destId="{15D70CA6-8E46-4C78-A342-C2037104F295}" srcOrd="1" destOrd="0" presId="urn:microsoft.com/office/officeart/2005/8/layout/hierarchy1"/>
    <dgm:cxn modelId="{A2CB8E5D-731B-4913-B9AC-245A7AE8274A}" type="presParOf" srcId="{7240CE80-2254-4824-BEFB-72FD0227F2C8}" destId="{72522265-8A7A-49B4-AB95-BCCF5F619609}" srcOrd="4" destOrd="0" presId="urn:microsoft.com/office/officeart/2005/8/layout/hierarchy1"/>
    <dgm:cxn modelId="{3BAE2355-B204-4B54-8B6F-5C3D6E2076BB}" type="presParOf" srcId="{7240CE80-2254-4824-BEFB-72FD0227F2C8}" destId="{BFC0E11A-3A7B-4098-BCB0-A297718874C4}" srcOrd="5" destOrd="0" presId="urn:microsoft.com/office/officeart/2005/8/layout/hierarchy1"/>
    <dgm:cxn modelId="{75A8FFBF-731F-4264-8B65-7C637C12581D}" type="presParOf" srcId="{BFC0E11A-3A7B-4098-BCB0-A297718874C4}" destId="{FA9B630F-4867-4CB2-803C-0F679911C97F}" srcOrd="0" destOrd="0" presId="urn:microsoft.com/office/officeart/2005/8/layout/hierarchy1"/>
    <dgm:cxn modelId="{F67D6BAF-10BC-4198-8E49-B0161EF7BC85}" type="presParOf" srcId="{FA9B630F-4867-4CB2-803C-0F679911C97F}" destId="{B507AADD-7D05-4682-89F1-9039C2D20A35}" srcOrd="0" destOrd="0" presId="urn:microsoft.com/office/officeart/2005/8/layout/hierarchy1"/>
    <dgm:cxn modelId="{E2C19727-26E4-4D75-8C6F-A5F5CFF30E6D}" type="presParOf" srcId="{FA9B630F-4867-4CB2-803C-0F679911C97F}" destId="{39C257E2-DBC8-4B94-BAD5-AE3D42E3C552}" srcOrd="1" destOrd="0" presId="urn:microsoft.com/office/officeart/2005/8/layout/hierarchy1"/>
    <dgm:cxn modelId="{36B7E78B-6671-46D3-A312-F727D3E78314}" type="presParOf" srcId="{BFC0E11A-3A7B-4098-BCB0-A297718874C4}" destId="{46061C4E-0AFC-49F8-B8F7-9264D754C669}"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2B775EE-03F2-4659-87B1-37B4CBC0E13F}"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2C4AB803-552F-4604-A49C-321B1D9C8A56}">
      <dgm:prSet phldrT="[نص]"/>
      <dgm:spPr/>
      <dgm:t>
        <a:bodyPr/>
        <a:lstStyle/>
        <a:p>
          <a:r>
            <a:rPr lang="en-US" dirty="0">
              <a:latin typeface="Times New Roman" panose="02020603050405020304" pitchFamily="18" charset="0"/>
              <a:cs typeface="Times New Roman" panose="02020603050405020304" pitchFamily="18" charset="0"/>
            </a:rPr>
            <a:t>Equivalent static method</a:t>
          </a:r>
        </a:p>
      </dgm:t>
    </dgm:pt>
    <dgm:pt modelId="{E8D9CDAD-3885-4358-8C67-4316540DB170}" type="parTrans" cxnId="{FE70AB14-E434-444D-B1D0-97DC548FC5FC}">
      <dgm:prSet/>
      <dgm:spPr/>
      <dgm:t>
        <a:bodyPr/>
        <a:lstStyle/>
        <a:p>
          <a:endParaRPr lang="en-US">
            <a:latin typeface="Times New Roman" panose="02020603050405020304" pitchFamily="18" charset="0"/>
            <a:cs typeface="Times New Roman" panose="02020603050405020304" pitchFamily="18" charset="0"/>
          </a:endParaRPr>
        </a:p>
      </dgm:t>
    </dgm:pt>
    <dgm:pt modelId="{11354E01-02A0-4627-B7FA-CC575726D61B}" type="sibTrans" cxnId="{FE70AB14-E434-444D-B1D0-97DC548FC5FC}">
      <dgm:prSet/>
      <dgm:spPr/>
      <dgm:t>
        <a:bodyPr/>
        <a:lstStyle/>
        <a:p>
          <a:endParaRPr lang="en-US">
            <a:latin typeface="Times New Roman" panose="02020603050405020304" pitchFamily="18" charset="0"/>
            <a:cs typeface="Times New Roman" panose="02020603050405020304" pitchFamily="18" charset="0"/>
          </a:endParaRPr>
        </a:p>
      </dgm:t>
    </dgm:pt>
    <dgm:pt modelId="{819146AA-1271-4C23-8C2A-3CFFAEA330A6}">
      <dgm:prSet phldrT="[نص]"/>
      <dgm:spPr/>
      <dgm:t>
        <a:bodyPr/>
        <a:lstStyle/>
        <a:p>
          <a:r>
            <a:rPr lang="en-US" dirty="0">
              <a:latin typeface="Times New Roman" panose="02020603050405020304" pitchFamily="18" charset="0"/>
              <a:cs typeface="Times New Roman" panose="02020603050405020304" pitchFamily="18" charset="0"/>
            </a:rPr>
            <a:t>Dynamic analysis</a:t>
          </a:r>
        </a:p>
      </dgm:t>
    </dgm:pt>
    <dgm:pt modelId="{436ACC6A-8BBE-484F-AE83-16F097F5A552}" type="parTrans" cxnId="{0ADFCA94-CB61-491D-93E3-3A97B4801BA0}">
      <dgm:prSet/>
      <dgm:spPr/>
      <dgm:t>
        <a:bodyPr/>
        <a:lstStyle/>
        <a:p>
          <a:endParaRPr lang="en-US">
            <a:latin typeface="Times New Roman" panose="02020603050405020304" pitchFamily="18" charset="0"/>
            <a:cs typeface="Times New Roman" panose="02020603050405020304" pitchFamily="18" charset="0"/>
          </a:endParaRPr>
        </a:p>
      </dgm:t>
    </dgm:pt>
    <dgm:pt modelId="{99C967E9-4798-415C-9D34-9E489E8EB5B8}" type="sibTrans" cxnId="{0ADFCA94-CB61-491D-93E3-3A97B4801BA0}">
      <dgm:prSet/>
      <dgm:spPr/>
      <dgm:t>
        <a:bodyPr/>
        <a:lstStyle/>
        <a:p>
          <a:endParaRPr lang="en-US">
            <a:latin typeface="Times New Roman" panose="02020603050405020304" pitchFamily="18" charset="0"/>
            <a:cs typeface="Times New Roman" panose="02020603050405020304" pitchFamily="18" charset="0"/>
          </a:endParaRPr>
        </a:p>
      </dgm:t>
    </dgm:pt>
    <dgm:pt modelId="{0A7ECBF4-F232-480E-A086-2B25E13F927D}">
      <dgm:prSet phldrT="[نص]"/>
      <dgm:spPr/>
      <dgm:t>
        <a:bodyPr/>
        <a:lstStyle/>
        <a:p>
          <a:r>
            <a:rPr lang="en-US" dirty="0">
              <a:latin typeface="Times New Roman" panose="02020603050405020304" pitchFamily="18" charset="0"/>
              <a:cs typeface="Times New Roman" panose="02020603050405020304" pitchFamily="18" charset="0"/>
            </a:rPr>
            <a:t>Response spectrum </a:t>
          </a:r>
        </a:p>
      </dgm:t>
    </dgm:pt>
    <dgm:pt modelId="{CDB507F2-55E3-448A-B3D1-3462575B15A0}" type="parTrans" cxnId="{BD7695A8-80E0-42B4-BE18-17B3412DEE9B}">
      <dgm:prSet/>
      <dgm:spPr/>
      <dgm:t>
        <a:bodyPr/>
        <a:lstStyle/>
        <a:p>
          <a:endParaRPr lang="en-US">
            <a:latin typeface="Times New Roman" panose="02020603050405020304" pitchFamily="18" charset="0"/>
            <a:cs typeface="Times New Roman" panose="02020603050405020304" pitchFamily="18" charset="0"/>
          </a:endParaRPr>
        </a:p>
      </dgm:t>
    </dgm:pt>
    <dgm:pt modelId="{7A23E860-6620-4E46-8354-DF149280E1F4}" type="sibTrans" cxnId="{BD7695A8-80E0-42B4-BE18-17B3412DEE9B}">
      <dgm:prSet/>
      <dgm:spPr/>
      <dgm:t>
        <a:bodyPr/>
        <a:lstStyle/>
        <a:p>
          <a:endParaRPr lang="en-US">
            <a:latin typeface="Times New Roman" panose="02020603050405020304" pitchFamily="18" charset="0"/>
            <a:cs typeface="Times New Roman" panose="02020603050405020304" pitchFamily="18" charset="0"/>
          </a:endParaRPr>
        </a:p>
      </dgm:t>
    </dgm:pt>
    <dgm:pt modelId="{9C4C40C7-7C30-434D-BA5E-90A1A797CB3C}">
      <dgm:prSet phldrT="[نص]"/>
      <dgm:spPr/>
      <dgm:t>
        <a:bodyPr/>
        <a:lstStyle/>
        <a:p>
          <a:r>
            <a:rPr lang="en-US" dirty="0">
              <a:latin typeface="Times New Roman" panose="02020603050405020304" pitchFamily="18" charset="0"/>
              <a:cs typeface="Times New Roman" panose="02020603050405020304" pitchFamily="18" charset="0"/>
            </a:rPr>
            <a:t>Time history </a:t>
          </a:r>
        </a:p>
      </dgm:t>
    </dgm:pt>
    <dgm:pt modelId="{B2B818F5-78E1-4889-92D8-23253012DF37}" type="parTrans" cxnId="{9A550DFA-5ED2-4085-AEAE-A38E73557953}">
      <dgm:prSet/>
      <dgm:spPr/>
      <dgm:t>
        <a:bodyPr/>
        <a:lstStyle/>
        <a:p>
          <a:endParaRPr lang="en-US">
            <a:latin typeface="Times New Roman" panose="02020603050405020304" pitchFamily="18" charset="0"/>
            <a:cs typeface="Times New Roman" panose="02020603050405020304" pitchFamily="18" charset="0"/>
          </a:endParaRPr>
        </a:p>
      </dgm:t>
    </dgm:pt>
    <dgm:pt modelId="{162695FC-BA34-4917-B1D0-EC85A2C918FF}" type="sibTrans" cxnId="{9A550DFA-5ED2-4085-AEAE-A38E73557953}">
      <dgm:prSet/>
      <dgm:spPr/>
      <dgm:t>
        <a:bodyPr/>
        <a:lstStyle/>
        <a:p>
          <a:endParaRPr lang="en-US">
            <a:latin typeface="Times New Roman" panose="02020603050405020304" pitchFamily="18" charset="0"/>
            <a:cs typeface="Times New Roman" panose="02020603050405020304" pitchFamily="18" charset="0"/>
          </a:endParaRPr>
        </a:p>
      </dgm:t>
    </dgm:pt>
    <dgm:pt modelId="{C89E329B-4A7E-40F4-9C57-E3912FA3BC6E}">
      <dgm:prSet phldrT="[نص]"/>
      <dgm:spPr/>
      <dgm:t>
        <a:bodyPr/>
        <a:lstStyle/>
        <a:p>
          <a:r>
            <a:rPr lang="en-US" dirty="0">
              <a:solidFill>
                <a:schemeClr val="bg1"/>
              </a:solidFill>
              <a:latin typeface="Times New Roman" panose="02020603050405020304" pitchFamily="18" charset="0"/>
              <a:cs typeface="Times New Roman" panose="02020603050405020304" pitchFamily="18" charset="0"/>
            </a:rPr>
            <a:t>Analysis and design method for seismic force</a:t>
          </a:r>
        </a:p>
      </dgm:t>
    </dgm:pt>
    <dgm:pt modelId="{4DBA6ED2-E5DB-45A1-BAA6-326D339A854F}" type="sibTrans" cxnId="{A3F0F93B-3F43-40EE-98BD-B06AC5952869}">
      <dgm:prSet/>
      <dgm:spPr/>
      <dgm:t>
        <a:bodyPr/>
        <a:lstStyle/>
        <a:p>
          <a:endParaRPr lang="en-US">
            <a:latin typeface="Times New Roman" panose="02020603050405020304" pitchFamily="18" charset="0"/>
            <a:cs typeface="Times New Roman" panose="02020603050405020304" pitchFamily="18" charset="0"/>
          </a:endParaRPr>
        </a:p>
      </dgm:t>
    </dgm:pt>
    <dgm:pt modelId="{1C6E5FC3-5EBB-4B2F-922F-1554BA12A481}" type="parTrans" cxnId="{A3F0F93B-3F43-40EE-98BD-B06AC5952869}">
      <dgm:prSet/>
      <dgm:spPr/>
      <dgm:t>
        <a:bodyPr/>
        <a:lstStyle/>
        <a:p>
          <a:endParaRPr lang="en-US">
            <a:latin typeface="Times New Roman" panose="02020603050405020304" pitchFamily="18" charset="0"/>
            <a:cs typeface="Times New Roman" panose="02020603050405020304" pitchFamily="18" charset="0"/>
          </a:endParaRPr>
        </a:p>
      </dgm:t>
    </dgm:pt>
    <dgm:pt modelId="{A74C0ACB-980A-4B94-88ED-998F718373B7}" type="pres">
      <dgm:prSet presAssocID="{72B775EE-03F2-4659-87B1-37B4CBC0E13F}" presName="diagram" presStyleCnt="0">
        <dgm:presLayoutVars>
          <dgm:chPref val="1"/>
          <dgm:dir/>
          <dgm:animOne val="branch"/>
          <dgm:animLvl val="lvl"/>
          <dgm:resizeHandles val="exact"/>
        </dgm:presLayoutVars>
      </dgm:prSet>
      <dgm:spPr/>
    </dgm:pt>
    <dgm:pt modelId="{9189BBF7-6080-4878-92B7-67814546834B}" type="pres">
      <dgm:prSet presAssocID="{C89E329B-4A7E-40F4-9C57-E3912FA3BC6E}" presName="root1" presStyleCnt="0"/>
      <dgm:spPr/>
    </dgm:pt>
    <dgm:pt modelId="{BDE613E9-2602-4412-A852-0279CC8B9810}" type="pres">
      <dgm:prSet presAssocID="{C89E329B-4A7E-40F4-9C57-E3912FA3BC6E}" presName="LevelOneTextNode" presStyleLbl="node0" presStyleIdx="0" presStyleCnt="1">
        <dgm:presLayoutVars>
          <dgm:chPref val="3"/>
        </dgm:presLayoutVars>
      </dgm:prSet>
      <dgm:spPr/>
    </dgm:pt>
    <dgm:pt modelId="{62B60939-AD7C-42B3-A9BF-6A2D1E2D3ABE}" type="pres">
      <dgm:prSet presAssocID="{C89E329B-4A7E-40F4-9C57-E3912FA3BC6E}" presName="level2hierChild" presStyleCnt="0"/>
      <dgm:spPr/>
    </dgm:pt>
    <dgm:pt modelId="{8C2AB6F8-F77C-447F-AD54-7BC556360ACD}" type="pres">
      <dgm:prSet presAssocID="{E8D9CDAD-3885-4358-8C67-4316540DB170}" presName="conn2-1" presStyleLbl="parChTrans1D2" presStyleIdx="0" presStyleCnt="2"/>
      <dgm:spPr/>
    </dgm:pt>
    <dgm:pt modelId="{0CA1A4B3-BA7D-4A2F-8378-A5B82146D1F0}" type="pres">
      <dgm:prSet presAssocID="{E8D9CDAD-3885-4358-8C67-4316540DB170}" presName="connTx" presStyleLbl="parChTrans1D2" presStyleIdx="0" presStyleCnt="2"/>
      <dgm:spPr/>
    </dgm:pt>
    <dgm:pt modelId="{7A540964-59A5-4B23-A835-7E65649B5F95}" type="pres">
      <dgm:prSet presAssocID="{2C4AB803-552F-4604-A49C-321B1D9C8A56}" presName="root2" presStyleCnt="0"/>
      <dgm:spPr/>
    </dgm:pt>
    <dgm:pt modelId="{69A071E1-2D55-4408-BE96-8528998B55D1}" type="pres">
      <dgm:prSet presAssocID="{2C4AB803-552F-4604-A49C-321B1D9C8A56}" presName="LevelTwoTextNode" presStyleLbl="node2" presStyleIdx="0" presStyleCnt="2" custLinFactNeighborX="1027" custLinFactNeighborY="-25839">
        <dgm:presLayoutVars>
          <dgm:chPref val="3"/>
        </dgm:presLayoutVars>
      </dgm:prSet>
      <dgm:spPr/>
    </dgm:pt>
    <dgm:pt modelId="{22D4DCEB-61B2-4931-B69B-630E607F4E94}" type="pres">
      <dgm:prSet presAssocID="{2C4AB803-552F-4604-A49C-321B1D9C8A56}" presName="level3hierChild" presStyleCnt="0"/>
      <dgm:spPr/>
    </dgm:pt>
    <dgm:pt modelId="{9D602B34-5FD4-44E7-9A07-670439B9D241}" type="pres">
      <dgm:prSet presAssocID="{436ACC6A-8BBE-484F-AE83-16F097F5A552}" presName="conn2-1" presStyleLbl="parChTrans1D2" presStyleIdx="1" presStyleCnt="2"/>
      <dgm:spPr/>
    </dgm:pt>
    <dgm:pt modelId="{238DD2CA-AAD4-4C8E-A53E-929A2A26EB4B}" type="pres">
      <dgm:prSet presAssocID="{436ACC6A-8BBE-484F-AE83-16F097F5A552}" presName="connTx" presStyleLbl="parChTrans1D2" presStyleIdx="1" presStyleCnt="2"/>
      <dgm:spPr/>
    </dgm:pt>
    <dgm:pt modelId="{40F82033-4E77-451C-AD1F-A2DC0BDE710A}" type="pres">
      <dgm:prSet presAssocID="{819146AA-1271-4C23-8C2A-3CFFAEA330A6}" presName="root2" presStyleCnt="0"/>
      <dgm:spPr/>
    </dgm:pt>
    <dgm:pt modelId="{6EC53992-CEA6-410F-AE3F-68EDA12BE83A}" type="pres">
      <dgm:prSet presAssocID="{819146AA-1271-4C23-8C2A-3CFFAEA330A6}" presName="LevelTwoTextNode" presStyleLbl="node2" presStyleIdx="1" presStyleCnt="2">
        <dgm:presLayoutVars>
          <dgm:chPref val="3"/>
        </dgm:presLayoutVars>
      </dgm:prSet>
      <dgm:spPr/>
    </dgm:pt>
    <dgm:pt modelId="{1B076414-8100-474F-B123-85CCD2762B71}" type="pres">
      <dgm:prSet presAssocID="{819146AA-1271-4C23-8C2A-3CFFAEA330A6}" presName="level3hierChild" presStyleCnt="0"/>
      <dgm:spPr/>
    </dgm:pt>
    <dgm:pt modelId="{FD45A4E5-F4DD-4030-BC09-90F061FB89E0}" type="pres">
      <dgm:prSet presAssocID="{CDB507F2-55E3-448A-B3D1-3462575B15A0}" presName="conn2-1" presStyleLbl="parChTrans1D3" presStyleIdx="0" presStyleCnt="2"/>
      <dgm:spPr/>
    </dgm:pt>
    <dgm:pt modelId="{1922EBD2-50D3-4D46-ACAC-274FED21A79F}" type="pres">
      <dgm:prSet presAssocID="{CDB507F2-55E3-448A-B3D1-3462575B15A0}" presName="connTx" presStyleLbl="parChTrans1D3" presStyleIdx="0" presStyleCnt="2"/>
      <dgm:spPr/>
    </dgm:pt>
    <dgm:pt modelId="{A4DF1661-2D53-4841-8728-192838AB8514}" type="pres">
      <dgm:prSet presAssocID="{0A7ECBF4-F232-480E-A086-2B25E13F927D}" presName="root2" presStyleCnt="0"/>
      <dgm:spPr/>
    </dgm:pt>
    <dgm:pt modelId="{FACC23C4-4C28-4987-A0C9-46EA3C882DF2}" type="pres">
      <dgm:prSet presAssocID="{0A7ECBF4-F232-480E-A086-2B25E13F927D}" presName="LevelTwoTextNode" presStyleLbl="node3" presStyleIdx="0" presStyleCnt="2">
        <dgm:presLayoutVars>
          <dgm:chPref val="3"/>
        </dgm:presLayoutVars>
      </dgm:prSet>
      <dgm:spPr/>
    </dgm:pt>
    <dgm:pt modelId="{6E42DF6A-DE71-462F-94AD-3D0B8F35F5FF}" type="pres">
      <dgm:prSet presAssocID="{0A7ECBF4-F232-480E-A086-2B25E13F927D}" presName="level3hierChild" presStyleCnt="0"/>
      <dgm:spPr/>
    </dgm:pt>
    <dgm:pt modelId="{AB666E86-3196-46EA-BB1C-F300E28F3620}" type="pres">
      <dgm:prSet presAssocID="{B2B818F5-78E1-4889-92D8-23253012DF37}" presName="conn2-1" presStyleLbl="parChTrans1D3" presStyleIdx="1" presStyleCnt="2"/>
      <dgm:spPr/>
    </dgm:pt>
    <dgm:pt modelId="{1F269B41-F4CB-4280-8AA9-B37F602EA6EE}" type="pres">
      <dgm:prSet presAssocID="{B2B818F5-78E1-4889-92D8-23253012DF37}" presName="connTx" presStyleLbl="parChTrans1D3" presStyleIdx="1" presStyleCnt="2"/>
      <dgm:spPr/>
    </dgm:pt>
    <dgm:pt modelId="{1A82089F-D16C-47C0-ADC4-14E30C2FBA22}" type="pres">
      <dgm:prSet presAssocID="{9C4C40C7-7C30-434D-BA5E-90A1A797CB3C}" presName="root2" presStyleCnt="0"/>
      <dgm:spPr/>
    </dgm:pt>
    <dgm:pt modelId="{820D5698-FBCF-41B1-AB3C-E70165D70F84}" type="pres">
      <dgm:prSet presAssocID="{9C4C40C7-7C30-434D-BA5E-90A1A797CB3C}" presName="LevelTwoTextNode" presStyleLbl="node3" presStyleIdx="1" presStyleCnt="2">
        <dgm:presLayoutVars>
          <dgm:chPref val="3"/>
        </dgm:presLayoutVars>
      </dgm:prSet>
      <dgm:spPr/>
    </dgm:pt>
    <dgm:pt modelId="{8E83D27D-A138-4107-B0A9-7E836180F4B2}" type="pres">
      <dgm:prSet presAssocID="{9C4C40C7-7C30-434D-BA5E-90A1A797CB3C}" presName="level3hierChild" presStyleCnt="0"/>
      <dgm:spPr/>
    </dgm:pt>
  </dgm:ptLst>
  <dgm:cxnLst>
    <dgm:cxn modelId="{FE70AB14-E434-444D-B1D0-97DC548FC5FC}" srcId="{C89E329B-4A7E-40F4-9C57-E3912FA3BC6E}" destId="{2C4AB803-552F-4604-A49C-321B1D9C8A56}" srcOrd="0" destOrd="0" parTransId="{E8D9CDAD-3885-4358-8C67-4316540DB170}" sibTransId="{11354E01-02A0-4627-B7FA-CC575726D61B}"/>
    <dgm:cxn modelId="{A857941A-E05B-4799-B098-FD0200ABB045}" type="presOf" srcId="{9C4C40C7-7C30-434D-BA5E-90A1A797CB3C}" destId="{820D5698-FBCF-41B1-AB3C-E70165D70F84}" srcOrd="0" destOrd="0" presId="urn:microsoft.com/office/officeart/2005/8/layout/hierarchy2"/>
    <dgm:cxn modelId="{139A0437-D903-4D79-A907-47EA8B6C77A4}" type="presOf" srcId="{B2B818F5-78E1-4889-92D8-23253012DF37}" destId="{AB666E86-3196-46EA-BB1C-F300E28F3620}" srcOrd="0" destOrd="0" presId="urn:microsoft.com/office/officeart/2005/8/layout/hierarchy2"/>
    <dgm:cxn modelId="{A3F0F93B-3F43-40EE-98BD-B06AC5952869}" srcId="{72B775EE-03F2-4659-87B1-37B4CBC0E13F}" destId="{C89E329B-4A7E-40F4-9C57-E3912FA3BC6E}" srcOrd="0" destOrd="0" parTransId="{1C6E5FC3-5EBB-4B2F-922F-1554BA12A481}" sibTransId="{4DBA6ED2-E5DB-45A1-BAA6-326D339A854F}"/>
    <dgm:cxn modelId="{3D0DA740-9C80-4647-A6C3-412F179393B3}" type="presOf" srcId="{819146AA-1271-4C23-8C2A-3CFFAEA330A6}" destId="{6EC53992-CEA6-410F-AE3F-68EDA12BE83A}" srcOrd="0" destOrd="0" presId="urn:microsoft.com/office/officeart/2005/8/layout/hierarchy2"/>
    <dgm:cxn modelId="{A54C3E49-3076-4371-AC08-65112DA10122}" type="presOf" srcId="{2C4AB803-552F-4604-A49C-321B1D9C8A56}" destId="{69A071E1-2D55-4408-BE96-8528998B55D1}" srcOrd="0" destOrd="0" presId="urn:microsoft.com/office/officeart/2005/8/layout/hierarchy2"/>
    <dgm:cxn modelId="{46666974-47E6-4D0C-BE10-C260393A4403}" type="presOf" srcId="{0A7ECBF4-F232-480E-A086-2B25E13F927D}" destId="{FACC23C4-4C28-4987-A0C9-46EA3C882DF2}" srcOrd="0" destOrd="0" presId="urn:microsoft.com/office/officeart/2005/8/layout/hierarchy2"/>
    <dgm:cxn modelId="{0ADFCA94-CB61-491D-93E3-3A97B4801BA0}" srcId="{C89E329B-4A7E-40F4-9C57-E3912FA3BC6E}" destId="{819146AA-1271-4C23-8C2A-3CFFAEA330A6}" srcOrd="1" destOrd="0" parTransId="{436ACC6A-8BBE-484F-AE83-16F097F5A552}" sibTransId="{99C967E9-4798-415C-9D34-9E489E8EB5B8}"/>
    <dgm:cxn modelId="{C93F619C-91FE-4A93-9A8B-43604A796BD2}" type="presOf" srcId="{436ACC6A-8BBE-484F-AE83-16F097F5A552}" destId="{9D602B34-5FD4-44E7-9A07-670439B9D241}" srcOrd="0" destOrd="0" presId="urn:microsoft.com/office/officeart/2005/8/layout/hierarchy2"/>
    <dgm:cxn modelId="{246CA0A6-3360-41E2-810C-BFE66BBDC886}" type="presOf" srcId="{CDB507F2-55E3-448A-B3D1-3462575B15A0}" destId="{FD45A4E5-F4DD-4030-BC09-90F061FB89E0}" srcOrd="0" destOrd="0" presId="urn:microsoft.com/office/officeart/2005/8/layout/hierarchy2"/>
    <dgm:cxn modelId="{BD7695A8-80E0-42B4-BE18-17B3412DEE9B}" srcId="{819146AA-1271-4C23-8C2A-3CFFAEA330A6}" destId="{0A7ECBF4-F232-480E-A086-2B25E13F927D}" srcOrd="0" destOrd="0" parTransId="{CDB507F2-55E3-448A-B3D1-3462575B15A0}" sibTransId="{7A23E860-6620-4E46-8354-DF149280E1F4}"/>
    <dgm:cxn modelId="{401BFAB5-4F1F-4E8A-8948-A4E19123F099}" type="presOf" srcId="{E8D9CDAD-3885-4358-8C67-4316540DB170}" destId="{0CA1A4B3-BA7D-4A2F-8378-A5B82146D1F0}" srcOrd="1" destOrd="0" presId="urn:microsoft.com/office/officeart/2005/8/layout/hierarchy2"/>
    <dgm:cxn modelId="{4B95CFD2-4E9D-4E5C-899F-C70406636C6F}" type="presOf" srcId="{B2B818F5-78E1-4889-92D8-23253012DF37}" destId="{1F269B41-F4CB-4280-8AA9-B37F602EA6EE}" srcOrd="1" destOrd="0" presId="urn:microsoft.com/office/officeart/2005/8/layout/hierarchy2"/>
    <dgm:cxn modelId="{73E310D7-D798-4E4E-989F-38827C79E09B}" type="presOf" srcId="{436ACC6A-8BBE-484F-AE83-16F097F5A552}" destId="{238DD2CA-AAD4-4C8E-A53E-929A2A26EB4B}" srcOrd="1" destOrd="0" presId="urn:microsoft.com/office/officeart/2005/8/layout/hierarchy2"/>
    <dgm:cxn modelId="{E24DE5DD-6437-4376-9BFD-ABEC2A6789B7}" type="presOf" srcId="{72B775EE-03F2-4659-87B1-37B4CBC0E13F}" destId="{A74C0ACB-980A-4B94-88ED-998F718373B7}" srcOrd="0" destOrd="0" presId="urn:microsoft.com/office/officeart/2005/8/layout/hierarchy2"/>
    <dgm:cxn modelId="{CA3DCCE7-5F02-4FAB-831D-1D3C5090FA87}" type="presOf" srcId="{E8D9CDAD-3885-4358-8C67-4316540DB170}" destId="{8C2AB6F8-F77C-447F-AD54-7BC556360ACD}" srcOrd="0" destOrd="0" presId="urn:microsoft.com/office/officeart/2005/8/layout/hierarchy2"/>
    <dgm:cxn modelId="{BEFBFDEA-86D1-4759-A75E-4F95186F7377}" type="presOf" srcId="{CDB507F2-55E3-448A-B3D1-3462575B15A0}" destId="{1922EBD2-50D3-4D46-ACAC-274FED21A79F}" srcOrd="1" destOrd="0" presId="urn:microsoft.com/office/officeart/2005/8/layout/hierarchy2"/>
    <dgm:cxn modelId="{9A550DFA-5ED2-4085-AEAE-A38E73557953}" srcId="{819146AA-1271-4C23-8C2A-3CFFAEA330A6}" destId="{9C4C40C7-7C30-434D-BA5E-90A1A797CB3C}" srcOrd="1" destOrd="0" parTransId="{B2B818F5-78E1-4889-92D8-23253012DF37}" sibTransId="{162695FC-BA34-4917-B1D0-EC85A2C918FF}"/>
    <dgm:cxn modelId="{3D4A8EFE-0475-491A-9563-AB553C452C85}" type="presOf" srcId="{C89E329B-4A7E-40F4-9C57-E3912FA3BC6E}" destId="{BDE613E9-2602-4412-A852-0279CC8B9810}" srcOrd="0" destOrd="0" presId="urn:microsoft.com/office/officeart/2005/8/layout/hierarchy2"/>
    <dgm:cxn modelId="{D67A7D3D-E05E-452D-B96B-74143DF2D666}" type="presParOf" srcId="{A74C0ACB-980A-4B94-88ED-998F718373B7}" destId="{9189BBF7-6080-4878-92B7-67814546834B}" srcOrd="0" destOrd="0" presId="urn:microsoft.com/office/officeart/2005/8/layout/hierarchy2"/>
    <dgm:cxn modelId="{7BF1C1DA-3538-4925-9A9D-8AFCC3038DB9}" type="presParOf" srcId="{9189BBF7-6080-4878-92B7-67814546834B}" destId="{BDE613E9-2602-4412-A852-0279CC8B9810}" srcOrd="0" destOrd="0" presId="urn:microsoft.com/office/officeart/2005/8/layout/hierarchy2"/>
    <dgm:cxn modelId="{76FB9FE8-816C-4BFF-9BB1-A976F2E8F6D0}" type="presParOf" srcId="{9189BBF7-6080-4878-92B7-67814546834B}" destId="{62B60939-AD7C-42B3-A9BF-6A2D1E2D3ABE}" srcOrd="1" destOrd="0" presId="urn:microsoft.com/office/officeart/2005/8/layout/hierarchy2"/>
    <dgm:cxn modelId="{637A6EA0-B820-4E8C-ABAC-021F536E4CF2}" type="presParOf" srcId="{62B60939-AD7C-42B3-A9BF-6A2D1E2D3ABE}" destId="{8C2AB6F8-F77C-447F-AD54-7BC556360ACD}" srcOrd="0" destOrd="0" presId="urn:microsoft.com/office/officeart/2005/8/layout/hierarchy2"/>
    <dgm:cxn modelId="{062A9FF1-7B27-489F-BA1E-9336C05A4B88}" type="presParOf" srcId="{8C2AB6F8-F77C-447F-AD54-7BC556360ACD}" destId="{0CA1A4B3-BA7D-4A2F-8378-A5B82146D1F0}" srcOrd="0" destOrd="0" presId="urn:microsoft.com/office/officeart/2005/8/layout/hierarchy2"/>
    <dgm:cxn modelId="{3FAF45BF-7C61-4C2C-A6D6-C8EAA3F7B738}" type="presParOf" srcId="{62B60939-AD7C-42B3-A9BF-6A2D1E2D3ABE}" destId="{7A540964-59A5-4B23-A835-7E65649B5F95}" srcOrd="1" destOrd="0" presId="urn:microsoft.com/office/officeart/2005/8/layout/hierarchy2"/>
    <dgm:cxn modelId="{532D9964-0019-42EF-943C-B4593ACDD25D}" type="presParOf" srcId="{7A540964-59A5-4B23-A835-7E65649B5F95}" destId="{69A071E1-2D55-4408-BE96-8528998B55D1}" srcOrd="0" destOrd="0" presId="urn:microsoft.com/office/officeart/2005/8/layout/hierarchy2"/>
    <dgm:cxn modelId="{6E040581-01C8-482E-9E98-4FA79A732318}" type="presParOf" srcId="{7A540964-59A5-4B23-A835-7E65649B5F95}" destId="{22D4DCEB-61B2-4931-B69B-630E607F4E94}" srcOrd="1" destOrd="0" presId="urn:microsoft.com/office/officeart/2005/8/layout/hierarchy2"/>
    <dgm:cxn modelId="{C33E6359-9F2A-4B94-8765-E91A361EC169}" type="presParOf" srcId="{62B60939-AD7C-42B3-A9BF-6A2D1E2D3ABE}" destId="{9D602B34-5FD4-44E7-9A07-670439B9D241}" srcOrd="2" destOrd="0" presId="urn:microsoft.com/office/officeart/2005/8/layout/hierarchy2"/>
    <dgm:cxn modelId="{3335A6E7-1489-4177-AD1E-9772B7B83F69}" type="presParOf" srcId="{9D602B34-5FD4-44E7-9A07-670439B9D241}" destId="{238DD2CA-AAD4-4C8E-A53E-929A2A26EB4B}" srcOrd="0" destOrd="0" presId="urn:microsoft.com/office/officeart/2005/8/layout/hierarchy2"/>
    <dgm:cxn modelId="{EB4CA1CD-BB0F-4F63-9655-91B06602501E}" type="presParOf" srcId="{62B60939-AD7C-42B3-A9BF-6A2D1E2D3ABE}" destId="{40F82033-4E77-451C-AD1F-A2DC0BDE710A}" srcOrd="3" destOrd="0" presId="urn:microsoft.com/office/officeart/2005/8/layout/hierarchy2"/>
    <dgm:cxn modelId="{4F2C1791-F107-468C-8EFD-6436D46FD2C3}" type="presParOf" srcId="{40F82033-4E77-451C-AD1F-A2DC0BDE710A}" destId="{6EC53992-CEA6-410F-AE3F-68EDA12BE83A}" srcOrd="0" destOrd="0" presId="urn:microsoft.com/office/officeart/2005/8/layout/hierarchy2"/>
    <dgm:cxn modelId="{96996BDF-433E-4166-B854-BD12DEAA5C41}" type="presParOf" srcId="{40F82033-4E77-451C-AD1F-A2DC0BDE710A}" destId="{1B076414-8100-474F-B123-85CCD2762B71}" srcOrd="1" destOrd="0" presId="urn:microsoft.com/office/officeart/2005/8/layout/hierarchy2"/>
    <dgm:cxn modelId="{D9AD00E4-D869-42A4-BD22-2F9C2CB38684}" type="presParOf" srcId="{1B076414-8100-474F-B123-85CCD2762B71}" destId="{FD45A4E5-F4DD-4030-BC09-90F061FB89E0}" srcOrd="0" destOrd="0" presId="urn:microsoft.com/office/officeart/2005/8/layout/hierarchy2"/>
    <dgm:cxn modelId="{0607A0D9-8FBF-4217-B86F-B73A736E55F6}" type="presParOf" srcId="{FD45A4E5-F4DD-4030-BC09-90F061FB89E0}" destId="{1922EBD2-50D3-4D46-ACAC-274FED21A79F}" srcOrd="0" destOrd="0" presId="urn:microsoft.com/office/officeart/2005/8/layout/hierarchy2"/>
    <dgm:cxn modelId="{79820F4D-20F7-4625-A087-615BA5CF8D63}" type="presParOf" srcId="{1B076414-8100-474F-B123-85CCD2762B71}" destId="{A4DF1661-2D53-4841-8728-192838AB8514}" srcOrd="1" destOrd="0" presId="urn:microsoft.com/office/officeart/2005/8/layout/hierarchy2"/>
    <dgm:cxn modelId="{049458EC-0E7B-453D-8600-DD8694C296AF}" type="presParOf" srcId="{A4DF1661-2D53-4841-8728-192838AB8514}" destId="{FACC23C4-4C28-4987-A0C9-46EA3C882DF2}" srcOrd="0" destOrd="0" presId="urn:microsoft.com/office/officeart/2005/8/layout/hierarchy2"/>
    <dgm:cxn modelId="{DB851353-F553-4BDB-9F75-54617F9C74F3}" type="presParOf" srcId="{A4DF1661-2D53-4841-8728-192838AB8514}" destId="{6E42DF6A-DE71-462F-94AD-3D0B8F35F5FF}" srcOrd="1" destOrd="0" presId="urn:microsoft.com/office/officeart/2005/8/layout/hierarchy2"/>
    <dgm:cxn modelId="{603D578F-7E89-44B4-AAE2-060DAB0815C9}" type="presParOf" srcId="{1B076414-8100-474F-B123-85CCD2762B71}" destId="{AB666E86-3196-46EA-BB1C-F300E28F3620}" srcOrd="2" destOrd="0" presId="urn:microsoft.com/office/officeart/2005/8/layout/hierarchy2"/>
    <dgm:cxn modelId="{5876665F-91BA-40A1-943E-D57297AB8566}" type="presParOf" srcId="{AB666E86-3196-46EA-BB1C-F300E28F3620}" destId="{1F269B41-F4CB-4280-8AA9-B37F602EA6EE}" srcOrd="0" destOrd="0" presId="urn:microsoft.com/office/officeart/2005/8/layout/hierarchy2"/>
    <dgm:cxn modelId="{BE982409-FDFE-4B83-96B8-F29EE8CC1385}" type="presParOf" srcId="{1B076414-8100-474F-B123-85CCD2762B71}" destId="{1A82089F-D16C-47C0-ADC4-14E30C2FBA22}" srcOrd="3" destOrd="0" presId="urn:microsoft.com/office/officeart/2005/8/layout/hierarchy2"/>
    <dgm:cxn modelId="{42076E32-24C3-4605-A5FB-42DAC6980B5E}" type="presParOf" srcId="{1A82089F-D16C-47C0-ADC4-14E30C2FBA22}" destId="{820D5698-FBCF-41B1-AB3C-E70165D70F84}" srcOrd="0" destOrd="0" presId="urn:microsoft.com/office/officeart/2005/8/layout/hierarchy2"/>
    <dgm:cxn modelId="{C4A8A923-69AB-4C4B-BA18-88D427EC8314}" type="presParOf" srcId="{1A82089F-D16C-47C0-ADC4-14E30C2FBA22}" destId="{8E83D27D-A138-4107-B0A9-7E836180F4B2}"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83E70B-EE6D-407B-8E1F-FE26817B3B1D}">
      <dsp:nvSpPr>
        <dsp:cNvPr id="0" name=""/>
        <dsp:cNvSpPr/>
      </dsp:nvSpPr>
      <dsp:spPr>
        <a:xfrm>
          <a:off x="0" y="1988954"/>
          <a:ext cx="10013709" cy="165746"/>
        </a:xfrm>
        <a:prstGeom prst="rect">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0000"/>
                <a:satMod val="120000"/>
                <a:lumMod val="99000"/>
              </a:schemeClr>
            </a:gs>
          </a:gsLst>
          <a:path path="circle">
            <a:fillToRect l="100000" t="100000" r="100000" b="100000"/>
          </a:path>
        </a:gradFill>
        <a:ln>
          <a:noFill/>
        </a:ln>
        <a:effectLst/>
      </dsp:spPr>
      <dsp:style>
        <a:lnRef idx="0">
          <a:scrgbClr r="0" g="0" b="0"/>
        </a:lnRef>
        <a:fillRef idx="3">
          <a:scrgbClr r="0" g="0" b="0"/>
        </a:fillRef>
        <a:effectRef idx="2">
          <a:scrgbClr r="0" g="0" b="0"/>
        </a:effectRef>
        <a:fontRef idx="minor">
          <a:schemeClr val="lt1"/>
        </a:fontRef>
      </dsp:style>
    </dsp:sp>
    <dsp:sp modelId="{EAA550E8-D286-40B4-9B20-40DE0FCA02CE}">
      <dsp:nvSpPr>
        <dsp:cNvPr id="0" name=""/>
        <dsp:cNvSpPr/>
      </dsp:nvSpPr>
      <dsp:spPr>
        <a:xfrm>
          <a:off x="2203015" y="1284533"/>
          <a:ext cx="0" cy="787294"/>
        </a:xfrm>
        <a:prstGeom prst="line">
          <a:avLst/>
        </a:prstGeom>
        <a:gradFill rotWithShape="0">
          <a:gsLst>
            <a:gs pos="0">
              <a:schemeClr val="accent1">
                <a:tint val="94000"/>
                <a:satMod val="103000"/>
                <a:lumMod val="102000"/>
              </a:schemeClr>
            </a:gs>
            <a:gs pos="50000">
              <a:schemeClr val="accent1">
                <a:shade val="100000"/>
                <a:satMod val="110000"/>
                <a:lumMod val="100000"/>
              </a:schemeClr>
            </a:gs>
            <a:gs pos="100000">
              <a:schemeClr val="accent1">
                <a:shade val="70000"/>
                <a:satMod val="120000"/>
                <a:lumMod val="99000"/>
              </a:schemeClr>
            </a:gs>
          </a:gsLst>
          <a:path path="circle">
            <a:fillToRect l="100000" t="100000" r="100000" b="100000"/>
          </a:path>
        </a:gradFill>
        <a:ln w="9525" cap="flat" cmpd="sng" algn="ctr">
          <a:solidFill>
            <a:schemeClr val="accent1">
              <a:hueOff val="0"/>
              <a:satOff val="0"/>
              <a:lumOff val="0"/>
              <a:alphaOff val="0"/>
            </a:schemeClr>
          </a:solidFill>
          <a:prstDash val="dash"/>
        </a:ln>
        <a:effectLst/>
      </dsp:spPr>
      <dsp:style>
        <a:lnRef idx="1">
          <a:scrgbClr r="0" g="0" b="0"/>
        </a:lnRef>
        <a:fillRef idx="3">
          <a:scrgbClr r="0" g="0" b="0"/>
        </a:fillRef>
        <a:effectRef idx="2">
          <a:scrgbClr r="0" g="0" b="0"/>
        </a:effectRef>
        <a:fontRef idx="minor">
          <a:schemeClr val="lt1"/>
        </a:fontRef>
      </dsp:style>
    </dsp:sp>
    <dsp:sp modelId="{408DCC00-CC60-4F76-9C61-F00E7DBFC778}">
      <dsp:nvSpPr>
        <dsp:cNvPr id="0" name=""/>
        <dsp:cNvSpPr/>
      </dsp:nvSpPr>
      <dsp:spPr>
        <a:xfrm>
          <a:off x="0" y="60859"/>
          <a:ext cx="4319012" cy="1223673"/>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17609" tIns="73386" rIns="217609" bIns="73386" numCol="1" spcCol="1270" anchor="ctr" anchorCtr="0">
          <a:noAutofit/>
        </a:bodyPr>
        <a:lstStyle/>
        <a:p>
          <a:pPr marL="0" lvl="0" indent="0" algn="l" defTabSz="889000">
            <a:lnSpc>
              <a:spcPct val="90000"/>
            </a:lnSpc>
            <a:spcBef>
              <a:spcPct val="0"/>
            </a:spcBef>
            <a:spcAft>
              <a:spcPts val="0"/>
            </a:spcAft>
            <a:buFont typeface="Arial" panose="020B0604020202020204" pitchFamily="34" charset="0"/>
            <a:buNone/>
          </a:pPr>
          <a:r>
            <a:rPr lang="en-US" sz="2000" kern="1200" spc="100" baseline="0" dirty="0">
              <a:latin typeface="Bookman Old Style" panose="02050604050505020204" pitchFamily="18" charset="0"/>
              <a:cs typeface="Times New Roman" panose="02020603050405020304" pitchFamily="18" charset="0"/>
            </a:rPr>
            <a:t>Thickness of slab =35 with drop panel dimension </a:t>
          </a:r>
          <a:r>
            <a:rPr lang="ar-JO" sz="2000" kern="1200" spc="100" baseline="0" dirty="0">
              <a:latin typeface="Bookman Old Style" panose="02050604050505020204" pitchFamily="18" charset="0"/>
              <a:cs typeface="Times New Roman" panose="02020603050405020304" pitchFamily="18" charset="0"/>
            </a:rPr>
            <a:t>4</a:t>
          </a:r>
          <a:r>
            <a:rPr lang="en-US" sz="2000" kern="1200" spc="100" baseline="0" dirty="0">
              <a:latin typeface="Bookman Old Style" panose="02050604050505020204" pitchFamily="18" charset="0"/>
              <a:cs typeface="Times New Roman" panose="02020603050405020304" pitchFamily="18" charset="0"/>
            </a:rPr>
            <a:t>*</a:t>
          </a:r>
          <a:r>
            <a:rPr lang="ar-JO" sz="2000" kern="1200" spc="100" baseline="0" dirty="0">
              <a:latin typeface="Bookman Old Style" panose="02050604050505020204" pitchFamily="18" charset="0"/>
              <a:cs typeface="Times New Roman" panose="02020603050405020304" pitchFamily="18" charset="0"/>
            </a:rPr>
            <a:t>4</a:t>
          </a:r>
          <a:r>
            <a:rPr lang="en-US" sz="2000" kern="1200" spc="100" baseline="0" dirty="0">
              <a:latin typeface="Bookman Old Style" panose="02050604050505020204" pitchFamily="18" charset="0"/>
              <a:cs typeface="Times New Roman" panose="02020603050405020304" pitchFamily="18" charset="0"/>
            </a:rPr>
            <a:t> and thickness=</a:t>
          </a:r>
          <a:r>
            <a:rPr lang="ar-JO" sz="2000" kern="1200" spc="100" baseline="0" dirty="0">
              <a:latin typeface="Bookman Old Style" panose="02050604050505020204" pitchFamily="18" charset="0"/>
              <a:cs typeface="Times New Roman" panose="02020603050405020304" pitchFamily="18" charset="0"/>
            </a:rPr>
            <a:t>10</a:t>
          </a:r>
          <a:r>
            <a:rPr lang="en-US" sz="2000" kern="1200" spc="100" baseline="0" dirty="0">
              <a:latin typeface="Bookman Old Style" panose="02050604050505020204" pitchFamily="18" charset="0"/>
              <a:cs typeface="Times New Roman" panose="02020603050405020304" pitchFamily="18" charset="0"/>
            </a:rPr>
            <a:t> cm </a:t>
          </a:r>
        </a:p>
        <a:p>
          <a:pPr marL="0" lvl="0" indent="0" algn="l" defTabSz="889000">
            <a:lnSpc>
              <a:spcPct val="90000"/>
            </a:lnSpc>
            <a:spcBef>
              <a:spcPct val="0"/>
            </a:spcBef>
            <a:spcAft>
              <a:spcPts val="0"/>
            </a:spcAft>
            <a:buFont typeface="Arial" panose="020B0604020202020204" pitchFamily="34" charset="0"/>
            <a:buNone/>
          </a:pPr>
          <a:endParaRPr lang="en-US" sz="2000" kern="1200" spc="100" baseline="0" dirty="0">
            <a:latin typeface="Bookman Old Style" panose="02050604050505020204" pitchFamily="18" charset="0"/>
            <a:cs typeface="Times New Roman" panose="02020603050405020304" pitchFamily="18" charset="0"/>
          </a:endParaRPr>
        </a:p>
      </dsp:txBody>
      <dsp:txXfrm>
        <a:off x="0" y="60859"/>
        <a:ext cx="4319012" cy="1223673"/>
      </dsp:txXfrm>
    </dsp:sp>
    <dsp:sp modelId="{5C96A5F5-16B2-4AEA-9591-B66C220F4A65}">
      <dsp:nvSpPr>
        <dsp:cNvPr id="0" name=""/>
        <dsp:cNvSpPr/>
      </dsp:nvSpPr>
      <dsp:spPr>
        <a:xfrm>
          <a:off x="177242" y="2225143"/>
          <a:ext cx="4005483" cy="4682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100000"/>
            </a:lnSpc>
            <a:spcBef>
              <a:spcPct val="0"/>
            </a:spcBef>
            <a:spcAft>
              <a:spcPts val="0"/>
            </a:spcAft>
            <a:buNone/>
          </a:pPr>
          <a:r>
            <a:rPr lang="en-US" sz="2000" kern="1200" spc="100" baseline="0" dirty="0">
              <a:latin typeface="Bookman Old Style" panose="02050604050505020204" pitchFamily="18" charset="0"/>
              <a:cs typeface="Times New Roman" panose="02020603050405020304" pitchFamily="18" charset="0"/>
            </a:rPr>
            <a:t>Flat slab</a:t>
          </a:r>
        </a:p>
      </dsp:txBody>
      <dsp:txXfrm>
        <a:off x="177242" y="2225143"/>
        <a:ext cx="4005483" cy="468233"/>
      </dsp:txXfrm>
    </dsp:sp>
    <dsp:sp modelId="{B3AC6DBE-85B6-4AF3-BADF-7E1E82B735CC}">
      <dsp:nvSpPr>
        <dsp:cNvPr id="0" name=""/>
        <dsp:cNvSpPr/>
      </dsp:nvSpPr>
      <dsp:spPr>
        <a:xfrm>
          <a:off x="2151220" y="2020032"/>
          <a:ext cx="101545" cy="103591"/>
        </a:xfrm>
        <a:prstGeom prst="ellipse">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14186A17-7B9F-4674-AD57-FF0C87A3CB32}">
      <dsp:nvSpPr>
        <dsp:cNvPr id="0" name=""/>
        <dsp:cNvSpPr/>
      </dsp:nvSpPr>
      <dsp:spPr>
        <a:xfrm>
          <a:off x="4420764" y="2071828"/>
          <a:ext cx="0" cy="787294"/>
        </a:xfrm>
        <a:prstGeom prst="line">
          <a:avLst/>
        </a:prstGeom>
        <a:gradFill rotWithShape="0">
          <a:gsLst>
            <a:gs pos="0">
              <a:schemeClr val="accent1">
                <a:tint val="94000"/>
                <a:satMod val="103000"/>
                <a:lumMod val="102000"/>
              </a:schemeClr>
            </a:gs>
            <a:gs pos="50000">
              <a:schemeClr val="accent1">
                <a:shade val="100000"/>
                <a:satMod val="110000"/>
                <a:lumMod val="100000"/>
              </a:schemeClr>
            </a:gs>
            <a:gs pos="100000">
              <a:schemeClr val="accent1">
                <a:shade val="70000"/>
                <a:satMod val="120000"/>
                <a:lumMod val="99000"/>
              </a:schemeClr>
            </a:gs>
          </a:gsLst>
          <a:path path="circle">
            <a:fillToRect l="100000" t="100000" r="100000" b="100000"/>
          </a:path>
        </a:gradFill>
        <a:ln w="9525" cap="flat" cmpd="sng" algn="ctr">
          <a:solidFill>
            <a:schemeClr val="accent1">
              <a:hueOff val="0"/>
              <a:satOff val="0"/>
              <a:lumOff val="0"/>
              <a:alphaOff val="0"/>
            </a:schemeClr>
          </a:solidFill>
          <a:prstDash val="dash"/>
        </a:ln>
        <a:effectLst/>
      </dsp:spPr>
      <dsp:style>
        <a:lnRef idx="1">
          <a:scrgbClr r="0" g="0" b="0"/>
        </a:lnRef>
        <a:fillRef idx="3">
          <a:scrgbClr r="0" g="0" b="0"/>
        </a:fillRef>
        <a:effectRef idx="2">
          <a:scrgbClr r="0" g="0" b="0"/>
        </a:effectRef>
        <a:fontRef idx="minor">
          <a:schemeClr val="lt1"/>
        </a:fontRef>
      </dsp:style>
    </dsp:sp>
    <dsp:sp modelId="{3A73CBFE-397D-467A-A65B-E19FAB2953BB}">
      <dsp:nvSpPr>
        <dsp:cNvPr id="0" name=""/>
        <dsp:cNvSpPr/>
      </dsp:nvSpPr>
      <dsp:spPr>
        <a:xfrm>
          <a:off x="2217748" y="2859122"/>
          <a:ext cx="4268784" cy="932322"/>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17609" tIns="55913" rIns="217609" bIns="55913" numCol="1" spcCol="1270" anchor="ctr" anchorCtr="0">
          <a:noAutofit/>
        </a:bodyPr>
        <a:lstStyle/>
        <a:p>
          <a:pPr marL="0" lvl="0" indent="0" algn="l" defTabSz="889000">
            <a:lnSpc>
              <a:spcPct val="90000"/>
            </a:lnSpc>
            <a:spcBef>
              <a:spcPct val="0"/>
            </a:spcBef>
            <a:spcAft>
              <a:spcPct val="35000"/>
            </a:spcAft>
            <a:buNone/>
          </a:pPr>
          <a:r>
            <a:rPr lang="en-US" sz="2000" kern="1200" dirty="0">
              <a:latin typeface="Bookman Old Style" panose="02050604050505020204" pitchFamily="18" charset="0"/>
              <a:cs typeface="Times New Roman" panose="02020603050405020304" pitchFamily="18" charset="0"/>
            </a:rPr>
            <a:t>Thickness of slab = 40cm and beams dimension =0.4m depth and  1.5m width </a:t>
          </a:r>
        </a:p>
      </dsp:txBody>
      <dsp:txXfrm>
        <a:off x="2217748" y="2859122"/>
        <a:ext cx="4268784" cy="932322"/>
      </dsp:txXfrm>
    </dsp:sp>
    <dsp:sp modelId="{730471FC-8FAF-49B2-8F42-63D391F759BE}">
      <dsp:nvSpPr>
        <dsp:cNvPr id="0" name=""/>
        <dsp:cNvSpPr/>
      </dsp:nvSpPr>
      <dsp:spPr>
        <a:xfrm>
          <a:off x="2405212" y="1450274"/>
          <a:ext cx="4005483" cy="4682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100000"/>
            </a:lnSpc>
            <a:spcBef>
              <a:spcPct val="0"/>
            </a:spcBef>
            <a:spcAft>
              <a:spcPts val="0"/>
            </a:spcAft>
            <a:buNone/>
          </a:pPr>
          <a:r>
            <a:rPr lang="en-US" sz="2000" kern="1200" spc="100" baseline="0" dirty="0">
              <a:latin typeface="Bookman Old Style" panose="02050604050505020204" pitchFamily="18" charset="0"/>
              <a:cs typeface="Times New Roman" panose="02020603050405020304" pitchFamily="18" charset="0"/>
            </a:rPr>
            <a:t>Ribbed slab </a:t>
          </a:r>
        </a:p>
      </dsp:txBody>
      <dsp:txXfrm>
        <a:off x="2405212" y="1450274"/>
        <a:ext cx="4005483" cy="468233"/>
      </dsp:txXfrm>
    </dsp:sp>
    <dsp:sp modelId="{F34C40A7-6131-4EF1-9887-E7EEA86D1562}">
      <dsp:nvSpPr>
        <dsp:cNvPr id="0" name=""/>
        <dsp:cNvSpPr/>
      </dsp:nvSpPr>
      <dsp:spPr>
        <a:xfrm>
          <a:off x="4368968" y="2020032"/>
          <a:ext cx="100364" cy="103591"/>
        </a:xfrm>
        <a:prstGeom prst="ellipse">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B9D58D6-E34B-4990-86E2-B1CAE3536A29}">
      <dsp:nvSpPr>
        <dsp:cNvPr id="0" name=""/>
        <dsp:cNvSpPr/>
      </dsp:nvSpPr>
      <dsp:spPr>
        <a:xfrm>
          <a:off x="7673789" y="1219336"/>
          <a:ext cx="0" cy="787294"/>
        </a:xfrm>
        <a:prstGeom prst="line">
          <a:avLst/>
        </a:prstGeom>
        <a:gradFill rotWithShape="0">
          <a:gsLst>
            <a:gs pos="0">
              <a:schemeClr val="accent1">
                <a:tint val="94000"/>
                <a:satMod val="103000"/>
                <a:lumMod val="102000"/>
              </a:schemeClr>
            </a:gs>
            <a:gs pos="50000">
              <a:schemeClr val="accent1">
                <a:shade val="100000"/>
                <a:satMod val="110000"/>
                <a:lumMod val="100000"/>
              </a:schemeClr>
            </a:gs>
            <a:gs pos="100000">
              <a:schemeClr val="accent1">
                <a:shade val="70000"/>
                <a:satMod val="120000"/>
                <a:lumMod val="99000"/>
              </a:schemeClr>
            </a:gs>
          </a:gsLst>
          <a:path path="circle">
            <a:fillToRect l="100000" t="100000" r="100000" b="100000"/>
          </a:path>
        </a:gradFill>
        <a:ln w="9525" cap="flat" cmpd="sng" algn="ctr">
          <a:solidFill>
            <a:schemeClr val="accent1">
              <a:hueOff val="0"/>
              <a:satOff val="0"/>
              <a:lumOff val="0"/>
              <a:alphaOff val="0"/>
            </a:schemeClr>
          </a:solidFill>
          <a:prstDash val="dash"/>
        </a:ln>
        <a:effectLst/>
      </dsp:spPr>
      <dsp:style>
        <a:lnRef idx="1">
          <a:scrgbClr r="0" g="0" b="0"/>
        </a:lnRef>
        <a:fillRef idx="3">
          <a:scrgbClr r="0" g="0" b="0"/>
        </a:fillRef>
        <a:effectRef idx="2">
          <a:scrgbClr r="0" g="0" b="0"/>
        </a:effectRef>
        <a:fontRef idx="minor">
          <a:schemeClr val="lt1"/>
        </a:fontRef>
      </dsp:style>
    </dsp:sp>
    <dsp:sp modelId="{160E0A3B-47C8-4C2F-8C45-EC9C3DFA1FFB}">
      <dsp:nvSpPr>
        <dsp:cNvPr id="0" name=""/>
        <dsp:cNvSpPr/>
      </dsp:nvSpPr>
      <dsp:spPr>
        <a:xfrm>
          <a:off x="5428673" y="170473"/>
          <a:ext cx="4490231" cy="1048862"/>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17609" tIns="62903" rIns="217609" bIns="62903" numCol="1" spcCol="1270" anchor="ctr" anchorCtr="0">
          <a:noAutofit/>
        </a:bodyPr>
        <a:lstStyle/>
        <a:p>
          <a:pPr marL="0" lvl="0" indent="0" algn="l" defTabSz="889000">
            <a:lnSpc>
              <a:spcPct val="90000"/>
            </a:lnSpc>
            <a:spcBef>
              <a:spcPct val="0"/>
            </a:spcBef>
            <a:spcAft>
              <a:spcPct val="35000"/>
            </a:spcAft>
            <a:buFont typeface="Arial" panose="020B0604020202020204" pitchFamily="34" charset="0"/>
            <a:buNone/>
          </a:pPr>
          <a:r>
            <a:rPr lang="en-US" sz="2000" b="0" i="0" kern="1200" spc="100" baseline="0">
              <a:latin typeface="Bookman Old Style" panose="02050604050505020204" pitchFamily="18" charset="0"/>
              <a:cs typeface="Times New Roman" panose="02020603050405020304" pitchFamily="18" charset="0"/>
            </a:rPr>
            <a:t>Thickness of slab =25 cm </a:t>
          </a:r>
          <a:endParaRPr lang="en-US" sz="2000" kern="1200" spc="100" baseline="0" dirty="0">
            <a:latin typeface="Bookman Old Style" panose="02050604050505020204" pitchFamily="18" charset="0"/>
            <a:cs typeface="Times New Roman" panose="02020603050405020304" pitchFamily="18" charset="0"/>
          </a:endParaRPr>
        </a:p>
        <a:p>
          <a:pPr marL="0" lvl="0" indent="0" algn="l" defTabSz="889000">
            <a:lnSpc>
              <a:spcPct val="90000"/>
            </a:lnSpc>
            <a:spcBef>
              <a:spcPct val="0"/>
            </a:spcBef>
            <a:spcAft>
              <a:spcPct val="35000"/>
            </a:spcAft>
            <a:buFont typeface="Arial" panose="020B0604020202020204" pitchFamily="34" charset="0"/>
            <a:buNone/>
          </a:pPr>
          <a:r>
            <a:rPr lang="en-US" sz="2000" kern="1200" spc="100" baseline="0">
              <a:latin typeface="Bookman Old Style" panose="02050604050505020204" pitchFamily="18" charset="0"/>
              <a:cs typeface="Times New Roman" panose="02020603050405020304" pitchFamily="18" charset="0"/>
            </a:rPr>
            <a:t>Beam dimension =50*70 cm and  50*85 cm </a:t>
          </a:r>
          <a:endParaRPr lang="en-US" sz="2000" kern="1200" spc="100" baseline="0" dirty="0">
            <a:latin typeface="Bookman Old Style" panose="02050604050505020204" pitchFamily="18" charset="0"/>
            <a:cs typeface="Times New Roman" panose="02020603050405020304" pitchFamily="18" charset="0"/>
          </a:endParaRPr>
        </a:p>
      </dsp:txBody>
      <dsp:txXfrm>
        <a:off x="5428673" y="170473"/>
        <a:ext cx="4490231" cy="1048862"/>
      </dsp:txXfrm>
    </dsp:sp>
    <dsp:sp modelId="{5646D4EB-C7F1-4D0E-8051-C7D6C1D31ADE}">
      <dsp:nvSpPr>
        <dsp:cNvPr id="0" name=""/>
        <dsp:cNvSpPr/>
      </dsp:nvSpPr>
      <dsp:spPr>
        <a:xfrm>
          <a:off x="5694075" y="2225143"/>
          <a:ext cx="4005483" cy="4682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ts val="0"/>
            </a:spcAft>
            <a:buFont typeface="Arial" panose="020B0604020202020204" pitchFamily="34" charset="0"/>
            <a:buNone/>
          </a:pPr>
          <a:r>
            <a:rPr lang="en-US" sz="2000" kern="1200" spc="100" baseline="0">
              <a:latin typeface="Bookman Old Style" panose="02050604050505020204" pitchFamily="18" charset="0"/>
              <a:cs typeface="Times New Roman" panose="02020603050405020304" pitchFamily="18" charset="0"/>
            </a:rPr>
            <a:t>Solid slab </a:t>
          </a:r>
          <a:endParaRPr lang="en-US" sz="2000" kern="1200" spc="100" baseline="0" dirty="0">
            <a:latin typeface="Bookman Old Style" panose="02050604050505020204" pitchFamily="18" charset="0"/>
            <a:cs typeface="Times New Roman" panose="02020603050405020304" pitchFamily="18" charset="0"/>
          </a:endParaRPr>
        </a:p>
      </dsp:txBody>
      <dsp:txXfrm>
        <a:off x="5694075" y="2225143"/>
        <a:ext cx="4005483" cy="468233"/>
      </dsp:txXfrm>
    </dsp:sp>
    <dsp:sp modelId="{A72D3A03-5E34-4B13-9747-5EFFE003B8C1}">
      <dsp:nvSpPr>
        <dsp:cNvPr id="0" name=""/>
        <dsp:cNvSpPr/>
      </dsp:nvSpPr>
      <dsp:spPr>
        <a:xfrm>
          <a:off x="7621004" y="1954834"/>
          <a:ext cx="105571" cy="103591"/>
        </a:xfrm>
        <a:prstGeom prst="ellipse">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522265-8A7A-49B4-AB95-BCCF5F619609}">
      <dsp:nvSpPr>
        <dsp:cNvPr id="0" name=""/>
        <dsp:cNvSpPr/>
      </dsp:nvSpPr>
      <dsp:spPr>
        <a:xfrm>
          <a:off x="6440780" y="2033939"/>
          <a:ext cx="1591390" cy="378678"/>
        </a:xfrm>
        <a:custGeom>
          <a:avLst/>
          <a:gdLst/>
          <a:ahLst/>
          <a:cxnLst/>
          <a:rect l="0" t="0" r="0" b="0"/>
          <a:pathLst>
            <a:path>
              <a:moveTo>
                <a:pt x="0" y="0"/>
              </a:moveTo>
              <a:lnTo>
                <a:pt x="0" y="258058"/>
              </a:lnTo>
              <a:lnTo>
                <a:pt x="1591390" y="258058"/>
              </a:lnTo>
              <a:lnTo>
                <a:pt x="1591390" y="378678"/>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F90C36-BA14-465C-B67E-ADE217286113}">
      <dsp:nvSpPr>
        <dsp:cNvPr id="0" name=""/>
        <dsp:cNvSpPr/>
      </dsp:nvSpPr>
      <dsp:spPr>
        <a:xfrm>
          <a:off x="6222635" y="2033939"/>
          <a:ext cx="218144" cy="380340"/>
        </a:xfrm>
        <a:custGeom>
          <a:avLst/>
          <a:gdLst/>
          <a:ahLst/>
          <a:cxnLst/>
          <a:rect l="0" t="0" r="0" b="0"/>
          <a:pathLst>
            <a:path>
              <a:moveTo>
                <a:pt x="218144" y="0"/>
              </a:moveTo>
              <a:lnTo>
                <a:pt x="218144" y="259719"/>
              </a:lnTo>
              <a:lnTo>
                <a:pt x="0" y="259719"/>
              </a:lnTo>
              <a:lnTo>
                <a:pt x="0" y="380340"/>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633E0B-1607-4687-A3B1-02FBF268C76E}">
      <dsp:nvSpPr>
        <dsp:cNvPr id="0" name=""/>
        <dsp:cNvSpPr/>
      </dsp:nvSpPr>
      <dsp:spPr>
        <a:xfrm>
          <a:off x="4299653" y="2033939"/>
          <a:ext cx="2141127" cy="380340"/>
        </a:xfrm>
        <a:custGeom>
          <a:avLst/>
          <a:gdLst/>
          <a:ahLst/>
          <a:cxnLst/>
          <a:rect l="0" t="0" r="0" b="0"/>
          <a:pathLst>
            <a:path>
              <a:moveTo>
                <a:pt x="2141127" y="0"/>
              </a:moveTo>
              <a:lnTo>
                <a:pt x="2141127" y="259719"/>
              </a:lnTo>
              <a:lnTo>
                <a:pt x="0" y="259719"/>
              </a:lnTo>
              <a:lnTo>
                <a:pt x="0" y="380340"/>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8D4C668-2DD0-40DE-9847-45D38930ABEF}">
      <dsp:nvSpPr>
        <dsp:cNvPr id="0" name=""/>
        <dsp:cNvSpPr/>
      </dsp:nvSpPr>
      <dsp:spPr>
        <a:xfrm>
          <a:off x="4451542" y="828461"/>
          <a:ext cx="1989237" cy="378678"/>
        </a:xfrm>
        <a:custGeom>
          <a:avLst/>
          <a:gdLst/>
          <a:ahLst/>
          <a:cxnLst/>
          <a:rect l="0" t="0" r="0" b="0"/>
          <a:pathLst>
            <a:path>
              <a:moveTo>
                <a:pt x="0" y="0"/>
              </a:moveTo>
              <a:lnTo>
                <a:pt x="0" y="258058"/>
              </a:lnTo>
              <a:lnTo>
                <a:pt x="1989237" y="258058"/>
              </a:lnTo>
              <a:lnTo>
                <a:pt x="1989237" y="378678"/>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7E888B-4C30-433D-B130-B9D232CF6CD9}">
      <dsp:nvSpPr>
        <dsp:cNvPr id="0" name=""/>
        <dsp:cNvSpPr/>
      </dsp:nvSpPr>
      <dsp:spPr>
        <a:xfrm>
          <a:off x="2462304" y="2033939"/>
          <a:ext cx="211063" cy="380340"/>
        </a:xfrm>
        <a:custGeom>
          <a:avLst/>
          <a:gdLst/>
          <a:ahLst/>
          <a:cxnLst/>
          <a:rect l="0" t="0" r="0" b="0"/>
          <a:pathLst>
            <a:path>
              <a:moveTo>
                <a:pt x="0" y="0"/>
              </a:moveTo>
              <a:lnTo>
                <a:pt x="0" y="259719"/>
              </a:lnTo>
              <a:lnTo>
                <a:pt x="211063" y="259719"/>
              </a:lnTo>
              <a:lnTo>
                <a:pt x="211063" y="380340"/>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CAC7EB-98AD-4A47-A75A-151EDC3773C3}">
      <dsp:nvSpPr>
        <dsp:cNvPr id="0" name=""/>
        <dsp:cNvSpPr/>
      </dsp:nvSpPr>
      <dsp:spPr>
        <a:xfrm>
          <a:off x="898727" y="2033939"/>
          <a:ext cx="1563576" cy="380340"/>
        </a:xfrm>
        <a:custGeom>
          <a:avLst/>
          <a:gdLst/>
          <a:ahLst/>
          <a:cxnLst/>
          <a:rect l="0" t="0" r="0" b="0"/>
          <a:pathLst>
            <a:path>
              <a:moveTo>
                <a:pt x="1563576" y="0"/>
              </a:moveTo>
              <a:lnTo>
                <a:pt x="1563576" y="259719"/>
              </a:lnTo>
              <a:lnTo>
                <a:pt x="0" y="259719"/>
              </a:lnTo>
              <a:lnTo>
                <a:pt x="0" y="380340"/>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6EDF2D7-B89F-4730-AF16-3265059BF0C3}">
      <dsp:nvSpPr>
        <dsp:cNvPr id="0" name=""/>
        <dsp:cNvSpPr/>
      </dsp:nvSpPr>
      <dsp:spPr>
        <a:xfrm>
          <a:off x="2462304" y="828461"/>
          <a:ext cx="1989237" cy="378678"/>
        </a:xfrm>
        <a:custGeom>
          <a:avLst/>
          <a:gdLst/>
          <a:ahLst/>
          <a:cxnLst/>
          <a:rect l="0" t="0" r="0" b="0"/>
          <a:pathLst>
            <a:path>
              <a:moveTo>
                <a:pt x="1989237" y="0"/>
              </a:moveTo>
              <a:lnTo>
                <a:pt x="1989237" y="258058"/>
              </a:lnTo>
              <a:lnTo>
                <a:pt x="0" y="258058"/>
              </a:lnTo>
              <a:lnTo>
                <a:pt x="0" y="378678"/>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0CBC5E-C690-49E7-98E7-39337D04B7E5}">
      <dsp:nvSpPr>
        <dsp:cNvPr id="0" name=""/>
        <dsp:cNvSpPr/>
      </dsp:nvSpPr>
      <dsp:spPr>
        <a:xfrm>
          <a:off x="3800519" y="1661"/>
          <a:ext cx="1302046" cy="82679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32930F-2C44-42CE-B43D-73F0031E040D}">
      <dsp:nvSpPr>
        <dsp:cNvPr id="0" name=""/>
        <dsp:cNvSpPr/>
      </dsp:nvSpPr>
      <dsp:spPr>
        <a:xfrm>
          <a:off x="3945191" y="139099"/>
          <a:ext cx="1302046" cy="82679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Loads </a:t>
          </a:r>
        </a:p>
      </dsp:txBody>
      <dsp:txXfrm>
        <a:off x="3969407" y="163315"/>
        <a:ext cx="1253614" cy="778367"/>
      </dsp:txXfrm>
    </dsp:sp>
    <dsp:sp modelId="{01513F26-9670-4705-AEB2-7161BA2470E7}">
      <dsp:nvSpPr>
        <dsp:cNvPr id="0" name=""/>
        <dsp:cNvSpPr/>
      </dsp:nvSpPr>
      <dsp:spPr>
        <a:xfrm>
          <a:off x="1811281" y="1207139"/>
          <a:ext cx="1302046" cy="82679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5A5F8F-DF64-4732-95CE-071B925D6D80}">
      <dsp:nvSpPr>
        <dsp:cNvPr id="0" name=""/>
        <dsp:cNvSpPr/>
      </dsp:nvSpPr>
      <dsp:spPr>
        <a:xfrm>
          <a:off x="1955953" y="1344577"/>
          <a:ext cx="1302046" cy="82679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Lateral load </a:t>
          </a:r>
        </a:p>
      </dsp:txBody>
      <dsp:txXfrm>
        <a:off x="1980169" y="1368793"/>
        <a:ext cx="1253614" cy="778367"/>
      </dsp:txXfrm>
    </dsp:sp>
    <dsp:sp modelId="{887D855F-E782-46EA-B14F-D8EEC71D9AED}">
      <dsp:nvSpPr>
        <dsp:cNvPr id="0" name=""/>
        <dsp:cNvSpPr/>
      </dsp:nvSpPr>
      <dsp:spPr>
        <a:xfrm>
          <a:off x="247704" y="2414279"/>
          <a:ext cx="1302046" cy="82679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DF8BEE-A8A0-425D-A08A-56B2F0526386}">
      <dsp:nvSpPr>
        <dsp:cNvPr id="0" name=""/>
        <dsp:cNvSpPr/>
      </dsp:nvSpPr>
      <dsp:spPr>
        <a:xfrm>
          <a:off x="392376" y="2551717"/>
          <a:ext cx="1302046" cy="82679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Earthquake load </a:t>
          </a:r>
        </a:p>
      </dsp:txBody>
      <dsp:txXfrm>
        <a:off x="416592" y="2575933"/>
        <a:ext cx="1253614" cy="778367"/>
      </dsp:txXfrm>
    </dsp:sp>
    <dsp:sp modelId="{7B7409D0-D356-4A79-B83F-0E1174857D03}">
      <dsp:nvSpPr>
        <dsp:cNvPr id="0" name=""/>
        <dsp:cNvSpPr/>
      </dsp:nvSpPr>
      <dsp:spPr>
        <a:xfrm>
          <a:off x="2022344" y="2414279"/>
          <a:ext cx="1302046" cy="82679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792550-AF6C-4C0D-A71C-EF4EFBDA90F2}">
      <dsp:nvSpPr>
        <dsp:cNvPr id="0" name=""/>
        <dsp:cNvSpPr/>
      </dsp:nvSpPr>
      <dsp:spPr>
        <a:xfrm>
          <a:off x="2167016" y="2551717"/>
          <a:ext cx="1302046" cy="82679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Soil load </a:t>
          </a:r>
        </a:p>
      </dsp:txBody>
      <dsp:txXfrm>
        <a:off x="2191232" y="2575933"/>
        <a:ext cx="1253614" cy="778367"/>
      </dsp:txXfrm>
    </dsp:sp>
    <dsp:sp modelId="{1F499874-41ED-49FE-AACA-68BCBB2D6A83}">
      <dsp:nvSpPr>
        <dsp:cNvPr id="0" name=""/>
        <dsp:cNvSpPr/>
      </dsp:nvSpPr>
      <dsp:spPr>
        <a:xfrm>
          <a:off x="5789756" y="1207139"/>
          <a:ext cx="1302046" cy="82679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B7E4F56-0C40-4984-B4DE-596DF74141CA}">
      <dsp:nvSpPr>
        <dsp:cNvPr id="0" name=""/>
        <dsp:cNvSpPr/>
      </dsp:nvSpPr>
      <dsp:spPr>
        <a:xfrm>
          <a:off x="5934428" y="1344577"/>
          <a:ext cx="1302046" cy="82679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Gravity load </a:t>
          </a:r>
        </a:p>
      </dsp:txBody>
      <dsp:txXfrm>
        <a:off x="5958644" y="1368793"/>
        <a:ext cx="1253614" cy="778367"/>
      </dsp:txXfrm>
    </dsp:sp>
    <dsp:sp modelId="{EC92ECB4-02EE-4FF0-BB44-3FE6C2B41C68}">
      <dsp:nvSpPr>
        <dsp:cNvPr id="0" name=""/>
        <dsp:cNvSpPr/>
      </dsp:nvSpPr>
      <dsp:spPr>
        <a:xfrm>
          <a:off x="3648629" y="2414279"/>
          <a:ext cx="1302046" cy="82679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BD0ED4-8A01-4140-807D-52EACC10960F}">
      <dsp:nvSpPr>
        <dsp:cNvPr id="0" name=""/>
        <dsp:cNvSpPr/>
      </dsp:nvSpPr>
      <dsp:spPr>
        <a:xfrm>
          <a:off x="3793301" y="2551717"/>
          <a:ext cx="1302046" cy="82679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Live load</a:t>
          </a:r>
        </a:p>
      </dsp:txBody>
      <dsp:txXfrm>
        <a:off x="3817517" y="2575933"/>
        <a:ext cx="1253614" cy="778367"/>
      </dsp:txXfrm>
    </dsp:sp>
    <dsp:sp modelId="{408DAC6D-45EC-462D-B7E8-ACF3D734FA77}">
      <dsp:nvSpPr>
        <dsp:cNvPr id="0" name=""/>
        <dsp:cNvSpPr/>
      </dsp:nvSpPr>
      <dsp:spPr>
        <a:xfrm>
          <a:off x="5571612" y="2414279"/>
          <a:ext cx="1302046" cy="82679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D0E301-2A88-41A5-B09D-B02C2D09287A}">
      <dsp:nvSpPr>
        <dsp:cNvPr id="0" name=""/>
        <dsp:cNvSpPr/>
      </dsp:nvSpPr>
      <dsp:spPr>
        <a:xfrm>
          <a:off x="5716283" y="2551717"/>
          <a:ext cx="1302046" cy="82679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Superimposed dead load</a:t>
          </a:r>
        </a:p>
      </dsp:txBody>
      <dsp:txXfrm>
        <a:off x="5740499" y="2575933"/>
        <a:ext cx="1253614" cy="778367"/>
      </dsp:txXfrm>
    </dsp:sp>
    <dsp:sp modelId="{B507AADD-7D05-4682-89F1-9039C2D20A35}">
      <dsp:nvSpPr>
        <dsp:cNvPr id="0" name=""/>
        <dsp:cNvSpPr/>
      </dsp:nvSpPr>
      <dsp:spPr>
        <a:xfrm>
          <a:off x="7381147" y="2412617"/>
          <a:ext cx="1302046" cy="82679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9C257E2-DBC8-4B94-BAD5-AE3D42E3C552}">
      <dsp:nvSpPr>
        <dsp:cNvPr id="0" name=""/>
        <dsp:cNvSpPr/>
      </dsp:nvSpPr>
      <dsp:spPr>
        <a:xfrm>
          <a:off x="7525818" y="2550055"/>
          <a:ext cx="1302046" cy="82679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Dead load </a:t>
          </a:r>
        </a:p>
      </dsp:txBody>
      <dsp:txXfrm>
        <a:off x="7550034" y="2574271"/>
        <a:ext cx="1253614" cy="77836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E613E9-2602-4412-A852-0279CC8B9810}">
      <dsp:nvSpPr>
        <dsp:cNvPr id="0" name=""/>
        <dsp:cNvSpPr/>
      </dsp:nvSpPr>
      <dsp:spPr>
        <a:xfrm>
          <a:off x="503" y="1654809"/>
          <a:ext cx="2591680" cy="129584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n-US" sz="2900" kern="1200" dirty="0">
              <a:solidFill>
                <a:schemeClr val="bg1"/>
              </a:solidFill>
              <a:latin typeface="Times New Roman" panose="02020603050405020304" pitchFamily="18" charset="0"/>
              <a:cs typeface="Times New Roman" panose="02020603050405020304" pitchFamily="18" charset="0"/>
            </a:rPr>
            <a:t>Analysis and design method for seismic force</a:t>
          </a:r>
        </a:p>
      </dsp:txBody>
      <dsp:txXfrm>
        <a:off x="38457" y="1692763"/>
        <a:ext cx="2515772" cy="1219932"/>
      </dsp:txXfrm>
    </dsp:sp>
    <dsp:sp modelId="{8C2AB6F8-F77C-447F-AD54-7BC556360ACD}">
      <dsp:nvSpPr>
        <dsp:cNvPr id="0" name=""/>
        <dsp:cNvSpPr/>
      </dsp:nvSpPr>
      <dsp:spPr>
        <a:xfrm rot="18873291">
          <a:off x="2366059" y="1740962"/>
          <a:ext cx="1515537" cy="43593"/>
        </a:xfrm>
        <a:custGeom>
          <a:avLst/>
          <a:gdLst/>
          <a:ahLst/>
          <a:cxnLst/>
          <a:rect l="0" t="0" r="0" b="0"/>
          <a:pathLst>
            <a:path>
              <a:moveTo>
                <a:pt x="0" y="21796"/>
              </a:moveTo>
              <a:lnTo>
                <a:pt x="1515537" y="2179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latin typeface="Times New Roman" panose="02020603050405020304" pitchFamily="18" charset="0"/>
            <a:cs typeface="Times New Roman" panose="02020603050405020304" pitchFamily="18" charset="0"/>
          </a:endParaRPr>
        </a:p>
      </dsp:txBody>
      <dsp:txXfrm>
        <a:off x="3085940" y="1724870"/>
        <a:ext cx="75776" cy="75776"/>
      </dsp:txXfrm>
    </dsp:sp>
    <dsp:sp modelId="{69A071E1-2D55-4408-BE96-8528998B55D1}">
      <dsp:nvSpPr>
        <dsp:cNvPr id="0" name=""/>
        <dsp:cNvSpPr/>
      </dsp:nvSpPr>
      <dsp:spPr>
        <a:xfrm>
          <a:off x="3655473" y="574868"/>
          <a:ext cx="2591680" cy="129584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n-US" sz="2900" kern="1200" dirty="0">
              <a:latin typeface="Times New Roman" panose="02020603050405020304" pitchFamily="18" charset="0"/>
              <a:cs typeface="Times New Roman" panose="02020603050405020304" pitchFamily="18" charset="0"/>
            </a:rPr>
            <a:t>Equivalent static method</a:t>
          </a:r>
        </a:p>
      </dsp:txBody>
      <dsp:txXfrm>
        <a:off x="3693427" y="612822"/>
        <a:ext cx="2515772" cy="1219932"/>
      </dsp:txXfrm>
    </dsp:sp>
    <dsp:sp modelId="{9D602B34-5FD4-44E7-9A07-670439B9D241}">
      <dsp:nvSpPr>
        <dsp:cNvPr id="0" name=""/>
        <dsp:cNvSpPr/>
      </dsp:nvSpPr>
      <dsp:spPr>
        <a:xfrm rot="2142401">
          <a:off x="2472187" y="2653486"/>
          <a:ext cx="1276665" cy="43593"/>
        </a:xfrm>
        <a:custGeom>
          <a:avLst/>
          <a:gdLst/>
          <a:ahLst/>
          <a:cxnLst/>
          <a:rect l="0" t="0" r="0" b="0"/>
          <a:pathLst>
            <a:path>
              <a:moveTo>
                <a:pt x="0" y="21796"/>
              </a:moveTo>
              <a:lnTo>
                <a:pt x="1276665" y="2179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latin typeface="Times New Roman" panose="02020603050405020304" pitchFamily="18" charset="0"/>
            <a:cs typeface="Times New Roman" panose="02020603050405020304" pitchFamily="18" charset="0"/>
          </a:endParaRPr>
        </a:p>
      </dsp:txBody>
      <dsp:txXfrm>
        <a:off x="3078603" y="2643366"/>
        <a:ext cx="63833" cy="63833"/>
      </dsp:txXfrm>
    </dsp:sp>
    <dsp:sp modelId="{6EC53992-CEA6-410F-AE3F-68EDA12BE83A}">
      <dsp:nvSpPr>
        <dsp:cNvPr id="0" name=""/>
        <dsp:cNvSpPr/>
      </dsp:nvSpPr>
      <dsp:spPr>
        <a:xfrm>
          <a:off x="3628856" y="2399917"/>
          <a:ext cx="2591680" cy="129584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n-US" sz="2900" kern="1200" dirty="0">
              <a:latin typeface="Times New Roman" panose="02020603050405020304" pitchFamily="18" charset="0"/>
              <a:cs typeface="Times New Roman" panose="02020603050405020304" pitchFamily="18" charset="0"/>
            </a:rPr>
            <a:t>Dynamic analysis</a:t>
          </a:r>
        </a:p>
      </dsp:txBody>
      <dsp:txXfrm>
        <a:off x="3666810" y="2437871"/>
        <a:ext cx="2515772" cy="1219932"/>
      </dsp:txXfrm>
    </dsp:sp>
    <dsp:sp modelId="{FD45A4E5-F4DD-4030-BC09-90F061FB89E0}">
      <dsp:nvSpPr>
        <dsp:cNvPr id="0" name=""/>
        <dsp:cNvSpPr/>
      </dsp:nvSpPr>
      <dsp:spPr>
        <a:xfrm rot="19457599">
          <a:off x="6100540" y="2653486"/>
          <a:ext cx="1276665" cy="43593"/>
        </a:xfrm>
        <a:custGeom>
          <a:avLst/>
          <a:gdLst/>
          <a:ahLst/>
          <a:cxnLst/>
          <a:rect l="0" t="0" r="0" b="0"/>
          <a:pathLst>
            <a:path>
              <a:moveTo>
                <a:pt x="0" y="21796"/>
              </a:moveTo>
              <a:lnTo>
                <a:pt x="1276665" y="2179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latin typeface="Times New Roman" panose="02020603050405020304" pitchFamily="18" charset="0"/>
            <a:cs typeface="Times New Roman" panose="02020603050405020304" pitchFamily="18" charset="0"/>
          </a:endParaRPr>
        </a:p>
      </dsp:txBody>
      <dsp:txXfrm>
        <a:off x="6706956" y="2643366"/>
        <a:ext cx="63833" cy="63833"/>
      </dsp:txXfrm>
    </dsp:sp>
    <dsp:sp modelId="{FACC23C4-4C28-4987-A0C9-46EA3C882DF2}">
      <dsp:nvSpPr>
        <dsp:cNvPr id="0" name=""/>
        <dsp:cNvSpPr/>
      </dsp:nvSpPr>
      <dsp:spPr>
        <a:xfrm>
          <a:off x="7257209" y="1654809"/>
          <a:ext cx="2591680" cy="129584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n-US" sz="2900" kern="1200" dirty="0">
              <a:latin typeface="Times New Roman" panose="02020603050405020304" pitchFamily="18" charset="0"/>
              <a:cs typeface="Times New Roman" panose="02020603050405020304" pitchFamily="18" charset="0"/>
            </a:rPr>
            <a:t>Response spectrum </a:t>
          </a:r>
        </a:p>
      </dsp:txBody>
      <dsp:txXfrm>
        <a:off x="7295163" y="1692763"/>
        <a:ext cx="2515772" cy="1219932"/>
      </dsp:txXfrm>
    </dsp:sp>
    <dsp:sp modelId="{AB666E86-3196-46EA-BB1C-F300E28F3620}">
      <dsp:nvSpPr>
        <dsp:cNvPr id="0" name=""/>
        <dsp:cNvSpPr/>
      </dsp:nvSpPr>
      <dsp:spPr>
        <a:xfrm rot="2142401">
          <a:off x="6100540" y="3398594"/>
          <a:ext cx="1276665" cy="43593"/>
        </a:xfrm>
        <a:custGeom>
          <a:avLst/>
          <a:gdLst/>
          <a:ahLst/>
          <a:cxnLst/>
          <a:rect l="0" t="0" r="0" b="0"/>
          <a:pathLst>
            <a:path>
              <a:moveTo>
                <a:pt x="0" y="21796"/>
              </a:moveTo>
              <a:lnTo>
                <a:pt x="1276665" y="2179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latin typeface="Times New Roman" panose="02020603050405020304" pitchFamily="18" charset="0"/>
            <a:cs typeface="Times New Roman" panose="02020603050405020304" pitchFamily="18" charset="0"/>
          </a:endParaRPr>
        </a:p>
      </dsp:txBody>
      <dsp:txXfrm>
        <a:off x="6706956" y="3388475"/>
        <a:ext cx="63833" cy="63833"/>
      </dsp:txXfrm>
    </dsp:sp>
    <dsp:sp modelId="{820D5698-FBCF-41B1-AB3C-E70165D70F84}">
      <dsp:nvSpPr>
        <dsp:cNvPr id="0" name=""/>
        <dsp:cNvSpPr/>
      </dsp:nvSpPr>
      <dsp:spPr>
        <a:xfrm>
          <a:off x="7257209" y="3145025"/>
          <a:ext cx="2591680" cy="129584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n-US" sz="2900" kern="1200" dirty="0">
              <a:latin typeface="Times New Roman" panose="02020603050405020304" pitchFamily="18" charset="0"/>
              <a:cs typeface="Times New Roman" panose="02020603050405020304" pitchFamily="18" charset="0"/>
            </a:rPr>
            <a:t>Time history </a:t>
          </a:r>
        </a:p>
      </dsp:txBody>
      <dsp:txXfrm>
        <a:off x="7295163" y="3182979"/>
        <a:ext cx="2515772" cy="1219932"/>
      </dsp:txXfrm>
    </dsp:sp>
  </dsp:spTree>
</dsp:drawing>
</file>

<file path=ppt/diagrams/layout1.xml><?xml version="1.0" encoding="utf-8"?>
<dgm:layoutDef xmlns:dgm="http://schemas.openxmlformats.org/drawingml/2006/diagram" xmlns:a="http://schemas.openxmlformats.org/drawingml/2006/main" uniqueId="urn:microsoft.com/office/officeart/2017/3/layout/HorizontalPathTimeline#2">
  <dgm:title val="Horizontal Path Timeline"/>
  <dgm:desc val="Use to show a list of events in chronological order. The rectangular shape contains the description while the date is shown near the circular dot. It’s the perfect SmartArt for displaying large amount of text with a short date format."/>
  <dgm:catLst>
    <dgm:cat type="timeline" pri="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dir/>
      <dgm:animLvl val="lvl"/>
    </dgm:varLst>
    <dgm:alg type="composite"/>
    <dgm:shape xmlns:r="http://schemas.openxmlformats.org/officeDocument/2006/relationships" r:blip="">
      <dgm:adjLst/>
    </dgm:shape>
    <dgm:constrLst>
      <dgm:constr type="w" for="ch" forName="divider" refType="w"/>
      <dgm:constr type="h" for="ch" forName="divider" refType="h" fact="0.04"/>
      <dgm:constr type="ctrY" for="ch" forName="divider" refType="h" fact="0.5"/>
      <dgm:constr type="l" for="ch" forName="divider"/>
      <dgm:constr type="w" for="ch" forName="nodes" refType="w"/>
      <dgm:constr type="h" for="ch" forName="nodes" refType="h"/>
    </dgm:constrLst>
    <dgm:layoutNode name="divider" styleLbl="asst0">
      <dgm:alg type="sp"/>
      <dgm:shape xmlns:r="http://schemas.openxmlformats.org/officeDocument/2006/relationships" type="rect" r:blip="">
        <dgm:adjLst/>
      </dgm:shap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L1TextContainer" val="26"/>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Lst>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2TextContainer" refType="w" fact="0.88"/>
                <dgm:constr type="h" for="ch" forName="L2TextContainer" refType="h" fact="0.15"/>
                <dgm:constr type="h" for="ch" forName="L2TextContainer" refType="h" op="lte" fact="0.31"/>
                <dgm:constr type="b" for="ch" forName="L2TextContainer" refType="h" fact="0.31"/>
                <dgm:constr type="l" for="ch" forName="L2TextContainer" refType="w" fact="0.06"/>
                <dgm:constr type="w" for="ch" forName="ConnectLine"/>
                <dgm:constr type="l" for="ch" forName="ConnectLine" refType="w" fact="0.5"/>
                <dgm:constr type="h" for="ch" forName="ConnectLine" refType="h" fact="0.19"/>
                <dgm:constr type="t" for="ch" forName="ConnectLine" refType="h" fact="0.31"/>
                <dgm:constr type="w" for="ch" forName="FlexibleEmptyPlaceHolder" refType="w"/>
                <dgm:constr type="h" for="ch" forName="FlexibleEmptyPlaceHolder" refType="h" fact="0.16"/>
                <dgm:constr type="h" for="ch" forName="FlexibleEmptyPlaceHolder" refType="h" op="gte" fact="0.005"/>
                <dgm:constr type="t" for="ch" forName="FlexibleEmptyPlaceHolder" refType="h" fact="0"/>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L1TextContainer" refType="w" fact="0.8"/>
                <dgm:constr type="l" for="ch" forName="L1TextContainer" refType="w" fact="0.1"/>
                <dgm:constr type="t" for="ch" forName="L1TextContainer" refType="h" fact="0.537"/>
                <dgm:constr type="h" for="ch" forName="L1TextContainer" refType="h" fact="0.113"/>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EmptyPlaceHolder" refType="w"/>
                <dgm:constr type="h" for="ch" forName="EmptyPlaceHolder" refType="h" fact="0.35"/>
                <dgm:constr type="t" for="ch" forName="EmptyPlaceHolder" refType="h" fact="0"/>
                <dgm:constr type="w" for="ch" forName="FlexibleEmptyPlaceHolder" refType="w"/>
                <dgm:constr type="h" for="ch" forName="FlexibleEmptyPlaceHolder" refType="h" fact="0.16"/>
                <dgm:constr type="h" for="ch" forName="FlexibleEmptyPlaceHolder" refType="h" op="gte" fact="0.005"/>
                <dgm:constr type="b" for="ch" forName="FlexibleEmptyPlaceHolder" refType="h"/>
                <dgm:constr type="w" for="ch" forName="L1TextContainer" refType="w" fact="0.8"/>
                <dgm:constr type="l" for="ch" forName="L1TextContainer" refType="w" fact="0.1"/>
                <dgm:constr type="t" for="ch" forName="L1TextContainer" refType="h" fact="0.35"/>
                <dgm:constr type="h" for="ch" forName="L1TextContainer" refType="h" fact="0.113"/>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ConnectLine"/>
                <dgm:constr type="l" for="ch" forName="ConnectLine" refType="w" fact="0.5"/>
                <dgm:constr type="h" for="ch" forName="ConnectLine" refType="h" fact="0.19"/>
                <dgm:constr type="t" for="ch" forName="ConnectLine" refType="h" fact="0.5"/>
                <dgm:constr type="w" for="ch" forName="L2TextContainer" refType="w" fact="0.88"/>
                <dgm:constr type="h" for="ch" forName="L2TextContainer" refType="h" fact="0.15"/>
                <dgm:constr type="h" for="ch" forName="L2TextContainer" refType="h" op="lte" fact="0.31"/>
                <dgm:constr type="t" for="ch" forName="L2TextContainer" refType="h" fact="0.69"/>
                <dgm:constr type="l" for="ch" forName="L2TextContainer" refType="w" fact="0.06"/>
              </dgm:constrLst>
            </dgm:else>
          </dgm:choose>
          <dgm:layoutNode name="ConnectorPoint" styleLbl="fgAcc1" moveWith="L2TextContainer">
            <dgm:alg type="sp"/>
            <dgm:shape xmlns:r="http://schemas.openxmlformats.org/officeDocument/2006/relationships" type="ellipse" r:blip="" zOrderOff="10">
              <dgm:adjLst/>
            </dgm:shape>
            <dgm:presOf/>
            <dgm:constrLst/>
          </dgm:layoutNode>
          <dgm:layoutNode name="ConnectLine" styleLbl="alignNode1" moveWith="L2TextContainer">
            <dgm:alg type="sp"/>
            <dgm:shape xmlns:r="http://schemas.openxmlformats.org/officeDocument/2006/relationships" type="line" r:blip="">
              <dgm:adjLst/>
              <dgm:extLst>
                <a:ext uri="{B698B0E9-8C71-41B9-8309-B3DCBF30829C}">
                  <dgm1612:spPr xmlns:dgm1612="http://schemas.microsoft.com/office/drawing/2016/12/diagram">
                    <a:ln>
                      <a:prstDash val="dash"/>
                    </a:ln>
                  </dgm1612:spPr>
                </a:ext>
              </dgm:extLst>
            </dgm:shape>
            <dgm:presOf/>
            <dgm:constrLst/>
          </dgm:layoutNode>
          <dgm:layoutNode name="FlexibleEmptyPlaceHolder">
            <dgm:alg type="sp"/>
            <dgm:shape xmlns:r="http://schemas.openxmlformats.org/officeDocument/2006/relationships" r:blip="">
              <dgm:adjLst/>
            </dgm:shape>
            <dgm:presOf/>
            <dgm:constrLst/>
          </dgm:layoutNode>
          <dgm:layoutNode name="L2TextContainer" styleLbl="bgAcc1">
            <dgm:varLst>
              <dgm:chMax val="0"/>
              <dgm:chPref val="0"/>
              <dgm:bulletEnabled val="1"/>
            </dgm:varLst>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ect" r:blip="">
              <dgm:adjLst/>
            </dgm:shape>
            <dgm:presOf axis="des" ptType="node"/>
            <dgm:constrLst>
              <dgm:constr type="lMarg" refType="w" fact="0.14"/>
              <dgm:constr type="rMarg" refType="w" fact="0.14"/>
              <dgm:constr type="tMarg" refType="h" fact="0.17"/>
              <dgm:constr type="bMarg" refType="h" fact="0.17"/>
            </dgm:constrLst>
            <dgm:ruleLst>
              <dgm:rule type="h" val="INF" fact="NaN" max="NaN"/>
              <dgm:rule type="primFontSz" val="11" fact="NaN" max="NaN"/>
            </dgm:ruleLst>
          </dgm:layoutNod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RTLAlign" val="ctr"/>
                  <dgm:param type="parTxRTLAlign" val="ctr"/>
                </dgm:alg>
              </dgm:if>
              <dgm:else name="Name89">
                <dgm:alg type="tx">
                  <dgm:param type="txAnchorHorz" val="ctr"/>
                  <dgm:param type="txAnchorVert" val="b"/>
                  <dgm:param type="parTxRTL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589D207-BE08-4B33-B5B0-5A5A94C9512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C5E58DB9-49DC-495B-A68F-33D105C9065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67A1AC4-3AE8-4F87-AAED-904EC6054702}" type="datetimeFigureOut">
              <a:rPr lang="en-US" smtClean="0"/>
              <a:t>1/4/2022</a:t>
            </a:fld>
            <a:endParaRPr lang="en-US" dirty="0"/>
          </a:p>
        </p:txBody>
      </p:sp>
      <p:sp>
        <p:nvSpPr>
          <p:cNvPr id="4" name="Footer Placeholder 3">
            <a:extLst>
              <a:ext uri="{FF2B5EF4-FFF2-40B4-BE49-F238E27FC236}">
                <a16:creationId xmlns:a16="http://schemas.microsoft.com/office/drawing/2014/main" id="{7F66337E-DAD5-442C-9B8F-E10EB7D972C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7EE3BDF2-02BD-4181-AC28-FD56172CC62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AF8A362-CAFC-4987-9A50-47570528395E}" type="slidenum">
              <a:rPr lang="en-US" smtClean="0"/>
              <a:t>‹#›</a:t>
            </a:fld>
            <a:endParaRPr lang="en-US" dirty="0"/>
          </a:p>
        </p:txBody>
      </p:sp>
    </p:spTree>
    <p:extLst>
      <p:ext uri="{BB962C8B-B14F-4D97-AF65-F5344CB8AC3E}">
        <p14:creationId xmlns:p14="http://schemas.microsoft.com/office/powerpoint/2010/main" val="4523749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556653-6123-4FE4-861F-5F9583BF59B0}" type="datetimeFigureOut">
              <a:rPr lang="en-US" smtClean="0"/>
              <a:t>1/4/2022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EEB602-95FC-483A-B12D-216A7AD7EA24}" type="slidenum">
              <a:rPr lang="en-US" smtClean="0"/>
              <a:t>‹#›</a:t>
            </a:fld>
            <a:endParaRPr lang="en-US" dirty="0"/>
          </a:p>
        </p:txBody>
      </p:sp>
    </p:spTree>
    <p:extLst>
      <p:ext uri="{BB962C8B-B14F-4D97-AF65-F5344CB8AC3E}">
        <p14:creationId xmlns:p14="http://schemas.microsoft.com/office/powerpoint/2010/main" val="1325843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F07F282E-55F5-4803-B60F-09BA4600E538}" type="slidenum">
              <a:rPr lang="en-US" smtClean="0"/>
              <a:t>2</a:t>
            </a:fld>
            <a:endParaRPr lang="en-US" dirty="0"/>
          </a:p>
        </p:txBody>
      </p:sp>
    </p:spTree>
    <p:extLst>
      <p:ext uri="{BB962C8B-B14F-4D97-AF65-F5344CB8AC3E}">
        <p14:creationId xmlns:p14="http://schemas.microsoft.com/office/powerpoint/2010/main" val="13703493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F07F282E-55F5-4803-B60F-09BA4600E538}" type="slidenum">
              <a:rPr lang="en-US" smtClean="0"/>
              <a:t>11</a:t>
            </a:fld>
            <a:endParaRPr lang="en-US" dirty="0"/>
          </a:p>
        </p:txBody>
      </p:sp>
    </p:spTree>
    <p:extLst>
      <p:ext uri="{BB962C8B-B14F-4D97-AF65-F5344CB8AC3E}">
        <p14:creationId xmlns:p14="http://schemas.microsoft.com/office/powerpoint/2010/main" val="7328911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249729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12013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60666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087172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209226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79161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87412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21297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43160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F07F282E-55F5-4803-B60F-09BA4600E538}" type="slidenum">
              <a:rPr lang="en-US" smtClean="0"/>
              <a:t>3</a:t>
            </a:fld>
            <a:endParaRPr lang="en-US" dirty="0"/>
          </a:p>
        </p:txBody>
      </p:sp>
    </p:spTree>
    <p:extLst>
      <p:ext uri="{BB962C8B-B14F-4D97-AF65-F5344CB8AC3E}">
        <p14:creationId xmlns:p14="http://schemas.microsoft.com/office/powerpoint/2010/main" val="9497940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36523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061191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81179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230256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53619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319313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518603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172481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139134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72421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F07F282E-55F5-4803-B60F-09BA4600E538}" type="slidenum">
              <a:rPr lang="en-US" smtClean="0"/>
              <a:t>4</a:t>
            </a:fld>
            <a:endParaRPr lang="en-US" dirty="0"/>
          </a:p>
        </p:txBody>
      </p:sp>
    </p:spTree>
    <p:extLst>
      <p:ext uri="{BB962C8B-B14F-4D97-AF65-F5344CB8AC3E}">
        <p14:creationId xmlns:p14="http://schemas.microsoft.com/office/powerpoint/2010/main" val="42586889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306011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63064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63360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618577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753050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985526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127933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093121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334821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198524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F07F282E-55F5-4803-B60F-09BA4600E538}" type="slidenum">
              <a:rPr lang="en-US" smtClean="0"/>
              <a:t>5</a:t>
            </a:fld>
            <a:endParaRPr lang="en-US" dirty="0"/>
          </a:p>
        </p:txBody>
      </p:sp>
    </p:spTree>
    <p:extLst>
      <p:ext uri="{BB962C8B-B14F-4D97-AF65-F5344CB8AC3E}">
        <p14:creationId xmlns:p14="http://schemas.microsoft.com/office/powerpoint/2010/main" val="156078469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045807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663827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4587806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258403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649325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9996192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8744232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820378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0340937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539780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F07F282E-55F5-4803-B60F-09BA4600E538}" type="slidenum">
              <a:rPr lang="en-US" smtClean="0"/>
              <a:t>6</a:t>
            </a:fld>
            <a:endParaRPr lang="en-US" dirty="0"/>
          </a:p>
        </p:txBody>
      </p:sp>
    </p:spTree>
    <p:extLst>
      <p:ext uri="{BB962C8B-B14F-4D97-AF65-F5344CB8AC3E}">
        <p14:creationId xmlns:p14="http://schemas.microsoft.com/office/powerpoint/2010/main" val="88431431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884055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1600362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130052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5467431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406045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6363937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377311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7505858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0567467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886772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F07F282E-55F5-4803-B60F-09BA4600E538}" type="slidenum">
              <a:rPr lang="en-US" smtClean="0"/>
              <a:t>7</a:t>
            </a:fld>
            <a:endParaRPr lang="en-US" dirty="0"/>
          </a:p>
        </p:txBody>
      </p:sp>
    </p:spTree>
    <p:extLst>
      <p:ext uri="{BB962C8B-B14F-4D97-AF65-F5344CB8AC3E}">
        <p14:creationId xmlns:p14="http://schemas.microsoft.com/office/powerpoint/2010/main" val="207915127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F282E-55F5-4803-B60F-09BA4600E5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122881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F07F282E-55F5-4803-B60F-09BA4600E538}" type="slidenum">
              <a:rPr lang="en-US" smtClean="0"/>
              <a:t>8</a:t>
            </a:fld>
            <a:endParaRPr lang="en-US" dirty="0"/>
          </a:p>
        </p:txBody>
      </p:sp>
    </p:spTree>
    <p:extLst>
      <p:ext uri="{BB962C8B-B14F-4D97-AF65-F5344CB8AC3E}">
        <p14:creationId xmlns:p14="http://schemas.microsoft.com/office/powerpoint/2010/main" val="27642720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F07F282E-55F5-4803-B60F-09BA4600E538}" type="slidenum">
              <a:rPr lang="en-US" smtClean="0"/>
              <a:t>9</a:t>
            </a:fld>
            <a:endParaRPr lang="en-US" dirty="0"/>
          </a:p>
        </p:txBody>
      </p:sp>
    </p:spTree>
    <p:extLst>
      <p:ext uri="{BB962C8B-B14F-4D97-AF65-F5344CB8AC3E}">
        <p14:creationId xmlns:p14="http://schemas.microsoft.com/office/powerpoint/2010/main" val="29614628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F07F282E-55F5-4803-B60F-09BA4600E538}" type="slidenum">
              <a:rPr lang="en-US" smtClean="0"/>
              <a:t>10</a:t>
            </a:fld>
            <a:endParaRPr lang="en-US" dirty="0"/>
          </a:p>
        </p:txBody>
      </p:sp>
    </p:spTree>
    <p:extLst>
      <p:ext uri="{BB962C8B-B14F-4D97-AF65-F5344CB8AC3E}">
        <p14:creationId xmlns:p14="http://schemas.microsoft.com/office/powerpoint/2010/main" val="36217767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useBgFill="1">
        <p:nvSpPr>
          <p:cNvPr id="52" name="Rectangle 51">
            <a:extLst>
              <a:ext uri="{FF2B5EF4-FFF2-40B4-BE49-F238E27FC236}">
                <a16:creationId xmlns:a16="http://schemas.microsoft.com/office/drawing/2014/main" id="{EA8D8870-8337-4ABD-9EA6-3D5AAB7E42D9}"/>
              </a:ext>
            </a:extLst>
          </p:cNvPr>
          <p:cNvSpPr/>
          <p:nvPr userDrawn="1"/>
        </p:nvSpPr>
        <p:spPr>
          <a:xfrm flipH="1">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a:extLst>
              <a:ext uri="{FF2B5EF4-FFF2-40B4-BE49-F238E27FC236}">
                <a16:creationId xmlns:a16="http://schemas.microsoft.com/office/drawing/2014/main" id="{BAC3B2DB-2CCA-4BD4-8D63-98257049E273}"/>
              </a:ext>
            </a:extLst>
          </p:cNvPr>
          <p:cNvSpPr/>
          <p:nvPr userDrawn="1"/>
        </p:nvSpPr>
        <p:spPr>
          <a:xfrm>
            <a:off x="1" y="825689"/>
            <a:ext cx="6795928" cy="259421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itle 1">
            <a:extLst>
              <a:ext uri="{FF2B5EF4-FFF2-40B4-BE49-F238E27FC236}">
                <a16:creationId xmlns:a16="http://schemas.microsoft.com/office/drawing/2014/main" id="{324DAAC3-FA37-4838-A298-327679F99F8A}"/>
              </a:ext>
            </a:extLst>
          </p:cNvPr>
          <p:cNvSpPr>
            <a:spLocks noGrp="1"/>
          </p:cNvSpPr>
          <p:nvPr>
            <p:ph type="ctrTitle" hasCustomPrompt="1"/>
          </p:nvPr>
        </p:nvSpPr>
        <p:spPr>
          <a:xfrm>
            <a:off x="1628168" y="1057522"/>
            <a:ext cx="5003540" cy="2173433"/>
          </a:xfrm>
        </p:spPr>
        <p:txBody>
          <a:bodyPr>
            <a:noAutofit/>
          </a:bodyPr>
          <a:lstStyle>
            <a:lvl1pPr>
              <a:lnSpc>
                <a:spcPct val="100000"/>
              </a:lnSpc>
              <a:defRPr sz="4400" cap="all" baseline="0">
                <a:solidFill>
                  <a:schemeClr val="bg1"/>
                </a:solidFill>
              </a:defRPr>
            </a:lvl1pPr>
          </a:lstStyle>
          <a:p>
            <a:r>
              <a:rPr lang="en-US" sz="4400" dirty="0">
                <a:solidFill>
                  <a:schemeClr val="bg1"/>
                </a:solidFill>
              </a:rPr>
              <a:t>CLICK TO ADD TITLE</a:t>
            </a:r>
          </a:p>
        </p:txBody>
      </p:sp>
      <p:sp>
        <p:nvSpPr>
          <p:cNvPr id="55" name="Subtitle 2">
            <a:extLst>
              <a:ext uri="{FF2B5EF4-FFF2-40B4-BE49-F238E27FC236}">
                <a16:creationId xmlns:a16="http://schemas.microsoft.com/office/drawing/2014/main" id="{50BC9D78-FF13-4CEB-8ECB-E64E85C5D0B4}"/>
              </a:ext>
            </a:extLst>
          </p:cNvPr>
          <p:cNvSpPr>
            <a:spLocks noGrp="1"/>
          </p:cNvSpPr>
          <p:nvPr>
            <p:ph type="subTitle" idx="1" hasCustomPrompt="1"/>
          </p:nvPr>
        </p:nvSpPr>
        <p:spPr>
          <a:xfrm>
            <a:off x="1646643" y="3751119"/>
            <a:ext cx="4985065" cy="1606163"/>
          </a:xfrm>
        </p:spPr>
        <p:txBody>
          <a:bodyPr anchor="t">
            <a:noAutofit/>
          </a:bodyPr>
          <a:lstStyle>
            <a:lvl1pPr>
              <a:defRPr sz="2400" b="0"/>
            </a:lvl1pPr>
          </a:lstStyle>
          <a:p>
            <a:r>
              <a:rPr lang="en-US" dirty="0">
                <a:solidFill>
                  <a:schemeClr val="tx1">
                    <a:lumMod val="75000"/>
                    <a:lumOff val="25000"/>
                  </a:schemeClr>
                </a:solidFill>
              </a:rPr>
              <a:t>Click to add subtitle</a:t>
            </a:r>
          </a:p>
        </p:txBody>
      </p:sp>
      <p:sp>
        <p:nvSpPr>
          <p:cNvPr id="56" name="Rectangle 55">
            <a:extLst>
              <a:ext uri="{FF2B5EF4-FFF2-40B4-BE49-F238E27FC236}">
                <a16:creationId xmlns:a16="http://schemas.microsoft.com/office/drawing/2014/main" id="{FB792E4C-AD3B-4E88-8540-E75759746368}"/>
              </a:ext>
            </a:extLst>
          </p:cNvPr>
          <p:cNvSpPr/>
          <p:nvPr userDrawn="1"/>
        </p:nvSpPr>
        <p:spPr>
          <a:xfrm>
            <a:off x="-1" y="889697"/>
            <a:ext cx="1070775" cy="2466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a:extLst>
              <a:ext uri="{FF2B5EF4-FFF2-40B4-BE49-F238E27FC236}">
                <a16:creationId xmlns:a16="http://schemas.microsoft.com/office/drawing/2014/main" id="{6A32632F-9ED1-4328-BBE3-B4E014156A29}"/>
              </a:ext>
            </a:extLst>
          </p:cNvPr>
          <p:cNvSpPr/>
          <p:nvPr userDrawn="1"/>
        </p:nvSpPr>
        <p:spPr>
          <a:xfrm rot="5400000">
            <a:off x="-2365125"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Footer Placeholder 4">
            <a:extLst>
              <a:ext uri="{FF2B5EF4-FFF2-40B4-BE49-F238E27FC236}">
                <a16:creationId xmlns:a16="http://schemas.microsoft.com/office/drawing/2014/main" id="{15A37EDE-F10B-4C4B-9572-8778C2D6A686}"/>
              </a:ext>
            </a:extLst>
          </p:cNvPr>
          <p:cNvSpPr>
            <a:spLocks noGrp="1"/>
          </p:cNvSpPr>
          <p:nvPr>
            <p:ph type="ftr" sz="quarter" idx="11"/>
          </p:nvPr>
        </p:nvSpPr>
        <p:spPr>
          <a:xfrm>
            <a:off x="1635103" y="6309360"/>
            <a:ext cx="4797504" cy="457200"/>
          </a:xfrm>
        </p:spPr>
        <p:txBody>
          <a:bodyPr/>
          <a:lstStyle/>
          <a:p>
            <a:pPr algn="l"/>
            <a:r>
              <a:rPr lang="en-US" dirty="0"/>
              <a:t>Presentation Title</a:t>
            </a:r>
          </a:p>
        </p:txBody>
      </p:sp>
      <p:sp>
        <p:nvSpPr>
          <p:cNvPr id="59" name="Rectangle 58">
            <a:extLst>
              <a:ext uri="{FF2B5EF4-FFF2-40B4-BE49-F238E27FC236}">
                <a16:creationId xmlns:a16="http://schemas.microsoft.com/office/drawing/2014/main" id="{EA124D3C-01E3-4B96-BDF0-54851D1739D0}"/>
              </a:ext>
            </a:extLst>
          </p:cNvPr>
          <p:cNvSpPr/>
          <p:nvPr userDrawn="1"/>
        </p:nvSpPr>
        <p:spPr>
          <a:xfrm rot="5400000">
            <a:off x="3398931"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Date Placeholder 35">
            <a:extLst>
              <a:ext uri="{FF2B5EF4-FFF2-40B4-BE49-F238E27FC236}">
                <a16:creationId xmlns:a16="http://schemas.microsoft.com/office/drawing/2014/main" id="{D6890A67-3C66-4F8A-B1A6-05469F40F879}"/>
              </a:ext>
            </a:extLst>
          </p:cNvPr>
          <p:cNvSpPr>
            <a:spLocks noGrp="1"/>
          </p:cNvSpPr>
          <p:nvPr>
            <p:ph type="dt" sz="half" idx="10"/>
          </p:nvPr>
        </p:nvSpPr>
        <p:spPr>
          <a:xfrm>
            <a:off x="8197353" y="6309360"/>
            <a:ext cx="2151134" cy="457200"/>
          </a:xfrm>
        </p:spPr>
        <p:txBody>
          <a:bodyPr/>
          <a:lstStyle/>
          <a:p>
            <a:pPr algn="l"/>
            <a:r>
              <a:rPr lang="en-US">
                <a:solidFill>
                  <a:srgbClr val="FFFFFF"/>
                </a:solidFill>
                <a:effectLst>
                  <a:outerShdw blurRad="50800" dist="38100" dir="2700000" algn="tl" rotWithShape="0">
                    <a:prstClr val="black">
                      <a:alpha val="43000"/>
                    </a:prstClr>
                  </a:outerShdw>
                </a:effectLst>
              </a:rPr>
              <a:t>2/1/20XX</a:t>
            </a:r>
            <a:endParaRPr lang="en-US" dirty="0">
              <a:solidFill>
                <a:srgbClr val="FFFFFF"/>
              </a:solidFill>
              <a:effectLst>
                <a:outerShdw blurRad="50800" dist="38100" dir="2700000" algn="tl" rotWithShape="0">
                  <a:prstClr val="black">
                    <a:alpha val="43000"/>
                  </a:prstClr>
                </a:outerShdw>
              </a:effectLst>
            </a:endParaRPr>
          </a:p>
        </p:txBody>
      </p:sp>
      <p:sp>
        <p:nvSpPr>
          <p:cNvPr id="62" name="Slide Number Placeholder 36">
            <a:extLst>
              <a:ext uri="{FF2B5EF4-FFF2-40B4-BE49-F238E27FC236}">
                <a16:creationId xmlns:a16="http://schemas.microsoft.com/office/drawing/2014/main" id="{46849723-0CBF-47CA-9477-4D42CAC71FCC}"/>
              </a:ext>
            </a:extLst>
          </p:cNvPr>
          <p:cNvSpPr>
            <a:spLocks noGrp="1"/>
          </p:cNvSpPr>
          <p:nvPr>
            <p:ph type="sldNum" sz="quarter" idx="12"/>
          </p:nvPr>
        </p:nvSpPr>
        <p:spPr>
          <a:xfrm>
            <a:off x="10569202" y="6309360"/>
            <a:ext cx="979879" cy="457200"/>
          </a:xfrm>
        </p:spPr>
        <p:txBody>
          <a:bodyPr/>
          <a:lstStyle/>
          <a:p>
            <a:fld id="{FAEF9944-A4F6-4C59-AEBD-678D6480B8EA}" type="slidenum">
              <a:rPr lang="en-US" smtClean="0">
                <a:solidFill>
                  <a:srgbClr val="FFFFFF"/>
                </a:solidFill>
                <a:effectLst>
                  <a:outerShdw blurRad="50800" dist="38100" dir="2700000" algn="tl" rotWithShape="0">
                    <a:prstClr val="black">
                      <a:alpha val="43000"/>
                    </a:prstClr>
                  </a:outerShdw>
                </a:effectLst>
              </a:rPr>
              <a:pPr/>
              <a:t>‹#›</a:t>
            </a:fld>
            <a:endParaRPr lang="en-US" dirty="0">
              <a:solidFill>
                <a:srgbClr val="FFFFFF"/>
              </a:solidFill>
              <a:effectLst>
                <a:outerShdw blurRad="50800" dist="38100" dir="2700000" algn="tl" rotWithShape="0">
                  <a:prstClr val="black">
                    <a:alpha val="43000"/>
                  </a:prstClr>
                </a:outerShdw>
              </a:effectLst>
            </a:endParaRPr>
          </a:p>
        </p:txBody>
      </p:sp>
      <p:sp>
        <p:nvSpPr>
          <p:cNvPr id="65" name="Picture Placeholder 64">
            <a:extLst>
              <a:ext uri="{FF2B5EF4-FFF2-40B4-BE49-F238E27FC236}">
                <a16:creationId xmlns:a16="http://schemas.microsoft.com/office/drawing/2014/main" id="{D60E3C33-714C-4528-93A6-4470C3E89AE4}"/>
              </a:ext>
            </a:extLst>
          </p:cNvPr>
          <p:cNvSpPr>
            <a:spLocks noGrp="1"/>
          </p:cNvSpPr>
          <p:nvPr>
            <p:ph type="pic" sz="quarter" idx="13" hasCustomPrompt="1"/>
          </p:nvPr>
        </p:nvSpPr>
        <p:spPr>
          <a:xfrm>
            <a:off x="6859936" y="-2"/>
            <a:ext cx="5332064" cy="6858002"/>
          </a:xfrm>
          <a:custGeom>
            <a:avLst/>
            <a:gdLst>
              <a:gd name="connsiteX0" fmla="*/ 0 w 5332064"/>
              <a:gd name="connsiteY0" fmla="*/ 0 h 6858002"/>
              <a:gd name="connsiteX1" fmla="*/ 5332064 w 5332064"/>
              <a:gd name="connsiteY1" fmla="*/ 0 h 6858002"/>
              <a:gd name="connsiteX2" fmla="*/ 5332064 w 5332064"/>
              <a:gd name="connsiteY2" fmla="*/ 6858002 h 6858002"/>
              <a:gd name="connsiteX3" fmla="*/ 0 w 5332064"/>
              <a:gd name="connsiteY3" fmla="*/ 6858002 h 6858002"/>
            </a:gdLst>
            <a:ahLst/>
            <a:cxnLst>
              <a:cxn ang="0">
                <a:pos x="connsiteX0" y="connsiteY0"/>
              </a:cxn>
              <a:cxn ang="0">
                <a:pos x="connsiteX1" y="connsiteY1"/>
              </a:cxn>
              <a:cxn ang="0">
                <a:pos x="connsiteX2" y="connsiteY2"/>
              </a:cxn>
              <a:cxn ang="0">
                <a:pos x="connsiteX3" y="connsiteY3"/>
              </a:cxn>
            </a:cxnLst>
            <a:rect l="l" t="t" r="r" b="b"/>
            <a:pathLst>
              <a:path w="5332064" h="6858002">
                <a:moveTo>
                  <a:pt x="0" y="0"/>
                </a:moveTo>
                <a:lnTo>
                  <a:pt x="5332064" y="0"/>
                </a:lnTo>
                <a:lnTo>
                  <a:pt x="5332064" y="6858002"/>
                </a:lnTo>
                <a:lnTo>
                  <a:pt x="0" y="6858002"/>
                </a:lnTo>
                <a:close/>
              </a:path>
            </a:pathLst>
          </a:custGeom>
        </p:spPr>
        <p:txBody>
          <a:bodyPr wrap="square" anchor="t">
            <a:noAutofit/>
          </a:bodyPr>
          <a:lstStyle>
            <a:lvl1pPr algn="ctr">
              <a:defRPr/>
            </a:lvl1pPr>
          </a:lstStyle>
          <a:p>
            <a:r>
              <a:rPr lang="en-US" dirty="0"/>
              <a:t>Click to add photo</a:t>
            </a:r>
          </a:p>
        </p:txBody>
      </p:sp>
    </p:spTree>
    <p:extLst>
      <p:ext uri="{BB962C8B-B14F-4D97-AF65-F5344CB8AC3E}">
        <p14:creationId xmlns:p14="http://schemas.microsoft.com/office/powerpoint/2010/main" val="425825264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2 Column">
    <p:spTree>
      <p:nvGrpSpPr>
        <p:cNvPr id="1" name=""/>
        <p:cNvGrpSpPr/>
        <p:nvPr/>
      </p:nvGrpSpPr>
      <p:grpSpPr>
        <a:xfrm>
          <a:off x="0" y="0"/>
          <a:ext cx="0" cy="0"/>
          <a:chOff x="0" y="0"/>
          <a:chExt cx="0" cy="0"/>
        </a:xfrm>
      </p:grpSpPr>
      <p:sp useBgFill="1">
        <p:nvSpPr>
          <p:cNvPr id="2" name="Rectangle 1">
            <a:extLst>
              <a:ext uri="{FF2B5EF4-FFF2-40B4-BE49-F238E27FC236}">
                <a16:creationId xmlns:a16="http://schemas.microsoft.com/office/drawing/2014/main" id="{2A19A957-1FB5-43F8-B325-BBD9FEF23E88}"/>
              </a:ext>
              <a:ext uri="{C183D7F6-B498-43B3-948B-1728B52AA6E4}">
                <adec:decorative xmlns:adec="http://schemas.microsoft.com/office/drawing/2017/decorative" val="1"/>
              </a:ext>
            </a:extLst>
          </p:cNvPr>
          <p:cNvSpPr/>
          <p:nvPr userDrawn="1"/>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0" name="Rectangle 19">
            <a:extLst>
              <a:ext uri="{FF2B5EF4-FFF2-40B4-BE49-F238E27FC236}">
                <a16:creationId xmlns:a16="http://schemas.microsoft.com/office/drawing/2014/main" id="{3FA5410A-92A6-4C0B-9D89-186B7DDB20BD}"/>
              </a:ext>
              <a:ext uri="{C183D7F6-B498-43B3-948B-1728B52AA6E4}">
                <adec:decorative xmlns:adec="http://schemas.microsoft.com/office/drawing/2017/decorative" val="1"/>
              </a:ext>
            </a:extLst>
          </p:cNvPr>
          <p:cNvSpPr/>
          <p:nvPr userDrawn="1"/>
        </p:nvSpPr>
        <p:spPr>
          <a:xfrm>
            <a:off x="0" y="3903"/>
            <a:ext cx="12192000" cy="13477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a:extLst>
              <a:ext uri="{FF2B5EF4-FFF2-40B4-BE49-F238E27FC236}">
                <a16:creationId xmlns:a16="http://schemas.microsoft.com/office/drawing/2014/main" id="{CD8F3F22-19C9-4C61-8202-3220217D2938}"/>
              </a:ext>
            </a:extLst>
          </p:cNvPr>
          <p:cNvSpPr>
            <a:spLocks noGrp="1"/>
          </p:cNvSpPr>
          <p:nvPr>
            <p:ph type="title" hasCustomPrompt="1"/>
          </p:nvPr>
        </p:nvSpPr>
        <p:spPr>
          <a:xfrm>
            <a:off x="648935" y="180644"/>
            <a:ext cx="10900146" cy="935776"/>
          </a:xfrm>
        </p:spPr>
        <p:txBody>
          <a:bodyPr>
            <a:noAutofit/>
          </a:bodyPr>
          <a:lstStyle>
            <a:lvl1pPr>
              <a:defRPr sz="3600">
                <a:solidFill>
                  <a:schemeClr val="bg1"/>
                </a:solidFill>
              </a:defRPr>
            </a:lvl1pPr>
          </a:lstStyle>
          <a:p>
            <a:r>
              <a:rPr lang="en-US" dirty="0">
                <a:solidFill>
                  <a:schemeClr val="bg1"/>
                </a:solidFill>
              </a:rPr>
              <a:t>Click to add title</a:t>
            </a:r>
          </a:p>
        </p:txBody>
      </p:sp>
      <p:sp>
        <p:nvSpPr>
          <p:cNvPr id="5" name="Rectangle 4">
            <a:extLst>
              <a:ext uri="{FF2B5EF4-FFF2-40B4-BE49-F238E27FC236}">
                <a16:creationId xmlns:a16="http://schemas.microsoft.com/office/drawing/2014/main" id="{21A26073-23A2-4B91-A128-79AA1BE93523}"/>
              </a:ext>
              <a:ext uri="{C183D7F6-B498-43B3-948B-1728B52AA6E4}">
                <adec:decorative xmlns:adec="http://schemas.microsoft.com/office/drawing/2017/decorative" val="1"/>
              </a:ext>
            </a:extLst>
          </p:cNvPr>
          <p:cNvSpPr/>
          <p:nvPr userDrawn="1"/>
        </p:nvSpPr>
        <p:spPr>
          <a:xfrm>
            <a:off x="1" y="1351619"/>
            <a:ext cx="12192000" cy="4749487"/>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C14D5DFA-0CEA-43F0-98EE-6C9F741F7C96}"/>
              </a:ext>
              <a:ext uri="{C183D7F6-B498-43B3-948B-1728B52AA6E4}">
                <adec:decorative xmlns:adec="http://schemas.microsoft.com/office/drawing/2017/decorative" val="1"/>
              </a:ext>
            </a:extLst>
          </p:cNvPr>
          <p:cNvSpPr/>
          <p:nvPr userDrawn="1"/>
        </p:nvSpPr>
        <p:spPr>
          <a:xfrm>
            <a:off x="1" y="6107836"/>
            <a:ext cx="4651248" cy="7501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Content Placeholder 2">
            <a:extLst>
              <a:ext uri="{FF2B5EF4-FFF2-40B4-BE49-F238E27FC236}">
                <a16:creationId xmlns:a16="http://schemas.microsoft.com/office/drawing/2014/main" id="{0F94B471-6707-4251-8230-A51AED0767C9}"/>
              </a:ext>
            </a:extLst>
          </p:cNvPr>
          <p:cNvSpPr>
            <a:spLocks noGrp="1"/>
          </p:cNvSpPr>
          <p:nvPr>
            <p:ph idx="14" hasCustomPrompt="1"/>
          </p:nvPr>
        </p:nvSpPr>
        <p:spPr>
          <a:xfrm>
            <a:off x="648934" y="1834005"/>
            <a:ext cx="4727735" cy="465155"/>
          </a:xfrm>
        </p:spPr>
        <p:txBody>
          <a:bodyPr anchor="t">
            <a:noAutofit/>
          </a:bodyPr>
          <a:lstStyle>
            <a:lvl1pPr>
              <a:buFont typeface="Arial" panose="020B0604020202020204" pitchFamily="34" charset="0"/>
              <a:buNone/>
              <a:defRPr sz="2000" b="1"/>
            </a:lvl1pPr>
          </a:lstStyle>
          <a:p>
            <a:r>
              <a:rPr lang="en-US" dirty="0"/>
              <a:t>Click to add subtitle</a:t>
            </a:r>
          </a:p>
        </p:txBody>
      </p:sp>
      <p:sp>
        <p:nvSpPr>
          <p:cNvPr id="8" name="Content Placeholder 2">
            <a:extLst>
              <a:ext uri="{FF2B5EF4-FFF2-40B4-BE49-F238E27FC236}">
                <a16:creationId xmlns:a16="http://schemas.microsoft.com/office/drawing/2014/main" id="{ED986D97-E6F1-49E8-977A-C802B4E41B73}"/>
              </a:ext>
            </a:extLst>
          </p:cNvPr>
          <p:cNvSpPr>
            <a:spLocks noGrp="1"/>
          </p:cNvSpPr>
          <p:nvPr>
            <p:ph idx="1" hasCustomPrompt="1"/>
          </p:nvPr>
        </p:nvSpPr>
        <p:spPr>
          <a:xfrm>
            <a:off x="648934" y="2422380"/>
            <a:ext cx="4727735" cy="3029446"/>
          </a:xfrm>
        </p:spPr>
        <p:txBody>
          <a:bodyPr anchor="t">
            <a:noAutofit/>
          </a:bodyPr>
          <a:lstStyle>
            <a:lvl1pPr marL="283464" indent="-283464">
              <a:buFont typeface="Arial" panose="020B0604020202020204" pitchFamily="34" charset="0"/>
              <a:buChar char="•"/>
              <a:defRPr sz="1600" b="0" baseline="0"/>
            </a:lvl1pPr>
          </a:lstStyle>
          <a:p>
            <a:r>
              <a:rPr lang="en-US" dirty="0"/>
              <a:t> Click to add text</a:t>
            </a:r>
          </a:p>
        </p:txBody>
      </p:sp>
      <p:sp>
        <p:nvSpPr>
          <p:cNvPr id="16" name="Content Placeholder 2">
            <a:extLst>
              <a:ext uri="{FF2B5EF4-FFF2-40B4-BE49-F238E27FC236}">
                <a16:creationId xmlns:a16="http://schemas.microsoft.com/office/drawing/2014/main" id="{762163C0-B07F-43E4-B17C-2E6A96553B98}"/>
              </a:ext>
            </a:extLst>
          </p:cNvPr>
          <p:cNvSpPr>
            <a:spLocks noGrp="1"/>
          </p:cNvSpPr>
          <p:nvPr>
            <p:ph idx="15" hasCustomPrompt="1"/>
          </p:nvPr>
        </p:nvSpPr>
        <p:spPr>
          <a:xfrm>
            <a:off x="6095999" y="1834004"/>
            <a:ext cx="4727735" cy="465155"/>
          </a:xfrm>
        </p:spPr>
        <p:txBody>
          <a:bodyPr anchor="t">
            <a:noAutofit/>
          </a:bodyPr>
          <a:lstStyle>
            <a:lvl1pPr>
              <a:buFont typeface="Arial" panose="020B0604020202020204" pitchFamily="34" charset="0"/>
              <a:buNone/>
              <a:defRPr sz="2000" b="1"/>
            </a:lvl1pPr>
          </a:lstStyle>
          <a:p>
            <a:r>
              <a:rPr lang="en-US" dirty="0"/>
              <a:t>Click to add subtitle</a:t>
            </a:r>
          </a:p>
        </p:txBody>
      </p:sp>
      <p:sp>
        <p:nvSpPr>
          <p:cNvPr id="14" name="Content Placeholder 2">
            <a:extLst>
              <a:ext uri="{FF2B5EF4-FFF2-40B4-BE49-F238E27FC236}">
                <a16:creationId xmlns:a16="http://schemas.microsoft.com/office/drawing/2014/main" id="{9098FA6D-3C80-4FE1-B248-1CA2B6862F6D}"/>
              </a:ext>
            </a:extLst>
          </p:cNvPr>
          <p:cNvSpPr>
            <a:spLocks noGrp="1"/>
          </p:cNvSpPr>
          <p:nvPr>
            <p:ph idx="13" hasCustomPrompt="1"/>
          </p:nvPr>
        </p:nvSpPr>
        <p:spPr>
          <a:xfrm>
            <a:off x="6095999" y="2422380"/>
            <a:ext cx="4727735" cy="3029446"/>
          </a:xfrm>
        </p:spPr>
        <p:txBody>
          <a:bodyPr anchor="t">
            <a:noAutofit/>
          </a:bodyPr>
          <a:lstStyle>
            <a:lvl1pPr marL="283464" indent="-283464">
              <a:buFont typeface="Arial" panose="020B0604020202020204" pitchFamily="34" charset="0"/>
              <a:buChar char="•"/>
              <a:defRPr sz="1600" b="0" baseline="0"/>
            </a:lvl1pPr>
          </a:lstStyle>
          <a:p>
            <a:r>
              <a:rPr lang="en-US" dirty="0"/>
              <a:t> Click to add text</a:t>
            </a:r>
          </a:p>
        </p:txBody>
      </p:sp>
      <p:sp>
        <p:nvSpPr>
          <p:cNvPr id="9" name="Rectangle 8">
            <a:extLst>
              <a:ext uri="{FF2B5EF4-FFF2-40B4-BE49-F238E27FC236}">
                <a16:creationId xmlns:a16="http://schemas.microsoft.com/office/drawing/2014/main" id="{8352712D-F957-4B22-8B50-BE10410FF895}"/>
              </a:ext>
              <a:ext uri="{C183D7F6-B498-43B3-948B-1728B52AA6E4}">
                <adec:decorative xmlns:adec="http://schemas.microsoft.com/office/drawing/2017/decorative" val="1"/>
              </a:ext>
            </a:extLst>
          </p:cNvPr>
          <p:cNvSpPr/>
          <p:nvPr userDrawn="1"/>
        </p:nvSpPr>
        <p:spPr>
          <a:xfrm>
            <a:off x="1524" y="6101107"/>
            <a:ext cx="1218895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ooter Placeholder 29">
            <a:extLst>
              <a:ext uri="{FF2B5EF4-FFF2-40B4-BE49-F238E27FC236}">
                <a16:creationId xmlns:a16="http://schemas.microsoft.com/office/drawing/2014/main" id="{26FD74F8-42BB-4CB4-ABF1-5F149743B464}"/>
              </a:ext>
            </a:extLst>
          </p:cNvPr>
          <p:cNvSpPr>
            <a:spLocks noGrp="1"/>
          </p:cNvSpPr>
          <p:nvPr>
            <p:ph type="ftr" sz="quarter" idx="11"/>
          </p:nvPr>
        </p:nvSpPr>
        <p:spPr>
          <a:xfrm>
            <a:off x="642917" y="6309360"/>
            <a:ext cx="3423986" cy="457200"/>
          </a:xfrm>
        </p:spPr>
        <p:txBody>
          <a:bodyPr/>
          <a:lstStyle>
            <a:lvl1pPr>
              <a:defRPr>
                <a:solidFill>
                  <a:schemeClr val="bg1"/>
                </a:solidFill>
              </a:defRPr>
            </a:lvl1pPr>
          </a:lstStyle>
          <a:p>
            <a:r>
              <a:rPr lang="en-US" dirty="0"/>
              <a:t>Presentation Title</a:t>
            </a:r>
            <a:endParaRPr lang="en-US" dirty="0">
              <a:solidFill>
                <a:schemeClr val="bg1"/>
              </a:solidFill>
            </a:endParaRPr>
          </a:p>
        </p:txBody>
      </p:sp>
      <p:sp>
        <p:nvSpPr>
          <p:cNvPr id="10" name="Date Placeholder 28">
            <a:extLst>
              <a:ext uri="{FF2B5EF4-FFF2-40B4-BE49-F238E27FC236}">
                <a16:creationId xmlns:a16="http://schemas.microsoft.com/office/drawing/2014/main" id="{5B031752-6400-4BFB-979F-E2EE795E4B90}"/>
              </a:ext>
            </a:extLst>
          </p:cNvPr>
          <p:cNvSpPr>
            <a:spLocks noGrp="1"/>
          </p:cNvSpPr>
          <p:nvPr>
            <p:ph type="dt" sz="half" idx="10"/>
          </p:nvPr>
        </p:nvSpPr>
        <p:spPr>
          <a:xfrm>
            <a:off x="5373620" y="6309360"/>
            <a:ext cx="3411973" cy="457200"/>
          </a:xfrm>
        </p:spPr>
        <p:txBody>
          <a:bodyPr/>
          <a:lstStyle>
            <a:lvl1pPr>
              <a:defRPr>
                <a:solidFill>
                  <a:schemeClr val="tx2"/>
                </a:solidFill>
              </a:defRPr>
            </a:lvl1pPr>
          </a:lstStyle>
          <a:p>
            <a:r>
              <a:rPr lang="en-US"/>
              <a:t>2/1/20XX</a:t>
            </a:r>
            <a:endParaRPr lang="en-US" dirty="0"/>
          </a:p>
        </p:txBody>
      </p:sp>
      <p:sp>
        <p:nvSpPr>
          <p:cNvPr id="12" name="Slide Number Placeholder 30">
            <a:extLst>
              <a:ext uri="{FF2B5EF4-FFF2-40B4-BE49-F238E27FC236}">
                <a16:creationId xmlns:a16="http://schemas.microsoft.com/office/drawing/2014/main" id="{6A5CAEAF-7DEC-4B20-8B1E-301A9D0E684A}"/>
              </a:ext>
            </a:extLst>
          </p:cNvPr>
          <p:cNvSpPr>
            <a:spLocks noGrp="1"/>
          </p:cNvSpPr>
          <p:nvPr>
            <p:ph type="sldNum" sz="quarter" idx="12"/>
          </p:nvPr>
        </p:nvSpPr>
        <p:spPr>
          <a:xfrm>
            <a:off x="10569202" y="6309360"/>
            <a:ext cx="979879" cy="457200"/>
          </a:xfrm>
        </p:spPr>
        <p:txBody>
          <a:bodyPr/>
          <a:lstStyle/>
          <a:p>
            <a:fld id="{FAEF9944-A4F6-4C59-AEBD-678D6480B8EA}" type="slidenum">
              <a:rPr lang="en-US" smtClean="0"/>
              <a:t>‹#›</a:t>
            </a:fld>
            <a:endParaRPr lang="en-US" dirty="0"/>
          </a:p>
        </p:txBody>
      </p:sp>
      <p:sp>
        <p:nvSpPr>
          <p:cNvPr id="13" name="Rectangle 12">
            <a:extLst>
              <a:ext uri="{FF2B5EF4-FFF2-40B4-BE49-F238E27FC236}">
                <a16:creationId xmlns:a16="http://schemas.microsoft.com/office/drawing/2014/main" id="{70B696A3-EA34-4924-9037-E330B1CB890E}"/>
              </a:ext>
              <a:ext uri="{C183D7F6-B498-43B3-948B-1728B52AA6E4}">
                <adec:decorative xmlns:adec="http://schemas.microsoft.com/office/drawing/2017/decorative" val="1"/>
              </a:ext>
            </a:extLst>
          </p:cNvPr>
          <p:cNvSpPr/>
          <p:nvPr userDrawn="1"/>
        </p:nvSpPr>
        <p:spPr>
          <a:xfrm>
            <a:off x="4633798" y="6117631"/>
            <a:ext cx="64008" cy="74036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2910364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3 Column">
    <p:spTree>
      <p:nvGrpSpPr>
        <p:cNvPr id="1" name=""/>
        <p:cNvGrpSpPr/>
        <p:nvPr/>
      </p:nvGrpSpPr>
      <p:grpSpPr>
        <a:xfrm>
          <a:off x="0" y="0"/>
          <a:ext cx="0" cy="0"/>
          <a:chOff x="0" y="0"/>
          <a:chExt cx="0" cy="0"/>
        </a:xfrm>
      </p:grpSpPr>
      <p:sp useBgFill="1">
        <p:nvSpPr>
          <p:cNvPr id="2" name="Rectangle 1">
            <a:extLst>
              <a:ext uri="{FF2B5EF4-FFF2-40B4-BE49-F238E27FC236}">
                <a16:creationId xmlns:a16="http://schemas.microsoft.com/office/drawing/2014/main" id="{725A2F16-8CE0-4F2E-933C-EFDFB1E196A3}"/>
              </a:ext>
              <a:ext uri="{C183D7F6-B498-43B3-948B-1728B52AA6E4}">
                <adec:decorative xmlns:adec="http://schemas.microsoft.com/office/drawing/2017/decorative" val="1"/>
              </a:ext>
            </a:extLst>
          </p:cNvPr>
          <p:cNvSpPr/>
          <p:nvPr userDrawn="1"/>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3" name="Rectangle 2">
            <a:extLst>
              <a:ext uri="{FF2B5EF4-FFF2-40B4-BE49-F238E27FC236}">
                <a16:creationId xmlns:a16="http://schemas.microsoft.com/office/drawing/2014/main" id="{18C70705-E2EE-4992-AE78-FDBE1285C809}"/>
              </a:ext>
              <a:ext uri="{C183D7F6-B498-43B3-948B-1728B52AA6E4}">
                <adec:decorative xmlns:adec="http://schemas.microsoft.com/office/drawing/2017/decorative" val="1"/>
              </a:ext>
            </a:extLst>
          </p:cNvPr>
          <p:cNvSpPr/>
          <p:nvPr userDrawn="1"/>
        </p:nvSpPr>
        <p:spPr>
          <a:xfrm>
            <a:off x="0" y="3903"/>
            <a:ext cx="12192000" cy="13477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a:extLst>
              <a:ext uri="{FF2B5EF4-FFF2-40B4-BE49-F238E27FC236}">
                <a16:creationId xmlns:a16="http://schemas.microsoft.com/office/drawing/2014/main" id="{21C428A7-7771-4474-8BB4-8A6F0FEF8766}"/>
              </a:ext>
            </a:extLst>
          </p:cNvPr>
          <p:cNvSpPr>
            <a:spLocks noGrp="1"/>
          </p:cNvSpPr>
          <p:nvPr>
            <p:ph type="title" hasCustomPrompt="1"/>
          </p:nvPr>
        </p:nvSpPr>
        <p:spPr>
          <a:xfrm>
            <a:off x="648935" y="180644"/>
            <a:ext cx="10900146" cy="935776"/>
          </a:xfrm>
        </p:spPr>
        <p:txBody>
          <a:bodyPr>
            <a:noAutofit/>
          </a:bodyPr>
          <a:lstStyle>
            <a:lvl1pPr>
              <a:defRPr sz="3600">
                <a:solidFill>
                  <a:schemeClr val="bg1"/>
                </a:solidFill>
              </a:defRPr>
            </a:lvl1pPr>
          </a:lstStyle>
          <a:p>
            <a:r>
              <a:rPr lang="en-US" dirty="0">
                <a:solidFill>
                  <a:schemeClr val="bg1"/>
                </a:solidFill>
              </a:rPr>
              <a:t>Click to add title</a:t>
            </a:r>
          </a:p>
        </p:txBody>
      </p:sp>
      <p:sp>
        <p:nvSpPr>
          <p:cNvPr id="5" name="Rectangle 4">
            <a:extLst>
              <a:ext uri="{FF2B5EF4-FFF2-40B4-BE49-F238E27FC236}">
                <a16:creationId xmlns:a16="http://schemas.microsoft.com/office/drawing/2014/main" id="{B98730F6-0DF6-48BC-86CC-00BE18350199}"/>
              </a:ext>
              <a:ext uri="{C183D7F6-B498-43B3-948B-1728B52AA6E4}">
                <adec:decorative xmlns:adec="http://schemas.microsoft.com/office/drawing/2017/decorative" val="1"/>
              </a:ext>
            </a:extLst>
          </p:cNvPr>
          <p:cNvSpPr/>
          <p:nvPr userDrawn="1"/>
        </p:nvSpPr>
        <p:spPr>
          <a:xfrm>
            <a:off x="1" y="1351619"/>
            <a:ext cx="12192000" cy="4749487"/>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12D31104-1E19-4E17-A3FE-2B2C551344DF}"/>
              </a:ext>
              <a:ext uri="{C183D7F6-B498-43B3-948B-1728B52AA6E4}">
                <adec:decorative xmlns:adec="http://schemas.microsoft.com/office/drawing/2017/decorative" val="1"/>
              </a:ext>
            </a:extLst>
          </p:cNvPr>
          <p:cNvSpPr/>
          <p:nvPr userDrawn="1"/>
        </p:nvSpPr>
        <p:spPr>
          <a:xfrm>
            <a:off x="1" y="6107836"/>
            <a:ext cx="4651248" cy="7501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ontent Placeholder 2">
            <a:extLst>
              <a:ext uri="{FF2B5EF4-FFF2-40B4-BE49-F238E27FC236}">
                <a16:creationId xmlns:a16="http://schemas.microsoft.com/office/drawing/2014/main" id="{02CEB59E-1776-4FF1-BF4D-A33B618FD59F}"/>
              </a:ext>
            </a:extLst>
          </p:cNvPr>
          <p:cNvSpPr>
            <a:spLocks noGrp="1"/>
          </p:cNvSpPr>
          <p:nvPr>
            <p:ph idx="14" hasCustomPrompt="1"/>
          </p:nvPr>
        </p:nvSpPr>
        <p:spPr>
          <a:xfrm>
            <a:off x="648935" y="1834005"/>
            <a:ext cx="3519028" cy="465155"/>
          </a:xfrm>
        </p:spPr>
        <p:txBody>
          <a:bodyPr anchor="t">
            <a:noAutofit/>
          </a:bodyPr>
          <a:lstStyle>
            <a:lvl1pPr>
              <a:buFont typeface="Arial" panose="020B0604020202020204" pitchFamily="34" charset="0"/>
              <a:buNone/>
              <a:defRPr sz="2000" b="1"/>
            </a:lvl1pPr>
          </a:lstStyle>
          <a:p>
            <a:r>
              <a:rPr lang="en-US" dirty="0"/>
              <a:t>Click to add subtitle</a:t>
            </a:r>
          </a:p>
        </p:txBody>
      </p:sp>
      <p:sp>
        <p:nvSpPr>
          <p:cNvPr id="7" name="Content Placeholder 2">
            <a:extLst>
              <a:ext uri="{FF2B5EF4-FFF2-40B4-BE49-F238E27FC236}">
                <a16:creationId xmlns:a16="http://schemas.microsoft.com/office/drawing/2014/main" id="{26B55E76-BA79-44AC-B206-DA13D60FDA2E}"/>
              </a:ext>
            </a:extLst>
          </p:cNvPr>
          <p:cNvSpPr>
            <a:spLocks noGrp="1"/>
          </p:cNvSpPr>
          <p:nvPr>
            <p:ph idx="1" hasCustomPrompt="1"/>
          </p:nvPr>
        </p:nvSpPr>
        <p:spPr>
          <a:xfrm>
            <a:off x="648935" y="2419555"/>
            <a:ext cx="3519028" cy="3197260"/>
          </a:xfrm>
        </p:spPr>
        <p:txBody>
          <a:bodyPr anchor="t">
            <a:normAutofit/>
          </a:bodyPr>
          <a:lstStyle>
            <a:lvl1pPr marL="283464" indent="-283464">
              <a:buFont typeface="Arial" panose="020B0604020202020204" pitchFamily="34" charset="0"/>
              <a:buChar char="•"/>
              <a:defRPr sz="1600" b="0" baseline="0"/>
            </a:lvl1pPr>
          </a:lstStyle>
          <a:p>
            <a:r>
              <a:rPr lang="en-US" dirty="0"/>
              <a:t> Click to add text</a:t>
            </a:r>
          </a:p>
        </p:txBody>
      </p:sp>
      <p:sp>
        <p:nvSpPr>
          <p:cNvPr id="21" name="Content Placeholder 2">
            <a:extLst>
              <a:ext uri="{FF2B5EF4-FFF2-40B4-BE49-F238E27FC236}">
                <a16:creationId xmlns:a16="http://schemas.microsoft.com/office/drawing/2014/main" id="{60518C4D-71E5-4211-A191-A8ED7185DED2}"/>
              </a:ext>
            </a:extLst>
          </p:cNvPr>
          <p:cNvSpPr>
            <a:spLocks noGrp="1"/>
          </p:cNvSpPr>
          <p:nvPr>
            <p:ph idx="18" hasCustomPrompt="1"/>
          </p:nvPr>
        </p:nvSpPr>
        <p:spPr>
          <a:xfrm>
            <a:off x="4336486" y="1828356"/>
            <a:ext cx="3519028" cy="465155"/>
          </a:xfrm>
        </p:spPr>
        <p:txBody>
          <a:bodyPr anchor="t">
            <a:noAutofit/>
          </a:bodyPr>
          <a:lstStyle>
            <a:lvl1pPr>
              <a:buFont typeface="Arial" panose="020B0604020202020204" pitchFamily="34" charset="0"/>
              <a:buNone/>
              <a:defRPr sz="2000" b="1"/>
            </a:lvl1pPr>
          </a:lstStyle>
          <a:p>
            <a:r>
              <a:rPr lang="en-US" dirty="0"/>
              <a:t>Click to add subtitle</a:t>
            </a:r>
          </a:p>
        </p:txBody>
      </p:sp>
      <p:sp>
        <p:nvSpPr>
          <p:cNvPr id="20" name="Content Placeholder 2">
            <a:extLst>
              <a:ext uri="{FF2B5EF4-FFF2-40B4-BE49-F238E27FC236}">
                <a16:creationId xmlns:a16="http://schemas.microsoft.com/office/drawing/2014/main" id="{D7EF9B63-4443-4EE5-A88B-2F1FA4CC4043}"/>
              </a:ext>
            </a:extLst>
          </p:cNvPr>
          <p:cNvSpPr>
            <a:spLocks noGrp="1"/>
          </p:cNvSpPr>
          <p:nvPr>
            <p:ph idx="17" hasCustomPrompt="1"/>
          </p:nvPr>
        </p:nvSpPr>
        <p:spPr>
          <a:xfrm>
            <a:off x="4336486" y="2419555"/>
            <a:ext cx="3519028" cy="3197260"/>
          </a:xfrm>
        </p:spPr>
        <p:txBody>
          <a:bodyPr anchor="t">
            <a:normAutofit/>
          </a:bodyPr>
          <a:lstStyle>
            <a:lvl1pPr marL="283464" indent="-283464">
              <a:buFont typeface="Arial" panose="020B0604020202020204" pitchFamily="34" charset="0"/>
              <a:buChar char="•"/>
              <a:defRPr sz="1600" b="0" baseline="0"/>
            </a:lvl1pPr>
          </a:lstStyle>
          <a:p>
            <a:r>
              <a:rPr lang="en-US" dirty="0"/>
              <a:t> Click to add text</a:t>
            </a:r>
          </a:p>
        </p:txBody>
      </p:sp>
      <p:sp>
        <p:nvSpPr>
          <p:cNvPr id="19" name="Content Placeholder 2">
            <a:extLst>
              <a:ext uri="{FF2B5EF4-FFF2-40B4-BE49-F238E27FC236}">
                <a16:creationId xmlns:a16="http://schemas.microsoft.com/office/drawing/2014/main" id="{E54FF8D9-50D3-4515-B896-B127F664C1E1}"/>
              </a:ext>
            </a:extLst>
          </p:cNvPr>
          <p:cNvSpPr>
            <a:spLocks noGrp="1"/>
          </p:cNvSpPr>
          <p:nvPr>
            <p:ph idx="16" hasCustomPrompt="1"/>
          </p:nvPr>
        </p:nvSpPr>
        <p:spPr>
          <a:xfrm>
            <a:off x="8024037" y="1834005"/>
            <a:ext cx="3519028" cy="465155"/>
          </a:xfrm>
        </p:spPr>
        <p:txBody>
          <a:bodyPr anchor="t">
            <a:noAutofit/>
          </a:bodyPr>
          <a:lstStyle>
            <a:lvl1pPr>
              <a:buFont typeface="Arial" panose="020B0604020202020204" pitchFamily="34" charset="0"/>
              <a:buNone/>
              <a:defRPr sz="2000" b="1"/>
            </a:lvl1pPr>
          </a:lstStyle>
          <a:p>
            <a:r>
              <a:rPr lang="en-US" dirty="0"/>
              <a:t>Click to add subtitle</a:t>
            </a:r>
          </a:p>
        </p:txBody>
      </p:sp>
      <p:sp>
        <p:nvSpPr>
          <p:cNvPr id="18" name="Content Placeholder 2">
            <a:extLst>
              <a:ext uri="{FF2B5EF4-FFF2-40B4-BE49-F238E27FC236}">
                <a16:creationId xmlns:a16="http://schemas.microsoft.com/office/drawing/2014/main" id="{E95B62E8-2D9A-443A-8560-D347C4703894}"/>
              </a:ext>
            </a:extLst>
          </p:cNvPr>
          <p:cNvSpPr>
            <a:spLocks noGrp="1"/>
          </p:cNvSpPr>
          <p:nvPr>
            <p:ph idx="15" hasCustomPrompt="1"/>
          </p:nvPr>
        </p:nvSpPr>
        <p:spPr>
          <a:xfrm>
            <a:off x="8024037" y="2419555"/>
            <a:ext cx="3519028" cy="3197260"/>
          </a:xfrm>
        </p:spPr>
        <p:txBody>
          <a:bodyPr anchor="t">
            <a:normAutofit/>
          </a:bodyPr>
          <a:lstStyle>
            <a:lvl1pPr marL="283464" indent="-283464">
              <a:buFont typeface="Arial" panose="020B0604020202020204" pitchFamily="34" charset="0"/>
              <a:buChar char="•"/>
              <a:defRPr sz="1600" b="0" baseline="0"/>
            </a:lvl1pPr>
          </a:lstStyle>
          <a:p>
            <a:r>
              <a:rPr lang="en-US" dirty="0"/>
              <a:t> Click to add text</a:t>
            </a:r>
          </a:p>
        </p:txBody>
      </p:sp>
      <p:sp>
        <p:nvSpPr>
          <p:cNvPr id="8" name="Rectangle 7">
            <a:extLst>
              <a:ext uri="{FF2B5EF4-FFF2-40B4-BE49-F238E27FC236}">
                <a16:creationId xmlns:a16="http://schemas.microsoft.com/office/drawing/2014/main" id="{2DA7A17E-1562-4B10-9BC8-AB6B45E6BD6C}"/>
              </a:ext>
              <a:ext uri="{C183D7F6-B498-43B3-948B-1728B52AA6E4}">
                <adec:decorative xmlns:adec="http://schemas.microsoft.com/office/drawing/2017/decorative" val="1"/>
              </a:ext>
            </a:extLst>
          </p:cNvPr>
          <p:cNvSpPr/>
          <p:nvPr userDrawn="1"/>
        </p:nvSpPr>
        <p:spPr>
          <a:xfrm>
            <a:off x="1524" y="6101107"/>
            <a:ext cx="1218895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D37258C-9B58-4DC0-BC98-826A38D4B6B1}"/>
              </a:ext>
              <a:ext uri="{C183D7F6-B498-43B3-948B-1728B52AA6E4}">
                <adec:decorative xmlns:adec="http://schemas.microsoft.com/office/drawing/2017/decorative" val="1"/>
              </a:ext>
            </a:extLst>
          </p:cNvPr>
          <p:cNvSpPr/>
          <p:nvPr userDrawn="1"/>
        </p:nvSpPr>
        <p:spPr>
          <a:xfrm>
            <a:off x="4633798" y="6117631"/>
            <a:ext cx="64008" cy="74036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ooter Placeholder 29">
            <a:extLst>
              <a:ext uri="{FF2B5EF4-FFF2-40B4-BE49-F238E27FC236}">
                <a16:creationId xmlns:a16="http://schemas.microsoft.com/office/drawing/2014/main" id="{2F8E2987-7F65-44D5-B3AD-776ECF8D85CC}"/>
              </a:ext>
            </a:extLst>
          </p:cNvPr>
          <p:cNvSpPr>
            <a:spLocks noGrp="1"/>
          </p:cNvSpPr>
          <p:nvPr>
            <p:ph type="ftr" sz="quarter" idx="11"/>
          </p:nvPr>
        </p:nvSpPr>
        <p:spPr>
          <a:xfrm>
            <a:off x="642917" y="6309360"/>
            <a:ext cx="3423986" cy="457200"/>
          </a:xfrm>
        </p:spPr>
        <p:txBody>
          <a:bodyPr/>
          <a:lstStyle>
            <a:lvl1pPr>
              <a:defRPr>
                <a:solidFill>
                  <a:schemeClr val="bg1"/>
                </a:solidFill>
              </a:defRPr>
            </a:lvl1pPr>
          </a:lstStyle>
          <a:p>
            <a:r>
              <a:rPr lang="en-US" dirty="0"/>
              <a:t>Presentation Title</a:t>
            </a:r>
            <a:endParaRPr lang="en-US" dirty="0">
              <a:solidFill>
                <a:schemeClr val="bg1"/>
              </a:solidFill>
            </a:endParaRPr>
          </a:p>
        </p:txBody>
      </p:sp>
      <p:sp>
        <p:nvSpPr>
          <p:cNvPr id="22" name="Date Placeholder 28">
            <a:extLst>
              <a:ext uri="{FF2B5EF4-FFF2-40B4-BE49-F238E27FC236}">
                <a16:creationId xmlns:a16="http://schemas.microsoft.com/office/drawing/2014/main" id="{08BD4E48-A35B-4475-BC85-E58DA2920FE4}"/>
              </a:ext>
            </a:extLst>
          </p:cNvPr>
          <p:cNvSpPr>
            <a:spLocks noGrp="1"/>
          </p:cNvSpPr>
          <p:nvPr>
            <p:ph type="dt" sz="half" idx="10"/>
          </p:nvPr>
        </p:nvSpPr>
        <p:spPr>
          <a:xfrm>
            <a:off x="5373620" y="6309360"/>
            <a:ext cx="3411973" cy="457200"/>
          </a:xfrm>
        </p:spPr>
        <p:txBody>
          <a:bodyPr/>
          <a:lstStyle>
            <a:lvl1pPr>
              <a:defRPr>
                <a:solidFill>
                  <a:schemeClr val="tx2"/>
                </a:solidFill>
              </a:defRPr>
            </a:lvl1pPr>
          </a:lstStyle>
          <a:p>
            <a:r>
              <a:rPr lang="en-US"/>
              <a:t>2/1/20XX</a:t>
            </a:r>
            <a:endParaRPr lang="en-US" dirty="0"/>
          </a:p>
        </p:txBody>
      </p:sp>
      <p:sp>
        <p:nvSpPr>
          <p:cNvPr id="11" name="Slide Number Placeholder 30">
            <a:extLst>
              <a:ext uri="{FF2B5EF4-FFF2-40B4-BE49-F238E27FC236}">
                <a16:creationId xmlns:a16="http://schemas.microsoft.com/office/drawing/2014/main" id="{FBDAEBAB-F3AA-4DB3-96B7-6387085C1E0E}"/>
              </a:ext>
            </a:extLst>
          </p:cNvPr>
          <p:cNvSpPr>
            <a:spLocks noGrp="1"/>
          </p:cNvSpPr>
          <p:nvPr>
            <p:ph type="sldNum" sz="quarter" idx="12"/>
          </p:nvPr>
        </p:nvSpPr>
        <p:spPr>
          <a:xfrm>
            <a:off x="10569202" y="6309360"/>
            <a:ext cx="979879" cy="457200"/>
          </a:xfrm>
        </p:spPr>
        <p:txBody>
          <a:bodyPr/>
          <a:lstStyle/>
          <a:p>
            <a:fld id="{FAEF9944-A4F6-4C59-AEBD-678D6480B8EA}" type="slidenum">
              <a:rPr lang="en-US" smtClean="0"/>
              <a:t>‹#›</a:t>
            </a:fld>
            <a:endParaRPr lang="en-US" dirty="0"/>
          </a:p>
        </p:txBody>
      </p:sp>
    </p:spTree>
    <p:extLst>
      <p:ext uri="{BB962C8B-B14F-4D97-AF65-F5344CB8AC3E}">
        <p14:creationId xmlns:p14="http://schemas.microsoft.com/office/powerpoint/2010/main" val="156375551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ummary">
    <p:spTree>
      <p:nvGrpSpPr>
        <p:cNvPr id="1" name=""/>
        <p:cNvGrpSpPr/>
        <p:nvPr/>
      </p:nvGrpSpPr>
      <p:grpSpPr>
        <a:xfrm>
          <a:off x="0" y="0"/>
          <a:ext cx="0" cy="0"/>
          <a:chOff x="0" y="0"/>
          <a:chExt cx="0" cy="0"/>
        </a:xfrm>
      </p:grpSpPr>
      <p:sp useBgFill="1">
        <p:nvSpPr>
          <p:cNvPr id="6" name="Rectangle 5">
            <a:extLst>
              <a:ext uri="{FF2B5EF4-FFF2-40B4-BE49-F238E27FC236}">
                <a16:creationId xmlns:a16="http://schemas.microsoft.com/office/drawing/2014/main" id="{53C66564-535A-4715-9B27-B8AB14F77E42}"/>
              </a:ext>
              <a:ext uri="{C183D7F6-B498-43B3-948B-1728B52AA6E4}">
                <adec:decorative xmlns:adec="http://schemas.microsoft.com/office/drawing/2017/decorative" val="1"/>
              </a:ext>
            </a:extLst>
          </p:cNvPr>
          <p:cNvSpPr/>
          <p:nvPr userDrawn="1"/>
        </p:nvSpPr>
        <p:spPr>
          <a:xfrm flipH="1">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E3821E99-F411-4BAB-8211-C344272A2A1A}"/>
              </a:ext>
              <a:ext uri="{C183D7F6-B498-43B3-948B-1728B52AA6E4}">
                <adec:decorative xmlns:adec="http://schemas.microsoft.com/office/drawing/2017/decorative" val="1"/>
              </a:ext>
            </a:extLst>
          </p:cNvPr>
          <p:cNvSpPr/>
          <p:nvPr userDrawn="1"/>
        </p:nvSpPr>
        <p:spPr>
          <a:xfrm>
            <a:off x="4677552" y="0"/>
            <a:ext cx="7514448" cy="6858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029B7F2A-CF10-474B-91F1-7C50A7DAF83C}"/>
              </a:ext>
            </a:extLst>
          </p:cNvPr>
          <p:cNvSpPr>
            <a:spLocks noGrp="1"/>
          </p:cNvSpPr>
          <p:nvPr>
            <p:ph type="title" hasCustomPrompt="1"/>
          </p:nvPr>
        </p:nvSpPr>
        <p:spPr>
          <a:xfrm>
            <a:off x="5376668" y="537381"/>
            <a:ext cx="6172412" cy="1031927"/>
          </a:xfrm>
        </p:spPr>
        <p:txBody>
          <a:bodyPr/>
          <a:lstStyle>
            <a:lvl1pPr>
              <a:defRPr/>
            </a:lvl1pPr>
          </a:lstStyle>
          <a:p>
            <a:r>
              <a:rPr lang="en-US" dirty="0"/>
              <a:t>Click to add title</a:t>
            </a:r>
          </a:p>
        </p:txBody>
      </p:sp>
      <p:sp>
        <p:nvSpPr>
          <p:cNvPr id="10" name="Rectangle 9">
            <a:extLst>
              <a:ext uri="{FF2B5EF4-FFF2-40B4-BE49-F238E27FC236}">
                <a16:creationId xmlns:a16="http://schemas.microsoft.com/office/drawing/2014/main" id="{58F0D6D9-A64A-415F-BA44-494062CA6983}"/>
              </a:ext>
              <a:ext uri="{C183D7F6-B498-43B3-948B-1728B52AA6E4}">
                <adec:decorative xmlns:adec="http://schemas.microsoft.com/office/drawing/2017/decorative" val="1"/>
              </a:ext>
            </a:extLst>
          </p:cNvPr>
          <p:cNvSpPr/>
          <p:nvPr userDrawn="1"/>
        </p:nvSpPr>
        <p:spPr>
          <a:xfrm rot="5400000">
            <a:off x="1216551"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777B49C-9749-4042-A729-C27F583654CC}"/>
              </a:ext>
              <a:ext uri="{C183D7F6-B498-43B3-948B-1728B52AA6E4}">
                <adec:decorative xmlns:adec="http://schemas.microsoft.com/office/drawing/2017/decorative" val="1"/>
              </a:ext>
            </a:extLst>
          </p:cNvPr>
          <p:cNvSpPr/>
          <p:nvPr userDrawn="1"/>
        </p:nvSpPr>
        <p:spPr>
          <a:xfrm>
            <a:off x="0" y="2249324"/>
            <a:ext cx="4617720"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11B79F49-5021-4A8F-A90A-5E08F7FB5196}"/>
              </a:ext>
              <a:ext uri="{C183D7F6-B498-43B3-948B-1728B52AA6E4}">
                <adec:decorative xmlns:adec="http://schemas.microsoft.com/office/drawing/2017/decorative" val="1"/>
              </a:ext>
            </a:extLst>
          </p:cNvPr>
          <p:cNvSpPr/>
          <p:nvPr userDrawn="1"/>
        </p:nvSpPr>
        <p:spPr>
          <a:xfrm>
            <a:off x="0" y="4546655"/>
            <a:ext cx="4617720"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Picture Placeholder 19">
            <a:extLst>
              <a:ext uri="{FF2B5EF4-FFF2-40B4-BE49-F238E27FC236}">
                <a16:creationId xmlns:a16="http://schemas.microsoft.com/office/drawing/2014/main" id="{B6E270BA-010E-406C-8FBF-0ED0DA28D071}"/>
              </a:ext>
            </a:extLst>
          </p:cNvPr>
          <p:cNvSpPr>
            <a:spLocks noGrp="1"/>
          </p:cNvSpPr>
          <p:nvPr>
            <p:ph type="pic" sz="quarter" idx="13" hasCustomPrompt="1"/>
          </p:nvPr>
        </p:nvSpPr>
        <p:spPr>
          <a:xfrm>
            <a:off x="-1" y="-3"/>
            <a:ext cx="4613544" cy="2249321"/>
          </a:xfrm>
        </p:spPr>
        <p:txBody>
          <a:bodyPr anchor="t"/>
          <a:lstStyle>
            <a:lvl1pPr algn="ctr">
              <a:defRPr/>
            </a:lvl1pPr>
          </a:lstStyle>
          <a:p>
            <a:r>
              <a:rPr lang="en-US" dirty="0"/>
              <a:t>Click to add picture</a:t>
            </a:r>
          </a:p>
        </p:txBody>
      </p:sp>
      <p:sp>
        <p:nvSpPr>
          <p:cNvPr id="24" name="Picture Placeholder 19">
            <a:extLst>
              <a:ext uri="{FF2B5EF4-FFF2-40B4-BE49-F238E27FC236}">
                <a16:creationId xmlns:a16="http://schemas.microsoft.com/office/drawing/2014/main" id="{6E15371C-3F24-44D7-97EB-74C12D53CBBC}"/>
              </a:ext>
            </a:extLst>
          </p:cNvPr>
          <p:cNvSpPr>
            <a:spLocks noGrp="1"/>
          </p:cNvSpPr>
          <p:nvPr>
            <p:ph type="pic" sz="quarter" idx="14" hasCustomPrompt="1"/>
          </p:nvPr>
        </p:nvSpPr>
        <p:spPr>
          <a:xfrm>
            <a:off x="-1" y="2311339"/>
            <a:ext cx="4613544" cy="2241520"/>
          </a:xfrm>
        </p:spPr>
        <p:txBody>
          <a:bodyPr anchor="t"/>
          <a:lstStyle>
            <a:lvl1pPr algn="ctr">
              <a:defRPr/>
            </a:lvl1pPr>
          </a:lstStyle>
          <a:p>
            <a:r>
              <a:rPr lang="en-US" dirty="0"/>
              <a:t>Click to add picture</a:t>
            </a:r>
          </a:p>
        </p:txBody>
      </p:sp>
      <p:sp>
        <p:nvSpPr>
          <p:cNvPr id="25" name="Picture Placeholder 19">
            <a:extLst>
              <a:ext uri="{FF2B5EF4-FFF2-40B4-BE49-F238E27FC236}">
                <a16:creationId xmlns:a16="http://schemas.microsoft.com/office/drawing/2014/main" id="{E39E0BDE-5895-4B94-90AC-7045292B0B34}"/>
              </a:ext>
            </a:extLst>
          </p:cNvPr>
          <p:cNvSpPr>
            <a:spLocks noGrp="1"/>
          </p:cNvSpPr>
          <p:nvPr>
            <p:ph type="pic" sz="quarter" idx="15" hasCustomPrompt="1"/>
          </p:nvPr>
        </p:nvSpPr>
        <p:spPr>
          <a:xfrm>
            <a:off x="-1" y="4613572"/>
            <a:ext cx="4613544" cy="2241520"/>
          </a:xfrm>
        </p:spPr>
        <p:txBody>
          <a:bodyPr anchor="t"/>
          <a:lstStyle>
            <a:lvl1pPr algn="ctr">
              <a:defRPr/>
            </a:lvl1pPr>
          </a:lstStyle>
          <a:p>
            <a:r>
              <a:rPr lang="en-US" dirty="0"/>
              <a:t>Click to add picture</a:t>
            </a:r>
          </a:p>
        </p:txBody>
      </p:sp>
      <p:sp>
        <p:nvSpPr>
          <p:cNvPr id="15" name="Content Placeholder 2">
            <a:extLst>
              <a:ext uri="{FF2B5EF4-FFF2-40B4-BE49-F238E27FC236}">
                <a16:creationId xmlns:a16="http://schemas.microsoft.com/office/drawing/2014/main" id="{E8823570-AC4F-4679-98CA-DC7F7B2CC109}"/>
              </a:ext>
            </a:extLst>
          </p:cNvPr>
          <p:cNvSpPr>
            <a:spLocks noGrp="1"/>
          </p:cNvSpPr>
          <p:nvPr>
            <p:ph idx="1" hasCustomPrompt="1"/>
          </p:nvPr>
        </p:nvSpPr>
        <p:spPr>
          <a:xfrm>
            <a:off x="5376671" y="1735745"/>
            <a:ext cx="6172412" cy="3767496"/>
          </a:xfrm>
        </p:spPr>
        <p:txBody>
          <a:bodyPr anchor="t">
            <a:normAutofit/>
          </a:bodyPr>
          <a:lstStyle>
            <a:lvl1pPr>
              <a:buFont typeface="Arial" panose="020B0604020202020204" pitchFamily="34" charset="0"/>
              <a:buNone/>
              <a:defRPr sz="1600" b="0"/>
            </a:lvl1pPr>
          </a:lstStyle>
          <a:p>
            <a:r>
              <a:rPr lang="en-US" dirty="0"/>
              <a:t> Click to add text</a:t>
            </a:r>
          </a:p>
        </p:txBody>
      </p:sp>
      <p:sp>
        <p:nvSpPr>
          <p:cNvPr id="17" name="Footer Placeholder 4">
            <a:extLst>
              <a:ext uri="{FF2B5EF4-FFF2-40B4-BE49-F238E27FC236}">
                <a16:creationId xmlns:a16="http://schemas.microsoft.com/office/drawing/2014/main" id="{BB6B62FA-FEDE-42B0-8B7B-24AE138EB6CE}"/>
              </a:ext>
            </a:extLst>
          </p:cNvPr>
          <p:cNvSpPr>
            <a:spLocks noGrp="1"/>
          </p:cNvSpPr>
          <p:nvPr>
            <p:ph type="ftr" sz="quarter" idx="11"/>
          </p:nvPr>
        </p:nvSpPr>
        <p:spPr>
          <a:xfrm>
            <a:off x="642917" y="6309360"/>
            <a:ext cx="3271516" cy="457200"/>
          </a:xfrm>
        </p:spPr>
        <p:txBody>
          <a:bodyPr/>
          <a:lstStyle>
            <a:lvl1pPr>
              <a:defRPr>
                <a:solidFill>
                  <a:schemeClr val="bg1"/>
                </a:solidFill>
                <a:effectLst>
                  <a:outerShdw blurRad="50800" dist="38100" dir="2700000" algn="tl" rotWithShape="0">
                    <a:prstClr val="black">
                      <a:alpha val="43000"/>
                    </a:prstClr>
                  </a:outerShdw>
                </a:effectLst>
              </a:defRPr>
            </a:lvl1pPr>
          </a:lstStyle>
          <a:p>
            <a:r>
              <a:rPr lang="en-US" dirty="0"/>
              <a:t>Presentation Title</a:t>
            </a:r>
          </a:p>
        </p:txBody>
      </p:sp>
      <p:sp>
        <p:nvSpPr>
          <p:cNvPr id="16" name="Date Placeholder 3">
            <a:extLst>
              <a:ext uri="{FF2B5EF4-FFF2-40B4-BE49-F238E27FC236}">
                <a16:creationId xmlns:a16="http://schemas.microsoft.com/office/drawing/2014/main" id="{9E8578BE-8DB2-4FE6-B45A-2B3415CEE1C4}"/>
              </a:ext>
            </a:extLst>
          </p:cNvPr>
          <p:cNvSpPr>
            <a:spLocks noGrp="1"/>
          </p:cNvSpPr>
          <p:nvPr>
            <p:ph type="dt" sz="half" idx="10"/>
          </p:nvPr>
        </p:nvSpPr>
        <p:spPr>
          <a:xfrm>
            <a:off x="5376668" y="6309360"/>
            <a:ext cx="3411973" cy="457200"/>
          </a:xfrm>
        </p:spPr>
        <p:txBody>
          <a:bodyPr/>
          <a:lstStyle>
            <a:lvl1pPr>
              <a:defRPr>
                <a:solidFill>
                  <a:schemeClr val="tx2"/>
                </a:solidFill>
                <a:effectLst/>
              </a:defRPr>
            </a:lvl1pPr>
          </a:lstStyle>
          <a:p>
            <a:r>
              <a:rPr lang="en-US"/>
              <a:t>2/1/20XX</a:t>
            </a:r>
            <a:endParaRPr lang="en-US" dirty="0"/>
          </a:p>
        </p:txBody>
      </p:sp>
      <p:sp>
        <p:nvSpPr>
          <p:cNvPr id="18" name="Slide Number Placeholder 5">
            <a:extLst>
              <a:ext uri="{FF2B5EF4-FFF2-40B4-BE49-F238E27FC236}">
                <a16:creationId xmlns:a16="http://schemas.microsoft.com/office/drawing/2014/main" id="{6AF7C96F-C1E5-45F5-B070-2D025E7BD35C}"/>
              </a:ext>
            </a:extLst>
          </p:cNvPr>
          <p:cNvSpPr>
            <a:spLocks noGrp="1"/>
          </p:cNvSpPr>
          <p:nvPr>
            <p:ph type="sldNum" sz="quarter" idx="12"/>
          </p:nvPr>
        </p:nvSpPr>
        <p:spPr>
          <a:xfrm>
            <a:off x="10569202" y="6309360"/>
            <a:ext cx="979879" cy="457200"/>
          </a:xfrm>
        </p:spPr>
        <p:txBody>
          <a:bodyPr/>
          <a:lstStyle/>
          <a:p>
            <a:fld id="{FAEF9944-A4F6-4C59-AEBD-678D6480B8EA}" type="slidenum">
              <a:rPr lang="en-US" smtClean="0"/>
              <a:t>‹#›</a:t>
            </a:fld>
            <a:endParaRPr lang="en-US" dirty="0"/>
          </a:p>
        </p:txBody>
      </p:sp>
    </p:spTree>
    <p:extLst>
      <p:ext uri="{BB962C8B-B14F-4D97-AF65-F5344CB8AC3E}">
        <p14:creationId xmlns:p14="http://schemas.microsoft.com/office/powerpoint/2010/main" val="395845778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sp useBgFill="1">
        <p:nvSpPr>
          <p:cNvPr id="6" name="Rectangle 5">
            <a:extLst>
              <a:ext uri="{FF2B5EF4-FFF2-40B4-BE49-F238E27FC236}">
                <a16:creationId xmlns:a16="http://schemas.microsoft.com/office/drawing/2014/main" id="{23DC2F0A-1748-49AE-AF72-D6BBB4F8FEC3}"/>
              </a:ext>
              <a:ext uri="{C183D7F6-B498-43B3-948B-1728B52AA6E4}">
                <adec:decorative xmlns:adec="http://schemas.microsoft.com/office/drawing/2017/decorative" val="1"/>
              </a:ext>
            </a:extLst>
          </p:cNvPr>
          <p:cNvSpPr/>
          <p:nvPr userDrawn="1"/>
        </p:nvSpPr>
        <p:spPr>
          <a:xfrm flipH="1">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683DF7B1-E0C5-4E09-BB5C-F11EA14D7C95}"/>
              </a:ext>
              <a:ext uri="{C183D7F6-B498-43B3-948B-1728B52AA6E4}">
                <adec:decorative xmlns:adec="http://schemas.microsoft.com/office/drawing/2017/decorative" val="1"/>
              </a:ext>
            </a:extLst>
          </p:cNvPr>
          <p:cNvSpPr/>
          <p:nvPr userDrawn="1"/>
        </p:nvSpPr>
        <p:spPr>
          <a:xfrm>
            <a:off x="0" y="866789"/>
            <a:ext cx="6833381" cy="259421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itle 1">
            <a:extLst>
              <a:ext uri="{FF2B5EF4-FFF2-40B4-BE49-F238E27FC236}">
                <a16:creationId xmlns:a16="http://schemas.microsoft.com/office/drawing/2014/main" id="{BBC678EC-E47C-4AC2-A75A-7022CECD0031}"/>
              </a:ext>
            </a:extLst>
          </p:cNvPr>
          <p:cNvSpPr>
            <a:spLocks noGrp="1"/>
          </p:cNvSpPr>
          <p:nvPr>
            <p:ph type="title" hasCustomPrompt="1"/>
          </p:nvPr>
        </p:nvSpPr>
        <p:spPr>
          <a:xfrm>
            <a:off x="1434622" y="1138041"/>
            <a:ext cx="4862811" cy="2019488"/>
          </a:xfrm>
        </p:spPr>
        <p:txBody>
          <a:bodyPr/>
          <a:lstStyle>
            <a:lvl1pPr>
              <a:lnSpc>
                <a:spcPct val="100000"/>
              </a:lnSpc>
              <a:defRPr>
                <a:solidFill>
                  <a:schemeClr val="bg1"/>
                </a:solidFill>
              </a:defRPr>
            </a:lvl1pPr>
          </a:lstStyle>
          <a:p>
            <a:r>
              <a:rPr lang="en-US" dirty="0">
                <a:solidFill>
                  <a:schemeClr val="bg1"/>
                </a:solidFill>
              </a:rPr>
              <a:t>CLICK TO ADD TITLE</a:t>
            </a:r>
          </a:p>
        </p:txBody>
      </p:sp>
      <p:sp>
        <p:nvSpPr>
          <p:cNvPr id="25" name="Picture Placeholder 21">
            <a:extLst>
              <a:ext uri="{FF2B5EF4-FFF2-40B4-BE49-F238E27FC236}">
                <a16:creationId xmlns:a16="http://schemas.microsoft.com/office/drawing/2014/main" id="{8B745891-A8DA-4640-BB3F-1693FC5AC4AB}"/>
              </a:ext>
            </a:extLst>
          </p:cNvPr>
          <p:cNvSpPr>
            <a:spLocks noGrp="1"/>
          </p:cNvSpPr>
          <p:nvPr>
            <p:ph type="pic" sz="quarter" idx="14" hasCustomPrompt="1"/>
          </p:nvPr>
        </p:nvSpPr>
        <p:spPr>
          <a:xfrm>
            <a:off x="6858023" y="4941"/>
            <a:ext cx="5333977" cy="3392053"/>
          </a:xfrm>
        </p:spPr>
        <p:txBody>
          <a:bodyPr anchor="t"/>
          <a:lstStyle>
            <a:lvl1pPr algn="ctr">
              <a:defRPr/>
            </a:lvl1pPr>
          </a:lstStyle>
          <a:p>
            <a:r>
              <a:rPr lang="en-US" dirty="0"/>
              <a:t>Click to add photo</a:t>
            </a:r>
          </a:p>
        </p:txBody>
      </p:sp>
      <p:sp>
        <p:nvSpPr>
          <p:cNvPr id="24" name="Picture Placeholder 21">
            <a:extLst>
              <a:ext uri="{FF2B5EF4-FFF2-40B4-BE49-F238E27FC236}">
                <a16:creationId xmlns:a16="http://schemas.microsoft.com/office/drawing/2014/main" id="{BC2DF568-4EA5-4F79-980F-47FC90AEA129}"/>
              </a:ext>
            </a:extLst>
          </p:cNvPr>
          <p:cNvSpPr>
            <a:spLocks noGrp="1"/>
          </p:cNvSpPr>
          <p:nvPr>
            <p:ph type="pic" sz="quarter" idx="13" hasCustomPrompt="1"/>
          </p:nvPr>
        </p:nvSpPr>
        <p:spPr>
          <a:xfrm>
            <a:off x="1067712" y="3461002"/>
            <a:ext cx="5728215" cy="3396997"/>
          </a:xfrm>
        </p:spPr>
        <p:txBody>
          <a:bodyPr anchor="t"/>
          <a:lstStyle>
            <a:lvl1pPr algn="ctr">
              <a:defRPr/>
            </a:lvl1pPr>
          </a:lstStyle>
          <a:p>
            <a:r>
              <a:rPr lang="en-US" dirty="0"/>
              <a:t>Click to add photo</a:t>
            </a:r>
          </a:p>
        </p:txBody>
      </p:sp>
      <p:sp>
        <p:nvSpPr>
          <p:cNvPr id="9" name="Rectangle 8">
            <a:extLst>
              <a:ext uri="{FF2B5EF4-FFF2-40B4-BE49-F238E27FC236}">
                <a16:creationId xmlns:a16="http://schemas.microsoft.com/office/drawing/2014/main" id="{5E74E69A-5ABD-42DF-A2B0-997A626257D4}"/>
              </a:ext>
              <a:ext uri="{C183D7F6-B498-43B3-948B-1728B52AA6E4}">
                <adec:decorative xmlns:adec="http://schemas.microsoft.com/office/drawing/2017/decorative" val="1"/>
              </a:ext>
            </a:extLst>
          </p:cNvPr>
          <p:cNvSpPr/>
          <p:nvPr userDrawn="1"/>
        </p:nvSpPr>
        <p:spPr>
          <a:xfrm>
            <a:off x="-3063" y="920164"/>
            <a:ext cx="1070775" cy="24661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EC2B6D0A-4A1F-4B59-B429-AD3FABC74F33}"/>
              </a:ext>
              <a:ext uri="{C183D7F6-B498-43B3-948B-1728B52AA6E4}">
                <adec:decorative xmlns:adec="http://schemas.microsoft.com/office/drawing/2017/decorative" val="1"/>
              </a:ext>
            </a:extLst>
          </p:cNvPr>
          <p:cNvSpPr/>
          <p:nvPr userDrawn="1"/>
        </p:nvSpPr>
        <p:spPr>
          <a:xfrm rot="5400000">
            <a:off x="-2390232"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32B66529-F6B7-4C1C-8291-8139628DF6C0}"/>
              </a:ext>
              <a:ext uri="{C183D7F6-B498-43B3-948B-1728B52AA6E4}">
                <adec:decorative xmlns:adec="http://schemas.microsoft.com/office/drawing/2017/decorative" val="1"/>
              </a:ext>
            </a:extLst>
          </p:cNvPr>
          <p:cNvSpPr/>
          <p:nvPr userDrawn="1"/>
        </p:nvSpPr>
        <p:spPr>
          <a:xfrm>
            <a:off x="0" y="848456"/>
            <a:ext cx="6833382" cy="7170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872245B9-34B5-4F89-8EA6-C018B9D4FA46}"/>
              </a:ext>
              <a:ext uri="{C183D7F6-B498-43B3-948B-1728B52AA6E4}">
                <adec:decorative xmlns:adec="http://schemas.microsoft.com/office/drawing/2017/decorative" val="1"/>
              </a:ext>
            </a:extLst>
          </p:cNvPr>
          <p:cNvSpPr/>
          <p:nvPr userDrawn="1"/>
        </p:nvSpPr>
        <p:spPr>
          <a:xfrm>
            <a:off x="6858023" y="3442673"/>
            <a:ext cx="5333977" cy="3415328"/>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690814BE-76E8-43EC-9616-A1F02F053AD5}"/>
              </a:ext>
              <a:ext uri="{C183D7F6-B498-43B3-948B-1728B52AA6E4}">
                <adec:decorative xmlns:adec="http://schemas.microsoft.com/office/drawing/2017/decorative" val="1"/>
              </a:ext>
            </a:extLst>
          </p:cNvPr>
          <p:cNvSpPr/>
          <p:nvPr userDrawn="1"/>
        </p:nvSpPr>
        <p:spPr>
          <a:xfrm>
            <a:off x="0" y="3396996"/>
            <a:ext cx="12192001"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F8AAA0A6-9D4B-4AA2-82F0-77E5ECF4B647}"/>
              </a:ext>
            </a:extLst>
          </p:cNvPr>
          <p:cNvSpPr>
            <a:spLocks noGrp="1"/>
          </p:cNvSpPr>
          <p:nvPr>
            <p:ph idx="1" hasCustomPrompt="1"/>
          </p:nvPr>
        </p:nvSpPr>
        <p:spPr>
          <a:xfrm>
            <a:off x="7386762" y="3928342"/>
            <a:ext cx="4162319" cy="2285000"/>
          </a:xfrm>
        </p:spPr>
        <p:txBody>
          <a:bodyPr anchor="t">
            <a:normAutofit/>
          </a:bodyPr>
          <a:lstStyle>
            <a:lvl1pPr>
              <a:lnSpc>
                <a:spcPct val="100000"/>
              </a:lnSpc>
              <a:defRPr sz="2400" b="0"/>
            </a:lvl1pPr>
          </a:lstStyle>
          <a:p>
            <a:r>
              <a:rPr lang="en-US" dirty="0"/>
              <a:t>Click to add text</a:t>
            </a:r>
          </a:p>
        </p:txBody>
      </p:sp>
      <p:sp>
        <p:nvSpPr>
          <p:cNvPr id="17" name="Footer Placeholder 12">
            <a:extLst>
              <a:ext uri="{FF2B5EF4-FFF2-40B4-BE49-F238E27FC236}">
                <a16:creationId xmlns:a16="http://schemas.microsoft.com/office/drawing/2014/main" id="{8E3FFD99-95F0-47A4-8642-FB9FECEC4F37}"/>
              </a:ext>
            </a:extLst>
          </p:cNvPr>
          <p:cNvSpPr>
            <a:spLocks noGrp="1"/>
          </p:cNvSpPr>
          <p:nvPr>
            <p:ph type="ftr" sz="quarter" idx="11"/>
          </p:nvPr>
        </p:nvSpPr>
        <p:spPr>
          <a:xfrm>
            <a:off x="1525917" y="6309360"/>
            <a:ext cx="4946592" cy="457200"/>
          </a:xfrm>
        </p:spPr>
        <p:txBody>
          <a:bodyPr/>
          <a:lstStyle>
            <a:lvl1pPr>
              <a:defRPr>
                <a:solidFill>
                  <a:schemeClr val="bg1"/>
                </a:solidFill>
                <a:effectLst>
                  <a:outerShdw blurRad="38100" dist="38100" dir="2700000" algn="tl">
                    <a:srgbClr val="000000">
                      <a:alpha val="43137"/>
                    </a:srgbClr>
                  </a:outerShdw>
                </a:effectLst>
              </a:defRPr>
            </a:lvl1pPr>
          </a:lstStyle>
          <a:p>
            <a:r>
              <a:rPr lang="en-US" dirty="0"/>
              <a:t>Presentation Title</a:t>
            </a:r>
          </a:p>
        </p:txBody>
      </p:sp>
      <p:sp>
        <p:nvSpPr>
          <p:cNvPr id="18" name="Rectangle 17">
            <a:extLst>
              <a:ext uri="{FF2B5EF4-FFF2-40B4-BE49-F238E27FC236}">
                <a16:creationId xmlns:a16="http://schemas.microsoft.com/office/drawing/2014/main" id="{94727536-E532-4015-A178-0ABB6B09C661}"/>
              </a:ext>
              <a:ext uri="{C183D7F6-B498-43B3-948B-1728B52AA6E4}">
                <adec:decorative xmlns:adec="http://schemas.microsoft.com/office/drawing/2017/decorative" val="1"/>
              </a:ext>
            </a:extLst>
          </p:cNvPr>
          <p:cNvSpPr/>
          <p:nvPr userDrawn="1"/>
        </p:nvSpPr>
        <p:spPr>
          <a:xfrm rot="5400000">
            <a:off x="3398931"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Date Placeholder 11">
            <a:extLst>
              <a:ext uri="{FF2B5EF4-FFF2-40B4-BE49-F238E27FC236}">
                <a16:creationId xmlns:a16="http://schemas.microsoft.com/office/drawing/2014/main" id="{22977876-C29D-4D32-9948-303465AEC312}"/>
              </a:ext>
            </a:extLst>
          </p:cNvPr>
          <p:cNvSpPr>
            <a:spLocks noGrp="1"/>
          </p:cNvSpPr>
          <p:nvPr>
            <p:ph type="dt" sz="half" idx="10"/>
          </p:nvPr>
        </p:nvSpPr>
        <p:spPr>
          <a:xfrm>
            <a:off x="7377730" y="6309360"/>
            <a:ext cx="2736329" cy="457200"/>
          </a:xfrm>
        </p:spPr>
        <p:txBody>
          <a:bodyPr/>
          <a:lstStyle/>
          <a:p>
            <a:r>
              <a:rPr lang="en-US"/>
              <a:t>2/1/20XX</a:t>
            </a:r>
            <a:endParaRPr lang="en-US" dirty="0"/>
          </a:p>
        </p:txBody>
      </p:sp>
      <p:sp>
        <p:nvSpPr>
          <p:cNvPr id="20" name="Slide Number Placeholder 15">
            <a:extLst>
              <a:ext uri="{FF2B5EF4-FFF2-40B4-BE49-F238E27FC236}">
                <a16:creationId xmlns:a16="http://schemas.microsoft.com/office/drawing/2014/main" id="{6A7BC11E-2EF0-4989-9A7E-7AB377DB8534}"/>
              </a:ext>
            </a:extLst>
          </p:cNvPr>
          <p:cNvSpPr>
            <a:spLocks noGrp="1"/>
          </p:cNvSpPr>
          <p:nvPr>
            <p:ph type="sldNum" sz="quarter" idx="12"/>
          </p:nvPr>
        </p:nvSpPr>
        <p:spPr>
          <a:xfrm>
            <a:off x="10569202" y="6309360"/>
            <a:ext cx="979879" cy="457200"/>
          </a:xfrm>
        </p:spPr>
        <p:txBody>
          <a:bodyPr/>
          <a:lstStyle/>
          <a:p>
            <a:fld id="{FAEF9944-A4F6-4C59-AEBD-678D6480B8EA}" type="slidenum">
              <a:rPr lang="en-US" smtClean="0"/>
              <a:t>‹#›</a:t>
            </a:fld>
            <a:endParaRPr lang="en-US" dirty="0"/>
          </a:p>
        </p:txBody>
      </p:sp>
    </p:spTree>
    <p:extLst>
      <p:ext uri="{BB962C8B-B14F-4D97-AF65-F5344CB8AC3E}">
        <p14:creationId xmlns:p14="http://schemas.microsoft.com/office/powerpoint/2010/main" val="421976705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BF5F5DFA-1BC3-4062-9356-6145C9F7CD56}"/>
              </a:ext>
              <a:ext uri="{C183D7F6-B498-43B3-948B-1728B52AA6E4}">
                <adec:decorative xmlns:adec="http://schemas.microsoft.com/office/drawing/2017/decorative" val="1"/>
              </a:ext>
            </a:extLst>
          </p:cNvPr>
          <p:cNvSpPr/>
          <p:nvPr userDrawn="1"/>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E6B5D461-AEC0-477F-A77A-6227F95A8374}"/>
              </a:ext>
              <a:ext uri="{C183D7F6-B498-43B3-948B-1728B52AA6E4}">
                <adec:decorative xmlns:adec="http://schemas.microsoft.com/office/drawing/2017/decorative" val="1"/>
              </a:ext>
            </a:extLst>
          </p:cNvPr>
          <p:cNvSpPr/>
          <p:nvPr userDrawn="1"/>
        </p:nvSpPr>
        <p:spPr>
          <a:xfrm>
            <a:off x="8175813" y="0"/>
            <a:ext cx="4016188" cy="105654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DE1A041D-DE47-45FA-AC78-CC7FD02571F2}"/>
              </a:ext>
              <a:ext uri="{C183D7F6-B498-43B3-948B-1728B52AA6E4}">
                <adec:decorative xmlns:adec="http://schemas.microsoft.com/office/drawing/2017/decorative" val="1"/>
              </a:ext>
            </a:extLst>
          </p:cNvPr>
          <p:cNvSpPr/>
          <p:nvPr userDrawn="1"/>
        </p:nvSpPr>
        <p:spPr>
          <a:xfrm>
            <a:off x="1525" y="1031500"/>
            <a:ext cx="12188951"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1614254-52EF-4F58-99B1-CDA7C39223C1}"/>
              </a:ext>
              <a:ext uri="{C183D7F6-B498-43B3-948B-1728B52AA6E4}">
                <adec:decorative xmlns:adec="http://schemas.microsoft.com/office/drawing/2017/decorative" val="1"/>
              </a:ext>
            </a:extLst>
          </p:cNvPr>
          <p:cNvSpPr/>
          <p:nvPr userDrawn="1"/>
        </p:nvSpPr>
        <p:spPr>
          <a:xfrm>
            <a:off x="3049" y="1095508"/>
            <a:ext cx="8203482" cy="5016893"/>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BD3B3ABA-0408-41EA-935D-D4F4586AA840}"/>
              </a:ext>
            </a:extLst>
          </p:cNvPr>
          <p:cNvSpPr>
            <a:spLocks noGrp="1"/>
          </p:cNvSpPr>
          <p:nvPr>
            <p:ph type="title" hasCustomPrompt="1"/>
          </p:nvPr>
        </p:nvSpPr>
        <p:spPr>
          <a:xfrm>
            <a:off x="787178" y="1475399"/>
            <a:ext cx="6623040" cy="791861"/>
          </a:xfrm>
        </p:spPr>
        <p:txBody>
          <a:bodyPr>
            <a:normAutofit/>
          </a:bodyPr>
          <a:lstStyle>
            <a:lvl1pPr>
              <a:defRPr/>
            </a:lvl1pPr>
          </a:lstStyle>
          <a:p>
            <a:r>
              <a:rPr lang="en-US" dirty="0"/>
              <a:t>Click to add title</a:t>
            </a:r>
          </a:p>
        </p:txBody>
      </p:sp>
      <p:sp>
        <p:nvSpPr>
          <p:cNvPr id="13" name="Content Placeholder 2">
            <a:extLst>
              <a:ext uri="{FF2B5EF4-FFF2-40B4-BE49-F238E27FC236}">
                <a16:creationId xmlns:a16="http://schemas.microsoft.com/office/drawing/2014/main" id="{40D7EF23-28EE-4115-879A-D95BBAC66241}"/>
              </a:ext>
            </a:extLst>
          </p:cNvPr>
          <p:cNvSpPr>
            <a:spLocks noGrp="1"/>
          </p:cNvSpPr>
          <p:nvPr>
            <p:ph idx="1" hasCustomPrompt="1"/>
          </p:nvPr>
        </p:nvSpPr>
        <p:spPr>
          <a:xfrm>
            <a:off x="787179" y="2502047"/>
            <a:ext cx="6623039" cy="3030599"/>
          </a:xfrm>
        </p:spPr>
        <p:txBody>
          <a:bodyPr anchor="t">
            <a:normAutofit/>
          </a:bodyPr>
          <a:lstStyle>
            <a:lvl1pPr>
              <a:defRPr sz="2000" b="0"/>
            </a:lvl1pPr>
          </a:lstStyle>
          <a:p>
            <a:r>
              <a:rPr lang="en-US" dirty="0"/>
              <a:t>Click to add text</a:t>
            </a:r>
          </a:p>
        </p:txBody>
      </p:sp>
      <p:sp>
        <p:nvSpPr>
          <p:cNvPr id="23" name="Picture Placeholder 22">
            <a:extLst>
              <a:ext uri="{FF2B5EF4-FFF2-40B4-BE49-F238E27FC236}">
                <a16:creationId xmlns:a16="http://schemas.microsoft.com/office/drawing/2014/main" id="{E4B41004-DE9E-4B19-B7DE-91782B37C841}"/>
              </a:ext>
            </a:extLst>
          </p:cNvPr>
          <p:cNvSpPr>
            <a:spLocks noGrp="1"/>
          </p:cNvSpPr>
          <p:nvPr>
            <p:ph type="pic" sz="quarter" idx="13" hasCustomPrompt="1"/>
          </p:nvPr>
        </p:nvSpPr>
        <p:spPr>
          <a:xfrm>
            <a:off x="8194348" y="1085431"/>
            <a:ext cx="3997652" cy="5037857"/>
          </a:xfrm>
          <a:custGeom>
            <a:avLst/>
            <a:gdLst>
              <a:gd name="connsiteX0" fmla="*/ 0 w 3997652"/>
              <a:gd name="connsiteY0" fmla="*/ 0 h 5037857"/>
              <a:gd name="connsiteX1" fmla="*/ 3997652 w 3997652"/>
              <a:gd name="connsiteY1" fmla="*/ 0 h 5037857"/>
              <a:gd name="connsiteX2" fmla="*/ 3997652 w 3997652"/>
              <a:gd name="connsiteY2" fmla="*/ 5037857 h 5037857"/>
              <a:gd name="connsiteX3" fmla="*/ 0 w 3997652"/>
              <a:gd name="connsiteY3" fmla="*/ 5037857 h 5037857"/>
            </a:gdLst>
            <a:ahLst/>
            <a:cxnLst>
              <a:cxn ang="0">
                <a:pos x="connsiteX0" y="connsiteY0"/>
              </a:cxn>
              <a:cxn ang="0">
                <a:pos x="connsiteX1" y="connsiteY1"/>
              </a:cxn>
              <a:cxn ang="0">
                <a:pos x="connsiteX2" y="connsiteY2"/>
              </a:cxn>
              <a:cxn ang="0">
                <a:pos x="connsiteX3" y="connsiteY3"/>
              </a:cxn>
            </a:cxnLst>
            <a:rect l="l" t="t" r="r" b="b"/>
            <a:pathLst>
              <a:path w="3997652" h="5037857">
                <a:moveTo>
                  <a:pt x="0" y="0"/>
                </a:moveTo>
                <a:lnTo>
                  <a:pt x="3997652" y="0"/>
                </a:lnTo>
                <a:lnTo>
                  <a:pt x="3997652" y="5037857"/>
                </a:lnTo>
                <a:lnTo>
                  <a:pt x="0" y="5037857"/>
                </a:lnTo>
                <a:close/>
              </a:path>
            </a:pathLst>
          </a:custGeom>
        </p:spPr>
        <p:txBody>
          <a:bodyPr wrap="square" anchor="t">
            <a:noAutofit/>
          </a:bodyPr>
          <a:lstStyle>
            <a:lvl1pPr algn="ctr">
              <a:defRPr/>
            </a:lvl1pPr>
          </a:lstStyle>
          <a:p>
            <a:r>
              <a:rPr lang="en-US" dirty="0"/>
              <a:t>Click to add photo</a:t>
            </a:r>
          </a:p>
        </p:txBody>
      </p:sp>
      <p:sp>
        <p:nvSpPr>
          <p:cNvPr id="14" name="Rectangle 13">
            <a:extLst>
              <a:ext uri="{FF2B5EF4-FFF2-40B4-BE49-F238E27FC236}">
                <a16:creationId xmlns:a16="http://schemas.microsoft.com/office/drawing/2014/main" id="{1837301C-2B9B-4119-9002-BD6DB2AB87FB}"/>
              </a:ext>
              <a:ext uri="{C183D7F6-B498-43B3-948B-1728B52AA6E4}">
                <adec:decorative xmlns:adec="http://schemas.microsoft.com/office/drawing/2017/decorative" val="1"/>
              </a:ext>
            </a:extLst>
          </p:cNvPr>
          <p:cNvSpPr/>
          <p:nvPr userDrawn="1"/>
        </p:nvSpPr>
        <p:spPr>
          <a:xfrm>
            <a:off x="-1" y="6144405"/>
            <a:ext cx="8150087" cy="7135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BD12738D-D0ED-4899-A01C-42439B5B3E64}"/>
              </a:ext>
              <a:ext uri="{C183D7F6-B498-43B3-948B-1728B52AA6E4}">
                <adec:decorative xmlns:adec="http://schemas.microsoft.com/office/drawing/2017/decorative" val="1"/>
              </a:ext>
            </a:extLst>
          </p:cNvPr>
          <p:cNvSpPr/>
          <p:nvPr userDrawn="1"/>
        </p:nvSpPr>
        <p:spPr>
          <a:xfrm>
            <a:off x="8206532" y="6167615"/>
            <a:ext cx="3982418" cy="690385"/>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5EED261D-45B9-40C1-8341-8B8B796E8AE2}"/>
              </a:ext>
              <a:ext uri="{C183D7F6-B498-43B3-948B-1728B52AA6E4}">
                <adec:decorative xmlns:adec="http://schemas.microsoft.com/office/drawing/2017/decorative" val="1"/>
              </a:ext>
            </a:extLst>
          </p:cNvPr>
          <p:cNvSpPr/>
          <p:nvPr userDrawn="1"/>
        </p:nvSpPr>
        <p:spPr>
          <a:xfrm>
            <a:off x="1525" y="6112401"/>
            <a:ext cx="12188951"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ooter Placeholder 7">
            <a:extLst>
              <a:ext uri="{FF2B5EF4-FFF2-40B4-BE49-F238E27FC236}">
                <a16:creationId xmlns:a16="http://schemas.microsoft.com/office/drawing/2014/main" id="{182CF530-D736-4104-8678-850EEDF997E6}"/>
              </a:ext>
            </a:extLst>
          </p:cNvPr>
          <p:cNvSpPr>
            <a:spLocks noGrp="1"/>
          </p:cNvSpPr>
          <p:nvPr>
            <p:ph type="ftr" sz="quarter" idx="11"/>
          </p:nvPr>
        </p:nvSpPr>
        <p:spPr>
          <a:xfrm>
            <a:off x="787178" y="6309360"/>
            <a:ext cx="6623040" cy="457200"/>
          </a:xfrm>
        </p:spPr>
        <p:txBody>
          <a:bodyPr/>
          <a:lstStyle>
            <a:lvl1pPr>
              <a:defRPr>
                <a:solidFill>
                  <a:schemeClr val="bg1"/>
                </a:solidFill>
              </a:defRPr>
            </a:lvl1pPr>
          </a:lstStyle>
          <a:p>
            <a:r>
              <a:rPr lang="en-US" dirty="0"/>
              <a:t>Presentation Title</a:t>
            </a:r>
          </a:p>
        </p:txBody>
      </p:sp>
      <p:sp>
        <p:nvSpPr>
          <p:cNvPr id="18" name="Rectangle 17">
            <a:extLst>
              <a:ext uri="{FF2B5EF4-FFF2-40B4-BE49-F238E27FC236}">
                <a16:creationId xmlns:a16="http://schemas.microsoft.com/office/drawing/2014/main" id="{3E23953F-BF80-48E0-8282-62907D6C29C6}"/>
              </a:ext>
              <a:ext uri="{C183D7F6-B498-43B3-948B-1728B52AA6E4}">
                <adec:decorative xmlns:adec="http://schemas.microsoft.com/office/drawing/2017/decorative" val="1"/>
              </a:ext>
            </a:extLst>
          </p:cNvPr>
          <p:cNvSpPr/>
          <p:nvPr userDrawn="1"/>
        </p:nvSpPr>
        <p:spPr>
          <a:xfrm>
            <a:off x="8142523" y="0"/>
            <a:ext cx="6400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Date Placeholder 5">
            <a:extLst>
              <a:ext uri="{FF2B5EF4-FFF2-40B4-BE49-F238E27FC236}">
                <a16:creationId xmlns:a16="http://schemas.microsoft.com/office/drawing/2014/main" id="{8DEDB7CE-711E-4E43-9450-4C7BECE2FCFC}"/>
              </a:ext>
            </a:extLst>
          </p:cNvPr>
          <p:cNvSpPr>
            <a:spLocks noGrp="1"/>
          </p:cNvSpPr>
          <p:nvPr>
            <p:ph type="dt" sz="half" idx="10"/>
          </p:nvPr>
        </p:nvSpPr>
        <p:spPr>
          <a:xfrm>
            <a:off x="8379537" y="6309360"/>
            <a:ext cx="1885598" cy="457200"/>
          </a:xfrm>
        </p:spPr>
        <p:txBody>
          <a:bodyPr/>
          <a:lstStyle/>
          <a:p>
            <a:r>
              <a:rPr lang="en-US"/>
              <a:t>2/1/20XX</a:t>
            </a:r>
            <a:endParaRPr lang="en-US" dirty="0"/>
          </a:p>
        </p:txBody>
      </p:sp>
      <p:sp>
        <p:nvSpPr>
          <p:cNvPr id="20" name="Slide Number Placeholder 9">
            <a:extLst>
              <a:ext uri="{FF2B5EF4-FFF2-40B4-BE49-F238E27FC236}">
                <a16:creationId xmlns:a16="http://schemas.microsoft.com/office/drawing/2014/main" id="{F5D9588C-9E6B-42F6-8B42-D18388626ACB}"/>
              </a:ext>
            </a:extLst>
          </p:cNvPr>
          <p:cNvSpPr>
            <a:spLocks noGrp="1"/>
          </p:cNvSpPr>
          <p:nvPr>
            <p:ph type="sldNum" sz="quarter" idx="12"/>
          </p:nvPr>
        </p:nvSpPr>
        <p:spPr>
          <a:xfrm>
            <a:off x="10569202" y="6309360"/>
            <a:ext cx="979879" cy="457200"/>
          </a:xfrm>
        </p:spPr>
        <p:txBody>
          <a:bodyPr/>
          <a:lstStyle/>
          <a:p>
            <a:fld id="{FAEF9944-A4F6-4C59-AEBD-678D6480B8EA}" type="slidenum">
              <a:rPr lang="en-US" smtClean="0"/>
              <a:t>‹#›</a:t>
            </a:fld>
            <a:endParaRPr lang="en-US" dirty="0"/>
          </a:p>
        </p:txBody>
      </p:sp>
    </p:spTree>
    <p:extLst>
      <p:ext uri="{BB962C8B-B14F-4D97-AF65-F5344CB8AC3E}">
        <p14:creationId xmlns:p14="http://schemas.microsoft.com/office/powerpoint/2010/main" val="225734837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5C341663-7159-49AD-AAF3-4B3C490D8123}"/>
              </a:ext>
              <a:ext uri="{C183D7F6-B498-43B3-948B-1728B52AA6E4}">
                <adec:decorative xmlns:adec="http://schemas.microsoft.com/office/drawing/2017/decorative" val="1"/>
              </a:ext>
            </a:extLst>
          </p:cNvPr>
          <p:cNvSpPr/>
          <p:nvPr userDrawn="1"/>
        </p:nvSpPr>
        <p:spPr>
          <a:xfrm flipH="1">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96DEFA91-CCB3-4B9E-9CFC-AA9D92073BB2}"/>
              </a:ext>
              <a:ext uri="{C183D7F6-B498-43B3-948B-1728B52AA6E4}">
                <adec:decorative xmlns:adec="http://schemas.microsoft.com/office/drawing/2017/decorative" val="1"/>
              </a:ext>
            </a:extLst>
          </p:cNvPr>
          <p:cNvSpPr/>
          <p:nvPr userDrawn="1"/>
        </p:nvSpPr>
        <p:spPr>
          <a:xfrm>
            <a:off x="0" y="3396996"/>
            <a:ext cx="4617720"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D83D2425-8E71-4C9D-8737-018CE44525D0}"/>
              </a:ext>
              <a:ext uri="{C183D7F6-B498-43B3-948B-1728B52AA6E4}">
                <adec:decorative xmlns:adec="http://schemas.microsoft.com/office/drawing/2017/decorative" val="1"/>
              </a:ext>
            </a:extLst>
          </p:cNvPr>
          <p:cNvSpPr/>
          <p:nvPr userDrawn="1"/>
        </p:nvSpPr>
        <p:spPr>
          <a:xfrm rot="5400000">
            <a:off x="1216551"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20F2EB12-394C-40E4-9186-CBD6635B5DA9}"/>
              </a:ext>
              <a:ext uri="{C183D7F6-B498-43B3-948B-1728B52AA6E4}">
                <adec:decorative xmlns:adec="http://schemas.microsoft.com/office/drawing/2017/decorative" val="1"/>
              </a:ext>
            </a:extLst>
          </p:cNvPr>
          <p:cNvSpPr/>
          <p:nvPr userDrawn="1"/>
        </p:nvSpPr>
        <p:spPr>
          <a:xfrm>
            <a:off x="4677552" y="0"/>
            <a:ext cx="7514448" cy="6858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itle 1">
            <a:extLst>
              <a:ext uri="{FF2B5EF4-FFF2-40B4-BE49-F238E27FC236}">
                <a16:creationId xmlns:a16="http://schemas.microsoft.com/office/drawing/2014/main" id="{53F9468C-8821-4670-9C7C-78E7D75861AD}"/>
              </a:ext>
            </a:extLst>
          </p:cNvPr>
          <p:cNvSpPr>
            <a:spLocks noGrp="1"/>
          </p:cNvSpPr>
          <p:nvPr>
            <p:ph type="title" hasCustomPrompt="1"/>
          </p:nvPr>
        </p:nvSpPr>
        <p:spPr>
          <a:xfrm>
            <a:off x="5205915" y="673308"/>
            <a:ext cx="6457717" cy="1580890"/>
          </a:xfrm>
        </p:spPr>
        <p:txBody>
          <a:bodyPr/>
          <a:lstStyle>
            <a:lvl1pPr>
              <a:defRPr/>
            </a:lvl1pPr>
          </a:lstStyle>
          <a:p>
            <a:r>
              <a:rPr lang="en-US" dirty="0"/>
              <a:t>Click to add title</a:t>
            </a:r>
          </a:p>
        </p:txBody>
      </p:sp>
      <p:sp>
        <p:nvSpPr>
          <p:cNvPr id="35" name="Picture Placeholder 5">
            <a:extLst>
              <a:ext uri="{FF2B5EF4-FFF2-40B4-BE49-F238E27FC236}">
                <a16:creationId xmlns:a16="http://schemas.microsoft.com/office/drawing/2014/main" id="{6198A97B-719D-4F79-A04B-46EE272A1D90}"/>
              </a:ext>
            </a:extLst>
          </p:cNvPr>
          <p:cNvSpPr>
            <a:spLocks noGrp="1"/>
          </p:cNvSpPr>
          <p:nvPr>
            <p:ph type="pic" sz="quarter" idx="14" hasCustomPrompt="1"/>
          </p:nvPr>
        </p:nvSpPr>
        <p:spPr>
          <a:xfrm>
            <a:off x="0" y="3461004"/>
            <a:ext cx="4613547" cy="3396996"/>
          </a:xfrm>
        </p:spPr>
        <p:txBody>
          <a:bodyPr anchor="t"/>
          <a:lstStyle>
            <a:lvl1pPr algn="ctr">
              <a:defRPr/>
            </a:lvl1pPr>
          </a:lstStyle>
          <a:p>
            <a:r>
              <a:rPr lang="en-US" dirty="0"/>
              <a:t>Click to add photo</a:t>
            </a:r>
          </a:p>
        </p:txBody>
      </p:sp>
      <p:sp>
        <p:nvSpPr>
          <p:cNvPr id="34" name="Picture Placeholder 5">
            <a:extLst>
              <a:ext uri="{FF2B5EF4-FFF2-40B4-BE49-F238E27FC236}">
                <a16:creationId xmlns:a16="http://schemas.microsoft.com/office/drawing/2014/main" id="{79E62157-5D84-47E4-9718-5408E1C7E769}"/>
              </a:ext>
            </a:extLst>
          </p:cNvPr>
          <p:cNvSpPr>
            <a:spLocks noGrp="1"/>
          </p:cNvSpPr>
          <p:nvPr>
            <p:ph type="pic" sz="quarter" idx="13" hasCustomPrompt="1"/>
          </p:nvPr>
        </p:nvSpPr>
        <p:spPr>
          <a:xfrm>
            <a:off x="0" y="0"/>
            <a:ext cx="4613548" cy="3396994"/>
          </a:xfrm>
        </p:spPr>
        <p:txBody>
          <a:bodyPr anchor="t"/>
          <a:lstStyle>
            <a:lvl1pPr algn="ctr">
              <a:defRPr/>
            </a:lvl1pPr>
          </a:lstStyle>
          <a:p>
            <a:r>
              <a:rPr lang="en-US" dirty="0"/>
              <a:t>Click to add photo</a:t>
            </a:r>
          </a:p>
        </p:txBody>
      </p:sp>
      <p:sp>
        <p:nvSpPr>
          <p:cNvPr id="29" name="Content Placeholder 2">
            <a:extLst>
              <a:ext uri="{FF2B5EF4-FFF2-40B4-BE49-F238E27FC236}">
                <a16:creationId xmlns:a16="http://schemas.microsoft.com/office/drawing/2014/main" id="{551E6FEF-934C-427E-A65F-F501B04FC71D}"/>
              </a:ext>
            </a:extLst>
          </p:cNvPr>
          <p:cNvSpPr>
            <a:spLocks noGrp="1"/>
          </p:cNvSpPr>
          <p:nvPr>
            <p:ph idx="1" hasCustomPrompt="1"/>
          </p:nvPr>
        </p:nvSpPr>
        <p:spPr>
          <a:xfrm>
            <a:off x="5205918" y="2353586"/>
            <a:ext cx="6457717" cy="3767496"/>
          </a:xfrm>
        </p:spPr>
        <p:txBody>
          <a:bodyPr anchor="t">
            <a:normAutofit/>
          </a:bodyPr>
          <a:lstStyle>
            <a:lvl1pPr>
              <a:defRPr sz="1600" b="0" baseline="0"/>
            </a:lvl1pPr>
          </a:lstStyle>
          <a:p>
            <a:r>
              <a:rPr lang="en-US" dirty="0"/>
              <a:t>Click to add text</a:t>
            </a:r>
          </a:p>
        </p:txBody>
      </p:sp>
      <p:sp>
        <p:nvSpPr>
          <p:cNvPr id="31" name="Footer Placeholder 4">
            <a:extLst>
              <a:ext uri="{FF2B5EF4-FFF2-40B4-BE49-F238E27FC236}">
                <a16:creationId xmlns:a16="http://schemas.microsoft.com/office/drawing/2014/main" id="{CA12CF76-B207-465C-A494-3C57818ACCE6}"/>
              </a:ext>
            </a:extLst>
          </p:cNvPr>
          <p:cNvSpPr>
            <a:spLocks noGrp="1"/>
          </p:cNvSpPr>
          <p:nvPr>
            <p:ph type="ftr" sz="quarter" idx="11"/>
          </p:nvPr>
        </p:nvSpPr>
        <p:spPr>
          <a:xfrm>
            <a:off x="261906" y="6309360"/>
            <a:ext cx="4097030" cy="457200"/>
          </a:xfrm>
        </p:spPr>
        <p:txBody>
          <a:bodyPr/>
          <a:lstStyle>
            <a:lvl1pPr>
              <a:defRPr>
                <a:effectLst>
                  <a:outerShdw blurRad="50800" dist="38100" dir="240000" algn="ctr" rotWithShape="0">
                    <a:schemeClr val="tx1">
                      <a:alpha val="43000"/>
                    </a:schemeClr>
                  </a:outerShdw>
                </a:effectLst>
              </a:defRPr>
            </a:lvl1pPr>
          </a:lstStyle>
          <a:p>
            <a:r>
              <a:rPr lang="en-US" dirty="0"/>
              <a:t>Presentation Title</a:t>
            </a:r>
          </a:p>
        </p:txBody>
      </p:sp>
      <p:sp>
        <p:nvSpPr>
          <p:cNvPr id="30" name="Date Placeholder 3">
            <a:extLst>
              <a:ext uri="{FF2B5EF4-FFF2-40B4-BE49-F238E27FC236}">
                <a16:creationId xmlns:a16="http://schemas.microsoft.com/office/drawing/2014/main" id="{9F682261-0FB4-4600-86B5-DDF27881F743}"/>
              </a:ext>
            </a:extLst>
          </p:cNvPr>
          <p:cNvSpPr>
            <a:spLocks noGrp="1"/>
          </p:cNvSpPr>
          <p:nvPr>
            <p:ph type="dt" sz="half" idx="10"/>
          </p:nvPr>
        </p:nvSpPr>
        <p:spPr>
          <a:xfrm>
            <a:off x="5205303" y="6309360"/>
            <a:ext cx="3411973" cy="457200"/>
          </a:xfrm>
        </p:spPr>
        <p:txBody>
          <a:bodyPr/>
          <a:lstStyle>
            <a:lvl1pPr>
              <a:defRPr>
                <a:effectLst/>
              </a:defRPr>
            </a:lvl1pPr>
          </a:lstStyle>
          <a:p>
            <a:r>
              <a:rPr lang="en-US">
                <a:solidFill>
                  <a:schemeClr val="tx2"/>
                </a:solidFill>
              </a:rPr>
              <a:t>2/1/20XX</a:t>
            </a:r>
            <a:endParaRPr lang="en-US" dirty="0"/>
          </a:p>
        </p:txBody>
      </p:sp>
      <p:sp>
        <p:nvSpPr>
          <p:cNvPr id="32" name="Slide Number Placeholder 5">
            <a:extLst>
              <a:ext uri="{FF2B5EF4-FFF2-40B4-BE49-F238E27FC236}">
                <a16:creationId xmlns:a16="http://schemas.microsoft.com/office/drawing/2014/main" id="{632EB37A-06D5-4BC7-BC11-75B1719B0EA4}"/>
              </a:ext>
            </a:extLst>
          </p:cNvPr>
          <p:cNvSpPr>
            <a:spLocks noGrp="1"/>
          </p:cNvSpPr>
          <p:nvPr>
            <p:ph type="sldNum" sz="quarter" idx="12"/>
          </p:nvPr>
        </p:nvSpPr>
        <p:spPr>
          <a:xfrm>
            <a:off x="10569202" y="6309360"/>
            <a:ext cx="979879" cy="457200"/>
          </a:xfrm>
        </p:spPr>
        <p:txBody>
          <a:bodyPr/>
          <a:lstStyle/>
          <a:p>
            <a:fld id="{FAEF9944-A4F6-4C59-AEBD-678D6480B8EA}" type="slidenum">
              <a:rPr lang="en-US" smtClean="0"/>
              <a:t>‹#›</a:t>
            </a:fld>
            <a:endParaRPr lang="en-US" dirty="0"/>
          </a:p>
        </p:txBody>
      </p:sp>
    </p:spTree>
    <p:extLst>
      <p:ext uri="{BB962C8B-B14F-4D97-AF65-F5344CB8AC3E}">
        <p14:creationId xmlns:p14="http://schemas.microsoft.com/office/powerpoint/2010/main" val="234852293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E7E77A60-3019-43AE-AA38-E130C04CFD8D}"/>
              </a:ext>
            </a:extLst>
          </p:cNvPr>
          <p:cNvSpPr/>
          <p:nvPr userDrawn="1"/>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3FDBF0FB-88D2-4271-BFAF-D129CF8C2F68}"/>
              </a:ext>
            </a:extLst>
          </p:cNvPr>
          <p:cNvSpPr/>
          <p:nvPr userDrawn="1"/>
        </p:nvSpPr>
        <p:spPr>
          <a:xfrm>
            <a:off x="7547855" y="-4078"/>
            <a:ext cx="4641096" cy="105654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862B807B-6DFA-471C-B675-016416207F0E}"/>
              </a:ext>
            </a:extLst>
          </p:cNvPr>
          <p:cNvSpPr/>
          <p:nvPr userDrawn="1"/>
        </p:nvSpPr>
        <p:spPr>
          <a:xfrm>
            <a:off x="1525" y="1031500"/>
            <a:ext cx="12188951"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0555D4C0-9882-489D-AD77-A9F38B3784A6}"/>
              </a:ext>
            </a:extLst>
          </p:cNvPr>
          <p:cNvSpPr/>
          <p:nvPr userDrawn="1"/>
        </p:nvSpPr>
        <p:spPr>
          <a:xfrm>
            <a:off x="7585468" y="1095508"/>
            <a:ext cx="4603482" cy="5016893"/>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itle 1">
            <a:extLst>
              <a:ext uri="{FF2B5EF4-FFF2-40B4-BE49-F238E27FC236}">
                <a16:creationId xmlns:a16="http://schemas.microsoft.com/office/drawing/2014/main" id="{63F61843-5C9C-49E0-8A90-64085BC79F79}"/>
              </a:ext>
            </a:extLst>
          </p:cNvPr>
          <p:cNvSpPr>
            <a:spLocks noGrp="1"/>
          </p:cNvSpPr>
          <p:nvPr>
            <p:ph type="ctrTitle" hasCustomPrompt="1"/>
          </p:nvPr>
        </p:nvSpPr>
        <p:spPr>
          <a:xfrm>
            <a:off x="7973503" y="1709530"/>
            <a:ext cx="3754671" cy="2528515"/>
          </a:xfrm>
        </p:spPr>
        <p:txBody>
          <a:bodyPr anchor="b"/>
          <a:lstStyle>
            <a:lvl1pPr>
              <a:lnSpc>
                <a:spcPct val="100000"/>
              </a:lnSpc>
              <a:defRPr/>
            </a:lvl1pPr>
          </a:lstStyle>
          <a:p>
            <a:r>
              <a:rPr lang="en-US" sz="3600" b="1" cap="none" dirty="0">
                <a:solidFill>
                  <a:schemeClr val="tx2"/>
                </a:solidFill>
              </a:rPr>
              <a:t>Click to add title</a:t>
            </a:r>
          </a:p>
        </p:txBody>
      </p:sp>
      <p:sp>
        <p:nvSpPr>
          <p:cNvPr id="30" name="Subtitle 2">
            <a:extLst>
              <a:ext uri="{FF2B5EF4-FFF2-40B4-BE49-F238E27FC236}">
                <a16:creationId xmlns:a16="http://schemas.microsoft.com/office/drawing/2014/main" id="{15C8BDC7-F09C-40A3-B14E-9A49781EE6CE}"/>
              </a:ext>
            </a:extLst>
          </p:cNvPr>
          <p:cNvSpPr>
            <a:spLocks noGrp="1"/>
          </p:cNvSpPr>
          <p:nvPr>
            <p:ph type="subTitle" idx="1" hasCustomPrompt="1"/>
          </p:nvPr>
        </p:nvSpPr>
        <p:spPr>
          <a:xfrm>
            <a:off x="7976914" y="4238046"/>
            <a:ext cx="3806919" cy="1741404"/>
          </a:xfrm>
        </p:spPr>
        <p:txBody>
          <a:bodyPr anchor="t">
            <a:normAutofit/>
          </a:bodyPr>
          <a:lstStyle>
            <a:lvl1pPr>
              <a:defRPr sz="1600" b="0"/>
            </a:lvl1pPr>
          </a:lstStyle>
          <a:p>
            <a:r>
              <a:rPr lang="en-US" sz="2000" dirty="0">
                <a:solidFill>
                  <a:schemeClr val="tx2"/>
                </a:solidFill>
              </a:rPr>
              <a:t>Click to add subtitle</a:t>
            </a:r>
          </a:p>
        </p:txBody>
      </p:sp>
      <p:sp>
        <p:nvSpPr>
          <p:cNvPr id="32" name="Rectangle 31">
            <a:extLst>
              <a:ext uri="{FF2B5EF4-FFF2-40B4-BE49-F238E27FC236}">
                <a16:creationId xmlns:a16="http://schemas.microsoft.com/office/drawing/2014/main" id="{247A5DB4-1ED7-4630-89AF-F1802E44EF89}"/>
              </a:ext>
            </a:extLst>
          </p:cNvPr>
          <p:cNvSpPr/>
          <p:nvPr userDrawn="1"/>
        </p:nvSpPr>
        <p:spPr>
          <a:xfrm>
            <a:off x="0" y="6144405"/>
            <a:ext cx="7534656" cy="7135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6E5D4012-4107-490F-A369-EA7063242A98}"/>
              </a:ext>
            </a:extLst>
          </p:cNvPr>
          <p:cNvSpPr/>
          <p:nvPr userDrawn="1"/>
        </p:nvSpPr>
        <p:spPr>
          <a:xfrm>
            <a:off x="7585468" y="6167615"/>
            <a:ext cx="4603482" cy="690385"/>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795C79E2-9EA5-4713-B4AF-0E4572CFFA2F}"/>
              </a:ext>
            </a:extLst>
          </p:cNvPr>
          <p:cNvSpPr/>
          <p:nvPr userDrawn="1"/>
        </p:nvSpPr>
        <p:spPr>
          <a:xfrm>
            <a:off x="1525" y="6112401"/>
            <a:ext cx="12188951"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274C09E2-06F0-4230-8DAD-A0DBF01F8603}"/>
              </a:ext>
            </a:extLst>
          </p:cNvPr>
          <p:cNvSpPr/>
          <p:nvPr userDrawn="1"/>
        </p:nvSpPr>
        <p:spPr>
          <a:xfrm>
            <a:off x="7521459" y="0"/>
            <a:ext cx="6400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Picture Placeholder 38">
            <a:extLst>
              <a:ext uri="{FF2B5EF4-FFF2-40B4-BE49-F238E27FC236}">
                <a16:creationId xmlns:a16="http://schemas.microsoft.com/office/drawing/2014/main" id="{AB2070F4-085F-4F8D-A1E8-A58E5F8F0687}"/>
              </a:ext>
            </a:extLst>
          </p:cNvPr>
          <p:cNvSpPr>
            <a:spLocks noGrp="1"/>
          </p:cNvSpPr>
          <p:nvPr>
            <p:ph type="pic" sz="quarter" idx="13" hasCustomPrompt="1"/>
          </p:nvPr>
        </p:nvSpPr>
        <p:spPr>
          <a:xfrm>
            <a:off x="1" y="1095509"/>
            <a:ext cx="7519932" cy="5016892"/>
          </a:xfrm>
        </p:spPr>
        <p:txBody>
          <a:bodyPr anchor="t"/>
          <a:lstStyle>
            <a:lvl1pPr algn="ctr">
              <a:defRPr/>
            </a:lvl1pPr>
          </a:lstStyle>
          <a:p>
            <a:r>
              <a:rPr lang="en-US" dirty="0"/>
              <a:t>Click to add photo</a:t>
            </a:r>
          </a:p>
        </p:txBody>
      </p:sp>
    </p:spTree>
    <p:extLst>
      <p:ext uri="{BB962C8B-B14F-4D97-AF65-F5344CB8AC3E}">
        <p14:creationId xmlns:p14="http://schemas.microsoft.com/office/powerpoint/2010/main" val="364049053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EDEBA854-A26D-41C5-9D40-DF6B49ACB136}"/>
              </a:ext>
            </a:extLst>
          </p:cNvPr>
          <p:cNvSpPr/>
          <p:nvPr userDrawn="1"/>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0995BFA7-EB65-4E20-A693-324FEF74D3AE}"/>
              </a:ext>
            </a:extLst>
          </p:cNvPr>
          <p:cNvSpPr/>
          <p:nvPr userDrawn="1"/>
        </p:nvSpPr>
        <p:spPr>
          <a:xfrm>
            <a:off x="1038768" y="2130218"/>
            <a:ext cx="11153231" cy="4727782"/>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6A9E9218-0397-4231-81F4-03972AB6A3DD}"/>
              </a:ext>
            </a:extLst>
          </p:cNvPr>
          <p:cNvSpPr/>
          <p:nvPr userDrawn="1"/>
        </p:nvSpPr>
        <p:spPr>
          <a:xfrm>
            <a:off x="0" y="896641"/>
            <a:ext cx="12192000" cy="13477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itle 1">
            <a:extLst>
              <a:ext uri="{FF2B5EF4-FFF2-40B4-BE49-F238E27FC236}">
                <a16:creationId xmlns:a16="http://schemas.microsoft.com/office/drawing/2014/main" id="{81905177-1789-44BB-950A-7018653E6466}"/>
              </a:ext>
            </a:extLst>
          </p:cNvPr>
          <p:cNvSpPr>
            <a:spLocks noGrp="1"/>
          </p:cNvSpPr>
          <p:nvPr>
            <p:ph type="title" hasCustomPrompt="1"/>
          </p:nvPr>
        </p:nvSpPr>
        <p:spPr>
          <a:xfrm>
            <a:off x="1535371" y="1044054"/>
            <a:ext cx="10013709" cy="1030360"/>
          </a:xfrm>
        </p:spPr>
        <p:txBody>
          <a:bodyPr/>
          <a:lstStyle>
            <a:lvl1pPr>
              <a:defRPr>
                <a:solidFill>
                  <a:schemeClr val="bg1"/>
                </a:solidFill>
              </a:defRPr>
            </a:lvl1pPr>
          </a:lstStyle>
          <a:p>
            <a:r>
              <a:rPr lang="en-US" dirty="0">
                <a:solidFill>
                  <a:schemeClr val="bg1"/>
                </a:solidFill>
              </a:rPr>
              <a:t>Click to add title</a:t>
            </a:r>
          </a:p>
        </p:txBody>
      </p:sp>
      <p:sp>
        <p:nvSpPr>
          <p:cNvPr id="16" name="Rectangle 15">
            <a:extLst>
              <a:ext uri="{FF2B5EF4-FFF2-40B4-BE49-F238E27FC236}">
                <a16:creationId xmlns:a16="http://schemas.microsoft.com/office/drawing/2014/main" id="{AF2F4B8C-C655-4441-A7FF-616EF634E6E1}"/>
              </a:ext>
            </a:extLst>
          </p:cNvPr>
          <p:cNvSpPr/>
          <p:nvPr userDrawn="1"/>
        </p:nvSpPr>
        <p:spPr>
          <a:xfrm>
            <a:off x="-1" y="962423"/>
            <a:ext cx="1006766" cy="12161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F89301A4-3CA9-4D0E-944E-1BE5921FA0B3}"/>
              </a:ext>
            </a:extLst>
          </p:cNvPr>
          <p:cNvSpPr/>
          <p:nvPr userDrawn="1"/>
        </p:nvSpPr>
        <p:spPr>
          <a:xfrm rot="5400000">
            <a:off x="-2390232"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ooter Placeholder 4">
            <a:extLst>
              <a:ext uri="{FF2B5EF4-FFF2-40B4-BE49-F238E27FC236}">
                <a16:creationId xmlns:a16="http://schemas.microsoft.com/office/drawing/2014/main" id="{A9C29C55-D1EC-4DD4-BA5B-11E4AB1578D7}"/>
              </a:ext>
            </a:extLst>
          </p:cNvPr>
          <p:cNvSpPr>
            <a:spLocks noGrp="1"/>
          </p:cNvSpPr>
          <p:nvPr>
            <p:ph type="ftr" sz="quarter" idx="11"/>
          </p:nvPr>
        </p:nvSpPr>
        <p:spPr>
          <a:xfrm>
            <a:off x="1535371" y="6309360"/>
            <a:ext cx="5732061" cy="457200"/>
          </a:xfrm>
        </p:spPr>
        <p:txBody>
          <a:bodyPr/>
          <a:lstStyle/>
          <a:p>
            <a:r>
              <a:rPr lang="en-US" dirty="0"/>
              <a:t>Presentation Title</a:t>
            </a:r>
          </a:p>
        </p:txBody>
      </p:sp>
      <p:sp>
        <p:nvSpPr>
          <p:cNvPr id="20" name="Date Placeholder 3">
            <a:extLst>
              <a:ext uri="{FF2B5EF4-FFF2-40B4-BE49-F238E27FC236}">
                <a16:creationId xmlns:a16="http://schemas.microsoft.com/office/drawing/2014/main" id="{C31C8C6B-3212-41F0-A8A1-4A6A700AFB9D}"/>
              </a:ext>
            </a:extLst>
          </p:cNvPr>
          <p:cNvSpPr>
            <a:spLocks noGrp="1"/>
          </p:cNvSpPr>
          <p:nvPr>
            <p:ph type="dt" sz="half" idx="10"/>
          </p:nvPr>
        </p:nvSpPr>
        <p:spPr>
          <a:xfrm>
            <a:off x="8202168" y="6309360"/>
            <a:ext cx="2148840" cy="457200"/>
          </a:xfrm>
        </p:spPr>
        <p:txBody>
          <a:bodyPr/>
          <a:lstStyle/>
          <a:p>
            <a:r>
              <a:rPr lang="en-US"/>
              <a:t>2/1/20XX</a:t>
            </a:r>
            <a:endParaRPr lang="en-US" dirty="0"/>
          </a:p>
        </p:txBody>
      </p:sp>
      <p:sp>
        <p:nvSpPr>
          <p:cNvPr id="21" name="Slide Number Placeholder 5">
            <a:extLst>
              <a:ext uri="{FF2B5EF4-FFF2-40B4-BE49-F238E27FC236}">
                <a16:creationId xmlns:a16="http://schemas.microsoft.com/office/drawing/2014/main" id="{67357410-255F-470C-AD92-44B15997A771}"/>
              </a:ext>
            </a:extLst>
          </p:cNvPr>
          <p:cNvSpPr>
            <a:spLocks noGrp="1"/>
          </p:cNvSpPr>
          <p:nvPr>
            <p:ph type="sldNum" sz="quarter" idx="12"/>
          </p:nvPr>
        </p:nvSpPr>
        <p:spPr>
          <a:xfrm>
            <a:off x="10569202" y="6309360"/>
            <a:ext cx="979879" cy="457200"/>
          </a:xfrm>
        </p:spPr>
        <p:txBody>
          <a:bodyPr/>
          <a:lstStyle/>
          <a:p>
            <a:fld id="{FAEF9944-A4F6-4C59-AEBD-678D6480B8EA}" type="slidenum">
              <a:rPr lang="en-US" smtClean="0"/>
              <a:t>‹#›</a:t>
            </a:fld>
            <a:endParaRPr lang="en-US" dirty="0"/>
          </a:p>
        </p:txBody>
      </p:sp>
    </p:spTree>
    <p:extLst>
      <p:ext uri="{BB962C8B-B14F-4D97-AF65-F5344CB8AC3E}">
        <p14:creationId xmlns:p14="http://schemas.microsoft.com/office/powerpoint/2010/main" val="26043512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useBgFill="1">
        <p:nvSpPr>
          <p:cNvPr id="6" name="Rectangle 5">
            <a:extLst>
              <a:ext uri="{FF2B5EF4-FFF2-40B4-BE49-F238E27FC236}">
                <a16:creationId xmlns:a16="http://schemas.microsoft.com/office/drawing/2014/main" id="{2DF88512-9E62-4695-B350-39488566A1F7}"/>
              </a:ext>
            </a:extLst>
          </p:cNvPr>
          <p:cNvSpPr/>
          <p:nvPr userDrawn="1"/>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18CD596D-95F4-4C5C-A0E7-86D747FE70BE}"/>
              </a:ext>
            </a:extLst>
          </p:cNvPr>
          <p:cNvSpPr/>
          <p:nvPr userDrawn="1"/>
        </p:nvSpPr>
        <p:spPr>
          <a:xfrm>
            <a:off x="1038768" y="2130218"/>
            <a:ext cx="11153231" cy="4727782"/>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67553E9F-DCBF-4BEE-A261-5AA97361A0E0}"/>
              </a:ext>
            </a:extLst>
          </p:cNvPr>
          <p:cNvSpPr/>
          <p:nvPr userDrawn="1"/>
        </p:nvSpPr>
        <p:spPr>
          <a:xfrm>
            <a:off x="0" y="896641"/>
            <a:ext cx="12192000" cy="13477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a:extLst>
              <a:ext uri="{FF2B5EF4-FFF2-40B4-BE49-F238E27FC236}">
                <a16:creationId xmlns:a16="http://schemas.microsoft.com/office/drawing/2014/main" id="{949B0EB0-AEBA-44ED-BC77-4188C7486144}"/>
              </a:ext>
            </a:extLst>
          </p:cNvPr>
          <p:cNvSpPr>
            <a:spLocks noGrp="1"/>
          </p:cNvSpPr>
          <p:nvPr>
            <p:ph type="title" hasCustomPrompt="1"/>
          </p:nvPr>
        </p:nvSpPr>
        <p:spPr>
          <a:xfrm>
            <a:off x="1535371" y="1044054"/>
            <a:ext cx="10013709" cy="1030360"/>
          </a:xfrm>
        </p:spPr>
        <p:txBody>
          <a:bodyPr/>
          <a:lstStyle>
            <a:lvl1pPr>
              <a:defRPr>
                <a:solidFill>
                  <a:schemeClr val="bg1"/>
                </a:solidFill>
              </a:defRPr>
            </a:lvl1pPr>
          </a:lstStyle>
          <a:p>
            <a:r>
              <a:rPr lang="en-US" dirty="0">
                <a:solidFill>
                  <a:schemeClr val="bg1"/>
                </a:solidFill>
              </a:rPr>
              <a:t>Click to add title</a:t>
            </a:r>
          </a:p>
        </p:txBody>
      </p:sp>
      <p:sp>
        <p:nvSpPr>
          <p:cNvPr id="10" name="Rectangle 9">
            <a:extLst>
              <a:ext uri="{FF2B5EF4-FFF2-40B4-BE49-F238E27FC236}">
                <a16:creationId xmlns:a16="http://schemas.microsoft.com/office/drawing/2014/main" id="{7278DD10-67BC-4E87-A788-A45C6093F5F8}"/>
              </a:ext>
            </a:extLst>
          </p:cNvPr>
          <p:cNvSpPr/>
          <p:nvPr userDrawn="1"/>
        </p:nvSpPr>
        <p:spPr>
          <a:xfrm>
            <a:off x="-1" y="962423"/>
            <a:ext cx="1006766" cy="12161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916769F5-486B-4B48-A543-2C70359DF66E}"/>
              </a:ext>
            </a:extLst>
          </p:cNvPr>
          <p:cNvSpPr/>
          <p:nvPr userDrawn="1"/>
        </p:nvSpPr>
        <p:spPr>
          <a:xfrm rot="5400000">
            <a:off x="-2390232"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ooter Placeholder 4">
            <a:extLst>
              <a:ext uri="{FF2B5EF4-FFF2-40B4-BE49-F238E27FC236}">
                <a16:creationId xmlns:a16="http://schemas.microsoft.com/office/drawing/2014/main" id="{B47BB165-F380-48C4-B95B-C09C91893B2D}"/>
              </a:ext>
            </a:extLst>
          </p:cNvPr>
          <p:cNvSpPr>
            <a:spLocks noGrp="1"/>
          </p:cNvSpPr>
          <p:nvPr>
            <p:ph type="ftr" sz="quarter" idx="11"/>
          </p:nvPr>
        </p:nvSpPr>
        <p:spPr>
          <a:xfrm>
            <a:off x="1535371" y="6309360"/>
            <a:ext cx="5732061" cy="457200"/>
          </a:xfrm>
        </p:spPr>
        <p:txBody>
          <a:bodyPr/>
          <a:lstStyle/>
          <a:p>
            <a:r>
              <a:rPr lang="en-US" dirty="0"/>
              <a:t>Presentation Title</a:t>
            </a:r>
          </a:p>
        </p:txBody>
      </p:sp>
      <p:sp>
        <p:nvSpPr>
          <p:cNvPr id="13" name="Date Placeholder 3">
            <a:extLst>
              <a:ext uri="{FF2B5EF4-FFF2-40B4-BE49-F238E27FC236}">
                <a16:creationId xmlns:a16="http://schemas.microsoft.com/office/drawing/2014/main" id="{49ADD171-0134-4347-A2D8-0B9D7634F1B2}"/>
              </a:ext>
            </a:extLst>
          </p:cNvPr>
          <p:cNvSpPr>
            <a:spLocks noGrp="1"/>
          </p:cNvSpPr>
          <p:nvPr>
            <p:ph type="dt" sz="half" idx="10"/>
          </p:nvPr>
        </p:nvSpPr>
        <p:spPr>
          <a:xfrm>
            <a:off x="8202168" y="6309360"/>
            <a:ext cx="2148840" cy="457200"/>
          </a:xfrm>
        </p:spPr>
        <p:txBody>
          <a:bodyPr/>
          <a:lstStyle/>
          <a:p>
            <a:r>
              <a:rPr lang="en-US"/>
              <a:t>2/1/20XX</a:t>
            </a:r>
            <a:endParaRPr lang="en-US" dirty="0"/>
          </a:p>
        </p:txBody>
      </p:sp>
      <p:sp>
        <p:nvSpPr>
          <p:cNvPr id="14" name="Slide Number Placeholder 5">
            <a:extLst>
              <a:ext uri="{FF2B5EF4-FFF2-40B4-BE49-F238E27FC236}">
                <a16:creationId xmlns:a16="http://schemas.microsoft.com/office/drawing/2014/main" id="{F0805E9B-6657-4167-BD79-CAC59C0D841D}"/>
              </a:ext>
            </a:extLst>
          </p:cNvPr>
          <p:cNvSpPr>
            <a:spLocks noGrp="1"/>
          </p:cNvSpPr>
          <p:nvPr>
            <p:ph type="sldNum" sz="quarter" idx="12"/>
          </p:nvPr>
        </p:nvSpPr>
        <p:spPr>
          <a:xfrm>
            <a:off x="10569202" y="6309360"/>
            <a:ext cx="979879" cy="457200"/>
          </a:xfrm>
        </p:spPr>
        <p:txBody>
          <a:bodyPr/>
          <a:lstStyle/>
          <a:p>
            <a:fld id="{FAEF9944-A4F6-4C59-AEBD-678D6480B8EA}" type="slidenum">
              <a:rPr lang="en-US" smtClean="0"/>
              <a:t>‹#›</a:t>
            </a:fld>
            <a:endParaRPr lang="en-US" dirty="0"/>
          </a:p>
        </p:txBody>
      </p:sp>
    </p:spTree>
    <p:extLst>
      <p:ext uri="{BB962C8B-B14F-4D97-AF65-F5344CB8AC3E}">
        <p14:creationId xmlns:p14="http://schemas.microsoft.com/office/powerpoint/2010/main" val="368456142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A8A107B-E23F-4793-95B4-335240DB97AF}"/>
              </a:ext>
              <a:ext uri="{C183D7F6-B498-43B3-948B-1728B52AA6E4}">
                <adec:decorative xmlns:adec="http://schemas.microsoft.com/office/drawing/2017/decorative" val="1"/>
              </a:ext>
            </a:extLst>
          </p:cNvPr>
          <p:cNvSpPr/>
          <p:nvPr userDrawn="1"/>
        </p:nvSpPr>
        <p:spPr>
          <a:xfrm>
            <a:off x="4551118" y="0"/>
            <a:ext cx="6400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B7568F3C-8CA8-489A-9870-E2C458355CCA}"/>
              </a:ext>
            </a:extLst>
          </p:cNvPr>
          <p:cNvSpPr>
            <a:spLocks noGrp="1"/>
          </p:cNvSpPr>
          <p:nvPr>
            <p:ph type="pic" sz="quarter" idx="13" hasCustomPrompt="1"/>
          </p:nvPr>
        </p:nvSpPr>
        <p:spPr>
          <a:xfrm>
            <a:off x="0" y="0"/>
            <a:ext cx="12192000" cy="6858000"/>
          </a:xfrm>
          <a:custGeom>
            <a:avLst/>
            <a:gdLst>
              <a:gd name="connsiteX0" fmla="*/ 4615126 w 12192000"/>
              <a:gd name="connsiteY0" fmla="*/ 0 h 6858000"/>
              <a:gd name="connsiteX1" fmla="*/ 12192000 w 12192000"/>
              <a:gd name="connsiteY1" fmla="*/ 0 h 6858000"/>
              <a:gd name="connsiteX2" fmla="*/ 12192000 w 12192000"/>
              <a:gd name="connsiteY2" fmla="*/ 6858000 h 6858000"/>
              <a:gd name="connsiteX3" fmla="*/ 4615126 w 12192000"/>
              <a:gd name="connsiteY3" fmla="*/ 6858000 h 6858000"/>
              <a:gd name="connsiteX4" fmla="*/ 0 w 12192000"/>
              <a:gd name="connsiteY4" fmla="*/ 0 h 6858000"/>
              <a:gd name="connsiteX5" fmla="*/ 4551118 w 12192000"/>
              <a:gd name="connsiteY5" fmla="*/ 0 h 6858000"/>
              <a:gd name="connsiteX6" fmla="*/ 4551118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4615126" y="0"/>
                </a:moveTo>
                <a:lnTo>
                  <a:pt x="12192000" y="0"/>
                </a:lnTo>
                <a:lnTo>
                  <a:pt x="12192000" y="6858000"/>
                </a:lnTo>
                <a:lnTo>
                  <a:pt x="4615126" y="6858000"/>
                </a:lnTo>
                <a:close/>
                <a:moveTo>
                  <a:pt x="0" y="0"/>
                </a:moveTo>
                <a:lnTo>
                  <a:pt x="4551118" y="0"/>
                </a:lnTo>
                <a:lnTo>
                  <a:pt x="4551118" y="6858000"/>
                </a:lnTo>
                <a:lnTo>
                  <a:pt x="0" y="6858000"/>
                </a:lnTo>
                <a:close/>
              </a:path>
            </a:pathLst>
          </a:custGeom>
        </p:spPr>
        <p:txBody>
          <a:bodyPr wrap="square" anchor="t">
            <a:noAutofit/>
          </a:bodyPr>
          <a:lstStyle>
            <a:lvl1pPr algn="ctr">
              <a:defRPr/>
            </a:lvl1pPr>
          </a:lstStyle>
          <a:p>
            <a:r>
              <a:rPr lang="en-US" dirty="0"/>
              <a:t>Click to add photo</a:t>
            </a:r>
          </a:p>
        </p:txBody>
      </p:sp>
      <p:sp>
        <p:nvSpPr>
          <p:cNvPr id="2" name="Title 1">
            <a:extLst>
              <a:ext uri="{FF2B5EF4-FFF2-40B4-BE49-F238E27FC236}">
                <a16:creationId xmlns:a16="http://schemas.microsoft.com/office/drawing/2014/main" id="{CE2C14E8-F37D-4BEA-9D62-5E707EDF0D44}"/>
              </a:ext>
            </a:extLst>
          </p:cNvPr>
          <p:cNvSpPr>
            <a:spLocks noGrp="1"/>
          </p:cNvSpPr>
          <p:nvPr>
            <p:ph type="title" hasCustomPrompt="1"/>
          </p:nvPr>
        </p:nvSpPr>
        <p:spPr>
          <a:xfrm>
            <a:off x="-1725" y="1095508"/>
            <a:ext cx="4606535" cy="3936931"/>
          </a:xfrm>
          <a:solidFill>
            <a:schemeClr val="tx2"/>
          </a:solidFill>
        </p:spPr>
        <p:txBody>
          <a:bodyPr rIns="365760" anchor="b"/>
          <a:lstStyle>
            <a:lvl1pPr marL="365760">
              <a:lnSpc>
                <a:spcPct val="100000"/>
              </a:lnSpc>
              <a:spcBef>
                <a:spcPts val="1000"/>
              </a:spcBef>
              <a:defRPr sz="3600">
                <a:solidFill>
                  <a:schemeClr val="bg1"/>
                </a:solidFill>
              </a:defRPr>
            </a:lvl1pPr>
          </a:lstStyle>
          <a:p>
            <a:r>
              <a:rPr lang="en-US" dirty="0"/>
              <a:t>CLICK TO EDIT MASTER TITLE STYLE</a:t>
            </a:r>
          </a:p>
        </p:txBody>
      </p:sp>
      <p:sp>
        <p:nvSpPr>
          <p:cNvPr id="5" name="Text Placeholder 4">
            <a:extLst>
              <a:ext uri="{FF2B5EF4-FFF2-40B4-BE49-F238E27FC236}">
                <a16:creationId xmlns:a16="http://schemas.microsoft.com/office/drawing/2014/main" id="{D1784D33-9C88-49E6-8F90-05148C5496F5}"/>
              </a:ext>
            </a:extLst>
          </p:cNvPr>
          <p:cNvSpPr>
            <a:spLocks noGrp="1"/>
          </p:cNvSpPr>
          <p:nvPr>
            <p:ph type="body" sz="quarter" idx="14"/>
          </p:nvPr>
        </p:nvSpPr>
        <p:spPr>
          <a:xfrm>
            <a:off x="-1726" y="5032439"/>
            <a:ext cx="4606535" cy="1079962"/>
          </a:xfrm>
          <a:solidFill>
            <a:schemeClr val="tx2"/>
          </a:solidFill>
        </p:spPr>
        <p:txBody>
          <a:bodyPr anchor="ctr"/>
          <a:lstStyle>
            <a:lvl1pPr marL="365760">
              <a:spcBef>
                <a:spcPts val="1000"/>
              </a:spcBef>
              <a:defRPr sz="1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24" name="Footer Placeholder 4">
            <a:extLst>
              <a:ext uri="{FF2B5EF4-FFF2-40B4-BE49-F238E27FC236}">
                <a16:creationId xmlns:a16="http://schemas.microsoft.com/office/drawing/2014/main" id="{5CD820E0-0083-439B-A9DE-C3DEA1DEA851}"/>
              </a:ext>
            </a:extLst>
          </p:cNvPr>
          <p:cNvSpPr>
            <a:spLocks noGrp="1"/>
          </p:cNvSpPr>
          <p:nvPr>
            <p:ph type="ftr" sz="quarter" idx="11"/>
          </p:nvPr>
        </p:nvSpPr>
        <p:spPr>
          <a:xfrm>
            <a:off x="855388" y="6309360"/>
            <a:ext cx="6007691" cy="457200"/>
          </a:xfrm>
        </p:spPr>
        <p:txBody>
          <a:bodyPr/>
          <a:lstStyle>
            <a:lvl1pPr>
              <a:defRPr>
                <a:solidFill>
                  <a:schemeClr val="bg1"/>
                </a:solidFill>
                <a:effectLst>
                  <a:outerShdw blurRad="38100" dist="38100" dir="2700000" algn="tl">
                    <a:srgbClr val="000000">
                      <a:alpha val="43137"/>
                    </a:srgbClr>
                  </a:outerShdw>
                </a:effectLst>
              </a:defRPr>
            </a:lvl1pPr>
          </a:lstStyle>
          <a:p>
            <a:r>
              <a:rPr lang="en-US" dirty="0"/>
              <a:t>Presentation Title</a:t>
            </a:r>
          </a:p>
        </p:txBody>
      </p:sp>
      <p:sp>
        <p:nvSpPr>
          <p:cNvPr id="26" name="Date Placeholder 3">
            <a:extLst>
              <a:ext uri="{FF2B5EF4-FFF2-40B4-BE49-F238E27FC236}">
                <a16:creationId xmlns:a16="http://schemas.microsoft.com/office/drawing/2014/main" id="{D8A8D931-E01B-43C0-806F-2413BF5938FC}"/>
              </a:ext>
            </a:extLst>
          </p:cNvPr>
          <p:cNvSpPr>
            <a:spLocks noGrp="1"/>
          </p:cNvSpPr>
          <p:nvPr>
            <p:ph type="dt" sz="half" idx="10"/>
          </p:nvPr>
        </p:nvSpPr>
        <p:spPr>
          <a:xfrm>
            <a:off x="8197353" y="6309360"/>
            <a:ext cx="2151134" cy="457200"/>
          </a:xfrm>
        </p:spPr>
        <p:txBody>
          <a:bodyPr/>
          <a:lstStyle>
            <a:lvl1pPr>
              <a:defRPr>
                <a:solidFill>
                  <a:schemeClr val="bg1"/>
                </a:solidFill>
                <a:effectLst>
                  <a:outerShdw blurRad="38100" dist="38100" dir="2700000" algn="tl">
                    <a:srgbClr val="000000">
                      <a:alpha val="43137"/>
                    </a:srgbClr>
                  </a:outerShdw>
                </a:effectLst>
              </a:defRPr>
            </a:lvl1pPr>
          </a:lstStyle>
          <a:p>
            <a:r>
              <a:rPr lang="en-US"/>
              <a:t>2/1/20XX</a:t>
            </a:r>
            <a:endParaRPr lang="en-US" dirty="0"/>
          </a:p>
        </p:txBody>
      </p:sp>
      <p:sp>
        <p:nvSpPr>
          <p:cNvPr id="27" name="Slide Number Placeholder 6">
            <a:extLst>
              <a:ext uri="{FF2B5EF4-FFF2-40B4-BE49-F238E27FC236}">
                <a16:creationId xmlns:a16="http://schemas.microsoft.com/office/drawing/2014/main" id="{0F3F4E6D-F4D2-430F-A2C3-3C037D778F4B}"/>
              </a:ext>
            </a:extLst>
          </p:cNvPr>
          <p:cNvSpPr>
            <a:spLocks noGrp="1"/>
          </p:cNvSpPr>
          <p:nvPr>
            <p:ph type="sldNum" sz="quarter" idx="12"/>
          </p:nvPr>
        </p:nvSpPr>
        <p:spPr>
          <a:xfrm>
            <a:off x="10569202" y="6309360"/>
            <a:ext cx="979879" cy="457200"/>
          </a:xfrm>
        </p:spPr>
        <p:txBody>
          <a:bodyPr/>
          <a:lstStyle>
            <a:lvl1pPr>
              <a:defRPr>
                <a:solidFill>
                  <a:schemeClr val="bg1"/>
                </a:solidFill>
                <a:effectLst>
                  <a:outerShdw blurRad="38100" dist="38100" dir="2700000" algn="tl">
                    <a:srgbClr val="000000">
                      <a:alpha val="43137"/>
                    </a:srgbClr>
                  </a:outerShdw>
                </a:effectLst>
              </a:defRPr>
            </a:lvl1p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174793158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pos="5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29F91A3C-7ABB-4E5E-B04F-29DB072AE13C}"/>
              </a:ext>
            </a:extLst>
          </p:cNvPr>
          <p:cNvSpPr/>
          <p:nvPr userDrawn="1"/>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9EB9AABE-3FBC-4E64-8672-D073D4A3F412}"/>
              </a:ext>
            </a:extLst>
          </p:cNvPr>
          <p:cNvSpPr/>
          <p:nvPr userDrawn="1"/>
        </p:nvSpPr>
        <p:spPr>
          <a:xfrm>
            <a:off x="1038768" y="-2946"/>
            <a:ext cx="11153231" cy="4727782"/>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38FF13AE-FEBF-40A1-A799-6EB275CBBCB5}"/>
              </a:ext>
            </a:extLst>
          </p:cNvPr>
          <p:cNvSpPr/>
          <p:nvPr userDrawn="1"/>
        </p:nvSpPr>
        <p:spPr>
          <a:xfrm>
            <a:off x="0" y="4724838"/>
            <a:ext cx="12192000" cy="13477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itle 1">
            <a:extLst>
              <a:ext uri="{FF2B5EF4-FFF2-40B4-BE49-F238E27FC236}">
                <a16:creationId xmlns:a16="http://schemas.microsoft.com/office/drawing/2014/main" id="{EACBDB11-07EC-4982-BBFA-8EECF50C7B93}"/>
              </a:ext>
            </a:extLst>
          </p:cNvPr>
          <p:cNvSpPr>
            <a:spLocks noGrp="1"/>
          </p:cNvSpPr>
          <p:nvPr>
            <p:ph type="title" hasCustomPrompt="1"/>
          </p:nvPr>
        </p:nvSpPr>
        <p:spPr>
          <a:xfrm>
            <a:off x="1535372" y="4872251"/>
            <a:ext cx="10013709" cy="1030360"/>
          </a:xfrm>
        </p:spPr>
        <p:txBody>
          <a:bodyPr/>
          <a:lstStyle>
            <a:lvl1pPr>
              <a:defRPr>
                <a:solidFill>
                  <a:schemeClr val="bg1"/>
                </a:solidFill>
              </a:defRPr>
            </a:lvl1pPr>
          </a:lstStyle>
          <a:p>
            <a:r>
              <a:rPr lang="en-US" dirty="0">
                <a:solidFill>
                  <a:schemeClr val="bg1"/>
                </a:solidFill>
              </a:rPr>
              <a:t>Click to add title</a:t>
            </a:r>
          </a:p>
        </p:txBody>
      </p:sp>
      <p:sp>
        <p:nvSpPr>
          <p:cNvPr id="30" name="Rectangle 29">
            <a:extLst>
              <a:ext uri="{FF2B5EF4-FFF2-40B4-BE49-F238E27FC236}">
                <a16:creationId xmlns:a16="http://schemas.microsoft.com/office/drawing/2014/main" id="{67B21770-EBB9-4C73-BE13-26901F3CC9FB}"/>
              </a:ext>
            </a:extLst>
          </p:cNvPr>
          <p:cNvSpPr/>
          <p:nvPr userDrawn="1"/>
        </p:nvSpPr>
        <p:spPr>
          <a:xfrm>
            <a:off x="-1" y="4790620"/>
            <a:ext cx="1006766" cy="12161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4172AFA4-5141-4F0F-B9F6-0BE3ADBED218}"/>
              </a:ext>
            </a:extLst>
          </p:cNvPr>
          <p:cNvSpPr/>
          <p:nvPr userDrawn="1"/>
        </p:nvSpPr>
        <p:spPr>
          <a:xfrm rot="5400000">
            <a:off x="-2390232"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Footer Placeholder 4">
            <a:extLst>
              <a:ext uri="{FF2B5EF4-FFF2-40B4-BE49-F238E27FC236}">
                <a16:creationId xmlns:a16="http://schemas.microsoft.com/office/drawing/2014/main" id="{41DE758B-03CF-48F8-BCBE-AD97B70428DF}"/>
              </a:ext>
            </a:extLst>
          </p:cNvPr>
          <p:cNvSpPr>
            <a:spLocks noGrp="1"/>
          </p:cNvSpPr>
          <p:nvPr>
            <p:ph type="ftr" sz="quarter" idx="11"/>
          </p:nvPr>
        </p:nvSpPr>
        <p:spPr>
          <a:xfrm>
            <a:off x="1535372" y="6309360"/>
            <a:ext cx="4946592" cy="457200"/>
          </a:xfrm>
        </p:spPr>
        <p:txBody>
          <a:bodyPr/>
          <a:lstStyle/>
          <a:p>
            <a:r>
              <a:rPr lang="en-US" dirty="0"/>
              <a:t>Presentation Title</a:t>
            </a:r>
          </a:p>
        </p:txBody>
      </p:sp>
      <p:sp>
        <p:nvSpPr>
          <p:cNvPr id="34" name="Date Placeholder 3">
            <a:extLst>
              <a:ext uri="{FF2B5EF4-FFF2-40B4-BE49-F238E27FC236}">
                <a16:creationId xmlns:a16="http://schemas.microsoft.com/office/drawing/2014/main" id="{1640606E-041A-4385-96D7-3C6E775E3FA4}"/>
              </a:ext>
            </a:extLst>
          </p:cNvPr>
          <p:cNvSpPr>
            <a:spLocks noGrp="1"/>
          </p:cNvSpPr>
          <p:nvPr>
            <p:ph type="dt" sz="half" idx="10"/>
          </p:nvPr>
        </p:nvSpPr>
        <p:spPr>
          <a:xfrm>
            <a:off x="8202168" y="6309360"/>
            <a:ext cx="2148840" cy="457200"/>
          </a:xfrm>
        </p:spPr>
        <p:txBody>
          <a:bodyPr/>
          <a:lstStyle/>
          <a:p>
            <a:r>
              <a:rPr lang="en-US"/>
              <a:t>2/1/20XX</a:t>
            </a:r>
            <a:endParaRPr lang="en-US" dirty="0"/>
          </a:p>
        </p:txBody>
      </p:sp>
      <p:sp>
        <p:nvSpPr>
          <p:cNvPr id="35" name="Slide Number Placeholder 5">
            <a:extLst>
              <a:ext uri="{FF2B5EF4-FFF2-40B4-BE49-F238E27FC236}">
                <a16:creationId xmlns:a16="http://schemas.microsoft.com/office/drawing/2014/main" id="{35844B60-1EF6-4A90-9030-B5043BCD058B}"/>
              </a:ext>
            </a:extLst>
          </p:cNvPr>
          <p:cNvSpPr>
            <a:spLocks noGrp="1"/>
          </p:cNvSpPr>
          <p:nvPr>
            <p:ph type="sldNum" sz="quarter" idx="12"/>
          </p:nvPr>
        </p:nvSpPr>
        <p:spPr>
          <a:xfrm>
            <a:off x="10569202" y="6309360"/>
            <a:ext cx="979879" cy="457200"/>
          </a:xfrm>
        </p:spPr>
        <p:txBody>
          <a:bodyPr/>
          <a:lstStyle/>
          <a:p>
            <a:fld id="{FAEF9944-A4F6-4C59-AEBD-678D6480B8EA}" type="slidenum">
              <a:rPr lang="en-US" smtClean="0"/>
              <a:t>‹#›</a:t>
            </a:fld>
            <a:endParaRPr lang="en-US" dirty="0"/>
          </a:p>
        </p:txBody>
      </p:sp>
    </p:spTree>
    <p:extLst>
      <p:ext uri="{BB962C8B-B14F-4D97-AF65-F5344CB8AC3E}">
        <p14:creationId xmlns:p14="http://schemas.microsoft.com/office/powerpoint/2010/main" val="367259975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pos="5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useBgFill="1">
        <p:nvSpPr>
          <p:cNvPr id="2" name="Rectangle 1">
            <a:extLst>
              <a:ext uri="{FF2B5EF4-FFF2-40B4-BE49-F238E27FC236}">
                <a16:creationId xmlns:a16="http://schemas.microsoft.com/office/drawing/2014/main" id="{30FB3D5A-25E2-453F-A78E-0A20BDCE80A2}"/>
              </a:ext>
            </a:extLst>
          </p:cNvPr>
          <p:cNvSpPr/>
          <p:nvPr userDrawn="1"/>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28796342-0E80-4F8E-9563-9F5EDFC0DDF2}"/>
              </a:ext>
            </a:extLst>
          </p:cNvPr>
          <p:cNvSpPr/>
          <p:nvPr userDrawn="1"/>
        </p:nvSpPr>
        <p:spPr>
          <a:xfrm>
            <a:off x="1038768" y="-2946"/>
            <a:ext cx="11153231" cy="4727782"/>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C39B2F5D-C3BA-453E-8F4D-97074F48C7AE}"/>
              </a:ext>
            </a:extLst>
          </p:cNvPr>
          <p:cNvSpPr/>
          <p:nvPr userDrawn="1"/>
        </p:nvSpPr>
        <p:spPr>
          <a:xfrm>
            <a:off x="0" y="4724838"/>
            <a:ext cx="12192000" cy="13477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1">
            <a:extLst>
              <a:ext uri="{FF2B5EF4-FFF2-40B4-BE49-F238E27FC236}">
                <a16:creationId xmlns:a16="http://schemas.microsoft.com/office/drawing/2014/main" id="{452D50E3-A27A-4AF6-928B-286E7BDB4BD9}"/>
              </a:ext>
            </a:extLst>
          </p:cNvPr>
          <p:cNvSpPr>
            <a:spLocks noGrp="1"/>
          </p:cNvSpPr>
          <p:nvPr>
            <p:ph type="title" hasCustomPrompt="1"/>
          </p:nvPr>
        </p:nvSpPr>
        <p:spPr>
          <a:xfrm>
            <a:off x="1535372" y="4872251"/>
            <a:ext cx="10013709" cy="1030360"/>
          </a:xfrm>
        </p:spPr>
        <p:txBody>
          <a:bodyPr/>
          <a:lstStyle>
            <a:lvl1pPr>
              <a:defRPr>
                <a:solidFill>
                  <a:schemeClr val="bg1"/>
                </a:solidFill>
              </a:defRPr>
            </a:lvl1pPr>
          </a:lstStyle>
          <a:p>
            <a:r>
              <a:rPr lang="en-US" dirty="0">
                <a:solidFill>
                  <a:schemeClr val="bg1"/>
                </a:solidFill>
              </a:rPr>
              <a:t>Click to add title</a:t>
            </a:r>
          </a:p>
        </p:txBody>
      </p:sp>
      <p:sp>
        <p:nvSpPr>
          <p:cNvPr id="6" name="Rectangle 5">
            <a:extLst>
              <a:ext uri="{FF2B5EF4-FFF2-40B4-BE49-F238E27FC236}">
                <a16:creationId xmlns:a16="http://schemas.microsoft.com/office/drawing/2014/main" id="{D874FDF0-F4BE-433D-86EE-9E1832D4388B}"/>
              </a:ext>
            </a:extLst>
          </p:cNvPr>
          <p:cNvSpPr/>
          <p:nvPr userDrawn="1"/>
        </p:nvSpPr>
        <p:spPr>
          <a:xfrm>
            <a:off x="-1" y="4790620"/>
            <a:ext cx="1006766" cy="12161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25DFCD07-1301-45ED-B326-449ECFADE70D}"/>
              </a:ext>
            </a:extLst>
          </p:cNvPr>
          <p:cNvSpPr/>
          <p:nvPr userDrawn="1"/>
        </p:nvSpPr>
        <p:spPr>
          <a:xfrm rot="5400000">
            <a:off x="-2390232"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a:extLst>
              <a:ext uri="{FF2B5EF4-FFF2-40B4-BE49-F238E27FC236}">
                <a16:creationId xmlns:a16="http://schemas.microsoft.com/office/drawing/2014/main" id="{BD5DA270-E83F-4CC8-9DA6-27CA3AEC0745}"/>
              </a:ext>
            </a:extLst>
          </p:cNvPr>
          <p:cNvSpPr>
            <a:spLocks noGrp="1"/>
          </p:cNvSpPr>
          <p:nvPr>
            <p:ph type="ftr" sz="quarter" idx="11"/>
          </p:nvPr>
        </p:nvSpPr>
        <p:spPr>
          <a:xfrm>
            <a:off x="1535372" y="6309360"/>
            <a:ext cx="4946592" cy="457200"/>
          </a:xfrm>
        </p:spPr>
        <p:txBody>
          <a:bodyPr/>
          <a:lstStyle/>
          <a:p>
            <a:r>
              <a:rPr lang="en-US" dirty="0"/>
              <a:t>Presentation Title</a:t>
            </a:r>
          </a:p>
        </p:txBody>
      </p:sp>
      <p:sp>
        <p:nvSpPr>
          <p:cNvPr id="9" name="Date Placeholder 3">
            <a:extLst>
              <a:ext uri="{FF2B5EF4-FFF2-40B4-BE49-F238E27FC236}">
                <a16:creationId xmlns:a16="http://schemas.microsoft.com/office/drawing/2014/main" id="{57804587-2E59-4D83-B86E-83ADAE4FDC13}"/>
              </a:ext>
            </a:extLst>
          </p:cNvPr>
          <p:cNvSpPr>
            <a:spLocks noGrp="1"/>
          </p:cNvSpPr>
          <p:nvPr>
            <p:ph type="dt" sz="half" idx="10"/>
          </p:nvPr>
        </p:nvSpPr>
        <p:spPr>
          <a:xfrm>
            <a:off x="8202168" y="6309360"/>
            <a:ext cx="2148840" cy="457200"/>
          </a:xfrm>
        </p:spPr>
        <p:txBody>
          <a:bodyPr/>
          <a:lstStyle/>
          <a:p>
            <a:r>
              <a:rPr lang="en-US"/>
              <a:t>2/1/20XX</a:t>
            </a:r>
            <a:endParaRPr lang="en-US" dirty="0"/>
          </a:p>
        </p:txBody>
      </p:sp>
      <p:sp>
        <p:nvSpPr>
          <p:cNvPr id="10" name="Slide Number Placeholder 5">
            <a:extLst>
              <a:ext uri="{FF2B5EF4-FFF2-40B4-BE49-F238E27FC236}">
                <a16:creationId xmlns:a16="http://schemas.microsoft.com/office/drawing/2014/main" id="{5339F117-3072-4F0C-8D1D-E5DC918CE4F0}"/>
              </a:ext>
            </a:extLst>
          </p:cNvPr>
          <p:cNvSpPr>
            <a:spLocks noGrp="1"/>
          </p:cNvSpPr>
          <p:nvPr>
            <p:ph type="sldNum" sz="quarter" idx="12"/>
          </p:nvPr>
        </p:nvSpPr>
        <p:spPr>
          <a:xfrm>
            <a:off x="10569202" y="6309360"/>
            <a:ext cx="979879" cy="457200"/>
          </a:xfrm>
        </p:spPr>
        <p:txBody>
          <a:bodyPr/>
          <a:lstStyle/>
          <a:p>
            <a:fld id="{FAEF9944-A4F6-4C59-AEBD-678D6480B8EA}" type="slidenum">
              <a:rPr lang="en-US" smtClean="0"/>
              <a:t>‹#›</a:t>
            </a:fld>
            <a:endParaRPr lang="en-US" dirty="0"/>
          </a:p>
        </p:txBody>
      </p:sp>
    </p:spTree>
    <p:extLst>
      <p:ext uri="{BB962C8B-B14F-4D97-AF65-F5344CB8AC3E}">
        <p14:creationId xmlns:p14="http://schemas.microsoft.com/office/powerpoint/2010/main" val="306689326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786F82F-1B47-46ED-8EAE-53EF71E59E9A}"/>
              </a:ext>
            </a:extLst>
          </p:cNvPr>
          <p:cNvSpPr/>
          <p:nvPr/>
        </p:nvSpPr>
        <p:spPr>
          <a:xfrm>
            <a:off x="4718302" y="0"/>
            <a:ext cx="7473698" cy="6858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42918" y="705113"/>
            <a:ext cx="3411973" cy="5197498"/>
          </a:xfrm>
          <a:prstGeom prst="rect">
            <a:avLst/>
          </a:prstGeom>
        </p:spPr>
        <p:txBody>
          <a:bodyPr vert="horz" lIns="109728" tIns="109728" rIns="109728" bIns="9144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76671" y="705113"/>
            <a:ext cx="6172412" cy="5197497"/>
          </a:xfrm>
          <a:prstGeom prst="rect">
            <a:avLst/>
          </a:prstGeom>
        </p:spPr>
        <p:txBody>
          <a:bodyPr vert="horz" lIns="109728" tIns="109728" rIns="109728" bIns="9144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76671" y="6309360"/>
            <a:ext cx="4549612" cy="457200"/>
          </a:xfrm>
          <a:prstGeom prst="rect">
            <a:avLst/>
          </a:prstGeom>
        </p:spPr>
        <p:txBody>
          <a:bodyPr vert="horz" lIns="109728" tIns="109728" rIns="109728" bIns="91440" rtlCol="0" anchor="ctr"/>
          <a:lstStyle>
            <a:lvl1pPr algn="l">
              <a:defRPr sz="1200" spc="150" baseline="0">
                <a:solidFill>
                  <a:schemeClr val="tx1">
                    <a:lumMod val="75000"/>
                    <a:lumOff val="25000"/>
                  </a:schemeClr>
                </a:solidFill>
                <a:latin typeface="+mj-lt"/>
              </a:defRPr>
            </a:lvl1pPr>
          </a:lstStyle>
          <a:p>
            <a:r>
              <a:rPr lang="en-US"/>
              <a:t>2/1/20XX</a:t>
            </a:r>
            <a:endParaRPr lang="en-US" dirty="0"/>
          </a:p>
        </p:txBody>
      </p:sp>
      <p:sp>
        <p:nvSpPr>
          <p:cNvPr id="5" name="Footer Placeholder 4"/>
          <p:cNvSpPr>
            <a:spLocks noGrp="1"/>
          </p:cNvSpPr>
          <p:nvPr>
            <p:ph type="ftr" sz="quarter" idx="3"/>
          </p:nvPr>
        </p:nvSpPr>
        <p:spPr>
          <a:xfrm>
            <a:off x="642918" y="6309360"/>
            <a:ext cx="3411973" cy="457200"/>
          </a:xfrm>
          <a:prstGeom prst="rect">
            <a:avLst/>
          </a:prstGeom>
        </p:spPr>
        <p:txBody>
          <a:bodyPr vert="horz" lIns="109728" tIns="109728" rIns="109728" bIns="91440" rtlCol="0" anchor="ctr"/>
          <a:lstStyle>
            <a:lvl1pPr algn="l">
              <a:defRPr sz="1200" spc="150" baseline="0">
                <a:solidFill>
                  <a:schemeClr val="tx1">
                    <a:lumMod val="75000"/>
                    <a:lumOff val="25000"/>
                  </a:schemeClr>
                </a:solidFill>
                <a:latin typeface="+mj-lt"/>
              </a:defRPr>
            </a:lvl1pPr>
          </a:lstStyle>
          <a:p>
            <a:r>
              <a:rPr lang="en-US" dirty="0"/>
              <a:t>Presentation Title</a:t>
            </a:r>
          </a:p>
        </p:txBody>
      </p:sp>
      <p:sp>
        <p:nvSpPr>
          <p:cNvPr id="6" name="Slide Number Placeholder 5"/>
          <p:cNvSpPr>
            <a:spLocks noGrp="1"/>
          </p:cNvSpPr>
          <p:nvPr>
            <p:ph type="sldNum" sz="quarter" idx="4"/>
          </p:nvPr>
        </p:nvSpPr>
        <p:spPr>
          <a:xfrm>
            <a:off x="10569202" y="6309360"/>
            <a:ext cx="979879" cy="457200"/>
          </a:xfrm>
          <a:prstGeom prst="rect">
            <a:avLst/>
          </a:prstGeom>
        </p:spPr>
        <p:txBody>
          <a:bodyPr vert="horz" lIns="109728" tIns="109728" rIns="109728" bIns="91440" rtlCol="0" anchor="b"/>
          <a:lstStyle>
            <a:lvl1pPr algn="r">
              <a:defRPr sz="1600" b="1" spc="150" baseline="0">
                <a:solidFill>
                  <a:schemeClr val="tx1">
                    <a:lumMod val="75000"/>
                    <a:lumOff val="25000"/>
                  </a:schemeClr>
                </a:solidFill>
                <a:latin typeface="+mj-lt"/>
              </a:defRPr>
            </a:lvl1pPr>
          </a:lstStyle>
          <a:p>
            <a:fld id="{FAEF9944-A4F6-4C59-AEBD-678D6480B8EA}" type="slidenum">
              <a:rPr lang="en-US" smtClean="0"/>
              <a:pPr/>
              <a:t>‹#›</a:t>
            </a:fld>
            <a:endParaRPr lang="en-US" dirty="0"/>
          </a:p>
        </p:txBody>
      </p:sp>
      <p:sp>
        <p:nvSpPr>
          <p:cNvPr id="21" name="Rectangle 20">
            <a:extLst>
              <a:ext uri="{FF2B5EF4-FFF2-40B4-BE49-F238E27FC236}">
                <a16:creationId xmlns:a16="http://schemas.microsoft.com/office/drawing/2014/main" id="{EF1BAF6F-6275-4646-9C59-331B29B9550F}"/>
              </a:ext>
            </a:extLst>
          </p:cNvPr>
          <p:cNvSpPr/>
          <p:nvPr/>
        </p:nvSpPr>
        <p:spPr>
          <a:xfrm rot="5400000">
            <a:off x="1257298"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012932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 id="2147483674" r:id="rId13"/>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p:txStyles>
    <p:titleStyle>
      <a:lvl1pPr algn="l" defTabSz="914400" rtl="0" eaLnBrk="1" latinLnBrk="0" hangingPunct="1">
        <a:lnSpc>
          <a:spcPct val="150000"/>
        </a:lnSpc>
        <a:spcBef>
          <a:spcPct val="0"/>
        </a:spcBef>
        <a:buNone/>
        <a:defRPr sz="3600" b="1" kern="1200" spc="150" baseline="0">
          <a:solidFill>
            <a:schemeClr val="tx1">
              <a:lumMod val="75000"/>
              <a:lumOff val="25000"/>
            </a:schemeClr>
          </a:solidFill>
          <a:latin typeface="+mj-lt"/>
          <a:ea typeface="+mj-ea"/>
          <a:cs typeface="+mj-cs"/>
        </a:defRPr>
      </a:lvl1pPr>
    </p:titleStyle>
    <p:bodyStyle>
      <a:lvl1pPr marL="0" indent="0" algn="l" defTabSz="914400" rtl="0" eaLnBrk="1" latinLnBrk="0" hangingPunct="1">
        <a:lnSpc>
          <a:spcPct val="140000"/>
        </a:lnSpc>
        <a:spcBef>
          <a:spcPts val="930"/>
        </a:spcBef>
        <a:buFont typeface="Corbel" panose="020B0503020204020204" pitchFamily="34" charset="0"/>
        <a:buNone/>
        <a:defRPr sz="1800" b="1" kern="1200" spc="150" baseline="0">
          <a:solidFill>
            <a:schemeClr val="tx1">
              <a:lumMod val="75000"/>
              <a:lumOff val="25000"/>
            </a:schemeClr>
          </a:solidFill>
          <a:latin typeface="+mn-lt"/>
          <a:ea typeface="+mn-ea"/>
          <a:cs typeface="+mn-cs"/>
        </a:defRPr>
      </a:lvl1pPr>
      <a:lvl2pPr marL="0" indent="0" algn="l" defTabSz="914400" rtl="0" eaLnBrk="1" latinLnBrk="0" hangingPunct="1">
        <a:lnSpc>
          <a:spcPct val="140000"/>
        </a:lnSpc>
        <a:spcBef>
          <a:spcPts val="930"/>
        </a:spcBef>
        <a:buFont typeface="Corbel" panose="020B0503020204020204" pitchFamily="34" charset="0"/>
        <a:buNone/>
        <a:defRPr sz="1600" kern="1200" spc="150" baseline="0">
          <a:solidFill>
            <a:schemeClr val="tx1">
              <a:lumMod val="75000"/>
              <a:lumOff val="25000"/>
            </a:schemeClr>
          </a:solidFill>
          <a:latin typeface="+mn-lt"/>
          <a:ea typeface="+mn-ea"/>
          <a:cs typeface="+mn-cs"/>
        </a:defRPr>
      </a:lvl2pPr>
      <a:lvl3pPr marL="0" indent="-320040" algn="l" defTabSz="914400" rtl="0" eaLnBrk="1" latinLnBrk="0" hangingPunct="1">
        <a:lnSpc>
          <a:spcPct val="140000"/>
        </a:lnSpc>
        <a:spcBef>
          <a:spcPts val="930"/>
        </a:spcBef>
        <a:buFont typeface="Corbel" panose="020B0503020204020204" pitchFamily="34" charset="0"/>
        <a:buChar char="–"/>
        <a:defRPr sz="1400" i="1" kern="1200" spc="150" baseline="0">
          <a:solidFill>
            <a:schemeClr val="tx1">
              <a:lumMod val="75000"/>
              <a:lumOff val="25000"/>
            </a:schemeClr>
          </a:solidFill>
          <a:latin typeface="+mn-lt"/>
          <a:ea typeface="+mn-ea"/>
          <a:cs typeface="+mn-cs"/>
        </a:defRPr>
      </a:lvl3pPr>
      <a:lvl4pPr marL="0" indent="-320040" algn="l" defTabSz="914400" rtl="0" eaLnBrk="1" latinLnBrk="0" hangingPunct="1">
        <a:lnSpc>
          <a:spcPct val="140000"/>
        </a:lnSpc>
        <a:spcBef>
          <a:spcPts val="930"/>
        </a:spcBef>
        <a:buFont typeface="Corbel" panose="020B0503020204020204" pitchFamily="34" charset="0"/>
        <a:buChar char="–"/>
        <a:defRPr sz="1400" kern="1200" spc="150" baseline="0">
          <a:solidFill>
            <a:schemeClr val="tx1">
              <a:lumMod val="75000"/>
              <a:lumOff val="25000"/>
            </a:schemeClr>
          </a:solidFill>
          <a:latin typeface="+mn-lt"/>
          <a:ea typeface="+mn-ea"/>
          <a:cs typeface="+mn-cs"/>
        </a:defRPr>
      </a:lvl4pPr>
      <a:lvl5pPr marL="0" indent="-320040" algn="l" defTabSz="914400" rtl="0" eaLnBrk="1" latinLnBrk="0" hangingPunct="1">
        <a:lnSpc>
          <a:spcPct val="140000"/>
        </a:lnSpc>
        <a:spcBef>
          <a:spcPts val="930"/>
        </a:spcBef>
        <a:buFont typeface="Corbel" panose="020B0503020204020204" pitchFamily="34" charset="0"/>
        <a:buChar char="–"/>
        <a:defRPr sz="1400" i="1" kern="1200" spc="150" baseline="0">
          <a:solidFill>
            <a:schemeClr val="tx1">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848">
          <p15:clr>
            <a:srgbClr val="F26B43"/>
          </p15:clr>
        </p15:guide>
        <p15:guide id="2" orient="horz" pos="3960">
          <p15:clr>
            <a:srgbClr val="F26B43"/>
          </p15:clr>
        </p15:guide>
        <p15:guide id="3" orient="horz" pos="1536">
          <p15:clr>
            <a:srgbClr val="F26B43"/>
          </p15:clr>
        </p15:guide>
        <p15:guide id="4" orient="horz" pos="3840">
          <p15:clr>
            <a:srgbClr val="F26B43"/>
          </p15:clr>
        </p15:guide>
        <p15:guide id="5" pos="4416">
          <p15:clr>
            <a:srgbClr val="F26B43"/>
          </p15:clr>
        </p15:guide>
        <p15:guide id="6" pos="4800">
          <p15:clr>
            <a:srgbClr val="F26B43"/>
          </p15:clr>
        </p15:guide>
        <p15:guide id="7" orient="horz" pos="360">
          <p15:clr>
            <a:srgbClr val="F26B43"/>
          </p15:clr>
        </p15:guide>
        <p15:guide id="8" pos="7368">
          <p15:clr>
            <a:srgbClr val="F26B43"/>
          </p15:clr>
        </p15:guide>
        <p15:guide id="9"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6.xml"/><Relationship Id="rId1" Type="http://schemas.openxmlformats.org/officeDocument/2006/relationships/slideLayout" Target="../slideLayouts/slideLayout10.xml"/><Relationship Id="rId5" Type="http://schemas.openxmlformats.org/officeDocument/2006/relationships/image" Target="../media/image10.png"/><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10.xml"/><Relationship Id="rId5" Type="http://schemas.openxmlformats.org/officeDocument/2006/relationships/image" Target="../media/image13.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10.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10.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10.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10.xml"/><Relationship Id="rId4" Type="http://schemas.openxmlformats.org/officeDocument/2006/relationships/image" Target="../media/image25.png"/></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10.xml"/><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10.xml"/><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3.xml"/><Relationship Id="rId1" Type="http://schemas.openxmlformats.org/officeDocument/2006/relationships/slideLayout" Target="../slideLayouts/slideLayout10.xml"/><Relationship Id="rId4" Type="http://schemas.openxmlformats.org/officeDocument/2006/relationships/image" Target="../media/image34.png"/></Relationships>
</file>

<file path=ppt/slides/_rels/slide3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4.xml"/><Relationship Id="rId1" Type="http://schemas.openxmlformats.org/officeDocument/2006/relationships/slideLayout" Target="../slideLayouts/slideLayout10.xml"/><Relationship Id="rId4" Type="http://schemas.openxmlformats.org/officeDocument/2006/relationships/image" Target="../media/image35.png"/></Relationships>
</file>

<file path=ppt/slides/_rels/slide3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35.xml"/><Relationship Id="rId1" Type="http://schemas.openxmlformats.org/officeDocument/2006/relationships/slideLayout" Target="../slideLayouts/slideLayout10.xml"/><Relationship Id="rId4" Type="http://schemas.openxmlformats.org/officeDocument/2006/relationships/image" Target="../media/image36.png"/></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38.xml"/><Relationship Id="rId1" Type="http://schemas.openxmlformats.org/officeDocument/2006/relationships/slideLayout" Target="../slideLayouts/slideLayout10.xml"/><Relationship Id="rId4" Type="http://schemas.openxmlformats.org/officeDocument/2006/relationships/image" Target="../media/image140.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9.xml"/><Relationship Id="rId1" Type="http://schemas.openxmlformats.org/officeDocument/2006/relationships/slideLayout" Target="../slideLayouts/slideLayout10.xml"/><Relationship Id="rId4" Type="http://schemas.openxmlformats.org/officeDocument/2006/relationships/image" Target="../media/image39.JP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45.xml"/><Relationship Id="rId1" Type="http://schemas.openxmlformats.org/officeDocument/2006/relationships/slideLayout" Target="../slideLayouts/slideLayout10.xml"/><Relationship Id="rId4" Type="http://schemas.openxmlformats.org/officeDocument/2006/relationships/image" Target="../media/image43.JPG"/></Relationships>
</file>

<file path=ppt/slides/_rels/slide47.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8.xml"/><Relationship Id="rId1" Type="http://schemas.openxmlformats.org/officeDocument/2006/relationships/slideLayout" Target="../slideLayouts/slideLayout10.xml"/><Relationship Id="rId4" Type="http://schemas.openxmlformats.org/officeDocument/2006/relationships/image" Target="../media/image47.JP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1.xml"/><Relationship Id="rId1" Type="http://schemas.openxmlformats.org/officeDocument/2006/relationships/slideLayout" Target="../slideLayouts/slideLayout10.xml"/><Relationship Id="rId4" Type="http://schemas.openxmlformats.org/officeDocument/2006/relationships/image" Target="../media/image51.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3.xml"/><Relationship Id="rId1" Type="http://schemas.openxmlformats.org/officeDocument/2006/relationships/slideLayout" Target="../slideLayouts/slideLayout10.xml"/><Relationship Id="rId4" Type="http://schemas.openxmlformats.org/officeDocument/2006/relationships/image" Target="../media/image52.jpeg"/></Relationships>
</file>

<file path=ppt/slides/_rels/slide55.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54.xml"/><Relationship Id="rId1" Type="http://schemas.openxmlformats.org/officeDocument/2006/relationships/slideLayout" Target="../slideLayouts/slideLayout10.xml"/><Relationship Id="rId4" Type="http://schemas.openxmlformats.org/officeDocument/2006/relationships/image" Target="../media/image53.jpeg"/></Relationships>
</file>

<file path=ppt/slides/_rels/slide56.xml.rels><?xml version="1.0" encoding="UTF-8" standalone="yes"?>
<Relationships xmlns="http://schemas.openxmlformats.org/package/2006/relationships"><Relationship Id="rId3" Type="http://schemas.openxmlformats.org/officeDocument/2006/relationships/image" Target="../media/image201.png"/><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notesSlide" Target="../notesSlides/notesSlide57.xml"/><Relationship Id="rId1" Type="http://schemas.openxmlformats.org/officeDocument/2006/relationships/slideLayout" Target="../slideLayouts/slideLayout10.xml"/><Relationship Id="rId4" Type="http://schemas.openxmlformats.org/officeDocument/2006/relationships/image" Target="../media/image55.JPG"/></Relationships>
</file>

<file path=ppt/slides/_rels/slide5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59.xml"/><Relationship Id="rId1" Type="http://schemas.openxmlformats.org/officeDocument/2006/relationships/slideLayout" Target="../slideLayouts/slideLayout10.xml"/><Relationship Id="rId4" Type="http://schemas.openxmlformats.org/officeDocument/2006/relationships/image" Target="../media/image59.png"/></Relationships>
</file>

<file path=ppt/slides/_rels/slide6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60.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814B6A3-5F3E-4909-8ED5-87FE82492264}"/>
              </a:ext>
            </a:extLst>
          </p:cNvPr>
          <p:cNvSpPr>
            <a:spLocks noGrp="1"/>
          </p:cNvSpPr>
          <p:nvPr>
            <p:ph type="ctrTitle"/>
          </p:nvPr>
        </p:nvSpPr>
        <p:spPr>
          <a:xfrm>
            <a:off x="1120462" y="914399"/>
            <a:ext cx="5682119" cy="2434107"/>
          </a:xfrm>
          <a:solidFill>
            <a:srgbClr val="B7C3CD"/>
          </a:solidFill>
        </p:spPr>
        <p:txBody>
          <a:bodyPr vert="horz" lIns="109728" tIns="109728" rIns="109728" bIns="91440" rtlCol="0" anchor="ctr">
            <a:normAutofit fontScale="90000"/>
          </a:bodyPr>
          <a:lstStyle/>
          <a:p>
            <a:pPr algn="ctr"/>
            <a:r>
              <a:rPr lang="en-US" sz="2800" b="1" dirty="0">
                <a:solidFill>
                  <a:schemeClr val="tx1"/>
                </a:solidFill>
                <a:effectLst/>
                <a:latin typeface="Footlight MT Light" panose="0204060206030A020304" pitchFamily="18" charset="0"/>
                <a:ea typeface="Calibri" panose="020F0502020204030204" pitchFamily="34" charset="0"/>
                <a:cs typeface="Arial" panose="020B0604020202020204" pitchFamily="34" charset="0"/>
              </a:rPr>
              <a:t>Structural Analysis and Design of Jerusalem commercial center in Jerusalem city -Palestine</a:t>
            </a:r>
            <a:br>
              <a:rPr lang="en-US" sz="1800" dirty="0">
                <a:solidFill>
                  <a:srgbClr val="000000"/>
                </a:solidFill>
                <a:effectLst/>
                <a:latin typeface="Bookman Old Style" panose="02050604050505020204" pitchFamily="18" charset="0"/>
                <a:ea typeface="Calibri" panose="020F0502020204030204" pitchFamily="34" charset="0"/>
                <a:cs typeface="Arial" panose="020B0604020202020204" pitchFamily="34" charset="0"/>
              </a:rPr>
            </a:br>
            <a:endParaRPr lang="en-US" dirty="0">
              <a:latin typeface="Bookman Old Style" panose="02050604050505020204" pitchFamily="18" charset="0"/>
            </a:endParaRPr>
          </a:p>
        </p:txBody>
      </p:sp>
      <p:sp>
        <p:nvSpPr>
          <p:cNvPr id="8" name="Subtitle 7">
            <a:extLst>
              <a:ext uri="{FF2B5EF4-FFF2-40B4-BE49-F238E27FC236}">
                <a16:creationId xmlns:a16="http://schemas.microsoft.com/office/drawing/2014/main" id="{4B0552E2-3F84-4A73-A16B-C54043C663D5}"/>
              </a:ext>
            </a:extLst>
          </p:cNvPr>
          <p:cNvSpPr>
            <a:spLocks noGrp="1"/>
          </p:cNvSpPr>
          <p:nvPr>
            <p:ph type="subTitle" idx="1"/>
          </p:nvPr>
        </p:nvSpPr>
        <p:spPr>
          <a:xfrm>
            <a:off x="1447542" y="3609452"/>
            <a:ext cx="4985065" cy="1606163"/>
          </a:xfrm>
        </p:spPr>
        <p:txBody>
          <a:bodyPr vert="horz" lIns="109728" tIns="109728" rIns="109728" bIns="91440" rtlCol="0" anchor="t">
            <a:normAutofit fontScale="25000" lnSpcReduction="20000"/>
          </a:bodyPr>
          <a:lstStyle/>
          <a:p>
            <a:r>
              <a:rPr lang="en-US" sz="4500" b="1" cap="all" dirty="0">
                <a:solidFill>
                  <a:schemeClr val="tx1"/>
                </a:solidFill>
                <a:latin typeface="Footlight MT Light" panose="0204060206030A020304" pitchFamily="18" charset="0"/>
                <a:cs typeface="Arial" panose="020B0604020202020204" pitchFamily="34" charset="0"/>
              </a:rPr>
              <a:t>By</a:t>
            </a:r>
          </a:p>
          <a:p>
            <a:pPr marL="0" marR="0" algn="ctr" rtl="1">
              <a:lnSpc>
                <a:spcPct val="107000"/>
              </a:lnSpc>
              <a:spcBef>
                <a:spcPts val="0"/>
              </a:spcBef>
              <a:spcAft>
                <a:spcPts val="800"/>
              </a:spcAft>
              <a:tabLst>
                <a:tab pos="3333115" algn="r"/>
              </a:tabLst>
            </a:pPr>
            <a:r>
              <a:rPr lang="en-US" sz="6400" b="1"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rPr>
              <a:t>Diaa' Ahmad      Reg. No:11715876</a:t>
            </a:r>
            <a:endParaRPr lang="en-US" sz="6400"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endParaRPr>
          </a:p>
          <a:p>
            <a:pPr marL="0" marR="0" algn="ctr" rtl="1">
              <a:lnSpc>
                <a:spcPct val="107000"/>
              </a:lnSpc>
              <a:spcBef>
                <a:spcPts val="0"/>
              </a:spcBef>
              <a:spcAft>
                <a:spcPts val="800"/>
              </a:spcAft>
              <a:tabLst>
                <a:tab pos="3333115" algn="r"/>
              </a:tabLst>
            </a:pPr>
            <a:r>
              <a:rPr lang="en-US" sz="6400" b="1"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rPr>
              <a:t>Lana Ali Saleh   Reg. No:11716417</a:t>
            </a:r>
            <a:endParaRPr lang="en-US" sz="6400"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endParaRPr>
          </a:p>
          <a:p>
            <a:pPr marL="0" marR="0" algn="ctr" rtl="1">
              <a:lnSpc>
                <a:spcPct val="107000"/>
              </a:lnSpc>
              <a:spcBef>
                <a:spcPts val="0"/>
              </a:spcBef>
              <a:spcAft>
                <a:spcPts val="800"/>
              </a:spcAft>
              <a:tabLst>
                <a:tab pos="3333115" algn="r"/>
              </a:tabLst>
            </a:pPr>
            <a:r>
              <a:rPr lang="en-US" sz="6400" b="1"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rPr>
              <a:t>Sara Abu Ali     Reg. No:11716579</a:t>
            </a:r>
            <a:endParaRPr lang="en-US" sz="6400"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endParaRPr>
          </a:p>
          <a:p>
            <a:pPr marL="0" marR="0" algn="ctr" rtl="1">
              <a:lnSpc>
                <a:spcPct val="107000"/>
              </a:lnSpc>
              <a:spcBef>
                <a:spcPts val="0"/>
              </a:spcBef>
              <a:spcAft>
                <a:spcPts val="800"/>
              </a:spcAft>
              <a:tabLst>
                <a:tab pos="3333115" algn="r"/>
              </a:tabLst>
            </a:pPr>
            <a:r>
              <a:rPr lang="en-US" sz="6400" b="1" dirty="0" err="1">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rPr>
              <a:t>Yo</a:t>
            </a:r>
            <a:r>
              <a:rPr lang="en-GB" sz="6400" b="1"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rPr>
              <a:t>u</a:t>
            </a:r>
            <a:r>
              <a:rPr lang="en-US" sz="6400" b="1" dirty="0" err="1">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rPr>
              <a:t>sef</a:t>
            </a:r>
            <a:r>
              <a:rPr lang="en-US" sz="6400" b="1"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rPr>
              <a:t> Arman    Reg. No:11716611</a:t>
            </a:r>
            <a:endParaRPr lang="en-US" sz="6400"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endParaRPr>
          </a:p>
          <a:p>
            <a:endParaRPr lang="en-US" dirty="0"/>
          </a:p>
        </p:txBody>
      </p:sp>
      <p:sp>
        <p:nvSpPr>
          <p:cNvPr id="5" name="Date Placeholder 4">
            <a:extLst>
              <a:ext uri="{FF2B5EF4-FFF2-40B4-BE49-F238E27FC236}">
                <a16:creationId xmlns:a16="http://schemas.microsoft.com/office/drawing/2014/main" id="{63029686-87BE-4E75-8373-8D06DD4412B3}"/>
              </a:ext>
            </a:extLst>
          </p:cNvPr>
          <p:cNvSpPr>
            <a:spLocks noGrp="1"/>
          </p:cNvSpPr>
          <p:nvPr>
            <p:ph type="dt" sz="half" idx="10"/>
          </p:nvPr>
        </p:nvSpPr>
        <p:spPr/>
        <p:txBody>
          <a:bodyPr/>
          <a:lstStyle/>
          <a:p>
            <a:pPr algn="l"/>
            <a:endParaRPr lang="en-US" dirty="0">
              <a:solidFill>
                <a:srgbClr val="FFFFFF"/>
              </a:solidFill>
              <a:effectLst>
                <a:outerShdw blurRad="50800" dist="38100" dir="2700000" algn="tl" rotWithShape="0">
                  <a:prstClr val="black">
                    <a:alpha val="43000"/>
                  </a:prstClr>
                </a:outerShdw>
              </a:effectLst>
            </a:endParaRPr>
          </a:p>
        </p:txBody>
      </p:sp>
      <p:sp>
        <p:nvSpPr>
          <p:cNvPr id="6" name="Footer Placeholder 5">
            <a:extLst>
              <a:ext uri="{FF2B5EF4-FFF2-40B4-BE49-F238E27FC236}">
                <a16:creationId xmlns:a16="http://schemas.microsoft.com/office/drawing/2014/main" id="{112A0352-7A16-48F0-9C66-57C647D319F8}"/>
              </a:ext>
            </a:extLst>
          </p:cNvPr>
          <p:cNvSpPr>
            <a:spLocks noGrp="1"/>
          </p:cNvSpPr>
          <p:nvPr>
            <p:ph type="ftr" sz="quarter" idx="11"/>
          </p:nvPr>
        </p:nvSpPr>
        <p:spPr>
          <a:xfrm>
            <a:off x="1635103" y="5718039"/>
            <a:ext cx="4797504" cy="457200"/>
          </a:xfrm>
        </p:spPr>
        <p:txBody>
          <a:bodyPr/>
          <a:lstStyle/>
          <a:p>
            <a:pPr algn="l"/>
            <a:r>
              <a:rPr lang="en-US" sz="1600" b="1" dirty="0">
                <a:solidFill>
                  <a:schemeClr val="tx1">
                    <a:lumMod val="95000"/>
                    <a:lumOff val="5000"/>
                  </a:schemeClr>
                </a:solidFill>
                <a:latin typeface="Footlight MT Light" panose="0204060206030A020304" pitchFamily="18" charset="0"/>
              </a:rPr>
              <a:t>Supervisor : Munther Ibrahim</a:t>
            </a:r>
          </a:p>
        </p:txBody>
      </p:sp>
      <p:sp>
        <p:nvSpPr>
          <p:cNvPr id="9" name="Slide Number Placeholder 8">
            <a:extLst>
              <a:ext uri="{FF2B5EF4-FFF2-40B4-BE49-F238E27FC236}">
                <a16:creationId xmlns:a16="http://schemas.microsoft.com/office/drawing/2014/main" id="{8933138F-06C1-46B9-8F23-C4B5783F6C5F}"/>
              </a:ext>
            </a:extLst>
          </p:cNvPr>
          <p:cNvSpPr>
            <a:spLocks noGrp="1"/>
          </p:cNvSpPr>
          <p:nvPr>
            <p:ph type="sldNum" sz="quarter" idx="12"/>
          </p:nvPr>
        </p:nvSpPr>
        <p:spPr/>
        <p:txBody>
          <a:bodyPr/>
          <a:lstStyle/>
          <a:p>
            <a:fld id="{FAEF9944-A4F6-4C59-AEBD-678D6480B8EA}" type="slidenum">
              <a:rPr lang="en-US" smtClean="0">
                <a:solidFill>
                  <a:srgbClr val="FFFFFF"/>
                </a:solidFill>
                <a:effectLst>
                  <a:outerShdw blurRad="50800" dist="38100" dir="2700000" algn="tl" rotWithShape="0">
                    <a:prstClr val="black">
                      <a:alpha val="43000"/>
                    </a:prstClr>
                  </a:outerShdw>
                </a:effectLst>
              </a:rPr>
              <a:pPr/>
              <a:t>1</a:t>
            </a:fld>
            <a:endParaRPr lang="en-US" dirty="0">
              <a:solidFill>
                <a:srgbClr val="FFFFFF"/>
              </a:solidFill>
              <a:effectLst>
                <a:outerShdw blurRad="50800" dist="38100" dir="2700000" algn="tl" rotWithShape="0">
                  <a:prstClr val="black">
                    <a:alpha val="43000"/>
                  </a:prstClr>
                </a:outerShdw>
              </a:effectLst>
            </a:endParaRPr>
          </a:p>
        </p:txBody>
      </p:sp>
      <p:pic>
        <p:nvPicPr>
          <p:cNvPr id="10" name="Picture Placeholder 9">
            <a:extLst>
              <a:ext uri="{FF2B5EF4-FFF2-40B4-BE49-F238E27FC236}">
                <a16:creationId xmlns:a16="http://schemas.microsoft.com/office/drawing/2014/main" id="{5B2E9CD6-03C9-4806-AC8C-0BBE9A524F21}"/>
              </a:ext>
            </a:extLst>
          </p:cNvPr>
          <p:cNvPicPr>
            <a:picLocks noGrp="1" noChangeAspect="1"/>
          </p:cNvPicPr>
          <p:nvPr>
            <p:ph type="pic" sz="quarter" idx="13"/>
          </p:nvPr>
        </p:nvPicPr>
        <p:blipFill>
          <a:blip r:embed="rId2"/>
          <a:srcRect l="22008" r="22008"/>
          <a:stretch>
            <a:fillRect/>
          </a:stretch>
        </p:blipFill>
        <p:spPr/>
      </p:pic>
    </p:spTree>
    <p:extLst>
      <p:ext uri="{BB962C8B-B14F-4D97-AF65-F5344CB8AC3E}">
        <p14:creationId xmlns:p14="http://schemas.microsoft.com/office/powerpoint/2010/main" val="311154937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381600" y="277091"/>
            <a:ext cx="10787505" cy="465155"/>
          </a:xfrm>
        </p:spPr>
        <p:txBody>
          <a:bodyPr/>
          <a:lstStyle/>
          <a:p>
            <a:r>
              <a:rPr lang="en-US" dirty="0">
                <a:latin typeface="High Tower Text" panose="02040502050506030303" pitchFamily="18" charset="0"/>
              </a:rPr>
              <a:t>For non-Structural elements</a:t>
            </a:r>
          </a:p>
          <a:p>
            <a:endParaRPr lang="en-US" dirty="0">
              <a:latin typeface="High Tower Text" panose="02040502050506030303" pitchFamily="18" charset="0"/>
            </a:endParaRPr>
          </a:p>
        </p:txBody>
      </p:sp>
      <p:graphicFrame>
        <p:nvGraphicFramePr>
          <p:cNvPr id="4" name="Table 3">
            <a:extLst>
              <a:ext uri="{FF2B5EF4-FFF2-40B4-BE49-F238E27FC236}">
                <a16:creationId xmlns:a16="http://schemas.microsoft.com/office/drawing/2014/main" id="{1B590358-54A3-407E-A995-2D06EA7A701A}"/>
              </a:ext>
            </a:extLst>
          </p:cNvPr>
          <p:cNvGraphicFramePr>
            <a:graphicFrameLocks noGrp="1"/>
          </p:cNvGraphicFramePr>
          <p:nvPr>
            <p:extLst>
              <p:ext uri="{D42A27DB-BD31-4B8C-83A1-F6EECF244321}">
                <p14:modId xmlns:p14="http://schemas.microsoft.com/office/powerpoint/2010/main" val="3971120095"/>
              </p:ext>
            </p:extLst>
          </p:nvPr>
        </p:nvGraphicFramePr>
        <p:xfrm>
          <a:off x="4481915" y="935948"/>
          <a:ext cx="6735584" cy="5142878"/>
        </p:xfrm>
        <a:graphic>
          <a:graphicData uri="http://schemas.openxmlformats.org/drawingml/2006/table">
            <a:tbl>
              <a:tblPr firstRow="1" firstCol="1" bandRow="1">
                <a:tableStyleId>{5C22544A-7EE6-4342-B048-85BDC9FD1C3A}</a:tableStyleId>
              </a:tblPr>
              <a:tblGrid>
                <a:gridCol w="3381103">
                  <a:extLst>
                    <a:ext uri="{9D8B030D-6E8A-4147-A177-3AD203B41FA5}">
                      <a16:colId xmlns:a16="http://schemas.microsoft.com/office/drawing/2014/main" val="2837608326"/>
                    </a:ext>
                  </a:extLst>
                </a:gridCol>
                <a:gridCol w="3354481">
                  <a:extLst>
                    <a:ext uri="{9D8B030D-6E8A-4147-A177-3AD203B41FA5}">
                      <a16:colId xmlns:a16="http://schemas.microsoft.com/office/drawing/2014/main" val="2669949521"/>
                    </a:ext>
                  </a:extLst>
                </a:gridCol>
              </a:tblGrid>
              <a:tr h="573083">
                <a:tc>
                  <a:txBody>
                    <a:bodyPr/>
                    <a:lstStyle/>
                    <a:p>
                      <a:pPr marL="0" marR="0" algn="ctr">
                        <a:lnSpc>
                          <a:spcPct val="150000"/>
                        </a:lnSpc>
                        <a:spcBef>
                          <a:spcPts val="1200"/>
                        </a:spcBef>
                        <a:spcAft>
                          <a:spcPts val="0"/>
                        </a:spcAft>
                      </a:pPr>
                      <a:r>
                        <a:rPr lang="en-US" sz="1100" b="1">
                          <a:effectLst/>
                        </a:rPr>
                        <a:t>Materials</a:t>
                      </a:r>
                      <a:endParaRPr lang="en-US" sz="12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1200"/>
                        </a:spcBef>
                        <a:spcAft>
                          <a:spcPts val="0"/>
                        </a:spcAft>
                      </a:pPr>
                      <a:r>
                        <a:rPr lang="en-US" sz="1100" b="1">
                          <a:effectLst/>
                        </a:rPr>
                        <a:t>Ɣ (kN/m³)</a:t>
                      </a:r>
                      <a:endParaRPr lang="en-US" sz="12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477948419"/>
                  </a:ext>
                </a:extLst>
              </a:tr>
              <a:tr h="573083">
                <a:tc>
                  <a:txBody>
                    <a:bodyPr/>
                    <a:lstStyle/>
                    <a:p>
                      <a:pPr marL="0" marR="0" algn="ctr">
                        <a:lnSpc>
                          <a:spcPct val="150000"/>
                        </a:lnSpc>
                        <a:spcBef>
                          <a:spcPts val="1200"/>
                        </a:spcBef>
                        <a:spcAft>
                          <a:spcPts val="0"/>
                        </a:spcAft>
                      </a:pPr>
                      <a:r>
                        <a:rPr lang="en-US" sz="1100" b="1">
                          <a:effectLst/>
                        </a:rPr>
                        <a:t>Mortar</a:t>
                      </a:r>
                      <a:endParaRPr lang="en-US" sz="12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1200"/>
                        </a:spcBef>
                        <a:spcAft>
                          <a:spcPts val="0"/>
                        </a:spcAft>
                      </a:pPr>
                      <a:r>
                        <a:rPr lang="en-US" sz="1100" b="1">
                          <a:effectLst/>
                        </a:rPr>
                        <a:t>23</a:t>
                      </a:r>
                      <a:endParaRPr lang="en-US" sz="12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205501102"/>
                  </a:ext>
                </a:extLst>
              </a:tr>
              <a:tr h="573083">
                <a:tc>
                  <a:txBody>
                    <a:bodyPr/>
                    <a:lstStyle/>
                    <a:p>
                      <a:pPr marL="0" marR="0" algn="ctr">
                        <a:lnSpc>
                          <a:spcPct val="150000"/>
                        </a:lnSpc>
                        <a:spcBef>
                          <a:spcPts val="1200"/>
                        </a:spcBef>
                        <a:spcAft>
                          <a:spcPts val="0"/>
                        </a:spcAft>
                      </a:pPr>
                      <a:r>
                        <a:rPr lang="en-US" sz="1100" b="1">
                          <a:effectLst/>
                        </a:rPr>
                        <a:t>Tiles (porcelain) </a:t>
                      </a:r>
                      <a:endParaRPr lang="en-US" sz="12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1200"/>
                        </a:spcBef>
                        <a:spcAft>
                          <a:spcPts val="0"/>
                        </a:spcAft>
                      </a:pPr>
                      <a:r>
                        <a:rPr lang="en-US" sz="1100" b="1">
                          <a:effectLst/>
                        </a:rPr>
                        <a:t>27</a:t>
                      </a:r>
                      <a:endParaRPr lang="en-US" sz="12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43111047"/>
                  </a:ext>
                </a:extLst>
              </a:tr>
              <a:tr h="573083">
                <a:tc>
                  <a:txBody>
                    <a:bodyPr/>
                    <a:lstStyle/>
                    <a:p>
                      <a:pPr marL="0" marR="0" algn="ctr">
                        <a:lnSpc>
                          <a:spcPct val="150000"/>
                        </a:lnSpc>
                        <a:spcBef>
                          <a:spcPts val="1200"/>
                        </a:spcBef>
                        <a:spcAft>
                          <a:spcPts val="0"/>
                        </a:spcAft>
                      </a:pPr>
                      <a:r>
                        <a:rPr lang="en-US" sz="1100" b="1">
                          <a:effectLst/>
                        </a:rPr>
                        <a:t>Masonry stone </a:t>
                      </a:r>
                      <a:endParaRPr lang="en-US" sz="12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1200"/>
                        </a:spcBef>
                        <a:spcAft>
                          <a:spcPts val="0"/>
                        </a:spcAft>
                      </a:pPr>
                      <a:r>
                        <a:rPr lang="en-US" sz="1100" b="1">
                          <a:effectLst/>
                        </a:rPr>
                        <a:t>27</a:t>
                      </a:r>
                      <a:endParaRPr lang="en-US" sz="12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177611191"/>
                  </a:ext>
                </a:extLst>
              </a:tr>
              <a:tr h="573083">
                <a:tc>
                  <a:txBody>
                    <a:bodyPr/>
                    <a:lstStyle/>
                    <a:p>
                      <a:pPr marL="0" marR="0" algn="ctr">
                        <a:lnSpc>
                          <a:spcPct val="150000"/>
                        </a:lnSpc>
                        <a:spcBef>
                          <a:spcPts val="1200"/>
                        </a:spcBef>
                        <a:spcAft>
                          <a:spcPts val="0"/>
                        </a:spcAft>
                      </a:pPr>
                      <a:r>
                        <a:rPr lang="en-US" sz="1100" b="1">
                          <a:effectLst/>
                        </a:rPr>
                        <a:t>Bricks </a:t>
                      </a:r>
                      <a:endParaRPr lang="en-US" sz="12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1200"/>
                        </a:spcBef>
                        <a:spcAft>
                          <a:spcPts val="0"/>
                        </a:spcAft>
                      </a:pPr>
                      <a:r>
                        <a:rPr lang="en-US" sz="1100" b="1">
                          <a:effectLst/>
                        </a:rPr>
                        <a:t>15</a:t>
                      </a:r>
                      <a:endParaRPr lang="en-US" sz="12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17694041"/>
                  </a:ext>
                </a:extLst>
              </a:tr>
              <a:tr h="573083">
                <a:tc>
                  <a:txBody>
                    <a:bodyPr/>
                    <a:lstStyle/>
                    <a:p>
                      <a:pPr marL="0" marR="0" algn="ctr">
                        <a:lnSpc>
                          <a:spcPct val="150000"/>
                        </a:lnSpc>
                        <a:spcBef>
                          <a:spcPts val="1200"/>
                        </a:spcBef>
                        <a:spcAft>
                          <a:spcPts val="0"/>
                        </a:spcAft>
                      </a:pPr>
                      <a:r>
                        <a:rPr lang="en-US" sz="1100" b="1">
                          <a:effectLst/>
                        </a:rPr>
                        <a:t>Aggregates (filling materials)</a:t>
                      </a:r>
                      <a:endParaRPr lang="en-US" sz="12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1200"/>
                        </a:spcBef>
                        <a:spcAft>
                          <a:spcPts val="0"/>
                        </a:spcAft>
                      </a:pPr>
                      <a:r>
                        <a:rPr lang="en-US" sz="1100" b="1">
                          <a:effectLst/>
                        </a:rPr>
                        <a:t>18</a:t>
                      </a:r>
                      <a:endParaRPr lang="en-US" sz="12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272339836"/>
                  </a:ext>
                </a:extLst>
              </a:tr>
              <a:tr h="573083">
                <a:tc>
                  <a:txBody>
                    <a:bodyPr/>
                    <a:lstStyle/>
                    <a:p>
                      <a:pPr marL="0" marR="0" algn="ctr">
                        <a:lnSpc>
                          <a:spcPct val="150000"/>
                        </a:lnSpc>
                        <a:spcBef>
                          <a:spcPts val="1200"/>
                        </a:spcBef>
                        <a:spcAft>
                          <a:spcPts val="0"/>
                        </a:spcAft>
                      </a:pPr>
                      <a:r>
                        <a:rPr lang="en-US" sz="1100" b="1">
                          <a:effectLst/>
                        </a:rPr>
                        <a:t>Plastering</a:t>
                      </a:r>
                      <a:endParaRPr lang="en-US" sz="12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1200"/>
                        </a:spcBef>
                        <a:spcAft>
                          <a:spcPts val="0"/>
                        </a:spcAft>
                      </a:pPr>
                      <a:r>
                        <a:rPr lang="en-US" sz="1100" b="1">
                          <a:effectLst/>
                        </a:rPr>
                        <a:t>23</a:t>
                      </a:r>
                      <a:endParaRPr lang="en-US" sz="12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6845526"/>
                  </a:ext>
                </a:extLst>
              </a:tr>
              <a:tr h="573083">
                <a:tc>
                  <a:txBody>
                    <a:bodyPr/>
                    <a:lstStyle/>
                    <a:p>
                      <a:pPr marL="0" marR="0" algn="ctr">
                        <a:lnSpc>
                          <a:spcPct val="150000"/>
                        </a:lnSpc>
                        <a:spcBef>
                          <a:spcPts val="1200"/>
                        </a:spcBef>
                        <a:spcAft>
                          <a:spcPts val="0"/>
                        </a:spcAft>
                      </a:pPr>
                      <a:r>
                        <a:rPr lang="en-US" sz="1100" b="1">
                          <a:effectLst/>
                        </a:rPr>
                        <a:t>Glass clear float</a:t>
                      </a:r>
                      <a:endParaRPr lang="en-US" sz="12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1200"/>
                        </a:spcBef>
                        <a:spcAft>
                          <a:spcPts val="0"/>
                        </a:spcAft>
                      </a:pPr>
                      <a:r>
                        <a:rPr lang="en-US" sz="1100" b="1">
                          <a:effectLst/>
                        </a:rPr>
                        <a:t>25</a:t>
                      </a:r>
                      <a:endParaRPr lang="en-US" sz="12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870458115"/>
                  </a:ext>
                </a:extLst>
              </a:tr>
              <a:tr h="558214">
                <a:tc>
                  <a:txBody>
                    <a:bodyPr/>
                    <a:lstStyle/>
                    <a:p>
                      <a:pPr marL="0" marR="0" algn="ctr">
                        <a:lnSpc>
                          <a:spcPct val="150000"/>
                        </a:lnSpc>
                        <a:spcBef>
                          <a:spcPts val="1200"/>
                        </a:spcBef>
                        <a:spcAft>
                          <a:spcPts val="0"/>
                        </a:spcAft>
                      </a:pPr>
                      <a:r>
                        <a:rPr lang="en-US" sz="1100" b="1">
                          <a:effectLst/>
                        </a:rPr>
                        <a:t>Aluminum</a:t>
                      </a:r>
                      <a:endParaRPr lang="en-US" sz="12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1200"/>
                        </a:spcBef>
                        <a:spcAft>
                          <a:spcPts val="0"/>
                        </a:spcAft>
                      </a:pPr>
                      <a:r>
                        <a:rPr lang="en-US" sz="1100" b="1" dirty="0">
                          <a:effectLst/>
                        </a:rPr>
                        <a:t>26.1</a:t>
                      </a:r>
                      <a:endParaRPr lang="en-US" sz="12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013412536"/>
                  </a:ext>
                </a:extLst>
              </a:tr>
            </a:tbl>
          </a:graphicData>
        </a:graphic>
      </p:graphicFrame>
    </p:spTree>
    <p:extLst>
      <p:ext uri="{BB962C8B-B14F-4D97-AF65-F5344CB8AC3E}">
        <p14:creationId xmlns:p14="http://schemas.microsoft.com/office/powerpoint/2010/main" val="9062190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304326" y="431638"/>
            <a:ext cx="10787505" cy="465155"/>
          </a:xfrm>
        </p:spPr>
        <p:txBody>
          <a:bodyPr/>
          <a:lstStyle/>
          <a:p>
            <a:r>
              <a:rPr lang="en-US" sz="2600" dirty="0">
                <a:latin typeface="High Tower Text" panose="02040502050506030303" pitchFamily="18" charset="0"/>
              </a:rPr>
              <a:t>Preliminary dimension: </a:t>
            </a:r>
          </a:p>
          <a:p>
            <a:r>
              <a:rPr lang="en-US" sz="2600" dirty="0">
                <a:latin typeface="High Tower Text" panose="02040502050506030303" pitchFamily="18" charset="0"/>
              </a:rPr>
              <a:t>For slabs : </a:t>
            </a:r>
          </a:p>
        </p:txBody>
      </p:sp>
      <p:graphicFrame>
        <p:nvGraphicFramePr>
          <p:cNvPr id="5" name="Content Placeholder 3" descr="Timeline Smart Art Placeholder">
            <a:extLst>
              <a:ext uri="{FF2B5EF4-FFF2-40B4-BE49-F238E27FC236}">
                <a16:creationId xmlns:a16="http://schemas.microsoft.com/office/drawing/2014/main" id="{51478AD8-B848-4C29-A514-CF894D930DD5}"/>
              </a:ext>
            </a:extLst>
          </p:cNvPr>
          <p:cNvGraphicFramePr>
            <a:graphicFrameLocks/>
          </p:cNvGraphicFramePr>
          <p:nvPr>
            <p:extLst>
              <p:ext uri="{D42A27DB-BD31-4B8C-83A1-F6EECF244321}">
                <p14:modId xmlns:p14="http://schemas.microsoft.com/office/powerpoint/2010/main" val="4170754991"/>
              </p:ext>
            </p:extLst>
          </p:nvPr>
        </p:nvGraphicFramePr>
        <p:xfrm>
          <a:off x="1482536" y="1824056"/>
          <a:ext cx="10013709" cy="41436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9477066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252812" y="393001"/>
            <a:ext cx="10787505" cy="6320219"/>
          </a:xfrm>
        </p:spPr>
        <p:txBody>
          <a:bodyPr/>
          <a:lstStyle/>
          <a:p>
            <a:endParaRPr lang="en-US" sz="1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r>
              <a:rPr lang="en-US" sz="1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Preliminary dimension for column:</a:t>
            </a:r>
          </a:p>
          <a:p>
            <a:endParaRPr lang="en-US" sz="1800" b="0" dirty="0">
              <a:latin typeface="Times New Roman" panose="02020603050405020304" pitchFamily="18" charset="0"/>
              <a:cs typeface="Times New Roman" panose="02020603050405020304" pitchFamily="18" charset="0"/>
            </a:endParaRPr>
          </a:p>
          <a:p>
            <a:r>
              <a:rPr lang="en-US" sz="1800" b="0" dirty="0">
                <a:latin typeface="Times New Roman" panose="02020603050405020304" pitchFamily="18" charset="0"/>
                <a:cs typeface="Times New Roman" panose="02020603050405020304" pitchFamily="18" charset="0"/>
              </a:rPr>
              <a:t>Tributary area concept mainly can be used for getting preliminary dimensions for columns. </a:t>
            </a:r>
            <a:endParaRPr lang="en-US" sz="1800" b="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r>
              <a:rPr lang="en-US" sz="1800" b="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Column that carry highest tributary area has been chosen.</a:t>
            </a:r>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r>
              <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dimensions that satisfy this area are (1000mm × 1000mm).</a:t>
            </a:r>
          </a:p>
        </p:txBody>
      </p:sp>
    </p:spTree>
    <p:extLst>
      <p:ext uri="{BB962C8B-B14F-4D97-AF65-F5344CB8AC3E}">
        <p14:creationId xmlns:p14="http://schemas.microsoft.com/office/powerpoint/2010/main" val="9449674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0A55C333-4900-4626-A8F1-1D26A81EC50B}"/>
              </a:ext>
            </a:extLst>
          </p:cNvPr>
          <p:cNvSpPr>
            <a:spLocks noGrp="1"/>
          </p:cNvSpPr>
          <p:nvPr>
            <p:ph idx="14"/>
          </p:nvPr>
        </p:nvSpPr>
        <p:spPr>
          <a:xfrm>
            <a:off x="382234" y="995805"/>
            <a:ext cx="10621046" cy="5450715"/>
          </a:xfrm>
        </p:spPr>
        <p:txBody>
          <a:bodyPr/>
          <a:lstStyle/>
          <a:p>
            <a:r>
              <a:rPr lang="en-US" sz="1800" dirty="0">
                <a:latin typeface="Times New Roman" panose="02020603050405020304" pitchFamily="18" charset="0"/>
                <a:cs typeface="Times New Roman" panose="02020603050405020304" pitchFamily="18" charset="0"/>
              </a:rPr>
              <a:t>preliminary design for beams:</a:t>
            </a:r>
          </a:p>
          <a:p>
            <a:r>
              <a:rPr lang="en-US" sz="1800" b="0" dirty="0">
                <a:latin typeface="Times New Roman" panose="02020603050405020304" pitchFamily="18" charset="0"/>
                <a:cs typeface="Times New Roman" panose="02020603050405020304" pitchFamily="18" charset="0"/>
              </a:rPr>
              <a:t>The preliminary thickness of beams can be calculated based on deflection laws as shown Table2.4.1 extracted from ACI 318-11.</a:t>
            </a:r>
            <a:endParaRPr lang="ar-JO" sz="1800" b="0" dirty="0">
              <a:latin typeface="Times New Roman" panose="02020603050405020304" pitchFamily="18" charset="0"/>
              <a:cs typeface="Times New Roman" panose="02020603050405020304" pitchFamily="18" charset="0"/>
            </a:endParaRPr>
          </a:p>
          <a:p>
            <a:endParaRPr lang="ar-JO" sz="1800" dirty="0">
              <a:latin typeface="Times New Roman" panose="02020603050405020304" pitchFamily="18" charset="0"/>
              <a:cs typeface="Times New Roman" panose="02020603050405020304" pitchFamily="18" charset="0"/>
            </a:endParaRPr>
          </a:p>
          <a:p>
            <a:endParaRPr lang="ar-JO" sz="1800" dirty="0">
              <a:latin typeface="Times New Roman" panose="02020603050405020304" pitchFamily="18" charset="0"/>
              <a:cs typeface="Times New Roman" panose="02020603050405020304" pitchFamily="18" charset="0"/>
            </a:endParaRPr>
          </a:p>
          <a:p>
            <a:endParaRPr lang="ar-JO" sz="1800" dirty="0">
              <a:latin typeface="Times New Roman" panose="02020603050405020304" pitchFamily="18" charset="0"/>
              <a:cs typeface="Times New Roman" panose="02020603050405020304" pitchFamily="18" charset="0"/>
            </a:endParaRPr>
          </a:p>
          <a:p>
            <a:endParaRPr lang="ar-JO" sz="1800" dirty="0">
              <a:latin typeface="Times New Roman" panose="02020603050405020304" pitchFamily="18" charset="0"/>
              <a:cs typeface="Times New Roman" panose="02020603050405020304" pitchFamily="18" charset="0"/>
            </a:endParaRPr>
          </a:p>
          <a:p>
            <a:endParaRPr lang="ar-JO" sz="1800" dirty="0">
              <a:latin typeface="Times New Roman" panose="02020603050405020304" pitchFamily="18" charset="0"/>
              <a:cs typeface="Times New Roman" panose="02020603050405020304" pitchFamily="18" charset="0"/>
            </a:endParaRPr>
          </a:p>
          <a:p>
            <a:r>
              <a:rPr lang="en-US" sz="1800" b="0" dirty="0">
                <a:latin typeface="Times New Roman" panose="02020603050405020304" pitchFamily="18" charset="0"/>
                <a:cs typeface="Times New Roman" panose="02020603050405020304" pitchFamily="18" charset="0"/>
              </a:rPr>
              <a:t>Beams in the basement floors are (500mm X 700mm)</a:t>
            </a:r>
          </a:p>
          <a:p>
            <a:r>
              <a:rPr lang="en-US" sz="1800" b="0" dirty="0">
                <a:latin typeface="Times New Roman" panose="02020603050405020304" pitchFamily="18" charset="0"/>
                <a:cs typeface="Times New Roman" panose="02020603050405020304" pitchFamily="18" charset="0"/>
              </a:rPr>
              <a:t>Beams in the typical floors (B1-7th stories) are (500mm X 850mm) </a:t>
            </a:r>
            <a:endParaRPr lang="ar-JO" sz="1800" b="0" dirty="0">
              <a:latin typeface="Times New Roman" panose="02020603050405020304" pitchFamily="18" charset="0"/>
              <a:cs typeface="Times New Roman" panose="02020603050405020304" pitchFamily="18" charset="0"/>
            </a:endParaRPr>
          </a:p>
          <a:p>
            <a:endParaRPr lang="en-US" dirty="0"/>
          </a:p>
        </p:txBody>
      </p:sp>
      <p:pic>
        <p:nvPicPr>
          <p:cNvPr id="5" name="Picture 4">
            <a:extLst>
              <a:ext uri="{FF2B5EF4-FFF2-40B4-BE49-F238E27FC236}">
                <a16:creationId xmlns:a16="http://schemas.microsoft.com/office/drawing/2014/main" id="{04B631C3-917F-4E3F-8B04-0B7AD91EF835}"/>
              </a:ext>
            </a:extLst>
          </p:cNvPr>
          <p:cNvPicPr>
            <a:picLocks noChangeAspect="1"/>
          </p:cNvPicPr>
          <p:nvPr/>
        </p:nvPicPr>
        <p:blipFill>
          <a:blip r:embed="rId3"/>
          <a:stretch>
            <a:fillRect/>
          </a:stretch>
        </p:blipFill>
        <p:spPr>
          <a:xfrm>
            <a:off x="443194" y="2480488"/>
            <a:ext cx="10317480" cy="2481348"/>
          </a:xfrm>
          <a:prstGeom prst="rect">
            <a:avLst/>
          </a:prstGeom>
        </p:spPr>
      </p:pic>
    </p:spTree>
    <p:extLst>
      <p:ext uri="{BB962C8B-B14F-4D97-AF65-F5344CB8AC3E}">
        <p14:creationId xmlns:p14="http://schemas.microsoft.com/office/powerpoint/2010/main" val="4016521730"/>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Content Placeholder 8">
                <a:extLst>
                  <a:ext uri="{FF2B5EF4-FFF2-40B4-BE49-F238E27FC236}">
                    <a16:creationId xmlns:a16="http://schemas.microsoft.com/office/drawing/2014/main" id="{0A55C333-4900-4626-A8F1-1D26A81EC50B}"/>
                  </a:ext>
                </a:extLst>
              </p:cNvPr>
              <p:cNvSpPr>
                <a:spLocks noGrp="1"/>
              </p:cNvSpPr>
              <p:nvPr>
                <p:ph idx="14"/>
              </p:nvPr>
            </p:nvSpPr>
            <p:spPr>
              <a:xfrm>
                <a:off x="476867" y="904365"/>
                <a:ext cx="11238266" cy="4719195"/>
              </a:xfrm>
            </p:spPr>
            <p:txBody>
              <a:bodyPr/>
              <a:lstStyle/>
              <a:p>
                <a:r>
                  <a:rPr lang="en-US" sz="1800" dirty="0">
                    <a:latin typeface="Times New Roman" panose="02020603050405020304" pitchFamily="18" charset="0"/>
                    <a:cs typeface="Times New Roman" panose="02020603050405020304" pitchFamily="18" charset="0"/>
                  </a:rPr>
                  <a:t>Preliminary dimensions of walls</a:t>
                </a:r>
              </a:p>
              <a:p>
                <a:r>
                  <a:rPr lang="en-US" sz="1800" b="0" dirty="0">
                    <a:latin typeface="Times New Roman" panose="02020603050405020304" pitchFamily="18" charset="0"/>
                    <a:cs typeface="Times New Roman" panose="02020603050405020304" pitchFamily="18" charset="0"/>
                  </a:rPr>
                  <a:t>Since there are no clear equations in the ACI code for calculating the initial thickness of the shear walls that resist the lateral forces, the Bearing Wall equation from ACI 318-11 Code has been used to check the initial thicknesses chosen for the shear walls.</a:t>
                </a:r>
                <a:endParaRPr lang="ar-JO" sz="1800" b="0" dirty="0">
                  <a:latin typeface="Times New Roman" panose="02020603050405020304" pitchFamily="18" charset="0"/>
                  <a:cs typeface="Times New Roman" panose="02020603050405020304" pitchFamily="18" charset="0"/>
                </a:endParaRPr>
              </a:p>
              <a:p>
                <a:r>
                  <a:rPr lang="en-US" sz="1800" b="0" dirty="0">
                    <a:latin typeface="Times New Roman" panose="02020603050405020304" pitchFamily="18" charset="0"/>
                    <a:cs typeface="Times New Roman" panose="02020603050405020304" pitchFamily="18" charset="0"/>
                  </a:rPr>
                  <a:t>Bearing Wall equation </a:t>
                </a:r>
                <a14:m>
                  <m:oMath xmlns:m="http://schemas.openxmlformats.org/officeDocument/2006/math">
                    <m:r>
                      <a:rPr lang="en-US" sz="1800" b="0" i="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b="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𝑃</m:t>
                        </m:r>
                      </m:e>
                      <m:sub>
                        <m:r>
                          <a:rPr lang="en-US" sz="18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𝑛</m:t>
                        </m:r>
                      </m:sub>
                    </m:sSub>
                    <m:r>
                      <a:rPr lang="en-US" sz="18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b="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=0.55×∅×</m:t>
                    </m:r>
                    <m:sSub>
                      <m:sSubPr>
                        <m:ctrlP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𝐹</m:t>
                        </m:r>
                        <m:r>
                          <a:rPr lang="en-US" sz="1800" b="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e>
                      <m:sub>
                        <m:r>
                          <a:rPr lang="en-US" sz="18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800" b="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𝐴</m:t>
                    </m:r>
                    <m:d>
                      <m:dPr>
                        <m:begChr m:val="["/>
                        <m:endChr m:val="]"/>
                        <m:ctrlP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en-US" sz="1800" b="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sz="18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d>
                              <m:dPr>
                                <m:ctrlP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𝐾</m:t>
                                        </m:r>
                                        <m:r>
                                          <a:rPr lang="en-US" sz="1800" b="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8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num>
                                  <m:den>
                                    <m:r>
                                      <a:rPr lang="en-US" sz="1800" b="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32</m:t>
                                    </m:r>
                                    <m:r>
                                      <a:rPr lang="en-US" sz="18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h</m:t>
                                    </m:r>
                                  </m:den>
                                </m:f>
                              </m:e>
                            </m:d>
                          </m:e>
                          <m:sup>
                            <m:r>
                              <a:rPr lang="en-US" sz="1800" b="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sup>
                        </m:sSup>
                      </m:e>
                    </m:d>
                    <m:r>
                      <a:rPr lang="en-US" sz="1800" b="0" i="1" smtClean="0">
                        <a:solidFill>
                          <a:srgbClr val="4D5156"/>
                        </a:solidFill>
                        <a:effectLst/>
                        <a:latin typeface="Cambria Math" panose="02040503050406030204" pitchFamily="18" charset="0"/>
                        <a:ea typeface="Calibri" panose="020F0502020204030204" pitchFamily="34" charset="0"/>
                        <a:cs typeface="Times New Roman" panose="02020603050405020304" pitchFamily="18" charset="0"/>
                      </a:rPr>
                      <m:t> </m:t>
                    </m:r>
                  </m:oMath>
                </a14:m>
                <a:endParaRPr lang="en-US" sz="1800" b="0" dirty="0">
                  <a:latin typeface="Times New Roman" panose="02020603050405020304" pitchFamily="18" charset="0"/>
                  <a:cs typeface="Times New Roman" panose="02020603050405020304" pitchFamily="18" charset="0"/>
                </a:endParaRPr>
              </a:p>
              <a:p>
                <a:r>
                  <a:rPr lang="en-US" sz="1800" b="0" dirty="0">
                    <a:latin typeface="Times New Roman" panose="02020603050405020304" pitchFamily="18" charset="0"/>
                    <a:cs typeface="Times New Roman" panose="02020603050405020304" pitchFamily="18" charset="0"/>
                  </a:rPr>
                  <a:t>Assume the thickness of the shear walls equal to 30 cm.</a:t>
                </a:r>
              </a:p>
            </p:txBody>
          </p:sp>
        </mc:Choice>
        <mc:Fallback>
          <p:sp>
            <p:nvSpPr>
              <p:cNvPr id="9" name="Content Placeholder 8">
                <a:extLst>
                  <a:ext uri="{FF2B5EF4-FFF2-40B4-BE49-F238E27FC236}">
                    <a16:creationId xmlns:a16="http://schemas.microsoft.com/office/drawing/2014/main" id="{0A55C333-4900-4626-A8F1-1D26A81EC50B}"/>
                  </a:ext>
                </a:extLst>
              </p:cNvPr>
              <p:cNvSpPr>
                <a:spLocks noGrp="1" noRot="1" noChangeAspect="1" noMove="1" noResize="1" noEditPoints="1" noAdjustHandles="1" noChangeArrowheads="1" noChangeShapeType="1" noTextEdit="1"/>
              </p:cNvSpPr>
              <p:nvPr>
                <p:ph idx="14"/>
              </p:nvPr>
            </p:nvSpPr>
            <p:spPr>
              <a:xfrm>
                <a:off x="476867" y="904365"/>
                <a:ext cx="11238266" cy="4719195"/>
              </a:xfrm>
              <a:blipFill>
                <a:blip r:embed="rId3"/>
                <a:stretch>
                  <a:fillRect l="-271"/>
                </a:stretch>
              </a:blipFill>
            </p:spPr>
            <p:txBody>
              <a:bodyPr/>
              <a:lstStyle/>
              <a:p>
                <a:r>
                  <a:rPr lang="en-US">
                    <a:noFill/>
                  </a:rPr>
                  <a:t> </a:t>
                </a:r>
              </a:p>
            </p:txBody>
          </p:sp>
        </mc:Fallback>
      </mc:AlternateContent>
    </p:spTree>
    <p:extLst>
      <p:ext uri="{BB962C8B-B14F-4D97-AF65-F5344CB8AC3E}">
        <p14:creationId xmlns:p14="http://schemas.microsoft.com/office/powerpoint/2010/main" val="3438796159"/>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8D4AE625-9618-45EB-B360-2DF8F2BBE230}"/>
              </a:ext>
            </a:extLst>
          </p:cNvPr>
          <p:cNvGraphicFramePr>
            <a:graphicFrameLocks noGrp="1"/>
          </p:cNvGraphicFramePr>
          <p:nvPr>
            <p:ph idx="14"/>
            <p:extLst>
              <p:ext uri="{D42A27DB-BD31-4B8C-83A1-F6EECF244321}">
                <p14:modId xmlns:p14="http://schemas.microsoft.com/office/powerpoint/2010/main" val="3557895026"/>
              </p:ext>
            </p:extLst>
          </p:nvPr>
        </p:nvGraphicFramePr>
        <p:xfrm>
          <a:off x="1312228" y="1429702"/>
          <a:ext cx="9843452" cy="33785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8538803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A8EF198C-9E4E-40D0-A2F1-FDF7631D9899}"/>
              </a:ext>
            </a:extLst>
          </p:cNvPr>
          <p:cNvSpPr>
            <a:spLocks noGrp="1"/>
          </p:cNvSpPr>
          <p:nvPr>
            <p:ph idx="14"/>
          </p:nvPr>
        </p:nvSpPr>
        <p:spPr>
          <a:xfrm>
            <a:off x="675060" y="632222"/>
            <a:ext cx="8077054" cy="465155"/>
          </a:xfrm>
        </p:spPr>
        <p:txBody>
          <a:bodyPr/>
          <a:lstStyle/>
          <a:p>
            <a:r>
              <a:rPr lang="en-US" sz="2600" dirty="0">
                <a:solidFill>
                  <a:srgbClr val="000000"/>
                </a:solidFill>
                <a:latin typeface="Footlight MT Light" panose="0204060206030A020304" pitchFamily="18" charset="0"/>
                <a:cs typeface="Times New Roman" panose="02020603050405020304" pitchFamily="18" charset="0"/>
              </a:rPr>
              <a:t> </a:t>
            </a:r>
          </a:p>
        </p:txBody>
      </p:sp>
      <p:graphicFrame>
        <p:nvGraphicFramePr>
          <p:cNvPr id="4" name="رسم تخطيطي 3">
            <a:extLst>
              <a:ext uri="{FF2B5EF4-FFF2-40B4-BE49-F238E27FC236}">
                <a16:creationId xmlns:a16="http://schemas.microsoft.com/office/drawing/2014/main" id="{6981CEF5-385D-410A-921D-D0AA73C31893}"/>
              </a:ext>
            </a:extLst>
          </p:cNvPr>
          <p:cNvGraphicFramePr/>
          <p:nvPr/>
        </p:nvGraphicFramePr>
        <p:xfrm>
          <a:off x="809897" y="875211"/>
          <a:ext cx="9849394" cy="53505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1037302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عنصر نائب للمحتوى 2">
                <a:extLst>
                  <a:ext uri="{FF2B5EF4-FFF2-40B4-BE49-F238E27FC236}">
                    <a16:creationId xmlns:a16="http://schemas.microsoft.com/office/drawing/2014/main" id="{7AECC876-9669-428F-B400-4624565968D4}"/>
                  </a:ext>
                </a:extLst>
              </p:cNvPr>
              <p:cNvSpPr>
                <a:spLocks noGrp="1"/>
              </p:cNvSpPr>
              <p:nvPr>
                <p:ph idx="14"/>
              </p:nvPr>
            </p:nvSpPr>
            <p:spPr>
              <a:xfrm>
                <a:off x="544431" y="1037171"/>
                <a:ext cx="4727735" cy="465155"/>
              </a:xfrm>
            </p:spPr>
            <p:txBody>
              <a:bodyPr/>
              <a:lstStyle/>
              <a:p>
                <a:r>
                  <a:rPr lang="en-GB" dirty="0">
                    <a:latin typeface="Times New Roman" panose="02020603050405020304" pitchFamily="18" charset="0"/>
                    <a:cs typeface="Times New Roman" panose="02020603050405020304" pitchFamily="18" charset="0"/>
                  </a:rPr>
                  <a:t>earthquake of 2% probability of exceedance in 50 years (based on ASCE code)</a:t>
                </a:r>
                <a:endParaRPr lang="ar-SA" dirty="0">
                  <a:latin typeface="Times New Roman" panose="02020603050405020304" pitchFamily="18" charset="0"/>
                  <a:cs typeface="Times New Roman" panose="02020603050405020304" pitchFamily="18" charset="0"/>
                </a:endParaRPr>
              </a:p>
              <a:p>
                <a:pPr defTabSz="457200">
                  <a:lnSpc>
                    <a:spcPct val="100000"/>
                  </a:lnSpc>
                  <a:spcBef>
                    <a:spcPct val="20000"/>
                  </a:spcBef>
                  <a:spcAft>
                    <a:spcPts val="600"/>
                  </a:spcAft>
                  <a:buClr>
                    <a:srgbClr val="30ACEC">
                      <a:lumMod val="75000"/>
                    </a:srgbClr>
                  </a:buClr>
                  <a:buSzPct val="145000"/>
                  <a:defRPr/>
                </a:pPr>
                <a:r>
                  <a:rPr lang="ar-SA" dirty="0">
                    <a:latin typeface="Times New Roman" panose="02020603050405020304" pitchFamily="18" charset="0"/>
                    <a:cs typeface="Times New Roman" panose="02020603050405020304" pitchFamily="18" charset="0"/>
                  </a:rPr>
                  <a:t> </a:t>
                </a:r>
                <a:r>
                  <a:rPr lang="en-GB" dirty="0">
                    <a:latin typeface="Times New Roman" panose="02020603050405020304" pitchFamily="18" charset="0"/>
                    <a:cs typeface="Times New Roman" panose="02020603050405020304" pitchFamily="18" charset="0"/>
                  </a:rPr>
                  <a:t>According to occupation Israel maps </a:t>
                </a:r>
                <a:r>
                  <a:rPr lang="en-US" dirty="0">
                    <a:latin typeface="Times New Roman" panose="02020603050405020304" pitchFamily="18" charset="0"/>
                    <a:cs typeface="Times New Roman" panose="02020603050405020304" pitchFamily="18" charset="0"/>
                  </a:rPr>
                  <a:t>The design spectral acceleration parameters:</a:t>
                </a:r>
              </a:p>
              <a:p>
                <a:pPr marL="0" marR="0" lvl="0" indent="0" algn="l" defTabSz="457200" rtl="0" eaLnBrk="1" fontAlgn="auto" latinLnBrk="0" hangingPunct="1">
                  <a:lnSpc>
                    <a:spcPct val="250000"/>
                  </a:lnSpc>
                  <a:spcBef>
                    <a:spcPct val="20000"/>
                  </a:spcBef>
                  <a:spcAft>
                    <a:spcPts val="600"/>
                  </a:spcAft>
                  <a:buClr>
                    <a:srgbClr val="30ACEC">
                      <a:lumMod val="75000"/>
                    </a:srgbClr>
                  </a:buClr>
                  <a:buSzPct val="145000"/>
                  <a:buFont typeface="Arial"/>
                  <a:buNone/>
                  <a:tabLst/>
                  <a:defRPr/>
                </a:pPr>
                <a14:m>
                  <m:oMathPara xmlns:m="http://schemas.openxmlformats.org/officeDocument/2006/math">
                    <m:oMathParaPr>
                      <m:jc m:val="center"/>
                    </m:oMathParaPr>
                    <m:oMath xmlns:m="http://schemas.openxmlformats.org/officeDocument/2006/math">
                      <m:sSub>
                        <m:sSubPr>
                          <m:ctrlPr>
                            <a:rPr lang="en-US" i="1">
                              <a:latin typeface="Cambria Math" panose="02040503050406030204" pitchFamily="18" charset="0"/>
                              <a:cs typeface="Times New Roman" panose="02020603050405020304" pitchFamily="18" charset="0"/>
                            </a:rPr>
                          </m:ctrlPr>
                        </m:sSubPr>
                        <m:e>
                          <m:r>
                            <a:rPr lang="en-US">
                              <a:latin typeface="Cambria Math" panose="02040503050406030204" pitchFamily="18" charset="0"/>
                              <a:cs typeface="Times New Roman" panose="02020603050405020304" pitchFamily="18" charset="0"/>
                            </a:rPr>
                            <m:t>𝐒</m:t>
                          </m:r>
                        </m:e>
                        <m:sub>
                          <m:r>
                            <a:rPr lang="en-US">
                              <a:latin typeface="Cambria Math" panose="02040503050406030204" pitchFamily="18" charset="0"/>
                              <a:cs typeface="Times New Roman" panose="02020603050405020304" pitchFamily="18" charset="0"/>
                            </a:rPr>
                            <m:t>𝐒</m:t>
                          </m:r>
                        </m:sub>
                      </m:sSub>
                      <m:r>
                        <a:rPr lang="en-US">
                          <a:latin typeface="Cambria Math" panose="02040503050406030204" pitchFamily="18" charset="0"/>
                          <a:cs typeface="Times New Roman" panose="02020603050405020304" pitchFamily="18" charset="0"/>
                        </a:rPr>
                        <m:t>=</m:t>
                      </m:r>
                      <m:r>
                        <a:rPr lang="en-US">
                          <a:latin typeface="Cambria Math" panose="02040503050406030204" pitchFamily="18" charset="0"/>
                          <a:cs typeface="Times New Roman" panose="02020603050405020304" pitchFamily="18" charset="0"/>
                        </a:rPr>
                        <m:t>𝟎</m:t>
                      </m:r>
                      <m:r>
                        <a:rPr lang="en-US">
                          <a:latin typeface="Cambria Math" panose="02040503050406030204" pitchFamily="18" charset="0"/>
                          <a:cs typeface="Times New Roman" panose="02020603050405020304" pitchFamily="18" charset="0"/>
                        </a:rPr>
                        <m:t>.</m:t>
                      </m:r>
                      <m:r>
                        <a:rPr lang="en-GB" b="1" i="0" smtClean="0">
                          <a:latin typeface="Cambria Math" panose="02040503050406030204" pitchFamily="18" charset="0"/>
                          <a:cs typeface="Times New Roman" panose="02020603050405020304" pitchFamily="18" charset="0"/>
                        </a:rPr>
                        <m:t>𝟒𝟓</m:t>
                      </m:r>
                    </m:oMath>
                  </m:oMathPara>
                </a14:m>
                <a:endParaRPr lang="en-US" dirty="0">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50000"/>
                  </a:lnSpc>
                  <a:spcBef>
                    <a:spcPct val="20000"/>
                  </a:spcBef>
                  <a:spcAft>
                    <a:spcPts val="600"/>
                  </a:spcAft>
                  <a:buClr>
                    <a:srgbClr val="30ACEC">
                      <a:lumMod val="75000"/>
                    </a:srgbClr>
                  </a:buClr>
                  <a:buSzPct val="145000"/>
                  <a:buFont typeface="Arial"/>
                  <a:buNone/>
                  <a:tabLst/>
                  <a:defRPr/>
                </a:pPr>
                <a14:m>
                  <m:oMathPara xmlns:m="http://schemas.openxmlformats.org/officeDocument/2006/math">
                    <m:oMathParaPr>
                      <m:jc m:val="center"/>
                    </m:oMathParaPr>
                    <m:oMath xmlns:m="http://schemas.openxmlformats.org/officeDocument/2006/math">
                      <m:sSub>
                        <m:sSubPr>
                          <m:ctrlPr>
                            <a:rPr lang="en-US" i="1">
                              <a:latin typeface="Cambria Math" panose="02040503050406030204" pitchFamily="18" charset="0"/>
                              <a:cs typeface="Times New Roman" panose="02020603050405020304" pitchFamily="18" charset="0"/>
                            </a:rPr>
                          </m:ctrlPr>
                        </m:sSubPr>
                        <m:e>
                          <m:r>
                            <a:rPr lang="en-US">
                              <a:latin typeface="Cambria Math" panose="02040503050406030204" pitchFamily="18" charset="0"/>
                              <a:cs typeface="Times New Roman" panose="02020603050405020304" pitchFamily="18" charset="0"/>
                            </a:rPr>
                            <m:t>𝐒</m:t>
                          </m:r>
                        </m:e>
                        <m:sub>
                          <m:r>
                            <a:rPr lang="en-US">
                              <a:latin typeface="Cambria Math" panose="02040503050406030204" pitchFamily="18" charset="0"/>
                              <a:cs typeface="Times New Roman" panose="02020603050405020304" pitchFamily="18" charset="0"/>
                            </a:rPr>
                            <m:t>𝟏</m:t>
                          </m:r>
                        </m:sub>
                      </m:sSub>
                      <m:r>
                        <a:rPr lang="en-US">
                          <a:latin typeface="Cambria Math" panose="02040503050406030204" pitchFamily="18" charset="0"/>
                          <a:cs typeface="Times New Roman" panose="02020603050405020304" pitchFamily="18" charset="0"/>
                        </a:rPr>
                        <m:t>=</m:t>
                      </m:r>
                      <m:r>
                        <a:rPr lang="en-US">
                          <a:latin typeface="Cambria Math" panose="02040503050406030204" pitchFamily="18" charset="0"/>
                          <a:cs typeface="Times New Roman" panose="02020603050405020304" pitchFamily="18" charset="0"/>
                        </a:rPr>
                        <m:t>𝟎</m:t>
                      </m:r>
                      <m:r>
                        <a:rPr lang="en-US">
                          <a:latin typeface="Cambria Math" panose="02040503050406030204" pitchFamily="18" charset="0"/>
                          <a:cs typeface="Times New Roman" panose="02020603050405020304" pitchFamily="18" charset="0"/>
                        </a:rPr>
                        <m:t>.</m:t>
                      </m:r>
                      <m:r>
                        <a:rPr lang="en-GB" b="1" i="0" smtClean="0">
                          <a:latin typeface="Cambria Math" panose="02040503050406030204" pitchFamily="18" charset="0"/>
                          <a:cs typeface="Times New Roman" panose="02020603050405020304" pitchFamily="18" charset="0"/>
                        </a:rPr>
                        <m:t>𝟏𝟏</m:t>
                      </m:r>
                    </m:oMath>
                  </m:oMathPara>
                </a14:m>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mc:Choice>
        <mc:Fallback xmlns="">
          <p:sp>
            <p:nvSpPr>
              <p:cNvPr id="3" name="عنصر نائب للمحتوى 2">
                <a:extLst>
                  <a:ext uri="{FF2B5EF4-FFF2-40B4-BE49-F238E27FC236}">
                    <a16:creationId xmlns:a16="http://schemas.microsoft.com/office/drawing/2014/main" id="{7AECC876-9669-428F-B400-4624565968D4}"/>
                  </a:ext>
                </a:extLst>
              </p:cNvPr>
              <p:cNvSpPr>
                <a:spLocks noGrp="1" noRot="1" noChangeAspect="1" noMove="1" noResize="1" noEditPoints="1" noAdjustHandles="1" noChangeArrowheads="1" noChangeShapeType="1" noTextEdit="1"/>
              </p:cNvSpPr>
              <p:nvPr>
                <p:ph idx="14"/>
              </p:nvPr>
            </p:nvSpPr>
            <p:spPr>
              <a:xfrm>
                <a:off x="544431" y="1037171"/>
                <a:ext cx="4727735" cy="465155"/>
              </a:xfrm>
              <a:blipFill>
                <a:blip r:embed="rId3"/>
                <a:stretch>
                  <a:fillRect l="-1031" b="-694737"/>
                </a:stretch>
              </a:blipFill>
            </p:spPr>
            <p:txBody>
              <a:bodyPr/>
              <a:lstStyle/>
              <a:p>
                <a:r>
                  <a:rPr lang="en-US">
                    <a:noFill/>
                  </a:rPr>
                  <a:t> </a:t>
                </a:r>
              </a:p>
            </p:txBody>
          </p:sp>
        </mc:Fallback>
      </mc:AlternateContent>
      <p:pic>
        <p:nvPicPr>
          <p:cNvPr id="4" name="صورة 3">
            <a:extLst>
              <a:ext uri="{FF2B5EF4-FFF2-40B4-BE49-F238E27FC236}">
                <a16:creationId xmlns:a16="http://schemas.microsoft.com/office/drawing/2014/main" id="{1DC2BE8F-B07F-472D-8713-746AC3C63CCD}"/>
              </a:ext>
            </a:extLst>
          </p:cNvPr>
          <p:cNvPicPr>
            <a:picLocks noChangeAspect="1"/>
          </p:cNvPicPr>
          <p:nvPr/>
        </p:nvPicPr>
        <p:blipFill rotWithShape="1">
          <a:blip r:embed="rId4"/>
          <a:srcRect l="8293" t="10476" r="8988" b="21715"/>
          <a:stretch/>
        </p:blipFill>
        <p:spPr>
          <a:xfrm>
            <a:off x="6258197" y="144597"/>
            <a:ext cx="5669280" cy="6568805"/>
          </a:xfrm>
          <a:prstGeom prst="rect">
            <a:avLst/>
          </a:prstGeom>
        </p:spPr>
      </p:pic>
      <p:sp>
        <p:nvSpPr>
          <p:cNvPr id="7" name="شكل بيضاوي 6">
            <a:extLst>
              <a:ext uri="{FF2B5EF4-FFF2-40B4-BE49-F238E27FC236}">
                <a16:creationId xmlns:a16="http://schemas.microsoft.com/office/drawing/2014/main" id="{FE65E3C2-008D-433A-8DB0-77E16B1E980B}"/>
              </a:ext>
            </a:extLst>
          </p:cNvPr>
          <p:cNvSpPr/>
          <p:nvPr/>
        </p:nvSpPr>
        <p:spPr>
          <a:xfrm>
            <a:off x="10659291" y="3106539"/>
            <a:ext cx="418011" cy="254726"/>
          </a:xfrm>
          <a:prstGeom prst="ellipse">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pic>
        <p:nvPicPr>
          <p:cNvPr id="8" name="صورة 7">
            <a:extLst>
              <a:ext uri="{FF2B5EF4-FFF2-40B4-BE49-F238E27FC236}">
                <a16:creationId xmlns:a16="http://schemas.microsoft.com/office/drawing/2014/main" id="{9AD8DB02-7CD1-4357-89EB-125E2D3A1A57}"/>
              </a:ext>
            </a:extLst>
          </p:cNvPr>
          <p:cNvPicPr>
            <a:picLocks noChangeAspect="1"/>
          </p:cNvPicPr>
          <p:nvPr/>
        </p:nvPicPr>
        <p:blipFill>
          <a:blip r:embed="rId5"/>
          <a:stretch>
            <a:fillRect/>
          </a:stretch>
        </p:blipFill>
        <p:spPr>
          <a:xfrm>
            <a:off x="7929155" y="3106539"/>
            <a:ext cx="514590" cy="254726"/>
          </a:xfrm>
          <a:prstGeom prst="rect">
            <a:avLst/>
          </a:prstGeom>
        </p:spPr>
      </p:pic>
    </p:spTree>
    <p:extLst>
      <p:ext uri="{BB962C8B-B14F-4D97-AF65-F5344CB8AC3E}">
        <p14:creationId xmlns:p14="http://schemas.microsoft.com/office/powerpoint/2010/main" val="426735296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2" name="عنصر نائب للمحتوى 1">
            <a:extLst>
              <a:ext uri="{FF2B5EF4-FFF2-40B4-BE49-F238E27FC236}">
                <a16:creationId xmlns:a16="http://schemas.microsoft.com/office/drawing/2014/main" id="{47B247D5-E471-476E-B60C-7FAC3855604B}"/>
              </a:ext>
            </a:extLst>
          </p:cNvPr>
          <p:cNvGraphicFramePr>
            <a:graphicFrameLocks noGrp="1"/>
          </p:cNvGraphicFramePr>
          <p:nvPr>
            <p:ph idx="14"/>
          </p:nvPr>
        </p:nvGraphicFramePr>
        <p:xfrm>
          <a:off x="235130" y="204490"/>
          <a:ext cx="7187756" cy="5162679"/>
        </p:xfrm>
        <a:graphic>
          <a:graphicData uri="http://schemas.openxmlformats.org/drawingml/2006/table">
            <a:tbl>
              <a:tblPr firstRow="1" firstCol="1" bandRow="1"/>
              <a:tblGrid>
                <a:gridCol w="1028104">
                  <a:extLst>
                    <a:ext uri="{9D8B030D-6E8A-4147-A177-3AD203B41FA5}">
                      <a16:colId xmlns:a16="http://schemas.microsoft.com/office/drawing/2014/main" val="1093065524"/>
                    </a:ext>
                  </a:extLst>
                </a:gridCol>
                <a:gridCol w="2148474">
                  <a:extLst>
                    <a:ext uri="{9D8B030D-6E8A-4147-A177-3AD203B41FA5}">
                      <a16:colId xmlns:a16="http://schemas.microsoft.com/office/drawing/2014/main" val="757949503"/>
                    </a:ext>
                  </a:extLst>
                </a:gridCol>
                <a:gridCol w="1080827">
                  <a:extLst>
                    <a:ext uri="{9D8B030D-6E8A-4147-A177-3AD203B41FA5}">
                      <a16:colId xmlns:a16="http://schemas.microsoft.com/office/drawing/2014/main" val="385767681"/>
                    </a:ext>
                  </a:extLst>
                </a:gridCol>
                <a:gridCol w="1370805">
                  <a:extLst>
                    <a:ext uri="{9D8B030D-6E8A-4147-A177-3AD203B41FA5}">
                      <a16:colId xmlns:a16="http://schemas.microsoft.com/office/drawing/2014/main" val="11983842"/>
                    </a:ext>
                  </a:extLst>
                </a:gridCol>
                <a:gridCol w="1370805">
                  <a:extLst>
                    <a:ext uri="{9D8B030D-6E8A-4147-A177-3AD203B41FA5}">
                      <a16:colId xmlns:a16="http://schemas.microsoft.com/office/drawing/2014/main" val="2731902582"/>
                    </a:ext>
                  </a:extLst>
                </a:gridCol>
                <a:gridCol w="188741">
                  <a:extLst>
                    <a:ext uri="{9D8B030D-6E8A-4147-A177-3AD203B41FA5}">
                      <a16:colId xmlns:a16="http://schemas.microsoft.com/office/drawing/2014/main" val="3942951633"/>
                    </a:ext>
                  </a:extLst>
                </a:gridCol>
              </a:tblGrid>
              <a:tr h="299898">
                <a:tc>
                  <a:txBody>
                    <a:bodyPr/>
                    <a:lstStyle/>
                    <a:p>
                      <a:pPr marL="0" marR="0" algn="ctr">
                        <a:lnSpc>
                          <a:spcPct val="150000"/>
                        </a:lnSpc>
                        <a:spcBef>
                          <a:spcPts val="0"/>
                        </a:spcBef>
                        <a:spcAft>
                          <a:spcPts val="600"/>
                        </a:spcAft>
                      </a:pPr>
                      <a:r>
                        <a:rPr lang="en-GB" sz="15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Symbol</a:t>
                      </a:r>
                      <a:endParaRPr lang="en-US" sz="15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600"/>
                        </a:spcAft>
                      </a:pPr>
                      <a:r>
                        <a:rPr lang="en-GB" sz="15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Definition</a:t>
                      </a:r>
                      <a:endParaRPr lang="en-US" sz="15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600"/>
                        </a:spcAft>
                      </a:pPr>
                      <a:r>
                        <a:rPr lang="en-GB" sz="15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Value</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600"/>
                        </a:spcAft>
                      </a:pPr>
                      <a:r>
                        <a:rPr lang="en-GB" sz="15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Code</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600"/>
                        </a:spcAft>
                      </a:pPr>
                      <a:r>
                        <a:rPr lang="en-GB" sz="15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Table/section</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600"/>
                        </a:spcAft>
                      </a:pPr>
                      <a:r>
                        <a:rPr lang="en-US" sz="1500">
                          <a:effectLst/>
                          <a:latin typeface="Calibri" panose="020F0502020204030204" pitchFamily="34" charset="0"/>
                          <a:ea typeface="Calibri" panose="020F0502020204030204" pitchFamily="34" charset="0"/>
                          <a:cs typeface="Arial" panose="020B0604020202020204" pitchFamily="34" charset="0"/>
                        </a:rPr>
                        <a:t> </a:t>
                      </a:r>
                    </a:p>
                  </a:txBody>
                  <a:tcPr marL="0" marR="0" marT="0" marB="0" anchor="ctr">
                    <a:lnL>
                      <a:noFill/>
                    </a:lnL>
                    <a:lnR>
                      <a:noFill/>
                    </a:lnR>
                    <a:lnT>
                      <a:noFill/>
                    </a:lnT>
                    <a:lnB>
                      <a:noFill/>
                    </a:lnB>
                  </a:tcPr>
                </a:tc>
                <a:extLst>
                  <a:ext uri="{0D108BD9-81ED-4DB2-BD59-A6C34878D82A}">
                    <a16:rowId xmlns:a16="http://schemas.microsoft.com/office/drawing/2014/main" val="2807233281"/>
                  </a:ext>
                </a:extLst>
              </a:tr>
              <a:tr h="513036">
                <a:tc>
                  <a:txBody>
                    <a:bodyPr/>
                    <a:lstStyle/>
                    <a:p>
                      <a:pPr marL="0" marR="0" algn="ctr">
                        <a:lnSpc>
                          <a:spcPct val="150000"/>
                        </a:lnSpc>
                        <a:spcBef>
                          <a:spcPts val="0"/>
                        </a:spcBef>
                        <a:spcAft>
                          <a:spcPts val="600"/>
                        </a:spcAft>
                      </a:pPr>
                      <a:r>
                        <a:rPr lang="en-GB" sz="15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Risk Category</a:t>
                      </a:r>
                      <a:endParaRPr lang="en-US" sz="15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50000"/>
                        </a:lnSpc>
                        <a:spcBef>
                          <a:spcPts val="0"/>
                        </a:spcBef>
                        <a:spcAft>
                          <a:spcPts val="600"/>
                        </a:spcAft>
                      </a:pPr>
                      <a:r>
                        <a:rPr lang="en-GB" sz="15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____________</a:t>
                      </a:r>
                      <a:endParaRPr lang="en-US" sz="15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50000"/>
                        </a:lnSpc>
                        <a:spcBef>
                          <a:spcPts val="0"/>
                        </a:spcBef>
                        <a:spcAft>
                          <a:spcPts val="600"/>
                        </a:spcAft>
                      </a:pPr>
                      <a:r>
                        <a:rPr lang="en-GB" sz="15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III</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50000"/>
                        </a:lnSpc>
                        <a:spcBef>
                          <a:spcPts val="0"/>
                        </a:spcBef>
                        <a:spcAft>
                          <a:spcPts val="600"/>
                        </a:spcAft>
                      </a:pPr>
                      <a:r>
                        <a:rPr lang="en-GB" sz="15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ASCE-10</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50000"/>
                        </a:lnSpc>
                        <a:spcBef>
                          <a:spcPts val="0"/>
                        </a:spcBef>
                        <a:spcAft>
                          <a:spcPts val="600"/>
                        </a:spcAft>
                      </a:pPr>
                      <a:r>
                        <a:rPr lang="en-US" sz="15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Table 1.5-1</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pPr>
                      <a:endParaRPr lang="en-US" sz="1500" dirty="0">
                        <a:effectLst/>
                        <a:latin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extLst>
                  <a:ext uri="{0D108BD9-81ED-4DB2-BD59-A6C34878D82A}">
                    <a16:rowId xmlns:a16="http://schemas.microsoft.com/office/drawing/2014/main" val="4233605270"/>
                  </a:ext>
                </a:extLst>
              </a:tr>
              <a:tr h="242995">
                <a:tc>
                  <a:txBody>
                    <a:bodyPr/>
                    <a:lstStyle/>
                    <a:p>
                      <a:pPr marL="0" marR="0" algn="ctr">
                        <a:lnSpc>
                          <a:spcPct val="150000"/>
                        </a:lnSpc>
                        <a:spcBef>
                          <a:spcPts val="0"/>
                        </a:spcBef>
                        <a:spcAft>
                          <a:spcPts val="600"/>
                        </a:spcAft>
                      </a:pPr>
                      <a:r>
                        <a:rPr lang="en-GB" sz="15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5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algn="ctr">
                        <a:lnSpc>
                          <a:spcPct val="150000"/>
                        </a:lnSpc>
                      </a:pPr>
                      <a:endParaRPr lang="en-US" sz="1500" dirty="0">
                        <a:effectLst/>
                        <a:latin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algn="ctr">
                        <a:lnSpc>
                          <a:spcPct val="150000"/>
                        </a:lnSpc>
                      </a:pPr>
                      <a:endParaRPr lang="en-US" sz="1500">
                        <a:effectLst/>
                        <a:latin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algn="ctr">
                        <a:lnSpc>
                          <a:spcPct val="150000"/>
                        </a:lnSpc>
                      </a:pPr>
                      <a:endParaRPr lang="en-US" sz="1500">
                        <a:effectLst/>
                        <a:latin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algn="ctr">
                        <a:lnSpc>
                          <a:spcPct val="150000"/>
                        </a:lnSpc>
                      </a:pPr>
                      <a:endParaRPr lang="en-US" sz="1500">
                        <a:effectLst/>
                        <a:latin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algn="ctr">
                        <a:lnSpc>
                          <a:spcPct val="150000"/>
                        </a:lnSpc>
                      </a:pPr>
                      <a:endParaRPr lang="en-US" sz="1500">
                        <a:effectLst/>
                        <a:latin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extLst>
                  <a:ext uri="{0D108BD9-81ED-4DB2-BD59-A6C34878D82A}">
                    <a16:rowId xmlns:a16="http://schemas.microsoft.com/office/drawing/2014/main" val="4085666219"/>
                  </a:ext>
                </a:extLst>
              </a:tr>
              <a:tr h="242995">
                <a:tc>
                  <a:txBody>
                    <a:bodyPr/>
                    <a:lstStyle/>
                    <a:p>
                      <a:pPr marL="0" marR="0" algn="ctr">
                        <a:lnSpc>
                          <a:spcPct val="150000"/>
                        </a:lnSpc>
                        <a:spcBef>
                          <a:spcPts val="0"/>
                        </a:spcBef>
                        <a:spcAft>
                          <a:spcPts val="600"/>
                        </a:spcAft>
                      </a:pPr>
                      <a:r>
                        <a:rPr lang="en-US" sz="15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a:t>
                      </a:r>
                      <a:r>
                        <a:rPr lang="en-US" sz="1500" baseline="-25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a:t>
                      </a:r>
                      <a:endParaRPr lang="en-US" sz="15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algn="ctr">
                        <a:lnSpc>
                          <a:spcPct val="150000"/>
                        </a:lnSpc>
                        <a:spcBef>
                          <a:spcPts val="0"/>
                        </a:spcBef>
                        <a:spcAft>
                          <a:spcPts val="600"/>
                        </a:spcAft>
                      </a:pPr>
                      <a:r>
                        <a:rPr lang="en-GB" sz="15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Site coefficient </a:t>
                      </a:r>
                      <a:endParaRPr lang="en-US" sz="15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algn="ctr">
                        <a:lnSpc>
                          <a:spcPct val="150000"/>
                        </a:lnSpc>
                        <a:spcBef>
                          <a:spcPts val="0"/>
                        </a:spcBef>
                        <a:spcAft>
                          <a:spcPts val="600"/>
                        </a:spcAft>
                      </a:pPr>
                      <a:r>
                        <a:rPr lang="en-GB" sz="15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algn="ctr">
                        <a:lnSpc>
                          <a:spcPct val="150000"/>
                        </a:lnSpc>
                        <a:spcBef>
                          <a:spcPts val="0"/>
                        </a:spcBef>
                        <a:spcAft>
                          <a:spcPts val="600"/>
                        </a:spcAft>
                      </a:pPr>
                      <a:r>
                        <a:rPr lang="en-GB" sz="15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ASCE-10</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algn="ctr">
                        <a:lnSpc>
                          <a:spcPct val="150000"/>
                        </a:lnSpc>
                        <a:spcBef>
                          <a:spcPts val="0"/>
                        </a:spcBef>
                        <a:spcAft>
                          <a:spcPts val="600"/>
                        </a:spcAft>
                      </a:pPr>
                      <a:r>
                        <a:rPr lang="en-US" sz="15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table 11.4-1</a:t>
                      </a:r>
                      <a:endParaRPr lang="en-US" sz="15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algn="ctr">
                        <a:lnSpc>
                          <a:spcPct val="150000"/>
                        </a:lnSpc>
                      </a:pPr>
                      <a:endParaRPr lang="en-US" sz="1500">
                        <a:effectLst/>
                        <a:latin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extLst>
                  <a:ext uri="{0D108BD9-81ED-4DB2-BD59-A6C34878D82A}">
                    <a16:rowId xmlns:a16="http://schemas.microsoft.com/office/drawing/2014/main" val="4127357322"/>
                  </a:ext>
                </a:extLst>
              </a:tr>
              <a:tr h="242995">
                <a:tc>
                  <a:txBody>
                    <a:bodyPr/>
                    <a:lstStyle/>
                    <a:p>
                      <a:pPr marL="0" marR="0" algn="ctr">
                        <a:lnSpc>
                          <a:spcPct val="150000"/>
                        </a:lnSpc>
                        <a:spcBef>
                          <a:spcPts val="0"/>
                        </a:spcBef>
                        <a:spcAft>
                          <a:spcPts val="600"/>
                        </a:spcAft>
                      </a:pPr>
                      <a:r>
                        <a:rPr lang="en-US" sz="15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F</a:t>
                      </a:r>
                      <a:r>
                        <a:rPr lang="en-US" sz="1500" baseline="-25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V</a:t>
                      </a:r>
                      <a:endParaRPr lang="en-US" sz="15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algn="ctr">
                        <a:lnSpc>
                          <a:spcPct val="150000"/>
                        </a:lnSpc>
                        <a:spcBef>
                          <a:spcPts val="0"/>
                        </a:spcBef>
                        <a:spcAft>
                          <a:spcPts val="600"/>
                        </a:spcAft>
                      </a:pPr>
                      <a:r>
                        <a:rPr lang="en-GB" sz="15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Site coefficient </a:t>
                      </a:r>
                      <a:endParaRPr lang="en-US" sz="15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algn="ctr">
                        <a:lnSpc>
                          <a:spcPct val="150000"/>
                        </a:lnSpc>
                        <a:spcBef>
                          <a:spcPts val="0"/>
                        </a:spcBef>
                        <a:spcAft>
                          <a:spcPts val="600"/>
                        </a:spcAft>
                      </a:pPr>
                      <a:r>
                        <a:rPr lang="en-GB" sz="15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algn="ctr">
                        <a:lnSpc>
                          <a:spcPct val="150000"/>
                        </a:lnSpc>
                        <a:spcBef>
                          <a:spcPts val="0"/>
                        </a:spcBef>
                        <a:spcAft>
                          <a:spcPts val="600"/>
                        </a:spcAft>
                      </a:pPr>
                      <a:r>
                        <a:rPr lang="en-GB" sz="15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ASCE-10</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algn="ctr">
                        <a:lnSpc>
                          <a:spcPct val="150000"/>
                        </a:lnSpc>
                        <a:spcBef>
                          <a:spcPts val="0"/>
                        </a:spcBef>
                        <a:spcAft>
                          <a:spcPts val="600"/>
                        </a:spcAft>
                      </a:pPr>
                      <a:r>
                        <a:rPr lang="en-US" sz="15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table 11.4-1</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algn="ctr">
                        <a:lnSpc>
                          <a:spcPct val="150000"/>
                        </a:lnSpc>
                      </a:pPr>
                      <a:endParaRPr lang="en-US" sz="1500">
                        <a:effectLst/>
                        <a:latin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extLst>
                  <a:ext uri="{0D108BD9-81ED-4DB2-BD59-A6C34878D82A}">
                    <a16:rowId xmlns:a16="http://schemas.microsoft.com/office/drawing/2014/main" val="3062158753"/>
                  </a:ext>
                </a:extLst>
              </a:tr>
              <a:tr h="242995">
                <a:tc>
                  <a:txBody>
                    <a:bodyPr/>
                    <a:lstStyle/>
                    <a:p>
                      <a:pPr marL="0" marR="0" algn="ctr">
                        <a:lnSpc>
                          <a:spcPct val="150000"/>
                        </a:lnSpc>
                        <a:spcBef>
                          <a:spcPts val="0"/>
                        </a:spcBef>
                        <a:spcAft>
                          <a:spcPts val="600"/>
                        </a:spcAft>
                      </a:pPr>
                      <a:endParaRPr lang="en-US" sz="15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algn="ctr">
                        <a:lnSpc>
                          <a:spcPct val="150000"/>
                        </a:lnSpc>
                        <a:spcBef>
                          <a:spcPts val="0"/>
                        </a:spcBef>
                        <a:spcAft>
                          <a:spcPts val="600"/>
                        </a:spcAft>
                      </a:pPr>
                      <a:endParaRPr lang="en-US" sz="15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algn="ctr">
                        <a:lnSpc>
                          <a:spcPct val="150000"/>
                        </a:lnSpc>
                        <a:spcBef>
                          <a:spcPts val="0"/>
                        </a:spcBef>
                        <a:spcAft>
                          <a:spcPts val="600"/>
                        </a:spcAft>
                      </a:pPr>
                      <a:endParaRPr lang="en-US" sz="15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algn="ctr">
                        <a:lnSpc>
                          <a:spcPct val="150000"/>
                        </a:lnSpc>
                        <a:spcBef>
                          <a:spcPts val="0"/>
                        </a:spcBef>
                        <a:spcAft>
                          <a:spcPts val="600"/>
                        </a:spcAft>
                      </a:pPr>
                      <a:endParaRPr lang="en-US" sz="15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algn="ctr">
                        <a:lnSpc>
                          <a:spcPct val="150000"/>
                        </a:lnSpc>
                        <a:spcBef>
                          <a:spcPts val="0"/>
                        </a:spcBef>
                        <a:spcAft>
                          <a:spcPts val="600"/>
                        </a:spcAft>
                      </a:pPr>
                      <a:endParaRPr lang="ar-SA" sz="15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tcPr>
                </a:tc>
                <a:tc>
                  <a:txBody>
                    <a:bodyPr/>
                    <a:lstStyle/>
                    <a:p>
                      <a:pPr algn="ctr">
                        <a:lnSpc>
                          <a:spcPct val="150000"/>
                        </a:lnSpc>
                      </a:pPr>
                      <a:endParaRPr lang="en-US" sz="1500" dirty="0">
                        <a:effectLst/>
                        <a:latin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extLst>
                  <a:ext uri="{0D108BD9-81ED-4DB2-BD59-A6C34878D82A}">
                    <a16:rowId xmlns:a16="http://schemas.microsoft.com/office/drawing/2014/main" val="3505039058"/>
                  </a:ext>
                </a:extLst>
              </a:tr>
              <a:tr h="870917">
                <a:tc>
                  <a:txBody>
                    <a:bodyPr/>
                    <a:lstStyle/>
                    <a:p>
                      <a:pPr marL="0" marR="0" lvl="0" indent="0" algn="ctr" defTabSz="914400" rtl="0" eaLnBrk="1" fontAlgn="auto" latinLnBrk="0" hangingPunct="1">
                        <a:lnSpc>
                          <a:spcPct val="150000"/>
                        </a:lnSpc>
                        <a:spcBef>
                          <a:spcPts val="0"/>
                        </a:spcBef>
                        <a:spcAft>
                          <a:spcPts val="600"/>
                        </a:spcAft>
                        <a:buClrTx/>
                        <a:buSzTx/>
                        <a:buFontTx/>
                        <a:buNone/>
                        <a:tabLst/>
                        <a:defRPr/>
                      </a:pPr>
                      <a:r>
                        <a:rPr kumimoji="0" lang="en-US" sz="15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rPr>
                        <a:t> S</a:t>
                      </a:r>
                      <a:r>
                        <a:rPr kumimoji="0" lang="en-US" sz="1500" b="0" i="0" u="none" strike="noStrike" kern="1200" cap="none" spc="0" normalizeH="0" baseline="-2500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rPr>
                        <a:t>ms</a:t>
                      </a:r>
                      <a:endPar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algn="ctr">
                        <a:lnSpc>
                          <a:spcPct val="150000"/>
                        </a:lnSpc>
                        <a:spcBef>
                          <a:spcPts val="0"/>
                        </a:spcBef>
                        <a:spcAft>
                          <a:spcPts val="600"/>
                        </a:spcAft>
                      </a:pPr>
                      <a:r>
                        <a:rPr lang="en-US" sz="1500" dirty="0">
                          <a:solidFill>
                            <a:srgbClr val="000000"/>
                          </a:solidFill>
                          <a:effectLst/>
                          <a:latin typeface="Times New Roman" panose="02020603050405020304" pitchFamily="18" charset="0"/>
                          <a:ea typeface="Calibri" panose="020F0502020204030204" pitchFamily="34" charset="0"/>
                        </a:rPr>
                        <a:t>Spectral acceleration in the short-period range for the design ground motion</a:t>
                      </a:r>
                      <a:endParaRPr lang="en-US" sz="15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algn="ctr">
                        <a:lnSpc>
                          <a:spcPct val="150000"/>
                        </a:lnSpc>
                        <a:spcBef>
                          <a:spcPts val="0"/>
                        </a:spcBef>
                        <a:spcAft>
                          <a:spcPts val="600"/>
                        </a:spcAft>
                      </a:pPr>
                      <a:r>
                        <a:rPr lang="en-US" sz="1500" dirty="0">
                          <a:effectLst/>
                          <a:latin typeface="Calibri" panose="020F0502020204030204" pitchFamily="34" charset="0"/>
                          <a:ea typeface="Calibri" panose="020F0502020204030204" pitchFamily="34" charset="0"/>
                          <a:cs typeface="Arial" panose="020B0604020202020204" pitchFamily="34" charset="0"/>
                        </a:rPr>
                        <a:t>0.45</a:t>
                      </a:r>
                    </a:p>
                  </a:txBody>
                  <a:tcPr marL="68580" marR="68580" marT="0" marB="0" anchor="ctr">
                    <a:lnL>
                      <a:noFill/>
                    </a:lnL>
                    <a:lnR>
                      <a:noFill/>
                    </a:lnR>
                    <a:lnT>
                      <a:noFill/>
                    </a:lnT>
                    <a:lnB>
                      <a:noFill/>
                    </a:lnB>
                  </a:tcPr>
                </a:tc>
                <a:tc>
                  <a:txBody>
                    <a:bodyPr/>
                    <a:lstStyle/>
                    <a:p>
                      <a:pPr marL="0" marR="0" algn="ctr">
                        <a:lnSpc>
                          <a:spcPct val="150000"/>
                        </a:lnSpc>
                        <a:spcBef>
                          <a:spcPts val="0"/>
                        </a:spcBef>
                        <a:spcAft>
                          <a:spcPts val="600"/>
                        </a:spcAft>
                      </a:pPr>
                      <a:r>
                        <a:rPr kumimoji="0" lang="en-GB" sz="15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rPr>
                        <a:t>____________</a:t>
                      </a:r>
                      <a:endParaRPr lang="en-US" sz="15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algn="ctr">
                        <a:lnSpc>
                          <a:spcPct val="150000"/>
                        </a:lnSpc>
                        <a:spcBef>
                          <a:spcPts val="0"/>
                        </a:spcBef>
                        <a:spcAft>
                          <a:spcPts val="600"/>
                        </a:spcAft>
                      </a:pPr>
                      <a:r>
                        <a:rPr kumimoji="0" lang="en-GB" sz="15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rPr>
                        <a:t>____________</a:t>
                      </a:r>
                      <a:endParaRPr lang="ar-SA" sz="15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tcPr>
                </a:tc>
                <a:tc>
                  <a:txBody>
                    <a:bodyPr/>
                    <a:lstStyle/>
                    <a:p>
                      <a:pPr algn="ctr">
                        <a:lnSpc>
                          <a:spcPct val="150000"/>
                        </a:lnSpc>
                      </a:pPr>
                      <a:endParaRPr lang="en-US" sz="1500" dirty="0">
                        <a:effectLst/>
                        <a:latin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extLst>
                  <a:ext uri="{0D108BD9-81ED-4DB2-BD59-A6C34878D82A}">
                    <a16:rowId xmlns:a16="http://schemas.microsoft.com/office/drawing/2014/main" val="1851185254"/>
                  </a:ext>
                </a:extLst>
              </a:tr>
              <a:tr h="793359">
                <a:tc>
                  <a:txBody>
                    <a:bodyPr/>
                    <a:lstStyle/>
                    <a:p>
                      <a:pPr marL="0" marR="0" lvl="0" indent="0" algn="ctr" defTabSz="914400" rtl="0" eaLnBrk="1" fontAlgn="auto" latinLnBrk="0" hangingPunct="1">
                        <a:lnSpc>
                          <a:spcPct val="150000"/>
                        </a:lnSpc>
                        <a:spcBef>
                          <a:spcPts val="0"/>
                        </a:spcBef>
                        <a:spcAft>
                          <a:spcPts val="600"/>
                        </a:spcAft>
                        <a:buClrTx/>
                        <a:buSzTx/>
                        <a:buFontTx/>
                        <a:buNone/>
                        <a:tabLst/>
                        <a:defRPr/>
                      </a:pPr>
                      <a:r>
                        <a:rPr kumimoji="0" lang="en-US" sz="15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rPr>
                        <a:t>S</a:t>
                      </a:r>
                      <a:r>
                        <a:rPr kumimoji="0" lang="en-US" sz="1500" b="0" i="0" u="none" strike="noStrike" kern="1200" cap="none" spc="0" normalizeH="0" baseline="-2500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rPr>
                        <a:t>m1</a:t>
                      </a:r>
                      <a:endPar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algn="ctr">
                        <a:lnSpc>
                          <a:spcPct val="150000"/>
                        </a:lnSpc>
                        <a:spcBef>
                          <a:spcPts val="0"/>
                        </a:spcBef>
                        <a:spcAft>
                          <a:spcPts val="600"/>
                        </a:spcAft>
                      </a:pPr>
                      <a:r>
                        <a:rPr lang="en-US" sz="1500" dirty="0">
                          <a:solidFill>
                            <a:srgbClr val="000000"/>
                          </a:solidFill>
                          <a:effectLst/>
                          <a:latin typeface="Times New Roman" panose="02020603050405020304" pitchFamily="18" charset="0"/>
                          <a:ea typeface="Calibri" panose="020F0502020204030204" pitchFamily="34" charset="0"/>
                        </a:rPr>
                        <a:t>Spectral acceleration at 1 second period range for the design ground motion.</a:t>
                      </a:r>
                      <a:endParaRPr lang="en-US" sz="15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algn="ctr">
                        <a:lnSpc>
                          <a:spcPct val="150000"/>
                        </a:lnSpc>
                        <a:spcBef>
                          <a:spcPts val="0"/>
                        </a:spcBef>
                        <a:spcAft>
                          <a:spcPts val="600"/>
                        </a:spcAft>
                      </a:pPr>
                      <a:r>
                        <a:rPr lang="en-GB" sz="1500" dirty="0">
                          <a:effectLst/>
                          <a:latin typeface="Calibri" panose="020F0502020204030204" pitchFamily="34" charset="0"/>
                          <a:ea typeface="Calibri" panose="020F0502020204030204" pitchFamily="34" charset="0"/>
                          <a:cs typeface="Arial" panose="020B0604020202020204" pitchFamily="34" charset="0"/>
                        </a:rPr>
                        <a:t>0.11</a:t>
                      </a:r>
                      <a:endParaRPr lang="en-US" sz="15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lvl="0" indent="0" algn="ctr" defTabSz="914400" rtl="0" eaLnBrk="1" fontAlgn="auto" latinLnBrk="0" hangingPunct="1">
                        <a:lnSpc>
                          <a:spcPct val="150000"/>
                        </a:lnSpc>
                        <a:spcBef>
                          <a:spcPts val="0"/>
                        </a:spcBef>
                        <a:spcAft>
                          <a:spcPts val="600"/>
                        </a:spcAft>
                        <a:buClrTx/>
                        <a:buSzTx/>
                        <a:buFontTx/>
                        <a:buNone/>
                        <a:tabLst/>
                        <a:defRPr/>
                      </a:pPr>
                      <a:r>
                        <a:rPr kumimoji="0" lang="en-GB" sz="15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rPr>
                        <a:t>____________</a:t>
                      </a:r>
                      <a:endPar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algn="ctr">
                        <a:lnSpc>
                          <a:spcPct val="150000"/>
                        </a:lnSpc>
                        <a:spcBef>
                          <a:spcPts val="0"/>
                        </a:spcBef>
                        <a:spcAft>
                          <a:spcPts val="600"/>
                        </a:spcAft>
                      </a:pPr>
                      <a:endParaRPr lang="en-US" sz="15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lvl="0" indent="0" algn="ctr" defTabSz="914400" rtl="0" eaLnBrk="1" fontAlgn="auto" latinLnBrk="0" hangingPunct="1">
                        <a:lnSpc>
                          <a:spcPct val="150000"/>
                        </a:lnSpc>
                        <a:spcBef>
                          <a:spcPts val="0"/>
                        </a:spcBef>
                        <a:spcAft>
                          <a:spcPts val="600"/>
                        </a:spcAft>
                        <a:buClrTx/>
                        <a:buSzTx/>
                        <a:buFontTx/>
                        <a:buNone/>
                        <a:tabLst/>
                        <a:defRPr/>
                      </a:pPr>
                      <a:r>
                        <a:rPr kumimoji="0" lang="en-GB" sz="15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rPr>
                        <a:t>____________</a:t>
                      </a:r>
                      <a:endParaRPr kumimoji="0" lang="en-US" sz="15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algn="ctr">
                        <a:lnSpc>
                          <a:spcPct val="150000"/>
                        </a:lnSpc>
                        <a:spcBef>
                          <a:spcPts val="0"/>
                        </a:spcBef>
                        <a:spcAft>
                          <a:spcPts val="600"/>
                        </a:spcAft>
                      </a:pPr>
                      <a:endParaRPr lang="ar-SA" sz="15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lnL>
                      <a:noFill/>
                    </a:lnL>
                    <a:lnR>
                      <a:noFill/>
                    </a:lnR>
                    <a:lnT>
                      <a:noFill/>
                    </a:lnT>
                    <a:lnB>
                      <a:noFill/>
                    </a:lnB>
                  </a:tcPr>
                </a:tc>
                <a:tc>
                  <a:txBody>
                    <a:bodyPr/>
                    <a:lstStyle/>
                    <a:p>
                      <a:pPr algn="ctr">
                        <a:lnSpc>
                          <a:spcPct val="150000"/>
                        </a:lnSpc>
                      </a:pPr>
                      <a:endParaRPr lang="en-US" sz="1500" dirty="0">
                        <a:effectLst/>
                        <a:latin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extLst>
                  <a:ext uri="{0D108BD9-81ED-4DB2-BD59-A6C34878D82A}">
                    <a16:rowId xmlns:a16="http://schemas.microsoft.com/office/drawing/2014/main" val="952586985"/>
                  </a:ext>
                </a:extLst>
              </a:tr>
              <a:tr h="784045">
                <a:tc>
                  <a:txBody>
                    <a:bodyPr/>
                    <a:lstStyle/>
                    <a:p>
                      <a:pPr marL="0" marR="0" algn="ctr">
                        <a:lnSpc>
                          <a:spcPct val="150000"/>
                        </a:lnSpc>
                        <a:spcBef>
                          <a:spcPts val="0"/>
                        </a:spcBef>
                        <a:spcAft>
                          <a:spcPts val="600"/>
                        </a:spcAft>
                      </a:pPr>
                      <a:r>
                        <a:rPr lang="en-US" sz="15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Seismic Design Category</a:t>
                      </a:r>
                      <a:endParaRPr lang="en-US" sz="15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algn="ctr">
                        <a:lnSpc>
                          <a:spcPct val="150000"/>
                        </a:lnSpc>
                        <a:spcBef>
                          <a:spcPts val="0"/>
                        </a:spcBef>
                        <a:spcAft>
                          <a:spcPts val="600"/>
                        </a:spcAft>
                      </a:pPr>
                      <a:r>
                        <a:rPr lang="en-GB" sz="15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____________</a:t>
                      </a:r>
                      <a:endParaRPr lang="en-US" sz="15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algn="ctr">
                        <a:lnSpc>
                          <a:spcPct val="150000"/>
                        </a:lnSpc>
                        <a:spcBef>
                          <a:spcPts val="0"/>
                        </a:spcBef>
                        <a:spcAft>
                          <a:spcPts val="600"/>
                        </a:spcAft>
                      </a:pPr>
                      <a:r>
                        <a:rPr lang="en-GB" sz="15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algn="ctr">
                        <a:lnSpc>
                          <a:spcPct val="150000"/>
                        </a:lnSpc>
                        <a:spcBef>
                          <a:spcPts val="0"/>
                        </a:spcBef>
                        <a:spcAft>
                          <a:spcPts val="600"/>
                        </a:spcAft>
                      </a:pPr>
                      <a:r>
                        <a:rPr lang="en-GB" sz="15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ASCE-10</a:t>
                      </a:r>
                      <a:endParaRPr lang="en-US" sz="15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marL="0" marR="0" algn="ctr">
                        <a:lnSpc>
                          <a:spcPct val="150000"/>
                        </a:lnSpc>
                        <a:spcBef>
                          <a:spcPts val="0"/>
                        </a:spcBef>
                        <a:spcAft>
                          <a:spcPts val="600"/>
                        </a:spcAft>
                      </a:pPr>
                      <a:r>
                        <a:rPr lang="en-US" sz="15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Table 11.6-1 </a:t>
                      </a:r>
                      <a:endParaRPr lang="en-US" sz="150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50000"/>
                        </a:lnSpc>
                        <a:spcBef>
                          <a:spcPts val="0"/>
                        </a:spcBef>
                        <a:spcAft>
                          <a:spcPts val="600"/>
                        </a:spcAft>
                      </a:pPr>
                      <a:r>
                        <a:rPr lang="en-US" sz="15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Table 11.6-2</a:t>
                      </a:r>
                      <a:endParaRPr lang="en-US" sz="15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algn="ctr">
                        <a:lnSpc>
                          <a:spcPct val="150000"/>
                        </a:lnSpc>
                      </a:pPr>
                      <a:endParaRPr lang="en-US" sz="1500" dirty="0">
                        <a:effectLst/>
                        <a:latin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extLst>
                  <a:ext uri="{0D108BD9-81ED-4DB2-BD59-A6C34878D82A}">
                    <a16:rowId xmlns:a16="http://schemas.microsoft.com/office/drawing/2014/main" val="2606120052"/>
                  </a:ext>
                </a:extLst>
              </a:tr>
            </a:tbl>
          </a:graphicData>
        </a:graphic>
      </p:graphicFrame>
      <p:sp>
        <p:nvSpPr>
          <p:cNvPr id="5" name="مربع نص 4">
            <a:extLst>
              <a:ext uri="{FF2B5EF4-FFF2-40B4-BE49-F238E27FC236}">
                <a16:creationId xmlns:a16="http://schemas.microsoft.com/office/drawing/2014/main" id="{62D311FD-0221-4830-8BB5-EC475F2382DC}"/>
              </a:ext>
            </a:extLst>
          </p:cNvPr>
          <p:cNvSpPr txBox="1"/>
          <p:nvPr/>
        </p:nvSpPr>
        <p:spPr>
          <a:xfrm>
            <a:off x="470263" y="5852160"/>
            <a:ext cx="4127863" cy="37882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mn-cs"/>
              </a:rPr>
              <a:t>The seismic forces resisting system </a:t>
            </a:r>
            <a:r>
              <a:rPr kumimoji="0" lang="ar-SA"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mn-cs"/>
              </a:rPr>
              <a:t>  </a:t>
            </a:r>
            <a:endParaRPr kumimoji="0" lang="en-US" sz="1800" b="0" i="0" u="none" strike="noStrike" kern="1200" cap="none" spc="0" normalizeH="0" baseline="0" noProof="0" dirty="0">
              <a:ln>
                <a:noFill/>
              </a:ln>
              <a:solidFill>
                <a:prstClr val="black"/>
              </a:solidFill>
              <a:effectLst/>
              <a:uLnTx/>
              <a:uFillTx/>
              <a:latin typeface="Meiryo"/>
              <a:ea typeface="+mn-ea"/>
              <a:cs typeface="+mn-cs"/>
            </a:endParaRPr>
          </a:p>
        </p:txBody>
      </p:sp>
      <p:sp>
        <p:nvSpPr>
          <p:cNvPr id="9" name="سهم: لليمين 8">
            <a:extLst>
              <a:ext uri="{FF2B5EF4-FFF2-40B4-BE49-F238E27FC236}">
                <a16:creationId xmlns:a16="http://schemas.microsoft.com/office/drawing/2014/main" id="{DE6F1387-FD29-40F0-9E4B-F69F760F5C97}"/>
              </a:ext>
            </a:extLst>
          </p:cNvPr>
          <p:cNvSpPr/>
          <p:nvPr/>
        </p:nvSpPr>
        <p:spPr>
          <a:xfrm>
            <a:off x="3840480" y="5943600"/>
            <a:ext cx="509451" cy="18288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0" name="مربع نص 9">
            <a:extLst>
              <a:ext uri="{FF2B5EF4-FFF2-40B4-BE49-F238E27FC236}">
                <a16:creationId xmlns:a16="http://schemas.microsoft.com/office/drawing/2014/main" id="{FED49654-BA22-44F4-8BB0-B83EB25236E9}"/>
              </a:ext>
            </a:extLst>
          </p:cNvPr>
          <p:cNvSpPr txBox="1"/>
          <p:nvPr/>
        </p:nvSpPr>
        <p:spPr>
          <a:xfrm>
            <a:off x="4467497" y="5852160"/>
            <a:ext cx="2690949"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Times New Roman" panose="02020603050405020304" pitchFamily="18" charset="0"/>
                <a:ea typeface="Calibri" panose="020F0502020204030204" pitchFamily="34" charset="0"/>
                <a:cs typeface="+mn-cs"/>
              </a:rPr>
              <a:t>Dual system; Ordinary reinforced concrete shear walls</a:t>
            </a:r>
            <a:endParaRPr kumimoji="0" lang="en-US" sz="1800" b="0" i="0" u="none" strike="noStrike" kern="1200" cap="none" spc="0" normalizeH="0" baseline="0" noProof="0" dirty="0">
              <a:ln>
                <a:noFill/>
              </a:ln>
              <a:solidFill>
                <a:prstClr val="black"/>
              </a:solidFill>
              <a:effectLst/>
              <a:uLnTx/>
              <a:uFillTx/>
              <a:latin typeface="Meiryo"/>
              <a:ea typeface="+mn-ea"/>
              <a:cs typeface="+mn-cs"/>
            </a:endParaRPr>
          </a:p>
        </p:txBody>
      </p:sp>
      <p:sp>
        <p:nvSpPr>
          <p:cNvPr id="11" name="مربع نص 10">
            <a:extLst>
              <a:ext uri="{FF2B5EF4-FFF2-40B4-BE49-F238E27FC236}">
                <a16:creationId xmlns:a16="http://schemas.microsoft.com/office/drawing/2014/main" id="{569DDAD8-F905-47A4-BC17-B0609BD304FD}"/>
              </a:ext>
            </a:extLst>
          </p:cNvPr>
          <p:cNvSpPr txBox="1"/>
          <p:nvPr/>
        </p:nvSpPr>
        <p:spPr>
          <a:xfrm>
            <a:off x="10160727" y="2675820"/>
            <a:ext cx="3853543"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err="1">
                <a:ln>
                  <a:noFill/>
                </a:ln>
                <a:solidFill>
                  <a:srgbClr val="000000"/>
                </a:solidFill>
                <a:effectLst/>
                <a:uLnTx/>
                <a:uFillTx/>
                <a:latin typeface="Times New Roman" panose="02020603050405020304" pitchFamily="18" charset="0"/>
                <a:ea typeface="Calibri" panose="020F0502020204030204" pitchFamily="34" charset="0"/>
                <a:cs typeface="+mn-cs"/>
              </a:rPr>
              <a:t>I</a:t>
            </a:r>
            <a:r>
              <a:rPr kumimoji="0" lang="en-US" sz="2400" b="0" i="0" u="none" strike="noStrike" kern="1200" cap="none" spc="0" normalizeH="0" baseline="-25000" noProof="0" dirty="0" err="1">
                <a:ln>
                  <a:noFill/>
                </a:ln>
                <a:solidFill>
                  <a:srgbClr val="000000"/>
                </a:solidFill>
                <a:effectLst/>
                <a:uLnTx/>
                <a:uFillTx/>
                <a:latin typeface="Times New Roman" panose="02020603050405020304" pitchFamily="18" charset="0"/>
                <a:ea typeface="Calibri" panose="020F0502020204030204" pitchFamily="34" charset="0"/>
                <a:cs typeface="+mn-cs"/>
              </a:rPr>
              <a:t>e</a:t>
            </a:r>
            <a:r>
              <a:rPr kumimoji="0" lang="en-US" sz="24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mn-cs"/>
              </a:rPr>
              <a:t> = 1.25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mn-cs"/>
              </a:rPr>
              <a:t>R =5.5</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mn-cs"/>
              </a:rPr>
              <a:t>C</a:t>
            </a:r>
            <a:r>
              <a:rPr kumimoji="0" lang="en-US" sz="2400" b="0" i="0" u="none" strike="noStrike" kern="1200" cap="none" spc="0" normalizeH="0" baseline="-25000" noProof="0" dirty="0">
                <a:ln>
                  <a:noFill/>
                </a:ln>
                <a:solidFill>
                  <a:srgbClr val="000000"/>
                </a:solidFill>
                <a:effectLst/>
                <a:uLnTx/>
                <a:uFillTx/>
                <a:latin typeface="Times New Roman" panose="02020603050405020304" pitchFamily="18" charset="0"/>
                <a:ea typeface="Calibri" panose="020F0502020204030204" pitchFamily="34" charset="0"/>
                <a:cs typeface="+mn-cs"/>
              </a:rPr>
              <a:t>d</a:t>
            </a:r>
            <a:r>
              <a:rPr kumimoji="0" lang="en-US" sz="24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mn-cs"/>
              </a:rPr>
              <a:t>=4.5</a:t>
            </a:r>
            <a:endParaRPr kumimoji="0" lang="en-US" sz="2400" b="0" i="0" u="none" strike="noStrike" kern="1200" cap="none" spc="0" normalizeH="0" baseline="0" noProof="0" dirty="0">
              <a:ln>
                <a:noFill/>
              </a:ln>
              <a:solidFill>
                <a:prstClr val="black"/>
              </a:solidFill>
              <a:effectLst/>
              <a:uLnTx/>
              <a:uFillTx/>
              <a:latin typeface="Meiryo"/>
              <a:ea typeface="+mn-ea"/>
              <a:cs typeface="+mn-cs"/>
            </a:endParaRPr>
          </a:p>
        </p:txBody>
      </p:sp>
      <p:cxnSp>
        <p:nvCxnSpPr>
          <p:cNvPr id="22" name="موصل: على شكل مرفق 21">
            <a:extLst>
              <a:ext uri="{FF2B5EF4-FFF2-40B4-BE49-F238E27FC236}">
                <a16:creationId xmlns:a16="http://schemas.microsoft.com/office/drawing/2014/main" id="{4C0F820D-4237-49B6-A172-D4CFDE99F2B9}"/>
              </a:ext>
            </a:extLst>
          </p:cNvPr>
          <p:cNvCxnSpPr>
            <a:cxnSpLocks/>
            <a:endCxn id="11" idx="1"/>
          </p:cNvCxnSpPr>
          <p:nvPr/>
        </p:nvCxnSpPr>
        <p:spPr>
          <a:xfrm>
            <a:off x="7158446" y="313509"/>
            <a:ext cx="3002281" cy="2962476"/>
          </a:xfrm>
          <a:prstGeom prst="bentConnector3">
            <a:avLst>
              <a:gd name="adj1" fmla="val 50000"/>
            </a:avLst>
          </a:prstGeom>
          <a:ln w="38100">
            <a:tailEnd type="triangle"/>
          </a:ln>
        </p:spPr>
        <p:style>
          <a:lnRef idx="1">
            <a:schemeClr val="dk1"/>
          </a:lnRef>
          <a:fillRef idx="0">
            <a:schemeClr val="dk1"/>
          </a:fillRef>
          <a:effectRef idx="0">
            <a:schemeClr val="dk1"/>
          </a:effectRef>
          <a:fontRef idx="minor">
            <a:schemeClr val="tx1"/>
          </a:fontRef>
        </p:style>
      </p:cxnSp>
      <p:cxnSp>
        <p:nvCxnSpPr>
          <p:cNvPr id="26" name="موصل: على شكل مرفق 25">
            <a:extLst>
              <a:ext uri="{FF2B5EF4-FFF2-40B4-BE49-F238E27FC236}">
                <a16:creationId xmlns:a16="http://schemas.microsoft.com/office/drawing/2014/main" id="{6CA8D1B8-5AFF-43AD-82FB-B6381892690E}"/>
              </a:ext>
            </a:extLst>
          </p:cNvPr>
          <p:cNvCxnSpPr>
            <a:cxnSpLocks/>
            <a:stCxn id="10" idx="3"/>
            <a:endCxn id="11" idx="1"/>
          </p:cNvCxnSpPr>
          <p:nvPr/>
        </p:nvCxnSpPr>
        <p:spPr>
          <a:xfrm flipV="1">
            <a:off x="7158445" y="3275985"/>
            <a:ext cx="3017520" cy="3037840"/>
          </a:xfrm>
          <a:prstGeom prst="bentConnector3">
            <a:avLst/>
          </a:prstGeom>
          <a:ln w="381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05723711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4" name="عنصر نائب للمحتوى 3">
            <a:extLst>
              <a:ext uri="{FF2B5EF4-FFF2-40B4-BE49-F238E27FC236}">
                <a16:creationId xmlns:a16="http://schemas.microsoft.com/office/drawing/2014/main" id="{0B1E89E6-E236-4457-9F5F-FE102E2D927A}"/>
              </a:ext>
            </a:extLst>
          </p:cNvPr>
          <p:cNvPicPr>
            <a:picLocks noGrp="1" noChangeAspect="1"/>
          </p:cNvPicPr>
          <p:nvPr>
            <p:ph idx="14"/>
          </p:nvPr>
        </p:nvPicPr>
        <p:blipFill>
          <a:blip r:embed="rId3"/>
          <a:srcRect/>
          <a:stretch/>
        </p:blipFill>
        <p:spPr>
          <a:xfrm>
            <a:off x="3935328" y="627017"/>
            <a:ext cx="6551192" cy="2362594"/>
          </a:xfrm>
          <a:prstGeom prst="rect">
            <a:avLst/>
          </a:prstGeom>
        </p:spPr>
      </p:pic>
      <p:sp>
        <p:nvSpPr>
          <p:cNvPr id="2" name="مربع نص 1">
            <a:extLst>
              <a:ext uri="{FF2B5EF4-FFF2-40B4-BE49-F238E27FC236}">
                <a16:creationId xmlns:a16="http://schemas.microsoft.com/office/drawing/2014/main" id="{9E5D2AB8-BBE4-475E-B77A-6A21917AAB80}"/>
              </a:ext>
            </a:extLst>
          </p:cNvPr>
          <p:cNvSpPr txBox="1"/>
          <p:nvPr/>
        </p:nvSpPr>
        <p:spPr>
          <a:xfrm>
            <a:off x="783771" y="627017"/>
            <a:ext cx="253419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Load definition </a:t>
            </a:r>
          </a:p>
        </p:txBody>
      </p:sp>
      <p:pic>
        <p:nvPicPr>
          <p:cNvPr id="5" name="صورة 4">
            <a:extLst>
              <a:ext uri="{FF2B5EF4-FFF2-40B4-BE49-F238E27FC236}">
                <a16:creationId xmlns:a16="http://schemas.microsoft.com/office/drawing/2014/main" id="{AD117114-4CA2-4656-9F31-394DD701DBB6}"/>
              </a:ext>
            </a:extLst>
          </p:cNvPr>
          <p:cNvPicPr>
            <a:picLocks noChangeAspect="1"/>
          </p:cNvPicPr>
          <p:nvPr/>
        </p:nvPicPr>
        <p:blipFill>
          <a:blip r:embed="rId4"/>
          <a:stretch>
            <a:fillRect/>
          </a:stretch>
        </p:blipFill>
        <p:spPr>
          <a:xfrm>
            <a:off x="563653" y="2989611"/>
            <a:ext cx="5508625" cy="3705860"/>
          </a:xfrm>
          <a:prstGeom prst="rect">
            <a:avLst/>
          </a:prstGeom>
        </p:spPr>
      </p:pic>
      <p:pic>
        <p:nvPicPr>
          <p:cNvPr id="6" name="صورة 5">
            <a:extLst>
              <a:ext uri="{FF2B5EF4-FFF2-40B4-BE49-F238E27FC236}">
                <a16:creationId xmlns:a16="http://schemas.microsoft.com/office/drawing/2014/main" id="{A51C4FA4-ADDA-45E1-85E9-CC72BA8F2E6C}"/>
              </a:ext>
            </a:extLst>
          </p:cNvPr>
          <p:cNvPicPr>
            <a:picLocks noChangeAspect="1"/>
          </p:cNvPicPr>
          <p:nvPr/>
        </p:nvPicPr>
        <p:blipFill>
          <a:blip r:embed="rId5"/>
          <a:stretch>
            <a:fillRect/>
          </a:stretch>
        </p:blipFill>
        <p:spPr>
          <a:xfrm>
            <a:off x="6119724" y="2989611"/>
            <a:ext cx="5538436" cy="3705860"/>
          </a:xfrm>
          <a:prstGeom prst="rect">
            <a:avLst/>
          </a:prstGeom>
        </p:spPr>
      </p:pic>
    </p:spTree>
    <p:extLst>
      <p:ext uri="{BB962C8B-B14F-4D97-AF65-F5344CB8AC3E}">
        <p14:creationId xmlns:p14="http://schemas.microsoft.com/office/powerpoint/2010/main" val="160795258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0235702-D252-448C-B19A-B3316C4F88E2}"/>
              </a:ext>
            </a:extLst>
          </p:cNvPr>
          <p:cNvSpPr>
            <a:spLocks noGrp="1"/>
          </p:cNvSpPr>
          <p:nvPr>
            <p:ph type="title"/>
          </p:nvPr>
        </p:nvSpPr>
        <p:spPr>
          <a:xfrm>
            <a:off x="648935" y="180644"/>
            <a:ext cx="10900146" cy="935776"/>
          </a:xfrm>
        </p:spPr>
        <p:txBody>
          <a:bodyPr>
            <a:noAutofit/>
          </a:bodyPr>
          <a:lstStyle/>
          <a:p>
            <a:r>
              <a:rPr lang="en-US" sz="3200" dirty="0">
                <a:solidFill>
                  <a:schemeClr val="tx1">
                    <a:lumMod val="95000"/>
                    <a:lumOff val="5000"/>
                  </a:schemeClr>
                </a:solidFill>
                <a:latin typeface="High Tower Text" panose="02040502050506030303" pitchFamily="18" charset="0"/>
              </a:rPr>
              <a:t>Work plan </a:t>
            </a:r>
          </a:p>
        </p:txBody>
      </p:sp>
      <p:sp>
        <p:nvSpPr>
          <p:cNvPr id="17" name="Content Placeholder 4">
            <a:extLst>
              <a:ext uri="{FF2B5EF4-FFF2-40B4-BE49-F238E27FC236}">
                <a16:creationId xmlns:a16="http://schemas.microsoft.com/office/drawing/2014/main" id="{97FD8D63-3115-468B-86B7-C58A913961F0}"/>
              </a:ext>
            </a:extLst>
          </p:cNvPr>
          <p:cNvSpPr>
            <a:spLocks noGrp="1"/>
          </p:cNvSpPr>
          <p:nvPr>
            <p:ph idx="14"/>
          </p:nvPr>
        </p:nvSpPr>
        <p:spPr>
          <a:xfrm>
            <a:off x="649287" y="1363484"/>
            <a:ext cx="10658363" cy="4380493"/>
          </a:xfrm>
        </p:spPr>
        <p:txBody>
          <a:bodyPr>
            <a:normAutofit/>
          </a:bodyPr>
          <a:lstStyle/>
          <a:p>
            <a:pPr marL="342900" indent="-342900">
              <a:buFont typeface="Courier New" panose="02070309020205020404" pitchFamily="49" charset="0"/>
              <a:buChar char="o"/>
            </a:pPr>
            <a:r>
              <a:rPr lang="en-US" sz="3200" dirty="0">
                <a:solidFill>
                  <a:schemeClr val="tx1">
                    <a:lumMod val="95000"/>
                    <a:lumOff val="5000"/>
                  </a:schemeClr>
                </a:solidFill>
                <a:latin typeface="Times New Roman" panose="02020603050405020304" pitchFamily="18" charset="0"/>
                <a:cs typeface="Times New Roman" panose="02020603050405020304" pitchFamily="18" charset="0"/>
              </a:rPr>
              <a:t>Introduction</a:t>
            </a:r>
          </a:p>
          <a:p>
            <a:pPr marL="342900" indent="-342900">
              <a:buFont typeface="Courier New" panose="02070309020205020404" pitchFamily="49" charset="0"/>
              <a:buChar char="o"/>
            </a:pPr>
            <a:r>
              <a:rPr lang="en-US" sz="3200" dirty="0">
                <a:solidFill>
                  <a:schemeClr val="tx1">
                    <a:lumMod val="95000"/>
                    <a:lumOff val="5000"/>
                  </a:schemeClr>
                </a:solidFill>
                <a:latin typeface="Times New Roman" panose="02020603050405020304" pitchFamily="18" charset="0"/>
                <a:cs typeface="Times New Roman" panose="02020603050405020304" pitchFamily="18" charset="0"/>
              </a:rPr>
              <a:t>Preliminary dimension  </a:t>
            </a:r>
          </a:p>
          <a:p>
            <a:pPr marL="342900" indent="-342900">
              <a:buFont typeface="Courier New" panose="02070309020205020404" pitchFamily="49" charset="0"/>
              <a:buChar char="o"/>
            </a:pPr>
            <a:r>
              <a:rPr lang="en-US" sz="3200" dirty="0">
                <a:solidFill>
                  <a:schemeClr val="tx1">
                    <a:lumMod val="95000"/>
                    <a:lumOff val="5000"/>
                  </a:schemeClr>
                </a:solidFill>
                <a:latin typeface="Times New Roman" panose="02020603050405020304" pitchFamily="18" charset="0"/>
                <a:cs typeface="Times New Roman" panose="02020603050405020304" pitchFamily="18" charset="0"/>
              </a:rPr>
              <a:t>Loads </a:t>
            </a:r>
          </a:p>
          <a:p>
            <a:pPr marL="342900" indent="-342900">
              <a:buFont typeface="Courier New" panose="02070309020205020404" pitchFamily="49" charset="0"/>
              <a:buChar char="o"/>
            </a:pPr>
            <a:r>
              <a:rPr lang="en-US" sz="3200" dirty="0">
                <a:solidFill>
                  <a:schemeClr val="tx1">
                    <a:lumMod val="95000"/>
                    <a:lumOff val="5000"/>
                  </a:schemeClr>
                </a:solidFill>
                <a:latin typeface="Times New Roman" panose="02020603050405020304" pitchFamily="18" charset="0"/>
                <a:cs typeface="Times New Roman" panose="02020603050405020304" pitchFamily="18" charset="0"/>
              </a:rPr>
              <a:t>Checks </a:t>
            </a:r>
          </a:p>
          <a:p>
            <a:pPr marL="342900" indent="-342900">
              <a:buFont typeface="Courier New" panose="02070309020205020404" pitchFamily="49" charset="0"/>
              <a:buChar char="o"/>
            </a:pPr>
            <a:r>
              <a:rPr lang="en-US" sz="3200" dirty="0">
                <a:solidFill>
                  <a:schemeClr val="tx1">
                    <a:lumMod val="95000"/>
                    <a:lumOff val="5000"/>
                  </a:schemeClr>
                </a:solidFill>
                <a:latin typeface="Times New Roman" panose="02020603050405020304" pitchFamily="18" charset="0"/>
                <a:cs typeface="Times New Roman" panose="02020603050405020304" pitchFamily="18" charset="0"/>
              </a:rPr>
              <a:t>Design  </a:t>
            </a:r>
          </a:p>
        </p:txBody>
      </p:sp>
    </p:spTree>
    <p:extLst>
      <p:ext uri="{BB962C8B-B14F-4D97-AF65-F5344CB8AC3E}">
        <p14:creationId xmlns:p14="http://schemas.microsoft.com/office/powerpoint/2010/main" val="59345898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7AECC876-9669-428F-B400-4624565968D4}"/>
              </a:ext>
            </a:extLst>
          </p:cNvPr>
          <p:cNvSpPr>
            <a:spLocks noGrp="1"/>
          </p:cNvSpPr>
          <p:nvPr>
            <p:ph idx="14"/>
          </p:nvPr>
        </p:nvSpPr>
        <p:spPr>
          <a:xfrm>
            <a:off x="452991" y="462405"/>
            <a:ext cx="4727735" cy="465155"/>
          </a:xfrm>
        </p:spPr>
        <p:txBody>
          <a:bodyPr/>
          <a:lstStyle/>
          <a:p>
            <a:r>
              <a:rPr lang="en-US" b="0" dirty="0">
                <a:solidFill>
                  <a:schemeClr val="tx1">
                    <a:lumMod val="95000"/>
                    <a:lumOff val="5000"/>
                  </a:schemeClr>
                </a:solidFill>
                <a:latin typeface="Times New Roman" panose="02020603050405020304" pitchFamily="18" charset="0"/>
                <a:cs typeface="Times New Roman" panose="02020603050405020304" pitchFamily="18" charset="0"/>
              </a:rPr>
              <a:t>Effective mass</a:t>
            </a:r>
          </a:p>
        </p:txBody>
      </p:sp>
      <p:pic>
        <p:nvPicPr>
          <p:cNvPr id="4" name="صورة 3">
            <a:extLst>
              <a:ext uri="{FF2B5EF4-FFF2-40B4-BE49-F238E27FC236}">
                <a16:creationId xmlns:a16="http://schemas.microsoft.com/office/drawing/2014/main" id="{FF976EB6-725F-4786-9F30-D946D3189129}"/>
              </a:ext>
            </a:extLst>
          </p:cNvPr>
          <p:cNvPicPr>
            <a:picLocks noChangeAspect="1"/>
          </p:cNvPicPr>
          <p:nvPr/>
        </p:nvPicPr>
        <p:blipFill>
          <a:blip r:embed="rId3"/>
          <a:stretch>
            <a:fillRect/>
          </a:stretch>
        </p:blipFill>
        <p:spPr>
          <a:xfrm>
            <a:off x="4054922" y="253400"/>
            <a:ext cx="6226499" cy="2714397"/>
          </a:xfrm>
          <a:prstGeom prst="rect">
            <a:avLst/>
          </a:prstGeom>
        </p:spPr>
      </p:pic>
      <p:pic>
        <p:nvPicPr>
          <p:cNvPr id="5" name="صورة 4">
            <a:extLst>
              <a:ext uri="{FF2B5EF4-FFF2-40B4-BE49-F238E27FC236}">
                <a16:creationId xmlns:a16="http://schemas.microsoft.com/office/drawing/2014/main" id="{2BD8C715-FA08-430C-9586-E33103E12F7B}"/>
              </a:ext>
            </a:extLst>
          </p:cNvPr>
          <p:cNvPicPr>
            <a:picLocks noChangeAspect="1"/>
          </p:cNvPicPr>
          <p:nvPr/>
        </p:nvPicPr>
        <p:blipFill>
          <a:blip r:embed="rId4"/>
          <a:stretch>
            <a:fillRect/>
          </a:stretch>
        </p:blipFill>
        <p:spPr>
          <a:xfrm>
            <a:off x="4457558" y="2967798"/>
            <a:ext cx="5823864" cy="3955790"/>
          </a:xfrm>
          <a:prstGeom prst="rect">
            <a:avLst/>
          </a:prstGeom>
        </p:spPr>
      </p:pic>
      <p:sp>
        <p:nvSpPr>
          <p:cNvPr id="2" name="مربع نص 1">
            <a:extLst>
              <a:ext uri="{FF2B5EF4-FFF2-40B4-BE49-F238E27FC236}">
                <a16:creationId xmlns:a16="http://schemas.microsoft.com/office/drawing/2014/main" id="{132AAC32-1603-4F04-B366-EA9861339FD7}"/>
              </a:ext>
            </a:extLst>
          </p:cNvPr>
          <p:cNvSpPr txBox="1"/>
          <p:nvPr/>
        </p:nvSpPr>
        <p:spPr>
          <a:xfrm>
            <a:off x="718457" y="3788229"/>
            <a:ext cx="246888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Response spectrum </a:t>
            </a:r>
          </a:p>
        </p:txBody>
      </p:sp>
    </p:spTree>
    <p:extLst>
      <p:ext uri="{BB962C8B-B14F-4D97-AF65-F5344CB8AC3E}">
        <p14:creationId xmlns:p14="http://schemas.microsoft.com/office/powerpoint/2010/main" val="37772093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7AECC876-9669-428F-B400-4624565968D4}"/>
              </a:ext>
            </a:extLst>
          </p:cNvPr>
          <p:cNvSpPr>
            <a:spLocks noGrp="1"/>
          </p:cNvSpPr>
          <p:nvPr>
            <p:ph idx="14"/>
          </p:nvPr>
        </p:nvSpPr>
        <p:spPr>
          <a:xfrm>
            <a:off x="661997" y="253400"/>
            <a:ext cx="4727735" cy="465155"/>
          </a:xfrm>
        </p:spPr>
        <p:txBody>
          <a:bodyPr/>
          <a:lstStyle/>
          <a:p>
            <a:r>
              <a:rPr lang="en-US" dirty="0">
                <a:latin typeface="Times New Roman" panose="02020603050405020304" pitchFamily="18" charset="0"/>
                <a:cs typeface="Times New Roman" panose="02020603050405020304" pitchFamily="18" charset="0"/>
              </a:rPr>
              <a:t>Time history</a:t>
            </a:r>
          </a:p>
        </p:txBody>
      </p:sp>
      <p:pic>
        <p:nvPicPr>
          <p:cNvPr id="4" name="صورة 3">
            <a:extLst>
              <a:ext uri="{FF2B5EF4-FFF2-40B4-BE49-F238E27FC236}">
                <a16:creationId xmlns:a16="http://schemas.microsoft.com/office/drawing/2014/main" id="{4023F156-2D52-4EBA-9B2E-86260B71990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05036" y="485977"/>
            <a:ext cx="5372313" cy="5171784"/>
          </a:xfrm>
          <a:prstGeom prst="rect">
            <a:avLst/>
          </a:prstGeom>
          <a:noFill/>
          <a:ln>
            <a:noFill/>
          </a:ln>
        </p:spPr>
      </p:pic>
    </p:spTree>
    <p:extLst>
      <p:ext uri="{BB962C8B-B14F-4D97-AF65-F5344CB8AC3E}">
        <p14:creationId xmlns:p14="http://schemas.microsoft.com/office/powerpoint/2010/main" val="265073758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7AECC876-9669-428F-B400-4624565968D4}"/>
              </a:ext>
            </a:extLst>
          </p:cNvPr>
          <p:cNvSpPr>
            <a:spLocks noGrp="1"/>
          </p:cNvSpPr>
          <p:nvPr>
            <p:ph idx="14"/>
          </p:nvPr>
        </p:nvSpPr>
        <p:spPr>
          <a:xfrm>
            <a:off x="257048" y="318713"/>
            <a:ext cx="4727735" cy="465155"/>
          </a:xfrm>
        </p:spPr>
        <p:txBody>
          <a:bodyPr/>
          <a:lstStyle/>
          <a:p>
            <a:r>
              <a:rPr lang="en-US" b="0" dirty="0">
                <a:latin typeface="Times New Roman" panose="02020603050405020304" pitchFamily="18" charset="0"/>
                <a:cs typeface="Times New Roman" panose="02020603050405020304" pitchFamily="18" charset="0"/>
              </a:rPr>
              <a:t>Load cases </a:t>
            </a:r>
          </a:p>
        </p:txBody>
      </p:sp>
      <p:pic>
        <p:nvPicPr>
          <p:cNvPr id="4" name="صورة 3">
            <a:extLst>
              <a:ext uri="{FF2B5EF4-FFF2-40B4-BE49-F238E27FC236}">
                <a16:creationId xmlns:a16="http://schemas.microsoft.com/office/drawing/2014/main" id="{4BE26C20-00E9-48EF-ABB6-F5999EC499C1}"/>
              </a:ext>
            </a:extLst>
          </p:cNvPr>
          <p:cNvPicPr>
            <a:picLocks noChangeAspect="1"/>
          </p:cNvPicPr>
          <p:nvPr/>
        </p:nvPicPr>
        <p:blipFill>
          <a:blip r:embed="rId3"/>
          <a:stretch>
            <a:fillRect/>
          </a:stretch>
        </p:blipFill>
        <p:spPr>
          <a:xfrm>
            <a:off x="173442" y="946104"/>
            <a:ext cx="3830320" cy="2927985"/>
          </a:xfrm>
          <a:prstGeom prst="rect">
            <a:avLst/>
          </a:prstGeom>
        </p:spPr>
      </p:pic>
      <p:pic>
        <p:nvPicPr>
          <p:cNvPr id="5" name="صورة 4">
            <a:extLst>
              <a:ext uri="{FF2B5EF4-FFF2-40B4-BE49-F238E27FC236}">
                <a16:creationId xmlns:a16="http://schemas.microsoft.com/office/drawing/2014/main" id="{A9EC28BA-6D5E-4207-B15E-8C571C9F633D}"/>
              </a:ext>
            </a:extLst>
          </p:cNvPr>
          <p:cNvPicPr>
            <a:picLocks noChangeAspect="1"/>
          </p:cNvPicPr>
          <p:nvPr/>
        </p:nvPicPr>
        <p:blipFill>
          <a:blip r:embed="rId4"/>
          <a:stretch>
            <a:fillRect/>
          </a:stretch>
        </p:blipFill>
        <p:spPr>
          <a:xfrm>
            <a:off x="2286169" y="1203504"/>
            <a:ext cx="4351655" cy="3324225"/>
          </a:xfrm>
          <a:prstGeom prst="rect">
            <a:avLst/>
          </a:prstGeom>
        </p:spPr>
      </p:pic>
      <p:pic>
        <p:nvPicPr>
          <p:cNvPr id="6" name="صورة 5">
            <a:extLst>
              <a:ext uri="{FF2B5EF4-FFF2-40B4-BE49-F238E27FC236}">
                <a16:creationId xmlns:a16="http://schemas.microsoft.com/office/drawing/2014/main" id="{1280A1B2-D608-41E8-BD8B-6295DB47910E}"/>
              </a:ext>
            </a:extLst>
          </p:cNvPr>
          <p:cNvPicPr>
            <a:picLocks noChangeAspect="1"/>
          </p:cNvPicPr>
          <p:nvPr/>
        </p:nvPicPr>
        <p:blipFill>
          <a:blip r:embed="rId5"/>
          <a:stretch>
            <a:fillRect/>
          </a:stretch>
        </p:blipFill>
        <p:spPr>
          <a:xfrm>
            <a:off x="3792389" y="1719401"/>
            <a:ext cx="4648200" cy="3935095"/>
          </a:xfrm>
          <a:prstGeom prst="rect">
            <a:avLst/>
          </a:prstGeom>
        </p:spPr>
      </p:pic>
      <p:pic>
        <p:nvPicPr>
          <p:cNvPr id="7" name="صورة 6">
            <a:extLst>
              <a:ext uri="{FF2B5EF4-FFF2-40B4-BE49-F238E27FC236}">
                <a16:creationId xmlns:a16="http://schemas.microsoft.com/office/drawing/2014/main" id="{FCC50B64-F599-40E8-A7E5-FEC2C203A177}"/>
              </a:ext>
            </a:extLst>
          </p:cNvPr>
          <p:cNvPicPr>
            <a:picLocks noChangeAspect="1"/>
          </p:cNvPicPr>
          <p:nvPr/>
        </p:nvPicPr>
        <p:blipFill rotWithShape="1">
          <a:blip r:embed="rId6"/>
          <a:srcRect l="1" t="1" r="1310" b="-288"/>
          <a:stretch/>
        </p:blipFill>
        <p:spPr bwMode="auto">
          <a:xfrm>
            <a:off x="6226302" y="2177967"/>
            <a:ext cx="3901440" cy="4077335"/>
          </a:xfrm>
          <a:prstGeom prst="rect">
            <a:avLst/>
          </a:prstGeom>
          <a:ln>
            <a:noFill/>
          </a:ln>
          <a:extLst>
            <a:ext uri="{53640926-AAD7-44D8-BBD7-CCE9431645EC}">
              <a14:shadowObscured xmlns:a14="http://schemas.microsoft.com/office/drawing/2010/main"/>
            </a:ext>
          </a:extLst>
        </p:spPr>
      </p:pic>
      <p:pic>
        <p:nvPicPr>
          <p:cNvPr id="8" name="صورة 7">
            <a:extLst>
              <a:ext uri="{FF2B5EF4-FFF2-40B4-BE49-F238E27FC236}">
                <a16:creationId xmlns:a16="http://schemas.microsoft.com/office/drawing/2014/main" id="{D1767CD8-C124-42BF-A09A-924D047E19AE}"/>
              </a:ext>
            </a:extLst>
          </p:cNvPr>
          <p:cNvPicPr>
            <a:picLocks noChangeAspect="1"/>
          </p:cNvPicPr>
          <p:nvPr/>
        </p:nvPicPr>
        <p:blipFill rotWithShape="1">
          <a:blip r:embed="rId7"/>
          <a:srcRect r="3418" b="7965"/>
          <a:stretch/>
        </p:blipFill>
        <p:spPr bwMode="auto">
          <a:xfrm>
            <a:off x="8194270" y="2777398"/>
            <a:ext cx="3695700" cy="365125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2406581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7AECC876-9669-428F-B400-4624565968D4}"/>
              </a:ext>
            </a:extLst>
          </p:cNvPr>
          <p:cNvSpPr>
            <a:spLocks noGrp="1"/>
          </p:cNvSpPr>
          <p:nvPr>
            <p:ph idx="14"/>
          </p:nvPr>
        </p:nvSpPr>
        <p:spPr>
          <a:xfrm>
            <a:off x="570557" y="527719"/>
            <a:ext cx="4727735" cy="465155"/>
          </a:xfrm>
        </p:spPr>
        <p:txBody>
          <a:bodyPr/>
          <a:lstStyle/>
          <a:p>
            <a:r>
              <a:rPr lang="en-US" b="0" dirty="0">
                <a:solidFill>
                  <a:schemeClr val="tx1">
                    <a:lumMod val="95000"/>
                    <a:lumOff val="5000"/>
                  </a:schemeClr>
                </a:solidFill>
                <a:latin typeface="Times New Roman" panose="02020603050405020304" pitchFamily="18" charset="0"/>
                <a:cs typeface="Times New Roman" panose="02020603050405020304" pitchFamily="18" charset="0"/>
              </a:rPr>
              <a:t>Seismic force  </a:t>
            </a:r>
          </a:p>
        </p:txBody>
      </p:sp>
      <p:sp>
        <p:nvSpPr>
          <p:cNvPr id="2" name="مربع نص 1">
            <a:extLst>
              <a:ext uri="{FF2B5EF4-FFF2-40B4-BE49-F238E27FC236}">
                <a16:creationId xmlns:a16="http://schemas.microsoft.com/office/drawing/2014/main" id="{1E9E5FC6-06B3-4713-AB7F-8B49B306E6A3}"/>
              </a:ext>
            </a:extLst>
          </p:cNvPr>
          <p:cNvSpPr txBox="1"/>
          <p:nvPr/>
        </p:nvSpPr>
        <p:spPr>
          <a:xfrm>
            <a:off x="570557" y="1384663"/>
            <a:ext cx="5960872" cy="369332"/>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Equivalent static method  </a:t>
            </a:r>
          </a:p>
        </p:txBody>
      </p:sp>
      <p:pic>
        <p:nvPicPr>
          <p:cNvPr id="4" name="Picture 2">
            <a:extLst>
              <a:ext uri="{FF2B5EF4-FFF2-40B4-BE49-F238E27FC236}">
                <a16:creationId xmlns:a16="http://schemas.microsoft.com/office/drawing/2014/main" id="{86D3EF36-F402-4FCD-8A29-2E114BAD3D56}"/>
              </a:ext>
            </a:extLst>
          </p:cNvPr>
          <p:cNvPicPr>
            <a:picLocks noChangeAspect="1"/>
          </p:cNvPicPr>
          <p:nvPr/>
        </p:nvPicPr>
        <p:blipFill>
          <a:blip r:embed="rId3"/>
          <a:stretch>
            <a:fillRect/>
          </a:stretch>
        </p:blipFill>
        <p:spPr>
          <a:xfrm>
            <a:off x="4976949" y="1109020"/>
            <a:ext cx="6673883" cy="2875151"/>
          </a:xfrm>
          <a:prstGeom prst="rect">
            <a:avLst/>
          </a:prstGeom>
        </p:spPr>
      </p:pic>
      <p:pic>
        <p:nvPicPr>
          <p:cNvPr id="5" name="Picture 3">
            <a:extLst>
              <a:ext uri="{FF2B5EF4-FFF2-40B4-BE49-F238E27FC236}">
                <a16:creationId xmlns:a16="http://schemas.microsoft.com/office/drawing/2014/main" id="{BBA7CFD3-D16C-40A5-840C-5254BECBF86B}"/>
              </a:ext>
            </a:extLst>
          </p:cNvPr>
          <p:cNvPicPr>
            <a:picLocks noChangeAspect="1"/>
          </p:cNvPicPr>
          <p:nvPr/>
        </p:nvPicPr>
        <p:blipFill>
          <a:blip r:embed="rId4"/>
          <a:stretch>
            <a:fillRect/>
          </a:stretch>
        </p:blipFill>
        <p:spPr>
          <a:xfrm>
            <a:off x="4976949" y="4165203"/>
            <a:ext cx="6673883" cy="2683590"/>
          </a:xfrm>
          <a:prstGeom prst="rect">
            <a:avLst/>
          </a:prstGeom>
        </p:spPr>
      </p:pic>
      <p:sp>
        <p:nvSpPr>
          <p:cNvPr id="6" name="مربع نص 5">
            <a:extLst>
              <a:ext uri="{FF2B5EF4-FFF2-40B4-BE49-F238E27FC236}">
                <a16:creationId xmlns:a16="http://schemas.microsoft.com/office/drawing/2014/main" id="{3CA4B8DD-6F23-4B88-A5A1-1D535CA13E1F}"/>
              </a:ext>
            </a:extLst>
          </p:cNvPr>
          <p:cNvSpPr txBox="1"/>
          <p:nvPr/>
        </p:nvSpPr>
        <p:spPr>
          <a:xfrm>
            <a:off x="2168434" y="2345863"/>
            <a:ext cx="2453713"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 Y –direction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force =12616 KN</a:t>
            </a:r>
          </a:p>
        </p:txBody>
      </p:sp>
      <p:sp>
        <p:nvSpPr>
          <p:cNvPr id="7" name="مربع نص 6">
            <a:extLst>
              <a:ext uri="{FF2B5EF4-FFF2-40B4-BE49-F238E27FC236}">
                <a16:creationId xmlns:a16="http://schemas.microsoft.com/office/drawing/2014/main" id="{72F1CC6F-F54D-4C63-9159-BEE2AF933DDB}"/>
              </a:ext>
            </a:extLst>
          </p:cNvPr>
          <p:cNvSpPr txBox="1"/>
          <p:nvPr/>
        </p:nvSpPr>
        <p:spPr>
          <a:xfrm>
            <a:off x="2168434" y="5326983"/>
            <a:ext cx="2651760"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 X –direction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force=12616 KN</a:t>
            </a:r>
          </a:p>
        </p:txBody>
      </p:sp>
    </p:spTree>
    <p:extLst>
      <p:ext uri="{BB962C8B-B14F-4D97-AF65-F5344CB8AC3E}">
        <p14:creationId xmlns:p14="http://schemas.microsoft.com/office/powerpoint/2010/main" val="171334380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7AECC876-9669-428F-B400-4624565968D4}"/>
              </a:ext>
            </a:extLst>
          </p:cNvPr>
          <p:cNvSpPr>
            <a:spLocks noGrp="1"/>
          </p:cNvSpPr>
          <p:nvPr>
            <p:ph idx="14"/>
          </p:nvPr>
        </p:nvSpPr>
        <p:spPr>
          <a:xfrm>
            <a:off x="675059" y="645285"/>
            <a:ext cx="4727735" cy="465155"/>
          </a:xfrm>
        </p:spPr>
        <p:txBody>
          <a:bodyPr/>
          <a:lstStyle/>
          <a:p>
            <a:pPr marL="342900" indent="-342900">
              <a:buFont typeface="Wingdings" panose="05000000000000000000" pitchFamily="2" charset="2"/>
              <a:buChar char="v"/>
            </a:pPr>
            <a:r>
              <a:rPr lang="en-US" b="0" dirty="0">
                <a:solidFill>
                  <a:schemeClr val="tx1">
                    <a:lumMod val="95000"/>
                    <a:lumOff val="5000"/>
                  </a:schemeClr>
                </a:solidFill>
                <a:latin typeface="Times New Roman" panose="02020603050405020304" pitchFamily="18" charset="0"/>
                <a:cs typeface="Times New Roman" panose="02020603050405020304" pitchFamily="18" charset="0"/>
              </a:rPr>
              <a:t>Response spectrum </a:t>
            </a:r>
          </a:p>
        </p:txBody>
      </p:sp>
      <p:pic>
        <p:nvPicPr>
          <p:cNvPr id="4" name="Picture 4">
            <a:extLst>
              <a:ext uri="{FF2B5EF4-FFF2-40B4-BE49-F238E27FC236}">
                <a16:creationId xmlns:a16="http://schemas.microsoft.com/office/drawing/2014/main" id="{679DDF13-88D0-40C4-A332-2FFBCBF31561}"/>
              </a:ext>
            </a:extLst>
          </p:cNvPr>
          <p:cNvPicPr>
            <a:picLocks noChangeAspect="1"/>
          </p:cNvPicPr>
          <p:nvPr/>
        </p:nvPicPr>
        <p:blipFill>
          <a:blip r:embed="rId3"/>
          <a:stretch>
            <a:fillRect/>
          </a:stretch>
        </p:blipFill>
        <p:spPr>
          <a:xfrm>
            <a:off x="4048985" y="3892828"/>
            <a:ext cx="7092607" cy="2723061"/>
          </a:xfrm>
          <a:prstGeom prst="rect">
            <a:avLst/>
          </a:prstGeom>
        </p:spPr>
      </p:pic>
      <p:pic>
        <p:nvPicPr>
          <p:cNvPr id="5" name="Picture 5">
            <a:extLst>
              <a:ext uri="{FF2B5EF4-FFF2-40B4-BE49-F238E27FC236}">
                <a16:creationId xmlns:a16="http://schemas.microsoft.com/office/drawing/2014/main" id="{81315673-F2EA-4C02-B531-7975D19426F1}"/>
              </a:ext>
            </a:extLst>
          </p:cNvPr>
          <p:cNvPicPr>
            <a:picLocks noChangeAspect="1"/>
          </p:cNvPicPr>
          <p:nvPr/>
        </p:nvPicPr>
        <p:blipFill>
          <a:blip r:embed="rId4"/>
          <a:stretch>
            <a:fillRect/>
          </a:stretch>
        </p:blipFill>
        <p:spPr>
          <a:xfrm>
            <a:off x="4048986" y="1083106"/>
            <a:ext cx="7092607" cy="2639905"/>
          </a:xfrm>
          <a:prstGeom prst="rect">
            <a:avLst/>
          </a:prstGeom>
        </p:spPr>
      </p:pic>
      <p:sp>
        <p:nvSpPr>
          <p:cNvPr id="6" name="مربع نص 5">
            <a:extLst>
              <a:ext uri="{FF2B5EF4-FFF2-40B4-BE49-F238E27FC236}">
                <a16:creationId xmlns:a16="http://schemas.microsoft.com/office/drawing/2014/main" id="{B0AAA099-9BA3-4389-BB67-77D36E7F0D9D}"/>
              </a:ext>
            </a:extLst>
          </p:cNvPr>
          <p:cNvSpPr txBox="1"/>
          <p:nvPr/>
        </p:nvSpPr>
        <p:spPr>
          <a:xfrm>
            <a:off x="1708493" y="2504404"/>
            <a:ext cx="7092607"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 Y –direction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force=11400 KN</a:t>
            </a:r>
          </a:p>
        </p:txBody>
      </p:sp>
      <p:sp>
        <p:nvSpPr>
          <p:cNvPr id="8" name="مربع نص 7">
            <a:extLst>
              <a:ext uri="{FF2B5EF4-FFF2-40B4-BE49-F238E27FC236}">
                <a16:creationId xmlns:a16="http://schemas.microsoft.com/office/drawing/2014/main" id="{7D9BECE4-4CEA-4A6E-8A5F-D199D4D2D17E}"/>
              </a:ext>
            </a:extLst>
          </p:cNvPr>
          <p:cNvSpPr txBox="1"/>
          <p:nvPr/>
        </p:nvSpPr>
        <p:spPr>
          <a:xfrm>
            <a:off x="1708493" y="5254358"/>
            <a:ext cx="6946174"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 X –direction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force=12457 KN</a:t>
            </a:r>
          </a:p>
        </p:txBody>
      </p:sp>
    </p:spTree>
    <p:extLst>
      <p:ext uri="{BB962C8B-B14F-4D97-AF65-F5344CB8AC3E}">
        <p14:creationId xmlns:p14="http://schemas.microsoft.com/office/powerpoint/2010/main" val="257647186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7AECC876-9669-428F-B400-4624565968D4}"/>
              </a:ext>
            </a:extLst>
          </p:cNvPr>
          <p:cNvSpPr>
            <a:spLocks noGrp="1"/>
          </p:cNvSpPr>
          <p:nvPr>
            <p:ph idx="14"/>
          </p:nvPr>
        </p:nvSpPr>
        <p:spPr>
          <a:xfrm>
            <a:off x="622808" y="645285"/>
            <a:ext cx="4727735" cy="465155"/>
          </a:xfrm>
        </p:spPr>
        <p:txBody>
          <a:bodyPr/>
          <a:lstStyle/>
          <a:p>
            <a:r>
              <a:rPr lang="en-US" dirty="0">
                <a:solidFill>
                  <a:schemeClr val="tx1">
                    <a:lumMod val="95000"/>
                    <a:lumOff val="5000"/>
                  </a:schemeClr>
                </a:solidFill>
                <a:latin typeface="Times New Roman" panose="02020603050405020304" pitchFamily="18" charset="0"/>
                <a:cs typeface="Times New Roman" panose="02020603050405020304" pitchFamily="18" charset="0"/>
              </a:rPr>
              <a:t>Time history </a:t>
            </a:r>
          </a:p>
        </p:txBody>
      </p:sp>
      <p:pic>
        <p:nvPicPr>
          <p:cNvPr id="4" name="Picture 1">
            <a:extLst>
              <a:ext uri="{FF2B5EF4-FFF2-40B4-BE49-F238E27FC236}">
                <a16:creationId xmlns:a16="http://schemas.microsoft.com/office/drawing/2014/main" id="{52FE16E6-0B83-45E5-8DC0-3DF6407D4BA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79275" y="137160"/>
            <a:ext cx="5831097" cy="6583680"/>
          </a:xfrm>
          <a:prstGeom prst="rect">
            <a:avLst/>
          </a:prstGeom>
          <a:noFill/>
          <a:ln>
            <a:noFill/>
          </a:ln>
        </p:spPr>
      </p:pic>
      <p:sp>
        <p:nvSpPr>
          <p:cNvPr id="2" name="قوس كبير أيسر 1">
            <a:extLst>
              <a:ext uri="{FF2B5EF4-FFF2-40B4-BE49-F238E27FC236}">
                <a16:creationId xmlns:a16="http://schemas.microsoft.com/office/drawing/2014/main" id="{754DF01B-D592-4595-B23D-1FA8D17099F8}"/>
              </a:ext>
            </a:extLst>
          </p:cNvPr>
          <p:cNvSpPr/>
          <p:nvPr/>
        </p:nvSpPr>
        <p:spPr>
          <a:xfrm>
            <a:off x="4794069" y="1358537"/>
            <a:ext cx="556474" cy="2625634"/>
          </a:xfrm>
          <a:prstGeom prst="leftBrac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eiryo"/>
              <a:ea typeface="+mn-ea"/>
              <a:cs typeface="+mn-cs"/>
            </a:endParaRPr>
          </a:p>
        </p:txBody>
      </p:sp>
      <p:sp>
        <p:nvSpPr>
          <p:cNvPr id="5" name="قوس كبير أيسر 4">
            <a:extLst>
              <a:ext uri="{FF2B5EF4-FFF2-40B4-BE49-F238E27FC236}">
                <a16:creationId xmlns:a16="http://schemas.microsoft.com/office/drawing/2014/main" id="{DCCA8179-D58E-4116-A63E-41A2F3EBE007}"/>
              </a:ext>
            </a:extLst>
          </p:cNvPr>
          <p:cNvSpPr/>
          <p:nvPr/>
        </p:nvSpPr>
        <p:spPr>
          <a:xfrm>
            <a:off x="4650377" y="4127863"/>
            <a:ext cx="700166" cy="2592977"/>
          </a:xfrm>
          <a:prstGeom prst="leftBrac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eiryo"/>
              <a:ea typeface="+mn-ea"/>
              <a:cs typeface="+mn-cs"/>
            </a:endParaRPr>
          </a:p>
        </p:txBody>
      </p:sp>
      <p:sp>
        <p:nvSpPr>
          <p:cNvPr id="7" name="مربع نص 6">
            <a:extLst>
              <a:ext uri="{FF2B5EF4-FFF2-40B4-BE49-F238E27FC236}">
                <a16:creationId xmlns:a16="http://schemas.microsoft.com/office/drawing/2014/main" id="{F51A079D-7462-4E83-AA17-552C46439355}"/>
              </a:ext>
            </a:extLst>
          </p:cNvPr>
          <p:cNvSpPr txBox="1"/>
          <p:nvPr/>
        </p:nvSpPr>
        <p:spPr>
          <a:xfrm>
            <a:off x="2526575" y="5161155"/>
            <a:ext cx="6300651"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 Y –direction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force 9565 KN</a:t>
            </a:r>
          </a:p>
        </p:txBody>
      </p:sp>
      <p:sp>
        <p:nvSpPr>
          <p:cNvPr id="9" name="مربع نص 8">
            <a:extLst>
              <a:ext uri="{FF2B5EF4-FFF2-40B4-BE49-F238E27FC236}">
                <a16:creationId xmlns:a16="http://schemas.microsoft.com/office/drawing/2014/main" id="{D22E83C3-685D-497E-93E0-6785C62AA0D2}"/>
              </a:ext>
            </a:extLst>
          </p:cNvPr>
          <p:cNvSpPr txBox="1"/>
          <p:nvPr/>
        </p:nvSpPr>
        <p:spPr>
          <a:xfrm>
            <a:off x="2526575" y="2411424"/>
            <a:ext cx="6093822"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 X –direction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Seismic force=9142 KN</a:t>
            </a:r>
          </a:p>
        </p:txBody>
      </p:sp>
    </p:spTree>
    <p:extLst>
      <p:ext uri="{BB962C8B-B14F-4D97-AF65-F5344CB8AC3E}">
        <p14:creationId xmlns:p14="http://schemas.microsoft.com/office/powerpoint/2010/main" val="278204179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2" name="عنصر نائب للمحتوى 1">
            <a:extLst>
              <a:ext uri="{FF2B5EF4-FFF2-40B4-BE49-F238E27FC236}">
                <a16:creationId xmlns:a16="http://schemas.microsoft.com/office/drawing/2014/main" id="{AD57BA01-8E0D-4A9F-9978-9211154F09E9}"/>
              </a:ext>
            </a:extLst>
          </p:cNvPr>
          <p:cNvGraphicFramePr>
            <a:graphicFrameLocks noGrp="1"/>
          </p:cNvGraphicFramePr>
          <p:nvPr>
            <p:ph idx="14"/>
          </p:nvPr>
        </p:nvGraphicFramePr>
        <p:xfrm>
          <a:off x="1579589" y="1742121"/>
          <a:ext cx="5709484" cy="2552483"/>
        </p:xfrm>
        <a:graphic>
          <a:graphicData uri="http://schemas.openxmlformats.org/drawingml/2006/table">
            <a:tbl>
              <a:tblPr firstRow="1" firstCol="1" bandRow="1"/>
              <a:tblGrid>
                <a:gridCol w="2242868">
                  <a:extLst>
                    <a:ext uri="{9D8B030D-6E8A-4147-A177-3AD203B41FA5}">
                      <a16:colId xmlns:a16="http://schemas.microsoft.com/office/drawing/2014/main" val="3798828419"/>
                    </a:ext>
                  </a:extLst>
                </a:gridCol>
                <a:gridCol w="1733308">
                  <a:extLst>
                    <a:ext uri="{9D8B030D-6E8A-4147-A177-3AD203B41FA5}">
                      <a16:colId xmlns:a16="http://schemas.microsoft.com/office/drawing/2014/main" val="2193925848"/>
                    </a:ext>
                  </a:extLst>
                </a:gridCol>
                <a:gridCol w="1733308">
                  <a:extLst>
                    <a:ext uri="{9D8B030D-6E8A-4147-A177-3AD203B41FA5}">
                      <a16:colId xmlns:a16="http://schemas.microsoft.com/office/drawing/2014/main" val="1574826388"/>
                    </a:ext>
                  </a:extLst>
                </a:gridCol>
              </a:tblGrid>
              <a:tr h="472338">
                <a:tc>
                  <a:txBody>
                    <a:bodyPr/>
                    <a:lstStyle/>
                    <a:p>
                      <a:pPr marL="0" marR="250825" algn="ctr">
                        <a:lnSpc>
                          <a:spcPct val="110000"/>
                        </a:lnSpc>
                        <a:spcBef>
                          <a:spcPts val="0"/>
                        </a:spcBef>
                        <a:spcAft>
                          <a:spcPts val="585"/>
                        </a:spcAft>
                      </a:pP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41932" marR="41932" marT="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250825" algn="ctr">
                        <a:lnSpc>
                          <a:spcPct val="110000"/>
                        </a:lnSpc>
                        <a:spcBef>
                          <a:spcPts val="0"/>
                        </a:spcBef>
                        <a:spcAft>
                          <a:spcPts val="585"/>
                        </a:spcAft>
                      </a:pPr>
                      <a:endPar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p>
                      <a:pPr marL="0" marR="250825" algn="ctr">
                        <a:lnSpc>
                          <a:spcPct val="110000"/>
                        </a:lnSpc>
                        <a:spcBef>
                          <a:spcPts val="0"/>
                        </a:spcBef>
                        <a:spcAft>
                          <a:spcPts val="585"/>
                        </a:spcAft>
                      </a:pP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Forces in x</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41932" marR="41932"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250825" algn="ctr">
                        <a:lnSpc>
                          <a:spcPct val="110000"/>
                        </a:lnSpc>
                        <a:spcBef>
                          <a:spcPts val="0"/>
                        </a:spcBef>
                        <a:spcAft>
                          <a:spcPts val="585"/>
                        </a:spcAft>
                      </a:pP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Forces in 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41932" marR="41932" marT="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72282504"/>
                  </a:ext>
                </a:extLst>
              </a:tr>
              <a:tr h="472338">
                <a:tc>
                  <a:txBody>
                    <a:bodyPr/>
                    <a:lstStyle/>
                    <a:p>
                      <a:pPr marL="0" marR="250825" algn="ctr">
                        <a:lnSpc>
                          <a:spcPct val="110000"/>
                        </a:lnSpc>
                        <a:spcBef>
                          <a:spcPts val="0"/>
                        </a:spcBef>
                        <a:spcAft>
                          <a:spcPts val="585"/>
                        </a:spcAft>
                      </a:pP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Response spectrum</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41932" marR="41932" marT="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marL="0" marR="250825" algn="ctr">
                        <a:lnSpc>
                          <a:spcPct val="110000"/>
                        </a:lnSpc>
                        <a:spcBef>
                          <a:spcPts val="0"/>
                        </a:spcBef>
                        <a:spcAft>
                          <a:spcPts val="585"/>
                        </a:spcAft>
                      </a:pPr>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12457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1932" marR="41932" marT="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marL="0" marR="250825" algn="ctr">
                        <a:lnSpc>
                          <a:spcPct val="110000"/>
                        </a:lnSpc>
                        <a:spcBef>
                          <a:spcPts val="0"/>
                        </a:spcBef>
                        <a:spcAft>
                          <a:spcPts val="585"/>
                        </a:spcAft>
                      </a:pPr>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11400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1932" marR="41932" marT="0" marB="0" anchor="b">
                    <a:lnL>
                      <a:noFill/>
                    </a:lnL>
                    <a:lnR>
                      <a:noFill/>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672631239"/>
                  </a:ext>
                </a:extLst>
              </a:tr>
              <a:tr h="472338">
                <a:tc>
                  <a:txBody>
                    <a:bodyPr/>
                    <a:lstStyle/>
                    <a:p>
                      <a:pPr marL="0" marR="250825" algn="ctr">
                        <a:lnSpc>
                          <a:spcPct val="110000"/>
                        </a:lnSpc>
                        <a:spcBef>
                          <a:spcPts val="0"/>
                        </a:spcBef>
                        <a:spcAft>
                          <a:spcPts val="585"/>
                        </a:spcAft>
                      </a:pP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Equivalent static</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41932" marR="41932" marT="0" marB="0" anchor="b">
                    <a:lnL>
                      <a:noFill/>
                    </a:lnL>
                    <a:lnR>
                      <a:noFill/>
                    </a:lnR>
                    <a:lnT>
                      <a:noFill/>
                    </a:lnT>
                    <a:lnB>
                      <a:noFill/>
                    </a:lnB>
                  </a:tcPr>
                </a:tc>
                <a:tc>
                  <a:txBody>
                    <a:bodyPr/>
                    <a:lstStyle/>
                    <a:p>
                      <a:pPr marL="0" marR="250825" algn="ctr">
                        <a:lnSpc>
                          <a:spcPct val="110000"/>
                        </a:lnSpc>
                        <a:spcBef>
                          <a:spcPts val="0"/>
                        </a:spcBef>
                        <a:spcAft>
                          <a:spcPts val="585"/>
                        </a:spcAft>
                      </a:pPr>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12616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1932" marR="41932" marT="0" marB="0" anchor="b">
                    <a:lnL>
                      <a:noFill/>
                    </a:lnL>
                    <a:lnR>
                      <a:noFill/>
                    </a:lnR>
                    <a:lnT>
                      <a:noFill/>
                    </a:lnT>
                    <a:lnB>
                      <a:noFill/>
                    </a:lnB>
                  </a:tcPr>
                </a:tc>
                <a:tc>
                  <a:txBody>
                    <a:bodyPr/>
                    <a:lstStyle/>
                    <a:p>
                      <a:pPr marL="0" marR="250825" algn="ctr">
                        <a:lnSpc>
                          <a:spcPct val="110000"/>
                        </a:lnSpc>
                        <a:spcBef>
                          <a:spcPts val="0"/>
                        </a:spcBef>
                        <a:spcAft>
                          <a:spcPts val="585"/>
                        </a:spcAft>
                      </a:pP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12616</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41932" marR="41932" marT="0" marB="0" anchor="b">
                    <a:lnL>
                      <a:noFill/>
                    </a:lnL>
                    <a:lnR>
                      <a:noFill/>
                    </a:lnR>
                    <a:lnT>
                      <a:noFill/>
                    </a:lnT>
                    <a:lnB>
                      <a:noFill/>
                    </a:lnB>
                  </a:tcPr>
                </a:tc>
                <a:extLst>
                  <a:ext uri="{0D108BD9-81ED-4DB2-BD59-A6C34878D82A}">
                    <a16:rowId xmlns:a16="http://schemas.microsoft.com/office/drawing/2014/main" val="3710120901"/>
                  </a:ext>
                </a:extLst>
              </a:tr>
              <a:tr h="472338">
                <a:tc>
                  <a:txBody>
                    <a:bodyPr/>
                    <a:lstStyle/>
                    <a:p>
                      <a:pPr marL="0" marR="250825" algn="ctr" defTabSz="914400" rtl="0" eaLnBrk="1" latinLnBrk="0" hangingPunct="1">
                        <a:lnSpc>
                          <a:spcPct val="110000"/>
                        </a:lnSpc>
                        <a:spcBef>
                          <a:spcPts val="0"/>
                        </a:spcBef>
                        <a:spcAft>
                          <a:spcPts val="585"/>
                        </a:spcAft>
                      </a:pPr>
                      <a:r>
                        <a:rPr lang="en-US" sz="1800"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Time history </a:t>
                      </a:r>
                    </a:p>
                  </a:txBody>
                  <a:tcPr marL="41932" marR="41932" marT="0" marB="0" anchor="b">
                    <a:lnL>
                      <a:noFill/>
                    </a:lnL>
                    <a:lnR>
                      <a:noFill/>
                    </a:lnR>
                    <a:lnT>
                      <a:noFill/>
                    </a:lnT>
                    <a:lnB>
                      <a:noFill/>
                    </a:lnB>
                  </a:tcPr>
                </a:tc>
                <a:tc>
                  <a:txBody>
                    <a:bodyPr/>
                    <a:lstStyle/>
                    <a:p>
                      <a:pPr marL="0" marR="250825" algn="ctr">
                        <a:lnSpc>
                          <a:spcPct val="110000"/>
                        </a:lnSpc>
                        <a:spcBef>
                          <a:spcPts val="0"/>
                        </a:spcBef>
                        <a:spcAft>
                          <a:spcPts val="585"/>
                        </a:spcAft>
                      </a:pPr>
                      <a:r>
                        <a:rPr lang="en-US" sz="1800"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9142</a:t>
                      </a:r>
                    </a:p>
                  </a:txBody>
                  <a:tcPr marL="41932" marR="41932" marT="0" marB="0" anchor="b">
                    <a:lnL>
                      <a:noFill/>
                    </a:lnL>
                    <a:lnR>
                      <a:noFill/>
                    </a:lnR>
                    <a:lnT>
                      <a:noFill/>
                    </a:lnT>
                    <a:lnB>
                      <a:noFill/>
                    </a:lnB>
                  </a:tcPr>
                </a:tc>
                <a:tc>
                  <a:txBody>
                    <a:bodyPr/>
                    <a:lstStyle/>
                    <a:p>
                      <a:pPr marL="0" marR="250825" algn="ctr">
                        <a:lnSpc>
                          <a:spcPct val="110000"/>
                        </a:lnSpc>
                        <a:spcBef>
                          <a:spcPts val="0"/>
                        </a:spcBef>
                        <a:spcAft>
                          <a:spcPts val="585"/>
                        </a:spcAft>
                      </a:pPr>
                      <a:r>
                        <a:rPr lang="en-US" sz="1800" kern="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9565</a:t>
                      </a:r>
                    </a:p>
                  </a:txBody>
                  <a:tcPr marL="41932" marR="41932" marT="0" marB="0" anchor="b">
                    <a:lnL>
                      <a:noFill/>
                    </a:lnL>
                    <a:lnR>
                      <a:noFill/>
                    </a:lnR>
                    <a:lnT>
                      <a:noFill/>
                    </a:lnT>
                    <a:lnB>
                      <a:noFill/>
                    </a:lnB>
                  </a:tcPr>
                </a:tc>
                <a:extLst>
                  <a:ext uri="{0D108BD9-81ED-4DB2-BD59-A6C34878D82A}">
                    <a16:rowId xmlns:a16="http://schemas.microsoft.com/office/drawing/2014/main" val="3767294980"/>
                  </a:ext>
                </a:extLst>
              </a:tr>
              <a:tr h="472338">
                <a:tc>
                  <a:txBody>
                    <a:bodyPr/>
                    <a:lstStyle/>
                    <a:p>
                      <a:pPr marL="0" marR="250825" algn="ctr">
                        <a:lnSpc>
                          <a:spcPct val="110000"/>
                        </a:lnSpc>
                        <a:spcBef>
                          <a:spcPts val="0"/>
                        </a:spcBef>
                        <a:spcAft>
                          <a:spcPts val="585"/>
                        </a:spcAft>
                      </a:pPr>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Response/equivalent</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1932" marR="41932" marT="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250825" algn="ctr">
                        <a:lnSpc>
                          <a:spcPct val="110000"/>
                        </a:lnSpc>
                        <a:spcBef>
                          <a:spcPts val="0"/>
                        </a:spcBef>
                        <a:spcAft>
                          <a:spcPts val="585"/>
                        </a:spcAft>
                      </a:pPr>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98%</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1932" marR="41932" marT="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250825" algn="ctr">
                        <a:lnSpc>
                          <a:spcPct val="110000"/>
                        </a:lnSpc>
                        <a:spcBef>
                          <a:spcPts val="0"/>
                        </a:spcBef>
                        <a:spcAft>
                          <a:spcPts val="585"/>
                        </a:spcAft>
                      </a:pP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90.3%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41932" marR="41932" marT="0" marB="0" anchor="b">
                    <a:lnL>
                      <a:noFill/>
                    </a:lnL>
                    <a:lnR>
                      <a:noFill/>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7386019"/>
                  </a:ext>
                </a:extLst>
              </a:tr>
            </a:tbl>
          </a:graphicData>
        </a:graphic>
      </p:graphicFrame>
      <p:sp>
        <p:nvSpPr>
          <p:cNvPr id="4" name="مربع نص 3">
            <a:extLst>
              <a:ext uri="{FF2B5EF4-FFF2-40B4-BE49-F238E27FC236}">
                <a16:creationId xmlns:a16="http://schemas.microsoft.com/office/drawing/2014/main" id="{4DE9DFCC-3B30-4431-8D6A-91AC16CDFA01}"/>
              </a:ext>
            </a:extLst>
          </p:cNvPr>
          <p:cNvSpPr txBox="1"/>
          <p:nvPr/>
        </p:nvSpPr>
        <p:spPr>
          <a:xfrm>
            <a:off x="1377114" y="1030775"/>
            <a:ext cx="236437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Results</a:t>
            </a:r>
          </a:p>
        </p:txBody>
      </p:sp>
      <p:sp>
        <p:nvSpPr>
          <p:cNvPr id="5" name="مربع نص 4">
            <a:extLst>
              <a:ext uri="{FF2B5EF4-FFF2-40B4-BE49-F238E27FC236}">
                <a16:creationId xmlns:a16="http://schemas.microsoft.com/office/drawing/2014/main" id="{F39B7E56-190D-4F44-BCD4-2943121D0583}"/>
              </a:ext>
            </a:extLst>
          </p:cNvPr>
          <p:cNvSpPr txBox="1"/>
          <p:nvPr/>
        </p:nvSpPr>
        <p:spPr>
          <a:xfrm>
            <a:off x="1579588" y="4937760"/>
            <a:ext cx="6086131"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For design the equivalent static method  used </a:t>
            </a:r>
          </a:p>
        </p:txBody>
      </p:sp>
    </p:spTree>
    <p:extLst>
      <p:ext uri="{BB962C8B-B14F-4D97-AF65-F5344CB8AC3E}">
        <p14:creationId xmlns:p14="http://schemas.microsoft.com/office/powerpoint/2010/main" val="270064403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420237" y="470274"/>
            <a:ext cx="10787505" cy="465155"/>
          </a:xfrm>
        </p:spPr>
        <p:txBody>
          <a:bodyPr/>
          <a:lstStyle/>
          <a:p>
            <a:r>
              <a:rPr lang="en-US" sz="2600" dirty="0">
                <a:solidFill>
                  <a:srgbClr val="000000"/>
                </a:solidFill>
                <a:latin typeface="High Tower Text" panose="02040502050506030303" pitchFamily="18" charset="0"/>
                <a:ea typeface="Calibri" panose="020F0502020204030204" pitchFamily="34" charset="0"/>
                <a:cs typeface="Times New Roman" panose="02020603050405020304" pitchFamily="18" charset="0"/>
              </a:rPr>
              <a:t>ETABS verification </a:t>
            </a:r>
            <a:r>
              <a:rPr lang="en-US" sz="2600" dirty="0">
                <a:solidFill>
                  <a:srgbClr val="000000"/>
                </a:solidFill>
                <a:effectLst/>
                <a:latin typeface="High Tower Text" panose="02040502050506030303" pitchFamily="18" charset="0"/>
                <a:ea typeface="Calibri" panose="020F0502020204030204" pitchFamily="34" charset="0"/>
                <a:cs typeface="Times New Roman" panose="02020603050405020304" pitchFamily="18" charset="0"/>
              </a:rPr>
              <a:t> :</a:t>
            </a:r>
          </a:p>
        </p:txBody>
      </p:sp>
      <p:sp>
        <p:nvSpPr>
          <p:cNvPr id="11" name="TextBox 10">
            <a:extLst>
              <a:ext uri="{FF2B5EF4-FFF2-40B4-BE49-F238E27FC236}">
                <a16:creationId xmlns:a16="http://schemas.microsoft.com/office/drawing/2014/main" id="{8ECECE08-9706-4D41-8C52-71DC0A372DFB}"/>
              </a:ext>
            </a:extLst>
          </p:cNvPr>
          <p:cNvSpPr txBox="1"/>
          <p:nvPr/>
        </p:nvSpPr>
        <p:spPr>
          <a:xfrm>
            <a:off x="596348" y="1656522"/>
            <a:ext cx="323353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1) Compatibility check </a:t>
            </a:r>
          </a:p>
        </p:txBody>
      </p:sp>
      <p:pic>
        <p:nvPicPr>
          <p:cNvPr id="12" name="Picture 11">
            <a:extLst>
              <a:ext uri="{FF2B5EF4-FFF2-40B4-BE49-F238E27FC236}">
                <a16:creationId xmlns:a16="http://schemas.microsoft.com/office/drawing/2014/main" id="{4DB95146-7328-4266-80B8-0E4684798CDC}"/>
              </a:ext>
            </a:extLst>
          </p:cNvPr>
          <p:cNvPicPr/>
          <p:nvPr/>
        </p:nvPicPr>
        <p:blipFill>
          <a:blip r:embed="rId3">
            <a:extLst>
              <a:ext uri="{28A0092B-C50C-407E-A947-70E740481C1C}">
                <a14:useLocalDpi xmlns:a14="http://schemas.microsoft.com/office/drawing/2010/main" val="0"/>
              </a:ext>
            </a:extLst>
          </a:blip>
          <a:stretch>
            <a:fillRect/>
          </a:stretch>
        </p:blipFill>
        <p:spPr>
          <a:xfrm>
            <a:off x="4193099" y="1631066"/>
            <a:ext cx="5255702" cy="4756481"/>
          </a:xfrm>
          <a:prstGeom prst="rect">
            <a:avLst/>
          </a:prstGeom>
        </p:spPr>
      </p:pic>
    </p:spTree>
    <p:extLst>
      <p:ext uri="{BB962C8B-B14F-4D97-AF65-F5344CB8AC3E}">
        <p14:creationId xmlns:p14="http://schemas.microsoft.com/office/powerpoint/2010/main" val="246866896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8ECECE08-9706-4D41-8C52-71DC0A372DFB}"/>
              </a:ext>
            </a:extLst>
          </p:cNvPr>
          <p:cNvSpPr txBox="1"/>
          <p:nvPr/>
        </p:nvSpPr>
        <p:spPr>
          <a:xfrm>
            <a:off x="755374" y="781878"/>
            <a:ext cx="3233530"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2) Equilibrium check </a:t>
            </a:r>
            <a:endParaRPr kumimoji="0" lang="en-US" sz="2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graphicFrame>
        <p:nvGraphicFramePr>
          <p:cNvPr id="2" name="Table 3">
            <a:extLst>
              <a:ext uri="{FF2B5EF4-FFF2-40B4-BE49-F238E27FC236}">
                <a16:creationId xmlns:a16="http://schemas.microsoft.com/office/drawing/2014/main" id="{59C9A490-81C7-4929-8A4D-AD26F377FA1B}"/>
              </a:ext>
            </a:extLst>
          </p:cNvPr>
          <p:cNvGraphicFramePr>
            <a:graphicFrameLocks noGrp="1"/>
          </p:cNvGraphicFramePr>
          <p:nvPr/>
        </p:nvGraphicFramePr>
        <p:xfrm>
          <a:off x="2601844" y="1713578"/>
          <a:ext cx="8128000" cy="170688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415640959"/>
                    </a:ext>
                  </a:extLst>
                </a:gridCol>
                <a:gridCol w="2032000">
                  <a:extLst>
                    <a:ext uri="{9D8B030D-6E8A-4147-A177-3AD203B41FA5}">
                      <a16:colId xmlns:a16="http://schemas.microsoft.com/office/drawing/2014/main" val="1306666636"/>
                    </a:ext>
                  </a:extLst>
                </a:gridCol>
                <a:gridCol w="2032000">
                  <a:extLst>
                    <a:ext uri="{9D8B030D-6E8A-4147-A177-3AD203B41FA5}">
                      <a16:colId xmlns:a16="http://schemas.microsoft.com/office/drawing/2014/main" val="285927183"/>
                    </a:ext>
                  </a:extLst>
                </a:gridCol>
                <a:gridCol w="2032000">
                  <a:extLst>
                    <a:ext uri="{9D8B030D-6E8A-4147-A177-3AD203B41FA5}">
                      <a16:colId xmlns:a16="http://schemas.microsoft.com/office/drawing/2014/main" val="2631393490"/>
                    </a:ext>
                  </a:extLst>
                </a:gridCol>
              </a:tblGrid>
              <a:tr h="370840">
                <a:tc>
                  <a:txBody>
                    <a:bodyPr/>
                    <a:lstStyle/>
                    <a:p>
                      <a:r>
                        <a:rPr lang="en-US" sz="2200" dirty="0">
                          <a:latin typeface="Times New Roman" panose="02020603050405020304" pitchFamily="18" charset="0"/>
                          <a:cs typeface="Times New Roman" panose="02020603050405020304" pitchFamily="18" charset="0"/>
                        </a:rPr>
                        <a:t>Load type </a:t>
                      </a:r>
                    </a:p>
                  </a:txBody>
                  <a:tcPr/>
                </a:tc>
                <a:tc>
                  <a:txBody>
                    <a:bodyPr/>
                    <a:lstStyle/>
                    <a:p>
                      <a:r>
                        <a:rPr lang="en-US" sz="2200" dirty="0">
                          <a:latin typeface="Times New Roman" panose="02020603050405020304" pitchFamily="18" charset="0"/>
                          <a:cs typeface="Times New Roman" panose="02020603050405020304" pitchFamily="18" charset="0"/>
                        </a:rPr>
                        <a:t>Hand result </a:t>
                      </a:r>
                    </a:p>
                  </a:txBody>
                  <a:tcPr/>
                </a:tc>
                <a:tc>
                  <a:txBody>
                    <a:bodyPr/>
                    <a:lstStyle/>
                    <a:p>
                      <a:r>
                        <a:rPr lang="en-US" sz="2200" dirty="0">
                          <a:latin typeface="Times New Roman" panose="02020603050405020304" pitchFamily="18" charset="0"/>
                          <a:cs typeface="Times New Roman" panose="02020603050405020304" pitchFamily="18" charset="0"/>
                        </a:rPr>
                        <a:t>Etabs results</a:t>
                      </a:r>
                    </a:p>
                  </a:txBody>
                  <a:tcPr/>
                </a:tc>
                <a:tc>
                  <a:txBody>
                    <a:bodyPr/>
                    <a:lstStyle/>
                    <a:p>
                      <a:r>
                        <a:rPr lang="en-US" sz="2200" dirty="0">
                          <a:latin typeface="Times New Roman" panose="02020603050405020304" pitchFamily="18" charset="0"/>
                          <a:cs typeface="Times New Roman" panose="02020603050405020304" pitchFamily="18" charset="0"/>
                        </a:rPr>
                        <a:t>% error </a:t>
                      </a:r>
                    </a:p>
                  </a:txBody>
                  <a:tcPr/>
                </a:tc>
                <a:extLst>
                  <a:ext uri="{0D108BD9-81ED-4DB2-BD59-A6C34878D82A}">
                    <a16:rowId xmlns:a16="http://schemas.microsoft.com/office/drawing/2014/main" val="565964992"/>
                  </a:ext>
                </a:extLst>
              </a:tr>
              <a:tr h="370840">
                <a:tc>
                  <a:txBody>
                    <a:bodyPr/>
                    <a:lstStyle/>
                    <a:p>
                      <a:r>
                        <a:rPr lang="en-US" sz="2200" dirty="0">
                          <a:latin typeface="Times New Roman" panose="02020603050405020304" pitchFamily="18" charset="0"/>
                          <a:cs typeface="Times New Roman" panose="02020603050405020304" pitchFamily="18" charset="0"/>
                        </a:rPr>
                        <a:t>Dead </a:t>
                      </a:r>
                    </a:p>
                  </a:txBody>
                  <a:tcPr/>
                </a:tc>
                <a:tc>
                  <a:txBody>
                    <a:bodyPr/>
                    <a:lstStyle/>
                    <a:p>
                      <a:r>
                        <a:rPr lang="en-US" sz="2200" dirty="0">
                          <a:latin typeface="Times New Roman" panose="02020603050405020304" pitchFamily="18" charset="0"/>
                          <a:cs typeface="Times New Roman" panose="02020603050405020304" pitchFamily="18" charset="0"/>
                        </a:rPr>
                        <a:t>265880</a:t>
                      </a:r>
                    </a:p>
                  </a:txBody>
                  <a:tcPr/>
                </a:tc>
                <a:tc>
                  <a:txBody>
                    <a:bodyPr/>
                    <a:lstStyle/>
                    <a:p>
                      <a:r>
                        <a:rPr lang="en-US" sz="2200" dirty="0">
                          <a:latin typeface="Times New Roman" panose="02020603050405020304" pitchFamily="18" charset="0"/>
                          <a:cs typeface="Times New Roman" panose="02020603050405020304" pitchFamily="18" charset="0"/>
                        </a:rPr>
                        <a:t>311520</a:t>
                      </a:r>
                    </a:p>
                  </a:txBody>
                  <a:tcPr/>
                </a:tc>
                <a:tc>
                  <a:txBody>
                    <a:bodyPr/>
                    <a:lstStyle/>
                    <a:p>
                      <a:r>
                        <a:rPr lang="en-US" sz="2200" dirty="0">
                          <a:latin typeface="Times New Roman" panose="02020603050405020304" pitchFamily="18" charset="0"/>
                          <a:cs typeface="Times New Roman" panose="02020603050405020304" pitchFamily="18" charset="0"/>
                        </a:rPr>
                        <a:t>5%</a:t>
                      </a:r>
                    </a:p>
                  </a:txBody>
                  <a:tcPr/>
                </a:tc>
                <a:extLst>
                  <a:ext uri="{0D108BD9-81ED-4DB2-BD59-A6C34878D82A}">
                    <a16:rowId xmlns:a16="http://schemas.microsoft.com/office/drawing/2014/main" val="3825421243"/>
                  </a:ext>
                </a:extLst>
              </a:tr>
              <a:tr h="370840">
                <a:tc>
                  <a:txBody>
                    <a:bodyPr/>
                    <a:lstStyle/>
                    <a:p>
                      <a:r>
                        <a:rPr lang="en-US" sz="2200" dirty="0">
                          <a:latin typeface="Times New Roman" panose="02020603050405020304" pitchFamily="18" charset="0"/>
                          <a:cs typeface="Times New Roman" panose="02020603050405020304" pitchFamily="18" charset="0"/>
                        </a:rPr>
                        <a:t>Super imposed </a:t>
                      </a:r>
                    </a:p>
                  </a:txBody>
                  <a:tcPr/>
                </a:tc>
                <a:tc>
                  <a:txBody>
                    <a:bodyPr/>
                    <a:lstStyle/>
                    <a:p>
                      <a:r>
                        <a:rPr lang="en-US" sz="2200" dirty="0">
                          <a:latin typeface="Times New Roman" panose="02020603050405020304" pitchFamily="18" charset="0"/>
                          <a:cs typeface="Times New Roman" panose="02020603050405020304" pitchFamily="18" charset="0"/>
                        </a:rPr>
                        <a:t>91550</a:t>
                      </a:r>
                    </a:p>
                  </a:txBody>
                  <a:tcPr/>
                </a:tc>
                <a:tc>
                  <a:txBody>
                    <a:bodyPr/>
                    <a:lstStyle/>
                    <a:p>
                      <a:r>
                        <a:rPr lang="en-US" sz="2200" dirty="0">
                          <a:latin typeface="Times New Roman" panose="02020603050405020304" pitchFamily="18" charset="0"/>
                          <a:cs typeface="Times New Roman" panose="02020603050405020304" pitchFamily="18" charset="0"/>
                        </a:rPr>
                        <a:t>88205</a:t>
                      </a:r>
                    </a:p>
                  </a:txBody>
                  <a:tcPr/>
                </a:tc>
                <a:tc>
                  <a:txBody>
                    <a:bodyPr/>
                    <a:lstStyle/>
                    <a:p>
                      <a:r>
                        <a:rPr lang="en-US" sz="2200" dirty="0">
                          <a:latin typeface="Times New Roman" panose="02020603050405020304" pitchFamily="18" charset="0"/>
                          <a:cs typeface="Times New Roman" panose="02020603050405020304" pitchFamily="18" charset="0"/>
                        </a:rPr>
                        <a:t>3.7%</a:t>
                      </a:r>
                    </a:p>
                  </a:txBody>
                  <a:tcPr/>
                </a:tc>
                <a:extLst>
                  <a:ext uri="{0D108BD9-81ED-4DB2-BD59-A6C34878D82A}">
                    <a16:rowId xmlns:a16="http://schemas.microsoft.com/office/drawing/2014/main" val="2923144195"/>
                  </a:ext>
                </a:extLst>
              </a:tr>
              <a:tr h="370840">
                <a:tc>
                  <a:txBody>
                    <a:bodyPr/>
                    <a:lstStyle/>
                    <a:p>
                      <a:r>
                        <a:rPr lang="en-US" sz="2200" dirty="0">
                          <a:latin typeface="Times New Roman" panose="02020603050405020304" pitchFamily="18" charset="0"/>
                          <a:cs typeface="Times New Roman" panose="02020603050405020304" pitchFamily="18" charset="0"/>
                        </a:rPr>
                        <a:t>Live </a:t>
                      </a:r>
                    </a:p>
                  </a:txBody>
                  <a:tcPr/>
                </a:tc>
                <a:tc>
                  <a:txBody>
                    <a:bodyPr/>
                    <a:lstStyle/>
                    <a:p>
                      <a:r>
                        <a:rPr lang="en-US" sz="2200" dirty="0">
                          <a:latin typeface="Times New Roman" panose="02020603050405020304" pitchFamily="18" charset="0"/>
                          <a:cs typeface="Times New Roman" panose="02020603050405020304" pitchFamily="18" charset="0"/>
                        </a:rPr>
                        <a:t>54930</a:t>
                      </a:r>
                    </a:p>
                  </a:txBody>
                  <a:tcPr/>
                </a:tc>
                <a:tc>
                  <a:txBody>
                    <a:bodyPr/>
                    <a:lstStyle/>
                    <a:p>
                      <a:r>
                        <a:rPr lang="en-US" sz="2200" dirty="0">
                          <a:latin typeface="Times New Roman" panose="02020603050405020304" pitchFamily="18" charset="0"/>
                          <a:cs typeface="Times New Roman" panose="02020603050405020304" pitchFamily="18" charset="0"/>
                        </a:rPr>
                        <a:t>55021</a:t>
                      </a:r>
                    </a:p>
                  </a:txBody>
                  <a:tcPr/>
                </a:tc>
                <a:tc>
                  <a:txBody>
                    <a:bodyPr/>
                    <a:lstStyle/>
                    <a:p>
                      <a:r>
                        <a:rPr lang="en-US" sz="2200" dirty="0">
                          <a:latin typeface="Times New Roman" panose="02020603050405020304" pitchFamily="18" charset="0"/>
                          <a:cs typeface="Times New Roman" panose="02020603050405020304" pitchFamily="18" charset="0"/>
                        </a:rPr>
                        <a:t>0.25</a:t>
                      </a:r>
                    </a:p>
                  </a:txBody>
                  <a:tcPr/>
                </a:tc>
                <a:extLst>
                  <a:ext uri="{0D108BD9-81ED-4DB2-BD59-A6C34878D82A}">
                    <a16:rowId xmlns:a16="http://schemas.microsoft.com/office/drawing/2014/main" val="613188157"/>
                  </a:ext>
                </a:extLst>
              </a:tr>
            </a:tbl>
          </a:graphicData>
        </a:graphic>
      </p:graphicFrame>
      <p:sp>
        <p:nvSpPr>
          <p:cNvPr id="7" name="TextBox 6">
            <a:extLst>
              <a:ext uri="{FF2B5EF4-FFF2-40B4-BE49-F238E27FC236}">
                <a16:creationId xmlns:a16="http://schemas.microsoft.com/office/drawing/2014/main" id="{55525A8A-64FA-4BA0-BE7B-B666F5DFA7F2}"/>
              </a:ext>
            </a:extLst>
          </p:cNvPr>
          <p:cNvSpPr txBox="1"/>
          <p:nvPr/>
        </p:nvSpPr>
        <p:spPr>
          <a:xfrm>
            <a:off x="1126435" y="4480099"/>
            <a:ext cx="6096000" cy="43088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mn-cs"/>
              </a:rPr>
              <a:t>All differences are less than 10 %</a:t>
            </a:r>
            <a:endParaRPr kumimoji="0" lang="en-US" sz="2200" b="0" i="0" u="none" strike="noStrike" kern="1200" cap="none" spc="0" normalizeH="0" baseline="0" noProof="0" dirty="0">
              <a:ln>
                <a:noFill/>
              </a:ln>
              <a:solidFill>
                <a:prstClr val="black"/>
              </a:solidFill>
              <a:effectLst/>
              <a:uLnTx/>
              <a:uFillTx/>
              <a:latin typeface="Meiryo"/>
              <a:ea typeface="+mn-ea"/>
              <a:cs typeface="+mn-cs"/>
            </a:endParaRPr>
          </a:p>
        </p:txBody>
      </p:sp>
    </p:spTree>
    <p:extLst>
      <p:ext uri="{BB962C8B-B14F-4D97-AF65-F5344CB8AC3E}">
        <p14:creationId xmlns:p14="http://schemas.microsoft.com/office/powerpoint/2010/main" val="291611796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8ECECE08-9706-4D41-8C52-71DC0A372DFB}"/>
              </a:ext>
            </a:extLst>
          </p:cNvPr>
          <p:cNvSpPr txBox="1"/>
          <p:nvPr/>
        </p:nvSpPr>
        <p:spPr>
          <a:xfrm>
            <a:off x="755374" y="781878"/>
            <a:ext cx="3233530"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ar-JO" sz="2200" b="1"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3</a:t>
            </a:r>
            <a:r>
              <a:rPr kumimoji="0" lang="en-US" sz="2200" b="1"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 Stress-strain  check </a:t>
            </a:r>
            <a:endParaRPr kumimoji="0" lang="en-US" sz="2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3" name="TextBox 2">
            <a:extLst>
              <a:ext uri="{FF2B5EF4-FFF2-40B4-BE49-F238E27FC236}">
                <a16:creationId xmlns:a16="http://schemas.microsoft.com/office/drawing/2014/main" id="{025DE1FC-B11A-4E65-87B4-A299D14E3784}"/>
              </a:ext>
            </a:extLst>
          </p:cNvPr>
          <p:cNvSpPr txBox="1"/>
          <p:nvPr/>
        </p:nvSpPr>
        <p:spPr>
          <a:xfrm>
            <a:off x="742121" y="1325217"/>
            <a:ext cx="3829879"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For frames :</a:t>
            </a:r>
          </a:p>
        </p:txBody>
      </p:sp>
      <p:pic>
        <p:nvPicPr>
          <p:cNvPr id="6" name="Picture 5">
            <a:extLst>
              <a:ext uri="{FF2B5EF4-FFF2-40B4-BE49-F238E27FC236}">
                <a16:creationId xmlns:a16="http://schemas.microsoft.com/office/drawing/2014/main" id="{5D222BF7-5E55-4707-B2CD-A44DAB663823}"/>
              </a:ext>
            </a:extLst>
          </p:cNvPr>
          <p:cNvPicPr/>
          <p:nvPr/>
        </p:nvPicPr>
        <p:blipFill>
          <a:blip r:embed="rId3"/>
          <a:stretch>
            <a:fillRect/>
          </a:stretch>
        </p:blipFill>
        <p:spPr>
          <a:xfrm>
            <a:off x="8147919" y="1217198"/>
            <a:ext cx="2997159" cy="4083672"/>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665825CF-159E-4112-ADC0-FDC09AE2BAC8}"/>
                  </a:ext>
                </a:extLst>
              </p:cNvPr>
              <p:cNvSpPr txBox="1"/>
              <p:nvPr/>
            </p:nvSpPr>
            <p:spPr>
              <a:xfrm>
                <a:off x="821634" y="2033348"/>
                <a:ext cx="6665843" cy="3136628"/>
              </a:xfrm>
              <a:prstGeom prst="rect">
                <a:avLst/>
              </a:prstGeom>
              <a:noFill/>
            </p:spPr>
            <p:txBody>
              <a:bodyPr wrap="square">
                <a:spAutoFit/>
              </a:bodyPr>
              <a:lstStyle/>
              <a:p>
                <a:pPr marL="0" marR="0" lvl="0" indent="0" algn="l" defTabSz="914400" rtl="0" eaLnBrk="1" fontAlgn="auto" latinLnBrk="0" hangingPunct="1">
                  <a:lnSpc>
                    <a:spcPct val="107000"/>
                  </a:lnSpc>
                  <a:spcBef>
                    <a:spcPts val="0"/>
                  </a:spcBef>
                  <a:spcAft>
                    <a:spcPts val="60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M</a:t>
                </a:r>
                <a:r>
                  <a:rPr kumimoji="0" lang="en-US" sz="1800" b="0" i="0" u="none" strike="noStrike" kern="1200" cap="none" spc="0" normalizeH="0" baseline="-25000" noProof="0" dirty="0" err="1">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manually</a:t>
                </a: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 = </a:t>
                </a:r>
                <a14:m>
                  <m:oMath xmlns:m="http://schemas.openxmlformats.org/officeDocument/2006/math">
                    <m:f>
                      <m:f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ctrlPr>
                      </m:fPr>
                      <m:num>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3 ×</m:t>
                        </m:r>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7.6^2</m:t>
                        </m:r>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rPr>
                          <m:t>×10.5 </m:t>
                        </m:r>
                      </m:num>
                      <m:den>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t>8</m:t>
                        </m:r>
                      </m:den>
                    </m:f>
                  </m:oMath>
                </a14:m>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rPr>
                  <a:t> = 182.07 KN.m</a:t>
                </a:r>
                <a:endPar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7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7000"/>
                  </a:lnSpc>
                  <a:spcBef>
                    <a:spcPts val="0"/>
                  </a:spcBef>
                  <a:spcAft>
                    <a:spcPts val="60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M</a:t>
                </a:r>
                <a:r>
                  <a:rPr kumimoji="0" lang="en-US" sz="1800" b="0" i="0" u="none" strike="noStrike" kern="1200" cap="none" spc="0" normalizeH="0" baseline="-2500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ETABS </a:t>
                </a: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f>
                      <m:f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ctrlPr>
                      </m:fPr>
                      <m:num>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t>𝑀𝑙𝑒𝑓𝑡</m:t>
                        </m:r>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t>− +</m:t>
                        </m:r>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t>𝑀𝑟𝑖𝑔h𝑡</m:t>
                        </m:r>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t>− </m:t>
                        </m:r>
                      </m:num>
                      <m:den>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t>2</m:t>
                        </m:r>
                      </m:den>
                    </m:f>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t>+</m:t>
                    </m:r>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t>𝑀𝑚𝑖𝑑𝑙𝑙𝑒</m:t>
                    </m:r>
                  </m:oMath>
                </a14:m>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endPar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7000"/>
                  </a:lnSpc>
                  <a:spcBef>
                    <a:spcPts val="0"/>
                  </a:spcBef>
                  <a:spcAft>
                    <a:spcPts val="60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rPr>
                  <a:t>           = </a:t>
                </a:r>
                <a14:m>
                  <m:oMath xmlns:m="http://schemas.openxmlformats.org/officeDocument/2006/math">
                    <m:f>
                      <m:f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ctrlPr>
                      </m:fPr>
                      <m:num>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t>75.175+75.175 </m:t>
                        </m:r>
                      </m:num>
                      <m:den>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t>2</m:t>
                        </m:r>
                      </m:den>
                    </m:f>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t>+98.58</m:t>
                    </m:r>
                  </m:oMath>
                </a14:m>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rPr>
                  <a:t> = </a:t>
                </a:r>
                <a:r>
                  <a:rPr kumimoji="0" lang="ar-SA"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rPr>
                  <a:t>173.755</a:t>
                </a: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rPr>
                  <a:t> KN.m</a:t>
                </a:r>
              </a:p>
              <a:p>
                <a:pPr marL="0" marR="0" lvl="0" indent="0" algn="l" defTabSz="914400" rtl="0" eaLnBrk="1" fontAlgn="auto" latinLnBrk="0" hangingPunct="1">
                  <a:lnSpc>
                    <a:spcPct val="107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7000"/>
                  </a:lnSpc>
                  <a:spcBef>
                    <a:spcPts val="0"/>
                  </a:spcBef>
                  <a:spcAft>
                    <a:spcPts val="60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rPr>
                  <a:t> %difference = </a:t>
                </a:r>
                <a14:m>
                  <m:oMath xmlns:m="http://schemas.openxmlformats.org/officeDocument/2006/math">
                    <m:f>
                      <m:f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ctrlPr>
                      </m:fPr>
                      <m:num>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t>182.07−173.75</m:t>
                        </m:r>
                      </m:num>
                      <m:den>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t>173.755</m:t>
                        </m:r>
                      </m:den>
                    </m:f>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t>∗100%</m:t>
                    </m:r>
                  </m:oMath>
                </a14:m>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rPr>
                  <a:t> = 4.7% &lt; 5%, it's acceptable </a:t>
                </a:r>
                <a:endPar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7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8" name="TextBox 7">
                <a:extLst>
                  <a:ext uri="{FF2B5EF4-FFF2-40B4-BE49-F238E27FC236}">
                    <a16:creationId xmlns:a16="http://schemas.microsoft.com/office/drawing/2014/main" id="{665825CF-159E-4112-ADC0-FDC09AE2BAC8}"/>
                  </a:ext>
                </a:extLst>
              </p:cNvPr>
              <p:cNvSpPr txBox="1">
                <a:spLocks noRot="1" noChangeAspect="1" noMove="1" noResize="1" noEditPoints="1" noAdjustHandles="1" noChangeArrowheads="1" noChangeShapeType="1" noTextEdit="1"/>
              </p:cNvSpPr>
              <p:nvPr/>
            </p:nvSpPr>
            <p:spPr>
              <a:xfrm>
                <a:off x="821634" y="2033348"/>
                <a:ext cx="6665843" cy="3136628"/>
              </a:xfrm>
              <a:prstGeom prst="rect">
                <a:avLst/>
              </a:prstGeom>
              <a:blipFill>
                <a:blip r:embed="rId4"/>
                <a:stretch>
                  <a:fillRect l="-823"/>
                </a:stretch>
              </a:blipFill>
            </p:spPr>
            <p:txBody>
              <a:bodyPr/>
              <a:lstStyle/>
              <a:p>
                <a:r>
                  <a:rPr lang="en-US">
                    <a:noFill/>
                  </a:rPr>
                  <a:t> </a:t>
                </a:r>
              </a:p>
            </p:txBody>
          </p:sp>
        </mc:Fallback>
      </mc:AlternateContent>
    </p:spTree>
    <p:extLst>
      <p:ext uri="{BB962C8B-B14F-4D97-AF65-F5344CB8AC3E}">
        <p14:creationId xmlns:p14="http://schemas.microsoft.com/office/powerpoint/2010/main" val="176716146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0235702-D252-448C-B19A-B3316C4F88E2}"/>
              </a:ext>
            </a:extLst>
          </p:cNvPr>
          <p:cNvSpPr>
            <a:spLocks noGrp="1"/>
          </p:cNvSpPr>
          <p:nvPr>
            <p:ph type="title"/>
          </p:nvPr>
        </p:nvSpPr>
        <p:spPr>
          <a:xfrm>
            <a:off x="648935" y="180644"/>
            <a:ext cx="10900146" cy="935776"/>
          </a:xfrm>
        </p:spPr>
        <p:txBody>
          <a:bodyPr>
            <a:noAutofit/>
          </a:bodyPr>
          <a:lstStyle/>
          <a:p>
            <a:r>
              <a:rPr lang="en-US" sz="3200" dirty="0">
                <a:solidFill>
                  <a:schemeClr val="tx1">
                    <a:lumMod val="95000"/>
                    <a:lumOff val="5000"/>
                  </a:schemeClr>
                </a:solidFill>
                <a:latin typeface="High Tower Text" panose="02040502050506030303" pitchFamily="18" charset="0"/>
              </a:rPr>
              <a:t>Project description</a:t>
            </a:r>
          </a:p>
        </p:txBody>
      </p:sp>
      <p:sp>
        <p:nvSpPr>
          <p:cNvPr id="17" name="Content Placeholder 4">
            <a:extLst>
              <a:ext uri="{FF2B5EF4-FFF2-40B4-BE49-F238E27FC236}">
                <a16:creationId xmlns:a16="http://schemas.microsoft.com/office/drawing/2014/main" id="{97FD8D63-3115-468B-86B7-C58A913961F0}"/>
              </a:ext>
            </a:extLst>
          </p:cNvPr>
          <p:cNvSpPr>
            <a:spLocks noGrp="1"/>
          </p:cNvSpPr>
          <p:nvPr>
            <p:ph idx="14"/>
          </p:nvPr>
        </p:nvSpPr>
        <p:spPr>
          <a:xfrm>
            <a:off x="649288" y="1376363"/>
            <a:ext cx="9919914" cy="1456989"/>
          </a:xfrm>
        </p:spPr>
        <p:txBody>
          <a:bodyPr>
            <a:normAutofit fontScale="92500" lnSpcReduction="20000"/>
          </a:bodyPr>
          <a:lstStyle/>
          <a:p>
            <a:r>
              <a:rPr lang="en-US" sz="2400" dirty="0">
                <a:solidFill>
                  <a:srgbClr val="000000"/>
                </a:solidFill>
                <a:effectLst/>
                <a:latin typeface="High Tower Text" panose="02040502050506030303" pitchFamily="18" charset="0"/>
                <a:ea typeface="Calibri" panose="020F0502020204030204" pitchFamily="34" charset="0"/>
                <a:cs typeface="Arial" panose="020B0604020202020204" pitchFamily="34" charset="0"/>
              </a:rPr>
              <a:t>This project deals with the structural analysis and design of Jerusalem Commercial Center in the city of Jerusalem</a:t>
            </a:r>
            <a:r>
              <a:rPr lang="en-US" sz="2400" dirty="0">
                <a:solidFill>
                  <a:srgbClr val="000000"/>
                </a:solidFill>
                <a:latin typeface="High Tower Text" panose="02040502050506030303" pitchFamily="18" charset="0"/>
                <a:ea typeface="Calibri" panose="020F0502020204030204" pitchFamily="34" charset="0"/>
                <a:cs typeface="Arial" panose="020B0604020202020204" pitchFamily="34" charset="0"/>
              </a:rPr>
              <a:t>, which is </a:t>
            </a:r>
            <a:r>
              <a:rPr lang="en-US" sz="2400" dirty="0">
                <a:solidFill>
                  <a:srgbClr val="000000"/>
                </a:solidFill>
                <a:effectLst/>
                <a:latin typeface="High Tower Text" panose="02040502050506030303" pitchFamily="18" charset="0"/>
                <a:ea typeface="Calibri" panose="020F0502020204030204" pitchFamily="34" charset="0"/>
                <a:cs typeface="Arial" panose="020B0604020202020204" pitchFamily="34" charset="0"/>
              </a:rPr>
              <a:t>fourteen floors with a total base area of 19215</a:t>
            </a:r>
            <a:r>
              <a:rPr lang="en-US" sz="2400" dirty="0">
                <a:solidFill>
                  <a:srgbClr val="000000"/>
                </a:solidFill>
                <a:effectLst/>
                <a:latin typeface="High Tower Text" panose="02040502050506030303" pitchFamily="18" charset="0"/>
                <a:ea typeface="Calibri" panose="020F0502020204030204" pitchFamily="34" charset="0"/>
                <a:cs typeface="Cambria Math" panose="02040503050406030204" pitchFamily="18" charset="0"/>
              </a:rPr>
              <a:t>𝑚</a:t>
            </a:r>
            <a:r>
              <a:rPr lang="en-US" sz="2400" dirty="0">
                <a:solidFill>
                  <a:srgbClr val="000000"/>
                </a:solidFill>
                <a:effectLst/>
                <a:latin typeface="High Tower Text" panose="02040502050506030303" pitchFamily="18" charset="0"/>
                <a:ea typeface="Calibri" panose="020F0502020204030204" pitchFamily="34" charset="0"/>
                <a:cs typeface="Arial" panose="020B0604020202020204" pitchFamily="34" charset="0"/>
              </a:rPr>
              <a:t>2 and total height of 50.9 m. </a:t>
            </a:r>
          </a:p>
          <a:p>
            <a:endParaRPr lang="en-US" dirty="0"/>
          </a:p>
        </p:txBody>
      </p:sp>
      <p:pic>
        <p:nvPicPr>
          <p:cNvPr id="18" name="Picture 17">
            <a:extLst>
              <a:ext uri="{FF2B5EF4-FFF2-40B4-BE49-F238E27FC236}">
                <a16:creationId xmlns:a16="http://schemas.microsoft.com/office/drawing/2014/main" id="{06AF4637-4792-4601-9ED4-0995031A6D4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98894" y="2920801"/>
            <a:ext cx="5819621" cy="3371510"/>
          </a:xfrm>
          <a:prstGeom prst="rect">
            <a:avLst/>
          </a:prstGeom>
        </p:spPr>
      </p:pic>
    </p:spTree>
    <p:extLst>
      <p:ext uri="{BB962C8B-B14F-4D97-AF65-F5344CB8AC3E}">
        <p14:creationId xmlns:p14="http://schemas.microsoft.com/office/powerpoint/2010/main" val="129905326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B096FA0-6016-40CD-B913-F56ABFC8EDCC}"/>
              </a:ext>
            </a:extLst>
          </p:cNvPr>
          <p:cNvSpPr>
            <a:spLocks noGrp="1"/>
          </p:cNvSpPr>
          <p:nvPr>
            <p:ph idx="14"/>
          </p:nvPr>
        </p:nvSpPr>
        <p:spPr>
          <a:xfrm>
            <a:off x="609177" y="760579"/>
            <a:ext cx="4727735" cy="465155"/>
          </a:xfrm>
        </p:spPr>
        <p:txBody>
          <a:bodyPr/>
          <a:lstStyle/>
          <a:p>
            <a:r>
              <a:rPr lang="ar-JO" sz="2200" dirty="0">
                <a:solidFill>
                  <a:schemeClr val="tx1"/>
                </a:solidFill>
                <a:latin typeface="Times New Roman" panose="02020603050405020304" pitchFamily="18" charset="0"/>
                <a:cs typeface="Times New Roman" panose="02020603050405020304" pitchFamily="18" charset="0"/>
              </a:rPr>
              <a:t>4</a:t>
            </a:r>
            <a:r>
              <a:rPr lang="en-US" sz="2200" dirty="0">
                <a:solidFill>
                  <a:schemeClr val="tx1"/>
                </a:solidFill>
                <a:latin typeface="Times New Roman" panose="02020603050405020304" pitchFamily="18" charset="0"/>
                <a:cs typeface="Times New Roman" panose="02020603050405020304" pitchFamily="18" charset="0"/>
              </a:rPr>
              <a:t>) deflection check : </a:t>
            </a:r>
          </a:p>
          <a:p>
            <a:endParaRPr lang="en-US" dirty="0"/>
          </a:p>
        </p:txBody>
      </p:sp>
      <p:pic>
        <p:nvPicPr>
          <p:cNvPr id="7" name="Picture 6">
            <a:extLst>
              <a:ext uri="{FF2B5EF4-FFF2-40B4-BE49-F238E27FC236}">
                <a16:creationId xmlns:a16="http://schemas.microsoft.com/office/drawing/2014/main" id="{26AB6E58-56A5-4F22-8E2F-8A4D8DFB7D8E}"/>
              </a:ext>
            </a:extLst>
          </p:cNvPr>
          <p:cNvPicPr/>
          <p:nvPr/>
        </p:nvPicPr>
        <p:blipFill>
          <a:blip r:embed="rId3"/>
          <a:stretch>
            <a:fillRect/>
          </a:stretch>
        </p:blipFill>
        <p:spPr>
          <a:xfrm>
            <a:off x="622880" y="1647341"/>
            <a:ext cx="5274310" cy="4225925"/>
          </a:xfrm>
          <a:prstGeom prst="rect">
            <a:avLst/>
          </a:prstGeom>
        </p:spPr>
      </p:pic>
      <p:sp>
        <p:nvSpPr>
          <p:cNvPr id="5" name="Rectangle 4">
            <a:extLst>
              <a:ext uri="{FF2B5EF4-FFF2-40B4-BE49-F238E27FC236}">
                <a16:creationId xmlns:a16="http://schemas.microsoft.com/office/drawing/2014/main" id="{ADCA6B36-9850-47B7-8B95-35D683AC2D32}"/>
              </a:ext>
            </a:extLst>
          </p:cNvPr>
          <p:cNvSpPr/>
          <p:nvPr/>
        </p:nvSpPr>
        <p:spPr>
          <a:xfrm>
            <a:off x="4147930" y="2186609"/>
            <a:ext cx="795130" cy="108667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pic>
        <p:nvPicPr>
          <p:cNvPr id="10" name="Picture 9">
            <a:extLst>
              <a:ext uri="{FF2B5EF4-FFF2-40B4-BE49-F238E27FC236}">
                <a16:creationId xmlns:a16="http://schemas.microsoft.com/office/drawing/2014/main" id="{7BDFCF5F-29BE-4DAE-9DEE-B3E9BDA606D2}"/>
              </a:ext>
            </a:extLst>
          </p:cNvPr>
          <p:cNvPicPr>
            <a:picLocks noChangeAspect="1"/>
          </p:cNvPicPr>
          <p:nvPr/>
        </p:nvPicPr>
        <p:blipFill>
          <a:blip r:embed="rId4"/>
          <a:stretch>
            <a:fillRect/>
          </a:stretch>
        </p:blipFill>
        <p:spPr>
          <a:xfrm>
            <a:off x="6096740" y="1791593"/>
            <a:ext cx="5781144" cy="2767154"/>
          </a:xfrm>
          <a:prstGeom prst="rect">
            <a:avLst/>
          </a:prstGeom>
        </p:spPr>
      </p:pic>
    </p:spTree>
    <p:extLst>
      <p:ext uri="{BB962C8B-B14F-4D97-AF65-F5344CB8AC3E}">
        <p14:creationId xmlns:p14="http://schemas.microsoft.com/office/powerpoint/2010/main" val="60763416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B096FA0-6016-40CD-B913-F56ABFC8EDCC}"/>
              </a:ext>
            </a:extLst>
          </p:cNvPr>
          <p:cNvSpPr>
            <a:spLocks noGrp="1"/>
          </p:cNvSpPr>
          <p:nvPr>
            <p:ph idx="14"/>
          </p:nvPr>
        </p:nvSpPr>
        <p:spPr>
          <a:xfrm>
            <a:off x="609177" y="760579"/>
            <a:ext cx="4727735" cy="465155"/>
          </a:xfrm>
        </p:spPr>
        <p:txBody>
          <a:bodyPr/>
          <a:lstStyle/>
          <a:p>
            <a:r>
              <a:rPr lang="ar-JO" sz="2200" dirty="0">
                <a:solidFill>
                  <a:schemeClr val="tx1"/>
                </a:solidFill>
                <a:latin typeface="Times New Roman" panose="02020603050405020304" pitchFamily="18" charset="0"/>
                <a:cs typeface="Times New Roman" panose="02020603050405020304" pitchFamily="18" charset="0"/>
              </a:rPr>
              <a:t>4</a:t>
            </a:r>
            <a:r>
              <a:rPr lang="en-US" sz="2200" dirty="0">
                <a:solidFill>
                  <a:schemeClr val="tx1"/>
                </a:solidFill>
                <a:latin typeface="Times New Roman" panose="02020603050405020304" pitchFamily="18" charset="0"/>
                <a:cs typeface="Times New Roman" panose="02020603050405020304" pitchFamily="18" charset="0"/>
              </a:rPr>
              <a:t>) deflection check : </a:t>
            </a:r>
          </a:p>
          <a:p>
            <a:endParaRPr lang="en-US" sz="2200" dirty="0"/>
          </a:p>
        </p:txBody>
      </p:sp>
      <p:sp>
        <p:nvSpPr>
          <p:cNvPr id="2" name="TextBox 1">
            <a:extLst>
              <a:ext uri="{FF2B5EF4-FFF2-40B4-BE49-F238E27FC236}">
                <a16:creationId xmlns:a16="http://schemas.microsoft.com/office/drawing/2014/main" id="{57AC6FAE-A671-4D10-B298-A42AA5EE8E6C}"/>
              </a:ext>
            </a:extLst>
          </p:cNvPr>
          <p:cNvSpPr txBox="1"/>
          <p:nvPr/>
        </p:nvSpPr>
        <p:spPr>
          <a:xfrm>
            <a:off x="708337" y="3825025"/>
            <a:ext cx="8950818" cy="280076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Arial" panose="020B0604020202020204" pitchFamily="34" charset="0"/>
              </a:rPr>
              <a:t>Allowable deflection =L/240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rPr>
              <a:t>11.2/240=46.67mm take it 1.15*46.67=53.67mm</a:t>
            </a:r>
          </a:p>
          <a:p>
            <a:pPr marL="0" marR="0" lvl="0" indent="0" algn="l" defTabSz="914400" rtl="0" eaLnBrk="1" fontAlgn="auto" latinLnBrk="0" hangingPunct="1">
              <a:lnSpc>
                <a:spcPct val="150000"/>
              </a:lnSpc>
              <a:spcBef>
                <a:spcPts val="0"/>
              </a:spcBef>
              <a:spcAft>
                <a:spcPts val="60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panel deflection = displacement at the middle of the panel - average support displacement</a:t>
            </a:r>
            <a:endPar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50000"/>
              </a:lnSpc>
              <a:spcBef>
                <a:spcPts val="0"/>
              </a:spcBef>
              <a:spcAft>
                <a:spcPts val="60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                         = </a:t>
            </a:r>
            <a:r>
              <a:rPr kumimoji="0" lang="ar-SA"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90.46</a:t>
            </a: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 -(54.97+44.34+38+47.9)/4=</a:t>
            </a:r>
            <a:r>
              <a:rPr kumimoji="0" lang="ar-SA"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90.46</a:t>
            </a: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 -46.3 =44.16 &lt;53.67, it's acceptable </a:t>
            </a:r>
            <a:endPar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50000"/>
              </a:lnSpc>
              <a:spcBef>
                <a:spcPts val="0"/>
              </a:spcBef>
              <a:spcAft>
                <a:spcPts val="60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Deflection of beam = 83.5-(47.95 +38.1)/2=40.4mm &lt; 53.67, mm it's acceptable</a:t>
            </a:r>
            <a:endPar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Meiryo"/>
              <a:ea typeface="+mn-ea"/>
              <a:cs typeface="+mn-cs"/>
            </a:endParaRPr>
          </a:p>
        </p:txBody>
      </p:sp>
      <p:graphicFrame>
        <p:nvGraphicFramePr>
          <p:cNvPr id="9" name="Table 11">
            <a:extLst>
              <a:ext uri="{FF2B5EF4-FFF2-40B4-BE49-F238E27FC236}">
                <a16:creationId xmlns:a16="http://schemas.microsoft.com/office/drawing/2014/main" id="{C0176F30-8859-4FA0-8B64-4BB771FF20B4}"/>
              </a:ext>
            </a:extLst>
          </p:cNvPr>
          <p:cNvGraphicFramePr>
            <a:graphicFrameLocks noGrp="1"/>
          </p:cNvGraphicFramePr>
          <p:nvPr/>
        </p:nvGraphicFramePr>
        <p:xfrm>
          <a:off x="1957590" y="1518156"/>
          <a:ext cx="8769082" cy="1341120"/>
        </p:xfrm>
        <a:graphic>
          <a:graphicData uri="http://schemas.openxmlformats.org/drawingml/2006/table">
            <a:tbl>
              <a:tblPr firstRow="1" bandRow="1">
                <a:tableStyleId>{5C22544A-7EE6-4342-B048-85BDC9FD1C3A}</a:tableStyleId>
              </a:tblPr>
              <a:tblGrid>
                <a:gridCol w="1854556">
                  <a:extLst>
                    <a:ext uri="{9D8B030D-6E8A-4147-A177-3AD203B41FA5}">
                      <a16:colId xmlns:a16="http://schemas.microsoft.com/office/drawing/2014/main" val="1448464998"/>
                    </a:ext>
                  </a:extLst>
                </a:gridCol>
                <a:gridCol w="953037">
                  <a:extLst>
                    <a:ext uri="{9D8B030D-6E8A-4147-A177-3AD203B41FA5}">
                      <a16:colId xmlns:a16="http://schemas.microsoft.com/office/drawing/2014/main" val="2286689843"/>
                    </a:ext>
                  </a:extLst>
                </a:gridCol>
                <a:gridCol w="1223493">
                  <a:extLst>
                    <a:ext uri="{9D8B030D-6E8A-4147-A177-3AD203B41FA5}">
                      <a16:colId xmlns:a16="http://schemas.microsoft.com/office/drawing/2014/main" val="1422569862"/>
                    </a:ext>
                  </a:extLst>
                </a:gridCol>
                <a:gridCol w="1159099">
                  <a:extLst>
                    <a:ext uri="{9D8B030D-6E8A-4147-A177-3AD203B41FA5}">
                      <a16:colId xmlns:a16="http://schemas.microsoft.com/office/drawing/2014/main" val="223789793"/>
                    </a:ext>
                  </a:extLst>
                </a:gridCol>
                <a:gridCol w="1073445">
                  <a:extLst>
                    <a:ext uri="{9D8B030D-6E8A-4147-A177-3AD203B41FA5}">
                      <a16:colId xmlns:a16="http://schemas.microsoft.com/office/drawing/2014/main" val="1514424780"/>
                    </a:ext>
                  </a:extLst>
                </a:gridCol>
                <a:gridCol w="1252726">
                  <a:extLst>
                    <a:ext uri="{9D8B030D-6E8A-4147-A177-3AD203B41FA5}">
                      <a16:colId xmlns:a16="http://schemas.microsoft.com/office/drawing/2014/main" val="3398213032"/>
                    </a:ext>
                  </a:extLst>
                </a:gridCol>
                <a:gridCol w="1252726">
                  <a:extLst>
                    <a:ext uri="{9D8B030D-6E8A-4147-A177-3AD203B41FA5}">
                      <a16:colId xmlns:a16="http://schemas.microsoft.com/office/drawing/2014/main" val="4182255329"/>
                    </a:ext>
                  </a:extLst>
                </a:gridCol>
              </a:tblGrid>
              <a:tr h="370840">
                <a:tc>
                  <a:txBody>
                    <a:bodyPr/>
                    <a:lstStyle/>
                    <a:p>
                      <a:pPr algn="ctr"/>
                      <a:r>
                        <a:rPr lang="en-US" sz="1900" dirty="0">
                          <a:latin typeface="Times New Roman" panose="02020603050405020304" pitchFamily="18" charset="0"/>
                          <a:cs typeface="Times New Roman" panose="02020603050405020304" pitchFamily="18" charset="0"/>
                        </a:rPr>
                        <a:t>location</a:t>
                      </a:r>
                    </a:p>
                  </a:txBody>
                  <a:tcPr/>
                </a:tc>
                <a:tc>
                  <a:txBody>
                    <a:bodyPr/>
                    <a:lstStyle/>
                    <a:p>
                      <a:pPr algn="ctr"/>
                      <a:r>
                        <a:rPr lang="en-US" sz="1900" dirty="0">
                          <a:latin typeface="Times New Roman" panose="02020603050405020304" pitchFamily="18" charset="0"/>
                          <a:cs typeface="Times New Roman" panose="02020603050405020304" pitchFamily="18" charset="0"/>
                        </a:rPr>
                        <a:t>1</a:t>
                      </a:r>
                      <a:r>
                        <a:rPr lang="en-US" sz="1900" baseline="30000" dirty="0">
                          <a:latin typeface="Times New Roman" panose="02020603050405020304" pitchFamily="18" charset="0"/>
                          <a:cs typeface="Times New Roman" panose="02020603050405020304" pitchFamily="18" charset="0"/>
                        </a:rPr>
                        <a:t>ST</a:t>
                      </a:r>
                      <a:r>
                        <a:rPr lang="en-US" sz="1900" dirty="0">
                          <a:latin typeface="Times New Roman" panose="02020603050405020304" pitchFamily="18" charset="0"/>
                          <a:cs typeface="Times New Roman" panose="02020603050405020304" pitchFamily="18" charset="0"/>
                        </a:rPr>
                        <a:t> corner </a:t>
                      </a:r>
                    </a:p>
                  </a:txBody>
                  <a:tcPr/>
                </a:tc>
                <a:tc>
                  <a:txBody>
                    <a:bodyPr/>
                    <a:lstStyle/>
                    <a:p>
                      <a:pPr algn="ctr"/>
                      <a:r>
                        <a:rPr lang="en-US" sz="1900" dirty="0">
                          <a:latin typeface="Times New Roman" panose="02020603050405020304" pitchFamily="18" charset="0"/>
                          <a:cs typeface="Times New Roman" panose="02020603050405020304" pitchFamily="18" charset="0"/>
                        </a:rPr>
                        <a:t>2</a:t>
                      </a:r>
                      <a:r>
                        <a:rPr lang="en-US" sz="1900" baseline="30000" dirty="0">
                          <a:latin typeface="Times New Roman" panose="02020603050405020304" pitchFamily="18" charset="0"/>
                          <a:cs typeface="Times New Roman" panose="02020603050405020304" pitchFamily="18" charset="0"/>
                        </a:rPr>
                        <a:t>ND</a:t>
                      </a:r>
                      <a:r>
                        <a:rPr lang="en-US" sz="1900" dirty="0">
                          <a:latin typeface="Times New Roman" panose="02020603050405020304" pitchFamily="18" charset="0"/>
                          <a:cs typeface="Times New Roman" panose="02020603050405020304" pitchFamily="18" charset="0"/>
                        </a:rPr>
                        <a:t> corner </a:t>
                      </a:r>
                    </a:p>
                  </a:txBody>
                  <a:tcPr/>
                </a:tc>
                <a:tc>
                  <a:txBody>
                    <a:bodyPr/>
                    <a:lstStyle/>
                    <a:p>
                      <a:pPr algn="ctr"/>
                      <a:r>
                        <a:rPr lang="en-US" sz="1900" dirty="0">
                          <a:latin typeface="Times New Roman" panose="02020603050405020304" pitchFamily="18" charset="0"/>
                          <a:cs typeface="Times New Roman" panose="02020603050405020304" pitchFamily="18" charset="0"/>
                        </a:rPr>
                        <a:t>3d  corner </a:t>
                      </a:r>
                    </a:p>
                  </a:txBody>
                  <a:tcPr/>
                </a:tc>
                <a:tc>
                  <a:txBody>
                    <a:bodyPr/>
                    <a:lstStyle/>
                    <a:p>
                      <a:pPr algn="ctr"/>
                      <a:r>
                        <a:rPr lang="en-US" sz="1900" dirty="0">
                          <a:latin typeface="Times New Roman" panose="02020603050405020304" pitchFamily="18" charset="0"/>
                          <a:cs typeface="Times New Roman" panose="02020603050405020304" pitchFamily="18" charset="0"/>
                        </a:rPr>
                        <a:t>4</a:t>
                      </a:r>
                      <a:r>
                        <a:rPr lang="en-US" sz="1900" baseline="30000" dirty="0">
                          <a:latin typeface="Times New Roman" panose="02020603050405020304" pitchFamily="18" charset="0"/>
                          <a:cs typeface="Times New Roman" panose="02020603050405020304" pitchFamily="18" charset="0"/>
                        </a:rPr>
                        <a:t>th</a:t>
                      </a:r>
                      <a:r>
                        <a:rPr lang="en-US" sz="1900" dirty="0">
                          <a:latin typeface="Times New Roman" panose="02020603050405020304" pitchFamily="18" charset="0"/>
                          <a:cs typeface="Times New Roman" panose="02020603050405020304" pitchFamily="18" charset="0"/>
                        </a:rPr>
                        <a:t> corner</a:t>
                      </a:r>
                    </a:p>
                  </a:txBody>
                  <a:tcPr/>
                </a:tc>
                <a:tc>
                  <a:txBody>
                    <a:bodyPr/>
                    <a:lstStyle/>
                    <a:p>
                      <a:pPr algn="ctr"/>
                      <a:r>
                        <a:rPr lang="en-US" sz="1900" dirty="0">
                          <a:latin typeface="Times New Roman" panose="02020603050405020304" pitchFamily="18" charset="0"/>
                          <a:cs typeface="Times New Roman" panose="02020603050405020304" pitchFamily="18" charset="0"/>
                        </a:rPr>
                        <a:t>At the middle of panel </a:t>
                      </a:r>
                    </a:p>
                  </a:txBody>
                  <a:tcPr/>
                </a:tc>
                <a:tc>
                  <a:txBody>
                    <a:bodyPr/>
                    <a:lstStyle/>
                    <a:p>
                      <a:pPr algn="ctr"/>
                      <a:r>
                        <a:rPr lang="en-US" sz="1900" dirty="0">
                          <a:latin typeface="Times New Roman" panose="02020603050405020304" pitchFamily="18" charset="0"/>
                          <a:cs typeface="Times New Roman" panose="02020603050405020304" pitchFamily="18" charset="0"/>
                        </a:rPr>
                        <a:t>At the middle of the beam </a:t>
                      </a:r>
                    </a:p>
                  </a:txBody>
                  <a:tcPr/>
                </a:tc>
                <a:extLst>
                  <a:ext uri="{0D108BD9-81ED-4DB2-BD59-A6C34878D82A}">
                    <a16:rowId xmlns:a16="http://schemas.microsoft.com/office/drawing/2014/main" val="1685565009"/>
                  </a:ext>
                </a:extLst>
              </a:tr>
              <a:tr h="370840">
                <a:tc>
                  <a:txBody>
                    <a:bodyPr/>
                    <a:lstStyle/>
                    <a:p>
                      <a:pPr algn="ctr"/>
                      <a:r>
                        <a:rPr lang="en-US" sz="1900" dirty="0">
                          <a:latin typeface="Times New Roman" panose="02020603050405020304" pitchFamily="18" charset="0"/>
                          <a:cs typeface="Times New Roman" panose="02020603050405020304" pitchFamily="18" charset="0"/>
                        </a:rPr>
                        <a:t>Deflection(mm)</a:t>
                      </a:r>
                    </a:p>
                  </a:txBody>
                  <a:tcPr/>
                </a:tc>
                <a:tc>
                  <a:txBody>
                    <a:bodyPr/>
                    <a:lstStyle/>
                    <a:p>
                      <a:pPr algn="ctr"/>
                      <a:r>
                        <a:rPr lang="en-US" sz="1900" dirty="0">
                          <a:latin typeface="Times New Roman" panose="02020603050405020304" pitchFamily="18" charset="0"/>
                          <a:cs typeface="Times New Roman" panose="02020603050405020304" pitchFamily="18" charset="0"/>
                        </a:rPr>
                        <a:t>38</a:t>
                      </a:r>
                    </a:p>
                  </a:txBody>
                  <a:tcPr/>
                </a:tc>
                <a:tc>
                  <a:txBody>
                    <a:bodyPr/>
                    <a:lstStyle/>
                    <a:p>
                      <a:pPr algn="ctr"/>
                      <a:r>
                        <a:rPr lang="en-US" sz="1900" dirty="0">
                          <a:latin typeface="Times New Roman" panose="02020603050405020304" pitchFamily="18" charset="0"/>
                          <a:cs typeface="Times New Roman" panose="02020603050405020304" pitchFamily="18" charset="0"/>
                        </a:rPr>
                        <a:t>47.95</a:t>
                      </a:r>
                    </a:p>
                  </a:txBody>
                  <a:tcPr/>
                </a:tc>
                <a:tc>
                  <a:txBody>
                    <a:bodyPr/>
                    <a:lstStyle/>
                    <a:p>
                      <a:pPr algn="ctr"/>
                      <a:r>
                        <a:rPr lang="en-US" sz="1900" dirty="0">
                          <a:latin typeface="Times New Roman" panose="02020603050405020304" pitchFamily="18" charset="0"/>
                          <a:cs typeface="Times New Roman" panose="02020603050405020304" pitchFamily="18" charset="0"/>
                        </a:rPr>
                        <a:t>54.97</a:t>
                      </a:r>
                    </a:p>
                  </a:txBody>
                  <a:tcPr/>
                </a:tc>
                <a:tc>
                  <a:txBody>
                    <a:bodyPr/>
                    <a:lstStyle/>
                    <a:p>
                      <a:pPr algn="ctr"/>
                      <a:r>
                        <a:rPr lang="en-US" sz="1900" dirty="0">
                          <a:latin typeface="Times New Roman" panose="02020603050405020304" pitchFamily="18" charset="0"/>
                          <a:cs typeface="Times New Roman" panose="02020603050405020304" pitchFamily="18" charset="0"/>
                        </a:rPr>
                        <a:t>44.3</a:t>
                      </a:r>
                    </a:p>
                  </a:txBody>
                  <a:tcPr/>
                </a:tc>
                <a:tc>
                  <a:txBody>
                    <a:bodyPr/>
                    <a:lstStyle/>
                    <a:p>
                      <a:pPr algn="ctr"/>
                      <a:r>
                        <a:rPr lang="en-US" sz="1900" dirty="0">
                          <a:latin typeface="Times New Roman" panose="02020603050405020304" pitchFamily="18" charset="0"/>
                          <a:cs typeface="Times New Roman" panose="02020603050405020304" pitchFamily="18" charset="0"/>
                        </a:rPr>
                        <a:t>90.46</a:t>
                      </a:r>
                    </a:p>
                  </a:txBody>
                  <a:tcPr/>
                </a:tc>
                <a:tc>
                  <a:txBody>
                    <a:bodyPr/>
                    <a:lstStyle/>
                    <a:p>
                      <a:pPr algn="ctr"/>
                      <a:r>
                        <a:rPr lang="en-US" sz="1900" dirty="0">
                          <a:latin typeface="Times New Roman" panose="02020603050405020304" pitchFamily="18" charset="0"/>
                          <a:cs typeface="Times New Roman" panose="02020603050405020304" pitchFamily="18" charset="0"/>
                        </a:rPr>
                        <a:t>83.5</a:t>
                      </a:r>
                    </a:p>
                  </a:txBody>
                  <a:tcPr/>
                </a:tc>
                <a:extLst>
                  <a:ext uri="{0D108BD9-81ED-4DB2-BD59-A6C34878D82A}">
                    <a16:rowId xmlns:a16="http://schemas.microsoft.com/office/drawing/2014/main" val="3684781789"/>
                  </a:ext>
                </a:extLst>
              </a:tr>
            </a:tbl>
          </a:graphicData>
        </a:graphic>
      </p:graphicFrame>
      <p:sp>
        <p:nvSpPr>
          <p:cNvPr id="13" name="TextBox 12">
            <a:extLst>
              <a:ext uri="{FF2B5EF4-FFF2-40B4-BE49-F238E27FC236}">
                <a16:creationId xmlns:a16="http://schemas.microsoft.com/office/drawing/2014/main" id="{E00F5E30-9D5A-493B-A529-828D455957EB}"/>
              </a:ext>
            </a:extLst>
          </p:cNvPr>
          <p:cNvSpPr txBox="1"/>
          <p:nvPr/>
        </p:nvSpPr>
        <p:spPr>
          <a:xfrm>
            <a:off x="743755" y="3389220"/>
            <a:ext cx="6098146"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mn-cs"/>
              </a:rPr>
              <a:t>deflection  ∆</a:t>
            </a:r>
            <a:r>
              <a:rPr kumimoji="0" lang="en-US" sz="2000" b="0" i="0" u="none" strike="noStrike" kern="1200" cap="none" spc="0" normalizeH="0" baseline="0" noProof="0" dirty="0">
                <a:ln>
                  <a:noFill/>
                </a:ln>
                <a:solidFill>
                  <a:srgbClr val="000000"/>
                </a:solidFill>
                <a:effectLst/>
                <a:uLnTx/>
                <a:uFillTx/>
                <a:latin typeface="Cambria Math" panose="02040503050406030204" pitchFamily="18" charset="0"/>
                <a:ea typeface="Calibri" panose="020F0502020204030204" pitchFamily="34" charset="0"/>
                <a:cs typeface="Cambria Math" panose="02040503050406030204" pitchFamily="18" charset="0"/>
              </a:rPr>
              <a:t>𝐿𝑇</a:t>
            </a:r>
            <a:r>
              <a:rPr kumimoji="0" lang="en-US" sz="20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mn-cs"/>
              </a:rPr>
              <a:t>= 2∆</a:t>
            </a:r>
            <a:r>
              <a:rPr kumimoji="0" lang="en-US" sz="2000" b="0" i="0" u="none" strike="noStrike" kern="1200" cap="none" spc="0" normalizeH="0" baseline="0" noProof="0" dirty="0">
                <a:ln>
                  <a:noFill/>
                </a:ln>
                <a:solidFill>
                  <a:srgbClr val="000000"/>
                </a:solidFill>
                <a:effectLst/>
                <a:uLnTx/>
                <a:uFillTx/>
                <a:latin typeface="Cambria Math" panose="02040503050406030204" pitchFamily="18" charset="0"/>
                <a:ea typeface="Calibri" panose="020F0502020204030204" pitchFamily="34" charset="0"/>
                <a:cs typeface="Cambria Math" panose="02040503050406030204" pitchFamily="18" charset="0"/>
              </a:rPr>
              <a:t>𝐷</a:t>
            </a:r>
            <a:r>
              <a:rPr kumimoji="0" lang="en-US" sz="20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mn-cs"/>
              </a:rPr>
              <a:t> + 1.5∆</a:t>
            </a:r>
            <a:r>
              <a:rPr kumimoji="0" lang="en-US" sz="2000" b="0" i="0" u="none" strike="noStrike" kern="1200" cap="none" spc="0" normalizeH="0" baseline="-25000" noProof="0" dirty="0">
                <a:ln>
                  <a:noFill/>
                </a:ln>
                <a:solidFill>
                  <a:srgbClr val="000000"/>
                </a:solidFill>
                <a:effectLst/>
                <a:uLnTx/>
                <a:uFillTx/>
                <a:latin typeface="Times New Roman" panose="02020603050405020304" pitchFamily="18" charset="0"/>
                <a:ea typeface="Calibri" panose="020F0502020204030204" pitchFamily="34" charset="0"/>
                <a:cs typeface="+mn-cs"/>
              </a:rPr>
              <a:t>L</a:t>
            </a:r>
            <a:endParaRPr kumimoji="0" lang="en-US" sz="2000" b="0" i="0" u="none" strike="noStrike" kern="1200" cap="none" spc="0" normalizeH="0" baseline="0" noProof="0" dirty="0">
              <a:ln>
                <a:noFill/>
              </a:ln>
              <a:solidFill>
                <a:prstClr val="black"/>
              </a:solidFill>
              <a:effectLst/>
              <a:uLnTx/>
              <a:uFillTx/>
              <a:latin typeface="Meiryo"/>
              <a:ea typeface="+mn-ea"/>
              <a:cs typeface="+mn-cs"/>
            </a:endParaRPr>
          </a:p>
        </p:txBody>
      </p:sp>
    </p:spTree>
    <p:extLst>
      <p:ext uri="{BB962C8B-B14F-4D97-AF65-F5344CB8AC3E}">
        <p14:creationId xmlns:p14="http://schemas.microsoft.com/office/powerpoint/2010/main" val="360995372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136903" y="586183"/>
            <a:ext cx="11454083" cy="465155"/>
          </a:xfrm>
        </p:spPr>
        <p:txBody>
          <a:bodyPr/>
          <a:lstStyle/>
          <a:p>
            <a:r>
              <a:rPr lang="ar-JO"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5</a:t>
            </a:r>
            <a:r>
              <a:rPr lang="en-US" sz="2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Structural  irregularity check </a:t>
            </a:r>
            <a:endParaRPr lang="en-US" sz="2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2" name="TextBox 1"/>
          <p:cNvSpPr txBox="1"/>
          <p:nvPr/>
        </p:nvSpPr>
        <p:spPr>
          <a:xfrm>
            <a:off x="261258" y="1593669"/>
            <a:ext cx="437605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15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Horizontal irregularity </a:t>
            </a:r>
          </a:p>
        </p:txBody>
      </p:sp>
      <p:pic>
        <p:nvPicPr>
          <p:cNvPr id="5" name="Picture 4"/>
          <p:cNvPicPr>
            <a:picLocks noChangeAspect="1"/>
          </p:cNvPicPr>
          <p:nvPr/>
        </p:nvPicPr>
        <p:blipFill>
          <a:blip r:embed="rId3"/>
          <a:stretch>
            <a:fillRect/>
          </a:stretch>
        </p:blipFill>
        <p:spPr>
          <a:xfrm>
            <a:off x="5368834" y="1051338"/>
            <a:ext cx="6570617" cy="5740588"/>
          </a:xfrm>
          <a:prstGeom prst="rect">
            <a:avLst/>
          </a:prstGeom>
        </p:spPr>
      </p:pic>
    </p:spTree>
    <p:extLst>
      <p:ext uri="{BB962C8B-B14F-4D97-AF65-F5344CB8AC3E}">
        <p14:creationId xmlns:p14="http://schemas.microsoft.com/office/powerpoint/2010/main" val="278104939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136903" y="586183"/>
            <a:ext cx="11454083" cy="465155"/>
          </a:xfrm>
        </p:spPr>
        <p:txBody>
          <a:bodyPr/>
          <a:lstStyle/>
          <a:p>
            <a:r>
              <a:rPr lang="en-US" sz="2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Vertical irregularity </a:t>
            </a:r>
          </a:p>
        </p:txBody>
      </p:sp>
      <p:pic>
        <p:nvPicPr>
          <p:cNvPr id="2" name="Picture 1"/>
          <p:cNvPicPr>
            <a:picLocks noChangeAspect="1"/>
          </p:cNvPicPr>
          <p:nvPr/>
        </p:nvPicPr>
        <p:blipFill>
          <a:blip r:embed="rId3"/>
          <a:stretch>
            <a:fillRect/>
          </a:stretch>
        </p:blipFill>
        <p:spPr>
          <a:xfrm>
            <a:off x="5022260" y="586183"/>
            <a:ext cx="6956380" cy="6296645"/>
          </a:xfrm>
          <a:prstGeom prst="rect">
            <a:avLst/>
          </a:prstGeom>
        </p:spPr>
      </p:pic>
    </p:spTree>
    <p:extLst>
      <p:ext uri="{BB962C8B-B14F-4D97-AF65-F5344CB8AC3E}">
        <p14:creationId xmlns:p14="http://schemas.microsoft.com/office/powerpoint/2010/main" val="163061970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176091" y="586183"/>
            <a:ext cx="11454083" cy="465155"/>
          </a:xfrm>
        </p:spPr>
        <p:txBody>
          <a:bodyPr/>
          <a:lstStyle/>
          <a:p>
            <a:r>
              <a:rPr lang="ar-JO"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6</a:t>
            </a:r>
            <a:r>
              <a:rPr lang="en-US"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Effect of p-delta</a:t>
            </a:r>
            <a:endParaRPr lang="en-US" sz="2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TextBox 6"/>
              <p:cNvSpPr txBox="1"/>
              <p:nvPr/>
            </p:nvSpPr>
            <p:spPr>
              <a:xfrm flipH="1">
                <a:off x="960118" y="1946366"/>
                <a:ext cx="2057401" cy="4930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θ = </a:t>
                </a:r>
                <a14:m>
                  <m:oMath xmlns:m="http://schemas.openxmlformats.org/officeDocument/2006/math">
                    <m:f>
                      <m:f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r>
                          <m:rPr>
                            <m:sty m:val="p"/>
                          </m:rPr>
                          <a:rPr kumimoji="0" lang="en-US"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P</m:t>
                        </m:r>
                        <m:r>
                          <a:rPr kumimoji="0" lang="en-US"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 </m:t>
                        </m:r>
                        <m:r>
                          <m:rPr>
                            <m:sty m:val="p"/>
                          </m:rPr>
                          <a:rPr kumimoji="0" lang="en-US"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Ie</m:t>
                        </m:r>
                        <m:r>
                          <a:rPr kumimoji="0" lang="en-US"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  </m:t>
                        </m:r>
                      </m:num>
                      <m:den>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𝑉</m:t>
                        </m:r>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m:rPr>
                            <m:sty m:val="p"/>
                          </m:rPr>
                          <a:rPr kumimoji="0" lang="en-US"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Cd</m:t>
                        </m:r>
                        <m:r>
                          <a:rPr kumimoji="0" lang="ar-JO"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h</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𝑠𝑥</m:t>
                        </m:r>
                      </m:den>
                    </m:f>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oMath>
                </a14:m>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&lt; 0.1</a:t>
                </a:r>
              </a:p>
            </p:txBody>
          </p:sp>
        </mc:Choice>
        <mc:Fallback xmlns="">
          <p:sp>
            <p:nvSpPr>
              <p:cNvPr id="7" name="TextBox 6"/>
              <p:cNvSpPr txBox="1">
                <a:spLocks noRot="1" noChangeAspect="1" noMove="1" noResize="1" noEditPoints="1" noAdjustHandles="1" noChangeArrowheads="1" noChangeShapeType="1" noTextEdit="1"/>
              </p:cNvSpPr>
              <p:nvPr/>
            </p:nvSpPr>
            <p:spPr>
              <a:xfrm flipH="1">
                <a:off x="960118" y="1946366"/>
                <a:ext cx="2057401" cy="493020"/>
              </a:xfrm>
              <a:prstGeom prst="rect">
                <a:avLst/>
              </a:prstGeom>
              <a:blipFill>
                <a:blip r:embed="rId3"/>
                <a:stretch>
                  <a:fillRect b="-6173"/>
                </a:stretch>
              </a:blipFill>
            </p:spPr>
            <p:txBody>
              <a:bodyPr/>
              <a:lstStyle/>
              <a:p>
                <a:r>
                  <a:rPr lang="en-US">
                    <a:noFill/>
                  </a:rPr>
                  <a:t> </a:t>
                </a:r>
              </a:p>
            </p:txBody>
          </p:sp>
        </mc:Fallback>
      </mc:AlternateContent>
      <p:pic>
        <p:nvPicPr>
          <p:cNvPr id="9" name="Picture 8"/>
          <p:cNvPicPr>
            <a:picLocks noChangeAspect="1"/>
          </p:cNvPicPr>
          <p:nvPr/>
        </p:nvPicPr>
        <p:blipFill>
          <a:blip r:embed="rId4"/>
          <a:stretch>
            <a:fillRect/>
          </a:stretch>
        </p:blipFill>
        <p:spPr>
          <a:xfrm>
            <a:off x="5420146" y="586183"/>
            <a:ext cx="6210028" cy="6145609"/>
          </a:xfrm>
          <a:prstGeom prst="rect">
            <a:avLst/>
          </a:prstGeom>
        </p:spPr>
      </p:pic>
    </p:spTree>
    <p:extLst>
      <p:ext uri="{BB962C8B-B14F-4D97-AF65-F5344CB8AC3E}">
        <p14:creationId xmlns:p14="http://schemas.microsoft.com/office/powerpoint/2010/main" val="102947058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176091" y="586183"/>
            <a:ext cx="11454083" cy="465155"/>
          </a:xfrm>
        </p:spPr>
        <p:txBody>
          <a:bodyPr/>
          <a:lstStyle/>
          <a:p>
            <a:r>
              <a:rPr lang="ar-JO"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6</a:t>
            </a:r>
            <a:r>
              <a:rPr lang="en-US"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Effect of p-delta</a:t>
            </a:r>
            <a:endParaRPr lang="en-US" sz="2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TextBox 6"/>
              <p:cNvSpPr txBox="1"/>
              <p:nvPr/>
            </p:nvSpPr>
            <p:spPr>
              <a:xfrm flipH="1">
                <a:off x="960118" y="1946366"/>
                <a:ext cx="2057401" cy="4930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θ = </a:t>
                </a:r>
                <a14:m>
                  <m:oMath xmlns:m="http://schemas.openxmlformats.org/officeDocument/2006/math">
                    <m:f>
                      <m:f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r>
                          <m:rPr>
                            <m:sty m:val="p"/>
                          </m:rPr>
                          <a:rPr kumimoji="0" lang="en-US"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P</m:t>
                        </m:r>
                        <m:r>
                          <a:rPr kumimoji="0" lang="en-US"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 </m:t>
                        </m:r>
                        <m:r>
                          <m:rPr>
                            <m:sty m:val="p"/>
                          </m:rPr>
                          <a:rPr kumimoji="0" lang="en-US"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Ie</m:t>
                        </m:r>
                        <m:r>
                          <a:rPr kumimoji="0" lang="en-US"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  </m:t>
                        </m:r>
                      </m:num>
                      <m:den>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𝑉</m:t>
                        </m:r>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m:rPr>
                            <m:sty m:val="p"/>
                          </m:rPr>
                          <a:rPr kumimoji="0" lang="en-US"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Cd</m:t>
                        </m:r>
                        <m:r>
                          <a:rPr kumimoji="0" lang="ar-JO"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h</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𝑠𝑥</m:t>
                        </m:r>
                      </m:den>
                    </m:f>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oMath>
                </a14:m>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&lt; 0.1</a:t>
                </a:r>
              </a:p>
            </p:txBody>
          </p:sp>
        </mc:Choice>
        <mc:Fallback xmlns="">
          <p:sp>
            <p:nvSpPr>
              <p:cNvPr id="7" name="TextBox 6"/>
              <p:cNvSpPr txBox="1">
                <a:spLocks noRot="1" noChangeAspect="1" noMove="1" noResize="1" noEditPoints="1" noAdjustHandles="1" noChangeArrowheads="1" noChangeShapeType="1" noTextEdit="1"/>
              </p:cNvSpPr>
              <p:nvPr/>
            </p:nvSpPr>
            <p:spPr>
              <a:xfrm flipH="1">
                <a:off x="960118" y="1946366"/>
                <a:ext cx="2057401" cy="493020"/>
              </a:xfrm>
              <a:prstGeom prst="rect">
                <a:avLst/>
              </a:prstGeom>
              <a:blipFill>
                <a:blip r:embed="rId3"/>
                <a:stretch>
                  <a:fillRect b="-6173"/>
                </a:stretch>
              </a:blipFill>
            </p:spPr>
            <p:txBody>
              <a:bodyPr/>
              <a:lstStyle/>
              <a:p>
                <a:r>
                  <a:rPr lang="en-US">
                    <a:noFill/>
                  </a:rPr>
                  <a:t> </a:t>
                </a:r>
              </a:p>
            </p:txBody>
          </p:sp>
        </mc:Fallback>
      </mc:AlternateContent>
      <p:pic>
        <p:nvPicPr>
          <p:cNvPr id="4" name="Picture 3"/>
          <p:cNvPicPr>
            <a:picLocks noChangeAspect="1"/>
          </p:cNvPicPr>
          <p:nvPr/>
        </p:nvPicPr>
        <p:blipFill>
          <a:blip r:embed="rId4"/>
          <a:stretch>
            <a:fillRect/>
          </a:stretch>
        </p:blipFill>
        <p:spPr>
          <a:xfrm>
            <a:off x="4480561" y="489494"/>
            <a:ext cx="7149614" cy="6368506"/>
          </a:xfrm>
          <a:prstGeom prst="rect">
            <a:avLst/>
          </a:prstGeom>
        </p:spPr>
      </p:pic>
    </p:spTree>
    <p:extLst>
      <p:ext uri="{BB962C8B-B14F-4D97-AF65-F5344CB8AC3E}">
        <p14:creationId xmlns:p14="http://schemas.microsoft.com/office/powerpoint/2010/main" val="2343870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319782" y="489005"/>
            <a:ext cx="11454083" cy="465155"/>
          </a:xfrm>
        </p:spPr>
        <p:txBody>
          <a:bodyPr/>
          <a:lstStyle/>
          <a:p>
            <a:r>
              <a:rPr lang="ar-JO"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7</a:t>
            </a:r>
            <a:r>
              <a:rPr lang="en-US"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Drift check</a:t>
            </a:r>
            <a:endParaRPr lang="en-US" sz="2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TextBox 6"/>
              <p:cNvSpPr txBox="1"/>
              <p:nvPr/>
            </p:nvSpPr>
            <p:spPr>
              <a:xfrm flipH="1">
                <a:off x="555170" y="1677785"/>
                <a:ext cx="2057401" cy="6343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Meiryo"/>
                    <a:ea typeface="+mn-ea"/>
                    <a:cs typeface="+mn-cs"/>
                  </a:rPr>
                  <a:t> </a:t>
                </a: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𝛿</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 </a:t>
                </a:r>
                <a14:m>
                  <m:oMath xmlns:m="http://schemas.openxmlformats.org/officeDocument/2006/math">
                    <m:f>
                      <m:fPr>
                        <m:ctrlP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r>
                          <m:rPr>
                            <m:sty m:val="p"/>
                          </m:rPr>
                          <a:rPr kumimoji="0" lang="en-US" sz="24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δmax</m:t>
                        </m:r>
                        <m:r>
                          <a:rPr kumimoji="0" lang="en-US" sz="24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m:rPr>
                            <m:sty m:val="p"/>
                          </m:rPr>
                          <a:rPr kumimoji="0" lang="en-US" sz="24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Cd</m:t>
                        </m:r>
                        <m:r>
                          <a:rPr kumimoji="0" lang="en-US" sz="24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  </m:t>
                        </m:r>
                      </m:num>
                      <m:den>
                        <m:r>
                          <m:rPr>
                            <m:sty m:val="p"/>
                          </m:rPr>
                          <a:rPr kumimoji="0" lang="en-US" sz="24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I</m:t>
                        </m:r>
                        <m:r>
                          <m:rPr>
                            <m:sty m:val="p"/>
                          </m:rPr>
                          <a:rPr kumimoji="0" lang="en-US" sz="2400" b="0" i="0" u="none" strike="noStrike" kern="1200" cap="none" spc="0" normalizeH="0" baseline="-25000" noProof="0">
                            <a:ln>
                              <a:noFill/>
                            </a:ln>
                            <a:solidFill>
                              <a:prstClr val="black"/>
                            </a:solidFill>
                            <a:effectLst/>
                            <a:uLnTx/>
                            <a:uFillTx/>
                            <a:latin typeface="Cambria Math" panose="02040503050406030204" pitchFamily="18" charset="0"/>
                            <a:ea typeface="+mn-ea"/>
                            <a:cs typeface="+mn-cs"/>
                          </a:rPr>
                          <m:t>e</m:t>
                        </m:r>
                      </m:den>
                    </m:f>
                  </m:oMath>
                </a14:m>
                <a:endPar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flipH="1">
                <a:off x="555170" y="1677785"/>
                <a:ext cx="2057401" cy="634341"/>
              </a:xfrm>
              <a:prstGeom prst="rect">
                <a:avLst/>
              </a:prstGeom>
              <a:blipFill>
                <a:blip r:embed="rId3"/>
                <a:stretch>
                  <a:fillRect l="-296" b="-7692"/>
                </a:stretch>
              </a:blipFill>
            </p:spPr>
            <p:txBody>
              <a:bodyPr/>
              <a:lstStyle/>
              <a:p>
                <a:r>
                  <a:rPr lang="en-US">
                    <a:noFill/>
                  </a:rPr>
                  <a:t> </a:t>
                </a:r>
              </a:p>
            </p:txBody>
          </p:sp>
        </mc:Fallback>
      </mc:AlternateContent>
      <p:sp>
        <p:nvSpPr>
          <p:cNvPr id="2" name="TextBox 1"/>
          <p:cNvSpPr txBox="1"/>
          <p:nvPr/>
        </p:nvSpPr>
        <p:spPr>
          <a:xfrm flipH="1">
            <a:off x="555170" y="2543594"/>
            <a:ext cx="205087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∆𝑎= 0.015ℎ</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𝑠𝑥</a:t>
            </a:r>
          </a:p>
        </p:txBody>
      </p:sp>
      <p:pic>
        <p:nvPicPr>
          <p:cNvPr id="5" name="Picture 4"/>
          <p:cNvPicPr>
            <a:picLocks noChangeAspect="1"/>
          </p:cNvPicPr>
          <p:nvPr/>
        </p:nvPicPr>
        <p:blipFill>
          <a:blip r:embed="rId4"/>
          <a:stretch>
            <a:fillRect/>
          </a:stretch>
        </p:blipFill>
        <p:spPr>
          <a:xfrm>
            <a:off x="3519895" y="1323701"/>
            <a:ext cx="8496300" cy="5246915"/>
          </a:xfrm>
          <a:prstGeom prst="rect">
            <a:avLst/>
          </a:prstGeom>
        </p:spPr>
      </p:pic>
      <p:sp>
        <p:nvSpPr>
          <p:cNvPr id="6" name="TextBox 5"/>
          <p:cNvSpPr txBox="1"/>
          <p:nvPr/>
        </p:nvSpPr>
        <p:spPr>
          <a:xfrm>
            <a:off x="555170" y="3236727"/>
            <a:ext cx="182227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eiryo"/>
                <a:ea typeface="+mn-ea"/>
                <a:cs typeface="+mn-cs"/>
              </a:rPr>
              <a:t>In X-direction </a:t>
            </a:r>
          </a:p>
        </p:txBody>
      </p:sp>
    </p:spTree>
    <p:extLst>
      <p:ext uri="{BB962C8B-B14F-4D97-AF65-F5344CB8AC3E}">
        <p14:creationId xmlns:p14="http://schemas.microsoft.com/office/powerpoint/2010/main" val="2032032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176091" y="586183"/>
            <a:ext cx="11454083" cy="465155"/>
          </a:xfrm>
        </p:spPr>
        <p:txBody>
          <a:bodyPr/>
          <a:lstStyle/>
          <a:p>
            <a:r>
              <a:rPr lang="ar-JO"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7</a:t>
            </a:r>
            <a:r>
              <a:rPr lang="en-US"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Drift check</a:t>
            </a:r>
            <a:endParaRPr lang="en-US" sz="2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8" name="TextBox 7"/>
          <p:cNvSpPr txBox="1"/>
          <p:nvPr/>
        </p:nvSpPr>
        <p:spPr>
          <a:xfrm>
            <a:off x="656064" y="1479856"/>
            <a:ext cx="182227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eiryo"/>
                <a:ea typeface="+mn-ea"/>
                <a:cs typeface="+mn-cs"/>
              </a:rPr>
              <a:t>In Y-direction </a:t>
            </a:r>
          </a:p>
        </p:txBody>
      </p:sp>
      <p:pic>
        <p:nvPicPr>
          <p:cNvPr id="6" name="Picture 5"/>
          <p:cNvPicPr>
            <a:picLocks noChangeAspect="1"/>
          </p:cNvPicPr>
          <p:nvPr/>
        </p:nvPicPr>
        <p:blipFill>
          <a:blip r:embed="rId3"/>
          <a:stretch>
            <a:fillRect/>
          </a:stretch>
        </p:blipFill>
        <p:spPr>
          <a:xfrm>
            <a:off x="3219599" y="1051338"/>
            <a:ext cx="8410575" cy="5570901"/>
          </a:xfrm>
          <a:prstGeom prst="rect">
            <a:avLst/>
          </a:prstGeom>
        </p:spPr>
      </p:pic>
    </p:spTree>
    <p:extLst>
      <p:ext uri="{BB962C8B-B14F-4D97-AF65-F5344CB8AC3E}">
        <p14:creationId xmlns:p14="http://schemas.microsoft.com/office/powerpoint/2010/main" val="127394280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176091" y="586183"/>
            <a:ext cx="11454083" cy="465155"/>
          </a:xfrm>
        </p:spPr>
        <p:txBody>
          <a:bodyPr/>
          <a:lstStyle/>
          <a:p>
            <a:r>
              <a:rPr lang="ar-JO"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8</a:t>
            </a:r>
            <a:r>
              <a:rPr lang="en-US"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Period check </a:t>
            </a:r>
            <a:endParaRPr lang="en-US" sz="2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6" name="TextBox 5"/>
          <p:cNvSpPr txBox="1"/>
          <p:nvPr/>
        </p:nvSpPr>
        <p:spPr>
          <a:xfrm>
            <a:off x="783772" y="1985553"/>
            <a:ext cx="1658983"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Meiryo"/>
                <a:ea typeface="+mn-ea"/>
                <a:cs typeface="+mn-cs"/>
              </a:rPr>
              <a:t> </a:t>
            </a: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a:t>
            </a:r>
            <a:r>
              <a:rPr kumimoji="0" lang="en-US" sz="2400" b="0" i="0" u="none" strike="noStrike" kern="120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a:t>
            </a: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=C</a:t>
            </a:r>
            <a:r>
              <a:rPr kumimoji="0" lang="en-US" sz="2400" b="0" i="0" u="none" strike="noStrike" kern="120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a:t>
            </a: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t>
            </a:r>
            <a:r>
              <a:rPr kumimoji="0" lang="en-US" sz="24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h</a:t>
            </a:r>
            <a:r>
              <a:rPr kumimoji="0" lang="en-US" sz="2400" b="0" i="0" u="none" strike="noStrike" kern="1200" cap="none" spc="0" normalizeH="0" baseline="-2500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n</a:t>
            </a: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en-US" sz="2400" b="0" i="0" u="none" strike="noStrike" kern="1200" cap="none" spc="0" normalizeH="0" baseline="30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x</a:t>
            </a: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8" name="TextBox 7"/>
          <p:cNvSpPr txBox="1"/>
          <p:nvPr/>
        </p:nvSpPr>
        <p:spPr>
          <a:xfrm>
            <a:off x="783772" y="2534195"/>
            <a:ext cx="8347165" cy="320040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eiryo"/>
              <a:ea typeface="+mn-ea"/>
              <a:cs typeface="+mn-cs"/>
            </a:endParaRPr>
          </a:p>
        </p:txBody>
      </p:sp>
      <p:sp>
        <p:nvSpPr>
          <p:cNvPr id="9" name="TextBox 8"/>
          <p:cNvSpPr txBox="1"/>
          <p:nvPr/>
        </p:nvSpPr>
        <p:spPr>
          <a:xfrm flipH="1">
            <a:off x="783772" y="2652802"/>
            <a:ext cx="11011993" cy="255454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a:t>
            </a:r>
            <a:r>
              <a:rPr kumimoji="0" lang="en-US" sz="2400" b="0" i="0" u="none" strike="noStrike" kern="120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 </a:t>
            </a: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=0.0488*34.2</a:t>
            </a:r>
            <a:r>
              <a:rPr kumimoji="0" lang="en-US" sz="2400" b="0" i="0" u="none" strike="noStrike" kern="1200" cap="none" spc="0" normalizeH="0" baseline="30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0.75</a:t>
            </a: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=0.69 sec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Upper limit = T</a:t>
            </a:r>
            <a:r>
              <a:rPr kumimoji="0" lang="en-US" sz="2400" b="0" i="0" u="none" strike="noStrike" kern="120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a:t>
            </a: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a:t>
            </a:r>
            <a:r>
              <a:rPr kumimoji="0" lang="en-US" sz="2400" b="0" i="0" u="none" strike="noStrike" kern="120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u</a:t>
            </a: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=0.69*1.7=1.17 sec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-The fundamental period of the structure in X- direction= 0.8 sec &lt; upper period limit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 The fundamental period of the structure in Y- direction= 1.1sec &lt; upper period limit   </a:t>
            </a:r>
          </a:p>
        </p:txBody>
      </p:sp>
    </p:spTree>
    <p:extLst>
      <p:ext uri="{BB962C8B-B14F-4D97-AF65-F5344CB8AC3E}">
        <p14:creationId xmlns:p14="http://schemas.microsoft.com/office/powerpoint/2010/main" val="236215772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176091" y="586183"/>
            <a:ext cx="11454083" cy="465155"/>
          </a:xfrm>
        </p:spPr>
        <p:txBody>
          <a:bodyPr/>
          <a:lstStyle/>
          <a:p>
            <a:r>
              <a:rPr lang="ar-JO"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9</a:t>
            </a:r>
            <a:r>
              <a:rPr lang="en-US"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Base shear check </a:t>
            </a:r>
            <a:endParaRPr lang="en-US" sz="2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 name="TextBox 5"/>
              <p:cNvSpPr txBox="1"/>
              <p:nvPr/>
            </p:nvSpPr>
            <p:spPr>
              <a:xfrm>
                <a:off x="783772" y="1985553"/>
                <a:ext cx="220762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eiryo"/>
                    <a:ea typeface="+mn-ea"/>
                    <a:cs typeface="+mn-cs"/>
                  </a:rPr>
                  <a:t> </a:t>
                </a:r>
                <a14:m>
                  <m:oMath xmlns:m="http://schemas.openxmlformats.org/officeDocument/2006/math">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𝑉</m:t>
                    </m:r>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𝐶</m:t>
                        </m:r>
                      </m:e>
                      <m: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𝑠</m:t>
                        </m:r>
                      </m:sub>
                    </m:s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𝑊</m:t>
                    </m:r>
                  </m:oMath>
                </a14:m>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783772" y="1985553"/>
                <a:ext cx="2207622" cy="369332"/>
              </a:xfrm>
              <a:prstGeom prst="rect">
                <a:avLst/>
              </a:prstGeom>
              <a:blipFill>
                <a:blip r:embed="rId3"/>
                <a:stretch>
                  <a:fillRect/>
                </a:stretch>
              </a:blipFill>
            </p:spPr>
            <p:txBody>
              <a:bodyPr/>
              <a:lstStyle/>
              <a:p>
                <a:r>
                  <a:rPr lang="en-US">
                    <a:noFill/>
                  </a:rPr>
                  <a:t> </a:t>
                </a:r>
              </a:p>
            </p:txBody>
          </p:sp>
        </mc:Fallback>
      </mc:AlternateContent>
      <p:sp>
        <p:nvSpPr>
          <p:cNvPr id="8" name="TextBox 7"/>
          <p:cNvSpPr txBox="1"/>
          <p:nvPr/>
        </p:nvSpPr>
        <p:spPr>
          <a:xfrm>
            <a:off x="783772" y="2534195"/>
            <a:ext cx="8347165" cy="320040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eiryo"/>
              <a:ea typeface="+mn-ea"/>
              <a:cs typeface="+mn-cs"/>
            </a:endParaRPr>
          </a:p>
        </p:txBody>
      </p:sp>
      <mc:AlternateContent xmlns:mc="http://schemas.openxmlformats.org/markup-compatibility/2006" xmlns:a14="http://schemas.microsoft.com/office/drawing/2010/main">
        <mc:Choice Requires="a14">
          <p:sp>
            <p:nvSpPr>
              <p:cNvPr id="9" name="TextBox 8"/>
              <p:cNvSpPr txBox="1"/>
              <p:nvPr/>
            </p:nvSpPr>
            <p:spPr>
              <a:xfrm flipH="1">
                <a:off x="783772" y="1985553"/>
                <a:ext cx="11011993" cy="5573449"/>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14:m>
                  <m:oMath xmlns:m="http://schemas.openxmlformats.org/officeDocument/2006/math">
                    <m:sSub>
                      <m:sSubPr>
                        <m:ctrlP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𝐶</m:t>
                        </m:r>
                      </m:e>
                      <m:sub>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𝑠</m:t>
                        </m:r>
                      </m:sub>
                    </m:sSub>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f>
                      <m:fPr>
                        <m:ctrlP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sSub>
                          <m:sSubPr>
                            <m:ctrlP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𝑆</m:t>
                            </m:r>
                          </m:e>
                          <m:sub>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𝐷𝑆</m:t>
                            </m:r>
                          </m:sub>
                        </m:sSub>
                      </m:num>
                      <m:den>
                        <m:f>
                          <m:fPr>
                            <m:ctrlP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𝑅</m:t>
                            </m:r>
                          </m:num>
                          <m:den>
                            <m:sSub>
                              <m:sSubPr>
                                <m:ctrlP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𝐼</m:t>
                                </m:r>
                              </m:e>
                              <m:sub>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𝑒</m:t>
                                </m:r>
                              </m:sub>
                            </m:sSub>
                          </m:den>
                        </m:f>
                      </m:den>
                    </m:f>
                  </m:oMath>
                </a14:m>
                <a:r>
                  <a:rPr kumimoji="0" lang="en-US" sz="24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 </a:t>
                </a:r>
                <a14:m>
                  <m:oMath xmlns:m="http://schemas.openxmlformats.org/officeDocument/2006/math">
                    <m:f>
                      <m:fPr>
                        <m:ctrlP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0</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45</m:t>
                        </m:r>
                      </m:num>
                      <m:den>
                        <m:f>
                          <m:fPr>
                            <m:ctrlP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5</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5</m:t>
                            </m:r>
                          </m:num>
                          <m:den>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1</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25</m:t>
                            </m:r>
                          </m:den>
                        </m:f>
                      </m:den>
                    </m:f>
                  </m:oMath>
                </a14:m>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=0.102</a:t>
                </a:r>
              </a:p>
              <a:p>
                <a:pPr marL="0" marR="0" lvl="0" indent="0" algn="l" defTabSz="914400" rtl="0" eaLnBrk="1" fontAlgn="auto" latinLnBrk="0" hangingPunct="1">
                  <a:lnSpc>
                    <a:spcPct val="150000"/>
                  </a:lnSpc>
                  <a:spcBef>
                    <a:spcPts val="0"/>
                  </a:spcBef>
                  <a:spcAft>
                    <a:spcPts val="0"/>
                  </a:spcAft>
                  <a:buClrTx/>
                  <a:buSzTx/>
                  <a:buFontTx/>
                  <a:buNone/>
                  <a:tabLst/>
                  <a:defRPr/>
                </a:pPr>
                <a14:m>
                  <m:oMath xmlns:m="http://schemas.openxmlformats.org/officeDocument/2006/math">
                    <m:sSub>
                      <m:sSubPr>
                        <m:ctrlP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𝐶</m:t>
                        </m:r>
                      </m:e>
                      <m:sub>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𝑠</m:t>
                        </m:r>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𝑚𝑎𝑥</m:t>
                        </m:r>
                      </m:sub>
                    </m:sSub>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f>
                      <m:fPr>
                        <m:ctrlP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sSub>
                          <m:sSubPr>
                            <m:ctrlP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𝑆</m:t>
                            </m:r>
                          </m:e>
                          <m:sub>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𝐷</m:t>
                            </m:r>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m:t>
                            </m:r>
                          </m:sub>
                        </m:sSub>
                      </m:num>
                      <m:den>
                        <m:f>
                          <m:fPr>
                            <m:ctrlP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𝑇</m:t>
                            </m:r>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𝑅</m:t>
                            </m:r>
                          </m:num>
                          <m:den>
                            <m:sSub>
                              <m:sSubPr>
                                <m:ctrlP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𝐼</m:t>
                                </m:r>
                              </m:e>
                              <m:sub>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𝑒</m:t>
                                </m:r>
                              </m:sub>
                            </m:sSub>
                          </m:den>
                        </m:f>
                      </m:den>
                    </m:f>
                  </m:oMath>
                </a14:m>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14:m>
                  <m:oMath xmlns:m="http://schemas.openxmlformats.org/officeDocument/2006/math">
                    <m:f>
                      <m:fPr>
                        <m:ctrlP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m:t>
                        </m:r>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11</m:t>
                        </m:r>
                      </m:num>
                      <m:den>
                        <m:f>
                          <m:fPr>
                            <m:ctrlP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m:t>
                            </m:r>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69</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5</m:t>
                            </m:r>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5</m:t>
                            </m:r>
                          </m:num>
                          <m:den>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m:t>
                            </m:r>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25</m:t>
                            </m:r>
                          </m:den>
                        </m:f>
                      </m:den>
                    </m:f>
                  </m:oMath>
                </a14:m>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 0.036 use </a:t>
                </a:r>
                <a14:m>
                  <m:oMath xmlns:m="http://schemas.openxmlformats.org/officeDocument/2006/math">
                    <m:sSub>
                      <m:sSubPr>
                        <m:ctrlP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𝐶</m:t>
                        </m:r>
                      </m:e>
                      <m:sub>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𝑠</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 </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𝑚𝑎𝑥</m:t>
                        </m:r>
                      </m:sub>
                    </m:sSub>
                  </m:oMath>
                </a14:m>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W=D +SD+ 0.25*L=353000 KN</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V=0.036*353000=12708 KN</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V from etabs=12547 KN</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%=1.3%</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flipH="1">
                <a:off x="783772" y="1985553"/>
                <a:ext cx="11011993" cy="5573449"/>
              </a:xfrm>
              <a:prstGeom prst="rect">
                <a:avLst/>
              </a:prstGeom>
              <a:blipFill>
                <a:blip r:embed="rId4"/>
                <a:stretch>
                  <a:fillRect l="-886"/>
                </a:stretch>
              </a:blipFill>
            </p:spPr>
            <p:txBody>
              <a:bodyPr/>
              <a:lstStyle/>
              <a:p>
                <a:r>
                  <a:rPr lang="en-US">
                    <a:noFill/>
                  </a:rPr>
                  <a:t> </a:t>
                </a:r>
              </a:p>
            </p:txBody>
          </p:sp>
        </mc:Fallback>
      </mc:AlternateContent>
    </p:spTree>
    <p:extLst>
      <p:ext uri="{BB962C8B-B14F-4D97-AF65-F5344CB8AC3E}">
        <p14:creationId xmlns:p14="http://schemas.microsoft.com/office/powerpoint/2010/main" val="210792467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8B80EFD-F24A-4044-9B1C-80E4CC905077}"/>
              </a:ext>
            </a:extLst>
          </p:cNvPr>
          <p:cNvPicPr>
            <a:picLocks noChangeAspect="1"/>
          </p:cNvPicPr>
          <p:nvPr/>
        </p:nvPicPr>
        <p:blipFill>
          <a:blip r:embed="rId3"/>
          <a:stretch>
            <a:fillRect/>
          </a:stretch>
        </p:blipFill>
        <p:spPr>
          <a:xfrm>
            <a:off x="6024584" y="1438389"/>
            <a:ext cx="6113172" cy="4427721"/>
          </a:xfrm>
          <a:prstGeom prst="rect">
            <a:avLst/>
          </a:prstGeom>
        </p:spPr>
      </p:pic>
      <p:pic>
        <p:nvPicPr>
          <p:cNvPr id="4" name="Picture 3">
            <a:extLst>
              <a:ext uri="{FF2B5EF4-FFF2-40B4-BE49-F238E27FC236}">
                <a16:creationId xmlns:a16="http://schemas.microsoft.com/office/drawing/2014/main" id="{57FB4406-B08D-4B2E-93A1-6E688A492AD3}"/>
              </a:ext>
            </a:extLst>
          </p:cNvPr>
          <p:cNvPicPr>
            <a:picLocks noChangeAspect="1"/>
          </p:cNvPicPr>
          <p:nvPr/>
        </p:nvPicPr>
        <p:blipFill>
          <a:blip r:embed="rId4"/>
          <a:stretch>
            <a:fillRect/>
          </a:stretch>
        </p:blipFill>
        <p:spPr>
          <a:xfrm>
            <a:off x="0" y="1446510"/>
            <a:ext cx="5808687" cy="4419600"/>
          </a:xfrm>
          <a:prstGeom prst="rect">
            <a:avLst/>
          </a:prstGeom>
        </p:spPr>
      </p:pic>
    </p:spTree>
    <p:extLst>
      <p:ext uri="{BB962C8B-B14F-4D97-AF65-F5344CB8AC3E}">
        <p14:creationId xmlns:p14="http://schemas.microsoft.com/office/powerpoint/2010/main" val="399313772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702247" y="496907"/>
            <a:ext cx="10787505" cy="465155"/>
          </a:xfrm>
        </p:spPr>
        <p:txBody>
          <a:bodyPr/>
          <a:lstStyle/>
          <a:p>
            <a:r>
              <a:rPr lang="en-US" sz="2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Design </a:t>
            </a:r>
            <a:r>
              <a:rPr lang="en-US" sz="2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p>
        </p:txBody>
      </p:sp>
      <p:sp>
        <p:nvSpPr>
          <p:cNvPr id="11" name="TextBox 10">
            <a:extLst>
              <a:ext uri="{FF2B5EF4-FFF2-40B4-BE49-F238E27FC236}">
                <a16:creationId xmlns:a16="http://schemas.microsoft.com/office/drawing/2014/main" id="{8ECECE08-9706-4D41-8C52-71DC0A372DFB}"/>
              </a:ext>
            </a:extLst>
          </p:cNvPr>
          <p:cNvSpPr txBox="1"/>
          <p:nvPr/>
        </p:nvSpPr>
        <p:spPr>
          <a:xfrm>
            <a:off x="1080098" y="1662149"/>
            <a:ext cx="8534773" cy="4647426"/>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Tx/>
              <a:buAutoNum type="arabicParenR"/>
              <a:tabLst/>
              <a:defRPr/>
            </a:pP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DESIGN OF SLAB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All slab are solid slab</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Thickness = 250mm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cover = 30mm</a:t>
            </a:r>
            <a:endPar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5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ETABS model shows that all slabs in first five </a:t>
            </a:r>
          </a:p>
          <a:p>
            <a:pPr marL="0" marR="0" lvl="0" indent="0" algn="just" defTabSz="914400" rtl="0" eaLnBrk="1" fontAlgn="auto" latinLnBrk="0" hangingPunct="1">
              <a:lnSpc>
                <a:spcPct val="15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stories have nearly the same reinforcement </a:t>
            </a:r>
          </a:p>
          <a:p>
            <a:pPr marL="0" marR="0" lvl="0" indent="0" algn="just" defTabSz="914400" rtl="0" eaLnBrk="1" fontAlgn="auto" latinLnBrk="0" hangingPunct="1">
              <a:lnSpc>
                <a:spcPct val="15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and the other stories to the thirteen story </a:t>
            </a:r>
          </a:p>
          <a:p>
            <a:pPr marL="0" marR="0" lvl="0" indent="0" algn="just" defTabSz="914400" rtl="0" eaLnBrk="1" fontAlgn="auto" latinLnBrk="0" hangingPunct="1">
              <a:lnSpc>
                <a:spcPct val="15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have nearly the same.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4" name="Picture 3">
            <a:extLst>
              <a:ext uri="{FF2B5EF4-FFF2-40B4-BE49-F238E27FC236}">
                <a16:creationId xmlns:a16="http://schemas.microsoft.com/office/drawing/2014/main" id="{41E83565-8CBA-403C-8866-0D39EB5FC857}"/>
              </a:ext>
            </a:extLst>
          </p:cNvPr>
          <p:cNvPicPr>
            <a:picLocks noChangeAspect="1"/>
          </p:cNvPicPr>
          <p:nvPr/>
        </p:nvPicPr>
        <p:blipFill>
          <a:blip r:embed="rId3"/>
          <a:stretch>
            <a:fillRect/>
          </a:stretch>
        </p:blipFill>
        <p:spPr>
          <a:xfrm>
            <a:off x="7412855" y="124655"/>
            <a:ext cx="3858975" cy="3304345"/>
          </a:xfrm>
          <a:prstGeom prst="rect">
            <a:avLst/>
          </a:prstGeom>
        </p:spPr>
      </p:pic>
      <p:pic>
        <p:nvPicPr>
          <p:cNvPr id="7" name="Picture 6">
            <a:extLst>
              <a:ext uri="{FF2B5EF4-FFF2-40B4-BE49-F238E27FC236}">
                <a16:creationId xmlns:a16="http://schemas.microsoft.com/office/drawing/2014/main" id="{227D6FC5-8535-4F59-8B43-C0F626614C8A}"/>
              </a:ext>
            </a:extLst>
          </p:cNvPr>
          <p:cNvPicPr>
            <a:picLocks noChangeAspect="1"/>
          </p:cNvPicPr>
          <p:nvPr/>
        </p:nvPicPr>
        <p:blipFill>
          <a:blip r:embed="rId4"/>
          <a:stretch>
            <a:fillRect/>
          </a:stretch>
        </p:blipFill>
        <p:spPr>
          <a:xfrm>
            <a:off x="7412855" y="3693111"/>
            <a:ext cx="3865144" cy="3083510"/>
          </a:xfrm>
          <a:prstGeom prst="rect">
            <a:avLst/>
          </a:prstGeom>
        </p:spPr>
      </p:pic>
    </p:spTree>
    <p:extLst>
      <p:ext uri="{BB962C8B-B14F-4D97-AF65-F5344CB8AC3E}">
        <p14:creationId xmlns:p14="http://schemas.microsoft.com/office/powerpoint/2010/main" val="257720793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8ECECE08-9706-4D41-8C52-71DC0A372DFB}"/>
              </a:ext>
            </a:extLst>
          </p:cNvPr>
          <p:cNvSpPr txBox="1"/>
          <p:nvPr/>
        </p:nvSpPr>
        <p:spPr>
          <a:xfrm>
            <a:off x="519074" y="1360308"/>
            <a:ext cx="8534773" cy="6771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Steel reinforcement from ETABS . </a:t>
            </a:r>
          </a:p>
        </p:txBody>
      </p:sp>
      <p:graphicFrame>
        <p:nvGraphicFramePr>
          <p:cNvPr id="2" name="Table 3">
            <a:extLst>
              <a:ext uri="{FF2B5EF4-FFF2-40B4-BE49-F238E27FC236}">
                <a16:creationId xmlns:a16="http://schemas.microsoft.com/office/drawing/2014/main" id="{4819A644-92F9-4232-A851-4EFD7082E6EF}"/>
              </a:ext>
            </a:extLst>
          </p:cNvPr>
          <p:cNvGraphicFramePr>
            <a:graphicFrameLocks noGrp="1"/>
          </p:cNvGraphicFramePr>
          <p:nvPr/>
        </p:nvGraphicFramePr>
        <p:xfrm>
          <a:off x="878889" y="2663301"/>
          <a:ext cx="10395752" cy="2834390"/>
        </p:xfrm>
        <a:graphic>
          <a:graphicData uri="http://schemas.openxmlformats.org/drawingml/2006/table">
            <a:tbl>
              <a:tblPr firstRow="1" bandRow="1">
                <a:tableStyleId>{5C22544A-7EE6-4342-B048-85BDC9FD1C3A}</a:tableStyleId>
              </a:tblPr>
              <a:tblGrid>
                <a:gridCol w="2598938">
                  <a:extLst>
                    <a:ext uri="{9D8B030D-6E8A-4147-A177-3AD203B41FA5}">
                      <a16:colId xmlns:a16="http://schemas.microsoft.com/office/drawing/2014/main" val="2197341398"/>
                    </a:ext>
                  </a:extLst>
                </a:gridCol>
                <a:gridCol w="2598938">
                  <a:extLst>
                    <a:ext uri="{9D8B030D-6E8A-4147-A177-3AD203B41FA5}">
                      <a16:colId xmlns:a16="http://schemas.microsoft.com/office/drawing/2014/main" val="2220540259"/>
                    </a:ext>
                  </a:extLst>
                </a:gridCol>
                <a:gridCol w="2598938">
                  <a:extLst>
                    <a:ext uri="{9D8B030D-6E8A-4147-A177-3AD203B41FA5}">
                      <a16:colId xmlns:a16="http://schemas.microsoft.com/office/drawing/2014/main" val="745056886"/>
                    </a:ext>
                  </a:extLst>
                </a:gridCol>
                <a:gridCol w="2598938">
                  <a:extLst>
                    <a:ext uri="{9D8B030D-6E8A-4147-A177-3AD203B41FA5}">
                      <a16:colId xmlns:a16="http://schemas.microsoft.com/office/drawing/2014/main" val="1913733122"/>
                    </a:ext>
                  </a:extLst>
                </a:gridCol>
              </a:tblGrid>
              <a:tr h="566878">
                <a:tc gridSpan="2">
                  <a:txBody>
                    <a:bodyPr/>
                    <a:lstStyle/>
                    <a:p>
                      <a:pPr algn="ctr"/>
                      <a:r>
                        <a:rPr lang="en-US" sz="2100" dirty="0">
                          <a:latin typeface="Times New Roman" panose="02020603050405020304" pitchFamily="18" charset="0"/>
                          <a:cs typeface="Times New Roman" panose="02020603050405020304" pitchFamily="18" charset="0"/>
                        </a:rPr>
                        <a:t>Direction </a:t>
                      </a:r>
                    </a:p>
                  </a:txBody>
                  <a:tcPr/>
                </a:tc>
                <a:tc hMerge="1">
                  <a:txBody>
                    <a:bodyPr/>
                    <a:lstStyle/>
                    <a:p>
                      <a:endParaRPr lang="en-US" dirty="0"/>
                    </a:p>
                  </a:txBody>
                  <a:tcPr/>
                </a:tc>
                <a:tc>
                  <a:txBody>
                    <a:bodyPr/>
                    <a:lstStyle/>
                    <a:p>
                      <a:pPr algn="ctr"/>
                      <a:r>
                        <a:rPr lang="en-US" sz="2100" dirty="0">
                          <a:latin typeface="Times New Roman" panose="02020603050405020304" pitchFamily="18" charset="0"/>
                          <a:cs typeface="Times New Roman" panose="02020603050405020304" pitchFamily="18" charset="0"/>
                        </a:rPr>
                        <a:t>Basement 2</a:t>
                      </a:r>
                    </a:p>
                  </a:txBody>
                  <a:tcPr/>
                </a:tc>
                <a:tc>
                  <a:txBody>
                    <a:bodyPr/>
                    <a:lstStyle/>
                    <a:p>
                      <a:pPr algn="ctr"/>
                      <a:r>
                        <a:rPr lang="en-US" sz="2100" dirty="0">
                          <a:latin typeface="Times New Roman" panose="02020603050405020304" pitchFamily="18" charset="0"/>
                          <a:cs typeface="Times New Roman" panose="02020603050405020304" pitchFamily="18" charset="0"/>
                        </a:rPr>
                        <a:t>Top floor </a:t>
                      </a:r>
                    </a:p>
                  </a:txBody>
                  <a:tcPr/>
                </a:tc>
                <a:extLst>
                  <a:ext uri="{0D108BD9-81ED-4DB2-BD59-A6C34878D82A}">
                    <a16:rowId xmlns:a16="http://schemas.microsoft.com/office/drawing/2014/main" val="1742476010"/>
                  </a:ext>
                </a:extLst>
              </a:tr>
              <a:tr h="566878">
                <a:tc>
                  <a:txBody>
                    <a:bodyPr/>
                    <a:lstStyle/>
                    <a:p>
                      <a:pPr algn="ctr"/>
                      <a:r>
                        <a:rPr lang="en-US" sz="2100" dirty="0">
                          <a:latin typeface="Times New Roman" panose="02020603050405020304" pitchFamily="18" charset="0"/>
                          <a:cs typeface="Times New Roman" panose="02020603050405020304" pitchFamily="18" charset="0"/>
                        </a:rPr>
                        <a:t>In x direction </a:t>
                      </a:r>
                    </a:p>
                  </a:txBody>
                  <a:tcPr/>
                </a:tc>
                <a:tc>
                  <a:txBody>
                    <a:bodyPr/>
                    <a:lstStyle/>
                    <a:p>
                      <a:pPr algn="ctr"/>
                      <a:r>
                        <a:rPr lang="en-US" sz="2100" dirty="0">
                          <a:latin typeface="Times New Roman" panose="02020603050405020304" pitchFamily="18" charset="0"/>
                          <a:cs typeface="Times New Roman" panose="02020603050405020304" pitchFamily="18" charset="0"/>
                        </a:rPr>
                        <a:t>Top</a:t>
                      </a:r>
                    </a:p>
                  </a:txBody>
                  <a:tcPr/>
                </a:tc>
                <a:tc>
                  <a:txBody>
                    <a:bodyPr/>
                    <a:lstStyle/>
                    <a:p>
                      <a:pPr algn="ctr"/>
                      <a:r>
                        <a:rPr lang="en-US" sz="2100" kern="1200" dirty="0">
                          <a:solidFill>
                            <a:schemeClr val="dk1"/>
                          </a:solidFill>
                          <a:effectLst/>
                          <a:latin typeface="Times New Roman" panose="02020603050405020304" pitchFamily="18" charset="0"/>
                          <a:ea typeface="+mn-ea"/>
                          <a:cs typeface="Times New Roman" panose="02020603050405020304" pitchFamily="18" charset="0"/>
                        </a:rPr>
                        <a:t>∅14/120mm</a:t>
                      </a:r>
                      <a:endParaRPr lang="en-US" sz="2100" dirty="0">
                        <a:latin typeface="Times New Roman" panose="02020603050405020304" pitchFamily="18" charset="0"/>
                        <a:cs typeface="Times New Roman" panose="02020603050405020304" pitchFamily="18" charset="0"/>
                      </a:endParaRPr>
                    </a:p>
                  </a:txBody>
                  <a:tcPr/>
                </a:tc>
                <a:tc>
                  <a:txBody>
                    <a:bodyPr/>
                    <a:lstStyle/>
                    <a:p>
                      <a:pPr algn="ctr"/>
                      <a:r>
                        <a:rPr lang="en-US" sz="2100" kern="1200" dirty="0">
                          <a:solidFill>
                            <a:schemeClr val="dk1"/>
                          </a:solidFill>
                          <a:effectLst/>
                          <a:latin typeface="Times New Roman" panose="02020603050405020304" pitchFamily="18" charset="0"/>
                          <a:ea typeface="+mn-ea"/>
                          <a:cs typeface="Times New Roman" panose="02020603050405020304" pitchFamily="18" charset="0"/>
                        </a:rPr>
                        <a:t>∅14/150mm</a:t>
                      </a:r>
                      <a:endParaRPr lang="en-US" sz="21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136576172"/>
                  </a:ext>
                </a:extLst>
              </a:tr>
              <a:tr h="566878">
                <a:tc>
                  <a:txBody>
                    <a:bodyPr/>
                    <a:lstStyle/>
                    <a:p>
                      <a:pPr algn="ctr"/>
                      <a:endParaRPr lang="en-US" sz="2100" dirty="0">
                        <a:latin typeface="Times New Roman" panose="02020603050405020304" pitchFamily="18" charset="0"/>
                        <a:cs typeface="Times New Roman" panose="02020603050405020304" pitchFamily="18" charset="0"/>
                      </a:endParaRPr>
                    </a:p>
                  </a:txBody>
                  <a:tcPr/>
                </a:tc>
                <a:tc>
                  <a:txBody>
                    <a:bodyPr/>
                    <a:lstStyle/>
                    <a:p>
                      <a:pPr algn="ctr"/>
                      <a:r>
                        <a:rPr lang="en-US" sz="2100" dirty="0">
                          <a:latin typeface="Times New Roman" panose="02020603050405020304" pitchFamily="18" charset="0"/>
                          <a:cs typeface="Times New Roman" panose="02020603050405020304" pitchFamily="18" charset="0"/>
                        </a:rPr>
                        <a:t>Bottom</a:t>
                      </a:r>
                    </a:p>
                  </a:txBody>
                  <a:tcPr/>
                </a:tc>
                <a:tc>
                  <a:txBody>
                    <a:bodyPr/>
                    <a:lstStyle/>
                    <a:p>
                      <a:pPr algn="ctr"/>
                      <a:r>
                        <a:rPr lang="en-US" sz="2100" kern="1200" dirty="0">
                          <a:solidFill>
                            <a:schemeClr val="dk1"/>
                          </a:solidFill>
                          <a:effectLst/>
                          <a:latin typeface="Times New Roman" panose="02020603050405020304" pitchFamily="18" charset="0"/>
                          <a:ea typeface="+mn-ea"/>
                          <a:cs typeface="Times New Roman" panose="02020603050405020304" pitchFamily="18" charset="0"/>
                        </a:rPr>
                        <a:t>∅14/200mm</a:t>
                      </a:r>
                      <a:endParaRPr lang="en-US" sz="2100" dirty="0">
                        <a:latin typeface="Times New Roman" panose="02020603050405020304" pitchFamily="18" charset="0"/>
                        <a:cs typeface="Times New Roman" panose="02020603050405020304" pitchFamily="18" charset="0"/>
                      </a:endParaRPr>
                    </a:p>
                  </a:txBody>
                  <a:tcPr/>
                </a:tc>
                <a:tc>
                  <a:txBody>
                    <a:bodyPr/>
                    <a:lstStyle/>
                    <a:p>
                      <a:pPr algn="ctr"/>
                      <a:r>
                        <a:rPr lang="en-US" sz="2100" kern="1200" dirty="0">
                          <a:solidFill>
                            <a:schemeClr val="dk1"/>
                          </a:solidFill>
                          <a:effectLst/>
                          <a:latin typeface="Times New Roman" panose="02020603050405020304" pitchFamily="18" charset="0"/>
                          <a:ea typeface="+mn-ea"/>
                          <a:cs typeface="Times New Roman" panose="02020603050405020304" pitchFamily="18" charset="0"/>
                        </a:rPr>
                        <a:t>∅12/120mm</a:t>
                      </a:r>
                      <a:endParaRPr lang="en-US" sz="21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66889869"/>
                  </a:ext>
                </a:extLst>
              </a:tr>
              <a:tr h="566878">
                <a:tc>
                  <a:txBody>
                    <a:bodyPr/>
                    <a:lstStyle/>
                    <a:p>
                      <a:pPr algn="ctr"/>
                      <a:r>
                        <a:rPr lang="en-US" sz="2100" dirty="0">
                          <a:latin typeface="Times New Roman" panose="02020603050405020304" pitchFamily="18" charset="0"/>
                          <a:cs typeface="Times New Roman" panose="02020603050405020304" pitchFamily="18" charset="0"/>
                        </a:rPr>
                        <a:t>In y direction </a:t>
                      </a:r>
                    </a:p>
                  </a:txBody>
                  <a:tcPr/>
                </a:tc>
                <a:tc>
                  <a:txBody>
                    <a:bodyPr/>
                    <a:lstStyle/>
                    <a:p>
                      <a:pPr algn="ctr"/>
                      <a:r>
                        <a:rPr lang="en-US" sz="2100" dirty="0">
                          <a:latin typeface="Times New Roman" panose="02020603050405020304" pitchFamily="18" charset="0"/>
                          <a:cs typeface="Times New Roman" panose="02020603050405020304" pitchFamily="18" charset="0"/>
                        </a:rPr>
                        <a:t>Top </a:t>
                      </a:r>
                    </a:p>
                  </a:txBody>
                  <a:tcPr/>
                </a:tc>
                <a:tc>
                  <a:txBody>
                    <a:bodyPr/>
                    <a:lstStyle/>
                    <a:p>
                      <a:pPr algn="ctr"/>
                      <a:r>
                        <a:rPr lang="en-US" sz="2100" kern="1200" dirty="0">
                          <a:solidFill>
                            <a:schemeClr val="dk1"/>
                          </a:solidFill>
                          <a:effectLst/>
                          <a:latin typeface="Times New Roman" panose="02020603050405020304" pitchFamily="18" charset="0"/>
                          <a:ea typeface="+mn-ea"/>
                          <a:cs typeface="Times New Roman" panose="02020603050405020304" pitchFamily="18" charset="0"/>
                        </a:rPr>
                        <a:t>∅14/120mm</a:t>
                      </a:r>
                      <a:endParaRPr lang="en-US" sz="2100" dirty="0">
                        <a:latin typeface="Times New Roman" panose="02020603050405020304" pitchFamily="18" charset="0"/>
                        <a:cs typeface="Times New Roman" panose="02020603050405020304" pitchFamily="18" charset="0"/>
                      </a:endParaRPr>
                    </a:p>
                  </a:txBody>
                  <a:tcPr/>
                </a:tc>
                <a:tc>
                  <a:txBody>
                    <a:bodyPr/>
                    <a:lstStyle/>
                    <a:p>
                      <a:pPr algn="ctr"/>
                      <a:r>
                        <a:rPr lang="en-US" sz="2100" kern="1200" dirty="0">
                          <a:solidFill>
                            <a:schemeClr val="dk1"/>
                          </a:solidFill>
                          <a:effectLst/>
                          <a:latin typeface="Times New Roman" panose="02020603050405020304" pitchFamily="18" charset="0"/>
                          <a:ea typeface="+mn-ea"/>
                          <a:cs typeface="Times New Roman" panose="02020603050405020304" pitchFamily="18" charset="0"/>
                        </a:rPr>
                        <a:t>∅14/150mm</a:t>
                      </a:r>
                      <a:endParaRPr lang="en-US" sz="21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36662270"/>
                  </a:ext>
                </a:extLst>
              </a:tr>
              <a:tr h="566878">
                <a:tc>
                  <a:txBody>
                    <a:bodyPr/>
                    <a:lstStyle/>
                    <a:p>
                      <a:pPr algn="ctr"/>
                      <a:endParaRPr lang="en-US" sz="2100" dirty="0">
                        <a:latin typeface="Times New Roman" panose="02020603050405020304" pitchFamily="18" charset="0"/>
                        <a:cs typeface="Times New Roman" panose="02020603050405020304" pitchFamily="18" charset="0"/>
                      </a:endParaRPr>
                    </a:p>
                  </a:txBody>
                  <a:tcPr/>
                </a:tc>
                <a:tc>
                  <a:txBody>
                    <a:bodyPr/>
                    <a:lstStyle/>
                    <a:p>
                      <a:pPr algn="ctr"/>
                      <a:r>
                        <a:rPr lang="en-US" sz="2100" dirty="0">
                          <a:latin typeface="Times New Roman" panose="02020603050405020304" pitchFamily="18" charset="0"/>
                          <a:cs typeface="Times New Roman" panose="02020603050405020304" pitchFamily="18" charset="0"/>
                        </a:rPr>
                        <a:t>Bottom </a:t>
                      </a:r>
                    </a:p>
                  </a:txBody>
                  <a:tcPr/>
                </a:tc>
                <a:tc>
                  <a:txBody>
                    <a:bodyPr/>
                    <a:lstStyle/>
                    <a:p>
                      <a:pPr algn="ctr"/>
                      <a:r>
                        <a:rPr lang="en-US" sz="2100" kern="1200" dirty="0">
                          <a:solidFill>
                            <a:schemeClr val="dk1"/>
                          </a:solidFill>
                          <a:effectLst/>
                          <a:latin typeface="Times New Roman" panose="02020603050405020304" pitchFamily="18" charset="0"/>
                          <a:ea typeface="+mn-ea"/>
                          <a:cs typeface="Times New Roman" panose="02020603050405020304" pitchFamily="18" charset="0"/>
                        </a:rPr>
                        <a:t>∅14/120mm</a:t>
                      </a:r>
                      <a:endParaRPr lang="en-US" sz="2100" dirty="0">
                        <a:latin typeface="Times New Roman" panose="02020603050405020304" pitchFamily="18" charset="0"/>
                        <a:cs typeface="Times New Roman" panose="02020603050405020304" pitchFamily="18" charset="0"/>
                      </a:endParaRPr>
                    </a:p>
                  </a:txBody>
                  <a:tcPr/>
                </a:tc>
                <a:tc>
                  <a:txBody>
                    <a:bodyPr/>
                    <a:lstStyle/>
                    <a:p>
                      <a:pPr algn="ctr"/>
                      <a:r>
                        <a:rPr lang="en-US" sz="2100" kern="1200" dirty="0">
                          <a:solidFill>
                            <a:schemeClr val="dk1"/>
                          </a:solidFill>
                          <a:effectLst/>
                          <a:latin typeface="Times New Roman" panose="02020603050405020304" pitchFamily="18" charset="0"/>
                          <a:ea typeface="+mn-ea"/>
                          <a:cs typeface="Times New Roman" panose="02020603050405020304" pitchFamily="18" charset="0"/>
                        </a:rPr>
                        <a:t>∅12/150mm</a:t>
                      </a:r>
                      <a:endParaRPr lang="en-US" sz="21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38530105"/>
                  </a:ext>
                </a:extLst>
              </a:tr>
            </a:tbl>
          </a:graphicData>
        </a:graphic>
      </p:graphicFrame>
    </p:spTree>
    <p:extLst>
      <p:ext uri="{BB962C8B-B14F-4D97-AF65-F5344CB8AC3E}">
        <p14:creationId xmlns:p14="http://schemas.microsoft.com/office/powerpoint/2010/main" val="346578001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162660" y="122544"/>
            <a:ext cx="10787505" cy="465155"/>
          </a:xfrm>
        </p:spPr>
        <p:txBody>
          <a:bodyPr/>
          <a:lstStyle/>
          <a:p>
            <a:r>
              <a:rPr lang="en-US" sz="2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Slab reinforcement - basement 2</a:t>
            </a:r>
          </a:p>
        </p:txBody>
      </p:sp>
      <p:sp>
        <p:nvSpPr>
          <p:cNvPr id="11" name="TextBox 10">
            <a:extLst>
              <a:ext uri="{FF2B5EF4-FFF2-40B4-BE49-F238E27FC236}">
                <a16:creationId xmlns:a16="http://schemas.microsoft.com/office/drawing/2014/main" id="{8ECECE08-9706-4D41-8C52-71DC0A372DFB}"/>
              </a:ext>
            </a:extLst>
          </p:cNvPr>
          <p:cNvSpPr txBox="1"/>
          <p:nvPr/>
        </p:nvSpPr>
        <p:spPr>
          <a:xfrm>
            <a:off x="519074" y="1360308"/>
            <a:ext cx="85347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5" name="Picture 4">
            <a:extLst>
              <a:ext uri="{FF2B5EF4-FFF2-40B4-BE49-F238E27FC236}">
                <a16:creationId xmlns:a16="http://schemas.microsoft.com/office/drawing/2014/main" id="{68E0F236-A318-41B8-9145-1E85309F7B41}"/>
              </a:ext>
            </a:extLst>
          </p:cNvPr>
          <p:cNvPicPr>
            <a:picLocks noChangeAspect="1"/>
          </p:cNvPicPr>
          <p:nvPr/>
        </p:nvPicPr>
        <p:blipFill>
          <a:blip r:embed="rId3"/>
          <a:stretch>
            <a:fillRect/>
          </a:stretch>
        </p:blipFill>
        <p:spPr>
          <a:xfrm>
            <a:off x="3078051" y="746975"/>
            <a:ext cx="8282236" cy="6111025"/>
          </a:xfrm>
          <a:prstGeom prst="rect">
            <a:avLst/>
          </a:prstGeom>
        </p:spPr>
      </p:pic>
    </p:spTree>
    <p:extLst>
      <p:ext uri="{BB962C8B-B14F-4D97-AF65-F5344CB8AC3E}">
        <p14:creationId xmlns:p14="http://schemas.microsoft.com/office/powerpoint/2010/main" val="321174924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162660" y="122544"/>
            <a:ext cx="10787505" cy="465155"/>
          </a:xfrm>
        </p:spPr>
        <p:txBody>
          <a:bodyPr/>
          <a:lstStyle/>
          <a:p>
            <a:r>
              <a:rPr lang="en-US" sz="2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Slab reinforcement - </a:t>
            </a:r>
            <a:r>
              <a:rPr lang="en-US" sz="2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Top floor </a:t>
            </a:r>
            <a:endParaRPr lang="en-US" sz="2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8ECECE08-9706-4D41-8C52-71DC0A372DFB}"/>
              </a:ext>
            </a:extLst>
          </p:cNvPr>
          <p:cNvSpPr txBox="1"/>
          <p:nvPr/>
        </p:nvSpPr>
        <p:spPr>
          <a:xfrm>
            <a:off x="519074" y="1360308"/>
            <a:ext cx="85347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4" name="Picture 3">
            <a:extLst>
              <a:ext uri="{FF2B5EF4-FFF2-40B4-BE49-F238E27FC236}">
                <a16:creationId xmlns:a16="http://schemas.microsoft.com/office/drawing/2014/main" id="{9301D1FB-5AB4-476B-8418-9002BC2F16CD}"/>
              </a:ext>
            </a:extLst>
          </p:cNvPr>
          <p:cNvPicPr>
            <a:picLocks noChangeAspect="1"/>
          </p:cNvPicPr>
          <p:nvPr/>
        </p:nvPicPr>
        <p:blipFill>
          <a:blip r:embed="rId3"/>
          <a:stretch>
            <a:fillRect/>
          </a:stretch>
        </p:blipFill>
        <p:spPr>
          <a:xfrm>
            <a:off x="2936383" y="901521"/>
            <a:ext cx="8113690" cy="5956479"/>
          </a:xfrm>
          <a:prstGeom prst="rect">
            <a:avLst/>
          </a:prstGeom>
        </p:spPr>
      </p:pic>
    </p:spTree>
    <p:extLst>
      <p:ext uri="{BB962C8B-B14F-4D97-AF65-F5344CB8AC3E}">
        <p14:creationId xmlns:p14="http://schemas.microsoft.com/office/powerpoint/2010/main" val="348020310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136903" y="586183"/>
            <a:ext cx="10787505" cy="1065064"/>
          </a:xfrm>
        </p:spPr>
        <p:txBody>
          <a:bodyPr/>
          <a:lstStyle/>
          <a:p>
            <a:r>
              <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2 )Design of beams </a:t>
            </a:r>
          </a:p>
          <a:p>
            <a:endParaRPr lang="ar-JO" sz="2600"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endParaRPr>
          </a:p>
          <a:p>
            <a:r>
              <a:rPr lang="ar-JO" sz="2400" b="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GB" sz="2400" b="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All the beams are drop beams </a:t>
            </a:r>
            <a:endParaRPr lang="ar-JO" sz="2400" b="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2" name="Table 4">
            <a:extLst>
              <a:ext uri="{FF2B5EF4-FFF2-40B4-BE49-F238E27FC236}">
                <a16:creationId xmlns:a16="http://schemas.microsoft.com/office/drawing/2014/main" id="{B714B767-2121-47A0-B4FB-80B1CDA24651}"/>
              </a:ext>
            </a:extLst>
          </p:cNvPr>
          <p:cNvGraphicFramePr>
            <a:graphicFrameLocks noGrp="1"/>
          </p:cNvGraphicFramePr>
          <p:nvPr/>
        </p:nvGraphicFramePr>
        <p:xfrm>
          <a:off x="2257326" y="3169327"/>
          <a:ext cx="7677348" cy="2494628"/>
        </p:xfrm>
        <a:graphic>
          <a:graphicData uri="http://schemas.openxmlformats.org/drawingml/2006/table">
            <a:tbl>
              <a:tblPr firstRow="1" bandRow="1">
                <a:tableStyleId>{5C22544A-7EE6-4342-B048-85BDC9FD1C3A}</a:tableStyleId>
              </a:tblPr>
              <a:tblGrid>
                <a:gridCol w="3838674">
                  <a:extLst>
                    <a:ext uri="{9D8B030D-6E8A-4147-A177-3AD203B41FA5}">
                      <a16:colId xmlns:a16="http://schemas.microsoft.com/office/drawing/2014/main" val="2741637632"/>
                    </a:ext>
                  </a:extLst>
                </a:gridCol>
                <a:gridCol w="3838674">
                  <a:extLst>
                    <a:ext uri="{9D8B030D-6E8A-4147-A177-3AD203B41FA5}">
                      <a16:colId xmlns:a16="http://schemas.microsoft.com/office/drawing/2014/main" val="486563225"/>
                    </a:ext>
                  </a:extLst>
                </a:gridCol>
              </a:tblGrid>
              <a:tr h="623657">
                <a:tc>
                  <a:txBody>
                    <a:bodyPr/>
                    <a:lstStyle/>
                    <a:p>
                      <a:pPr algn="ctr"/>
                      <a:r>
                        <a:rPr lang="en-GB" sz="2400" dirty="0">
                          <a:solidFill>
                            <a:schemeClr val="tx1"/>
                          </a:solidFill>
                        </a:rPr>
                        <a:t>B (mm)</a:t>
                      </a:r>
                      <a:endParaRPr lang="en-US" sz="2400" dirty="0">
                        <a:solidFill>
                          <a:schemeClr val="tx1"/>
                        </a:solidFill>
                      </a:endParaRPr>
                    </a:p>
                  </a:txBody>
                  <a:tcPr/>
                </a:tc>
                <a:tc>
                  <a:txBody>
                    <a:bodyPr/>
                    <a:lstStyle/>
                    <a:p>
                      <a:pPr algn="ctr"/>
                      <a:r>
                        <a:rPr lang="en-GB" sz="2400" dirty="0">
                          <a:solidFill>
                            <a:schemeClr val="tx1"/>
                          </a:solidFill>
                        </a:rPr>
                        <a:t>H (mm)</a:t>
                      </a:r>
                      <a:endParaRPr lang="en-US" sz="2400" dirty="0">
                        <a:solidFill>
                          <a:schemeClr val="tx1"/>
                        </a:solidFill>
                      </a:endParaRPr>
                    </a:p>
                  </a:txBody>
                  <a:tcPr/>
                </a:tc>
                <a:extLst>
                  <a:ext uri="{0D108BD9-81ED-4DB2-BD59-A6C34878D82A}">
                    <a16:rowId xmlns:a16="http://schemas.microsoft.com/office/drawing/2014/main" val="3357183363"/>
                  </a:ext>
                </a:extLst>
              </a:tr>
              <a:tr h="623657">
                <a:tc>
                  <a:txBody>
                    <a:bodyPr/>
                    <a:lstStyle/>
                    <a:p>
                      <a:pPr algn="ctr"/>
                      <a:r>
                        <a:rPr lang="en-GB" sz="2400"/>
                        <a:t>400</a:t>
                      </a:r>
                      <a:endParaRPr lang="en-US" dirty="0"/>
                    </a:p>
                  </a:txBody>
                  <a:tcPr/>
                </a:tc>
                <a:tc>
                  <a:txBody>
                    <a:bodyPr/>
                    <a:lstStyle/>
                    <a:p>
                      <a:pPr algn="ctr"/>
                      <a:r>
                        <a:rPr lang="en-GB" sz="2400" dirty="0"/>
                        <a:t>500</a:t>
                      </a:r>
                      <a:endParaRPr lang="en-US" dirty="0"/>
                    </a:p>
                  </a:txBody>
                  <a:tcPr/>
                </a:tc>
                <a:extLst>
                  <a:ext uri="{0D108BD9-81ED-4DB2-BD59-A6C34878D82A}">
                    <a16:rowId xmlns:a16="http://schemas.microsoft.com/office/drawing/2014/main" val="1896369774"/>
                  </a:ext>
                </a:extLst>
              </a:tr>
              <a:tr h="623657">
                <a:tc>
                  <a:txBody>
                    <a:bodyPr/>
                    <a:lstStyle/>
                    <a:p>
                      <a:pPr algn="ctr"/>
                      <a:r>
                        <a:rPr lang="en-GB" sz="2400" dirty="0"/>
                        <a:t>500</a:t>
                      </a:r>
                      <a:endParaRPr lang="en-US" sz="2400" dirty="0"/>
                    </a:p>
                  </a:txBody>
                  <a:tcPr/>
                </a:tc>
                <a:tc>
                  <a:txBody>
                    <a:bodyPr/>
                    <a:lstStyle/>
                    <a:p>
                      <a:pPr algn="ctr"/>
                      <a:r>
                        <a:rPr lang="en-GB" sz="2400"/>
                        <a:t>700</a:t>
                      </a:r>
                      <a:endParaRPr lang="en-GB"/>
                    </a:p>
                  </a:txBody>
                  <a:tcPr/>
                </a:tc>
                <a:extLst>
                  <a:ext uri="{0D108BD9-81ED-4DB2-BD59-A6C34878D82A}">
                    <a16:rowId xmlns:a16="http://schemas.microsoft.com/office/drawing/2014/main" val="2231176004"/>
                  </a:ext>
                </a:extLst>
              </a:tr>
              <a:tr h="623657">
                <a:tc>
                  <a:txBody>
                    <a:bodyPr/>
                    <a:lstStyle/>
                    <a:p>
                      <a:pPr algn="ctr"/>
                      <a:r>
                        <a:rPr lang="en-GB" sz="2400" dirty="0"/>
                        <a:t>500</a:t>
                      </a:r>
                      <a:endParaRPr lang="en-US" dirty="0"/>
                    </a:p>
                  </a:txBody>
                  <a:tcPr/>
                </a:tc>
                <a:tc>
                  <a:txBody>
                    <a:bodyPr/>
                    <a:lstStyle/>
                    <a:p>
                      <a:pPr algn="ctr"/>
                      <a:r>
                        <a:rPr lang="en-GB" sz="2400" dirty="0"/>
                        <a:t>850</a:t>
                      </a:r>
                      <a:endParaRPr lang="en-US" sz="2400" dirty="0"/>
                    </a:p>
                  </a:txBody>
                  <a:tcPr/>
                </a:tc>
                <a:extLst>
                  <a:ext uri="{0D108BD9-81ED-4DB2-BD59-A6C34878D82A}">
                    <a16:rowId xmlns:a16="http://schemas.microsoft.com/office/drawing/2014/main" val="4131530029"/>
                  </a:ext>
                </a:extLst>
              </a:tr>
            </a:tbl>
          </a:graphicData>
        </a:graphic>
      </p:graphicFrame>
    </p:spTree>
    <p:extLst>
      <p:ext uri="{BB962C8B-B14F-4D97-AF65-F5344CB8AC3E}">
        <p14:creationId xmlns:p14="http://schemas.microsoft.com/office/powerpoint/2010/main" val="274205868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702247" y="381996"/>
                <a:ext cx="10787505" cy="465155"/>
              </a:xfrm>
            </p:spPr>
            <p:txBody>
              <a:bodyPr/>
              <a:lstStyle/>
              <a:p>
                <a:r>
                  <a:rPr lang="en-US" sz="2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Equation :</a:t>
                </a:r>
              </a:p>
              <a:p>
                <a:r>
                  <a:rPr lang="en-US"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 flexural , shear and torsion  </a:t>
                </a:r>
                <a:endParaRPr lang="en-US" sz="2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342900" indent="-342900">
                  <a:buFont typeface="Wingdings" panose="05000000000000000000" pitchFamily="2" charset="2"/>
                  <a:buChar char="q"/>
                </a:pPr>
                <a:r>
                  <a:rPr lang="en-US" b="0" dirty="0">
                    <a:solidFill>
                      <a:schemeClr val="tx1">
                        <a:lumMod val="95000"/>
                        <a:lumOff val="5000"/>
                      </a:schemeClr>
                    </a:solidFill>
                    <a:effectLst/>
                    <a:latin typeface="Times New Roman" panose="02020603050405020304" pitchFamily="18" charset="0"/>
                    <a:ea typeface="Calibri" panose="020F0502020204030204" pitchFamily="34" charset="0"/>
                    <a:cs typeface="Times New Roman" panose="02020603050405020304" pitchFamily="18" charset="0"/>
                  </a:rPr>
                  <a:t>ρ= </a:t>
                </a:r>
                <a14:m>
                  <m:oMath xmlns:m="http://schemas.openxmlformats.org/officeDocument/2006/math">
                    <m:f>
                      <m:fPr>
                        <m:ctrlPr>
                          <a:rPr lang="en-US" b="0" i="1">
                            <a:solidFill>
                              <a:schemeClr val="tx1">
                                <a:lumMod val="95000"/>
                                <a:lumOff val="5000"/>
                              </a:schemeClr>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b="0" i="1">
                            <a:solidFill>
                              <a:schemeClr val="tx1">
                                <a:lumMod val="95000"/>
                                <a:lumOff val="5000"/>
                              </a:schemeClr>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b="0">
                            <a:solidFill>
                              <a:schemeClr val="tx1">
                                <a:lumMod val="95000"/>
                                <a:lumOff val="5000"/>
                              </a:schemeClr>
                            </a:solidFill>
                            <a:effectLst/>
                            <a:latin typeface="Cambria Math" panose="02040503050406030204" pitchFamily="18" charset="0"/>
                            <a:ea typeface="Calibri" panose="020F0502020204030204" pitchFamily="34" charset="0"/>
                            <a:cs typeface="Times New Roman" panose="02020603050405020304" pitchFamily="18" charset="0"/>
                          </a:rPr>
                          <m:t>.</m:t>
                        </m:r>
                        <m:r>
                          <a:rPr lang="en-US" b="0" i="1">
                            <a:solidFill>
                              <a:schemeClr val="tx1">
                                <a:lumMod val="95000"/>
                                <a:lumOff val="5000"/>
                              </a:schemeClr>
                            </a:solidFill>
                            <a:effectLst/>
                            <a:latin typeface="Cambria Math" panose="02040503050406030204" pitchFamily="18" charset="0"/>
                            <a:ea typeface="Calibri" panose="020F0502020204030204" pitchFamily="34" charset="0"/>
                            <a:cs typeface="Times New Roman" panose="02020603050405020304" pitchFamily="18" charset="0"/>
                          </a:rPr>
                          <m:t>85</m:t>
                        </m:r>
                        <m:r>
                          <a:rPr lang="en-US" b="0" i="1">
                            <a:solidFill>
                              <a:schemeClr val="tx1">
                                <a:lumMod val="95000"/>
                                <a:lumOff val="5000"/>
                              </a:schemeClr>
                            </a:solidFill>
                            <a:effectLst/>
                            <a:latin typeface="Cambria Math" panose="02040503050406030204" pitchFamily="18" charset="0"/>
                            <a:ea typeface="Calibri" panose="020F0502020204030204" pitchFamily="34" charset="0"/>
                            <a:cs typeface="Times New Roman" panose="02020603050405020304" pitchFamily="18" charset="0"/>
                          </a:rPr>
                          <m:t>∗</m:t>
                        </m:r>
                        <m:r>
                          <a:rPr lang="en-US" b="0" i="1">
                            <a:solidFill>
                              <a:schemeClr val="tx1">
                                <a:lumMod val="95000"/>
                                <a:lumOff val="5000"/>
                              </a:schemeClr>
                            </a:solidFill>
                            <a:effectLst/>
                            <a:latin typeface="Cambria Math" panose="02040503050406030204" pitchFamily="18" charset="0"/>
                            <a:ea typeface="Cambria Math" panose="02040503050406030204" pitchFamily="18" charset="0"/>
                            <a:cs typeface="Times New Roman" panose="02020603050405020304" pitchFamily="18" charset="0"/>
                          </a:rPr>
                          <m:t>𝑓</m:t>
                        </m:r>
                        <m:r>
                          <a:rPr lang="en-US" b="0" i="1" baseline="-25000">
                            <a:solidFill>
                              <a:schemeClr val="tx1">
                                <a:lumMod val="95000"/>
                                <a:lumOff val="5000"/>
                              </a:schemeClr>
                            </a:solidFill>
                            <a:effectLst/>
                            <a:latin typeface="Cambria Math" panose="02040503050406030204" pitchFamily="18" charset="0"/>
                            <a:ea typeface="Cambria Math" panose="02040503050406030204" pitchFamily="18" charset="0"/>
                            <a:cs typeface="Times New Roman" panose="02020603050405020304" pitchFamily="18" charset="0"/>
                          </a:rPr>
                          <m:t>𝑐</m:t>
                        </m:r>
                        <m:r>
                          <a:rPr lang="en-US" b="0" i="1" baseline="30000">
                            <a:solidFill>
                              <a:schemeClr val="tx1">
                                <a:lumMod val="95000"/>
                                <a:lumOff val="5000"/>
                              </a:schemeClr>
                            </a:solidFill>
                            <a:effectLst/>
                            <a:latin typeface="Cambria Math" panose="02040503050406030204" pitchFamily="18" charset="0"/>
                            <a:ea typeface="Cambria Math" panose="02040503050406030204" pitchFamily="18" charset="0"/>
                            <a:cs typeface="Times New Roman" panose="02020603050405020304" pitchFamily="18" charset="0"/>
                          </a:rPr>
                          <m:t>′</m:t>
                        </m:r>
                      </m:num>
                      <m:den>
                        <m:r>
                          <a:rPr lang="en-US" b="0">
                            <a:solidFill>
                              <a:schemeClr val="tx1">
                                <a:lumMod val="95000"/>
                                <a:lumOff val="5000"/>
                              </a:schemeClr>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b="0" i="1">
                            <a:solidFill>
                              <a:schemeClr val="tx1">
                                <a:lumMod val="95000"/>
                                <a:lumOff val="5000"/>
                              </a:schemeClr>
                            </a:solidFill>
                            <a:effectLst/>
                            <a:latin typeface="Cambria Math" panose="02040503050406030204" pitchFamily="18" charset="0"/>
                            <a:ea typeface="Cambria Math" panose="02040503050406030204" pitchFamily="18" charset="0"/>
                            <a:cs typeface="Times New Roman" panose="02020603050405020304" pitchFamily="18" charset="0"/>
                          </a:rPr>
                          <m:t>𝑓</m:t>
                        </m:r>
                        <m:r>
                          <a:rPr lang="en-US" b="0" i="1" baseline="-25000">
                            <a:solidFill>
                              <a:schemeClr val="tx1">
                                <a:lumMod val="95000"/>
                                <a:lumOff val="5000"/>
                              </a:schemeClr>
                            </a:solidFill>
                            <a:effectLst/>
                            <a:latin typeface="Cambria Math" panose="02040503050406030204" pitchFamily="18" charset="0"/>
                            <a:ea typeface="Cambria Math" panose="02040503050406030204" pitchFamily="18" charset="0"/>
                            <a:cs typeface="Times New Roman" panose="02020603050405020304" pitchFamily="18" charset="0"/>
                          </a:rPr>
                          <m:t>𝑦</m:t>
                        </m:r>
                        <m:r>
                          <a:rPr lang="en-US" b="0">
                            <a:solidFill>
                              <a:schemeClr val="tx1">
                                <a:lumMod val="95000"/>
                                <a:lumOff val="5000"/>
                              </a:schemeClr>
                            </a:solidFill>
                            <a:effectLst/>
                            <a:latin typeface="Cambria Math" panose="02040503050406030204" pitchFamily="18" charset="0"/>
                            <a:ea typeface="Calibri" panose="020F0502020204030204" pitchFamily="34" charset="0"/>
                            <a:cs typeface="Times New Roman" panose="02020603050405020304" pitchFamily="18" charset="0"/>
                          </a:rPr>
                          <m:t> </m:t>
                        </m:r>
                      </m:den>
                    </m:f>
                  </m:oMath>
                </a14:m>
                <a:r>
                  <a:rPr lang="en-US" b="0" dirty="0">
                    <a:solidFill>
                      <a:schemeClr val="tx1">
                        <a:lumMod val="95000"/>
                        <a:lumOff val="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 [ 1- </a:t>
                </a:r>
                <a14:m>
                  <m:oMath xmlns:m="http://schemas.openxmlformats.org/officeDocument/2006/math">
                    <m:rad>
                      <m:radPr>
                        <m:degHide m:val="on"/>
                        <m:ctrlPr>
                          <a:rPr lang="en-US" b="0" i="1">
                            <a:solidFill>
                              <a:schemeClr val="tx1">
                                <a:lumMod val="95000"/>
                                <a:lumOff val="5000"/>
                              </a:schemeClr>
                            </a:solidFill>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b="0" i="1">
                            <a:solidFill>
                              <a:schemeClr val="tx1">
                                <a:lumMod val="95000"/>
                                <a:lumOff val="5000"/>
                              </a:schemeClr>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0" i="1">
                            <a:solidFill>
                              <a:schemeClr val="tx1">
                                <a:lumMod val="95000"/>
                                <a:lumOff val="5000"/>
                              </a:schemeClr>
                            </a:solidFill>
                            <a:effectLst/>
                            <a:latin typeface="Cambria Math" panose="02040503050406030204" pitchFamily="18" charset="0"/>
                            <a:ea typeface="Times New Roman" panose="02020603050405020304" pitchFamily="18" charset="0"/>
                            <a:cs typeface="Times New Roman" panose="02020603050405020304" pitchFamily="18" charset="0"/>
                          </a:rPr>
                          <m:t>1</m:t>
                        </m:r>
                      </m:e>
                    </m:rad>
                    <m:r>
                      <a:rPr lang="en-US" b="0" i="1">
                        <a:solidFill>
                          <a:schemeClr val="tx1">
                            <a:lumMod val="95000"/>
                            <a:lumOff val="5000"/>
                          </a:schemeClr>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b="0" i="1">
                            <a:solidFill>
                              <a:schemeClr val="tx1">
                                <a:lumMod val="95000"/>
                                <a:lumOff val="5000"/>
                              </a:schemeClr>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b="0" i="1">
                            <a:solidFill>
                              <a:schemeClr val="tx1">
                                <a:lumMod val="95000"/>
                                <a:lumOff val="5000"/>
                              </a:schemeClr>
                            </a:solidFill>
                            <a:effectLst/>
                            <a:latin typeface="Cambria Math" panose="02040503050406030204" pitchFamily="18" charset="0"/>
                            <a:ea typeface="Times New Roman" panose="02020603050405020304" pitchFamily="18" charset="0"/>
                            <a:cs typeface="Times New Roman" panose="02020603050405020304" pitchFamily="18" charset="0"/>
                          </a:rPr>
                          <m:t>2</m:t>
                        </m:r>
                        <m:r>
                          <a:rPr lang="en-US" b="0">
                            <a:solidFill>
                              <a:schemeClr val="tx1">
                                <a:lumMod val="95000"/>
                                <a:lumOff val="5000"/>
                              </a:schemeClr>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0" i="1">
                            <a:solidFill>
                              <a:schemeClr val="tx1">
                                <a:lumMod val="95000"/>
                                <a:lumOff val="5000"/>
                              </a:schemeClr>
                            </a:solidFill>
                            <a:effectLst/>
                            <a:latin typeface="Cambria Math" panose="02040503050406030204" pitchFamily="18" charset="0"/>
                            <a:ea typeface="Times New Roman" panose="02020603050405020304" pitchFamily="18" charset="0"/>
                            <a:cs typeface="Times New Roman" panose="02020603050405020304" pitchFamily="18" charset="0"/>
                          </a:rPr>
                          <m:t>61</m:t>
                        </m:r>
                        <m:r>
                          <a:rPr lang="en-US" b="0" i="1">
                            <a:solidFill>
                              <a:schemeClr val="tx1">
                                <a:lumMod val="95000"/>
                                <a:lumOff val="5000"/>
                              </a:schemeClr>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0" i="1">
                            <a:solidFill>
                              <a:schemeClr val="tx1">
                                <a:lumMod val="95000"/>
                                <a:lumOff val="5000"/>
                              </a:schemeClr>
                            </a:solidFill>
                            <a:effectLst/>
                            <a:latin typeface="Cambria Math" panose="02040503050406030204" pitchFamily="18" charset="0"/>
                            <a:ea typeface="Cambria Math" panose="02040503050406030204" pitchFamily="18" charset="0"/>
                            <a:cs typeface="Times New Roman" panose="02020603050405020304" pitchFamily="18" charset="0"/>
                          </a:rPr>
                          <m:t>𝑀</m:t>
                        </m:r>
                        <m:r>
                          <a:rPr lang="en-US" b="0" i="1" baseline="-25000">
                            <a:solidFill>
                              <a:schemeClr val="tx1">
                                <a:lumMod val="95000"/>
                                <a:lumOff val="5000"/>
                              </a:schemeClr>
                            </a:solidFill>
                            <a:effectLst/>
                            <a:latin typeface="Cambria Math" panose="02040503050406030204" pitchFamily="18" charset="0"/>
                            <a:ea typeface="Cambria Math" panose="02040503050406030204" pitchFamily="18" charset="0"/>
                            <a:cs typeface="Times New Roman" panose="02020603050405020304" pitchFamily="18" charset="0"/>
                          </a:rPr>
                          <m:t>𝑢</m:t>
                        </m:r>
                        <m:r>
                          <a:rPr lang="en-US" b="0">
                            <a:solidFill>
                              <a:schemeClr val="tx1">
                                <a:lumMod val="95000"/>
                                <a:lumOff val="5000"/>
                              </a:schemeClr>
                            </a:solidFill>
                            <a:effectLst/>
                            <a:latin typeface="Cambria Math" panose="02040503050406030204" pitchFamily="18" charset="0"/>
                            <a:ea typeface="Calibri" panose="020F0502020204030204" pitchFamily="34" charset="0"/>
                            <a:cs typeface="Times New Roman" panose="02020603050405020304" pitchFamily="18" charset="0"/>
                          </a:rPr>
                          <m:t> </m:t>
                        </m:r>
                      </m:num>
                      <m:den>
                        <m:r>
                          <a:rPr lang="en-US" b="0" i="1">
                            <a:solidFill>
                              <a:schemeClr val="tx1">
                                <a:lumMod val="95000"/>
                                <a:lumOff val="5000"/>
                              </a:schemeClr>
                            </a:solidFill>
                            <a:effectLst/>
                            <a:latin typeface="Cambria Math" panose="02040503050406030204" pitchFamily="18" charset="0"/>
                            <a:ea typeface="Times New Roman" panose="02020603050405020304" pitchFamily="18" charset="0"/>
                            <a:cs typeface="Times New Roman" panose="02020603050405020304" pitchFamily="18" charset="0"/>
                          </a:rPr>
                          <m:t>𝑏𝑤</m:t>
                        </m:r>
                        <m:r>
                          <a:rPr lang="en-US" b="0" i="1">
                            <a:solidFill>
                              <a:schemeClr val="tx1">
                                <a:lumMod val="95000"/>
                                <a:lumOff val="5000"/>
                              </a:schemeClr>
                            </a:solidFill>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b="0" i="1">
                                <a:solidFill>
                                  <a:schemeClr val="tx1">
                                    <a:lumMod val="95000"/>
                                    <a:lumOff val="5000"/>
                                  </a:schemeClr>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b="0" i="1">
                                <a:solidFill>
                                  <a:schemeClr val="tx1">
                                    <a:lumMod val="95000"/>
                                    <a:lumOff val="5000"/>
                                  </a:schemeClr>
                                </a:solidFill>
                                <a:effectLst/>
                                <a:latin typeface="Cambria Math" panose="02040503050406030204" pitchFamily="18" charset="0"/>
                                <a:ea typeface="Times New Roman" panose="02020603050405020304" pitchFamily="18" charset="0"/>
                                <a:cs typeface="Times New Roman" panose="02020603050405020304" pitchFamily="18" charset="0"/>
                              </a:rPr>
                              <m:t>𝑑</m:t>
                            </m:r>
                          </m:e>
                          <m:sup>
                            <m:r>
                              <a:rPr lang="en-US" b="0" i="1">
                                <a:solidFill>
                                  <a:schemeClr val="tx1">
                                    <a:lumMod val="95000"/>
                                    <a:lumOff val="5000"/>
                                  </a:schemeClr>
                                </a:solidFill>
                                <a:effectLst/>
                                <a:latin typeface="Cambria Math" panose="02040503050406030204" pitchFamily="18" charset="0"/>
                                <a:ea typeface="Times New Roman" panose="02020603050405020304" pitchFamily="18" charset="0"/>
                                <a:cs typeface="Times New Roman" panose="02020603050405020304" pitchFamily="18" charset="0"/>
                              </a:rPr>
                              <m:t>2</m:t>
                            </m:r>
                          </m:sup>
                        </m:sSup>
                        <m:r>
                          <a:rPr lang="en-US" b="0" i="1">
                            <a:solidFill>
                              <a:schemeClr val="tx1">
                                <a:lumMod val="95000"/>
                                <a:lumOff val="5000"/>
                              </a:schemeClr>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0" i="1">
                            <a:solidFill>
                              <a:schemeClr val="tx1">
                                <a:lumMod val="95000"/>
                                <a:lumOff val="5000"/>
                              </a:schemeClr>
                            </a:solidFill>
                            <a:effectLst/>
                            <a:latin typeface="Cambria Math" panose="02040503050406030204" pitchFamily="18" charset="0"/>
                            <a:ea typeface="Cambria Math" panose="02040503050406030204" pitchFamily="18" charset="0"/>
                            <a:cs typeface="Times New Roman" panose="02020603050405020304" pitchFamily="18" charset="0"/>
                          </a:rPr>
                          <m:t>𝑓</m:t>
                        </m:r>
                        <m:r>
                          <a:rPr lang="en-US" b="0" i="1" baseline="-25000">
                            <a:solidFill>
                              <a:schemeClr val="tx1">
                                <a:lumMod val="95000"/>
                                <a:lumOff val="5000"/>
                              </a:schemeClr>
                            </a:solidFill>
                            <a:effectLst/>
                            <a:latin typeface="Cambria Math" panose="02040503050406030204" pitchFamily="18" charset="0"/>
                            <a:ea typeface="Cambria Math" panose="02040503050406030204" pitchFamily="18" charset="0"/>
                            <a:cs typeface="Times New Roman" panose="02020603050405020304" pitchFamily="18" charset="0"/>
                          </a:rPr>
                          <m:t>𝑐</m:t>
                        </m:r>
                      </m:den>
                    </m:f>
                    <m:r>
                      <a:rPr lang="en-US" b="0" i="1">
                        <a:solidFill>
                          <a:schemeClr val="tx1">
                            <a:lumMod val="95000"/>
                            <a:lumOff val="5000"/>
                          </a:schemeClr>
                        </a:solidFill>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en-US" b="0" dirty="0">
                    <a:solidFill>
                      <a:schemeClr val="tx1">
                        <a:lumMod val="95000"/>
                        <a:lumOff val="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b="0" dirty="0">
                    <a:solidFill>
                      <a:schemeClr val="tx1">
                        <a:lumMod val="95000"/>
                        <a:lumOff val="5000"/>
                      </a:schemeClr>
                    </a:solidFill>
                    <a:latin typeface="Times New Roman" panose="02020603050405020304" pitchFamily="18" charset="0"/>
                    <a:ea typeface="Cambria Math" panose="02040503050406030204" pitchFamily="18" charset="0"/>
                    <a:cs typeface="Times New Roman" panose="02020603050405020304" pitchFamily="18" charset="0"/>
                  </a:rPr>
                  <a:t>A</a:t>
                </a:r>
                <a:r>
                  <a:rPr lang="en-US" b="0" baseline="-25000" dirty="0">
                    <a:solidFill>
                      <a:schemeClr val="tx1">
                        <a:lumMod val="95000"/>
                        <a:lumOff val="5000"/>
                      </a:schemeClr>
                    </a:solidFill>
                    <a:latin typeface="Times New Roman" panose="02020603050405020304" pitchFamily="18" charset="0"/>
                    <a:ea typeface="Cambria Math" panose="02040503050406030204" pitchFamily="18" charset="0"/>
                    <a:cs typeface="Times New Roman" panose="02020603050405020304" pitchFamily="18" charset="0"/>
                  </a:rPr>
                  <a:t>s </a:t>
                </a:r>
                <a:r>
                  <a:rPr lang="en-US" b="0" dirty="0">
                    <a:solidFill>
                      <a:schemeClr val="tx1">
                        <a:lumMod val="95000"/>
                        <a:lumOff val="5000"/>
                      </a:schemeClr>
                    </a:solidFill>
                    <a:latin typeface="Times New Roman" panose="02020603050405020304" pitchFamily="18" charset="0"/>
                    <a:ea typeface="Cambria Math" panose="02040503050406030204" pitchFamily="18" charset="0"/>
                    <a:cs typeface="Times New Roman" panose="02020603050405020304" pitchFamily="18" charset="0"/>
                  </a:rPr>
                  <a:t>= ρ*b</a:t>
                </a:r>
                <a:r>
                  <a:rPr lang="en-US" b="0" baseline="-25000" dirty="0">
                    <a:solidFill>
                      <a:schemeClr val="tx1">
                        <a:lumMod val="95000"/>
                        <a:lumOff val="5000"/>
                      </a:schemeClr>
                    </a:solidFill>
                    <a:latin typeface="Times New Roman" panose="02020603050405020304" pitchFamily="18" charset="0"/>
                    <a:ea typeface="Cambria Math" panose="02040503050406030204" pitchFamily="18" charset="0"/>
                    <a:cs typeface="Times New Roman" panose="02020603050405020304" pitchFamily="18" charset="0"/>
                  </a:rPr>
                  <a:t>w*</a:t>
                </a:r>
                <a:r>
                  <a:rPr lang="en-US" b="0" dirty="0">
                    <a:solidFill>
                      <a:schemeClr val="tx1">
                        <a:lumMod val="95000"/>
                        <a:lumOff val="5000"/>
                      </a:schemeClr>
                    </a:solidFill>
                    <a:latin typeface="Times New Roman" panose="02020603050405020304" pitchFamily="18" charset="0"/>
                    <a:ea typeface="Cambria Math" panose="02040503050406030204" pitchFamily="18" charset="0"/>
                    <a:cs typeface="Times New Roman" panose="02020603050405020304" pitchFamily="18" charset="0"/>
                  </a:rPr>
                  <a:t>d</a:t>
                </a:r>
                <a:endParaRPr lang="en-US" b="0" dirty="0">
                  <a:solidFill>
                    <a:schemeClr val="tx1">
                      <a:lumMod val="95000"/>
                      <a:lumOff val="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en-US" b="0" dirty="0">
                    <a:solidFill>
                      <a:schemeClr val="tx1">
                        <a:lumMod val="95000"/>
                        <a:lumOff val="5000"/>
                      </a:schemeClr>
                    </a:solidFill>
                    <a:effectLst/>
                    <a:latin typeface="Times New Roman" panose="02020603050405020304" pitchFamily="18" charset="0"/>
                    <a:ea typeface="Calibri" panose="020F0502020204030204" pitchFamily="34" charset="0"/>
                    <a:cs typeface="Times New Roman" panose="02020603050405020304" pitchFamily="18" charset="0"/>
                  </a:rPr>
                  <a:t>ρmin = max (</a:t>
                </a:r>
                <a14:m>
                  <m:oMath xmlns:m="http://schemas.openxmlformats.org/officeDocument/2006/math">
                    <m:f>
                      <m:fPr>
                        <m:ctrlPr>
                          <a:rPr lang="en-US" b="0" i="1" smtClean="0">
                            <a:solidFill>
                              <a:schemeClr val="tx1">
                                <a:lumMod val="95000"/>
                                <a:lumOff val="5000"/>
                              </a:schemeClr>
                            </a:solidFill>
                            <a:effectLst/>
                            <a:latin typeface="Cambria Math" panose="02040503050406030204" pitchFamily="18" charset="0"/>
                            <a:cs typeface="Arial" panose="020B0604020202020204" pitchFamily="34" charset="0"/>
                          </a:rPr>
                        </m:ctrlPr>
                      </m:fPr>
                      <m:num>
                        <m:r>
                          <a:rPr lang="en-US" b="0" i="1" smtClean="0">
                            <a:solidFill>
                              <a:schemeClr val="tx1">
                                <a:lumMod val="95000"/>
                                <a:lumOff val="5000"/>
                              </a:schemeClr>
                            </a:solidFill>
                            <a:effectLst/>
                            <a:latin typeface="Cambria Math" panose="02040503050406030204" pitchFamily="18" charset="0"/>
                            <a:cs typeface="Arial" panose="020B0604020202020204" pitchFamily="34" charset="0"/>
                          </a:rPr>
                          <m:t>1</m:t>
                        </m:r>
                        <m:r>
                          <a:rPr lang="en-US" b="0" i="1" smtClean="0">
                            <a:solidFill>
                              <a:schemeClr val="tx1">
                                <a:lumMod val="95000"/>
                                <a:lumOff val="5000"/>
                              </a:schemeClr>
                            </a:solidFill>
                            <a:effectLst/>
                            <a:latin typeface="Cambria Math" panose="02040503050406030204" pitchFamily="18" charset="0"/>
                            <a:cs typeface="Arial" panose="020B0604020202020204" pitchFamily="34" charset="0"/>
                          </a:rPr>
                          <m:t>.</m:t>
                        </m:r>
                        <m:r>
                          <a:rPr lang="en-US" b="0" i="1" smtClean="0">
                            <a:solidFill>
                              <a:schemeClr val="tx1">
                                <a:lumMod val="95000"/>
                                <a:lumOff val="5000"/>
                              </a:schemeClr>
                            </a:solidFill>
                            <a:effectLst/>
                            <a:latin typeface="Cambria Math" panose="02040503050406030204" pitchFamily="18" charset="0"/>
                            <a:cs typeface="Arial" panose="020B0604020202020204" pitchFamily="34" charset="0"/>
                          </a:rPr>
                          <m:t>4</m:t>
                        </m:r>
                      </m:num>
                      <m:den>
                        <m:r>
                          <a:rPr lang="en-US" b="0" i="1">
                            <a:solidFill>
                              <a:schemeClr val="tx1">
                                <a:lumMod val="95000"/>
                                <a:lumOff val="5000"/>
                              </a:schemeClr>
                            </a:solidFill>
                            <a:latin typeface="Cambria Math" panose="02040503050406030204" pitchFamily="18" charset="0"/>
                            <a:ea typeface="Cambria Math" panose="02040503050406030204" pitchFamily="18" charset="0"/>
                            <a:cs typeface="Times New Roman" panose="02020603050405020304" pitchFamily="18" charset="0"/>
                          </a:rPr>
                          <m:t>𝑓</m:t>
                        </m:r>
                        <m:r>
                          <a:rPr lang="en-US" b="0" i="1" baseline="-25000">
                            <a:solidFill>
                              <a:schemeClr val="tx1">
                                <a:lumMod val="95000"/>
                                <a:lumOff val="5000"/>
                              </a:schemeClr>
                            </a:solidFill>
                            <a:latin typeface="Cambria Math" panose="02040503050406030204" pitchFamily="18" charset="0"/>
                            <a:ea typeface="Cambria Math" panose="02040503050406030204" pitchFamily="18" charset="0"/>
                            <a:cs typeface="Times New Roman" panose="02020603050405020304" pitchFamily="18" charset="0"/>
                          </a:rPr>
                          <m:t>𝑦</m:t>
                        </m:r>
                      </m:den>
                    </m:f>
                  </m:oMath>
                </a14:m>
                <a:r>
                  <a:rPr lang="en-US" b="0" dirty="0">
                    <a:solidFill>
                      <a:schemeClr val="tx1">
                        <a:lumMod val="95000"/>
                        <a:lumOff val="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f>
                      <m:fPr>
                        <m:ctrlPr>
                          <a:rPr lang="en-US" b="0" i="1" dirty="0" smtClean="0">
                            <a:solidFill>
                              <a:schemeClr val="tx1">
                                <a:lumMod val="95000"/>
                                <a:lumOff val="5000"/>
                              </a:schemeClr>
                            </a:solidFill>
                            <a:effectLst/>
                            <a:latin typeface="Cambria Math" panose="02040503050406030204" pitchFamily="18" charset="0"/>
                            <a:cs typeface="Times New Roman" panose="02020603050405020304" pitchFamily="18" charset="0"/>
                          </a:rPr>
                        </m:ctrlPr>
                      </m:fPr>
                      <m:num>
                        <m:r>
                          <a:rPr lang="en-US" b="0" i="1" dirty="0" smtClean="0">
                            <a:solidFill>
                              <a:schemeClr val="tx1">
                                <a:lumMod val="95000"/>
                                <a:lumOff val="5000"/>
                              </a:schemeClr>
                            </a:solidFill>
                            <a:effectLst/>
                            <a:latin typeface="Cambria Math" panose="02040503050406030204" pitchFamily="18" charset="0"/>
                            <a:cs typeface="Times New Roman" panose="02020603050405020304" pitchFamily="18" charset="0"/>
                          </a:rPr>
                          <m:t>0</m:t>
                        </m:r>
                        <m:r>
                          <a:rPr lang="en-US" b="0" i="1" dirty="0" smtClean="0">
                            <a:solidFill>
                              <a:schemeClr val="tx1">
                                <a:lumMod val="95000"/>
                                <a:lumOff val="5000"/>
                              </a:schemeClr>
                            </a:solidFill>
                            <a:effectLst/>
                            <a:latin typeface="Cambria Math" panose="02040503050406030204" pitchFamily="18" charset="0"/>
                            <a:cs typeface="Times New Roman" panose="02020603050405020304" pitchFamily="18" charset="0"/>
                          </a:rPr>
                          <m:t>.</m:t>
                        </m:r>
                        <m:r>
                          <a:rPr lang="en-US" b="0" i="1" dirty="0" smtClean="0">
                            <a:solidFill>
                              <a:schemeClr val="tx1">
                                <a:lumMod val="95000"/>
                                <a:lumOff val="5000"/>
                              </a:schemeClr>
                            </a:solidFill>
                            <a:effectLst/>
                            <a:latin typeface="Cambria Math" panose="02040503050406030204" pitchFamily="18" charset="0"/>
                            <a:cs typeface="Times New Roman" panose="02020603050405020304" pitchFamily="18" charset="0"/>
                          </a:rPr>
                          <m:t>25</m:t>
                        </m:r>
                        <m:rad>
                          <m:radPr>
                            <m:degHide m:val="on"/>
                            <m:ctrlPr>
                              <a:rPr lang="en-US" b="0" i="1">
                                <a:solidFill>
                                  <a:schemeClr val="tx1">
                                    <a:lumMod val="95000"/>
                                    <a:lumOff val="5000"/>
                                  </a:schemeClr>
                                </a:solidFill>
                                <a:latin typeface="Cambria Math" panose="02040503050406030204" pitchFamily="18" charset="0"/>
                              </a:rPr>
                            </m:ctrlPr>
                          </m:radPr>
                          <m:deg/>
                          <m:e>
                            <m:r>
                              <a:rPr lang="en-US" b="0" i="1">
                                <a:solidFill>
                                  <a:schemeClr val="tx1">
                                    <a:lumMod val="95000"/>
                                    <a:lumOff val="5000"/>
                                  </a:schemeClr>
                                </a:solidFill>
                                <a:latin typeface="Cambria Math" panose="02040503050406030204" pitchFamily="18" charset="0"/>
                                <a:ea typeface="Cambria Math" panose="02040503050406030204" pitchFamily="18" charset="0"/>
                                <a:cs typeface="Times New Roman" panose="02020603050405020304" pitchFamily="18" charset="0"/>
                              </a:rPr>
                              <m:t>𝑓</m:t>
                            </m:r>
                            <m:r>
                              <a:rPr lang="en-US" b="0" i="1" baseline="-25000">
                                <a:solidFill>
                                  <a:schemeClr val="tx1">
                                    <a:lumMod val="95000"/>
                                    <a:lumOff val="5000"/>
                                  </a:schemeClr>
                                </a:solidFill>
                                <a:latin typeface="Cambria Math" panose="02040503050406030204" pitchFamily="18" charset="0"/>
                                <a:ea typeface="Cambria Math" panose="02040503050406030204" pitchFamily="18" charset="0"/>
                                <a:cs typeface="Times New Roman" panose="02020603050405020304" pitchFamily="18" charset="0"/>
                              </a:rPr>
                              <m:t>𝑐</m:t>
                            </m:r>
                          </m:e>
                        </m:rad>
                      </m:num>
                      <m:den>
                        <m:r>
                          <a:rPr lang="en-US" b="0" i="1">
                            <a:solidFill>
                              <a:schemeClr val="tx1">
                                <a:lumMod val="95000"/>
                                <a:lumOff val="5000"/>
                              </a:schemeClr>
                            </a:solidFill>
                            <a:latin typeface="Cambria Math" panose="02040503050406030204" pitchFamily="18" charset="0"/>
                            <a:ea typeface="Cambria Math" panose="02040503050406030204" pitchFamily="18" charset="0"/>
                            <a:cs typeface="Times New Roman" panose="02020603050405020304" pitchFamily="18" charset="0"/>
                          </a:rPr>
                          <m:t>𝑓</m:t>
                        </m:r>
                        <m:r>
                          <a:rPr lang="en-US" b="0" i="1" baseline="-25000">
                            <a:solidFill>
                              <a:schemeClr val="tx1">
                                <a:lumMod val="95000"/>
                                <a:lumOff val="5000"/>
                              </a:schemeClr>
                            </a:solidFill>
                            <a:latin typeface="Cambria Math" panose="02040503050406030204" pitchFamily="18" charset="0"/>
                            <a:ea typeface="Cambria Math" panose="02040503050406030204" pitchFamily="18" charset="0"/>
                            <a:cs typeface="Times New Roman" panose="02020603050405020304" pitchFamily="18" charset="0"/>
                          </a:rPr>
                          <m:t>𝑦</m:t>
                        </m:r>
                      </m:den>
                    </m:f>
                  </m:oMath>
                </a14:m>
                <a:r>
                  <a:rPr lang="en-US" b="0" dirty="0">
                    <a:solidFill>
                      <a:schemeClr val="tx1">
                        <a:lumMod val="95000"/>
                        <a:lumOff val="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b="0" dirty="0">
                    <a:solidFill>
                      <a:schemeClr val="tx1">
                        <a:lumMod val="95000"/>
                        <a:lumOff val="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b="0" dirty="0">
                    <a:solidFill>
                      <a:schemeClr val="tx1">
                        <a:lumMod val="95000"/>
                        <a:lumOff val="5000"/>
                      </a:schemeClr>
                    </a:solidFill>
                    <a:latin typeface="Times New Roman" panose="02020603050405020304" pitchFamily="18" charset="0"/>
                    <a:ea typeface="Calibri" panose="020F0502020204030204" pitchFamily="34" charset="0"/>
                    <a:cs typeface="Times New Roman" panose="02020603050405020304" pitchFamily="18" charset="0"/>
                  </a:rPr>
                  <a:t>vs = </a:t>
                </a:r>
                <a14:m>
                  <m:oMath xmlns:m="http://schemas.openxmlformats.org/officeDocument/2006/math">
                    <m:f>
                      <m:fPr>
                        <m:ctrlPr>
                          <a:rPr lang="en-US" b="0" i="1">
                            <a:solidFill>
                              <a:schemeClr val="tx1">
                                <a:lumMod val="95000"/>
                                <a:lumOff val="5000"/>
                              </a:scheme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b="0" i="1">
                            <a:solidFill>
                              <a:schemeClr val="tx1">
                                <a:lumMod val="95000"/>
                                <a:lumOff val="5000"/>
                              </a:schemeClr>
                            </a:solidFill>
                            <a:latin typeface="Cambria Math" panose="02040503050406030204" pitchFamily="18" charset="0"/>
                            <a:ea typeface="Calibri" panose="020F0502020204030204" pitchFamily="34" charset="0"/>
                            <a:cs typeface="Times New Roman" panose="02020603050405020304" pitchFamily="18" charset="0"/>
                          </a:rPr>
                          <m:t>𝑣𝑢</m:t>
                        </m:r>
                      </m:num>
                      <m:den>
                        <m:r>
                          <a:rPr lang="en-US" b="0">
                            <a:solidFill>
                              <a:schemeClr val="tx1">
                                <a:lumMod val="95000"/>
                                <a:lumOff val="5000"/>
                              </a:schemeClr>
                            </a:solidFill>
                            <a:latin typeface="Cambria Math" panose="02040503050406030204" pitchFamily="18" charset="0"/>
                            <a:ea typeface="Calibri" panose="020F0502020204030204" pitchFamily="34" charset="0"/>
                            <a:cs typeface="Times New Roman" panose="02020603050405020304" pitchFamily="18" charset="0"/>
                          </a:rPr>
                          <m:t>∅</m:t>
                        </m:r>
                      </m:den>
                    </m:f>
                  </m:oMath>
                </a14:m>
                <a:r>
                  <a:rPr lang="en-US" b="0" dirty="0">
                    <a:solidFill>
                      <a:schemeClr val="tx1">
                        <a:lumMod val="95000"/>
                        <a:lumOff val="5000"/>
                      </a:schemeClr>
                    </a:solidFill>
                    <a:latin typeface="Times New Roman" panose="02020603050405020304" pitchFamily="18" charset="0"/>
                    <a:ea typeface="Calibri" panose="020F0502020204030204" pitchFamily="34" charset="0"/>
                    <a:cs typeface="Times New Roman" panose="02020603050405020304" pitchFamily="18" charset="0"/>
                  </a:rPr>
                  <a:t> − </a:t>
                </a:r>
                <a:r>
                  <a:rPr lang="en-US" b="0" dirty="0" err="1">
                    <a:solidFill>
                      <a:schemeClr val="tx1">
                        <a:lumMod val="95000"/>
                        <a:lumOff val="5000"/>
                      </a:schemeClr>
                    </a:solidFill>
                    <a:latin typeface="Times New Roman" panose="02020603050405020304" pitchFamily="18" charset="0"/>
                    <a:ea typeface="Calibri" panose="020F0502020204030204" pitchFamily="34" charset="0"/>
                    <a:cs typeface="Times New Roman" panose="02020603050405020304" pitchFamily="18" charset="0"/>
                  </a:rPr>
                  <a:t>vc</a:t>
                </a:r>
                <a:r>
                  <a:rPr lang="en-US" b="0" dirty="0">
                    <a:solidFill>
                      <a:schemeClr val="tx1">
                        <a:lumMod val="95000"/>
                        <a:lumOff val="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marL="285750" indent="-285750">
                  <a:buFont typeface="Wingdings" panose="05000000000000000000" pitchFamily="2" charset="2"/>
                  <a:buChar char="q"/>
                </a:pPr>
                <a:r>
                  <a:rPr lang="en-US" b="0" dirty="0">
                    <a:solidFill>
                      <a:schemeClr val="tx1">
                        <a:lumMod val="95000"/>
                        <a:lumOff val="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b="0" dirty="0">
                    <a:solidFill>
                      <a:schemeClr val="tx1">
                        <a:lumMod val="95000"/>
                        <a:lumOff val="5000"/>
                      </a:schemeClr>
                    </a:solidFill>
                    <a:latin typeface="Times New Roman" panose="02020603050405020304" pitchFamily="18" charset="0"/>
                    <a:cs typeface="Times New Roman" panose="02020603050405020304" pitchFamily="18" charset="0"/>
                  </a:rPr>
                  <a:t>V</a:t>
                </a:r>
                <a:r>
                  <a:rPr lang="en-US" b="0" baseline="-25000" dirty="0">
                    <a:solidFill>
                      <a:schemeClr val="tx1">
                        <a:lumMod val="95000"/>
                        <a:lumOff val="5000"/>
                      </a:schemeClr>
                    </a:solidFill>
                    <a:latin typeface="Times New Roman" panose="02020603050405020304" pitchFamily="18" charset="0"/>
                    <a:cs typeface="Times New Roman" panose="02020603050405020304" pitchFamily="18" charset="0"/>
                  </a:rPr>
                  <a:t>c </a:t>
                </a:r>
                <a:r>
                  <a:rPr lang="en-US" b="0" dirty="0">
                    <a:solidFill>
                      <a:schemeClr val="tx1">
                        <a:lumMod val="95000"/>
                        <a:lumOff val="5000"/>
                      </a:schemeClr>
                    </a:solidFill>
                    <a:latin typeface="Times New Roman" panose="02020603050405020304" pitchFamily="18" charset="0"/>
                    <a:cs typeface="Times New Roman" panose="02020603050405020304" pitchFamily="18" charset="0"/>
                  </a:rPr>
                  <a:t>= λ </a:t>
                </a:r>
                <a14:m>
                  <m:oMath xmlns:m="http://schemas.openxmlformats.org/officeDocument/2006/math">
                    <m:f>
                      <m:fPr>
                        <m:ctrlPr>
                          <a:rPr lang="en-US" b="0" i="1">
                            <a:solidFill>
                              <a:schemeClr val="tx1">
                                <a:lumMod val="95000"/>
                                <a:lumOff val="5000"/>
                              </a:schemeClr>
                            </a:solidFill>
                            <a:latin typeface="Cambria Math" panose="02040503050406030204" pitchFamily="18" charset="0"/>
                          </a:rPr>
                        </m:ctrlPr>
                      </m:fPr>
                      <m:num>
                        <m:r>
                          <a:rPr lang="en-US" b="0" i="1">
                            <a:solidFill>
                              <a:schemeClr val="tx1">
                                <a:lumMod val="95000"/>
                                <a:lumOff val="5000"/>
                              </a:schemeClr>
                            </a:solidFill>
                            <a:latin typeface="Cambria Math" panose="02040503050406030204" pitchFamily="18" charset="0"/>
                          </a:rPr>
                          <m:t>1</m:t>
                        </m:r>
                      </m:num>
                      <m:den>
                        <m:r>
                          <a:rPr lang="en-US" b="0" i="1">
                            <a:solidFill>
                              <a:schemeClr val="tx1">
                                <a:lumMod val="95000"/>
                                <a:lumOff val="5000"/>
                              </a:schemeClr>
                            </a:solidFill>
                            <a:latin typeface="Cambria Math" panose="02040503050406030204" pitchFamily="18" charset="0"/>
                          </a:rPr>
                          <m:t>6</m:t>
                        </m:r>
                      </m:den>
                    </m:f>
                  </m:oMath>
                </a14:m>
                <a:r>
                  <a:rPr lang="en-US" b="0" dirty="0">
                    <a:solidFill>
                      <a:schemeClr val="tx1">
                        <a:lumMod val="95000"/>
                        <a:lumOff val="5000"/>
                      </a:schemeClr>
                    </a:solidFill>
                    <a:latin typeface="Times New Roman" panose="02020603050405020304" pitchFamily="18" charset="0"/>
                    <a:cs typeface="Times New Roman" panose="02020603050405020304" pitchFamily="18" charset="0"/>
                  </a:rPr>
                  <a:t> </a:t>
                </a:r>
                <a14:m>
                  <m:oMath xmlns:m="http://schemas.openxmlformats.org/officeDocument/2006/math">
                    <m:rad>
                      <m:radPr>
                        <m:degHide m:val="on"/>
                        <m:ctrlPr>
                          <a:rPr lang="en-US" b="0" i="1">
                            <a:solidFill>
                              <a:schemeClr val="tx1">
                                <a:lumMod val="95000"/>
                                <a:lumOff val="5000"/>
                              </a:schemeClr>
                            </a:solidFill>
                            <a:latin typeface="Cambria Math" panose="02040503050406030204" pitchFamily="18" charset="0"/>
                          </a:rPr>
                        </m:ctrlPr>
                      </m:radPr>
                      <m:deg/>
                      <m:e>
                        <m:r>
                          <a:rPr lang="en-US" b="0">
                            <a:solidFill>
                              <a:schemeClr val="tx1">
                                <a:lumMod val="95000"/>
                                <a:lumOff val="5000"/>
                              </a:schemeClr>
                            </a:solidFill>
                            <a:latin typeface="Cambria Math" panose="02040503050406030204" pitchFamily="18" charset="0"/>
                          </a:rPr>
                          <m:t> </m:t>
                        </m:r>
                        <m:r>
                          <a:rPr lang="en-US" b="0" i="1">
                            <a:solidFill>
                              <a:schemeClr val="tx1">
                                <a:lumMod val="95000"/>
                                <a:lumOff val="5000"/>
                              </a:schemeClr>
                            </a:solidFill>
                            <a:latin typeface="Cambria Math" panose="02040503050406030204" pitchFamily="18" charset="0"/>
                          </a:rPr>
                          <m:t>𝑓</m:t>
                        </m:r>
                        <m:r>
                          <a:rPr lang="en-US" b="0" i="1" baseline="-25000">
                            <a:solidFill>
                              <a:schemeClr val="tx1">
                                <a:lumMod val="95000"/>
                                <a:lumOff val="5000"/>
                              </a:schemeClr>
                            </a:solidFill>
                            <a:latin typeface="Cambria Math" panose="02040503050406030204" pitchFamily="18" charset="0"/>
                          </a:rPr>
                          <m:t>𝑐</m:t>
                        </m:r>
                        <m:r>
                          <a:rPr lang="en-US" b="0" i="1" baseline="30000">
                            <a:solidFill>
                              <a:schemeClr val="tx1">
                                <a:lumMod val="95000"/>
                                <a:lumOff val="5000"/>
                              </a:schemeClr>
                            </a:solidFill>
                            <a:latin typeface="Cambria Math" panose="02040503050406030204" pitchFamily="18" charset="0"/>
                          </a:rPr>
                          <m:t>′</m:t>
                        </m:r>
                      </m:e>
                    </m:rad>
                  </m:oMath>
                </a14:m>
                <a:r>
                  <a:rPr lang="en-US" b="0" dirty="0">
                    <a:solidFill>
                      <a:schemeClr val="tx1">
                        <a:lumMod val="95000"/>
                        <a:lumOff val="5000"/>
                      </a:schemeClr>
                    </a:solidFill>
                    <a:latin typeface="Times New Roman" panose="02020603050405020304" pitchFamily="18" charset="0"/>
                    <a:cs typeface="Times New Roman" panose="02020603050405020304" pitchFamily="18" charset="0"/>
                  </a:rPr>
                  <a:t>b</a:t>
                </a:r>
                <a:r>
                  <a:rPr lang="en-US" b="0" baseline="-25000" dirty="0">
                    <a:solidFill>
                      <a:schemeClr val="tx1">
                        <a:lumMod val="95000"/>
                        <a:lumOff val="5000"/>
                      </a:schemeClr>
                    </a:solidFill>
                    <a:latin typeface="Times New Roman" panose="02020603050405020304" pitchFamily="18" charset="0"/>
                    <a:cs typeface="Times New Roman" panose="02020603050405020304" pitchFamily="18" charset="0"/>
                  </a:rPr>
                  <a:t>w</a:t>
                </a:r>
                <a:r>
                  <a:rPr lang="en-US" b="0" dirty="0">
                    <a:solidFill>
                      <a:schemeClr val="tx1">
                        <a:lumMod val="95000"/>
                        <a:lumOff val="5000"/>
                      </a:schemeClr>
                    </a:solidFill>
                    <a:latin typeface="Times New Roman" panose="02020603050405020304" pitchFamily="18" charset="0"/>
                    <a:cs typeface="Times New Roman" panose="02020603050405020304" pitchFamily="18" charset="0"/>
                  </a:rPr>
                  <a:t> d                                                         </a:t>
                </a:r>
                <a14:m>
                  <m:oMath xmlns:m="http://schemas.openxmlformats.org/officeDocument/2006/math">
                    <m:f>
                      <m:fPr>
                        <m:ctrlPr>
                          <a:rPr lang="en-US" b="0" i="1">
                            <a:solidFill>
                              <a:schemeClr val="tx1">
                                <a:lumMod val="95000"/>
                                <a:lumOff val="5000"/>
                              </a:schemeClr>
                            </a:solidFill>
                            <a:latin typeface="Cambria Math" panose="02040503050406030204" pitchFamily="18" charset="0"/>
                          </a:rPr>
                        </m:ctrlPr>
                      </m:fPr>
                      <m:num>
                        <m:r>
                          <a:rPr lang="en-US" b="0" i="1">
                            <a:solidFill>
                              <a:schemeClr val="tx1">
                                <a:lumMod val="95000"/>
                                <a:lumOff val="5000"/>
                              </a:schemeClr>
                            </a:solidFill>
                            <a:latin typeface="Cambria Math" panose="02040503050406030204" pitchFamily="18" charset="0"/>
                          </a:rPr>
                          <m:t>𝐴𝑡</m:t>
                        </m:r>
                      </m:num>
                      <m:den>
                        <m:r>
                          <a:rPr lang="en-US" b="0" i="1">
                            <a:solidFill>
                              <a:schemeClr val="tx1">
                                <a:lumMod val="95000"/>
                                <a:lumOff val="5000"/>
                              </a:schemeClr>
                            </a:solidFill>
                            <a:latin typeface="Cambria Math" panose="02040503050406030204" pitchFamily="18" charset="0"/>
                          </a:rPr>
                          <m:t>𝑠</m:t>
                        </m:r>
                      </m:den>
                    </m:f>
                  </m:oMath>
                </a14:m>
                <a:r>
                  <a:rPr lang="en-US" b="0" dirty="0">
                    <a:solidFill>
                      <a:schemeClr val="tx1">
                        <a:lumMod val="95000"/>
                        <a:lumOff val="5000"/>
                      </a:schemeClr>
                    </a:solidFill>
                    <a:latin typeface="Times New Roman" panose="02020603050405020304" pitchFamily="18" charset="0"/>
                    <a:cs typeface="Times New Roman" panose="02020603050405020304" pitchFamily="18" charset="0"/>
                  </a:rPr>
                  <a:t>= </a:t>
                </a:r>
                <a14:m>
                  <m:oMath xmlns:m="http://schemas.openxmlformats.org/officeDocument/2006/math">
                    <m:f>
                      <m:fPr>
                        <m:ctrlPr>
                          <a:rPr lang="en-US" b="0" i="1">
                            <a:solidFill>
                              <a:schemeClr val="tx1">
                                <a:lumMod val="95000"/>
                                <a:lumOff val="5000"/>
                              </a:schemeClr>
                            </a:solidFill>
                            <a:latin typeface="Cambria Math" panose="02040503050406030204" pitchFamily="18" charset="0"/>
                          </a:rPr>
                        </m:ctrlPr>
                      </m:fPr>
                      <m:num>
                        <m:r>
                          <a:rPr lang="en-US" b="0" i="1">
                            <a:solidFill>
                              <a:schemeClr val="tx1">
                                <a:lumMod val="95000"/>
                                <a:lumOff val="5000"/>
                              </a:schemeClr>
                            </a:solidFill>
                            <a:latin typeface="Cambria Math" panose="02040503050406030204" pitchFamily="18" charset="0"/>
                          </a:rPr>
                          <m:t>𝑇𝑢</m:t>
                        </m:r>
                        <m:r>
                          <a:rPr lang="en-US" b="0" i="1">
                            <a:solidFill>
                              <a:schemeClr val="tx1">
                                <a:lumMod val="95000"/>
                                <a:lumOff val="5000"/>
                              </a:schemeClr>
                            </a:solidFill>
                            <a:latin typeface="Cambria Math" panose="02040503050406030204" pitchFamily="18" charset="0"/>
                          </a:rPr>
                          <m:t>/</m:t>
                        </m:r>
                        <m:r>
                          <a:rPr lang="en-US" b="0" i="1">
                            <a:solidFill>
                              <a:schemeClr val="tx1">
                                <a:lumMod val="95000"/>
                                <a:lumOff val="5000"/>
                              </a:schemeClr>
                            </a:solidFill>
                            <a:latin typeface="Cambria Math" panose="02040503050406030204" pitchFamily="18" charset="0"/>
                          </a:rPr>
                          <m:t>0</m:t>
                        </m:r>
                        <m:r>
                          <a:rPr lang="en-US" b="0" i="1">
                            <a:solidFill>
                              <a:schemeClr val="tx1">
                                <a:lumMod val="95000"/>
                                <a:lumOff val="5000"/>
                              </a:schemeClr>
                            </a:solidFill>
                            <a:latin typeface="Cambria Math" panose="02040503050406030204" pitchFamily="18" charset="0"/>
                          </a:rPr>
                          <m:t>.</m:t>
                        </m:r>
                        <m:r>
                          <a:rPr lang="en-US" b="0" i="1">
                            <a:solidFill>
                              <a:schemeClr val="tx1">
                                <a:lumMod val="95000"/>
                                <a:lumOff val="5000"/>
                              </a:schemeClr>
                            </a:solidFill>
                            <a:latin typeface="Cambria Math" panose="02040503050406030204" pitchFamily="18" charset="0"/>
                          </a:rPr>
                          <m:t>75</m:t>
                        </m:r>
                      </m:num>
                      <m:den>
                        <m:r>
                          <a:rPr lang="en-US" b="0" i="1">
                            <a:solidFill>
                              <a:schemeClr val="tx1">
                                <a:lumMod val="95000"/>
                                <a:lumOff val="5000"/>
                              </a:schemeClr>
                            </a:solidFill>
                            <a:latin typeface="Cambria Math" panose="02040503050406030204" pitchFamily="18" charset="0"/>
                          </a:rPr>
                          <m:t>𝑓𝑦𝑡</m:t>
                        </m:r>
                        <m:r>
                          <a:rPr lang="en-US" b="0" i="1">
                            <a:solidFill>
                              <a:schemeClr val="tx1">
                                <a:lumMod val="95000"/>
                                <a:lumOff val="5000"/>
                              </a:schemeClr>
                            </a:solidFill>
                            <a:latin typeface="Cambria Math" panose="02040503050406030204" pitchFamily="18" charset="0"/>
                          </a:rPr>
                          <m:t>∗</m:t>
                        </m:r>
                        <m:r>
                          <a:rPr lang="en-US" b="0" i="1">
                            <a:solidFill>
                              <a:schemeClr val="tx1">
                                <a:lumMod val="95000"/>
                                <a:lumOff val="5000"/>
                              </a:schemeClr>
                            </a:solidFill>
                            <a:latin typeface="Cambria Math" panose="02040503050406030204" pitchFamily="18" charset="0"/>
                          </a:rPr>
                          <m:t>2</m:t>
                        </m:r>
                        <m:r>
                          <a:rPr lang="en-US" b="0" i="1">
                            <a:solidFill>
                              <a:schemeClr val="tx1">
                                <a:lumMod val="95000"/>
                                <a:lumOff val="5000"/>
                              </a:schemeClr>
                            </a:solidFill>
                            <a:latin typeface="Cambria Math" panose="02040503050406030204" pitchFamily="18" charset="0"/>
                          </a:rPr>
                          <m:t>∗</m:t>
                        </m:r>
                        <m:r>
                          <a:rPr lang="en-US" b="0" i="1">
                            <a:solidFill>
                              <a:schemeClr val="tx1">
                                <a:lumMod val="95000"/>
                                <a:lumOff val="5000"/>
                              </a:schemeClr>
                            </a:solidFill>
                            <a:latin typeface="Cambria Math" panose="02040503050406030204" pitchFamily="18" charset="0"/>
                          </a:rPr>
                          <m:t>𝐴𝑜</m:t>
                        </m:r>
                      </m:den>
                    </m:f>
                  </m:oMath>
                </a14:m>
                <a:endParaRPr lang="en-US" b="0" dirty="0">
                  <a:solidFill>
                    <a:schemeClr val="tx1">
                      <a:lumMod val="95000"/>
                      <a:lumOff val="5000"/>
                    </a:schemeClr>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b="0" dirty="0">
                    <a:solidFill>
                      <a:schemeClr val="tx1">
                        <a:lumMod val="95000"/>
                        <a:lumOff val="5000"/>
                      </a:schemeClr>
                    </a:solidFill>
                    <a:latin typeface="Times New Roman" panose="02020603050405020304" pitchFamily="18" charset="0"/>
                    <a:cs typeface="Times New Roman" panose="02020603050405020304" pitchFamily="18" charset="0"/>
                  </a:rPr>
                  <a:t> φ T</a:t>
                </a:r>
                <a:r>
                  <a:rPr lang="en-US" b="0" baseline="-25000" dirty="0">
                    <a:solidFill>
                      <a:schemeClr val="tx1">
                        <a:lumMod val="95000"/>
                        <a:lumOff val="5000"/>
                      </a:schemeClr>
                    </a:solidFill>
                    <a:latin typeface="Times New Roman" panose="02020603050405020304" pitchFamily="18" charset="0"/>
                    <a:cs typeface="Times New Roman" panose="02020603050405020304" pitchFamily="18" charset="0"/>
                  </a:rPr>
                  <a:t>th</a:t>
                </a:r>
                <a:r>
                  <a:rPr lang="en-US" b="0" dirty="0">
                    <a:solidFill>
                      <a:schemeClr val="tx1">
                        <a:lumMod val="95000"/>
                        <a:lumOff val="5000"/>
                      </a:schemeClr>
                    </a:solidFill>
                    <a:latin typeface="Times New Roman" panose="02020603050405020304" pitchFamily="18" charset="0"/>
                    <a:cs typeface="Times New Roman" panose="02020603050405020304" pitchFamily="18" charset="0"/>
                  </a:rPr>
                  <a:t> =φ λ</a:t>
                </a:r>
                <a14:m>
                  <m:oMath xmlns:m="http://schemas.openxmlformats.org/officeDocument/2006/math">
                    <m:f>
                      <m:fPr>
                        <m:ctrlPr>
                          <a:rPr lang="en-US" b="0" i="1">
                            <a:solidFill>
                              <a:schemeClr val="tx1">
                                <a:lumMod val="95000"/>
                                <a:lumOff val="5000"/>
                              </a:schemeClr>
                            </a:solidFill>
                            <a:latin typeface="Cambria Math" panose="02040503050406030204" pitchFamily="18" charset="0"/>
                          </a:rPr>
                        </m:ctrlPr>
                      </m:fPr>
                      <m:num>
                        <m:r>
                          <a:rPr lang="en-US" b="0" i="1">
                            <a:solidFill>
                              <a:schemeClr val="tx1">
                                <a:lumMod val="95000"/>
                                <a:lumOff val="5000"/>
                              </a:schemeClr>
                            </a:solidFill>
                            <a:latin typeface="Cambria Math" panose="02040503050406030204" pitchFamily="18" charset="0"/>
                          </a:rPr>
                          <m:t>1</m:t>
                        </m:r>
                      </m:num>
                      <m:den>
                        <m:r>
                          <a:rPr lang="en-US" b="0" i="1">
                            <a:solidFill>
                              <a:schemeClr val="tx1">
                                <a:lumMod val="95000"/>
                                <a:lumOff val="5000"/>
                              </a:schemeClr>
                            </a:solidFill>
                            <a:latin typeface="Cambria Math" panose="02040503050406030204" pitchFamily="18" charset="0"/>
                          </a:rPr>
                          <m:t>12</m:t>
                        </m:r>
                      </m:den>
                    </m:f>
                    <m:rad>
                      <m:radPr>
                        <m:degHide m:val="on"/>
                        <m:ctrlPr>
                          <a:rPr lang="en-US" b="0" i="1">
                            <a:solidFill>
                              <a:schemeClr val="tx1">
                                <a:lumMod val="95000"/>
                                <a:lumOff val="5000"/>
                              </a:schemeClr>
                            </a:solidFill>
                            <a:latin typeface="Cambria Math" panose="02040503050406030204" pitchFamily="18" charset="0"/>
                          </a:rPr>
                        </m:ctrlPr>
                      </m:radPr>
                      <m:deg/>
                      <m:e>
                        <m:r>
                          <a:rPr lang="en-US" b="0" i="1">
                            <a:solidFill>
                              <a:schemeClr val="tx1">
                                <a:lumMod val="95000"/>
                                <a:lumOff val="5000"/>
                              </a:schemeClr>
                            </a:solidFill>
                            <a:latin typeface="Cambria Math" panose="02040503050406030204" pitchFamily="18" charset="0"/>
                          </a:rPr>
                          <m:t>𝑓𝑐</m:t>
                        </m:r>
                        <m:r>
                          <a:rPr lang="en-US" b="0" i="1">
                            <a:solidFill>
                              <a:schemeClr val="tx1">
                                <a:lumMod val="95000"/>
                                <a:lumOff val="5000"/>
                              </a:schemeClr>
                            </a:solidFill>
                            <a:latin typeface="Cambria Math" panose="02040503050406030204" pitchFamily="18" charset="0"/>
                          </a:rPr>
                          <m:t>′</m:t>
                        </m:r>
                      </m:e>
                    </m:rad>
                    <m:f>
                      <m:fPr>
                        <m:ctrlPr>
                          <a:rPr lang="en-US" b="0" i="1" baseline="30000">
                            <a:solidFill>
                              <a:schemeClr val="tx1">
                                <a:lumMod val="95000"/>
                                <a:lumOff val="5000"/>
                              </a:schemeClr>
                            </a:solidFill>
                            <a:latin typeface="Cambria Math" panose="02040503050406030204" pitchFamily="18" charset="0"/>
                          </a:rPr>
                        </m:ctrlPr>
                      </m:fPr>
                      <m:num>
                        <m:r>
                          <a:rPr lang="en-US" b="0" i="1">
                            <a:solidFill>
                              <a:schemeClr val="tx1">
                                <a:lumMod val="95000"/>
                                <a:lumOff val="5000"/>
                              </a:schemeClr>
                            </a:solidFill>
                            <a:latin typeface="Cambria Math" panose="02040503050406030204" pitchFamily="18" charset="0"/>
                          </a:rPr>
                          <m:t>𝐴𝑐𝑝</m:t>
                        </m:r>
                        <m:r>
                          <a:rPr lang="en-US" b="0" i="1" baseline="30000">
                            <a:solidFill>
                              <a:schemeClr val="tx1">
                                <a:lumMod val="95000"/>
                                <a:lumOff val="5000"/>
                              </a:schemeClr>
                            </a:solidFill>
                            <a:latin typeface="Cambria Math" panose="02040503050406030204" pitchFamily="18" charset="0"/>
                          </a:rPr>
                          <m:t>2</m:t>
                        </m:r>
                      </m:num>
                      <m:den>
                        <m:r>
                          <a:rPr lang="en-US" b="0" i="1">
                            <a:solidFill>
                              <a:schemeClr val="tx1">
                                <a:lumMod val="95000"/>
                                <a:lumOff val="5000"/>
                              </a:schemeClr>
                            </a:solidFill>
                            <a:latin typeface="Cambria Math" panose="02040503050406030204" pitchFamily="18" charset="0"/>
                          </a:rPr>
                          <m:t>𝑃𝑐𝑝</m:t>
                        </m:r>
                      </m:den>
                    </m:f>
                  </m:oMath>
                </a14:m>
                <a:r>
                  <a:rPr lang="en-US" b="0" dirty="0">
                    <a:solidFill>
                      <a:schemeClr val="tx1">
                        <a:lumMod val="95000"/>
                        <a:lumOff val="5000"/>
                      </a:schemeClr>
                    </a:solidFill>
                    <a:latin typeface="Times New Roman" panose="02020603050405020304" pitchFamily="18" charset="0"/>
                    <a:cs typeface="Times New Roman" panose="02020603050405020304" pitchFamily="18" charset="0"/>
                  </a:rPr>
                  <a:t>                                                 Al = </a:t>
                </a:r>
                <a14:m>
                  <m:oMath xmlns:m="http://schemas.openxmlformats.org/officeDocument/2006/math">
                    <m:f>
                      <m:fPr>
                        <m:ctrlPr>
                          <a:rPr lang="en-US" b="0" i="1">
                            <a:solidFill>
                              <a:schemeClr val="tx1">
                                <a:lumMod val="95000"/>
                                <a:lumOff val="5000"/>
                              </a:schemeClr>
                            </a:solidFill>
                            <a:latin typeface="Cambria Math" panose="02040503050406030204" pitchFamily="18" charset="0"/>
                          </a:rPr>
                        </m:ctrlPr>
                      </m:fPr>
                      <m:num>
                        <m:r>
                          <a:rPr lang="en-US" b="0" i="1">
                            <a:solidFill>
                              <a:schemeClr val="tx1">
                                <a:lumMod val="95000"/>
                                <a:lumOff val="5000"/>
                              </a:schemeClr>
                            </a:solidFill>
                            <a:latin typeface="Cambria Math" panose="02040503050406030204" pitchFamily="18" charset="0"/>
                          </a:rPr>
                          <m:t>𝐴𝑡</m:t>
                        </m:r>
                      </m:num>
                      <m:den>
                        <m:r>
                          <a:rPr lang="en-US" b="0" i="1">
                            <a:solidFill>
                              <a:schemeClr val="tx1">
                                <a:lumMod val="95000"/>
                                <a:lumOff val="5000"/>
                              </a:schemeClr>
                            </a:solidFill>
                            <a:latin typeface="Cambria Math" panose="02040503050406030204" pitchFamily="18" charset="0"/>
                          </a:rPr>
                          <m:t>𝑠</m:t>
                        </m:r>
                      </m:den>
                    </m:f>
                  </m:oMath>
                </a14:m>
                <a:r>
                  <a:rPr lang="en-US" b="0" dirty="0">
                    <a:solidFill>
                      <a:schemeClr val="tx1">
                        <a:lumMod val="95000"/>
                        <a:lumOff val="5000"/>
                      </a:schemeClr>
                    </a:solidFill>
                    <a:latin typeface="Times New Roman" panose="02020603050405020304" pitchFamily="18" charset="0"/>
                    <a:cs typeface="Times New Roman" panose="02020603050405020304" pitchFamily="18" charset="0"/>
                  </a:rPr>
                  <a:t>*P</a:t>
                </a:r>
                <a:r>
                  <a:rPr lang="en-US" b="0" baseline="-25000" dirty="0">
                    <a:solidFill>
                      <a:schemeClr val="tx1">
                        <a:lumMod val="95000"/>
                        <a:lumOff val="5000"/>
                      </a:schemeClr>
                    </a:solidFill>
                    <a:latin typeface="Times New Roman" panose="02020603050405020304" pitchFamily="18" charset="0"/>
                    <a:cs typeface="Times New Roman" panose="02020603050405020304" pitchFamily="18" charset="0"/>
                  </a:rPr>
                  <a:t>h</a:t>
                </a:r>
                <a:r>
                  <a:rPr lang="en-US" b="0" dirty="0">
                    <a:solidFill>
                      <a:schemeClr val="tx1">
                        <a:lumMod val="95000"/>
                        <a:lumOff val="5000"/>
                      </a:schemeClr>
                    </a:solidFill>
                    <a:latin typeface="Times New Roman" panose="02020603050405020304" pitchFamily="18" charset="0"/>
                    <a:cs typeface="Times New Roman" panose="02020603050405020304" pitchFamily="18" charset="0"/>
                  </a:rPr>
                  <a:t>*</a:t>
                </a:r>
                <a14:m>
                  <m:oMath xmlns:m="http://schemas.openxmlformats.org/officeDocument/2006/math">
                    <m:f>
                      <m:fPr>
                        <m:ctrlPr>
                          <a:rPr lang="en-US" b="0" i="1">
                            <a:solidFill>
                              <a:schemeClr val="tx1">
                                <a:lumMod val="95000"/>
                                <a:lumOff val="5000"/>
                              </a:schemeClr>
                            </a:solidFill>
                            <a:latin typeface="Cambria Math" panose="02040503050406030204" pitchFamily="18" charset="0"/>
                          </a:rPr>
                        </m:ctrlPr>
                      </m:fPr>
                      <m:num>
                        <m:r>
                          <a:rPr lang="en-US" b="0" i="1">
                            <a:solidFill>
                              <a:schemeClr val="tx1">
                                <a:lumMod val="95000"/>
                                <a:lumOff val="5000"/>
                              </a:schemeClr>
                            </a:solidFill>
                            <a:latin typeface="Cambria Math" panose="02040503050406030204" pitchFamily="18" charset="0"/>
                          </a:rPr>
                          <m:t>𝑓𝑦𝑡</m:t>
                        </m:r>
                      </m:num>
                      <m:den>
                        <m:r>
                          <a:rPr lang="en-US" b="0" i="1">
                            <a:solidFill>
                              <a:schemeClr val="tx1">
                                <a:lumMod val="95000"/>
                                <a:lumOff val="5000"/>
                              </a:schemeClr>
                            </a:solidFill>
                            <a:latin typeface="Cambria Math" panose="02040503050406030204" pitchFamily="18" charset="0"/>
                          </a:rPr>
                          <m:t>𝑓𝑦</m:t>
                        </m:r>
                      </m:den>
                    </m:f>
                  </m:oMath>
                </a14:m>
                <a:endParaRPr lang="en-US" b="0" dirty="0">
                  <a:solidFill>
                    <a:schemeClr val="tx1">
                      <a:lumMod val="95000"/>
                      <a:lumOff val="5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14:m>
                  <m:oMath xmlns:m="http://schemas.openxmlformats.org/officeDocument/2006/math">
                    <m:f>
                      <m:fPr>
                        <m:ctrlPr>
                          <a:rPr lang="en-US" b="0" i="1" smtClean="0">
                            <a:solidFill>
                              <a:schemeClr val="tx1">
                                <a:lumMod val="95000"/>
                                <a:lumOff val="5000"/>
                              </a:schemeClr>
                            </a:solidFill>
                            <a:latin typeface="Cambria Math" panose="02040503050406030204" pitchFamily="18" charset="0"/>
                            <a:cs typeface="Arial" panose="020B0604020202020204" pitchFamily="34" charset="0"/>
                          </a:rPr>
                        </m:ctrlPr>
                      </m:fPr>
                      <m:num>
                        <m:r>
                          <a:rPr lang="en-US" b="0" i="1" smtClean="0">
                            <a:solidFill>
                              <a:schemeClr val="tx1">
                                <a:lumMod val="95000"/>
                                <a:lumOff val="5000"/>
                              </a:schemeClr>
                            </a:solidFill>
                            <a:latin typeface="Cambria Math" panose="02040503050406030204" pitchFamily="18" charset="0"/>
                            <a:cs typeface="Arial" panose="020B0604020202020204" pitchFamily="34" charset="0"/>
                          </a:rPr>
                          <m:t>𝐴𝑣</m:t>
                        </m:r>
                        <m:r>
                          <a:rPr lang="en-US" b="0" i="1" smtClean="0">
                            <a:solidFill>
                              <a:schemeClr val="tx1">
                                <a:lumMod val="95000"/>
                                <a:lumOff val="5000"/>
                              </a:schemeClr>
                            </a:solidFill>
                            <a:latin typeface="Cambria Math" panose="02040503050406030204" pitchFamily="18" charset="0"/>
                            <a:cs typeface="Arial" panose="020B0604020202020204" pitchFamily="34" charset="0"/>
                          </a:rPr>
                          <m:t> </m:t>
                        </m:r>
                      </m:num>
                      <m:den>
                        <m:r>
                          <a:rPr lang="en-US" b="0" i="1" smtClean="0">
                            <a:solidFill>
                              <a:schemeClr val="tx1">
                                <a:lumMod val="95000"/>
                                <a:lumOff val="5000"/>
                              </a:schemeClr>
                            </a:solidFill>
                            <a:latin typeface="Cambria Math" panose="02040503050406030204" pitchFamily="18" charset="0"/>
                            <a:ea typeface="Cambria Math" panose="02040503050406030204" pitchFamily="18" charset="0"/>
                            <a:cs typeface="Times New Roman" panose="02020603050405020304" pitchFamily="18" charset="0"/>
                          </a:rPr>
                          <m:t>𝑠</m:t>
                        </m:r>
                      </m:den>
                    </m:f>
                  </m:oMath>
                </a14:m>
                <a:r>
                  <a:rPr lang="en-US" b="0" dirty="0">
                    <a:solidFill>
                      <a:schemeClr val="tx1">
                        <a:lumMod val="95000"/>
                        <a:lumOff val="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b="0" dirty="0">
                    <a:solidFill>
                      <a:schemeClr val="tx1">
                        <a:lumMod val="95000"/>
                        <a:lumOff val="5000"/>
                      </a:schemeClr>
                    </a:solidFill>
                    <a:latin typeface="Times New Roman" panose="02020603050405020304" pitchFamily="18" charset="0"/>
                    <a:cs typeface="Times New Roman" panose="02020603050405020304" pitchFamily="18" charset="0"/>
                  </a:rPr>
                  <a:t>= </a:t>
                </a:r>
                <a14:m>
                  <m:oMath xmlns:m="http://schemas.openxmlformats.org/officeDocument/2006/math">
                    <m:f>
                      <m:fPr>
                        <m:ctrlPr>
                          <a:rPr lang="en-US" b="0" i="1">
                            <a:solidFill>
                              <a:schemeClr val="tx1">
                                <a:lumMod val="95000"/>
                                <a:lumOff val="5000"/>
                              </a:schemeClr>
                            </a:solidFill>
                            <a:latin typeface="Cambria Math" panose="02040503050406030204" pitchFamily="18" charset="0"/>
                          </a:rPr>
                        </m:ctrlPr>
                      </m:fPr>
                      <m:num>
                        <m:r>
                          <a:rPr lang="en-US" b="0" i="1">
                            <a:solidFill>
                              <a:schemeClr val="tx1">
                                <a:lumMod val="95000"/>
                                <a:lumOff val="5000"/>
                              </a:schemeClr>
                            </a:solidFill>
                            <a:latin typeface="Cambria Math" panose="02040503050406030204" pitchFamily="18" charset="0"/>
                          </a:rPr>
                          <m:t>𝑉𝑠</m:t>
                        </m:r>
                      </m:num>
                      <m:den>
                        <m:r>
                          <a:rPr lang="en-US" b="0" i="1">
                            <a:solidFill>
                              <a:schemeClr val="tx1">
                                <a:lumMod val="95000"/>
                                <a:lumOff val="5000"/>
                              </a:schemeClr>
                            </a:solidFill>
                            <a:latin typeface="Cambria Math" panose="02040503050406030204" pitchFamily="18" charset="0"/>
                          </a:rPr>
                          <m:t>𝑓𝑦𝑡</m:t>
                        </m:r>
                        <m:r>
                          <a:rPr lang="en-US" b="0" i="1">
                            <a:solidFill>
                              <a:schemeClr val="tx1">
                                <a:lumMod val="95000"/>
                                <a:lumOff val="5000"/>
                              </a:schemeClr>
                            </a:solidFill>
                            <a:latin typeface="Cambria Math" panose="02040503050406030204" pitchFamily="18" charset="0"/>
                          </a:rPr>
                          <m:t>∗</m:t>
                        </m:r>
                        <m:r>
                          <a:rPr lang="en-US" b="0" i="1">
                            <a:solidFill>
                              <a:schemeClr val="tx1">
                                <a:lumMod val="95000"/>
                                <a:lumOff val="5000"/>
                              </a:schemeClr>
                            </a:solidFill>
                            <a:latin typeface="Cambria Math" panose="02040503050406030204" pitchFamily="18" charset="0"/>
                          </a:rPr>
                          <m:t>𝑑</m:t>
                        </m:r>
                      </m:den>
                    </m:f>
                  </m:oMath>
                </a14:m>
                <a:r>
                  <a:rPr lang="en-US" b="0" dirty="0">
                    <a:solidFill>
                      <a:schemeClr val="tx1">
                        <a:lumMod val="95000"/>
                        <a:lumOff val="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b="0" dirty="0">
                    <a:solidFill>
                      <a:schemeClr val="tx1">
                        <a:lumMod val="95000"/>
                        <a:lumOff val="5000"/>
                      </a:schemeClr>
                    </a:solidFill>
                    <a:latin typeface="Times New Roman" panose="02020603050405020304" pitchFamily="18" charset="0"/>
                    <a:cs typeface="Times New Roman" panose="02020603050405020304" pitchFamily="18" charset="0"/>
                  </a:rPr>
                  <a:t>Al min = 5</a:t>
                </a:r>
                <a14:m>
                  <m:oMath xmlns:m="http://schemas.openxmlformats.org/officeDocument/2006/math">
                    <m:rad>
                      <m:radPr>
                        <m:degHide m:val="on"/>
                        <m:ctrlPr>
                          <a:rPr lang="en-US" b="0" i="1">
                            <a:solidFill>
                              <a:schemeClr val="tx1">
                                <a:lumMod val="95000"/>
                                <a:lumOff val="5000"/>
                              </a:schemeClr>
                            </a:solidFill>
                            <a:latin typeface="Cambria Math" panose="02040503050406030204" pitchFamily="18" charset="0"/>
                          </a:rPr>
                        </m:ctrlPr>
                      </m:radPr>
                      <m:deg/>
                      <m:e>
                        <m:r>
                          <a:rPr lang="en-US" b="0" i="1">
                            <a:solidFill>
                              <a:schemeClr val="tx1">
                                <a:lumMod val="95000"/>
                                <a:lumOff val="5000"/>
                              </a:schemeClr>
                            </a:solidFill>
                            <a:latin typeface="Cambria Math" panose="02040503050406030204" pitchFamily="18" charset="0"/>
                          </a:rPr>
                          <m:t>𝑓𝑐</m:t>
                        </m:r>
                        <m:r>
                          <a:rPr lang="en-US" b="0" i="1">
                            <a:solidFill>
                              <a:schemeClr val="tx1">
                                <a:lumMod val="95000"/>
                                <a:lumOff val="5000"/>
                              </a:schemeClr>
                            </a:solidFill>
                            <a:latin typeface="Cambria Math" panose="02040503050406030204" pitchFamily="18" charset="0"/>
                          </a:rPr>
                          <m:t>′</m:t>
                        </m:r>
                      </m:e>
                    </m:rad>
                  </m:oMath>
                </a14:m>
                <a:r>
                  <a:rPr lang="en-US" b="0" dirty="0">
                    <a:solidFill>
                      <a:schemeClr val="tx1">
                        <a:lumMod val="95000"/>
                        <a:lumOff val="5000"/>
                      </a:schemeClr>
                    </a:solidFill>
                    <a:latin typeface="Times New Roman" panose="02020603050405020304" pitchFamily="18" charset="0"/>
                    <a:cs typeface="Times New Roman" panose="02020603050405020304" pitchFamily="18" charset="0"/>
                  </a:rPr>
                  <a:t>*</a:t>
                </a:r>
                <a:r>
                  <a:rPr lang="en-US" b="0" dirty="0" err="1">
                    <a:solidFill>
                      <a:schemeClr val="tx1">
                        <a:lumMod val="95000"/>
                        <a:lumOff val="5000"/>
                      </a:schemeClr>
                    </a:solidFill>
                    <a:latin typeface="Times New Roman" panose="02020603050405020304" pitchFamily="18" charset="0"/>
                    <a:cs typeface="Times New Roman" panose="02020603050405020304" pitchFamily="18" charset="0"/>
                  </a:rPr>
                  <a:t>Acp</a:t>
                </a:r>
                <a:r>
                  <a:rPr lang="en-US" b="0" dirty="0">
                    <a:solidFill>
                      <a:schemeClr val="tx1">
                        <a:lumMod val="95000"/>
                        <a:lumOff val="5000"/>
                      </a:schemeClr>
                    </a:solidFill>
                    <a:latin typeface="Times New Roman" panose="02020603050405020304" pitchFamily="18" charset="0"/>
                    <a:cs typeface="Times New Roman" panose="02020603050405020304" pitchFamily="18" charset="0"/>
                  </a:rPr>
                  <a:t> - </a:t>
                </a:r>
                <a14:m>
                  <m:oMath xmlns:m="http://schemas.openxmlformats.org/officeDocument/2006/math">
                    <m:f>
                      <m:fPr>
                        <m:ctrlPr>
                          <a:rPr lang="en-US" b="0" i="1">
                            <a:solidFill>
                              <a:schemeClr val="tx1">
                                <a:lumMod val="95000"/>
                                <a:lumOff val="5000"/>
                              </a:schemeClr>
                            </a:solidFill>
                            <a:latin typeface="Cambria Math" panose="02040503050406030204" pitchFamily="18" charset="0"/>
                          </a:rPr>
                        </m:ctrlPr>
                      </m:fPr>
                      <m:num>
                        <m:r>
                          <a:rPr lang="en-US" b="0" i="1">
                            <a:solidFill>
                              <a:schemeClr val="tx1">
                                <a:lumMod val="95000"/>
                                <a:lumOff val="5000"/>
                              </a:schemeClr>
                            </a:solidFill>
                            <a:latin typeface="Cambria Math" panose="02040503050406030204" pitchFamily="18" charset="0"/>
                          </a:rPr>
                          <m:t>𝐴𝑡</m:t>
                        </m:r>
                      </m:num>
                      <m:den>
                        <m:r>
                          <a:rPr lang="en-US" b="0" i="1">
                            <a:solidFill>
                              <a:schemeClr val="tx1">
                                <a:lumMod val="95000"/>
                                <a:lumOff val="5000"/>
                              </a:schemeClr>
                            </a:solidFill>
                            <a:latin typeface="Cambria Math" panose="02040503050406030204" pitchFamily="18" charset="0"/>
                          </a:rPr>
                          <m:t>𝑠</m:t>
                        </m:r>
                      </m:den>
                    </m:f>
                  </m:oMath>
                </a14:m>
                <a:r>
                  <a:rPr lang="en-US" b="0" dirty="0">
                    <a:solidFill>
                      <a:schemeClr val="tx1">
                        <a:lumMod val="95000"/>
                        <a:lumOff val="5000"/>
                      </a:schemeClr>
                    </a:solidFill>
                    <a:latin typeface="Times New Roman" panose="02020603050405020304" pitchFamily="18" charset="0"/>
                    <a:cs typeface="Times New Roman" panose="02020603050405020304" pitchFamily="18" charset="0"/>
                  </a:rPr>
                  <a:t>*Ph*</a:t>
                </a:r>
                <a14:m>
                  <m:oMath xmlns:m="http://schemas.openxmlformats.org/officeDocument/2006/math">
                    <m:f>
                      <m:fPr>
                        <m:ctrlPr>
                          <a:rPr lang="en-US" b="0" i="1">
                            <a:solidFill>
                              <a:schemeClr val="tx1">
                                <a:lumMod val="95000"/>
                                <a:lumOff val="5000"/>
                              </a:schemeClr>
                            </a:solidFill>
                            <a:latin typeface="Cambria Math" panose="02040503050406030204" pitchFamily="18" charset="0"/>
                          </a:rPr>
                        </m:ctrlPr>
                      </m:fPr>
                      <m:num>
                        <m:r>
                          <a:rPr lang="en-US" b="0" i="1">
                            <a:solidFill>
                              <a:schemeClr val="tx1">
                                <a:lumMod val="95000"/>
                                <a:lumOff val="5000"/>
                              </a:schemeClr>
                            </a:solidFill>
                            <a:latin typeface="Cambria Math" panose="02040503050406030204" pitchFamily="18" charset="0"/>
                          </a:rPr>
                          <m:t>𝑓𝑦𝑡</m:t>
                        </m:r>
                      </m:num>
                      <m:den>
                        <m:r>
                          <a:rPr lang="en-US" b="0" i="1">
                            <a:solidFill>
                              <a:schemeClr val="tx1">
                                <a:lumMod val="95000"/>
                                <a:lumOff val="5000"/>
                              </a:schemeClr>
                            </a:solidFill>
                            <a:latin typeface="Cambria Math" panose="02040503050406030204" pitchFamily="18" charset="0"/>
                          </a:rPr>
                          <m:t>𝑓𝑦</m:t>
                        </m:r>
                      </m:den>
                    </m:f>
                  </m:oMath>
                </a14:m>
                <a:r>
                  <a:rPr lang="en-US" b="0" dirty="0">
                    <a:solidFill>
                      <a:schemeClr val="tx1">
                        <a:lumMod val="95000"/>
                        <a:lumOff val="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342900" indent="-342900">
                  <a:buFont typeface="Wingdings" panose="05000000000000000000" pitchFamily="2" charset="2"/>
                  <a:buChar char="q"/>
                </a:pPr>
                <a14:m>
                  <m:oMath xmlns:m="http://schemas.openxmlformats.org/officeDocument/2006/math">
                    <m:rad>
                      <m:radPr>
                        <m:degHide m:val="on"/>
                        <m:ctrlPr>
                          <a:rPr lang="en-US" b="0" i="1">
                            <a:solidFill>
                              <a:schemeClr val="tx1">
                                <a:lumMod val="95000"/>
                                <a:lumOff val="5000"/>
                              </a:schemeClr>
                            </a:solidFill>
                            <a:latin typeface="Cambria Math" panose="02040503050406030204" pitchFamily="18" charset="0"/>
                          </a:rPr>
                        </m:ctrlPr>
                      </m:radPr>
                      <m:deg/>
                      <m:e>
                        <m:sSup>
                          <m:sSupPr>
                            <m:ctrlPr>
                              <a:rPr lang="en-US" b="0" i="1">
                                <a:solidFill>
                                  <a:schemeClr val="tx1">
                                    <a:lumMod val="95000"/>
                                    <a:lumOff val="5000"/>
                                  </a:schemeClr>
                                </a:solidFill>
                                <a:latin typeface="Cambria Math" panose="02040503050406030204" pitchFamily="18" charset="0"/>
                              </a:rPr>
                            </m:ctrlPr>
                          </m:sSupPr>
                          <m:e>
                            <m:d>
                              <m:dPr>
                                <m:ctrlPr>
                                  <a:rPr lang="en-US" b="0" i="1">
                                    <a:solidFill>
                                      <a:schemeClr val="tx1">
                                        <a:lumMod val="95000"/>
                                        <a:lumOff val="5000"/>
                                      </a:schemeClr>
                                    </a:solidFill>
                                    <a:latin typeface="Cambria Math" panose="02040503050406030204" pitchFamily="18" charset="0"/>
                                  </a:rPr>
                                </m:ctrlPr>
                              </m:dPr>
                              <m:e>
                                <m:f>
                                  <m:fPr>
                                    <m:ctrlPr>
                                      <a:rPr lang="en-US" b="0" i="1">
                                        <a:solidFill>
                                          <a:schemeClr val="tx1">
                                            <a:lumMod val="95000"/>
                                            <a:lumOff val="5000"/>
                                          </a:schemeClr>
                                        </a:solidFill>
                                        <a:latin typeface="Cambria Math" panose="02040503050406030204" pitchFamily="18" charset="0"/>
                                      </a:rPr>
                                    </m:ctrlPr>
                                  </m:fPr>
                                  <m:num>
                                    <m:r>
                                      <a:rPr lang="en-US" b="0" i="1">
                                        <a:solidFill>
                                          <a:schemeClr val="tx1">
                                            <a:lumMod val="95000"/>
                                            <a:lumOff val="5000"/>
                                          </a:schemeClr>
                                        </a:solidFill>
                                        <a:latin typeface="Cambria Math" panose="02040503050406030204" pitchFamily="18" charset="0"/>
                                      </a:rPr>
                                      <m:t>𝑉𝑢</m:t>
                                    </m:r>
                                  </m:num>
                                  <m:den>
                                    <m:r>
                                      <a:rPr lang="en-US" b="0" i="1">
                                        <a:solidFill>
                                          <a:schemeClr val="tx1">
                                            <a:lumMod val="95000"/>
                                            <a:lumOff val="5000"/>
                                          </a:schemeClr>
                                        </a:solidFill>
                                        <a:latin typeface="Cambria Math" panose="02040503050406030204" pitchFamily="18" charset="0"/>
                                      </a:rPr>
                                      <m:t>𝑏𝑤</m:t>
                                    </m:r>
                                    <m:r>
                                      <a:rPr lang="en-US" b="0" i="1">
                                        <a:solidFill>
                                          <a:schemeClr val="tx1">
                                            <a:lumMod val="95000"/>
                                            <a:lumOff val="5000"/>
                                          </a:schemeClr>
                                        </a:solidFill>
                                        <a:latin typeface="Cambria Math" panose="02040503050406030204" pitchFamily="18" charset="0"/>
                                      </a:rPr>
                                      <m:t>∗</m:t>
                                    </m:r>
                                    <m:r>
                                      <a:rPr lang="en-US" b="0" i="1">
                                        <a:solidFill>
                                          <a:schemeClr val="tx1">
                                            <a:lumMod val="95000"/>
                                            <a:lumOff val="5000"/>
                                          </a:schemeClr>
                                        </a:solidFill>
                                        <a:latin typeface="Cambria Math" panose="02040503050406030204" pitchFamily="18" charset="0"/>
                                      </a:rPr>
                                      <m:t>𝑑</m:t>
                                    </m:r>
                                  </m:den>
                                </m:f>
                              </m:e>
                            </m:d>
                          </m:e>
                          <m:sup>
                            <m:r>
                              <a:rPr lang="en-US" b="0" i="1">
                                <a:solidFill>
                                  <a:schemeClr val="tx1">
                                    <a:lumMod val="95000"/>
                                    <a:lumOff val="5000"/>
                                  </a:schemeClr>
                                </a:solidFill>
                                <a:latin typeface="Cambria Math" panose="02040503050406030204" pitchFamily="18" charset="0"/>
                              </a:rPr>
                              <m:t>2</m:t>
                            </m:r>
                          </m:sup>
                        </m:sSup>
                        <m:r>
                          <a:rPr lang="en-US" b="0" i="1">
                            <a:solidFill>
                              <a:schemeClr val="tx1">
                                <a:lumMod val="95000"/>
                                <a:lumOff val="5000"/>
                              </a:schemeClr>
                            </a:solidFill>
                            <a:latin typeface="Cambria Math" panose="02040503050406030204" pitchFamily="18" charset="0"/>
                          </a:rPr>
                          <m:t>+</m:t>
                        </m:r>
                        <m:sSup>
                          <m:sSupPr>
                            <m:ctrlPr>
                              <a:rPr lang="en-US" b="0" i="1">
                                <a:solidFill>
                                  <a:schemeClr val="tx1">
                                    <a:lumMod val="95000"/>
                                    <a:lumOff val="5000"/>
                                  </a:schemeClr>
                                </a:solidFill>
                                <a:latin typeface="Cambria Math" panose="02040503050406030204" pitchFamily="18" charset="0"/>
                              </a:rPr>
                            </m:ctrlPr>
                          </m:sSupPr>
                          <m:e>
                            <m:d>
                              <m:dPr>
                                <m:ctrlPr>
                                  <a:rPr lang="en-US" b="0" i="1">
                                    <a:solidFill>
                                      <a:schemeClr val="tx1">
                                        <a:lumMod val="95000"/>
                                        <a:lumOff val="5000"/>
                                      </a:schemeClr>
                                    </a:solidFill>
                                    <a:latin typeface="Cambria Math" panose="02040503050406030204" pitchFamily="18" charset="0"/>
                                  </a:rPr>
                                </m:ctrlPr>
                              </m:dPr>
                              <m:e>
                                <m:f>
                                  <m:fPr>
                                    <m:ctrlPr>
                                      <a:rPr lang="en-US" b="0" i="1">
                                        <a:solidFill>
                                          <a:schemeClr val="tx1">
                                            <a:lumMod val="95000"/>
                                            <a:lumOff val="5000"/>
                                          </a:schemeClr>
                                        </a:solidFill>
                                        <a:latin typeface="Cambria Math" panose="02040503050406030204" pitchFamily="18" charset="0"/>
                                      </a:rPr>
                                    </m:ctrlPr>
                                  </m:fPr>
                                  <m:num>
                                    <m:r>
                                      <a:rPr lang="en-US" b="0" i="1">
                                        <a:solidFill>
                                          <a:schemeClr val="tx1">
                                            <a:lumMod val="95000"/>
                                            <a:lumOff val="5000"/>
                                          </a:schemeClr>
                                        </a:solidFill>
                                        <a:latin typeface="Cambria Math" panose="02040503050406030204" pitchFamily="18" charset="0"/>
                                      </a:rPr>
                                      <m:t>𝑇𝑢</m:t>
                                    </m:r>
                                    <m:r>
                                      <a:rPr lang="en-US" b="0" i="1">
                                        <a:solidFill>
                                          <a:schemeClr val="tx1">
                                            <a:lumMod val="95000"/>
                                            <a:lumOff val="5000"/>
                                          </a:schemeClr>
                                        </a:solidFill>
                                        <a:latin typeface="Cambria Math" panose="02040503050406030204" pitchFamily="18" charset="0"/>
                                      </a:rPr>
                                      <m:t>∗</m:t>
                                    </m:r>
                                    <m:r>
                                      <a:rPr lang="en-US" b="0" i="1">
                                        <a:solidFill>
                                          <a:schemeClr val="tx1">
                                            <a:lumMod val="95000"/>
                                            <a:lumOff val="5000"/>
                                          </a:schemeClr>
                                        </a:solidFill>
                                        <a:latin typeface="Cambria Math" panose="02040503050406030204" pitchFamily="18" charset="0"/>
                                      </a:rPr>
                                      <m:t>𝑃</m:t>
                                    </m:r>
                                    <m:r>
                                      <a:rPr lang="en-US" b="0" i="1">
                                        <a:solidFill>
                                          <a:schemeClr val="tx1">
                                            <a:lumMod val="95000"/>
                                            <a:lumOff val="5000"/>
                                          </a:schemeClr>
                                        </a:solidFill>
                                        <a:latin typeface="Cambria Math" panose="02040503050406030204" pitchFamily="18" charset="0"/>
                                      </a:rPr>
                                      <m:t>h</m:t>
                                    </m:r>
                                  </m:num>
                                  <m:den>
                                    <m:r>
                                      <a:rPr lang="en-US" b="0" i="1">
                                        <a:solidFill>
                                          <a:schemeClr val="tx1">
                                            <a:lumMod val="95000"/>
                                            <a:lumOff val="5000"/>
                                          </a:schemeClr>
                                        </a:solidFill>
                                        <a:latin typeface="Cambria Math" panose="02040503050406030204" pitchFamily="18" charset="0"/>
                                      </a:rPr>
                                      <m:t>1</m:t>
                                    </m:r>
                                    <m:r>
                                      <a:rPr lang="en-US" b="0" i="1">
                                        <a:solidFill>
                                          <a:schemeClr val="tx1">
                                            <a:lumMod val="95000"/>
                                            <a:lumOff val="5000"/>
                                          </a:schemeClr>
                                        </a:solidFill>
                                        <a:latin typeface="Cambria Math" panose="02040503050406030204" pitchFamily="18" charset="0"/>
                                      </a:rPr>
                                      <m:t>.</m:t>
                                    </m:r>
                                    <m:r>
                                      <a:rPr lang="en-US" b="0" i="1">
                                        <a:solidFill>
                                          <a:schemeClr val="tx1">
                                            <a:lumMod val="95000"/>
                                            <a:lumOff val="5000"/>
                                          </a:schemeClr>
                                        </a:solidFill>
                                        <a:latin typeface="Cambria Math" panose="02040503050406030204" pitchFamily="18" charset="0"/>
                                      </a:rPr>
                                      <m:t>7</m:t>
                                    </m:r>
                                    <m:r>
                                      <a:rPr lang="en-US" b="0" i="1">
                                        <a:solidFill>
                                          <a:schemeClr val="tx1">
                                            <a:lumMod val="95000"/>
                                            <a:lumOff val="5000"/>
                                          </a:schemeClr>
                                        </a:solidFill>
                                        <a:latin typeface="Cambria Math" panose="02040503050406030204" pitchFamily="18" charset="0"/>
                                      </a:rPr>
                                      <m:t>∗</m:t>
                                    </m:r>
                                    <m:r>
                                      <a:rPr lang="en-US" b="0" i="1">
                                        <a:solidFill>
                                          <a:schemeClr val="tx1">
                                            <a:lumMod val="95000"/>
                                            <a:lumOff val="5000"/>
                                          </a:schemeClr>
                                        </a:solidFill>
                                        <a:latin typeface="Cambria Math" panose="02040503050406030204" pitchFamily="18" charset="0"/>
                                      </a:rPr>
                                      <m:t>𝐴𝑜</m:t>
                                    </m:r>
                                    <m:sSup>
                                      <m:sSupPr>
                                        <m:ctrlPr>
                                          <a:rPr lang="en-US" b="0" i="1">
                                            <a:solidFill>
                                              <a:schemeClr val="tx1">
                                                <a:lumMod val="95000"/>
                                                <a:lumOff val="5000"/>
                                              </a:schemeClr>
                                            </a:solidFill>
                                            <a:latin typeface="Cambria Math" panose="02040503050406030204" pitchFamily="18" charset="0"/>
                                          </a:rPr>
                                        </m:ctrlPr>
                                      </m:sSupPr>
                                      <m:e>
                                        <m:r>
                                          <a:rPr lang="en-US" b="0" i="1">
                                            <a:solidFill>
                                              <a:schemeClr val="tx1">
                                                <a:lumMod val="95000"/>
                                                <a:lumOff val="5000"/>
                                              </a:schemeClr>
                                            </a:solidFill>
                                            <a:latin typeface="Cambria Math" panose="02040503050406030204" pitchFamily="18" charset="0"/>
                                          </a:rPr>
                                          <m:t>h</m:t>
                                        </m:r>
                                      </m:e>
                                      <m:sup>
                                        <m:r>
                                          <a:rPr lang="en-US" b="0" i="1">
                                            <a:solidFill>
                                              <a:schemeClr val="tx1">
                                                <a:lumMod val="95000"/>
                                                <a:lumOff val="5000"/>
                                              </a:schemeClr>
                                            </a:solidFill>
                                            <a:latin typeface="Cambria Math" panose="02040503050406030204" pitchFamily="18" charset="0"/>
                                          </a:rPr>
                                          <m:t>2</m:t>
                                        </m:r>
                                      </m:sup>
                                    </m:sSup>
                                  </m:den>
                                </m:f>
                              </m:e>
                            </m:d>
                          </m:e>
                          <m:sup>
                            <m:r>
                              <a:rPr lang="en-US" b="0" i="1">
                                <a:solidFill>
                                  <a:schemeClr val="tx1">
                                    <a:lumMod val="95000"/>
                                    <a:lumOff val="5000"/>
                                  </a:schemeClr>
                                </a:solidFill>
                                <a:latin typeface="Cambria Math" panose="02040503050406030204" pitchFamily="18" charset="0"/>
                              </a:rPr>
                              <m:t>2</m:t>
                            </m:r>
                          </m:sup>
                        </m:sSup>
                      </m:e>
                    </m:rad>
                  </m:oMath>
                </a14:m>
                <a:r>
                  <a:rPr lang="en-US" b="0" dirty="0">
                    <a:solidFill>
                      <a:schemeClr val="tx1">
                        <a:lumMod val="95000"/>
                        <a:lumOff val="5000"/>
                      </a:schemeClr>
                    </a:solidFill>
                    <a:latin typeface="Times New Roman" panose="02020603050405020304" pitchFamily="18" charset="0"/>
                    <a:cs typeface="Times New Roman" panose="02020603050405020304" pitchFamily="18" charset="0"/>
                  </a:rPr>
                  <a:t> &lt;φ</a:t>
                </a:r>
                <a14:m>
                  <m:oMath xmlns:m="http://schemas.openxmlformats.org/officeDocument/2006/math">
                    <m:f>
                      <m:fPr>
                        <m:ctrlPr>
                          <a:rPr lang="en-US" b="0" i="1">
                            <a:solidFill>
                              <a:schemeClr val="tx1">
                                <a:lumMod val="95000"/>
                                <a:lumOff val="5000"/>
                              </a:schemeClr>
                            </a:solidFill>
                            <a:latin typeface="Cambria Math" panose="02040503050406030204" pitchFamily="18" charset="0"/>
                          </a:rPr>
                        </m:ctrlPr>
                      </m:fPr>
                      <m:num>
                        <m:r>
                          <a:rPr lang="en-US" b="0" i="1">
                            <a:solidFill>
                              <a:schemeClr val="tx1">
                                <a:lumMod val="95000"/>
                                <a:lumOff val="5000"/>
                              </a:schemeClr>
                            </a:solidFill>
                            <a:latin typeface="Cambria Math" panose="02040503050406030204" pitchFamily="18" charset="0"/>
                          </a:rPr>
                          <m:t>5</m:t>
                        </m:r>
                      </m:num>
                      <m:den>
                        <m:r>
                          <a:rPr lang="en-US" b="0" i="1">
                            <a:solidFill>
                              <a:schemeClr val="tx1">
                                <a:lumMod val="95000"/>
                                <a:lumOff val="5000"/>
                              </a:schemeClr>
                            </a:solidFill>
                            <a:latin typeface="Cambria Math" panose="02040503050406030204" pitchFamily="18" charset="0"/>
                          </a:rPr>
                          <m:t>6</m:t>
                        </m:r>
                      </m:den>
                    </m:f>
                    <m:rad>
                      <m:radPr>
                        <m:degHide m:val="on"/>
                        <m:ctrlPr>
                          <a:rPr lang="en-US" b="0" i="1">
                            <a:solidFill>
                              <a:schemeClr val="tx1">
                                <a:lumMod val="95000"/>
                                <a:lumOff val="5000"/>
                              </a:schemeClr>
                            </a:solidFill>
                            <a:latin typeface="Cambria Math" panose="02040503050406030204" pitchFamily="18" charset="0"/>
                          </a:rPr>
                        </m:ctrlPr>
                      </m:radPr>
                      <m:deg/>
                      <m:e>
                        <m:r>
                          <a:rPr lang="en-US" b="0" i="1">
                            <a:solidFill>
                              <a:schemeClr val="tx1">
                                <a:lumMod val="95000"/>
                                <a:lumOff val="5000"/>
                              </a:schemeClr>
                            </a:solidFill>
                            <a:latin typeface="Cambria Math" panose="02040503050406030204" pitchFamily="18" charset="0"/>
                          </a:rPr>
                          <m:t>28</m:t>
                        </m:r>
                      </m:e>
                    </m:rad>
                  </m:oMath>
                </a14:m>
                <a:endParaRPr lang="en-US" b="0" dirty="0">
                  <a:solidFill>
                    <a:schemeClr val="tx1">
                      <a:lumMod val="95000"/>
                      <a:lumOff val="5000"/>
                    </a:schemeClr>
                  </a:solidFill>
                  <a:latin typeface="Times New Roman" panose="02020603050405020304" pitchFamily="18" charset="0"/>
                  <a:cs typeface="Times New Roman" panose="02020603050405020304" pitchFamily="18" charset="0"/>
                </a:endParaRPr>
              </a:p>
              <a:p>
                <a:r>
                  <a:rPr lang="en-US" sz="1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1800" b="0" dirty="0">
                    <a:solidFill>
                      <a:srgbClr val="000000"/>
                    </a:solidFill>
                    <a:effectLst/>
                    <a:latin typeface="Times New Roman" panose="02020603050405020304" pitchFamily="18" charset="0"/>
                    <a:ea typeface="Cambria Math" panose="02040503050406030204" pitchFamily="18" charset="0"/>
                    <a:cs typeface="Arial" panose="020B0604020202020204" pitchFamily="34" charset="0"/>
                  </a:rPr>
                  <a:t>                                                                                                                </a:t>
                </a:r>
                <a:r>
                  <a:rPr lang="en-US" sz="1800" b="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800" b="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r>
                  <a:rPr lang="en-US" sz="1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2600"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20907F89-EABE-41BA-BC74-F625DFE049A2}"/>
                  </a:ext>
                </a:extLst>
              </p:cNvPr>
              <p:cNvSpPr>
                <a:spLocks noGrp="1" noRot="1" noChangeAspect="1" noMove="1" noResize="1" noEditPoints="1" noAdjustHandles="1" noChangeArrowheads="1" noChangeShapeType="1" noTextEdit="1"/>
              </p:cNvSpPr>
              <p:nvPr>
                <p:ph idx="14"/>
              </p:nvPr>
            </p:nvSpPr>
            <p:spPr>
              <a:xfrm>
                <a:off x="702247" y="381996"/>
                <a:ext cx="10787505" cy="465155"/>
              </a:xfrm>
              <a:blipFill>
                <a:blip r:embed="rId3"/>
                <a:stretch>
                  <a:fillRect l="-847" b="-1242105"/>
                </a:stretch>
              </a:blipFill>
            </p:spPr>
            <p:txBody>
              <a:bodyPr/>
              <a:lstStyle/>
              <a:p>
                <a:r>
                  <a:rPr lang="en-US">
                    <a:noFill/>
                  </a:rPr>
                  <a:t> </a:t>
                </a:r>
              </a:p>
            </p:txBody>
          </p:sp>
        </mc:Fallback>
      </mc:AlternateContent>
    </p:spTree>
    <p:extLst>
      <p:ext uri="{BB962C8B-B14F-4D97-AF65-F5344CB8AC3E}">
        <p14:creationId xmlns:p14="http://schemas.microsoft.com/office/powerpoint/2010/main" val="32084138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136903" y="586183"/>
            <a:ext cx="10787505" cy="465155"/>
          </a:xfrm>
        </p:spPr>
        <p:txBody>
          <a:bodyPr/>
          <a:lstStyle/>
          <a:p>
            <a:r>
              <a:rPr lang="en-US" sz="2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Design of beams </a:t>
            </a:r>
          </a:p>
        </p:txBody>
      </p:sp>
      <p:sp>
        <p:nvSpPr>
          <p:cNvPr id="11" name="TextBox 10">
            <a:extLst>
              <a:ext uri="{FF2B5EF4-FFF2-40B4-BE49-F238E27FC236}">
                <a16:creationId xmlns:a16="http://schemas.microsoft.com/office/drawing/2014/main" id="{8ECECE08-9706-4D41-8C52-71DC0A372DFB}"/>
              </a:ext>
            </a:extLst>
          </p:cNvPr>
          <p:cNvSpPr txBox="1"/>
          <p:nvPr/>
        </p:nvSpPr>
        <p:spPr>
          <a:xfrm>
            <a:off x="519074" y="1360308"/>
            <a:ext cx="85347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10" name="Picture 9">
            <a:extLst>
              <a:ext uri="{FF2B5EF4-FFF2-40B4-BE49-F238E27FC236}">
                <a16:creationId xmlns:a16="http://schemas.microsoft.com/office/drawing/2014/main" id="{5FFD24B1-EAAF-41C7-93B8-D145679B6CFD}"/>
              </a:ext>
            </a:extLst>
          </p:cNvPr>
          <p:cNvPicPr>
            <a:picLocks noChangeAspect="1"/>
          </p:cNvPicPr>
          <p:nvPr/>
        </p:nvPicPr>
        <p:blipFill>
          <a:blip r:embed="rId3"/>
          <a:stretch>
            <a:fillRect/>
          </a:stretch>
        </p:blipFill>
        <p:spPr>
          <a:xfrm>
            <a:off x="6409678" y="1444429"/>
            <a:ext cx="5782322" cy="5413571"/>
          </a:xfrm>
          <a:prstGeom prst="rect">
            <a:avLst/>
          </a:prstGeom>
        </p:spPr>
      </p:pic>
      <p:pic>
        <p:nvPicPr>
          <p:cNvPr id="13" name="Picture 12">
            <a:extLst>
              <a:ext uri="{FF2B5EF4-FFF2-40B4-BE49-F238E27FC236}">
                <a16:creationId xmlns:a16="http://schemas.microsoft.com/office/drawing/2014/main" id="{14FE6D87-C51D-4F11-BC39-C08E414D8123}"/>
              </a:ext>
            </a:extLst>
          </p:cNvPr>
          <p:cNvPicPr>
            <a:picLocks noChangeAspect="1"/>
          </p:cNvPicPr>
          <p:nvPr/>
        </p:nvPicPr>
        <p:blipFill>
          <a:blip r:embed="rId4"/>
          <a:stretch>
            <a:fillRect/>
          </a:stretch>
        </p:blipFill>
        <p:spPr>
          <a:xfrm>
            <a:off x="0" y="1444429"/>
            <a:ext cx="6278126" cy="5413571"/>
          </a:xfrm>
          <a:prstGeom prst="rect">
            <a:avLst/>
          </a:prstGeom>
        </p:spPr>
      </p:pic>
    </p:spTree>
    <p:extLst>
      <p:ext uri="{BB962C8B-B14F-4D97-AF65-F5344CB8AC3E}">
        <p14:creationId xmlns:p14="http://schemas.microsoft.com/office/powerpoint/2010/main" val="210477438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136903" y="586183"/>
            <a:ext cx="10787505" cy="465155"/>
          </a:xfrm>
        </p:spPr>
        <p:txBody>
          <a:bodyPr/>
          <a:lstStyle/>
          <a:p>
            <a:r>
              <a:rPr lang="en-US" sz="2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Beams reinforcement - basement 2</a:t>
            </a:r>
          </a:p>
        </p:txBody>
      </p:sp>
      <p:sp>
        <p:nvSpPr>
          <p:cNvPr id="11" name="TextBox 10">
            <a:extLst>
              <a:ext uri="{FF2B5EF4-FFF2-40B4-BE49-F238E27FC236}">
                <a16:creationId xmlns:a16="http://schemas.microsoft.com/office/drawing/2014/main" id="{8ECECE08-9706-4D41-8C52-71DC0A372DFB}"/>
              </a:ext>
            </a:extLst>
          </p:cNvPr>
          <p:cNvSpPr txBox="1"/>
          <p:nvPr/>
        </p:nvSpPr>
        <p:spPr>
          <a:xfrm>
            <a:off x="519074" y="1360308"/>
            <a:ext cx="85347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4" name="Picture 3">
            <a:extLst>
              <a:ext uri="{FF2B5EF4-FFF2-40B4-BE49-F238E27FC236}">
                <a16:creationId xmlns:a16="http://schemas.microsoft.com/office/drawing/2014/main" id="{86D8D4F8-22CD-45C8-BEE8-61DADFDBD233}"/>
              </a:ext>
            </a:extLst>
          </p:cNvPr>
          <p:cNvPicPr>
            <a:picLocks noChangeAspect="1"/>
          </p:cNvPicPr>
          <p:nvPr/>
        </p:nvPicPr>
        <p:blipFill>
          <a:blip r:embed="rId3"/>
          <a:stretch>
            <a:fillRect/>
          </a:stretch>
        </p:blipFill>
        <p:spPr>
          <a:xfrm>
            <a:off x="584716" y="2038610"/>
            <a:ext cx="11088210" cy="4282675"/>
          </a:xfrm>
          <a:prstGeom prst="rect">
            <a:avLst/>
          </a:prstGeom>
        </p:spPr>
      </p:pic>
    </p:spTree>
    <p:extLst>
      <p:ext uri="{BB962C8B-B14F-4D97-AF65-F5344CB8AC3E}">
        <p14:creationId xmlns:p14="http://schemas.microsoft.com/office/powerpoint/2010/main" val="259335698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136903" y="586183"/>
            <a:ext cx="10787505" cy="465155"/>
          </a:xfrm>
        </p:spPr>
        <p:txBody>
          <a:bodyPr/>
          <a:lstStyle/>
          <a:p>
            <a:r>
              <a:rPr lang="en-US" sz="2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Beams reinforcement - Top</a:t>
            </a:r>
            <a:r>
              <a:rPr lang="en-US" sz="2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floor </a:t>
            </a:r>
            <a:endParaRPr lang="en-US" sz="2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8ECECE08-9706-4D41-8C52-71DC0A372DFB}"/>
              </a:ext>
            </a:extLst>
          </p:cNvPr>
          <p:cNvSpPr txBox="1"/>
          <p:nvPr/>
        </p:nvSpPr>
        <p:spPr>
          <a:xfrm>
            <a:off x="519074" y="1360308"/>
            <a:ext cx="85347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5" name="Picture 4">
            <a:extLst>
              <a:ext uri="{FF2B5EF4-FFF2-40B4-BE49-F238E27FC236}">
                <a16:creationId xmlns:a16="http://schemas.microsoft.com/office/drawing/2014/main" id="{5C37E77D-6354-4148-9C25-4B2EBDA3E669}"/>
              </a:ext>
            </a:extLst>
          </p:cNvPr>
          <p:cNvPicPr>
            <a:picLocks noChangeAspect="1"/>
          </p:cNvPicPr>
          <p:nvPr/>
        </p:nvPicPr>
        <p:blipFill>
          <a:blip r:embed="rId3"/>
          <a:stretch>
            <a:fillRect/>
          </a:stretch>
        </p:blipFill>
        <p:spPr>
          <a:xfrm>
            <a:off x="660402" y="1360308"/>
            <a:ext cx="10871195" cy="5385112"/>
          </a:xfrm>
          <a:prstGeom prst="rect">
            <a:avLst/>
          </a:prstGeom>
        </p:spPr>
      </p:pic>
    </p:spTree>
    <p:extLst>
      <p:ext uri="{BB962C8B-B14F-4D97-AF65-F5344CB8AC3E}">
        <p14:creationId xmlns:p14="http://schemas.microsoft.com/office/powerpoint/2010/main" val="4530639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136903" y="328731"/>
            <a:ext cx="10787505" cy="465155"/>
          </a:xfrm>
        </p:spPr>
        <p:txBody>
          <a:bodyPr/>
          <a:lstStyle/>
          <a:p>
            <a:r>
              <a:rPr lang="en-US" sz="2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Frame (1) reinforcement  </a:t>
            </a:r>
          </a:p>
        </p:txBody>
      </p:sp>
      <p:sp>
        <p:nvSpPr>
          <p:cNvPr id="11" name="TextBox 10">
            <a:extLst>
              <a:ext uri="{FF2B5EF4-FFF2-40B4-BE49-F238E27FC236}">
                <a16:creationId xmlns:a16="http://schemas.microsoft.com/office/drawing/2014/main" id="{8ECECE08-9706-4D41-8C52-71DC0A372DFB}"/>
              </a:ext>
            </a:extLst>
          </p:cNvPr>
          <p:cNvSpPr txBox="1"/>
          <p:nvPr/>
        </p:nvSpPr>
        <p:spPr>
          <a:xfrm>
            <a:off x="568442" y="1247521"/>
            <a:ext cx="85347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LONGITUDUNAL </a:t>
            </a:r>
          </a:p>
        </p:txBody>
      </p:sp>
      <p:sp>
        <p:nvSpPr>
          <p:cNvPr id="9" name="TextBox 8">
            <a:extLst>
              <a:ext uri="{FF2B5EF4-FFF2-40B4-BE49-F238E27FC236}">
                <a16:creationId xmlns:a16="http://schemas.microsoft.com/office/drawing/2014/main" id="{9E5E5CA2-4A49-46AC-8D50-E87F988D6A22}"/>
              </a:ext>
            </a:extLst>
          </p:cNvPr>
          <p:cNvSpPr txBox="1"/>
          <p:nvPr/>
        </p:nvSpPr>
        <p:spPr>
          <a:xfrm>
            <a:off x="568442" y="5303473"/>
            <a:ext cx="85347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CROSS SECTION  </a:t>
            </a:r>
          </a:p>
        </p:txBody>
      </p:sp>
      <p:pic>
        <p:nvPicPr>
          <p:cNvPr id="10" name="Picture 9">
            <a:extLst>
              <a:ext uri="{FF2B5EF4-FFF2-40B4-BE49-F238E27FC236}">
                <a16:creationId xmlns:a16="http://schemas.microsoft.com/office/drawing/2014/main" id="{D936D456-FCDB-4D9B-9D7A-A8FA50E1F971}"/>
              </a:ext>
            </a:extLst>
          </p:cNvPr>
          <p:cNvPicPr>
            <a:picLocks noChangeAspect="1"/>
          </p:cNvPicPr>
          <p:nvPr/>
        </p:nvPicPr>
        <p:blipFill>
          <a:blip r:embed="rId3"/>
          <a:stretch>
            <a:fillRect/>
          </a:stretch>
        </p:blipFill>
        <p:spPr>
          <a:xfrm>
            <a:off x="0" y="1795430"/>
            <a:ext cx="12192000" cy="1756734"/>
          </a:xfrm>
          <a:prstGeom prst="rect">
            <a:avLst/>
          </a:prstGeom>
        </p:spPr>
      </p:pic>
      <p:pic>
        <p:nvPicPr>
          <p:cNvPr id="4" name="Picture 3">
            <a:extLst>
              <a:ext uri="{FF2B5EF4-FFF2-40B4-BE49-F238E27FC236}">
                <a16:creationId xmlns:a16="http://schemas.microsoft.com/office/drawing/2014/main" id="{157B3398-96F1-4ECC-8E1A-2D985E37E8DA}"/>
              </a:ext>
            </a:extLst>
          </p:cNvPr>
          <p:cNvPicPr>
            <a:picLocks noChangeAspect="1"/>
          </p:cNvPicPr>
          <p:nvPr/>
        </p:nvPicPr>
        <p:blipFill>
          <a:blip r:embed="rId4"/>
          <a:stretch>
            <a:fillRect/>
          </a:stretch>
        </p:blipFill>
        <p:spPr>
          <a:xfrm>
            <a:off x="4181383" y="3668216"/>
            <a:ext cx="3102445" cy="3189784"/>
          </a:xfrm>
          <a:prstGeom prst="rect">
            <a:avLst/>
          </a:prstGeom>
        </p:spPr>
      </p:pic>
    </p:spTree>
    <p:extLst>
      <p:ext uri="{BB962C8B-B14F-4D97-AF65-F5344CB8AC3E}">
        <p14:creationId xmlns:p14="http://schemas.microsoft.com/office/powerpoint/2010/main" val="324204527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545904" y="468845"/>
            <a:ext cx="10787505" cy="465155"/>
          </a:xfrm>
        </p:spPr>
        <p:txBody>
          <a:bodyPr/>
          <a:lstStyle/>
          <a:p>
            <a:r>
              <a:rPr lang="en-US" sz="2500" dirty="0">
                <a:solidFill>
                  <a:srgbClr val="000000"/>
                </a:solidFill>
                <a:latin typeface="High Tower Text" panose="02040502050506030303" pitchFamily="18" charset="0"/>
                <a:ea typeface="Calibri" panose="020F0502020204030204" pitchFamily="34" charset="0"/>
                <a:cs typeface="Arial" panose="020B0604020202020204" pitchFamily="34" charset="0"/>
              </a:rPr>
              <a:t>Architectural plan for basement floor </a:t>
            </a:r>
            <a:endParaRPr lang="en-US" sz="2500" dirty="0">
              <a:solidFill>
                <a:srgbClr val="000000"/>
              </a:solidFill>
              <a:effectLst/>
              <a:latin typeface="High Tower Text" panose="02040502050506030303" pitchFamily="18" charset="0"/>
              <a:ea typeface="Calibri" panose="020F050202020403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B7E27327-758E-4D3B-8A29-4618D309CED1}"/>
              </a:ext>
            </a:extLst>
          </p:cNvPr>
          <p:cNvPicPr>
            <a:picLocks noChangeAspect="1"/>
          </p:cNvPicPr>
          <p:nvPr/>
        </p:nvPicPr>
        <p:blipFill>
          <a:blip r:embed="rId3"/>
          <a:stretch>
            <a:fillRect/>
          </a:stretch>
        </p:blipFill>
        <p:spPr>
          <a:xfrm>
            <a:off x="2386318" y="1686212"/>
            <a:ext cx="7128567" cy="4856255"/>
          </a:xfrm>
          <a:prstGeom prst="rect">
            <a:avLst/>
          </a:prstGeom>
        </p:spPr>
      </p:pic>
    </p:spTree>
    <p:extLst>
      <p:ext uri="{BB962C8B-B14F-4D97-AF65-F5344CB8AC3E}">
        <p14:creationId xmlns:p14="http://schemas.microsoft.com/office/powerpoint/2010/main" val="28101620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136903" y="586183"/>
            <a:ext cx="10787505" cy="465155"/>
          </a:xfrm>
        </p:spPr>
        <p:txBody>
          <a:bodyPr/>
          <a:lstStyle/>
          <a:p>
            <a:r>
              <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3)column design</a:t>
            </a:r>
          </a:p>
          <a:p>
            <a:endParaRPr lang="en-US" sz="2600" dirty="0">
              <a:solidFill>
                <a:srgbClr val="000000"/>
              </a:solidFill>
              <a:latin typeface="Footlight MT Light" panose="0204060206030A020304" pitchFamily="18" charset="0"/>
              <a:ea typeface="Calibri" panose="020F0502020204030204" pitchFamily="34" charset="0"/>
              <a:cs typeface="Times New Roman" panose="02020603050405020304" pitchFamily="18" charset="0"/>
            </a:endParaRPr>
          </a:p>
          <a:p>
            <a:endParaRPr lang="en-US" sz="2600"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endParaRPr>
          </a:p>
          <a:p>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Column layout </a:t>
            </a: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p>
        </p:txBody>
      </p:sp>
      <p:pic>
        <p:nvPicPr>
          <p:cNvPr id="4" name="Picture 3">
            <a:extLst>
              <a:ext uri="{FF2B5EF4-FFF2-40B4-BE49-F238E27FC236}">
                <a16:creationId xmlns:a16="http://schemas.microsoft.com/office/drawing/2014/main" id="{B0AACFF1-D177-4819-9E86-16D66F0D7E2F}"/>
              </a:ext>
            </a:extLst>
          </p:cNvPr>
          <p:cNvPicPr>
            <a:picLocks noChangeAspect="1"/>
          </p:cNvPicPr>
          <p:nvPr/>
        </p:nvPicPr>
        <p:blipFill>
          <a:blip r:embed="rId3"/>
          <a:stretch>
            <a:fillRect/>
          </a:stretch>
        </p:blipFill>
        <p:spPr>
          <a:xfrm>
            <a:off x="3623258" y="269334"/>
            <a:ext cx="7447196" cy="6419631"/>
          </a:xfrm>
          <a:prstGeom prst="rect">
            <a:avLst/>
          </a:prstGeom>
        </p:spPr>
      </p:pic>
    </p:spTree>
    <p:extLst>
      <p:ext uri="{BB962C8B-B14F-4D97-AF65-F5344CB8AC3E}">
        <p14:creationId xmlns:p14="http://schemas.microsoft.com/office/powerpoint/2010/main" val="248663353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136903" y="586183"/>
            <a:ext cx="10787505" cy="465155"/>
          </a:xfrm>
        </p:spPr>
        <p:txBody>
          <a:bodyPr/>
          <a:lstStyle/>
          <a:p>
            <a:r>
              <a:rPr lang="en-US" sz="2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column reinforcement  </a:t>
            </a:r>
          </a:p>
        </p:txBody>
      </p:sp>
      <p:pic>
        <p:nvPicPr>
          <p:cNvPr id="4" name="Picture 3">
            <a:extLst>
              <a:ext uri="{FF2B5EF4-FFF2-40B4-BE49-F238E27FC236}">
                <a16:creationId xmlns:a16="http://schemas.microsoft.com/office/drawing/2014/main" id="{DC81D7CE-007A-45E4-A91B-F34D2DD89137}"/>
              </a:ext>
            </a:extLst>
          </p:cNvPr>
          <p:cNvPicPr>
            <a:picLocks noChangeAspect="1"/>
          </p:cNvPicPr>
          <p:nvPr/>
        </p:nvPicPr>
        <p:blipFill>
          <a:blip r:embed="rId3"/>
          <a:stretch>
            <a:fillRect/>
          </a:stretch>
        </p:blipFill>
        <p:spPr>
          <a:xfrm>
            <a:off x="0" y="2063750"/>
            <a:ext cx="12192000" cy="2730500"/>
          </a:xfrm>
          <a:prstGeom prst="rect">
            <a:avLst/>
          </a:prstGeom>
        </p:spPr>
      </p:pic>
    </p:spTree>
    <p:extLst>
      <p:ext uri="{BB962C8B-B14F-4D97-AF65-F5344CB8AC3E}">
        <p14:creationId xmlns:p14="http://schemas.microsoft.com/office/powerpoint/2010/main" val="215977366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136903" y="586183"/>
            <a:ext cx="10787505" cy="465155"/>
          </a:xfrm>
        </p:spPr>
        <p:txBody>
          <a:bodyPr/>
          <a:lstStyle/>
          <a:p>
            <a:r>
              <a:rPr lang="en-US" sz="2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column reinforcement  </a:t>
            </a:r>
          </a:p>
        </p:txBody>
      </p:sp>
      <p:pic>
        <p:nvPicPr>
          <p:cNvPr id="4" name="Picture 3">
            <a:extLst>
              <a:ext uri="{FF2B5EF4-FFF2-40B4-BE49-F238E27FC236}">
                <a16:creationId xmlns:a16="http://schemas.microsoft.com/office/drawing/2014/main" id="{9C42A752-AF4D-41E2-9B86-FE1563D793EB}"/>
              </a:ext>
            </a:extLst>
          </p:cNvPr>
          <p:cNvPicPr>
            <a:picLocks noChangeAspect="1"/>
          </p:cNvPicPr>
          <p:nvPr/>
        </p:nvPicPr>
        <p:blipFill>
          <a:blip r:embed="rId3"/>
          <a:stretch>
            <a:fillRect/>
          </a:stretch>
        </p:blipFill>
        <p:spPr>
          <a:xfrm>
            <a:off x="7765960" y="46419"/>
            <a:ext cx="1875189" cy="6811581"/>
          </a:xfrm>
          <a:prstGeom prst="rect">
            <a:avLst/>
          </a:prstGeom>
        </p:spPr>
      </p:pic>
      <p:pic>
        <p:nvPicPr>
          <p:cNvPr id="7" name="Picture 6">
            <a:extLst>
              <a:ext uri="{FF2B5EF4-FFF2-40B4-BE49-F238E27FC236}">
                <a16:creationId xmlns:a16="http://schemas.microsoft.com/office/drawing/2014/main" id="{E5A31DC8-9366-413B-9D0E-071ECB34A0D9}"/>
              </a:ext>
            </a:extLst>
          </p:cNvPr>
          <p:cNvPicPr>
            <a:picLocks noChangeAspect="1"/>
          </p:cNvPicPr>
          <p:nvPr/>
        </p:nvPicPr>
        <p:blipFill>
          <a:blip r:embed="rId4"/>
          <a:stretch>
            <a:fillRect/>
          </a:stretch>
        </p:blipFill>
        <p:spPr>
          <a:xfrm>
            <a:off x="2654424" y="2521071"/>
            <a:ext cx="4327488" cy="3115271"/>
          </a:xfrm>
          <a:prstGeom prst="rect">
            <a:avLst/>
          </a:prstGeom>
        </p:spPr>
      </p:pic>
    </p:spTree>
    <p:extLst>
      <p:ext uri="{BB962C8B-B14F-4D97-AF65-F5344CB8AC3E}">
        <p14:creationId xmlns:p14="http://schemas.microsoft.com/office/powerpoint/2010/main" val="37510925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438744" y="798990"/>
            <a:ext cx="10787505" cy="967666"/>
          </a:xfrm>
        </p:spPr>
        <p:txBody>
          <a:bodyPr/>
          <a:lstStyle/>
          <a:p>
            <a:r>
              <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 Design of Walls</a:t>
            </a:r>
          </a:p>
          <a:p>
            <a:endParaRPr lang="en-US" sz="2600" dirty="0">
              <a:solidFill>
                <a:srgbClr val="000000"/>
              </a:solidFill>
              <a:latin typeface="Footlight MT Light" panose="0204060206030A020304" pitchFamily="18" charset="0"/>
              <a:ea typeface="Calibri" panose="020F0502020204030204" pitchFamily="34" charset="0"/>
              <a:cs typeface="Times New Roman" panose="02020603050405020304" pitchFamily="18" charset="0"/>
            </a:endParaRPr>
          </a:p>
          <a:p>
            <a:endParaRPr lang="en-US" sz="2600"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endParaRPr>
          </a:p>
          <a:p>
            <a:endParaRPr lang="en-US" sz="2600" dirty="0">
              <a:solidFill>
                <a:srgbClr val="000000"/>
              </a:solidFill>
              <a:latin typeface="Footlight MT Light" panose="0204060206030A020304" pitchFamily="18" charset="0"/>
              <a:ea typeface="Calibri" panose="020F0502020204030204" pitchFamily="34" charset="0"/>
              <a:cs typeface="Times New Roman" panose="02020603050405020304" pitchFamily="18" charset="0"/>
            </a:endParaRPr>
          </a:p>
          <a:p>
            <a:endParaRPr lang="en-US" sz="2600"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endParaRPr>
          </a:p>
          <a:p>
            <a:endParaRPr lang="en-US" sz="2600"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endParaRPr>
          </a:p>
          <a:p>
            <a:r>
              <a:rPr lang="en-US" sz="1800" dirty="0">
                <a:solidFill>
                  <a:srgbClr val="000000"/>
                </a:solidFill>
                <a:effectLst/>
                <a:latin typeface="Times New Roman" panose="02020603050405020304" pitchFamily="18" charset="0"/>
                <a:ea typeface="Calibri" panose="020F0502020204030204" pitchFamily="34" charset="0"/>
              </a:rPr>
              <a:t>Group of piers and spandrels were defined in ETABS software. Where, the vertical elements in each wall were assigned to a certain pier, while the horizontal elements which are exist above the openings were assigned to a certain spandrel.</a:t>
            </a:r>
            <a:endParaRPr lang="en-US" b="0" dirty="0">
              <a:latin typeface="Times New Roman" panose="02020603050405020304" pitchFamily="18" charset="0"/>
              <a:cs typeface="Times New Roman" panose="02020603050405020304" pitchFamily="18" charset="0"/>
            </a:endParaRPr>
          </a:p>
          <a:p>
            <a:endParaRPr lang="en-US" b="0" dirty="0">
              <a:latin typeface="Times New Roman" panose="02020603050405020304" pitchFamily="18" charset="0"/>
              <a:cs typeface="Times New Roman" panose="02020603050405020304" pitchFamily="18" charset="0"/>
            </a:endParaRPr>
          </a:p>
          <a:p>
            <a:endParaRPr lang="en-US" sz="2600"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endParaRPr>
          </a:p>
        </p:txBody>
      </p:sp>
      <p:graphicFrame>
        <p:nvGraphicFramePr>
          <p:cNvPr id="2" name="Table 3">
            <a:extLst>
              <a:ext uri="{FF2B5EF4-FFF2-40B4-BE49-F238E27FC236}">
                <a16:creationId xmlns:a16="http://schemas.microsoft.com/office/drawing/2014/main" id="{BF946709-77B7-464A-8595-9D618F397913}"/>
              </a:ext>
            </a:extLst>
          </p:cNvPr>
          <p:cNvGraphicFramePr>
            <a:graphicFrameLocks noGrp="1"/>
          </p:cNvGraphicFramePr>
          <p:nvPr/>
        </p:nvGraphicFramePr>
        <p:xfrm>
          <a:off x="3900256" y="2352582"/>
          <a:ext cx="4391488" cy="1794656"/>
        </p:xfrm>
        <a:graphic>
          <a:graphicData uri="http://schemas.openxmlformats.org/drawingml/2006/table">
            <a:tbl>
              <a:tblPr firstRow="1" bandRow="1">
                <a:tableStyleId>{5C22544A-7EE6-4342-B048-85BDC9FD1C3A}</a:tableStyleId>
              </a:tblPr>
              <a:tblGrid>
                <a:gridCol w="4391488">
                  <a:extLst>
                    <a:ext uri="{9D8B030D-6E8A-4147-A177-3AD203B41FA5}">
                      <a16:colId xmlns:a16="http://schemas.microsoft.com/office/drawing/2014/main" val="4141374698"/>
                    </a:ext>
                  </a:extLst>
                </a:gridCol>
              </a:tblGrid>
              <a:tr h="448664">
                <a:tc>
                  <a:txBody>
                    <a:bodyPr/>
                    <a:lstStyle/>
                    <a:p>
                      <a:pPr algn="ctr"/>
                      <a:r>
                        <a:rPr lang="en-GB" dirty="0">
                          <a:solidFill>
                            <a:schemeClr val="tx1"/>
                          </a:solidFill>
                        </a:rPr>
                        <a:t>Thickness</a:t>
                      </a:r>
                      <a:endParaRPr lang="en-US" dirty="0">
                        <a:solidFill>
                          <a:schemeClr val="tx1"/>
                        </a:solidFill>
                      </a:endParaRPr>
                    </a:p>
                  </a:txBody>
                  <a:tcPr/>
                </a:tc>
                <a:extLst>
                  <a:ext uri="{0D108BD9-81ED-4DB2-BD59-A6C34878D82A}">
                    <a16:rowId xmlns:a16="http://schemas.microsoft.com/office/drawing/2014/main" val="1420625926"/>
                  </a:ext>
                </a:extLst>
              </a:tr>
              <a:tr h="448664">
                <a:tc>
                  <a:txBody>
                    <a:bodyPr/>
                    <a:lstStyle/>
                    <a:p>
                      <a:pPr algn="ctr"/>
                      <a:r>
                        <a:rPr lang="en-GB" dirty="0"/>
                        <a:t>500 mm </a:t>
                      </a:r>
                    </a:p>
                  </a:txBody>
                  <a:tcPr/>
                </a:tc>
                <a:extLst>
                  <a:ext uri="{0D108BD9-81ED-4DB2-BD59-A6C34878D82A}">
                    <a16:rowId xmlns:a16="http://schemas.microsoft.com/office/drawing/2014/main" val="2541299922"/>
                  </a:ext>
                </a:extLst>
              </a:tr>
              <a:tr h="448664">
                <a:tc>
                  <a:txBody>
                    <a:bodyPr/>
                    <a:lstStyle/>
                    <a:p>
                      <a:pPr algn="ctr"/>
                      <a:r>
                        <a:rPr lang="en-GB" dirty="0"/>
                        <a:t>400 mm </a:t>
                      </a:r>
                      <a:endParaRPr lang="en-US" dirty="0"/>
                    </a:p>
                  </a:txBody>
                  <a:tcPr/>
                </a:tc>
                <a:extLst>
                  <a:ext uri="{0D108BD9-81ED-4DB2-BD59-A6C34878D82A}">
                    <a16:rowId xmlns:a16="http://schemas.microsoft.com/office/drawing/2014/main" val="2378653162"/>
                  </a:ext>
                </a:extLst>
              </a:tr>
              <a:tr h="448664">
                <a:tc>
                  <a:txBody>
                    <a:bodyPr/>
                    <a:lstStyle/>
                    <a:p>
                      <a:pPr algn="ctr"/>
                      <a:r>
                        <a:rPr lang="en-GB" dirty="0"/>
                        <a:t>300 mm </a:t>
                      </a:r>
                      <a:endParaRPr lang="en-US" dirty="0"/>
                    </a:p>
                  </a:txBody>
                  <a:tcPr/>
                </a:tc>
                <a:extLst>
                  <a:ext uri="{0D108BD9-81ED-4DB2-BD59-A6C34878D82A}">
                    <a16:rowId xmlns:a16="http://schemas.microsoft.com/office/drawing/2014/main" val="3448351146"/>
                  </a:ext>
                </a:extLst>
              </a:tr>
            </a:tbl>
          </a:graphicData>
        </a:graphic>
      </p:graphicFrame>
    </p:spTree>
    <p:extLst>
      <p:ext uri="{BB962C8B-B14F-4D97-AF65-F5344CB8AC3E}">
        <p14:creationId xmlns:p14="http://schemas.microsoft.com/office/powerpoint/2010/main" val="286707264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438743" y="497149"/>
                <a:ext cx="10787505" cy="967666"/>
              </a:xfrm>
            </p:spPr>
            <p:txBody>
              <a:bodyPr/>
              <a:lstStyle/>
              <a:p>
                <a:r>
                  <a:rPr lang="en-US" sz="2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Reinforcement of Walls</a:t>
                </a:r>
              </a:p>
              <a:p>
                <a:endParaRPr lang="en-US" sz="2600" dirty="0">
                  <a:solidFill>
                    <a:srgbClr val="000000"/>
                  </a:solidFill>
                  <a:latin typeface="Footlight MT Light" panose="0204060206030A020304" pitchFamily="18" charset="0"/>
                  <a:ea typeface="Calibri" panose="020F0502020204030204" pitchFamily="34" charset="0"/>
                  <a:cs typeface="Times New Roman" panose="02020603050405020304" pitchFamily="18" charset="0"/>
                </a:endParaRPr>
              </a:p>
              <a:p>
                <a:endParaRPr lang="en-US" sz="2600"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endParaRPr>
              </a:p>
              <a:p>
                <a:endParaRPr lang="en-US" sz="2600" dirty="0">
                  <a:solidFill>
                    <a:srgbClr val="000000"/>
                  </a:solidFill>
                  <a:latin typeface="Footlight MT Light" panose="0204060206030A020304" pitchFamily="18" charset="0"/>
                  <a:ea typeface="Calibri" panose="020F0502020204030204" pitchFamily="34" charset="0"/>
                  <a:cs typeface="Times New Roman" panose="02020603050405020304" pitchFamily="18" charset="0"/>
                </a:endParaRPr>
              </a:p>
              <a:p>
                <a:endParaRPr lang="en-US" sz="2600"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endParaRPr>
              </a:p>
              <a:p>
                <a:endParaRPr lang="en-US" sz="2600"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endParaRPr>
              </a:p>
              <a:p>
                <a:pPr algn="just">
                  <a:lnSpc>
                    <a:spcPct val="150000"/>
                  </a:lnSpc>
                  <a:spcAft>
                    <a:spcPts val="600"/>
                  </a:spcAft>
                </a:pPr>
                <a:r>
                  <a:rPr lang="en-US"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Longitudinal reinforcing per meter length </a:t>
                </a:r>
                <a14:m>
                  <m:oMath xmlns:m="http://schemas.openxmlformats.org/officeDocument/2006/math">
                    <m: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14000</m:t>
                        </m:r>
                      </m:num>
                      <m:den>
                        <m: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11</m:t>
                        </m:r>
                        <m: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den>
                    </m:f>
                    <m: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1250</m:t>
                    </m:r>
                    <m:sSup>
                      <m:sSupPr>
                        <m:ctrlP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𝑚𝑚</m:t>
                        </m:r>
                      </m:e>
                      <m:sup>
                        <m: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sup>
                    </m:sSup>
                    <m: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m:t>
                    </m:r>
                  </m:oMath>
                </a14:m>
                <a:r>
                  <a:rPr lang="en-US"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600"/>
                  </a:spcAft>
                </a:pPr>
                <a:r>
                  <a:rPr lang="en-US"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Longitudinal reinforcing in each layer </a:t>
                </a:r>
                <a14:m>
                  <m:oMath xmlns:m="http://schemas.openxmlformats.org/officeDocument/2006/math">
                    <m: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1250</m:t>
                        </m:r>
                      </m:num>
                      <m:den>
                        <m: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den>
                    </m:f>
                    <m: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625</m:t>
                    </m:r>
                    <m:sSup>
                      <m:sSupPr>
                        <m:ctrlP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𝑚𝑚</m:t>
                        </m:r>
                      </m:e>
                      <m:sup>
                        <m: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sup>
                    </m:sSup>
                    <m: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m:t>
                    </m:r>
                  </m:oMath>
                </a14:m>
                <a:endParaRPr lang="en-US" sz="16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600"/>
                  </a:spcAft>
                </a:pPr>
                <a14:m>
                  <m:oMath xmlns:m="http://schemas.openxmlformats.org/officeDocument/2006/math">
                    <m:r>
                      <a:rPr lang="en-US" sz="160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𝑁𝑜</m:t>
                    </m:r>
                    <m:r>
                      <a:rPr lang="en-US" sz="160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160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𝑜𝑓</m:t>
                    </m:r>
                    <m:r>
                      <a:rPr lang="en-US" sz="160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160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𝑏𝑎𝑟𝑠</m:t>
                    </m:r>
                    <m:r>
                      <a:rPr lang="en-US" sz="160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 </m:t>
                    </m:r>
                    <m:f>
                      <m:fPr>
                        <m:ctrlP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625</m:t>
                        </m:r>
                      </m:num>
                      <m:den>
                        <m:f>
                          <m:fPr>
                            <m:ctrlP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𝜋</m:t>
                            </m:r>
                          </m:num>
                          <m:den>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den>
                        </m:f>
                        <m:sSup>
                          <m:sSupPr>
                            <m:ctrlP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14</m:t>
                            </m:r>
                          </m:e>
                          <m:sup>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sup>
                        </m:sSup>
                      </m:den>
                    </m:f>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06</m:t>
                    </m:r>
                  </m:oMath>
                </a14:m>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Use 1</a:t>
                </a:r>
                <a14:m>
                  <m:oMath xmlns:m="http://schemas.openxmlformats.org/officeDocument/2006/math">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ar-SA"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/200mm.</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600"/>
                  </a:spcAft>
                </a:pPr>
                <a:r>
                  <a:rPr lang="en-US" sz="1400" b="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400" b="0" dirty="0">
                  <a:effectLst/>
                  <a:latin typeface="Calibri" panose="020F0502020204030204" pitchFamily="34" charset="0"/>
                  <a:ea typeface="Calibri" panose="020F0502020204030204" pitchFamily="34" charset="0"/>
                  <a:cs typeface="Arial" panose="020B0604020202020204" pitchFamily="34" charset="0"/>
                </a:endParaRPr>
              </a:p>
              <a:p>
                <a:endParaRPr lang="en-US" sz="2600"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endParaRPr>
              </a:p>
              <a:p>
                <a:endParaRPr lang="en-US" b="0" dirty="0">
                  <a:latin typeface="Times New Roman" panose="02020603050405020304" pitchFamily="18" charset="0"/>
                  <a:cs typeface="Times New Roman" panose="02020603050405020304" pitchFamily="18" charset="0"/>
                </a:endParaRPr>
              </a:p>
              <a:p>
                <a:endParaRPr lang="en-US" b="0" dirty="0">
                  <a:latin typeface="Times New Roman" panose="02020603050405020304" pitchFamily="18" charset="0"/>
                  <a:cs typeface="Times New Roman" panose="02020603050405020304" pitchFamily="18" charset="0"/>
                </a:endParaRPr>
              </a:p>
              <a:p>
                <a:endParaRPr lang="en-US" sz="2600"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20907F89-EABE-41BA-BC74-F625DFE049A2}"/>
                  </a:ext>
                </a:extLst>
              </p:cNvPr>
              <p:cNvSpPr>
                <a:spLocks noGrp="1" noRot="1" noChangeAspect="1" noMove="1" noResize="1" noEditPoints="1" noAdjustHandles="1" noChangeArrowheads="1" noChangeShapeType="1" noTextEdit="1"/>
              </p:cNvSpPr>
              <p:nvPr>
                <p:ph idx="14"/>
              </p:nvPr>
            </p:nvSpPr>
            <p:spPr>
              <a:xfrm>
                <a:off x="438743" y="497149"/>
                <a:ext cx="10787505" cy="967666"/>
              </a:xfrm>
              <a:blipFill>
                <a:blip r:embed="rId3"/>
                <a:stretch>
                  <a:fillRect l="-847" b="-546203"/>
                </a:stretch>
              </a:blipFill>
            </p:spPr>
            <p:txBody>
              <a:bodyPr/>
              <a:lstStyle/>
              <a:p>
                <a:r>
                  <a:rPr lang="en-US">
                    <a:noFill/>
                  </a:rPr>
                  <a:t> </a:t>
                </a:r>
              </a:p>
            </p:txBody>
          </p:sp>
        </mc:Fallback>
      </mc:AlternateContent>
      <p:pic>
        <p:nvPicPr>
          <p:cNvPr id="4" name="صورة 75">
            <a:extLst>
              <a:ext uri="{FF2B5EF4-FFF2-40B4-BE49-F238E27FC236}">
                <a16:creationId xmlns:a16="http://schemas.microsoft.com/office/drawing/2014/main" id="{24224BB4-EAF5-41DB-985A-6E498F7AF0C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82571" y="1365855"/>
            <a:ext cx="8693599" cy="3152879"/>
          </a:xfrm>
          <a:prstGeom prst="rect">
            <a:avLst/>
          </a:prstGeom>
        </p:spPr>
      </p:pic>
    </p:spTree>
    <p:extLst>
      <p:ext uri="{BB962C8B-B14F-4D97-AF65-F5344CB8AC3E}">
        <p14:creationId xmlns:p14="http://schemas.microsoft.com/office/powerpoint/2010/main" val="211027906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456498" y="328473"/>
                <a:ext cx="10787505" cy="967666"/>
              </a:xfrm>
            </p:spPr>
            <p:txBody>
              <a:bodyPr/>
              <a:lstStyle/>
              <a:p>
                <a:r>
                  <a:rPr lang="en-US" sz="2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Reinforcement of Walls</a:t>
                </a:r>
              </a:p>
              <a:p>
                <a:endParaRPr lang="en-US" sz="2600" dirty="0">
                  <a:solidFill>
                    <a:srgbClr val="000000"/>
                  </a:solidFill>
                  <a:latin typeface="Footlight MT Light" panose="0204060206030A020304" pitchFamily="18" charset="0"/>
                  <a:ea typeface="Calibri" panose="020F0502020204030204" pitchFamily="34" charset="0"/>
                  <a:cs typeface="Times New Roman" panose="02020603050405020304" pitchFamily="18" charset="0"/>
                </a:endParaRPr>
              </a:p>
              <a:p>
                <a:endParaRPr lang="en-US" sz="2600"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endParaRPr>
              </a:p>
              <a:p>
                <a:endParaRPr lang="en-US" sz="2600" dirty="0">
                  <a:solidFill>
                    <a:srgbClr val="000000"/>
                  </a:solidFill>
                  <a:latin typeface="Footlight MT Light" panose="0204060206030A020304" pitchFamily="18" charset="0"/>
                  <a:ea typeface="Calibri" panose="020F0502020204030204" pitchFamily="34" charset="0"/>
                  <a:cs typeface="Times New Roman" panose="02020603050405020304" pitchFamily="18" charset="0"/>
                </a:endParaRPr>
              </a:p>
              <a:p>
                <a:endParaRPr lang="en-US" sz="2600" dirty="0">
                  <a:solidFill>
                    <a:srgbClr val="000000"/>
                  </a:solidFill>
                  <a:latin typeface="Footlight MT Light" panose="0204060206030A020304" pitchFamily="18" charset="0"/>
                  <a:ea typeface="Calibri" panose="020F0502020204030204" pitchFamily="34" charset="0"/>
                  <a:cs typeface="Times New Roman" panose="02020603050405020304" pitchFamily="18" charset="0"/>
                </a:endParaRPr>
              </a:p>
              <a:p>
                <a:endParaRPr lang="en-US" sz="2600"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endParaRPr>
              </a:p>
              <a:p>
                <a:pPr algn="just">
                  <a:lnSpc>
                    <a:spcPct val="150000"/>
                  </a:lnSpc>
                  <a:spcAft>
                    <a:spcPts val="600"/>
                  </a:spcAft>
                </a:pPr>
                <a:r>
                  <a:rPr lang="en-US" sz="1800" b="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Shear reinforcing per meter length </a:t>
                </a:r>
                <a14:m>
                  <m:oMath xmlns:m="http://schemas.openxmlformats.org/officeDocument/2006/math">
                    <m: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1250</m:t>
                    </m:r>
                    <m: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a14:m>
                <a:r>
                  <a:rPr lang="en-US" sz="1800" b="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mm</a:t>
                </a:r>
                <a:r>
                  <a:rPr lang="en-US" sz="1800" b="0" baseline="30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a:t>
                </a:r>
                <a:r>
                  <a:rPr lang="en-US" sz="1800" b="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 </a:t>
                </a:r>
                <a:endParaRPr lang="en-US" sz="1800" b="0"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600"/>
                  </a:spcAft>
                </a:pPr>
                <a:r>
                  <a:rPr lang="en-US" sz="1800" b="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Shear reinforcing in each layer </a:t>
                </a:r>
                <a14:m>
                  <m:oMath xmlns:m="http://schemas.openxmlformats.org/officeDocument/2006/math">
                    <m: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1250</m:t>
                        </m:r>
                      </m:num>
                      <m:den>
                        <m: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den>
                    </m:f>
                    <m: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625</m:t>
                    </m:r>
                    <m:sSup>
                      <m:sSupPr>
                        <m:ctrlP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𝑚𝑚</m:t>
                        </m:r>
                      </m:e>
                      <m:sup>
                        <m: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sup>
                    </m:sSup>
                    <m: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m:t>
                    </m:r>
                  </m:oMath>
                </a14:m>
                <a:endParaRPr lang="en-US" sz="1800" b="0" dirty="0">
                  <a:effectLst/>
                  <a:latin typeface="Calibri" panose="020F0502020204030204" pitchFamily="34" charset="0"/>
                  <a:ea typeface="Calibri" panose="020F0502020204030204" pitchFamily="34" charset="0"/>
                  <a:cs typeface="Arial" panose="020B0604020202020204" pitchFamily="34" charset="0"/>
                </a:endParaRPr>
              </a:p>
              <a:p>
                <a14:m>
                  <m:oMath xmlns:m="http://schemas.openxmlformats.org/officeDocument/2006/math">
                    <m:r>
                      <a:rPr lang="en-US" sz="18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𝑁𝑜</m:t>
                    </m:r>
                    <m:r>
                      <a:rPr lang="en-US" sz="18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18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𝑜𝑓</m:t>
                    </m:r>
                    <m:r>
                      <a:rPr lang="en-US" sz="18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18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𝑏𝑎𝑟𝑠</m:t>
                    </m:r>
                    <m:r>
                      <a:rPr lang="en-US" sz="18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 </m:t>
                    </m:r>
                    <m:f>
                      <m:fPr>
                        <m:ctrlP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625</m:t>
                        </m:r>
                      </m:num>
                      <m:den>
                        <m:f>
                          <m:fPr>
                            <m:ctrlP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𝜋</m:t>
                            </m:r>
                          </m:num>
                          <m:den>
                            <m: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den>
                        </m:f>
                        <m:sSup>
                          <m:sSupPr>
                            <m:ctrlP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14</m:t>
                            </m:r>
                          </m:e>
                          <m:sup>
                            <m: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sup>
                        </m:sSup>
                      </m:den>
                    </m:f>
                    <m: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1800"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𝑏𝑎𝑟</m:t>
                    </m:r>
                  </m:oMath>
                </a14:m>
                <a:r>
                  <a:rPr lang="en-US" sz="1800" b="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Use</a:t>
                </a:r>
                <a:r>
                  <a:rPr lang="en-US" sz="1800" b="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14:m>
                  <m:oMath xmlns:m="http://schemas.openxmlformats.org/officeDocument/2006/math">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ar-SA"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ar-SA"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0mm</a:t>
                </a:r>
                <a:r>
                  <a:rPr lang="en-US" sz="1800" b="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t>
                </a:r>
                <a:endParaRPr lang="en-US" sz="1800" b="0" dirty="0">
                  <a:effectLst/>
                  <a:latin typeface="Calibri" panose="020F0502020204030204" pitchFamily="34" charset="0"/>
                  <a:ea typeface="Calibri" panose="020F0502020204030204" pitchFamily="34" charset="0"/>
                  <a:cs typeface="Arial" panose="020B0604020202020204" pitchFamily="34" charset="0"/>
                </a:endParaRPr>
              </a:p>
              <a:p>
                <a:endParaRPr lang="en-US" sz="2600"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endParaRPr>
              </a:p>
              <a:p>
                <a:pPr algn="just">
                  <a:lnSpc>
                    <a:spcPct val="150000"/>
                  </a:lnSpc>
                  <a:spcAft>
                    <a:spcPts val="600"/>
                  </a:spcAft>
                </a:pPr>
                <a:r>
                  <a:rPr lang="en-US" sz="1400" b="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400" b="0" dirty="0">
                  <a:effectLst/>
                  <a:latin typeface="Calibri" panose="020F0502020204030204" pitchFamily="34" charset="0"/>
                  <a:ea typeface="Calibri" panose="020F0502020204030204" pitchFamily="34" charset="0"/>
                  <a:cs typeface="Arial" panose="020B0604020202020204" pitchFamily="34" charset="0"/>
                </a:endParaRPr>
              </a:p>
              <a:p>
                <a:endParaRPr lang="en-US" sz="2600"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endParaRPr>
              </a:p>
              <a:p>
                <a:endParaRPr lang="en-US" b="0" dirty="0">
                  <a:latin typeface="Times New Roman" panose="02020603050405020304" pitchFamily="18" charset="0"/>
                  <a:cs typeface="Times New Roman" panose="02020603050405020304" pitchFamily="18" charset="0"/>
                </a:endParaRPr>
              </a:p>
              <a:p>
                <a:endParaRPr lang="en-US" b="0" dirty="0">
                  <a:latin typeface="Times New Roman" panose="02020603050405020304" pitchFamily="18" charset="0"/>
                  <a:cs typeface="Times New Roman" panose="02020603050405020304" pitchFamily="18" charset="0"/>
                </a:endParaRPr>
              </a:p>
              <a:p>
                <a:endParaRPr lang="en-US" sz="2600"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20907F89-EABE-41BA-BC74-F625DFE049A2}"/>
                  </a:ext>
                </a:extLst>
              </p:cNvPr>
              <p:cNvSpPr>
                <a:spLocks noGrp="1" noRot="1" noChangeAspect="1" noMove="1" noResize="1" noEditPoints="1" noAdjustHandles="1" noChangeArrowheads="1" noChangeShapeType="1" noTextEdit="1"/>
              </p:cNvSpPr>
              <p:nvPr>
                <p:ph idx="14"/>
              </p:nvPr>
            </p:nvSpPr>
            <p:spPr>
              <a:xfrm>
                <a:off x="456498" y="328473"/>
                <a:ext cx="10787505" cy="967666"/>
              </a:xfrm>
              <a:blipFill>
                <a:blip r:embed="rId3"/>
                <a:stretch>
                  <a:fillRect l="-848" b="-542138"/>
                </a:stretch>
              </a:blipFill>
            </p:spPr>
            <p:txBody>
              <a:bodyPr/>
              <a:lstStyle/>
              <a:p>
                <a:r>
                  <a:rPr lang="en-US">
                    <a:noFill/>
                  </a:rPr>
                  <a:t> </a:t>
                </a:r>
              </a:p>
            </p:txBody>
          </p:sp>
        </mc:Fallback>
      </mc:AlternateContent>
      <p:pic>
        <p:nvPicPr>
          <p:cNvPr id="5" name="صورة 74">
            <a:extLst>
              <a:ext uri="{FF2B5EF4-FFF2-40B4-BE49-F238E27FC236}">
                <a16:creationId xmlns:a16="http://schemas.microsoft.com/office/drawing/2014/main" id="{3050F3E8-8B42-4B0A-A22E-293A4689B5E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03924" y="1145218"/>
            <a:ext cx="8784151" cy="3036163"/>
          </a:xfrm>
          <a:prstGeom prst="rect">
            <a:avLst/>
          </a:prstGeom>
        </p:spPr>
      </p:pic>
    </p:spTree>
    <p:extLst>
      <p:ext uri="{BB962C8B-B14F-4D97-AF65-F5344CB8AC3E}">
        <p14:creationId xmlns:p14="http://schemas.microsoft.com/office/powerpoint/2010/main" val="199214839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439792" y="621437"/>
                <a:ext cx="11312415" cy="500924"/>
              </a:xfrm>
            </p:spPr>
            <p:txBody>
              <a:bodyPr/>
              <a:lstStyle/>
              <a:p>
                <a:r>
                  <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 Design of footing :</a:t>
                </a:r>
              </a:p>
              <a:p>
                <a:r>
                  <a:rPr lang="en-US"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Assume B.C =400 </a:t>
                </a:r>
                <a:r>
                  <a:rPr lang="en-US" b="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Mpa</a:t>
                </a:r>
                <a:endParaRPr lang="en-US"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r>
                  <a:rPr lang="en-US"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Total footing area = </a:t>
                </a:r>
                <a14:m>
                  <m:oMath xmlns:m="http://schemas.openxmlformats.org/officeDocument/2006/math">
                    <m:f>
                      <m:fPr>
                        <m:ctrlPr>
                          <a:rPr lang="en-US" b="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𝑙𝑜𝑎𝑑</m:t>
                        </m:r>
                        <m:r>
                          <a:rPr lang="en-US"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𝑠𝑜𝑖𝑙</m:t>
                        </m:r>
                        <m:r>
                          <a:rPr lang="en-US"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num>
                      <m:den>
                        <m:r>
                          <a:rPr lang="en-US"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𝑏𝑒𝑎𝑟𝑖𝑛𝑔</m:t>
                        </m:r>
                        <m:r>
                          <a:rPr lang="en-US"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𝑐𝑎𝑝𝑎𝑐𝑖𝑡𝑦</m:t>
                        </m:r>
                      </m:den>
                    </m:f>
                  </m:oMath>
                </a14:m>
                <a:r>
                  <a:rPr lang="en-US" b="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f>
                      <m:fPr>
                        <m:ctrlPr>
                          <a:rPr lang="en-US" b="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latin typeface="Cambria Math" panose="02040503050406030204" pitchFamily="18" charset="0"/>
                          </a:rPr>
                          <m:t>498254</m:t>
                        </m:r>
                      </m:num>
                      <m:den>
                        <m:r>
                          <a:rPr lang="en-GB" b="0" i="1" smtClean="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400</m:t>
                        </m:r>
                      </m:den>
                    </m:f>
                  </m:oMath>
                </a14:m>
                <a:r>
                  <a:rPr lang="en-US" b="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a:t>
                </a:r>
                <a:r>
                  <a:rPr lang="en-US" b="0" dirty="0">
                    <a:latin typeface="Times New Roman" panose="02020603050405020304" pitchFamily="18" charset="0"/>
                    <a:cs typeface="Times New Roman" panose="02020603050405020304" pitchFamily="18" charset="0"/>
                  </a:rPr>
                  <a:t>1245</a:t>
                </a:r>
                <a:r>
                  <a:rPr lang="en-US" b="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m</a:t>
                </a:r>
                <a:r>
                  <a:rPr lang="en-US" b="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a:t>
                </a:r>
              </a:p>
              <a:p>
                <a:r>
                  <a:rPr lang="en-US" b="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Basement area =1556 m^2</a:t>
                </a:r>
              </a:p>
              <a:p>
                <a:r>
                  <a:rPr lang="en-US"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As 1245/1556 =0.80  , this gives an indication that mat foundation should be used.</a:t>
                </a:r>
              </a:p>
              <a:p>
                <a:r>
                  <a:rPr lang="en-US"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p>
              <a:p>
                <a:r>
                  <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Area of mat = 1887 m</a:t>
                </a:r>
                <a:r>
                  <a:rPr lang="en-US" sz="1800" b="0" baseline="30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a:t>
                </a:r>
                <a:r>
                  <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extend out the area of building by 2 m </a:t>
                </a:r>
              </a:p>
              <a:p>
                <a:r>
                  <a:rPr lang="en-US"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 =1.7 m, d=1.64m (cover 6 cm)</a:t>
                </a:r>
              </a:p>
              <a:p>
                <a:endPar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20907F89-EABE-41BA-BC74-F625DFE049A2}"/>
                  </a:ext>
                </a:extLst>
              </p:cNvPr>
              <p:cNvSpPr>
                <a:spLocks noGrp="1" noRot="1" noChangeAspect="1" noMove="1" noResize="1" noEditPoints="1" noAdjustHandles="1" noChangeArrowheads="1" noChangeShapeType="1" noTextEdit="1"/>
              </p:cNvSpPr>
              <p:nvPr>
                <p:ph idx="14"/>
              </p:nvPr>
            </p:nvSpPr>
            <p:spPr>
              <a:xfrm>
                <a:off x="439792" y="621437"/>
                <a:ext cx="11312415" cy="500924"/>
              </a:xfrm>
              <a:blipFill>
                <a:blip r:embed="rId3"/>
                <a:stretch>
                  <a:fillRect l="-1185" b="-878049"/>
                </a:stretch>
              </a:blipFill>
            </p:spPr>
            <p:txBody>
              <a:bodyPr/>
              <a:lstStyle/>
              <a:p>
                <a:r>
                  <a:rPr lang="en-US">
                    <a:noFill/>
                  </a:rPr>
                  <a:t> </a:t>
                </a:r>
              </a:p>
            </p:txBody>
          </p:sp>
        </mc:Fallback>
      </mc:AlternateContent>
    </p:spTree>
    <p:extLst>
      <p:ext uri="{BB962C8B-B14F-4D97-AF65-F5344CB8AC3E}">
        <p14:creationId xmlns:p14="http://schemas.microsoft.com/office/powerpoint/2010/main" val="136391598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136903" y="933913"/>
            <a:ext cx="11454083" cy="465155"/>
          </a:xfrm>
        </p:spPr>
        <p:txBody>
          <a:bodyPr/>
          <a:lstStyle/>
          <a:p>
            <a:pPr marL="228600">
              <a:lnSpc>
                <a:spcPct val="150000"/>
              </a:lnSpc>
              <a:spcAft>
                <a:spcPts val="600"/>
              </a:spcAft>
            </a:pPr>
            <a:r>
              <a:rPr lang="en-US" sz="1800" b="0" dirty="0">
                <a:effectLst/>
                <a:latin typeface="Times New Roman" panose="02020603050405020304" pitchFamily="18" charset="0"/>
                <a:ea typeface="Times New Roman" panose="02020603050405020304" pitchFamily="18" charset="0"/>
                <a:cs typeface="Arial" panose="020B0604020202020204" pitchFamily="34" charset="0"/>
              </a:rPr>
              <a:t>498254/1887</a:t>
            </a:r>
            <a:r>
              <a:rPr lang="en-US" sz="1800" b="0" spc="-5"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800" b="0" dirty="0">
                <a:effectLst/>
                <a:latin typeface="Times New Roman" panose="02020603050405020304" pitchFamily="18" charset="0"/>
                <a:ea typeface="Times New Roman" panose="02020603050405020304" pitchFamily="18" charset="0"/>
                <a:cs typeface="Arial" panose="020B0604020202020204" pitchFamily="34" charset="0"/>
              </a:rPr>
              <a:t>= 264 MPa</a:t>
            </a:r>
            <a:r>
              <a:rPr lang="en-US" sz="1800" b="0" spc="-10"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800" b="0" dirty="0">
                <a:effectLst/>
                <a:latin typeface="Times New Roman" panose="02020603050405020304" pitchFamily="18" charset="0"/>
                <a:ea typeface="Times New Roman" panose="02020603050405020304" pitchFamily="18" charset="0"/>
                <a:cs typeface="Arial" panose="020B0604020202020204" pitchFamily="34" charset="0"/>
              </a:rPr>
              <a:t>&lt;</a:t>
            </a:r>
            <a:r>
              <a:rPr lang="en-US" sz="1800" b="0" spc="-5"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800" b="0" dirty="0">
                <a:effectLst/>
                <a:latin typeface="Times New Roman" panose="02020603050405020304" pitchFamily="18" charset="0"/>
                <a:ea typeface="Times New Roman" panose="02020603050405020304" pitchFamily="18" charset="0"/>
                <a:cs typeface="Arial" panose="020B0604020202020204" pitchFamily="34" charset="0"/>
              </a:rPr>
              <a:t>400 </a:t>
            </a:r>
            <a:r>
              <a:rPr lang="en-US" sz="1800" b="0" dirty="0" err="1">
                <a:effectLst/>
                <a:latin typeface="Times New Roman" panose="02020603050405020304" pitchFamily="18" charset="0"/>
                <a:ea typeface="Times New Roman" panose="02020603050405020304" pitchFamily="18" charset="0"/>
                <a:cs typeface="Arial" panose="020B0604020202020204" pitchFamily="34" charset="0"/>
              </a:rPr>
              <a:t>Mpa</a:t>
            </a:r>
            <a:endParaRPr lang="en-US" sz="1800" b="0" dirty="0">
              <a:effectLst/>
              <a:latin typeface="Times New Roman" panose="02020603050405020304" pitchFamily="18" charset="0"/>
              <a:ea typeface="Times New Roman" panose="02020603050405020304" pitchFamily="18" charset="0"/>
              <a:cs typeface="Arial" panose="020B0604020202020204" pitchFamily="34" charset="0"/>
            </a:endParaRPr>
          </a:p>
          <a:p>
            <a:pPr marL="228600">
              <a:lnSpc>
                <a:spcPct val="150000"/>
              </a:lnSpc>
              <a:spcAft>
                <a:spcPts val="600"/>
              </a:spcAft>
            </a:pPr>
            <a:r>
              <a:rPr lang="en-US" sz="1800" b="0" spc="300"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800" b="0" u="sng" dirty="0">
                <a:effectLst/>
                <a:latin typeface="Times New Roman" panose="02020603050405020304" pitchFamily="18" charset="0"/>
                <a:ea typeface="Times New Roman" panose="02020603050405020304" pitchFamily="18" charset="0"/>
                <a:cs typeface="Arial" panose="020B0604020202020204" pitchFamily="34" charset="0"/>
              </a:rPr>
              <a:t>ok,</a:t>
            </a:r>
            <a:r>
              <a:rPr lang="en-US" sz="1800" b="0" u="sng" spc="-5"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800" b="0" dirty="0">
                <a:effectLst/>
                <a:latin typeface="Times New Roman" panose="02020603050405020304" pitchFamily="18" charset="0"/>
                <a:ea typeface="Times New Roman" panose="02020603050405020304" pitchFamily="18" charset="0"/>
                <a:cs typeface="Arial" panose="020B0604020202020204" pitchFamily="34" charset="0"/>
              </a:rPr>
              <a:t>area</a:t>
            </a:r>
            <a:r>
              <a:rPr lang="en-US" sz="1800" b="0" spc="-5"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800" b="0" dirty="0">
                <a:effectLst/>
                <a:latin typeface="Times New Roman" panose="02020603050405020304" pitchFamily="18" charset="0"/>
                <a:ea typeface="Times New Roman" panose="02020603050405020304" pitchFamily="18" charset="0"/>
                <a:cs typeface="Arial" panose="020B0604020202020204" pitchFamily="34" charset="0"/>
              </a:rPr>
              <a:t>of</a:t>
            </a:r>
            <a:r>
              <a:rPr lang="en-US" sz="1800" b="0" spc="5"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800" b="0" dirty="0">
                <a:effectLst/>
                <a:latin typeface="Times New Roman" panose="02020603050405020304" pitchFamily="18" charset="0"/>
                <a:ea typeface="Times New Roman" panose="02020603050405020304" pitchFamily="18" charset="0"/>
                <a:cs typeface="Arial" panose="020B0604020202020204" pitchFamily="34" charset="0"/>
              </a:rPr>
              <a:t>mat sufficient</a:t>
            </a:r>
            <a:endParaRPr lang="en-US" sz="1800" b="0" dirty="0">
              <a:effectLst/>
              <a:latin typeface="Calibri" panose="020F0502020204030204" pitchFamily="34" charset="0"/>
              <a:ea typeface="Calibri" panose="020F0502020204030204" pitchFamily="34" charset="0"/>
              <a:cs typeface="Arial" panose="020B0604020202020204" pitchFamily="34" charset="0"/>
            </a:endParaRPr>
          </a:p>
          <a:p>
            <a:r>
              <a:rPr lang="en-US"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p>
          <a:p>
            <a:endParaRPr lang="en-US" b="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r>
              <a:rPr lang="en-US" sz="1800" b="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From </a:t>
            </a:r>
            <a:r>
              <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ETABS</a:t>
            </a:r>
            <a:r>
              <a:rPr lang="en-US" sz="1800" b="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Max Soil pressure =390 KN/m2</a:t>
            </a:r>
          </a:p>
          <a:p>
            <a:r>
              <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&lt;400 </a:t>
            </a:r>
            <a:r>
              <a:rPr lang="en-US" sz="1800" b="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Mpa</a:t>
            </a:r>
            <a:r>
              <a:rPr lang="en-US" sz="18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ok</a:t>
            </a:r>
          </a:p>
          <a:p>
            <a:endParaRPr lang="en-US" sz="2600"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96996DF8-112E-4D99-A067-7AF2974EA55E}"/>
              </a:ext>
            </a:extLst>
          </p:cNvPr>
          <p:cNvPicPr>
            <a:picLocks noChangeAspect="1"/>
          </p:cNvPicPr>
          <p:nvPr/>
        </p:nvPicPr>
        <p:blipFill>
          <a:blip r:embed="rId3"/>
          <a:stretch>
            <a:fillRect/>
          </a:stretch>
        </p:blipFill>
        <p:spPr>
          <a:xfrm>
            <a:off x="5347317" y="0"/>
            <a:ext cx="6844683" cy="6858000"/>
          </a:xfrm>
          <a:prstGeom prst="rect">
            <a:avLst/>
          </a:prstGeom>
        </p:spPr>
      </p:pic>
    </p:spTree>
    <p:extLst>
      <p:ext uri="{BB962C8B-B14F-4D97-AF65-F5344CB8AC3E}">
        <p14:creationId xmlns:p14="http://schemas.microsoft.com/office/powerpoint/2010/main" val="242023038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136903" y="586183"/>
            <a:ext cx="11454083" cy="465155"/>
          </a:xfrm>
        </p:spPr>
        <p:txBody>
          <a:bodyPr/>
          <a:lstStyle/>
          <a:p>
            <a:r>
              <a:rPr lang="en-US" sz="2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Punching shear Check: </a:t>
            </a:r>
            <a:endParaRPr lang="en-US" sz="2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2600" dirty="0">
              <a:solidFill>
                <a:srgbClr val="000000"/>
              </a:solidFill>
              <a:effectLst/>
              <a:latin typeface="Footlight MT Light" panose="0204060206030A020304" pitchFamily="18"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8E048F9-6D37-4631-A508-EBB515DA103C}"/>
                  </a:ext>
                </a:extLst>
              </p:cNvPr>
              <p:cNvSpPr txBox="1"/>
              <p:nvPr/>
            </p:nvSpPr>
            <p:spPr>
              <a:xfrm>
                <a:off x="554572" y="1386479"/>
                <a:ext cx="6098146" cy="1807482"/>
              </a:xfrm>
              <a:prstGeom prst="rect">
                <a:avLst/>
              </a:prstGeom>
              <a:noFill/>
            </p:spPr>
            <p:txBody>
              <a:bodyPr wrap="square">
                <a:spAutoFit/>
              </a:bodyPr>
              <a:lstStyle/>
              <a:p>
                <a:pPr marL="0" marR="0" lvl="0" indent="0" algn="l" defTabSz="914400" rtl="0" eaLnBrk="1" fontAlgn="auto" latinLnBrk="0" hangingPunct="1">
                  <a:lnSpc>
                    <a:spcPct val="107000"/>
                  </a:lnSpc>
                  <a:spcBef>
                    <a:spcPts val="0"/>
                  </a:spcBef>
                  <a:spcAft>
                    <a:spcPts val="60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mbria Math" panose="02040503050406030204" pitchFamily="18" charset="0"/>
                    <a:ea typeface="Calibri" panose="020F0502020204030204" pitchFamily="34" charset="0"/>
                    <a:cs typeface="Cambria Math" panose="02040503050406030204" pitchFamily="18" charset="0"/>
                  </a:rPr>
                  <a:t> </a:t>
                </a:r>
                <a:endPar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7000"/>
                  </a:lnSpc>
                  <a:spcBef>
                    <a:spcPts val="0"/>
                  </a:spcBef>
                  <a:spcAft>
                    <a:spcPts val="60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mbria Math" panose="02040503050406030204" pitchFamily="18" charset="0"/>
                    <a:ea typeface="Calibri" panose="020F0502020204030204" pitchFamily="34" charset="0"/>
                    <a:cs typeface="Cambria Math" panose="02040503050406030204" pitchFamily="18" charset="0"/>
                  </a:rPr>
                  <a:t>𝑉𝑐</a:t>
                </a: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 = min   0.33× √</a:t>
                </a:r>
                <a:r>
                  <a:rPr kumimoji="0" lang="en-US" sz="1800" b="0" i="0" u="none" strike="noStrike" kern="1200" cap="none" spc="0" normalizeH="0" baseline="0" noProof="0" dirty="0">
                    <a:ln>
                      <a:noFill/>
                    </a:ln>
                    <a:solidFill>
                      <a:srgbClr val="000000"/>
                    </a:solidFill>
                    <a:effectLst/>
                    <a:uLnTx/>
                    <a:uFillTx/>
                    <a:latin typeface="Cambria Math" panose="02040503050406030204" pitchFamily="18" charset="0"/>
                    <a:ea typeface="Calibri" panose="020F0502020204030204" pitchFamily="34" charset="0"/>
                    <a:cs typeface="Cambria Math" panose="02040503050406030204" pitchFamily="18" charset="0"/>
                  </a:rPr>
                  <a:t>𝐹</a:t>
                </a: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a:t>
                </a:r>
                <a:r>
                  <a:rPr kumimoji="0" lang="en-US" sz="1800" b="0" i="0" u="none" strike="noStrike" kern="1200" cap="none" spc="0" normalizeH="0" baseline="0" noProof="0" dirty="0">
                    <a:ln>
                      <a:noFill/>
                    </a:ln>
                    <a:solidFill>
                      <a:srgbClr val="000000"/>
                    </a:solidFill>
                    <a:effectLst/>
                    <a:uLnTx/>
                    <a:uFillTx/>
                    <a:latin typeface="Cambria Math" panose="02040503050406030204" pitchFamily="18" charset="0"/>
                    <a:ea typeface="Calibri" panose="020F0502020204030204" pitchFamily="34" charset="0"/>
                    <a:cs typeface="Cambria Math" panose="02040503050406030204" pitchFamily="18" charset="0"/>
                  </a:rPr>
                  <a:t>𝑐</a:t>
                </a: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 × </a:t>
                </a:r>
                <a:r>
                  <a:rPr kumimoji="0" lang="en-US" sz="1800" b="0" i="0" u="none" strike="noStrike" kern="1200" cap="none" spc="0" normalizeH="0" baseline="0" noProof="0" dirty="0">
                    <a:ln>
                      <a:noFill/>
                    </a:ln>
                    <a:solidFill>
                      <a:srgbClr val="000000"/>
                    </a:solidFill>
                    <a:effectLst/>
                    <a:uLnTx/>
                    <a:uFillTx/>
                    <a:latin typeface="Cambria Math" panose="02040503050406030204" pitchFamily="18" charset="0"/>
                    <a:ea typeface="Calibri" panose="020F0502020204030204" pitchFamily="34" charset="0"/>
                    <a:cs typeface="Cambria Math" panose="02040503050406030204" pitchFamily="18" charset="0"/>
                  </a:rPr>
                  <a:t>𝑏</a:t>
                </a:r>
                <a:r>
                  <a:rPr kumimoji="0" lang="en-US" sz="1800" b="0" i="0" u="none" strike="noStrike" kern="1200" cap="none" spc="0" normalizeH="0" baseline="-2500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O </a:t>
                </a: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 d</a:t>
                </a:r>
                <a:endPar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7000"/>
                  </a:lnSpc>
                  <a:spcBef>
                    <a:spcPts val="0"/>
                  </a:spcBef>
                  <a:spcAft>
                    <a:spcPts val="60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                  0.083 (</a:t>
                </a:r>
                <a14:m>
                  <m:oMath xmlns:m="http://schemas.openxmlformats.org/officeDocument/2006/math">
                    <m:f>
                      <m:f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ctrlPr>
                      </m:fPr>
                      <m:num>
                        <m:r>
                          <a:rPr kumimoji="0" lang="en-US" sz="1800" b="0" i="0"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t> </m:t>
                        </m:r>
                        <m:r>
                          <m:rPr>
                            <m:sty m:val="p"/>
                          </m:rPr>
                          <a:rPr kumimoji="0" lang="en-US" sz="1800" b="0" i="0"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t>αsd</m:t>
                        </m:r>
                      </m:num>
                      <m:den>
                        <m:r>
                          <m:rPr>
                            <m:sty m:val="p"/>
                          </m:rPr>
                          <a:rPr kumimoji="0" lang="en-US" sz="1800" b="0" i="0"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t>b</m:t>
                        </m:r>
                        <m:r>
                          <m:rPr>
                            <m:sty m:val="p"/>
                          </m:rPr>
                          <a:rPr kumimoji="0" lang="en-US" sz="1800" b="0" i="0" u="none" strike="noStrike" kern="1200" cap="none" spc="0" normalizeH="0" baseline="-2500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t>O</m:t>
                        </m:r>
                      </m:den>
                    </m:f>
                  </m:oMath>
                </a14:m>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+ 2) × √</a:t>
                </a:r>
                <a:r>
                  <a:rPr kumimoji="0" lang="en-US" sz="1800" b="0" i="0" u="none" strike="noStrike" kern="1200" cap="none" spc="0" normalizeH="0" baseline="0" noProof="0" dirty="0">
                    <a:ln>
                      <a:noFill/>
                    </a:ln>
                    <a:solidFill>
                      <a:srgbClr val="000000"/>
                    </a:solidFill>
                    <a:effectLst/>
                    <a:uLnTx/>
                    <a:uFillTx/>
                    <a:latin typeface="Cambria Math" panose="02040503050406030204" pitchFamily="18" charset="0"/>
                    <a:ea typeface="Calibri" panose="020F0502020204030204" pitchFamily="34" charset="0"/>
                    <a:cs typeface="Cambria Math" panose="02040503050406030204" pitchFamily="18" charset="0"/>
                  </a:rPr>
                  <a:t>𝐹</a:t>
                </a: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a:t>
                </a:r>
                <a:r>
                  <a:rPr kumimoji="0" lang="en-US" sz="1800" b="0" i="0" u="none" strike="noStrike" kern="1200" cap="none" spc="0" normalizeH="0" baseline="0" noProof="0" dirty="0">
                    <a:ln>
                      <a:noFill/>
                    </a:ln>
                    <a:solidFill>
                      <a:srgbClr val="000000"/>
                    </a:solidFill>
                    <a:effectLst/>
                    <a:uLnTx/>
                    <a:uFillTx/>
                    <a:latin typeface="Cambria Math" panose="02040503050406030204" pitchFamily="18" charset="0"/>
                    <a:ea typeface="Calibri" panose="020F0502020204030204" pitchFamily="34" charset="0"/>
                    <a:cs typeface="Cambria Math" panose="02040503050406030204" pitchFamily="18" charset="0"/>
                  </a:rPr>
                  <a:t>𝑐</a:t>
                </a: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 × </a:t>
                </a:r>
                <a:r>
                  <a:rPr kumimoji="0" lang="en-US" sz="1800" b="0" i="0" u="none" strike="noStrike" kern="1200" cap="none" spc="0" normalizeH="0" baseline="0" noProof="0" dirty="0">
                    <a:ln>
                      <a:noFill/>
                    </a:ln>
                    <a:solidFill>
                      <a:srgbClr val="000000"/>
                    </a:solidFill>
                    <a:effectLst/>
                    <a:uLnTx/>
                    <a:uFillTx/>
                    <a:latin typeface="Cambria Math" panose="02040503050406030204" pitchFamily="18" charset="0"/>
                    <a:ea typeface="Calibri" panose="020F0502020204030204" pitchFamily="34" charset="0"/>
                    <a:cs typeface="Cambria Math" panose="02040503050406030204" pitchFamily="18" charset="0"/>
                  </a:rPr>
                  <a:t>𝑏</a:t>
                </a:r>
                <a:r>
                  <a:rPr kumimoji="0" lang="en-US" sz="1800" b="0" i="0" u="none" strike="noStrike" kern="1200" cap="none" spc="0" normalizeH="0" baseline="-2500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O </a:t>
                </a: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 d </a:t>
                </a:r>
                <a:endPar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7000"/>
                  </a:lnSpc>
                  <a:spcBef>
                    <a:spcPts val="0"/>
                  </a:spcBef>
                  <a:spcAft>
                    <a:spcPts val="60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                  0.17 (1 +</a:t>
                </a:r>
                <a14:m>
                  <m:oMath xmlns:m="http://schemas.openxmlformats.org/officeDocument/2006/math">
                    <m:f>
                      <m:f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ctrlPr>
                      </m:fPr>
                      <m:num>
                        <m:r>
                          <a:rPr kumimoji="0" lang="en-US" sz="1800" b="0" i="0"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t> </m:t>
                        </m:r>
                        <m:r>
                          <a:rPr kumimoji="0" lang="en-US" sz="1800" b="0" i="0"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t>2</m:t>
                        </m:r>
                      </m:num>
                      <m:den>
                        <m:r>
                          <m:rPr>
                            <m:sty m:val="p"/>
                          </m:rPr>
                          <a:rPr kumimoji="0" lang="en-US" sz="1800" b="0" i="0" u="none" strike="noStrike" kern="120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rPr>
                          <m:t>βc</m:t>
                        </m:r>
                      </m:den>
                    </m:f>
                  </m:oMath>
                </a14:m>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 ) × √</a:t>
                </a:r>
                <a:r>
                  <a:rPr kumimoji="0" lang="en-US" sz="1800" b="0" i="0" u="none" strike="noStrike" kern="1200" cap="none" spc="0" normalizeH="0" baseline="0" noProof="0" dirty="0">
                    <a:ln>
                      <a:noFill/>
                    </a:ln>
                    <a:solidFill>
                      <a:srgbClr val="000000"/>
                    </a:solidFill>
                    <a:effectLst/>
                    <a:uLnTx/>
                    <a:uFillTx/>
                    <a:latin typeface="Cambria Math" panose="02040503050406030204" pitchFamily="18" charset="0"/>
                    <a:ea typeface="Calibri" panose="020F0502020204030204" pitchFamily="34" charset="0"/>
                    <a:cs typeface="Cambria Math" panose="02040503050406030204" pitchFamily="18" charset="0"/>
                  </a:rPr>
                  <a:t>𝐹</a:t>
                </a: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a:t>
                </a:r>
                <a:r>
                  <a:rPr kumimoji="0" lang="en-US" sz="1800" b="0" i="0" u="none" strike="noStrike" kern="1200" cap="none" spc="0" normalizeH="0" baseline="0" noProof="0" dirty="0">
                    <a:ln>
                      <a:noFill/>
                    </a:ln>
                    <a:solidFill>
                      <a:srgbClr val="000000"/>
                    </a:solidFill>
                    <a:effectLst/>
                    <a:uLnTx/>
                    <a:uFillTx/>
                    <a:latin typeface="Cambria Math" panose="02040503050406030204" pitchFamily="18" charset="0"/>
                    <a:ea typeface="Calibri" panose="020F0502020204030204" pitchFamily="34" charset="0"/>
                    <a:cs typeface="Cambria Math" panose="02040503050406030204" pitchFamily="18" charset="0"/>
                  </a:rPr>
                  <a:t>𝑐</a:t>
                </a: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 × </a:t>
                </a:r>
                <a:r>
                  <a:rPr kumimoji="0" lang="en-US" sz="1800" b="0" i="0" u="none" strike="noStrike" kern="1200" cap="none" spc="0" normalizeH="0" baseline="0" noProof="0" dirty="0">
                    <a:ln>
                      <a:noFill/>
                    </a:ln>
                    <a:solidFill>
                      <a:srgbClr val="000000"/>
                    </a:solidFill>
                    <a:effectLst/>
                    <a:uLnTx/>
                    <a:uFillTx/>
                    <a:latin typeface="Cambria Math" panose="02040503050406030204" pitchFamily="18" charset="0"/>
                    <a:ea typeface="Calibri" panose="020F0502020204030204" pitchFamily="34" charset="0"/>
                    <a:cs typeface="Cambria Math" panose="02040503050406030204" pitchFamily="18" charset="0"/>
                  </a:rPr>
                  <a:t>𝑏</a:t>
                </a:r>
                <a:r>
                  <a:rPr kumimoji="0" lang="en-US" sz="1800" b="0" i="0" u="none" strike="noStrike" kern="1200" cap="none" spc="0" normalizeH="0" baseline="-2500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O </a:t>
                </a: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rPr>
                  <a:t>× d</a:t>
                </a:r>
                <a:endPar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8" name="TextBox 7">
                <a:extLst>
                  <a:ext uri="{FF2B5EF4-FFF2-40B4-BE49-F238E27FC236}">
                    <a16:creationId xmlns:a16="http://schemas.microsoft.com/office/drawing/2014/main" id="{98E048F9-6D37-4631-A508-EBB515DA103C}"/>
                  </a:ext>
                </a:extLst>
              </p:cNvPr>
              <p:cNvSpPr txBox="1">
                <a:spLocks noRot="1" noChangeAspect="1" noMove="1" noResize="1" noEditPoints="1" noAdjustHandles="1" noChangeArrowheads="1" noChangeShapeType="1" noTextEdit="1"/>
              </p:cNvSpPr>
              <p:nvPr/>
            </p:nvSpPr>
            <p:spPr>
              <a:xfrm>
                <a:off x="554572" y="1386479"/>
                <a:ext cx="6098146" cy="1807482"/>
              </a:xfrm>
              <a:prstGeom prst="rect">
                <a:avLst/>
              </a:prstGeom>
              <a:blipFill>
                <a:blip r:embed="rId3"/>
                <a:stretch>
                  <a:fillRect l="-900" b="-1010"/>
                </a:stretch>
              </a:blipFill>
            </p:spPr>
            <p:txBody>
              <a:bodyPr/>
              <a:lstStyle/>
              <a:p>
                <a:r>
                  <a:rPr lang="en-US">
                    <a:noFill/>
                  </a:rPr>
                  <a:t> </a:t>
                </a:r>
              </a:p>
            </p:txBody>
          </p:sp>
        </mc:Fallback>
      </mc:AlternateContent>
      <p:sp>
        <p:nvSpPr>
          <p:cNvPr id="9" name="Left Bracket 8">
            <a:extLst>
              <a:ext uri="{FF2B5EF4-FFF2-40B4-BE49-F238E27FC236}">
                <a16:creationId xmlns:a16="http://schemas.microsoft.com/office/drawing/2014/main" id="{0AF95D8A-D8BE-458E-8465-44A44922F9B5}"/>
              </a:ext>
            </a:extLst>
          </p:cNvPr>
          <p:cNvSpPr/>
          <p:nvPr/>
        </p:nvSpPr>
        <p:spPr>
          <a:xfrm>
            <a:off x="1532586" y="1674254"/>
            <a:ext cx="244699" cy="1455312"/>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eiryo"/>
              <a:ea typeface="+mn-ea"/>
              <a:cs typeface="+mn-cs"/>
            </a:endParaRPr>
          </a:p>
        </p:txBody>
      </p:sp>
      <p:sp>
        <p:nvSpPr>
          <p:cNvPr id="10" name="Right Bracket 9">
            <a:extLst>
              <a:ext uri="{FF2B5EF4-FFF2-40B4-BE49-F238E27FC236}">
                <a16:creationId xmlns:a16="http://schemas.microsoft.com/office/drawing/2014/main" id="{A5494BC9-226C-4628-AB90-B8174B787148}"/>
              </a:ext>
            </a:extLst>
          </p:cNvPr>
          <p:cNvSpPr/>
          <p:nvPr/>
        </p:nvSpPr>
        <p:spPr>
          <a:xfrm>
            <a:off x="4301544" y="1674254"/>
            <a:ext cx="283335" cy="1519707"/>
          </a:xfrm>
          <a:prstGeom prst="rightBracket">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eiryo"/>
              <a:ea typeface="+mn-ea"/>
              <a:cs typeface="+mn-cs"/>
            </a:endParaRPr>
          </a:p>
        </p:txBody>
      </p:sp>
      <p:sp>
        <p:nvSpPr>
          <p:cNvPr id="12" name="TextBox 11">
            <a:extLst>
              <a:ext uri="{FF2B5EF4-FFF2-40B4-BE49-F238E27FC236}">
                <a16:creationId xmlns:a16="http://schemas.microsoft.com/office/drawing/2014/main" id="{DB38E723-766B-4901-BF62-EE25A4C8825C}"/>
              </a:ext>
            </a:extLst>
          </p:cNvPr>
          <p:cNvSpPr txBox="1"/>
          <p:nvPr/>
        </p:nvSpPr>
        <p:spPr>
          <a:xfrm>
            <a:off x="378317" y="4823628"/>
            <a:ext cx="7846454"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From ETABS all D/C ratio &lt;1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Max D/C =0.746</a:t>
            </a:r>
          </a:p>
        </p:txBody>
      </p:sp>
      <p:pic>
        <p:nvPicPr>
          <p:cNvPr id="11" name="Picture 10">
            <a:extLst>
              <a:ext uri="{FF2B5EF4-FFF2-40B4-BE49-F238E27FC236}">
                <a16:creationId xmlns:a16="http://schemas.microsoft.com/office/drawing/2014/main" id="{555F68F2-9A99-4433-BCD6-CB97EC117E29}"/>
              </a:ext>
            </a:extLst>
          </p:cNvPr>
          <p:cNvPicPr>
            <a:picLocks noChangeAspect="1"/>
          </p:cNvPicPr>
          <p:nvPr/>
        </p:nvPicPr>
        <p:blipFill>
          <a:blip r:embed="rId4"/>
          <a:stretch>
            <a:fillRect/>
          </a:stretch>
        </p:blipFill>
        <p:spPr>
          <a:xfrm>
            <a:off x="4644649" y="710215"/>
            <a:ext cx="7547352" cy="6147786"/>
          </a:xfrm>
          <a:prstGeom prst="rect">
            <a:avLst/>
          </a:prstGeom>
        </p:spPr>
      </p:pic>
    </p:spTree>
    <p:extLst>
      <p:ext uri="{BB962C8B-B14F-4D97-AF65-F5344CB8AC3E}">
        <p14:creationId xmlns:p14="http://schemas.microsoft.com/office/powerpoint/2010/main" val="53837052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136903" y="586183"/>
            <a:ext cx="11454083" cy="465155"/>
          </a:xfrm>
        </p:spPr>
        <p:txBody>
          <a:bodyPr/>
          <a:lstStyle/>
          <a:p>
            <a:r>
              <a:rPr lang="en-US" sz="2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Reinforcement for mat </a:t>
            </a:r>
          </a:p>
        </p:txBody>
      </p:sp>
      <p:sp>
        <p:nvSpPr>
          <p:cNvPr id="5" name="TextBox 4">
            <a:extLst>
              <a:ext uri="{FF2B5EF4-FFF2-40B4-BE49-F238E27FC236}">
                <a16:creationId xmlns:a16="http://schemas.microsoft.com/office/drawing/2014/main" id="{4AED5C9F-D80A-4B91-96A9-1B3A1582FE08}"/>
              </a:ext>
            </a:extLst>
          </p:cNvPr>
          <p:cNvSpPr txBox="1"/>
          <p:nvPr/>
        </p:nvSpPr>
        <p:spPr>
          <a:xfrm>
            <a:off x="1104361" y="1396252"/>
            <a:ext cx="9701013" cy="2187137"/>
          </a:xfrm>
          <a:prstGeom prst="rect">
            <a:avLst/>
          </a:prstGeom>
          <a:noFill/>
        </p:spPr>
        <p:txBody>
          <a:bodyPr wrap="square">
            <a:spAutoFit/>
          </a:bodyPr>
          <a:lstStyle/>
          <a:p>
            <a:pPr marL="0" marR="0" lvl="0" indent="0" algn="l" defTabSz="914400" rtl="0" eaLnBrk="1" fontAlgn="auto" latinLnBrk="0" hangingPunct="1">
              <a:lnSpc>
                <a:spcPct val="107000"/>
              </a:lnSpc>
              <a:spcBef>
                <a:spcPts val="0"/>
              </a:spcBef>
              <a:spcAft>
                <a:spcPts val="600"/>
              </a:spcAft>
              <a:buClrTx/>
              <a:buSzTx/>
              <a:buFontTx/>
              <a:buNone/>
              <a:tabLst/>
              <a:defRPr/>
            </a:pPr>
            <a:r>
              <a:rPr kumimoji="0" lang="en-US" sz="22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For top bars used minimum area of steel </a:t>
            </a:r>
            <a:r>
              <a:rPr kumimoji="0" lang="en-GB" sz="22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1φ25/150 mm in both direction</a:t>
            </a:r>
          </a:p>
          <a:p>
            <a:pPr marL="0" marR="0" lvl="0" indent="0" algn="l" defTabSz="914400" rtl="0" eaLnBrk="1" fontAlgn="auto" latinLnBrk="0" hangingPunct="1">
              <a:lnSpc>
                <a:spcPct val="107000"/>
              </a:lnSpc>
              <a:spcBef>
                <a:spcPts val="0"/>
              </a:spcBef>
              <a:spcAft>
                <a:spcPts val="600"/>
              </a:spcAft>
              <a:buClrTx/>
              <a:buSzTx/>
              <a:buFontTx/>
              <a:buNone/>
              <a:tabLst/>
              <a:defRPr/>
            </a:pPr>
            <a:r>
              <a:rPr kumimoji="0" lang="en-GB" sz="22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22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For bottoms used </a:t>
            </a:r>
            <a:r>
              <a:rPr kumimoji="0" lang="en-GB" sz="22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1φ25/150 mm in both direction </a:t>
            </a:r>
            <a:endParaRPr kumimoji="0" lang="en-US" sz="22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600"/>
              </a:spcAft>
              <a:buClrTx/>
              <a:buSzTx/>
              <a:buFontTx/>
              <a:buNone/>
              <a:tabLst/>
              <a:defRPr/>
            </a:pPr>
            <a:r>
              <a:rPr kumimoji="0" lang="en-GB" sz="22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Except blue circle additional bottom reinforcement 1φ32/150mm in both direction </a:t>
            </a:r>
            <a:endParaRPr kumimoji="0" lang="en-US" sz="22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600"/>
              </a:spcAft>
              <a:buClrTx/>
              <a:buSzTx/>
              <a:buFontTx/>
              <a:buNone/>
              <a:tabLst/>
              <a:defRPr/>
            </a:pPr>
            <a:r>
              <a:rPr kumimoji="0" lang="en-GB" sz="22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And yellow circle additional bottom reinforcement 1φ18/150mm in both direction </a:t>
            </a:r>
            <a:endParaRPr kumimoji="0" lang="en-US" sz="22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600"/>
              </a:spcAft>
              <a:buClrTx/>
              <a:buSzTx/>
              <a:buFontTx/>
              <a:buNone/>
              <a:tabLst/>
              <a:defRPr/>
            </a:pPr>
            <a:endParaRPr kumimoji="0" lang="en-US" sz="22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507EF101-011C-4B8F-BEF3-176BB6D56FE6}"/>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5835" y="3157607"/>
            <a:ext cx="4714875" cy="3479165"/>
          </a:xfrm>
          <a:prstGeom prst="rect">
            <a:avLst/>
          </a:prstGeom>
          <a:noFill/>
          <a:ln>
            <a:noFill/>
          </a:ln>
        </p:spPr>
      </p:pic>
    </p:spTree>
    <p:extLst>
      <p:ext uri="{BB962C8B-B14F-4D97-AF65-F5344CB8AC3E}">
        <p14:creationId xmlns:p14="http://schemas.microsoft.com/office/powerpoint/2010/main" val="243946946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520145" y="520360"/>
            <a:ext cx="10787505" cy="465155"/>
          </a:xfrm>
        </p:spPr>
        <p:txBody>
          <a:bodyPr/>
          <a:lstStyle/>
          <a:p>
            <a:r>
              <a:rPr lang="en-US" sz="2500" dirty="0">
                <a:solidFill>
                  <a:srgbClr val="000000"/>
                </a:solidFill>
                <a:latin typeface="High Tower Text" panose="02040502050506030303" pitchFamily="18" charset="0"/>
                <a:ea typeface="Calibri" panose="020F0502020204030204" pitchFamily="34" charset="0"/>
                <a:cs typeface="Arial" panose="020B0604020202020204" pitchFamily="34" charset="0"/>
              </a:rPr>
              <a:t>Architectural plans for ground floor </a:t>
            </a:r>
            <a:endParaRPr lang="en-US" sz="2500" dirty="0">
              <a:solidFill>
                <a:srgbClr val="000000"/>
              </a:solidFill>
              <a:effectLst/>
              <a:latin typeface="High Tower Text" panose="02040502050506030303" pitchFamily="18" charset="0"/>
              <a:ea typeface="Calibri" panose="020F0502020204030204" pitchFamily="34" charset="0"/>
              <a:cs typeface="Arial" panose="020B0604020202020204" pitchFamily="34" charset="0"/>
            </a:endParaRPr>
          </a:p>
          <a:p>
            <a:endParaRPr lang="en-US" dirty="0"/>
          </a:p>
        </p:txBody>
      </p:sp>
      <p:pic>
        <p:nvPicPr>
          <p:cNvPr id="4" name="Picture 3">
            <a:extLst>
              <a:ext uri="{FF2B5EF4-FFF2-40B4-BE49-F238E27FC236}">
                <a16:creationId xmlns:a16="http://schemas.microsoft.com/office/drawing/2014/main" id="{B4BE7664-F685-45DB-98FA-2D151E040251}"/>
              </a:ext>
            </a:extLst>
          </p:cNvPr>
          <p:cNvPicPr>
            <a:picLocks noChangeAspect="1"/>
          </p:cNvPicPr>
          <p:nvPr/>
        </p:nvPicPr>
        <p:blipFill>
          <a:blip r:embed="rId3"/>
          <a:stretch>
            <a:fillRect/>
          </a:stretch>
        </p:blipFill>
        <p:spPr>
          <a:xfrm>
            <a:off x="2306914" y="1834204"/>
            <a:ext cx="7335069" cy="4727581"/>
          </a:xfrm>
          <a:prstGeom prst="rect">
            <a:avLst/>
          </a:prstGeom>
        </p:spPr>
      </p:pic>
    </p:spTree>
    <p:extLst>
      <p:ext uri="{BB962C8B-B14F-4D97-AF65-F5344CB8AC3E}">
        <p14:creationId xmlns:p14="http://schemas.microsoft.com/office/powerpoint/2010/main" val="38781229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136903" y="586183"/>
            <a:ext cx="11454083" cy="465155"/>
          </a:xfrm>
        </p:spPr>
        <p:txBody>
          <a:bodyPr/>
          <a:lstStyle/>
          <a:p>
            <a:r>
              <a:rPr lang="en-US" sz="2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Reinforcement for mat </a:t>
            </a:r>
          </a:p>
        </p:txBody>
      </p:sp>
      <p:pic>
        <p:nvPicPr>
          <p:cNvPr id="5" name="Picture 4">
            <a:extLst>
              <a:ext uri="{FF2B5EF4-FFF2-40B4-BE49-F238E27FC236}">
                <a16:creationId xmlns:a16="http://schemas.microsoft.com/office/drawing/2014/main" id="{FD40B709-8A4D-44FA-BE37-D9A25B2BF44E}"/>
              </a:ext>
            </a:extLst>
          </p:cNvPr>
          <p:cNvPicPr>
            <a:picLocks noChangeAspect="1"/>
          </p:cNvPicPr>
          <p:nvPr/>
        </p:nvPicPr>
        <p:blipFill>
          <a:blip r:embed="rId3"/>
          <a:stretch>
            <a:fillRect/>
          </a:stretch>
        </p:blipFill>
        <p:spPr>
          <a:xfrm>
            <a:off x="136903" y="1315104"/>
            <a:ext cx="6503594" cy="5463019"/>
          </a:xfrm>
          <a:prstGeom prst="rect">
            <a:avLst/>
          </a:prstGeom>
        </p:spPr>
      </p:pic>
      <p:pic>
        <p:nvPicPr>
          <p:cNvPr id="7" name="Picture 6">
            <a:extLst>
              <a:ext uri="{FF2B5EF4-FFF2-40B4-BE49-F238E27FC236}">
                <a16:creationId xmlns:a16="http://schemas.microsoft.com/office/drawing/2014/main" id="{685AC4C6-445C-4D6A-8170-AA57CFED60C3}"/>
              </a:ext>
            </a:extLst>
          </p:cNvPr>
          <p:cNvPicPr>
            <a:picLocks noChangeAspect="1"/>
          </p:cNvPicPr>
          <p:nvPr/>
        </p:nvPicPr>
        <p:blipFill rotWithShape="1">
          <a:blip r:embed="rId4"/>
          <a:srcRect l="41109"/>
          <a:stretch/>
        </p:blipFill>
        <p:spPr>
          <a:xfrm>
            <a:off x="6812923" y="2562912"/>
            <a:ext cx="5242174" cy="3903815"/>
          </a:xfrm>
          <a:prstGeom prst="rect">
            <a:avLst/>
          </a:prstGeom>
        </p:spPr>
      </p:pic>
    </p:spTree>
    <p:extLst>
      <p:ext uri="{BB962C8B-B14F-4D97-AF65-F5344CB8AC3E}">
        <p14:creationId xmlns:p14="http://schemas.microsoft.com/office/powerpoint/2010/main" val="109571310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11" name="Content Placeholder 10" descr="A picture containing text, stationary, writing implement, pen&#10;&#10;Description automatically generated">
            <a:extLst>
              <a:ext uri="{FF2B5EF4-FFF2-40B4-BE49-F238E27FC236}">
                <a16:creationId xmlns:a16="http://schemas.microsoft.com/office/drawing/2014/main" id="{9723454F-A78B-4793-8A2D-DCC84C963346}"/>
              </a:ext>
            </a:extLst>
          </p:cNvPr>
          <p:cNvPicPr>
            <a:picLocks noGrp="1" noChangeAspect="1"/>
          </p:cNvPicPr>
          <p:nvPr>
            <p:ph idx="14"/>
          </p:nvPr>
        </p:nvPicPr>
        <p:blipFill>
          <a:blip r:embed="rId3"/>
          <a:stretch>
            <a:fillRect/>
          </a:stretch>
        </p:blipFill>
        <p:spPr>
          <a:xfrm>
            <a:off x="1494259" y="1102043"/>
            <a:ext cx="8594621" cy="4829085"/>
          </a:xfrm>
        </p:spPr>
      </p:pic>
    </p:spTree>
    <p:extLst>
      <p:ext uri="{BB962C8B-B14F-4D97-AF65-F5344CB8AC3E}">
        <p14:creationId xmlns:p14="http://schemas.microsoft.com/office/powerpoint/2010/main" val="3384611207"/>
      </p:ext>
    </p:extLst>
  </p:cSld>
  <p:clrMapOvr>
    <a:masterClrMapping/>
  </p:clrMapOvr>
  <mc:AlternateContent xmlns:mc="http://schemas.openxmlformats.org/markup-compatibility/2006">
    <mc:Choice xmlns:p14="http://schemas.microsoft.com/office/powerpoint/2010/main" Requires="p14">
      <p:transition spd="slow">
        <p14:prism isContent="1"/>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2" name="Content Placeholder 1">
            <a:extLst>
              <a:ext uri="{FF2B5EF4-FFF2-40B4-BE49-F238E27FC236}">
                <a16:creationId xmlns:a16="http://schemas.microsoft.com/office/drawing/2014/main" id="{FD979180-1CCE-45E8-AAEF-6B45447B6DBB}"/>
              </a:ext>
            </a:extLst>
          </p:cNvPr>
          <p:cNvGraphicFramePr>
            <a:graphicFrameLocks noGrp="1"/>
          </p:cNvGraphicFramePr>
          <p:nvPr>
            <p:ph idx="14"/>
            <p:extLst>
              <p:ext uri="{D42A27DB-BD31-4B8C-83A1-F6EECF244321}">
                <p14:modId xmlns:p14="http://schemas.microsoft.com/office/powerpoint/2010/main" val="4171531715"/>
              </p:ext>
            </p:extLst>
          </p:nvPr>
        </p:nvGraphicFramePr>
        <p:xfrm>
          <a:off x="4170218" y="1116125"/>
          <a:ext cx="7426034" cy="5406527"/>
        </p:xfrm>
        <a:graphic>
          <a:graphicData uri="http://schemas.openxmlformats.org/drawingml/2006/table">
            <a:tbl>
              <a:tblPr firstRow="1" firstCol="1" bandRow="1">
                <a:tableStyleId>{5C22544A-7EE6-4342-B048-85BDC9FD1C3A}</a:tableStyleId>
              </a:tblPr>
              <a:tblGrid>
                <a:gridCol w="1856114">
                  <a:extLst>
                    <a:ext uri="{9D8B030D-6E8A-4147-A177-3AD203B41FA5}">
                      <a16:colId xmlns:a16="http://schemas.microsoft.com/office/drawing/2014/main" val="80300327"/>
                    </a:ext>
                  </a:extLst>
                </a:gridCol>
                <a:gridCol w="1856114">
                  <a:extLst>
                    <a:ext uri="{9D8B030D-6E8A-4147-A177-3AD203B41FA5}">
                      <a16:colId xmlns:a16="http://schemas.microsoft.com/office/drawing/2014/main" val="214511805"/>
                    </a:ext>
                  </a:extLst>
                </a:gridCol>
                <a:gridCol w="1856903">
                  <a:extLst>
                    <a:ext uri="{9D8B030D-6E8A-4147-A177-3AD203B41FA5}">
                      <a16:colId xmlns:a16="http://schemas.microsoft.com/office/drawing/2014/main" val="140474441"/>
                    </a:ext>
                  </a:extLst>
                </a:gridCol>
                <a:gridCol w="1856903">
                  <a:extLst>
                    <a:ext uri="{9D8B030D-6E8A-4147-A177-3AD203B41FA5}">
                      <a16:colId xmlns:a16="http://schemas.microsoft.com/office/drawing/2014/main" val="3486608350"/>
                    </a:ext>
                  </a:extLst>
                </a:gridCol>
              </a:tblGrid>
              <a:tr h="363197">
                <a:tc>
                  <a:txBody>
                    <a:bodyPr/>
                    <a:lstStyle/>
                    <a:p>
                      <a:pPr marL="0" marR="0">
                        <a:lnSpc>
                          <a:spcPct val="107000"/>
                        </a:lnSpc>
                        <a:spcBef>
                          <a:spcPts val="0"/>
                        </a:spcBef>
                        <a:spcAft>
                          <a:spcPts val="0"/>
                        </a:spcAft>
                      </a:pPr>
                      <a:r>
                        <a:rPr lang="en-US" sz="1400" dirty="0">
                          <a:effectLst/>
                        </a:rPr>
                        <a:t>Floor</a:t>
                      </a:r>
                      <a:endParaRPr lang="en-US" sz="14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Height (m)</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Area(m2)</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Use</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extLst>
                  <a:ext uri="{0D108BD9-81ED-4DB2-BD59-A6C34878D82A}">
                    <a16:rowId xmlns:a16="http://schemas.microsoft.com/office/drawing/2014/main" val="249136540"/>
                  </a:ext>
                </a:extLst>
              </a:tr>
              <a:tr h="321769">
                <a:tc>
                  <a:txBody>
                    <a:bodyPr/>
                    <a:lstStyle/>
                    <a:p>
                      <a:pPr marL="0" marR="0">
                        <a:lnSpc>
                          <a:spcPct val="107000"/>
                        </a:lnSpc>
                        <a:spcBef>
                          <a:spcPts val="0"/>
                        </a:spcBef>
                        <a:spcAft>
                          <a:spcPts val="0"/>
                        </a:spcAft>
                      </a:pPr>
                      <a:r>
                        <a:rPr lang="en-US" sz="1400" dirty="0">
                          <a:effectLst/>
                        </a:rPr>
                        <a:t>Basement 6 (B6)</a:t>
                      </a:r>
                      <a:endParaRPr lang="en-US" sz="14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3.3</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1556</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Parking</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extLst>
                  <a:ext uri="{0D108BD9-81ED-4DB2-BD59-A6C34878D82A}">
                    <a16:rowId xmlns:a16="http://schemas.microsoft.com/office/drawing/2014/main" val="3773578590"/>
                  </a:ext>
                </a:extLst>
              </a:tr>
              <a:tr h="363197">
                <a:tc>
                  <a:txBody>
                    <a:bodyPr/>
                    <a:lstStyle/>
                    <a:p>
                      <a:pPr marL="0" marR="0">
                        <a:lnSpc>
                          <a:spcPct val="107000"/>
                        </a:lnSpc>
                        <a:spcBef>
                          <a:spcPts val="0"/>
                        </a:spcBef>
                        <a:spcAft>
                          <a:spcPts val="0"/>
                        </a:spcAft>
                      </a:pPr>
                      <a:r>
                        <a:rPr lang="en-US" sz="1400" dirty="0">
                          <a:effectLst/>
                        </a:rPr>
                        <a:t>B5</a:t>
                      </a:r>
                      <a:endParaRPr lang="en-US" sz="14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3.3</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1556</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Parking</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extLst>
                  <a:ext uri="{0D108BD9-81ED-4DB2-BD59-A6C34878D82A}">
                    <a16:rowId xmlns:a16="http://schemas.microsoft.com/office/drawing/2014/main" val="2636019188"/>
                  </a:ext>
                </a:extLst>
              </a:tr>
              <a:tr h="363197">
                <a:tc>
                  <a:txBody>
                    <a:bodyPr/>
                    <a:lstStyle/>
                    <a:p>
                      <a:pPr marL="0" marR="0">
                        <a:lnSpc>
                          <a:spcPct val="107000"/>
                        </a:lnSpc>
                        <a:spcBef>
                          <a:spcPts val="0"/>
                        </a:spcBef>
                        <a:spcAft>
                          <a:spcPts val="0"/>
                        </a:spcAft>
                      </a:pPr>
                      <a:r>
                        <a:rPr lang="en-US" sz="1400">
                          <a:effectLst/>
                        </a:rPr>
                        <a:t>B4</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3.3</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1556</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Parking</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extLst>
                  <a:ext uri="{0D108BD9-81ED-4DB2-BD59-A6C34878D82A}">
                    <a16:rowId xmlns:a16="http://schemas.microsoft.com/office/drawing/2014/main" val="4132182173"/>
                  </a:ext>
                </a:extLst>
              </a:tr>
              <a:tr h="363197">
                <a:tc>
                  <a:txBody>
                    <a:bodyPr/>
                    <a:lstStyle/>
                    <a:p>
                      <a:pPr marL="0" marR="0">
                        <a:lnSpc>
                          <a:spcPct val="107000"/>
                        </a:lnSpc>
                        <a:spcBef>
                          <a:spcPts val="0"/>
                        </a:spcBef>
                        <a:spcAft>
                          <a:spcPts val="0"/>
                        </a:spcAft>
                      </a:pPr>
                      <a:r>
                        <a:rPr lang="en-US" sz="1400">
                          <a:effectLst/>
                        </a:rPr>
                        <a:t>B3</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3.3</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1556</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Parking</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extLst>
                  <a:ext uri="{0D108BD9-81ED-4DB2-BD59-A6C34878D82A}">
                    <a16:rowId xmlns:a16="http://schemas.microsoft.com/office/drawing/2014/main" val="3018549832"/>
                  </a:ext>
                </a:extLst>
              </a:tr>
              <a:tr h="363197">
                <a:tc>
                  <a:txBody>
                    <a:bodyPr/>
                    <a:lstStyle/>
                    <a:p>
                      <a:pPr marL="0" marR="0">
                        <a:lnSpc>
                          <a:spcPct val="107000"/>
                        </a:lnSpc>
                        <a:spcBef>
                          <a:spcPts val="0"/>
                        </a:spcBef>
                        <a:spcAft>
                          <a:spcPts val="0"/>
                        </a:spcAft>
                      </a:pPr>
                      <a:r>
                        <a:rPr lang="en-US" sz="1400">
                          <a:effectLst/>
                        </a:rPr>
                        <a:t>B2</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3.3</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1556</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Parking</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extLst>
                  <a:ext uri="{0D108BD9-81ED-4DB2-BD59-A6C34878D82A}">
                    <a16:rowId xmlns:a16="http://schemas.microsoft.com/office/drawing/2014/main" val="1650803856"/>
                  </a:ext>
                </a:extLst>
              </a:tr>
              <a:tr h="363197">
                <a:tc>
                  <a:txBody>
                    <a:bodyPr/>
                    <a:lstStyle/>
                    <a:p>
                      <a:pPr marL="0" marR="0">
                        <a:lnSpc>
                          <a:spcPct val="107000"/>
                        </a:lnSpc>
                        <a:spcBef>
                          <a:spcPts val="0"/>
                        </a:spcBef>
                        <a:spcAft>
                          <a:spcPts val="0"/>
                        </a:spcAft>
                      </a:pPr>
                      <a:r>
                        <a:rPr lang="en-US" sz="1400">
                          <a:effectLst/>
                        </a:rPr>
                        <a:t>B1</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3.9</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1510</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Parking</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extLst>
                  <a:ext uri="{0D108BD9-81ED-4DB2-BD59-A6C34878D82A}">
                    <a16:rowId xmlns:a16="http://schemas.microsoft.com/office/drawing/2014/main" val="2315433222"/>
                  </a:ext>
                </a:extLst>
              </a:tr>
              <a:tr h="363197">
                <a:tc>
                  <a:txBody>
                    <a:bodyPr/>
                    <a:lstStyle/>
                    <a:p>
                      <a:pPr marL="0" marR="0">
                        <a:lnSpc>
                          <a:spcPct val="107000"/>
                        </a:lnSpc>
                        <a:spcBef>
                          <a:spcPts val="0"/>
                        </a:spcBef>
                        <a:spcAft>
                          <a:spcPts val="0"/>
                        </a:spcAft>
                      </a:pPr>
                      <a:r>
                        <a:rPr lang="en-US" sz="1400">
                          <a:effectLst/>
                        </a:rPr>
                        <a:t>G</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6</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1340</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Commercial </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extLst>
                  <a:ext uri="{0D108BD9-81ED-4DB2-BD59-A6C34878D82A}">
                    <a16:rowId xmlns:a16="http://schemas.microsoft.com/office/drawing/2014/main" val="613940694"/>
                  </a:ext>
                </a:extLst>
              </a:tr>
              <a:tr h="363197">
                <a:tc>
                  <a:txBody>
                    <a:bodyPr/>
                    <a:lstStyle/>
                    <a:p>
                      <a:pPr marL="0" marR="0">
                        <a:lnSpc>
                          <a:spcPct val="107000"/>
                        </a:lnSpc>
                        <a:spcBef>
                          <a:spcPts val="0"/>
                        </a:spcBef>
                        <a:spcAft>
                          <a:spcPts val="0"/>
                        </a:spcAft>
                      </a:pPr>
                      <a:r>
                        <a:rPr lang="en-US" sz="1400">
                          <a:effectLst/>
                        </a:rPr>
                        <a:t>Floor 1(F1)</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3.5</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1325</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Commercial</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extLst>
                  <a:ext uri="{0D108BD9-81ED-4DB2-BD59-A6C34878D82A}">
                    <a16:rowId xmlns:a16="http://schemas.microsoft.com/office/drawing/2014/main" val="3426788990"/>
                  </a:ext>
                </a:extLst>
              </a:tr>
              <a:tr h="363197">
                <a:tc>
                  <a:txBody>
                    <a:bodyPr/>
                    <a:lstStyle/>
                    <a:p>
                      <a:pPr marL="0" marR="0">
                        <a:lnSpc>
                          <a:spcPct val="107000"/>
                        </a:lnSpc>
                        <a:spcBef>
                          <a:spcPts val="0"/>
                        </a:spcBef>
                        <a:spcAft>
                          <a:spcPts val="0"/>
                        </a:spcAft>
                      </a:pPr>
                      <a:r>
                        <a:rPr lang="en-US" sz="1400">
                          <a:effectLst/>
                        </a:rPr>
                        <a:t>F2</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3.5</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1210</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Offices</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extLst>
                  <a:ext uri="{0D108BD9-81ED-4DB2-BD59-A6C34878D82A}">
                    <a16:rowId xmlns:a16="http://schemas.microsoft.com/office/drawing/2014/main" val="433326009"/>
                  </a:ext>
                </a:extLst>
              </a:tr>
              <a:tr h="363197">
                <a:tc>
                  <a:txBody>
                    <a:bodyPr/>
                    <a:lstStyle/>
                    <a:p>
                      <a:pPr marL="0" marR="0">
                        <a:lnSpc>
                          <a:spcPct val="107000"/>
                        </a:lnSpc>
                        <a:spcBef>
                          <a:spcPts val="0"/>
                        </a:spcBef>
                        <a:spcAft>
                          <a:spcPts val="0"/>
                        </a:spcAft>
                      </a:pPr>
                      <a:r>
                        <a:rPr lang="en-US" sz="1400">
                          <a:effectLst/>
                        </a:rPr>
                        <a:t>F3</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3.5</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1210</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Offices</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extLst>
                  <a:ext uri="{0D108BD9-81ED-4DB2-BD59-A6C34878D82A}">
                    <a16:rowId xmlns:a16="http://schemas.microsoft.com/office/drawing/2014/main" val="1663006945"/>
                  </a:ext>
                </a:extLst>
              </a:tr>
              <a:tr h="363197">
                <a:tc>
                  <a:txBody>
                    <a:bodyPr/>
                    <a:lstStyle/>
                    <a:p>
                      <a:pPr marL="0" marR="0">
                        <a:lnSpc>
                          <a:spcPct val="107000"/>
                        </a:lnSpc>
                        <a:spcBef>
                          <a:spcPts val="0"/>
                        </a:spcBef>
                        <a:spcAft>
                          <a:spcPts val="0"/>
                        </a:spcAft>
                      </a:pPr>
                      <a:r>
                        <a:rPr lang="en-US" sz="1400">
                          <a:effectLst/>
                        </a:rPr>
                        <a:t>F4</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3.5</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1210</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Offices</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extLst>
                  <a:ext uri="{0D108BD9-81ED-4DB2-BD59-A6C34878D82A}">
                    <a16:rowId xmlns:a16="http://schemas.microsoft.com/office/drawing/2014/main" val="1430643848"/>
                  </a:ext>
                </a:extLst>
              </a:tr>
              <a:tr h="363197">
                <a:tc>
                  <a:txBody>
                    <a:bodyPr/>
                    <a:lstStyle/>
                    <a:p>
                      <a:pPr marL="0" marR="0">
                        <a:lnSpc>
                          <a:spcPct val="107000"/>
                        </a:lnSpc>
                        <a:spcBef>
                          <a:spcPts val="0"/>
                        </a:spcBef>
                        <a:spcAft>
                          <a:spcPts val="0"/>
                        </a:spcAft>
                      </a:pPr>
                      <a:r>
                        <a:rPr lang="en-US" sz="1400">
                          <a:effectLst/>
                        </a:rPr>
                        <a:t>F5</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3.5</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1210</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Hotel</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extLst>
                  <a:ext uri="{0D108BD9-81ED-4DB2-BD59-A6C34878D82A}">
                    <a16:rowId xmlns:a16="http://schemas.microsoft.com/office/drawing/2014/main" val="4251924829"/>
                  </a:ext>
                </a:extLst>
              </a:tr>
              <a:tr h="363197">
                <a:tc>
                  <a:txBody>
                    <a:bodyPr/>
                    <a:lstStyle/>
                    <a:p>
                      <a:pPr marL="0" marR="0">
                        <a:lnSpc>
                          <a:spcPct val="107000"/>
                        </a:lnSpc>
                        <a:spcBef>
                          <a:spcPts val="0"/>
                        </a:spcBef>
                        <a:spcAft>
                          <a:spcPts val="0"/>
                        </a:spcAft>
                      </a:pPr>
                      <a:r>
                        <a:rPr lang="en-US" sz="1400">
                          <a:effectLst/>
                        </a:rPr>
                        <a:t>F6</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3.5</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1210</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Hotel</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extLst>
                  <a:ext uri="{0D108BD9-81ED-4DB2-BD59-A6C34878D82A}">
                    <a16:rowId xmlns:a16="http://schemas.microsoft.com/office/drawing/2014/main" val="2397111573"/>
                  </a:ext>
                </a:extLst>
              </a:tr>
              <a:tr h="363197">
                <a:tc>
                  <a:txBody>
                    <a:bodyPr/>
                    <a:lstStyle/>
                    <a:p>
                      <a:pPr marL="0" marR="0">
                        <a:lnSpc>
                          <a:spcPct val="107000"/>
                        </a:lnSpc>
                        <a:spcBef>
                          <a:spcPts val="0"/>
                        </a:spcBef>
                        <a:spcAft>
                          <a:spcPts val="0"/>
                        </a:spcAft>
                      </a:pPr>
                      <a:r>
                        <a:rPr lang="en-US" sz="1400">
                          <a:effectLst/>
                        </a:rPr>
                        <a:t>F7</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3.5</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a:effectLst/>
                        </a:rPr>
                        <a:t>1210</a:t>
                      </a:r>
                      <a:endParaRPr lang="en-US" sz="1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tc>
                  <a:txBody>
                    <a:bodyPr/>
                    <a:lstStyle/>
                    <a:p>
                      <a:pPr marL="0" marR="0">
                        <a:lnSpc>
                          <a:spcPct val="107000"/>
                        </a:lnSpc>
                        <a:spcBef>
                          <a:spcPts val="0"/>
                        </a:spcBef>
                        <a:spcAft>
                          <a:spcPts val="0"/>
                        </a:spcAft>
                      </a:pPr>
                      <a:r>
                        <a:rPr lang="en-US" sz="1400" dirty="0">
                          <a:effectLst/>
                        </a:rPr>
                        <a:t>Hotel</a:t>
                      </a:r>
                      <a:endParaRPr lang="en-US" sz="14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426" marR="11426" marT="0" marB="0"/>
                </a:tc>
                <a:extLst>
                  <a:ext uri="{0D108BD9-81ED-4DB2-BD59-A6C34878D82A}">
                    <a16:rowId xmlns:a16="http://schemas.microsoft.com/office/drawing/2014/main" val="3754460438"/>
                  </a:ext>
                </a:extLst>
              </a:tr>
            </a:tbl>
          </a:graphicData>
        </a:graphic>
      </p:graphicFrame>
      <p:sp>
        <p:nvSpPr>
          <p:cNvPr id="5" name="TextBox 4">
            <a:extLst>
              <a:ext uri="{FF2B5EF4-FFF2-40B4-BE49-F238E27FC236}">
                <a16:creationId xmlns:a16="http://schemas.microsoft.com/office/drawing/2014/main" id="{D84C7A4C-B4D5-4A1D-9A08-11A9E10EB628}"/>
              </a:ext>
            </a:extLst>
          </p:cNvPr>
          <p:cNvSpPr txBox="1"/>
          <p:nvPr/>
        </p:nvSpPr>
        <p:spPr>
          <a:xfrm>
            <a:off x="290945" y="845128"/>
            <a:ext cx="3588327" cy="861774"/>
          </a:xfrm>
          <a:prstGeom prst="rect">
            <a:avLst/>
          </a:prstGeom>
          <a:noFill/>
        </p:spPr>
        <p:txBody>
          <a:bodyPr wrap="square" rtlCol="0">
            <a:spAutoFit/>
          </a:bodyPr>
          <a:lstStyle/>
          <a:p>
            <a:r>
              <a:rPr lang="en-US" sz="2500" b="1" spc="150" dirty="0">
                <a:solidFill>
                  <a:srgbClr val="000000"/>
                </a:solidFill>
                <a:latin typeface="High Tower Text" panose="02040502050506030303" pitchFamily="18" charset="0"/>
                <a:cs typeface="Arial" panose="020B0604020202020204" pitchFamily="34" charset="0"/>
              </a:rPr>
              <a:t>Areas and usage for each floors  </a:t>
            </a:r>
          </a:p>
        </p:txBody>
      </p:sp>
    </p:spTree>
    <p:extLst>
      <p:ext uri="{BB962C8B-B14F-4D97-AF65-F5344CB8AC3E}">
        <p14:creationId xmlns:p14="http://schemas.microsoft.com/office/powerpoint/2010/main" val="76961193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918964" y="3002091"/>
            <a:ext cx="10787505" cy="853817"/>
          </a:xfrm>
        </p:spPr>
        <p:txBody>
          <a:bodyPr/>
          <a:lstStyle/>
          <a:p>
            <a:r>
              <a:rPr lang="en-US" sz="3200" dirty="0">
                <a:solidFill>
                  <a:schemeClr val="tx1"/>
                </a:solidFill>
                <a:latin typeface="High Tower Text" panose="02040502050506030303" pitchFamily="18" charset="0"/>
                <a:cs typeface="Times New Roman" panose="02020603050405020304" pitchFamily="18" charset="0"/>
              </a:rPr>
              <a:t>Codes and standards</a:t>
            </a:r>
            <a:r>
              <a:rPr lang="en-US" dirty="0"/>
              <a:t>:</a:t>
            </a:r>
            <a:endParaRPr lang="en-US" b="1" kern="0" dirty="0">
              <a:solidFill>
                <a:srgbClr val="A80000"/>
              </a:solidFill>
              <a:latin typeface="High Tower Text" panose="02040502050506030303" pitchFamily="18" charset="0"/>
              <a:cs typeface="+mj-cs"/>
            </a:endParaRPr>
          </a:p>
          <a:p>
            <a:pPr marL="285750" indent="-285750">
              <a:buFont typeface="Courier New" panose="02070309020205020404" pitchFamily="49" charset="0"/>
              <a:buChar char="o"/>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ACI 318-11 (American Concrete Institute) for member's design. </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l" rtl="0">
              <a:lnSpc>
                <a:spcPct val="150000"/>
              </a:lnSpc>
              <a:spcBef>
                <a:spcPts val="1200"/>
              </a:spcBef>
              <a:spcAft>
                <a:spcPts val="600"/>
              </a:spcAft>
              <a:buFont typeface="Courier New" panose="02070309020205020404" pitchFamily="49" charset="0"/>
              <a:buChar char="o"/>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ASCE 7-10 (American Society of Civil Engineers) for loads computations. </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Courier New" panose="02070309020205020404" pitchFamily="49" charset="0"/>
              <a:buChar char="o"/>
            </a:pPr>
            <a:r>
              <a:rPr lang="en-US" sz="1800" dirty="0">
                <a:solidFill>
                  <a:srgbClr val="000000"/>
                </a:solidFill>
                <a:effectLst/>
                <a:latin typeface="Times New Roman" panose="02020603050405020304" pitchFamily="18" charset="0"/>
                <a:ea typeface="Calibri" panose="020F0502020204030204" pitchFamily="34" charset="0"/>
              </a:rPr>
              <a:t>ASTM 2016 (American Society for Testing and Materials) for material specification.</a:t>
            </a:r>
          </a:p>
          <a:p>
            <a:pPr marL="285750" indent="-285750">
              <a:buFont typeface="Courier New" panose="02070309020205020404" pitchFamily="49" charset="0"/>
              <a:buChar char="o"/>
            </a:pPr>
            <a:r>
              <a:rPr lang="en-US" sz="1800" dirty="0">
                <a:solidFill>
                  <a:schemeClr val="tx1"/>
                </a:solidFill>
                <a:latin typeface="Times New Roman" panose="02020603050405020304" pitchFamily="18" charset="0"/>
                <a:cs typeface="Times New Roman" panose="02020603050405020304" pitchFamily="18" charset="0"/>
              </a:rPr>
              <a:t>IBC 2012 (International Building Code).</a:t>
            </a:r>
          </a:p>
          <a:p>
            <a:pPr marL="285750" indent="-285750">
              <a:buFont typeface="Courier New" panose="02070309020205020404" pitchFamily="49" charset="0"/>
              <a:buChar char="o"/>
            </a:pPr>
            <a:r>
              <a:rPr lang="it-IT" sz="1800" dirty="0">
                <a:solidFill>
                  <a:schemeClr val="tx1"/>
                </a:solidFill>
                <a:latin typeface="Times New Roman" panose="02020603050405020304" pitchFamily="18" charset="0"/>
                <a:cs typeface="Times New Roman" panose="02020603050405020304" pitchFamily="18" charset="0"/>
              </a:rPr>
              <a:t>Israeli Code for Seismic Design SI-413. </a:t>
            </a:r>
            <a:endPar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sp>
        <p:nvSpPr>
          <p:cNvPr id="4" name="Content Placeholder 2">
            <a:extLst>
              <a:ext uri="{FF2B5EF4-FFF2-40B4-BE49-F238E27FC236}">
                <a16:creationId xmlns:a16="http://schemas.microsoft.com/office/drawing/2014/main" id="{AA82733C-0192-4745-B6F6-F677493FEAEF}"/>
              </a:ext>
            </a:extLst>
          </p:cNvPr>
          <p:cNvSpPr txBox="1">
            <a:spLocks/>
          </p:cNvSpPr>
          <p:nvPr/>
        </p:nvSpPr>
        <p:spPr>
          <a:xfrm>
            <a:off x="1058160" y="430078"/>
            <a:ext cx="10781648" cy="2998922"/>
          </a:xfrm>
          <a:prstGeom prst="rect">
            <a:avLst/>
          </a:prstGeom>
        </p:spPr>
        <p:txBody>
          <a:bodyPr vert="horz" lIns="109728" tIns="109728" rIns="109728" bIns="91440" rtlCol="0" anchor="t">
            <a:noAutofit/>
          </a:bodyPr>
          <a:lstStyle>
            <a:lvl1pPr marL="0" indent="0" algn="l" defTabSz="914400" rtl="0" eaLnBrk="1" latinLnBrk="0" hangingPunct="1">
              <a:lnSpc>
                <a:spcPct val="140000"/>
              </a:lnSpc>
              <a:spcBef>
                <a:spcPts val="930"/>
              </a:spcBef>
              <a:buFont typeface="Arial" panose="020B0604020202020204" pitchFamily="34" charset="0"/>
              <a:buNone/>
              <a:defRPr sz="2000" b="1" kern="1200" spc="150" baseline="0">
                <a:solidFill>
                  <a:schemeClr val="tx1">
                    <a:lumMod val="75000"/>
                    <a:lumOff val="25000"/>
                  </a:schemeClr>
                </a:solidFill>
                <a:latin typeface="+mn-lt"/>
                <a:ea typeface="+mn-ea"/>
                <a:cs typeface="+mn-cs"/>
              </a:defRPr>
            </a:lvl1pPr>
            <a:lvl2pPr marL="0" indent="0" algn="l" defTabSz="914400" rtl="0" eaLnBrk="1" latinLnBrk="0" hangingPunct="1">
              <a:lnSpc>
                <a:spcPct val="140000"/>
              </a:lnSpc>
              <a:spcBef>
                <a:spcPts val="930"/>
              </a:spcBef>
              <a:buFont typeface="Corbel" panose="020B0503020204020204" pitchFamily="34" charset="0"/>
              <a:buNone/>
              <a:defRPr sz="1600" kern="1200" spc="150" baseline="0">
                <a:solidFill>
                  <a:schemeClr val="tx1">
                    <a:lumMod val="75000"/>
                    <a:lumOff val="25000"/>
                  </a:schemeClr>
                </a:solidFill>
                <a:latin typeface="+mn-lt"/>
                <a:ea typeface="+mn-ea"/>
                <a:cs typeface="+mn-cs"/>
              </a:defRPr>
            </a:lvl2pPr>
            <a:lvl3pPr marL="0" indent="-320040" algn="l" defTabSz="914400" rtl="0" eaLnBrk="1" latinLnBrk="0" hangingPunct="1">
              <a:lnSpc>
                <a:spcPct val="140000"/>
              </a:lnSpc>
              <a:spcBef>
                <a:spcPts val="930"/>
              </a:spcBef>
              <a:buFont typeface="Corbel" panose="020B0503020204020204" pitchFamily="34" charset="0"/>
              <a:buChar char="–"/>
              <a:defRPr sz="1400" i="1" kern="1200" spc="150" baseline="0">
                <a:solidFill>
                  <a:schemeClr val="tx1">
                    <a:lumMod val="75000"/>
                    <a:lumOff val="25000"/>
                  </a:schemeClr>
                </a:solidFill>
                <a:latin typeface="+mn-lt"/>
                <a:ea typeface="+mn-ea"/>
                <a:cs typeface="+mn-cs"/>
              </a:defRPr>
            </a:lvl3pPr>
            <a:lvl4pPr marL="0" indent="-320040" algn="l" defTabSz="914400" rtl="0" eaLnBrk="1" latinLnBrk="0" hangingPunct="1">
              <a:lnSpc>
                <a:spcPct val="140000"/>
              </a:lnSpc>
              <a:spcBef>
                <a:spcPts val="930"/>
              </a:spcBef>
              <a:buFont typeface="Corbel" panose="020B0503020204020204" pitchFamily="34" charset="0"/>
              <a:buChar char="–"/>
              <a:defRPr sz="1400" kern="1200" spc="150" baseline="0">
                <a:solidFill>
                  <a:schemeClr val="tx1">
                    <a:lumMod val="75000"/>
                    <a:lumOff val="25000"/>
                  </a:schemeClr>
                </a:solidFill>
                <a:latin typeface="+mn-lt"/>
                <a:ea typeface="+mn-ea"/>
                <a:cs typeface="+mn-cs"/>
              </a:defRPr>
            </a:lvl4pPr>
            <a:lvl5pPr marL="0" indent="-320040" algn="l" defTabSz="914400" rtl="0" eaLnBrk="1" latinLnBrk="0" hangingPunct="1">
              <a:lnSpc>
                <a:spcPct val="140000"/>
              </a:lnSpc>
              <a:spcBef>
                <a:spcPts val="930"/>
              </a:spcBef>
              <a:buFont typeface="Corbel" panose="020B0503020204020204" pitchFamily="34" charset="0"/>
              <a:buChar char="–"/>
              <a:defRPr sz="1400" i="1" kern="1200" spc="150" baseline="0">
                <a:solidFill>
                  <a:schemeClr val="tx1">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a:lstStyle>
          <a:p>
            <a:r>
              <a:rPr lang="en-US" sz="3200" dirty="0">
                <a:solidFill>
                  <a:schemeClr val="tx1">
                    <a:lumMod val="95000"/>
                    <a:lumOff val="5000"/>
                  </a:schemeClr>
                </a:solidFill>
                <a:latin typeface="High Tower Text" panose="02040502050506030303" pitchFamily="18" charset="0"/>
                <a:cs typeface="Times New Roman" panose="02020603050405020304" pitchFamily="18" charset="0"/>
              </a:rPr>
              <a:t>Software programs</a:t>
            </a:r>
            <a:r>
              <a:rPr lang="en-US" dirty="0">
                <a:solidFill>
                  <a:schemeClr val="tx1">
                    <a:lumMod val="95000"/>
                    <a:lumOff val="5000"/>
                  </a:schemeClr>
                </a:solidFill>
              </a:rPr>
              <a:t>:</a:t>
            </a:r>
            <a:endParaRPr lang="en-US" kern="0" dirty="0">
              <a:solidFill>
                <a:schemeClr val="tx1">
                  <a:lumMod val="95000"/>
                  <a:lumOff val="5000"/>
                </a:schemeClr>
              </a:solidFill>
              <a:latin typeface="High Tower Text" panose="02040502050506030303" pitchFamily="18" charset="0"/>
              <a:cs typeface="+mj-cs"/>
            </a:endParaRPr>
          </a:p>
          <a:p>
            <a:pPr marL="285750" indent="-285750">
              <a:lnSpc>
                <a:spcPct val="200000"/>
              </a:lnSpc>
              <a:buFont typeface="Courier New" panose="02070309020205020404" pitchFamily="49" charset="0"/>
              <a:buChar char="o"/>
            </a:pPr>
            <a:r>
              <a:rPr lang="en-US" sz="1800" dirty="0">
                <a:solidFill>
                  <a:schemeClr val="tx1">
                    <a:lumMod val="95000"/>
                    <a:lumOff val="5000"/>
                  </a:schemeClr>
                </a:solidFill>
                <a:latin typeface="Times New Roman" panose="02020603050405020304" pitchFamily="18" charset="0"/>
                <a:cs typeface="Times New Roman" panose="02020603050405020304" pitchFamily="18" charset="0"/>
              </a:rPr>
              <a:t>ETABS 201</a:t>
            </a:r>
            <a:r>
              <a:rPr lang="ar-JO" sz="1800" dirty="0">
                <a:solidFill>
                  <a:schemeClr val="tx1">
                    <a:lumMod val="95000"/>
                    <a:lumOff val="5000"/>
                  </a:schemeClr>
                </a:solidFill>
                <a:latin typeface="Times New Roman" panose="02020603050405020304" pitchFamily="18" charset="0"/>
                <a:cs typeface="Times New Roman" panose="02020603050405020304" pitchFamily="18" charset="0"/>
              </a:rPr>
              <a:t>9</a:t>
            </a:r>
            <a:r>
              <a:rPr lang="en-US" sz="1800" dirty="0">
                <a:solidFill>
                  <a:schemeClr val="tx1">
                    <a:lumMod val="95000"/>
                    <a:lumOff val="5000"/>
                  </a:schemeClr>
                </a:solidFill>
                <a:latin typeface="Times New Roman" panose="02020603050405020304" pitchFamily="18" charset="0"/>
                <a:cs typeface="Times New Roman" panose="02020603050405020304" pitchFamily="18" charset="0"/>
              </a:rPr>
              <a:t>(to analyze and design the model)</a:t>
            </a:r>
          </a:p>
          <a:p>
            <a:pPr marL="285750" indent="-285750">
              <a:lnSpc>
                <a:spcPct val="200000"/>
              </a:lnSpc>
              <a:buFont typeface="Courier New" panose="02070309020205020404" pitchFamily="49" charset="0"/>
              <a:buChar char="o"/>
            </a:pPr>
            <a:r>
              <a:rPr lang="en-US" sz="1800" dirty="0">
                <a:solidFill>
                  <a:schemeClr val="tx1">
                    <a:lumMod val="95000"/>
                    <a:lumOff val="5000"/>
                  </a:schemeClr>
                </a:solidFill>
                <a:latin typeface="Times New Roman" panose="02020603050405020304" pitchFamily="18" charset="0"/>
                <a:cs typeface="Times New Roman" panose="02020603050405020304" pitchFamily="18" charset="0"/>
              </a:rPr>
              <a:t>AutoCAD 20</a:t>
            </a:r>
            <a:r>
              <a:rPr lang="ar-JO" sz="1800" dirty="0">
                <a:solidFill>
                  <a:schemeClr val="tx1">
                    <a:lumMod val="95000"/>
                    <a:lumOff val="5000"/>
                  </a:schemeClr>
                </a:solidFill>
                <a:latin typeface="Times New Roman" panose="02020603050405020304" pitchFamily="18" charset="0"/>
                <a:cs typeface="Times New Roman" panose="02020603050405020304" pitchFamily="18" charset="0"/>
              </a:rPr>
              <a:t>20</a:t>
            </a:r>
            <a:r>
              <a:rPr lang="en-US" sz="1800" dirty="0">
                <a:solidFill>
                  <a:schemeClr val="tx1">
                    <a:lumMod val="95000"/>
                    <a:lumOff val="5000"/>
                  </a:schemeClr>
                </a:solidFill>
                <a:latin typeface="Times New Roman" panose="02020603050405020304" pitchFamily="18" charset="0"/>
                <a:cs typeface="Times New Roman" panose="02020603050405020304" pitchFamily="18" charset="0"/>
              </a:rPr>
              <a:t> ( to prepare the structural drawings)</a:t>
            </a:r>
          </a:p>
          <a:p>
            <a:pPr>
              <a:lnSpc>
                <a:spcPct val="200000"/>
              </a:lnSpc>
            </a:pPr>
            <a:endParaRPr lang="en-US" sz="1800" dirty="0">
              <a:solidFill>
                <a:schemeClr val="tx1">
                  <a:lumMod val="95000"/>
                  <a:lumOff val="5000"/>
                </a:schemeClr>
              </a:solidFill>
              <a:latin typeface="Times New Roman" panose="02020603050405020304" pitchFamily="18" charset="0"/>
              <a:cs typeface="Times New Roman" panose="02020603050405020304" pitchFamily="18" charset="0"/>
            </a:endParaRPr>
          </a:p>
          <a:p>
            <a:endParaRPr lang="en-US" dirty="0">
              <a:solidFill>
                <a:schemeClr val="tx1">
                  <a:lumMod val="95000"/>
                  <a:lumOff val="5000"/>
                </a:schemeClr>
              </a:solidFill>
            </a:endParaRPr>
          </a:p>
        </p:txBody>
      </p:sp>
    </p:spTree>
    <p:extLst>
      <p:ext uri="{BB962C8B-B14F-4D97-AF65-F5344CB8AC3E}">
        <p14:creationId xmlns:p14="http://schemas.microsoft.com/office/powerpoint/2010/main" val="328007179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0">
  <p:cSld>
    <p:bg>
      <p:bgPr>
        <a:gradFill>
          <a:gsLst>
            <a:gs pos="39000">
              <a:srgbClr val="DEE3E8"/>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07F89-EABE-41BA-BC74-F625DFE049A2}"/>
              </a:ext>
            </a:extLst>
          </p:cNvPr>
          <p:cNvSpPr>
            <a:spLocks noGrp="1"/>
          </p:cNvSpPr>
          <p:nvPr>
            <p:ph idx="14"/>
          </p:nvPr>
        </p:nvSpPr>
        <p:spPr>
          <a:xfrm>
            <a:off x="381600" y="277091"/>
            <a:ext cx="10787505" cy="465155"/>
          </a:xfrm>
        </p:spPr>
        <p:txBody>
          <a:bodyPr/>
          <a:lstStyle/>
          <a:p>
            <a:r>
              <a:rPr lang="en-US" dirty="0">
                <a:solidFill>
                  <a:schemeClr val="tx1">
                    <a:lumMod val="95000"/>
                    <a:lumOff val="5000"/>
                  </a:schemeClr>
                </a:solidFill>
                <a:latin typeface="High Tower Text" panose="02040502050506030303" pitchFamily="18" charset="0"/>
              </a:rPr>
              <a:t>Materials :</a:t>
            </a:r>
          </a:p>
          <a:p>
            <a:r>
              <a:rPr lang="en-US" dirty="0">
                <a:solidFill>
                  <a:schemeClr val="tx1">
                    <a:lumMod val="95000"/>
                    <a:lumOff val="5000"/>
                  </a:schemeClr>
                </a:solidFill>
                <a:latin typeface="High Tower Text" panose="02040502050506030303" pitchFamily="18" charset="0"/>
              </a:rPr>
              <a:t>For Structural elements</a:t>
            </a:r>
          </a:p>
          <a:p>
            <a:pPr marL="342900" indent="-342900">
              <a:buFont typeface="Courier New" panose="02070309020205020404" pitchFamily="49" charset="0"/>
              <a:buChar char="o"/>
            </a:pPr>
            <a:r>
              <a:rPr lang="en-US" dirty="0">
                <a:latin typeface="High Tower Text" panose="02040502050506030303" pitchFamily="18" charset="0"/>
              </a:rPr>
              <a:t> </a:t>
            </a:r>
            <a:r>
              <a:rPr lang="en-US" dirty="0">
                <a:solidFill>
                  <a:schemeClr val="tx1">
                    <a:lumMod val="95000"/>
                    <a:lumOff val="5000"/>
                  </a:schemeClr>
                </a:solidFill>
                <a:latin typeface="High Tower Text" panose="02040502050506030303" pitchFamily="18" charset="0"/>
              </a:rPr>
              <a:t>concrete</a:t>
            </a:r>
          </a:p>
          <a:p>
            <a:pPr marL="342900" indent="-342900">
              <a:buFont typeface="Courier New" panose="02070309020205020404" pitchFamily="49" charset="0"/>
              <a:buChar char="o"/>
            </a:pPr>
            <a:endParaRPr lang="en-US" dirty="0">
              <a:solidFill>
                <a:schemeClr val="tx1">
                  <a:lumMod val="95000"/>
                  <a:lumOff val="5000"/>
                </a:schemeClr>
              </a:solidFill>
              <a:latin typeface="High Tower Text" panose="02040502050506030303" pitchFamily="18" charset="0"/>
            </a:endParaRPr>
          </a:p>
          <a:p>
            <a:r>
              <a:rPr lang="en-US" dirty="0">
                <a:solidFill>
                  <a:schemeClr val="tx1">
                    <a:lumMod val="95000"/>
                    <a:lumOff val="5000"/>
                  </a:schemeClr>
                </a:solidFill>
                <a:latin typeface="High Tower Text" panose="02040502050506030303" pitchFamily="18" charset="0"/>
              </a:rPr>
              <a:t> </a:t>
            </a:r>
          </a:p>
          <a:p>
            <a:endParaRPr lang="en-US" dirty="0">
              <a:solidFill>
                <a:schemeClr val="tx1">
                  <a:lumMod val="95000"/>
                  <a:lumOff val="5000"/>
                </a:schemeClr>
              </a:solidFill>
              <a:latin typeface="High Tower Text" panose="02040502050506030303" pitchFamily="18" charset="0"/>
            </a:endParaRPr>
          </a:p>
          <a:p>
            <a:endParaRPr lang="en-US" dirty="0">
              <a:solidFill>
                <a:schemeClr val="tx1">
                  <a:lumMod val="95000"/>
                  <a:lumOff val="5000"/>
                </a:schemeClr>
              </a:solidFill>
              <a:latin typeface="High Tower Text" panose="02040502050506030303" pitchFamily="18" charset="0"/>
            </a:endParaRPr>
          </a:p>
          <a:p>
            <a:endParaRPr lang="en-US" dirty="0">
              <a:solidFill>
                <a:schemeClr val="tx1">
                  <a:lumMod val="95000"/>
                  <a:lumOff val="5000"/>
                </a:schemeClr>
              </a:solidFill>
              <a:latin typeface="High Tower Text" panose="02040502050506030303" pitchFamily="18" charset="0"/>
            </a:endParaRPr>
          </a:p>
          <a:p>
            <a:pPr marL="342900" indent="-342900">
              <a:buFont typeface="Courier New" panose="02070309020205020404" pitchFamily="49" charset="0"/>
              <a:buChar char="o"/>
            </a:pPr>
            <a:r>
              <a:rPr lang="en-US" dirty="0">
                <a:solidFill>
                  <a:schemeClr val="tx1">
                    <a:lumMod val="95000"/>
                    <a:lumOff val="5000"/>
                  </a:schemeClr>
                </a:solidFill>
                <a:latin typeface="High Tower Text" panose="02040502050506030303" pitchFamily="18" charset="0"/>
              </a:rPr>
              <a:t>Steel </a:t>
            </a:r>
            <a:r>
              <a:rPr lang="en-US" sz="1800" dirty="0">
                <a:solidFill>
                  <a:schemeClr val="tx1">
                    <a:lumMod val="95000"/>
                    <a:lumOff val="5000"/>
                  </a:schemeClr>
                </a:solidFill>
                <a:effectLst/>
                <a:latin typeface="Times New Roman" panose="02020603050405020304" pitchFamily="18" charset="0"/>
                <a:ea typeface="Calibri" panose="020F0502020204030204" pitchFamily="34" charset="0"/>
                <a:cs typeface="Arial" panose="020B0604020202020204" pitchFamily="34" charset="0"/>
              </a:rPr>
              <a:t>uses A</a:t>
            </a: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STM A615Gr60 steel with 420 MPa yield strength and 620 MPa tensile strength.</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342900" indent="-342900">
              <a:buFont typeface="Courier New" panose="02070309020205020404" pitchFamily="49" charset="0"/>
              <a:buChar char="o"/>
            </a:pPr>
            <a:endParaRPr lang="en-US" dirty="0">
              <a:latin typeface="High Tower Text" panose="02040502050506030303" pitchFamily="18" charset="0"/>
            </a:endParaRPr>
          </a:p>
        </p:txBody>
      </p:sp>
      <p:graphicFrame>
        <p:nvGraphicFramePr>
          <p:cNvPr id="2" name="Table 1">
            <a:extLst>
              <a:ext uri="{FF2B5EF4-FFF2-40B4-BE49-F238E27FC236}">
                <a16:creationId xmlns:a16="http://schemas.microsoft.com/office/drawing/2014/main" id="{D9F6A597-4E20-4584-A101-E515F060F87D}"/>
              </a:ext>
            </a:extLst>
          </p:cNvPr>
          <p:cNvGraphicFramePr>
            <a:graphicFrameLocks noGrp="1"/>
          </p:cNvGraphicFramePr>
          <p:nvPr>
            <p:extLst>
              <p:ext uri="{D42A27DB-BD31-4B8C-83A1-F6EECF244321}">
                <p14:modId xmlns:p14="http://schemas.microsoft.com/office/powerpoint/2010/main" val="2172699846"/>
              </p:ext>
            </p:extLst>
          </p:nvPr>
        </p:nvGraphicFramePr>
        <p:xfrm>
          <a:off x="5035639" y="1532586"/>
          <a:ext cx="6400803" cy="2756079"/>
        </p:xfrm>
        <a:graphic>
          <a:graphicData uri="http://schemas.openxmlformats.org/drawingml/2006/table">
            <a:tbl>
              <a:tblPr firstRow="1" firstCol="1" bandRow="1">
                <a:tableStyleId>{5C22544A-7EE6-4342-B048-85BDC9FD1C3A}</a:tableStyleId>
              </a:tblPr>
              <a:tblGrid>
                <a:gridCol w="1332658">
                  <a:extLst>
                    <a:ext uri="{9D8B030D-6E8A-4147-A177-3AD203B41FA5}">
                      <a16:colId xmlns:a16="http://schemas.microsoft.com/office/drawing/2014/main" val="1306302238"/>
                    </a:ext>
                  </a:extLst>
                </a:gridCol>
                <a:gridCol w="969207">
                  <a:extLst>
                    <a:ext uri="{9D8B030D-6E8A-4147-A177-3AD203B41FA5}">
                      <a16:colId xmlns:a16="http://schemas.microsoft.com/office/drawing/2014/main" val="4110332129"/>
                    </a:ext>
                  </a:extLst>
                </a:gridCol>
                <a:gridCol w="969207">
                  <a:extLst>
                    <a:ext uri="{9D8B030D-6E8A-4147-A177-3AD203B41FA5}">
                      <a16:colId xmlns:a16="http://schemas.microsoft.com/office/drawing/2014/main" val="1606269864"/>
                    </a:ext>
                  </a:extLst>
                </a:gridCol>
                <a:gridCol w="1191317">
                  <a:extLst>
                    <a:ext uri="{9D8B030D-6E8A-4147-A177-3AD203B41FA5}">
                      <a16:colId xmlns:a16="http://schemas.microsoft.com/office/drawing/2014/main" val="402840895"/>
                    </a:ext>
                  </a:extLst>
                </a:gridCol>
                <a:gridCol w="969207">
                  <a:extLst>
                    <a:ext uri="{9D8B030D-6E8A-4147-A177-3AD203B41FA5}">
                      <a16:colId xmlns:a16="http://schemas.microsoft.com/office/drawing/2014/main" val="1590028816"/>
                    </a:ext>
                  </a:extLst>
                </a:gridCol>
                <a:gridCol w="969207">
                  <a:extLst>
                    <a:ext uri="{9D8B030D-6E8A-4147-A177-3AD203B41FA5}">
                      <a16:colId xmlns:a16="http://schemas.microsoft.com/office/drawing/2014/main" val="1352229459"/>
                    </a:ext>
                  </a:extLst>
                </a:gridCol>
              </a:tblGrid>
              <a:tr h="1158051">
                <a:tc>
                  <a:txBody>
                    <a:bodyPr/>
                    <a:lstStyle/>
                    <a:p>
                      <a:pPr marL="0" marR="0" algn="ctr">
                        <a:lnSpc>
                          <a:spcPct val="107000"/>
                        </a:lnSpc>
                        <a:spcBef>
                          <a:spcPts val="0"/>
                        </a:spcBef>
                        <a:spcAft>
                          <a:spcPts val="0"/>
                        </a:spcAft>
                      </a:pPr>
                      <a:r>
                        <a:rPr lang="en-US" sz="1100" b="1" dirty="0">
                          <a:effectLst/>
                          <a:latin typeface="Footlight MT Light" panose="0204060206030A020304" pitchFamily="18" charset="0"/>
                        </a:rPr>
                        <a:t>Structural Element</a:t>
                      </a:r>
                      <a:endParaRPr lang="en-US" sz="1200" b="1" dirty="0">
                        <a:solidFill>
                          <a:srgbClr val="000000"/>
                        </a:solidFill>
                        <a:effectLst/>
                        <a:latin typeface="Footlight MT Light" panose="0204060206030A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b="1" dirty="0">
                          <a:effectLst/>
                          <a:latin typeface="Footlight MT Light" panose="0204060206030A020304" pitchFamily="18" charset="0"/>
                        </a:rPr>
                        <a:t>Concrete e Type</a:t>
                      </a:r>
                      <a:endParaRPr lang="en-US" sz="1200" b="1" dirty="0">
                        <a:solidFill>
                          <a:srgbClr val="000000"/>
                        </a:solidFill>
                        <a:effectLst/>
                        <a:latin typeface="Footlight MT Light" panose="0204060206030A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b="1" dirty="0">
                          <a:effectLst/>
                          <a:latin typeface="Footlight MT Light" panose="0204060206030A020304" pitchFamily="18" charset="0"/>
                        </a:rPr>
                        <a:t>fcʹ (MPa)</a:t>
                      </a:r>
                      <a:endParaRPr lang="en-US" sz="1200" b="1" dirty="0">
                        <a:solidFill>
                          <a:srgbClr val="000000"/>
                        </a:solidFill>
                        <a:effectLst/>
                        <a:latin typeface="Footlight MT Light" panose="0204060206030A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b="1" dirty="0" err="1">
                          <a:effectLst/>
                          <a:latin typeface="Footlight MT Light" panose="0204060206030A020304" pitchFamily="18" charset="0"/>
                        </a:rPr>
                        <a:t>Ec</a:t>
                      </a:r>
                      <a:r>
                        <a:rPr lang="en-US" sz="1100" b="1" dirty="0">
                          <a:effectLst/>
                          <a:latin typeface="Footlight MT Light" panose="0204060206030A020304" pitchFamily="18" charset="0"/>
                        </a:rPr>
                        <a:t> (MPa)</a:t>
                      </a:r>
                      <a:endParaRPr lang="en-US" sz="1200" b="1" dirty="0">
                        <a:solidFill>
                          <a:srgbClr val="000000"/>
                        </a:solidFill>
                        <a:effectLst/>
                        <a:latin typeface="Footlight MT Light" panose="0204060206030A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b="1">
                          <a:effectLst/>
                          <a:latin typeface="Footlight MT Light" panose="0204060206030A020304" pitchFamily="18" charset="0"/>
                        </a:rPr>
                        <a:t>Poisson ratio</a:t>
                      </a:r>
                      <a:endParaRPr lang="en-US" sz="1200" b="1">
                        <a:solidFill>
                          <a:srgbClr val="000000"/>
                        </a:solidFill>
                        <a:effectLst/>
                        <a:latin typeface="Footlight MT Light" panose="0204060206030A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b="1">
                          <a:effectLst/>
                          <a:latin typeface="Footlight MT Light" panose="0204060206030A020304" pitchFamily="18" charset="0"/>
                        </a:rPr>
                        <a:t>Ɣ (kN/m³)</a:t>
                      </a:r>
                      <a:endParaRPr lang="en-US" sz="1200" b="1">
                        <a:solidFill>
                          <a:srgbClr val="000000"/>
                        </a:solidFill>
                        <a:effectLst/>
                        <a:latin typeface="Footlight MT Light" panose="0204060206030A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885679402"/>
                  </a:ext>
                </a:extLst>
              </a:tr>
              <a:tr h="788637">
                <a:tc>
                  <a:txBody>
                    <a:bodyPr/>
                    <a:lstStyle/>
                    <a:p>
                      <a:pPr marL="0" marR="0" algn="ctr">
                        <a:lnSpc>
                          <a:spcPct val="107000"/>
                        </a:lnSpc>
                        <a:spcBef>
                          <a:spcPts val="0"/>
                        </a:spcBef>
                        <a:spcAft>
                          <a:spcPts val="0"/>
                        </a:spcAft>
                      </a:pPr>
                      <a:r>
                        <a:rPr lang="en-US" sz="1100" b="1">
                          <a:effectLst/>
                          <a:latin typeface="Footlight MT Light" panose="0204060206030A020304" pitchFamily="18" charset="0"/>
                        </a:rPr>
                        <a:t>Slabs and Beams</a:t>
                      </a:r>
                      <a:endParaRPr lang="en-US" sz="1200" b="1">
                        <a:solidFill>
                          <a:srgbClr val="000000"/>
                        </a:solidFill>
                        <a:effectLst/>
                        <a:latin typeface="Footlight MT Light" panose="0204060206030A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b="1" dirty="0">
                          <a:effectLst/>
                          <a:latin typeface="Footlight MT Light" panose="0204060206030A020304" pitchFamily="18" charset="0"/>
                        </a:rPr>
                        <a:t>B350</a:t>
                      </a:r>
                      <a:endParaRPr lang="en-US" sz="1200" b="1" dirty="0">
                        <a:solidFill>
                          <a:srgbClr val="000000"/>
                        </a:solidFill>
                        <a:effectLst/>
                        <a:latin typeface="Footlight MT Light" panose="0204060206030A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b="1">
                          <a:effectLst/>
                          <a:latin typeface="Footlight MT Light" panose="0204060206030A020304" pitchFamily="18" charset="0"/>
                        </a:rPr>
                        <a:t>28</a:t>
                      </a:r>
                      <a:endParaRPr lang="en-US" sz="1200" b="1">
                        <a:solidFill>
                          <a:srgbClr val="000000"/>
                        </a:solidFill>
                        <a:effectLst/>
                        <a:latin typeface="Footlight MT Light" panose="0204060206030A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b="1">
                          <a:effectLst/>
                          <a:latin typeface="Footlight MT Light" panose="0204060206030A020304" pitchFamily="18" charset="0"/>
                        </a:rPr>
                        <a:t>2.48 * 10^4</a:t>
                      </a:r>
                      <a:endParaRPr lang="en-US" sz="1200" b="1">
                        <a:solidFill>
                          <a:srgbClr val="000000"/>
                        </a:solidFill>
                        <a:effectLst/>
                        <a:latin typeface="Footlight MT Light" panose="0204060206030A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b="1">
                          <a:effectLst/>
                          <a:latin typeface="Footlight MT Light" panose="0204060206030A020304" pitchFamily="18" charset="0"/>
                        </a:rPr>
                        <a:t>0.2</a:t>
                      </a:r>
                      <a:endParaRPr lang="en-US" sz="1200" b="1">
                        <a:solidFill>
                          <a:srgbClr val="000000"/>
                        </a:solidFill>
                        <a:effectLst/>
                        <a:latin typeface="Footlight MT Light" panose="0204060206030A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b="1">
                          <a:effectLst/>
                          <a:latin typeface="Footlight MT Light" panose="0204060206030A020304" pitchFamily="18" charset="0"/>
                        </a:rPr>
                        <a:t>25</a:t>
                      </a:r>
                      <a:endParaRPr lang="en-US" sz="1200" b="1">
                        <a:solidFill>
                          <a:srgbClr val="000000"/>
                        </a:solidFill>
                        <a:effectLst/>
                        <a:latin typeface="Footlight MT Light" panose="0204060206030A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474726575"/>
                  </a:ext>
                </a:extLst>
              </a:tr>
              <a:tr h="809391">
                <a:tc>
                  <a:txBody>
                    <a:bodyPr/>
                    <a:lstStyle/>
                    <a:p>
                      <a:pPr marL="0" marR="0" algn="ctr">
                        <a:lnSpc>
                          <a:spcPct val="107000"/>
                        </a:lnSpc>
                        <a:spcBef>
                          <a:spcPts val="0"/>
                        </a:spcBef>
                        <a:spcAft>
                          <a:spcPts val="0"/>
                        </a:spcAft>
                      </a:pPr>
                      <a:r>
                        <a:rPr lang="en-US" sz="1100" b="1" dirty="0">
                          <a:effectLst/>
                          <a:latin typeface="Footlight MT Light" panose="0204060206030A020304" pitchFamily="18" charset="0"/>
                        </a:rPr>
                        <a:t>Columns and walls</a:t>
                      </a:r>
                      <a:endParaRPr lang="en-US" sz="1200" b="1" dirty="0">
                        <a:solidFill>
                          <a:srgbClr val="000000"/>
                        </a:solidFill>
                        <a:effectLst/>
                        <a:latin typeface="Footlight MT Light" panose="0204060206030A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b="1">
                          <a:effectLst/>
                          <a:latin typeface="Footlight MT Light" panose="0204060206030A020304" pitchFamily="18" charset="0"/>
                        </a:rPr>
                        <a:t>B450</a:t>
                      </a:r>
                      <a:endParaRPr lang="en-US" sz="1200" b="1">
                        <a:solidFill>
                          <a:srgbClr val="000000"/>
                        </a:solidFill>
                        <a:effectLst/>
                        <a:latin typeface="Footlight MT Light" panose="0204060206030A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b="1">
                          <a:effectLst/>
                          <a:latin typeface="Footlight MT Light" panose="0204060206030A020304" pitchFamily="18" charset="0"/>
                        </a:rPr>
                        <a:t>36</a:t>
                      </a:r>
                      <a:endParaRPr lang="en-US" sz="1200" b="1">
                        <a:solidFill>
                          <a:srgbClr val="000000"/>
                        </a:solidFill>
                        <a:effectLst/>
                        <a:latin typeface="Footlight MT Light" panose="0204060206030A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b="1">
                          <a:effectLst/>
                          <a:latin typeface="Footlight MT Light" panose="0204060206030A020304" pitchFamily="18" charset="0"/>
                        </a:rPr>
                        <a:t>2.82 * 10^4</a:t>
                      </a:r>
                      <a:endParaRPr lang="en-US" sz="1200" b="1">
                        <a:solidFill>
                          <a:srgbClr val="000000"/>
                        </a:solidFill>
                        <a:effectLst/>
                        <a:latin typeface="Footlight MT Light" panose="0204060206030A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b="1">
                          <a:effectLst/>
                          <a:latin typeface="Footlight MT Light" panose="0204060206030A020304" pitchFamily="18" charset="0"/>
                        </a:rPr>
                        <a:t>0.2</a:t>
                      </a:r>
                      <a:endParaRPr lang="en-US" sz="1200" b="1">
                        <a:solidFill>
                          <a:srgbClr val="000000"/>
                        </a:solidFill>
                        <a:effectLst/>
                        <a:latin typeface="Footlight MT Light" panose="0204060206030A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b="1" dirty="0">
                          <a:effectLst/>
                          <a:latin typeface="Footlight MT Light" panose="0204060206030A020304" pitchFamily="18" charset="0"/>
                        </a:rPr>
                        <a:t>25</a:t>
                      </a:r>
                      <a:endParaRPr lang="en-US" sz="1200" b="1" dirty="0">
                        <a:solidFill>
                          <a:srgbClr val="000000"/>
                        </a:solidFill>
                        <a:effectLst/>
                        <a:latin typeface="Footlight MT Light" panose="0204060206030A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414292276"/>
                  </a:ext>
                </a:extLst>
              </a:tr>
            </a:tbl>
          </a:graphicData>
        </a:graphic>
      </p:graphicFrame>
    </p:spTree>
    <p:extLst>
      <p:ext uri="{BB962C8B-B14F-4D97-AF65-F5344CB8AC3E}">
        <p14:creationId xmlns:p14="http://schemas.microsoft.com/office/powerpoint/2010/main" val="82902251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theme/theme1.xml><?xml version="1.0" encoding="utf-8"?>
<a:theme xmlns:a="http://schemas.openxmlformats.org/drawingml/2006/main" name="ShojiVTI">
  <a:themeElements>
    <a:clrScheme name="Shoji">
      <a:dk1>
        <a:sysClr val="windowText" lastClr="000000"/>
      </a:dk1>
      <a:lt1>
        <a:sysClr val="window" lastClr="FFFFFF"/>
      </a:lt1>
      <a:dk2>
        <a:srgbClr val="595460"/>
      </a:dk2>
      <a:lt2>
        <a:srgbClr val="EBEDEB"/>
      </a:lt2>
      <a:accent1>
        <a:srgbClr val="97A7B8"/>
      </a:accent1>
      <a:accent2>
        <a:srgbClr val="A5B592"/>
      </a:accent2>
      <a:accent3>
        <a:srgbClr val="CED228"/>
      </a:accent3>
      <a:accent4>
        <a:srgbClr val="D1C499"/>
      </a:accent4>
      <a:accent5>
        <a:srgbClr val="BDB3B6"/>
      </a:accent5>
      <a:accent6>
        <a:srgbClr val="C5A98D"/>
      </a:accent6>
      <a:hlink>
        <a:srgbClr val="CC9900"/>
      </a:hlink>
      <a:folHlink>
        <a:srgbClr val="96A9A9"/>
      </a:folHlink>
    </a:clrScheme>
    <a:fontScheme name="Custom 7">
      <a:majorFont>
        <a:latin typeface="Meiryo"/>
        <a:ea typeface=""/>
        <a:cs typeface=""/>
      </a:majorFont>
      <a:minorFont>
        <a:latin typeface="Meiryo"/>
        <a:ea typeface=""/>
        <a:cs typeface=""/>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hojiVTI" id="{00D0DDEB-E771-48E5-9E96-0647434F08B1}" vid="{9D22D596-7FD0-4F89-958C-AD79A094911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lcf76f155ced4ddcb4097134ff3c332f xmlns="71af3243-3dd4-4a8d-8c0d-dd76da1f02a5">
      <Terms xmlns="http://schemas.microsoft.com/office/infopath/2007/PartnerControls"/>
    </lcf76f155ced4ddcb4097134ff3c332f>
    <TaxCatchAll xmlns="230e9df3-be65-4c73-a93b-d1236ebd677e"/>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8" ma:contentTypeDescription="Create a new document." ma:contentTypeScope="" ma:versionID="22a266b9fa9a230c5a512669d8b298c3">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eddc33fff6b14141ee5c74a0d29ea6a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lcf76f155ced4ddcb4097134ff3c332f" ma:index="24" nillable="true" ma:taxonomy="true" ma:internalName="lcf76f155ced4ddcb4097134ff3c332f" ma:taxonomyFieldName="MediaServiceAITags" ma:displayName="Image Tags" ma:readOnly="false" ma:fieldId="{5cf76f15-5ced-4ddc-b409-7134ff3c332f}" ma:taxonomyMulti="true" ma:sspId="e385fb40-52d4-4fae-9c5b-3e8ff8a5878e" ma:termSetId="09814cd3-568e-4e90-9814-8d621ff8fb84"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5"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BF9B764-6365-43A2-B92A-B9C4DD6E9B23}">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2.xml><?xml version="1.0" encoding="utf-8"?>
<ds:datastoreItem xmlns:ds="http://schemas.openxmlformats.org/officeDocument/2006/customXml" ds:itemID="{99F8CEDD-DC61-403E-AD0F-EF7523F627D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00F1594-3EA9-4B35-B72A-00D8B89F015B}">
  <ds:schemaRefs>
    <ds:schemaRef ds:uri="http://schemas.microsoft.com/sharepoint/v3/contenttype/forms"/>
  </ds:schemaRefs>
</ds:datastoreItem>
</file>

<file path=docMetadata/LabelInfo.xml><?xml version="1.0" encoding="utf-8"?>
<clbl:labelList xmlns:clbl="http://schemas.microsoft.com/office/2020/mipLabelMetadata">
  <clbl:label id="{72f988bf-86f1-41af-91ab-2d7cd011db47}" enabled="0" method="" siteId="{72f988bf-86f1-41af-91ab-2d7cd011db47}" removed="1"/>
</clbl:labelList>
</file>

<file path=docProps/app.xml><?xml version="1.0" encoding="utf-8"?>
<Properties xmlns="http://schemas.openxmlformats.org/officeDocument/2006/extended-properties" xmlns:vt="http://schemas.openxmlformats.org/officeDocument/2006/docPropsVTypes">
  <Template>Shoji design</Template>
  <TotalTime>3856</TotalTime>
  <Words>1901</Words>
  <Application>Microsoft Office PowerPoint</Application>
  <PresentationFormat>Widescreen</PresentationFormat>
  <Paragraphs>534</Paragraphs>
  <Slides>61</Slides>
  <Notes>60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61</vt:i4>
      </vt:variant>
    </vt:vector>
  </HeadingPairs>
  <TitlesOfParts>
    <vt:vector size="73" baseType="lpstr">
      <vt:lpstr>Meiryo</vt:lpstr>
      <vt:lpstr>Arial</vt:lpstr>
      <vt:lpstr>Bookman Old Style</vt:lpstr>
      <vt:lpstr>Calibri</vt:lpstr>
      <vt:lpstr>Cambria Math</vt:lpstr>
      <vt:lpstr>Corbel</vt:lpstr>
      <vt:lpstr>Courier New</vt:lpstr>
      <vt:lpstr>Footlight MT Light</vt:lpstr>
      <vt:lpstr>High Tower Text</vt:lpstr>
      <vt:lpstr>Times New Roman</vt:lpstr>
      <vt:lpstr>Wingdings</vt:lpstr>
      <vt:lpstr>ShojiVTI</vt:lpstr>
      <vt:lpstr>Structural Analysis and Design of Jerusalem commercial center in Jerusalem city -Palestine </vt:lpstr>
      <vt:lpstr>Work plan </vt:lpstr>
      <vt:lpstr>Project description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Structural Analysis and Design of Jerusalem commercial center in Jerusalem city -Palestine</dc:title>
  <dc:creator>Lana Saleh</dc:creator>
  <cp:lastModifiedBy>365 Pro Plus</cp:lastModifiedBy>
  <cp:revision>94</cp:revision>
  <dcterms:created xsi:type="dcterms:W3CDTF">2021-06-03T22:18:43Z</dcterms:created>
  <dcterms:modified xsi:type="dcterms:W3CDTF">2022-01-06T19:26:37Z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