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1" r:id="rId6"/>
    <p:sldId id="270" r:id="rId7"/>
    <p:sldId id="269" r:id="rId8"/>
    <p:sldId id="268" r:id="rId9"/>
    <p:sldId id="267" r:id="rId10"/>
    <p:sldId id="273" r:id="rId11"/>
    <p:sldId id="274" r:id="rId12"/>
    <p:sldId id="275" r:id="rId13"/>
    <p:sldId id="276" r:id="rId14"/>
    <p:sldId id="277" r:id="rId15"/>
    <p:sldId id="272" r:id="rId16"/>
    <p:sldId id="266" r:id="rId17"/>
    <p:sldId id="265" r:id="rId18"/>
    <p:sldId id="264" r:id="rId19"/>
    <p:sldId id="278" r:id="rId20"/>
    <p:sldId id="263" r:id="rId21"/>
    <p:sldId id="262" r:id="rId22"/>
    <p:sldId id="260" r:id="rId23"/>
    <p:sldId id="261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1" d="100"/>
          <a:sy n="71" d="100"/>
        </p:scale>
        <p:origin x="2076" y="9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5541-AA67-4545-A86A-D515F6A9AB7D}" type="datetimeFigureOut">
              <a:rPr lang="ar-SA" smtClean="0"/>
              <a:t>5/8/1440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CE48-BB18-404A-AC64-99A3096A6E2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588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5541-AA67-4545-A86A-D515F6A9AB7D}" type="datetimeFigureOut">
              <a:rPr lang="ar-SA" smtClean="0"/>
              <a:t>5/8/1440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CE48-BB18-404A-AC64-99A3096A6E2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91801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5541-AA67-4545-A86A-D515F6A9AB7D}" type="datetimeFigureOut">
              <a:rPr lang="ar-SA" smtClean="0"/>
              <a:t>5/8/1440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CE48-BB18-404A-AC64-99A3096A6E2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06656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5541-AA67-4545-A86A-D515F6A9AB7D}" type="datetimeFigureOut">
              <a:rPr lang="ar-SA" smtClean="0"/>
              <a:t>5/8/1440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CE48-BB18-404A-AC64-99A3096A6E2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07335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5541-AA67-4545-A86A-D515F6A9AB7D}" type="datetimeFigureOut">
              <a:rPr lang="ar-SA" smtClean="0"/>
              <a:t>5/8/1440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CE48-BB18-404A-AC64-99A3096A6E2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7673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5541-AA67-4545-A86A-D515F6A9AB7D}" type="datetimeFigureOut">
              <a:rPr lang="ar-SA" smtClean="0"/>
              <a:t>5/8/1440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CE48-BB18-404A-AC64-99A3096A6E2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8850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5541-AA67-4545-A86A-D515F6A9AB7D}" type="datetimeFigureOut">
              <a:rPr lang="ar-SA" smtClean="0"/>
              <a:t>5/8/1440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CE48-BB18-404A-AC64-99A3096A6E2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8396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5541-AA67-4545-A86A-D515F6A9AB7D}" type="datetimeFigureOut">
              <a:rPr lang="ar-SA" smtClean="0"/>
              <a:t>5/8/1440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CE48-BB18-404A-AC64-99A3096A6E2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8669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5541-AA67-4545-A86A-D515F6A9AB7D}" type="datetimeFigureOut">
              <a:rPr lang="ar-SA" smtClean="0"/>
              <a:t>5/8/1440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CE48-BB18-404A-AC64-99A3096A6E2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89702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5541-AA67-4545-A86A-D515F6A9AB7D}" type="datetimeFigureOut">
              <a:rPr lang="ar-SA" smtClean="0"/>
              <a:t>5/8/1440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CE48-BB18-404A-AC64-99A3096A6E2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94519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5541-AA67-4545-A86A-D515F6A9AB7D}" type="datetimeFigureOut">
              <a:rPr lang="ar-SA" smtClean="0"/>
              <a:t>5/8/1440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CE48-BB18-404A-AC64-99A3096A6E2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286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E5541-AA67-4545-A86A-D515F6A9AB7D}" type="datetimeFigureOut">
              <a:rPr lang="ar-SA" smtClean="0"/>
              <a:t>5/8/1440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7CE48-BB18-404A-AC64-99A3096A6E2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0765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124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01053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072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687606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349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01053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3301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027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56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0986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8287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3832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2237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01053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178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0497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090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9482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8563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2231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4514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072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95600" y="-15621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1924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7822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930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687606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133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29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07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01053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379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01053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09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20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01053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333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1</cp:revision>
  <dcterms:created xsi:type="dcterms:W3CDTF">2019-01-14T11:55:54Z</dcterms:created>
  <dcterms:modified xsi:type="dcterms:W3CDTF">2019-01-14T12:00:31Z</dcterms:modified>
</cp:coreProperties>
</file>