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903" r:id="rId1"/>
  </p:sldMasterIdLst>
  <p:notesMasterIdLst>
    <p:notesMasterId r:id="rId74"/>
  </p:notesMasterIdLst>
  <p:sldIdLst>
    <p:sldId id="256" r:id="rId2"/>
    <p:sldId id="257" r:id="rId3"/>
    <p:sldId id="296" r:id="rId4"/>
    <p:sldId id="258" r:id="rId5"/>
    <p:sldId id="375" r:id="rId6"/>
    <p:sldId id="379" r:id="rId7"/>
    <p:sldId id="260" r:id="rId8"/>
    <p:sldId id="437" r:id="rId9"/>
    <p:sldId id="262" r:id="rId10"/>
    <p:sldId id="273" r:id="rId11"/>
    <p:sldId id="274" r:id="rId12"/>
    <p:sldId id="275" r:id="rId13"/>
    <p:sldId id="297" r:id="rId14"/>
    <p:sldId id="380" r:id="rId15"/>
    <p:sldId id="359" r:id="rId16"/>
    <p:sldId id="371" r:id="rId17"/>
    <p:sldId id="373" r:id="rId18"/>
    <p:sldId id="369" r:id="rId19"/>
    <p:sldId id="381" r:id="rId20"/>
    <p:sldId id="277" r:id="rId21"/>
    <p:sldId id="278" r:id="rId22"/>
    <p:sldId id="385" r:id="rId23"/>
    <p:sldId id="386" r:id="rId24"/>
    <p:sldId id="387" r:id="rId25"/>
    <p:sldId id="412" r:id="rId26"/>
    <p:sldId id="413" r:id="rId27"/>
    <p:sldId id="414" r:id="rId28"/>
    <p:sldId id="295" r:id="rId29"/>
    <p:sldId id="388" r:id="rId30"/>
    <p:sldId id="389" r:id="rId31"/>
    <p:sldId id="390" r:id="rId32"/>
    <p:sldId id="391" r:id="rId33"/>
    <p:sldId id="392" r:id="rId34"/>
    <p:sldId id="393" r:id="rId35"/>
    <p:sldId id="394" r:id="rId36"/>
    <p:sldId id="395" r:id="rId37"/>
    <p:sldId id="396" r:id="rId38"/>
    <p:sldId id="397" r:id="rId39"/>
    <p:sldId id="398" r:id="rId40"/>
    <p:sldId id="399" r:id="rId41"/>
    <p:sldId id="400" r:id="rId42"/>
    <p:sldId id="401" r:id="rId43"/>
    <p:sldId id="402" r:id="rId44"/>
    <p:sldId id="403" r:id="rId45"/>
    <p:sldId id="428" r:id="rId46"/>
    <p:sldId id="429" r:id="rId47"/>
    <p:sldId id="430" r:id="rId48"/>
    <p:sldId id="433" r:id="rId49"/>
    <p:sldId id="434" r:id="rId50"/>
    <p:sldId id="435" r:id="rId51"/>
    <p:sldId id="436" r:id="rId52"/>
    <p:sldId id="323" r:id="rId53"/>
    <p:sldId id="351" r:id="rId54"/>
    <p:sldId id="415" r:id="rId55"/>
    <p:sldId id="438" r:id="rId56"/>
    <p:sldId id="416" r:id="rId57"/>
    <p:sldId id="417" r:id="rId58"/>
    <p:sldId id="418" r:id="rId59"/>
    <p:sldId id="419" r:id="rId60"/>
    <p:sldId id="420" r:id="rId61"/>
    <p:sldId id="421" r:id="rId62"/>
    <p:sldId id="422" r:id="rId63"/>
    <p:sldId id="384" r:id="rId64"/>
    <p:sldId id="439" r:id="rId65"/>
    <p:sldId id="327" r:id="rId66"/>
    <p:sldId id="316" r:id="rId67"/>
    <p:sldId id="423" r:id="rId68"/>
    <p:sldId id="424" r:id="rId69"/>
    <p:sldId id="425" r:id="rId70"/>
    <p:sldId id="426" r:id="rId71"/>
    <p:sldId id="427" r:id="rId72"/>
    <p:sldId id="342" r:id="rId7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1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33FB8D-BEF5-4A89-8548-2CFA93CA5363}" type="doc">
      <dgm:prSet loTypeId="urn:microsoft.com/office/officeart/2008/layout/RadialCluster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3645ABBB-8B2B-430B-AB7A-424195AE0F20}">
      <dgm:prSet phldrT="[Text]" custT="1"/>
      <dgm:spPr/>
      <dgm:t>
        <a:bodyPr/>
        <a:lstStyle/>
        <a:p>
          <a:pPr rtl="1"/>
          <a:r>
            <a:rPr lang="en-US" sz="2000" b="1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Municipality departments</a:t>
          </a:r>
          <a:endParaRPr lang="ar-JO" sz="2000" u="non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9D3A41-9103-479A-B54F-1EEAFF07FFA5}" type="parTrans" cxnId="{394B00F2-9536-4D62-BA6C-28AF2C3F12B2}">
      <dgm:prSet/>
      <dgm:spPr/>
      <dgm:t>
        <a:bodyPr/>
        <a:lstStyle/>
        <a:p>
          <a:pPr rtl="1"/>
          <a:endParaRPr lang="ar-JO"/>
        </a:p>
      </dgm:t>
    </dgm:pt>
    <dgm:pt modelId="{63E14F1D-F5E4-4C20-95B0-A5850148D2CE}" type="sibTrans" cxnId="{394B00F2-9536-4D62-BA6C-28AF2C3F12B2}">
      <dgm:prSet/>
      <dgm:spPr/>
      <dgm:t>
        <a:bodyPr/>
        <a:lstStyle/>
        <a:p>
          <a:pPr rtl="1"/>
          <a:endParaRPr lang="ar-JO"/>
        </a:p>
      </dgm:t>
    </dgm:pt>
    <dgm:pt modelId="{70A8391D-F19E-4E73-8BCA-4CBCFD2666E3}">
      <dgm:prSet phldrT="[Text]" custT="1"/>
      <dgm:spPr/>
      <dgm:t>
        <a:bodyPr/>
        <a:lstStyle/>
        <a:p>
          <a:pPr rtl="1"/>
          <a:r>
            <a:rPr lang="en-US" sz="1800" b="1" smtClean="0"/>
            <a:t>Administration department</a:t>
          </a:r>
          <a:endParaRPr lang="ar-JO" sz="1800" dirty="0"/>
        </a:p>
      </dgm:t>
    </dgm:pt>
    <dgm:pt modelId="{3B6B971F-81BF-445D-B519-76E5DFBAD103}" type="parTrans" cxnId="{73D13B05-ABE7-4024-8408-C40B933E76D2}">
      <dgm:prSet/>
      <dgm:spPr/>
      <dgm:t>
        <a:bodyPr/>
        <a:lstStyle/>
        <a:p>
          <a:pPr rtl="1"/>
          <a:endParaRPr lang="ar-JO"/>
        </a:p>
      </dgm:t>
    </dgm:pt>
    <dgm:pt modelId="{F322DA2B-141F-4F5A-8713-C94F47BFEF49}" type="sibTrans" cxnId="{73D13B05-ABE7-4024-8408-C40B933E76D2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65CCCFA9-4E94-4008-A7B2-11A0A99C82AC}">
      <dgm:prSet phldrT="[Text]" custT="1"/>
      <dgm:spPr/>
      <dgm:t>
        <a:bodyPr/>
        <a:lstStyle/>
        <a:p>
          <a:endParaRPr lang="en-US"/>
        </a:p>
      </dgm:t>
    </dgm:pt>
    <dgm:pt modelId="{84363A09-2292-4F53-8E3D-F24383D118B3}" type="parTrans" cxnId="{FC83DAC2-A91E-40C6-8533-6DFDC217F6FB}">
      <dgm:prSet/>
      <dgm:spPr/>
      <dgm:t>
        <a:bodyPr/>
        <a:lstStyle/>
        <a:p>
          <a:pPr rtl="1"/>
          <a:endParaRPr lang="ar-JO"/>
        </a:p>
      </dgm:t>
    </dgm:pt>
    <dgm:pt modelId="{316796A6-D780-4E45-9E9E-877A3C27C2F5}" type="sibTrans" cxnId="{FC83DAC2-A91E-40C6-8533-6DFDC217F6FB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44418981-E01F-4696-B87C-501D5CE2898D}">
      <dgm:prSet phldrT="[Text]" custT="1"/>
      <dgm:spPr/>
      <dgm:t>
        <a:bodyPr/>
        <a:lstStyle/>
        <a:p>
          <a:endParaRPr lang="en-US"/>
        </a:p>
      </dgm:t>
    </dgm:pt>
    <dgm:pt modelId="{4CE3E1FB-61BE-4499-A2B0-A04C64525EDE}" type="parTrans" cxnId="{D280DCDA-A399-48BB-98A2-F8414D553D7C}">
      <dgm:prSet/>
      <dgm:spPr/>
      <dgm:t>
        <a:bodyPr/>
        <a:lstStyle/>
        <a:p>
          <a:pPr rtl="1"/>
          <a:endParaRPr lang="ar-JO"/>
        </a:p>
      </dgm:t>
    </dgm:pt>
    <dgm:pt modelId="{36542C74-F0E8-44B7-908F-4A50B756908B}" type="sibTrans" cxnId="{D280DCDA-A399-48BB-98A2-F8414D553D7C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4F91C548-7E69-4B1F-AD14-BD5F5C93520F}">
      <dgm:prSet custT="1"/>
      <dgm:spPr/>
      <dgm:t>
        <a:bodyPr/>
        <a:lstStyle/>
        <a:p>
          <a:pPr rtl="1"/>
          <a:r>
            <a: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Parking</a:t>
          </a:r>
          <a:endParaRPr lang="ar-JO" sz="1800" dirty="0"/>
        </a:p>
      </dgm:t>
    </dgm:pt>
    <dgm:pt modelId="{F3A01C53-5ABA-4A1D-93BC-79A37283F99C}" type="parTrans" cxnId="{AF6D86A8-30FF-4604-B551-0978F6C033F7}">
      <dgm:prSet/>
      <dgm:spPr/>
      <dgm:t>
        <a:bodyPr/>
        <a:lstStyle/>
        <a:p>
          <a:pPr rtl="1"/>
          <a:endParaRPr lang="ar-JO"/>
        </a:p>
      </dgm:t>
    </dgm:pt>
    <dgm:pt modelId="{1F713781-3686-40BF-944D-40FB1CFD4081}" type="sibTrans" cxnId="{AF6D86A8-30FF-4604-B551-0978F6C033F7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F0C50B00-35E3-4A53-9A88-2FFAABA085CD}">
      <dgm:prSet custT="1"/>
      <dgm:spPr/>
      <dgm:t>
        <a:bodyPr/>
        <a:lstStyle/>
        <a:p>
          <a:r>
            <a:rPr lang="en-US" sz="1800" b="1" dirty="0" smtClean="0"/>
            <a:t>Investment</a:t>
          </a:r>
          <a:endParaRPr lang="en-US" sz="1800" b="1" dirty="0"/>
        </a:p>
      </dgm:t>
    </dgm:pt>
    <dgm:pt modelId="{38D74B99-8245-44EE-833E-56D9888BB450}" type="parTrans" cxnId="{2AD7BAAB-A087-4420-9396-98F03FA79B10}">
      <dgm:prSet/>
      <dgm:spPr/>
      <dgm:t>
        <a:bodyPr/>
        <a:lstStyle/>
        <a:p>
          <a:endParaRPr lang="en-US"/>
        </a:p>
      </dgm:t>
    </dgm:pt>
    <dgm:pt modelId="{47DA380B-0C19-4A32-AE98-5F38CAAEE5CA}" type="sibTrans" cxnId="{2AD7BAAB-A087-4420-9396-98F03FA79B10}">
      <dgm:prSet/>
      <dgm:spPr/>
      <dgm:t>
        <a:bodyPr/>
        <a:lstStyle/>
        <a:p>
          <a:endParaRPr lang="en-US"/>
        </a:p>
      </dgm:t>
    </dgm:pt>
    <dgm:pt modelId="{9A3C3C8D-6A28-42C1-9AE2-E4BFAF1F57A8}">
      <dgm:prSet custT="1"/>
      <dgm:spPr/>
      <dgm:t>
        <a:bodyPr/>
        <a:lstStyle/>
        <a:p>
          <a:r>
            <a:rPr lang="en-US" sz="1800" b="1" dirty="0" smtClean="0"/>
            <a:t>Technical Section</a:t>
          </a:r>
          <a:endParaRPr lang="en-US" sz="1800" b="1" dirty="0"/>
        </a:p>
      </dgm:t>
    </dgm:pt>
    <dgm:pt modelId="{89F8FBC2-BDB6-4F7F-B089-1913D3490A86}" type="parTrans" cxnId="{9EDC8D6F-E243-44EE-AB55-59E4ED261C5D}">
      <dgm:prSet/>
      <dgm:spPr/>
      <dgm:t>
        <a:bodyPr/>
        <a:lstStyle/>
        <a:p>
          <a:endParaRPr lang="en-US"/>
        </a:p>
      </dgm:t>
    </dgm:pt>
    <dgm:pt modelId="{C955B22B-A515-4BC3-9501-84DC78B58FC2}" type="sibTrans" cxnId="{9EDC8D6F-E243-44EE-AB55-59E4ED261C5D}">
      <dgm:prSet/>
      <dgm:spPr/>
      <dgm:t>
        <a:bodyPr/>
        <a:lstStyle/>
        <a:p>
          <a:endParaRPr lang="en-US"/>
        </a:p>
      </dgm:t>
    </dgm:pt>
    <dgm:pt modelId="{4CA509C5-AE75-4975-8F90-97245CA1D814}">
      <dgm:prSet custT="1"/>
      <dgm:spPr/>
      <dgm:t>
        <a:bodyPr/>
        <a:lstStyle/>
        <a:p>
          <a:r>
            <a:rPr lang="en-US" sz="1800" b="1" dirty="0" smtClean="0"/>
            <a:t>Finance Department</a:t>
          </a:r>
          <a:endParaRPr lang="en-US" sz="1800" b="1" dirty="0"/>
        </a:p>
      </dgm:t>
    </dgm:pt>
    <dgm:pt modelId="{78BC1728-75F1-4AD0-8262-443E394F7FF7}" type="parTrans" cxnId="{D9923A9A-8A8B-4138-9965-F2419022D7D7}">
      <dgm:prSet/>
      <dgm:spPr/>
      <dgm:t>
        <a:bodyPr/>
        <a:lstStyle/>
        <a:p>
          <a:endParaRPr lang="en-US"/>
        </a:p>
      </dgm:t>
    </dgm:pt>
    <dgm:pt modelId="{DD39443B-65C4-4CE7-8649-81492B828EE1}" type="sibTrans" cxnId="{D9923A9A-8A8B-4138-9965-F2419022D7D7}">
      <dgm:prSet/>
      <dgm:spPr/>
      <dgm:t>
        <a:bodyPr/>
        <a:lstStyle/>
        <a:p>
          <a:endParaRPr lang="en-US"/>
        </a:p>
      </dgm:t>
    </dgm:pt>
    <dgm:pt modelId="{80F5ED6C-D699-4356-A1C4-662C05685F9E}">
      <dgm:prSet/>
      <dgm:spPr/>
      <dgm:t>
        <a:bodyPr/>
        <a:lstStyle/>
        <a:p>
          <a:endParaRPr lang="en-US"/>
        </a:p>
      </dgm:t>
    </dgm:pt>
    <dgm:pt modelId="{FA21C9AF-C5B7-4935-95D1-E88BF7556625}" type="parTrans" cxnId="{E1EA59AD-E189-4743-A7CF-58E9A84AE052}">
      <dgm:prSet/>
      <dgm:spPr/>
      <dgm:t>
        <a:bodyPr/>
        <a:lstStyle/>
        <a:p>
          <a:endParaRPr lang="en-US"/>
        </a:p>
      </dgm:t>
    </dgm:pt>
    <dgm:pt modelId="{A72B5782-6AF8-47B0-A378-685AAD6486C1}" type="sibTrans" cxnId="{E1EA59AD-E189-4743-A7CF-58E9A84AE052}">
      <dgm:prSet/>
      <dgm:spPr/>
      <dgm:t>
        <a:bodyPr/>
        <a:lstStyle/>
        <a:p>
          <a:endParaRPr lang="en-US"/>
        </a:p>
      </dgm:t>
    </dgm:pt>
    <dgm:pt modelId="{A9B1FBC7-1096-4034-BA9B-E00DCF464CF1}">
      <dgm:prSet custT="1"/>
      <dgm:spPr/>
      <dgm:t>
        <a:bodyPr/>
        <a:lstStyle/>
        <a:p>
          <a:endParaRPr lang="en-US"/>
        </a:p>
      </dgm:t>
    </dgm:pt>
    <dgm:pt modelId="{E0F44789-43B6-495B-B8B8-68EA289CF0BF}" type="parTrans" cxnId="{4A491F3D-6642-4C12-881B-AAAC0AB3D77E}">
      <dgm:prSet/>
      <dgm:spPr/>
      <dgm:t>
        <a:bodyPr/>
        <a:lstStyle/>
        <a:p>
          <a:endParaRPr lang="en-US"/>
        </a:p>
      </dgm:t>
    </dgm:pt>
    <dgm:pt modelId="{A4707EC2-0960-442E-A045-DF0234FA3377}" type="sibTrans" cxnId="{4A491F3D-6642-4C12-881B-AAAC0AB3D77E}">
      <dgm:prSet/>
      <dgm:spPr/>
      <dgm:t>
        <a:bodyPr/>
        <a:lstStyle/>
        <a:p>
          <a:endParaRPr lang="en-US"/>
        </a:p>
      </dgm:t>
    </dgm:pt>
    <dgm:pt modelId="{EB3832FE-9A65-4BE1-AD7D-E0B17F03540E}">
      <dgm:prSet custT="1"/>
      <dgm:spPr/>
      <dgm:t>
        <a:bodyPr/>
        <a:lstStyle/>
        <a:p>
          <a:r>
            <a:rPr lang="en-US" sz="1600" b="1" dirty="0" smtClean="0"/>
            <a:t>Department of Land Control and Infringement</a:t>
          </a:r>
          <a:endParaRPr lang="en-US" sz="1600" b="1" dirty="0"/>
        </a:p>
      </dgm:t>
    </dgm:pt>
    <dgm:pt modelId="{2B870F7C-9DA3-4F17-B49C-5E667CA20DAA}" type="parTrans" cxnId="{55896557-B761-47B4-85D6-C5CDB351F800}">
      <dgm:prSet/>
      <dgm:spPr/>
      <dgm:t>
        <a:bodyPr/>
        <a:lstStyle/>
        <a:p>
          <a:endParaRPr lang="en-US"/>
        </a:p>
      </dgm:t>
    </dgm:pt>
    <dgm:pt modelId="{7E3BF1B4-253F-4894-A104-438271E075BB}" type="sibTrans" cxnId="{55896557-B761-47B4-85D6-C5CDB351F800}">
      <dgm:prSet/>
      <dgm:spPr/>
      <dgm:t>
        <a:bodyPr/>
        <a:lstStyle/>
        <a:p>
          <a:endParaRPr lang="en-US"/>
        </a:p>
      </dgm:t>
    </dgm:pt>
    <dgm:pt modelId="{79F24E58-0505-44E6-8E99-30F43C9C1E32}">
      <dgm:prSet custT="1"/>
      <dgm:spPr/>
      <dgm:t>
        <a:bodyPr/>
        <a:lstStyle/>
        <a:p>
          <a:r>
            <a:rPr lang="en-US" sz="1600" b="1" dirty="0" smtClean="0"/>
            <a:t>Department of Environmental Health</a:t>
          </a:r>
          <a:endParaRPr lang="en-US" sz="1600" b="1" dirty="0"/>
        </a:p>
      </dgm:t>
    </dgm:pt>
    <dgm:pt modelId="{BBF0A41B-7C83-4FB2-952B-61E774113E03}" type="parTrans" cxnId="{1813DB1F-A773-4101-A4BC-0DC8A8F8E2DD}">
      <dgm:prSet/>
      <dgm:spPr/>
      <dgm:t>
        <a:bodyPr/>
        <a:lstStyle/>
        <a:p>
          <a:endParaRPr lang="en-US"/>
        </a:p>
      </dgm:t>
    </dgm:pt>
    <dgm:pt modelId="{AEB235E6-4441-4522-A73B-C918777F745F}" type="sibTrans" cxnId="{1813DB1F-A773-4101-A4BC-0DC8A8F8E2DD}">
      <dgm:prSet/>
      <dgm:spPr/>
      <dgm:t>
        <a:bodyPr/>
        <a:lstStyle/>
        <a:p>
          <a:endParaRPr lang="en-US"/>
        </a:p>
      </dgm:t>
    </dgm:pt>
    <dgm:pt modelId="{5A542E71-BC59-4AE6-BE35-44C7FC0F0018}" type="pres">
      <dgm:prSet presAssocID="{1B33FB8D-BEF5-4A89-8548-2CFA93CA536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D7E75E1-F603-4E80-9205-AABAED85B250}" type="pres">
      <dgm:prSet presAssocID="{3645ABBB-8B2B-430B-AB7A-424195AE0F20}" presName="singleCycle" presStyleCnt="0"/>
      <dgm:spPr/>
      <dgm:t>
        <a:bodyPr/>
        <a:lstStyle/>
        <a:p>
          <a:endParaRPr lang="en-US"/>
        </a:p>
      </dgm:t>
    </dgm:pt>
    <dgm:pt modelId="{4484B14C-FD58-404D-96E1-B2F54909AE4E}" type="pres">
      <dgm:prSet presAssocID="{3645ABBB-8B2B-430B-AB7A-424195AE0F20}" presName="singleCenter" presStyleLbl="node1" presStyleIdx="0" presStyleCnt="8" custScaleX="119908" custScaleY="105254" custLinFactNeighborX="-5677" custLinFactNeighborY="419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C4045B51-E68F-47ED-8279-AF62276F2229}" type="pres">
      <dgm:prSet presAssocID="{3B6B971F-81BF-445D-B519-76E5DFBAD103}" presName="Name56" presStyleLbl="parChTrans1D2" presStyleIdx="0" presStyleCnt="7"/>
      <dgm:spPr/>
      <dgm:t>
        <a:bodyPr/>
        <a:lstStyle/>
        <a:p>
          <a:endParaRPr lang="en-US"/>
        </a:p>
      </dgm:t>
    </dgm:pt>
    <dgm:pt modelId="{A2229F48-F9CB-4A53-8C03-40521728AAA9}" type="pres">
      <dgm:prSet presAssocID="{70A8391D-F19E-4E73-8BCA-4CBCFD2666E3}" presName="text0" presStyleLbl="node1" presStyleIdx="1" presStyleCnt="8" custScaleX="196340" custRadScaleRad="96117" custRadScaleInc="90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D5151B-2B37-4A86-BE3C-AA0D80D67181}" type="pres">
      <dgm:prSet presAssocID="{78BC1728-75F1-4AD0-8262-443E394F7FF7}" presName="Name56" presStyleLbl="parChTrans1D2" presStyleIdx="1" presStyleCnt="7"/>
      <dgm:spPr/>
      <dgm:t>
        <a:bodyPr/>
        <a:lstStyle/>
        <a:p>
          <a:endParaRPr lang="en-US"/>
        </a:p>
      </dgm:t>
    </dgm:pt>
    <dgm:pt modelId="{F6979ED1-85DD-4281-9B79-8DBDF3D024C7}" type="pres">
      <dgm:prSet presAssocID="{4CA509C5-AE75-4975-8F90-97245CA1D814}" presName="text0" presStyleLbl="node1" presStyleIdx="2" presStyleCnt="8" custScaleX="204556" custScaleY="108232" custRadScaleRad="160669" custRadScaleInc="402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3F0AEA-FFCA-491E-B7D9-C0E5EEA7CE86}" type="pres">
      <dgm:prSet presAssocID="{2B870F7C-9DA3-4F17-B49C-5E667CA20DAA}" presName="Name56" presStyleLbl="parChTrans1D2" presStyleIdx="2" presStyleCnt="7"/>
      <dgm:spPr/>
      <dgm:t>
        <a:bodyPr/>
        <a:lstStyle/>
        <a:p>
          <a:endParaRPr lang="en-US"/>
        </a:p>
      </dgm:t>
    </dgm:pt>
    <dgm:pt modelId="{7101D57E-75D4-4BCB-A05F-18771B25EC8D}" type="pres">
      <dgm:prSet presAssocID="{EB3832FE-9A65-4BE1-AD7D-E0B17F03540E}" presName="text0" presStyleLbl="node1" presStyleIdx="3" presStyleCnt="8" custScaleX="224394" custRadScaleRad="143041" custRadScaleInc="-403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FF397-36C3-403D-B101-7C46AFFCAB57}" type="pres">
      <dgm:prSet presAssocID="{BBF0A41B-7C83-4FB2-952B-61E774113E03}" presName="Name56" presStyleLbl="parChTrans1D2" presStyleIdx="3" presStyleCnt="7"/>
      <dgm:spPr/>
      <dgm:t>
        <a:bodyPr/>
        <a:lstStyle/>
        <a:p>
          <a:endParaRPr lang="en-US"/>
        </a:p>
      </dgm:t>
    </dgm:pt>
    <dgm:pt modelId="{4479A096-E4D5-47AB-9B02-1FA37D7664CC}" type="pres">
      <dgm:prSet presAssocID="{79F24E58-0505-44E6-8E99-30F43C9C1E32}" presName="text0" presStyleLbl="node1" presStyleIdx="4" presStyleCnt="8" custScaleX="257380" custRadScaleRad="105598" custRadScaleInc="-53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8402BE-F9BD-48CD-B78D-79CC856EB42D}" type="pres">
      <dgm:prSet presAssocID="{89F8FBC2-BDB6-4F7F-B089-1913D3490A86}" presName="Name56" presStyleLbl="parChTrans1D2" presStyleIdx="4" presStyleCnt="7"/>
      <dgm:spPr/>
      <dgm:t>
        <a:bodyPr/>
        <a:lstStyle/>
        <a:p>
          <a:endParaRPr lang="en-US"/>
        </a:p>
      </dgm:t>
    </dgm:pt>
    <dgm:pt modelId="{52ACD6BC-8015-4109-969A-94DFA412973C}" type="pres">
      <dgm:prSet presAssocID="{9A3C3C8D-6A28-42C1-9AE2-E4BFAF1F57A8}" presName="text0" presStyleLbl="node1" presStyleIdx="5" presStyleCnt="8" custScaleX="184379" custRadScaleRad="146772" custRadScaleInc="126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285A66-0844-4091-A3CF-6940D81651AC}" type="pres">
      <dgm:prSet presAssocID="{38D74B99-8245-44EE-833E-56D9888BB450}" presName="Name56" presStyleLbl="parChTrans1D2" presStyleIdx="5" presStyleCnt="7"/>
      <dgm:spPr/>
      <dgm:t>
        <a:bodyPr/>
        <a:lstStyle/>
        <a:p>
          <a:endParaRPr lang="en-US"/>
        </a:p>
      </dgm:t>
    </dgm:pt>
    <dgm:pt modelId="{4669C2E1-5DB0-40AD-86DE-3E3F51363F0A}" type="pres">
      <dgm:prSet presAssocID="{F0C50B00-35E3-4A53-9A88-2FFAABA085CD}" presName="text0" presStyleLbl="node1" presStyleIdx="6" presStyleCnt="8" custScaleX="149095" custRadScaleRad="142166" custRadScaleInc="737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4C3F32-D3AE-4383-9803-F86FC71B6A57}" type="pres">
      <dgm:prSet presAssocID="{F3A01C53-5ABA-4A1D-93BC-79A37283F99C}" presName="Name56" presStyleLbl="parChTrans1D2" presStyleIdx="6" presStyleCnt="7"/>
      <dgm:spPr/>
      <dgm:t>
        <a:bodyPr/>
        <a:lstStyle/>
        <a:p>
          <a:endParaRPr lang="en-US"/>
        </a:p>
      </dgm:t>
    </dgm:pt>
    <dgm:pt modelId="{3AC3AFD2-95F9-4944-8756-0585752394EB}" type="pres">
      <dgm:prSet presAssocID="{4F91C548-7E69-4B1F-AD14-BD5F5C93520F}" presName="text0" presStyleLbl="node1" presStyleIdx="7" presStyleCnt="8" custScaleX="113651" custScaleY="93200" custRadScaleRad="166617" custRadScaleInc="-158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EA59AD-E189-4743-A7CF-58E9A84AE052}" srcId="{1B33FB8D-BEF5-4A89-8548-2CFA93CA5363}" destId="{80F5ED6C-D699-4356-A1C4-662C05685F9E}" srcOrd="1" destOrd="0" parTransId="{FA21C9AF-C5B7-4935-95D1-E88BF7556625}" sibTransId="{A72B5782-6AF8-47B0-A378-685AAD6486C1}"/>
    <dgm:cxn modelId="{ADAB26B0-8A14-4AD9-8484-371D80CBF21D}" type="presOf" srcId="{38D74B99-8245-44EE-833E-56D9888BB450}" destId="{9E285A66-0844-4091-A3CF-6940D81651AC}" srcOrd="0" destOrd="0" presId="urn:microsoft.com/office/officeart/2008/layout/RadialCluster"/>
    <dgm:cxn modelId="{AF6D86A8-30FF-4604-B551-0978F6C033F7}" srcId="{3645ABBB-8B2B-430B-AB7A-424195AE0F20}" destId="{4F91C548-7E69-4B1F-AD14-BD5F5C93520F}" srcOrd="6" destOrd="0" parTransId="{F3A01C53-5ABA-4A1D-93BC-79A37283F99C}" sibTransId="{1F713781-3686-40BF-944D-40FB1CFD4081}"/>
    <dgm:cxn modelId="{66E2A93D-CAC9-4D44-949C-C2FF64EC86A7}" type="presOf" srcId="{BBF0A41B-7C83-4FB2-952B-61E774113E03}" destId="{879FF397-36C3-403D-B101-7C46AFFCAB57}" srcOrd="0" destOrd="0" presId="urn:microsoft.com/office/officeart/2008/layout/RadialCluster"/>
    <dgm:cxn modelId="{DC5C23EC-7AC1-4F1D-9F19-2E20D16F30C3}" type="presOf" srcId="{4CA509C5-AE75-4975-8F90-97245CA1D814}" destId="{F6979ED1-85DD-4281-9B79-8DBDF3D024C7}" srcOrd="0" destOrd="0" presId="urn:microsoft.com/office/officeart/2008/layout/RadialCluster"/>
    <dgm:cxn modelId="{5F6F0D44-B187-4F49-A11C-E0E88208A6F5}" type="presOf" srcId="{4F91C548-7E69-4B1F-AD14-BD5F5C93520F}" destId="{3AC3AFD2-95F9-4944-8756-0585752394EB}" srcOrd="0" destOrd="0" presId="urn:microsoft.com/office/officeart/2008/layout/RadialCluster"/>
    <dgm:cxn modelId="{394B00F2-9536-4D62-BA6C-28AF2C3F12B2}" srcId="{1B33FB8D-BEF5-4A89-8548-2CFA93CA5363}" destId="{3645ABBB-8B2B-430B-AB7A-424195AE0F20}" srcOrd="0" destOrd="0" parTransId="{CF9D3A41-9103-479A-B54F-1EEAFF07FFA5}" sibTransId="{63E14F1D-F5E4-4C20-95B0-A5850148D2CE}"/>
    <dgm:cxn modelId="{FC83DAC2-A91E-40C6-8533-6DFDC217F6FB}" srcId="{3645ABBB-8B2B-430B-AB7A-424195AE0F20}" destId="{65CCCFA9-4E94-4008-A7B2-11A0A99C82AC}" srcOrd="8" destOrd="0" parTransId="{84363A09-2292-4F53-8E3D-F24383D118B3}" sibTransId="{316796A6-D780-4E45-9E9E-877A3C27C2F5}"/>
    <dgm:cxn modelId="{4A491F3D-6642-4C12-881B-AAAC0AB3D77E}" srcId="{3645ABBB-8B2B-430B-AB7A-424195AE0F20}" destId="{A9B1FBC7-1096-4034-BA9B-E00DCF464CF1}" srcOrd="7" destOrd="0" parTransId="{E0F44789-43B6-495B-B8B8-68EA289CF0BF}" sibTransId="{A4707EC2-0960-442E-A045-DF0234FA3377}"/>
    <dgm:cxn modelId="{CFDBABEB-989A-4BDF-BC41-64CD640BD641}" type="presOf" srcId="{3B6B971F-81BF-445D-B519-76E5DFBAD103}" destId="{C4045B51-E68F-47ED-8279-AF62276F2229}" srcOrd="0" destOrd="0" presId="urn:microsoft.com/office/officeart/2008/layout/RadialCluster"/>
    <dgm:cxn modelId="{09B43B6D-7B5C-46B7-A84B-BEE1F04260D1}" type="presOf" srcId="{F3A01C53-5ABA-4A1D-93BC-79A37283F99C}" destId="{404C3F32-D3AE-4383-9803-F86FC71B6A57}" srcOrd="0" destOrd="0" presId="urn:microsoft.com/office/officeart/2008/layout/RadialCluster"/>
    <dgm:cxn modelId="{B602BFC7-9B71-487E-984B-984A38317D16}" type="presOf" srcId="{89F8FBC2-BDB6-4F7F-B089-1913D3490A86}" destId="{868402BE-F9BD-48CD-B78D-79CC856EB42D}" srcOrd="0" destOrd="0" presId="urn:microsoft.com/office/officeart/2008/layout/RadialCluster"/>
    <dgm:cxn modelId="{D280DCDA-A399-48BB-98A2-F8414D553D7C}" srcId="{3645ABBB-8B2B-430B-AB7A-424195AE0F20}" destId="{44418981-E01F-4696-B87C-501D5CE2898D}" srcOrd="9" destOrd="0" parTransId="{4CE3E1FB-61BE-4499-A2B0-A04C64525EDE}" sibTransId="{36542C74-F0E8-44B7-908F-4A50B756908B}"/>
    <dgm:cxn modelId="{811C0B4C-C469-47B6-AE63-BC790BADA915}" type="presOf" srcId="{9A3C3C8D-6A28-42C1-9AE2-E4BFAF1F57A8}" destId="{52ACD6BC-8015-4109-969A-94DFA412973C}" srcOrd="0" destOrd="0" presId="urn:microsoft.com/office/officeart/2008/layout/RadialCluster"/>
    <dgm:cxn modelId="{9EDC8D6F-E243-44EE-AB55-59E4ED261C5D}" srcId="{3645ABBB-8B2B-430B-AB7A-424195AE0F20}" destId="{9A3C3C8D-6A28-42C1-9AE2-E4BFAF1F57A8}" srcOrd="4" destOrd="0" parTransId="{89F8FBC2-BDB6-4F7F-B089-1913D3490A86}" sibTransId="{C955B22B-A515-4BC3-9501-84DC78B58FC2}"/>
    <dgm:cxn modelId="{B2CF826E-7A12-4665-BCD9-1A2281B4980B}" type="presOf" srcId="{70A8391D-F19E-4E73-8BCA-4CBCFD2666E3}" destId="{A2229F48-F9CB-4A53-8C03-40521728AAA9}" srcOrd="0" destOrd="0" presId="urn:microsoft.com/office/officeart/2008/layout/RadialCluster"/>
    <dgm:cxn modelId="{2AD7BAAB-A087-4420-9396-98F03FA79B10}" srcId="{3645ABBB-8B2B-430B-AB7A-424195AE0F20}" destId="{F0C50B00-35E3-4A53-9A88-2FFAABA085CD}" srcOrd="5" destOrd="0" parTransId="{38D74B99-8245-44EE-833E-56D9888BB450}" sibTransId="{47DA380B-0C19-4A32-AE98-5F38CAAEE5CA}"/>
    <dgm:cxn modelId="{1813DB1F-A773-4101-A4BC-0DC8A8F8E2DD}" srcId="{3645ABBB-8B2B-430B-AB7A-424195AE0F20}" destId="{79F24E58-0505-44E6-8E99-30F43C9C1E32}" srcOrd="3" destOrd="0" parTransId="{BBF0A41B-7C83-4FB2-952B-61E774113E03}" sibTransId="{AEB235E6-4441-4522-A73B-C918777F745F}"/>
    <dgm:cxn modelId="{73D13B05-ABE7-4024-8408-C40B933E76D2}" srcId="{3645ABBB-8B2B-430B-AB7A-424195AE0F20}" destId="{70A8391D-F19E-4E73-8BCA-4CBCFD2666E3}" srcOrd="0" destOrd="0" parTransId="{3B6B971F-81BF-445D-B519-76E5DFBAD103}" sibTransId="{F322DA2B-141F-4F5A-8713-C94F47BFEF49}"/>
    <dgm:cxn modelId="{55896557-B761-47B4-85D6-C5CDB351F800}" srcId="{3645ABBB-8B2B-430B-AB7A-424195AE0F20}" destId="{EB3832FE-9A65-4BE1-AD7D-E0B17F03540E}" srcOrd="2" destOrd="0" parTransId="{2B870F7C-9DA3-4F17-B49C-5E667CA20DAA}" sibTransId="{7E3BF1B4-253F-4894-A104-438271E075BB}"/>
    <dgm:cxn modelId="{BEB6FFEA-C99F-45A8-BF0C-ABA87F7E1A7E}" type="presOf" srcId="{78BC1728-75F1-4AD0-8262-443E394F7FF7}" destId="{61D5151B-2B37-4A86-BE3C-AA0D80D67181}" srcOrd="0" destOrd="0" presId="urn:microsoft.com/office/officeart/2008/layout/RadialCluster"/>
    <dgm:cxn modelId="{0FC47D1E-9423-4A39-A838-2E8CC60ED35A}" type="presOf" srcId="{79F24E58-0505-44E6-8E99-30F43C9C1E32}" destId="{4479A096-E4D5-47AB-9B02-1FA37D7664CC}" srcOrd="0" destOrd="0" presId="urn:microsoft.com/office/officeart/2008/layout/RadialCluster"/>
    <dgm:cxn modelId="{95D39D47-32C0-4A98-8882-A3BF604637ED}" type="presOf" srcId="{F0C50B00-35E3-4A53-9A88-2FFAABA085CD}" destId="{4669C2E1-5DB0-40AD-86DE-3E3F51363F0A}" srcOrd="0" destOrd="0" presId="urn:microsoft.com/office/officeart/2008/layout/RadialCluster"/>
    <dgm:cxn modelId="{D9923A9A-8A8B-4138-9965-F2419022D7D7}" srcId="{3645ABBB-8B2B-430B-AB7A-424195AE0F20}" destId="{4CA509C5-AE75-4975-8F90-97245CA1D814}" srcOrd="1" destOrd="0" parTransId="{78BC1728-75F1-4AD0-8262-443E394F7FF7}" sibTransId="{DD39443B-65C4-4CE7-8649-81492B828EE1}"/>
    <dgm:cxn modelId="{FB1A5CD0-B8B7-4030-A858-3D0D035A229F}" type="presOf" srcId="{EB3832FE-9A65-4BE1-AD7D-E0B17F03540E}" destId="{7101D57E-75D4-4BCB-A05F-18771B25EC8D}" srcOrd="0" destOrd="0" presId="urn:microsoft.com/office/officeart/2008/layout/RadialCluster"/>
    <dgm:cxn modelId="{B20B3B0E-29A7-49C2-8453-A477B9DA33A9}" type="presOf" srcId="{3645ABBB-8B2B-430B-AB7A-424195AE0F20}" destId="{4484B14C-FD58-404D-96E1-B2F54909AE4E}" srcOrd="0" destOrd="0" presId="urn:microsoft.com/office/officeart/2008/layout/RadialCluster"/>
    <dgm:cxn modelId="{49897FF7-AA00-4A86-97C6-C1455449CB0D}" type="presOf" srcId="{2B870F7C-9DA3-4F17-B49C-5E667CA20DAA}" destId="{8E3F0AEA-FFCA-491E-B7D9-C0E5EEA7CE86}" srcOrd="0" destOrd="0" presId="urn:microsoft.com/office/officeart/2008/layout/RadialCluster"/>
    <dgm:cxn modelId="{D531A774-4694-4899-A5B6-B9F713201209}" type="presOf" srcId="{1B33FB8D-BEF5-4A89-8548-2CFA93CA5363}" destId="{5A542E71-BC59-4AE6-BE35-44C7FC0F0018}" srcOrd="0" destOrd="0" presId="urn:microsoft.com/office/officeart/2008/layout/RadialCluster"/>
    <dgm:cxn modelId="{DCF3D44F-5E10-4B9C-A611-D6A10A5C3C93}" type="presParOf" srcId="{5A542E71-BC59-4AE6-BE35-44C7FC0F0018}" destId="{DD7E75E1-F603-4E80-9205-AABAED85B250}" srcOrd="0" destOrd="0" presId="urn:microsoft.com/office/officeart/2008/layout/RadialCluster"/>
    <dgm:cxn modelId="{7558069B-D985-4685-80EB-3B749707D769}" type="presParOf" srcId="{DD7E75E1-F603-4E80-9205-AABAED85B250}" destId="{4484B14C-FD58-404D-96E1-B2F54909AE4E}" srcOrd="0" destOrd="0" presId="urn:microsoft.com/office/officeart/2008/layout/RadialCluster"/>
    <dgm:cxn modelId="{1773B83C-6076-4FA8-A8BE-9BC5C6D77943}" type="presParOf" srcId="{DD7E75E1-F603-4E80-9205-AABAED85B250}" destId="{C4045B51-E68F-47ED-8279-AF62276F2229}" srcOrd="1" destOrd="0" presId="urn:microsoft.com/office/officeart/2008/layout/RadialCluster"/>
    <dgm:cxn modelId="{9517BE09-686A-46F5-A074-97BA9F4C7C3B}" type="presParOf" srcId="{DD7E75E1-F603-4E80-9205-AABAED85B250}" destId="{A2229F48-F9CB-4A53-8C03-40521728AAA9}" srcOrd="2" destOrd="0" presId="urn:microsoft.com/office/officeart/2008/layout/RadialCluster"/>
    <dgm:cxn modelId="{B05D5713-366C-49F1-A3B9-47D09A3FFD27}" type="presParOf" srcId="{DD7E75E1-F603-4E80-9205-AABAED85B250}" destId="{61D5151B-2B37-4A86-BE3C-AA0D80D67181}" srcOrd="3" destOrd="0" presId="urn:microsoft.com/office/officeart/2008/layout/RadialCluster"/>
    <dgm:cxn modelId="{3DF99489-DE1C-4B9F-9F8D-EBF99386A666}" type="presParOf" srcId="{DD7E75E1-F603-4E80-9205-AABAED85B250}" destId="{F6979ED1-85DD-4281-9B79-8DBDF3D024C7}" srcOrd="4" destOrd="0" presId="urn:microsoft.com/office/officeart/2008/layout/RadialCluster"/>
    <dgm:cxn modelId="{E4616FB3-887D-4366-A179-ED4017B97559}" type="presParOf" srcId="{DD7E75E1-F603-4E80-9205-AABAED85B250}" destId="{8E3F0AEA-FFCA-491E-B7D9-C0E5EEA7CE86}" srcOrd="5" destOrd="0" presId="urn:microsoft.com/office/officeart/2008/layout/RadialCluster"/>
    <dgm:cxn modelId="{6A0D5380-7F16-4760-97B6-B34B6E3EEAE2}" type="presParOf" srcId="{DD7E75E1-F603-4E80-9205-AABAED85B250}" destId="{7101D57E-75D4-4BCB-A05F-18771B25EC8D}" srcOrd="6" destOrd="0" presId="urn:microsoft.com/office/officeart/2008/layout/RadialCluster"/>
    <dgm:cxn modelId="{93B28656-658A-4E25-BA51-A7AD68741E11}" type="presParOf" srcId="{DD7E75E1-F603-4E80-9205-AABAED85B250}" destId="{879FF397-36C3-403D-B101-7C46AFFCAB57}" srcOrd="7" destOrd="0" presId="urn:microsoft.com/office/officeart/2008/layout/RadialCluster"/>
    <dgm:cxn modelId="{0ADC468C-97D5-4A45-9838-2D0F6911D9C1}" type="presParOf" srcId="{DD7E75E1-F603-4E80-9205-AABAED85B250}" destId="{4479A096-E4D5-47AB-9B02-1FA37D7664CC}" srcOrd="8" destOrd="0" presId="urn:microsoft.com/office/officeart/2008/layout/RadialCluster"/>
    <dgm:cxn modelId="{4CC23FC8-02C7-489E-A78A-2534D5EBABC2}" type="presParOf" srcId="{DD7E75E1-F603-4E80-9205-AABAED85B250}" destId="{868402BE-F9BD-48CD-B78D-79CC856EB42D}" srcOrd="9" destOrd="0" presId="urn:microsoft.com/office/officeart/2008/layout/RadialCluster"/>
    <dgm:cxn modelId="{37CFD125-E0BE-4651-9893-B1283A99E277}" type="presParOf" srcId="{DD7E75E1-F603-4E80-9205-AABAED85B250}" destId="{52ACD6BC-8015-4109-969A-94DFA412973C}" srcOrd="10" destOrd="0" presId="urn:microsoft.com/office/officeart/2008/layout/RadialCluster"/>
    <dgm:cxn modelId="{BC64E2F9-1925-4D90-B371-0372F2501FAF}" type="presParOf" srcId="{DD7E75E1-F603-4E80-9205-AABAED85B250}" destId="{9E285A66-0844-4091-A3CF-6940D81651AC}" srcOrd="11" destOrd="0" presId="urn:microsoft.com/office/officeart/2008/layout/RadialCluster"/>
    <dgm:cxn modelId="{2810DF48-10EF-4604-92C7-1FBE257CA663}" type="presParOf" srcId="{DD7E75E1-F603-4E80-9205-AABAED85B250}" destId="{4669C2E1-5DB0-40AD-86DE-3E3F51363F0A}" srcOrd="12" destOrd="0" presId="urn:microsoft.com/office/officeart/2008/layout/RadialCluster"/>
    <dgm:cxn modelId="{15BA3DBD-59C4-4084-A293-15CA28813F6E}" type="presParOf" srcId="{DD7E75E1-F603-4E80-9205-AABAED85B250}" destId="{404C3F32-D3AE-4383-9803-F86FC71B6A57}" srcOrd="13" destOrd="0" presId="urn:microsoft.com/office/officeart/2008/layout/RadialCluster"/>
    <dgm:cxn modelId="{4EDBC616-3974-4992-AB8C-38722516C36D}" type="presParOf" srcId="{DD7E75E1-F603-4E80-9205-AABAED85B250}" destId="{3AC3AFD2-95F9-4944-8756-0585752394EB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E44FCE-D162-4413-B87A-8099D17B75DA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84F7DD36-0CB9-4CEF-80DD-5A618980FB55}">
      <dgm:prSet phldrT="[Text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Environmental Aspects</a:t>
          </a:r>
          <a:endParaRPr lang="ar-JO" sz="2000" b="1" dirty="0">
            <a:solidFill>
              <a:schemeClr val="tx1"/>
            </a:solidFill>
          </a:endParaRPr>
        </a:p>
      </dgm:t>
    </dgm:pt>
    <dgm:pt modelId="{5EE74187-7051-4A10-AFD9-52EB40EABFA3}" type="parTrans" cxnId="{AC11EF58-29AC-49B8-9220-AE2028D7575D}">
      <dgm:prSet/>
      <dgm:spPr/>
      <dgm:t>
        <a:bodyPr/>
        <a:lstStyle/>
        <a:p>
          <a:pPr rtl="1"/>
          <a:endParaRPr lang="ar-JO"/>
        </a:p>
      </dgm:t>
    </dgm:pt>
    <dgm:pt modelId="{E692D499-60B4-44A9-A16C-2BDDEEA49DC4}" type="sibTrans" cxnId="{AC11EF58-29AC-49B8-9220-AE2028D7575D}">
      <dgm:prSet/>
      <dgm:spPr/>
      <dgm:t>
        <a:bodyPr/>
        <a:lstStyle/>
        <a:p>
          <a:pPr rtl="1"/>
          <a:endParaRPr lang="ar-JO"/>
        </a:p>
      </dgm:t>
    </dgm:pt>
    <dgm:pt modelId="{78B70CBC-D415-44B1-9AAA-503727A36315}">
      <dgm:prSet phldrT="[Text]" custT="1"/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Thermal  and energy simulation.</a:t>
          </a:r>
          <a:endParaRPr lang="ar-JO" sz="2000" b="1" dirty="0">
            <a:solidFill>
              <a:schemeClr val="tx1"/>
            </a:solidFill>
          </a:endParaRPr>
        </a:p>
      </dgm:t>
    </dgm:pt>
    <dgm:pt modelId="{CCBBB1A0-B5CB-425C-ADA3-4D6B98D0F388}" type="parTrans" cxnId="{F7D68340-4E12-4033-9A4C-FE3CFE0F37D8}">
      <dgm:prSet/>
      <dgm:spPr/>
      <dgm:t>
        <a:bodyPr/>
        <a:lstStyle/>
        <a:p>
          <a:pPr rtl="1"/>
          <a:endParaRPr lang="ar-JO"/>
        </a:p>
      </dgm:t>
    </dgm:pt>
    <dgm:pt modelId="{17633C51-EE1E-4DEB-9D7E-255EA200DBF9}" type="sibTrans" cxnId="{F7D68340-4E12-4033-9A4C-FE3CFE0F37D8}">
      <dgm:prSet/>
      <dgm:spPr/>
      <dgm:t>
        <a:bodyPr/>
        <a:lstStyle/>
        <a:p>
          <a:pPr rtl="1"/>
          <a:endParaRPr lang="ar-JO"/>
        </a:p>
      </dgm:t>
    </dgm:pt>
    <dgm:pt modelId="{6FD00C77-6F07-4F49-B2F8-3DA4E03ECD87}">
      <dgm:prSet phldrT="[Text]" custT="1"/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Acoustical Analysis.</a:t>
          </a:r>
          <a:endParaRPr lang="ar-JO" sz="2000" b="1" dirty="0">
            <a:solidFill>
              <a:schemeClr val="tx1"/>
            </a:solidFill>
          </a:endParaRPr>
        </a:p>
      </dgm:t>
    </dgm:pt>
    <dgm:pt modelId="{63C5CAF1-4B17-4C19-A353-1DCB7FF06EC8}" type="parTrans" cxnId="{E67058CD-29E9-4753-BB90-014F0972DF4D}">
      <dgm:prSet/>
      <dgm:spPr/>
      <dgm:t>
        <a:bodyPr/>
        <a:lstStyle/>
        <a:p>
          <a:pPr rtl="1"/>
          <a:endParaRPr lang="ar-JO"/>
        </a:p>
      </dgm:t>
    </dgm:pt>
    <dgm:pt modelId="{1BA483FB-F884-48A2-8D0B-833A8C3F1E6F}" type="sibTrans" cxnId="{E67058CD-29E9-4753-BB90-014F0972DF4D}">
      <dgm:prSet/>
      <dgm:spPr/>
      <dgm:t>
        <a:bodyPr/>
        <a:lstStyle/>
        <a:p>
          <a:pPr rtl="1"/>
          <a:endParaRPr lang="ar-JO"/>
        </a:p>
      </dgm:t>
    </dgm:pt>
    <dgm:pt modelId="{870F4CAF-ED4A-4AC8-97CC-12993E547DC5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Natural lighting analysis.</a:t>
          </a:r>
          <a:endParaRPr lang="en-US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4A853F-6501-41E1-A02E-10C5E4DCA467}" type="parTrans" cxnId="{5C6510E8-FFF4-4531-816C-D5384DBC212C}">
      <dgm:prSet/>
      <dgm:spPr/>
      <dgm:t>
        <a:bodyPr/>
        <a:lstStyle/>
        <a:p>
          <a:pPr rtl="1"/>
          <a:endParaRPr lang="ar-JO"/>
        </a:p>
      </dgm:t>
    </dgm:pt>
    <dgm:pt modelId="{AF830940-65E3-4FC5-86AF-5BB84FBE0A8C}" type="sibTrans" cxnId="{5C6510E8-FFF4-4531-816C-D5384DBC212C}">
      <dgm:prSet/>
      <dgm:spPr/>
      <dgm:t>
        <a:bodyPr/>
        <a:lstStyle/>
        <a:p>
          <a:pPr rtl="1"/>
          <a:endParaRPr lang="ar-JO"/>
        </a:p>
      </dgm:t>
    </dgm:pt>
    <dgm:pt modelId="{50C963E7-4937-401D-B354-8A7C7B487B83}" type="pres">
      <dgm:prSet presAssocID="{F2E44FCE-D162-4413-B87A-8099D17B75D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987F23B-CFB4-47A7-8815-7CFDD674F9C1}" type="pres">
      <dgm:prSet presAssocID="{84F7DD36-0CB9-4CEF-80DD-5A618980FB55}" presName="singleCycle" presStyleCnt="0"/>
      <dgm:spPr/>
    </dgm:pt>
    <dgm:pt modelId="{913085EE-5A34-4D94-A5B0-64637384B63F}" type="pres">
      <dgm:prSet presAssocID="{84F7DD36-0CB9-4CEF-80DD-5A618980FB55}" presName="singleCenter" presStyleLbl="node1" presStyleIdx="0" presStyleCnt="4" custScaleX="128834" custLinFactNeighborX="-6431" custLinFactNeighborY="-6433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9BAD0925-5391-4C8D-9A3D-B4CB59946E39}" type="pres">
      <dgm:prSet presAssocID="{CCBBB1A0-B5CB-425C-ADA3-4D6B98D0F388}" presName="Name56" presStyleLbl="parChTrans1D2" presStyleIdx="0" presStyleCnt="3"/>
      <dgm:spPr/>
      <dgm:t>
        <a:bodyPr/>
        <a:lstStyle/>
        <a:p>
          <a:endParaRPr lang="en-US"/>
        </a:p>
      </dgm:t>
    </dgm:pt>
    <dgm:pt modelId="{F6109DA5-B7FA-43C1-9B83-AE3CE1F8C6C3}" type="pres">
      <dgm:prSet presAssocID="{78B70CBC-D415-44B1-9AAA-503727A36315}" presName="text0" presStyleLbl="node1" presStyleIdx="1" presStyleCnt="4" custScaleX="221150" custScaleY="128078" custRadScaleRad="105694" custRadScaleInc="1771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3B7F20-385E-4BC5-A7A6-E177425C352C}" type="pres">
      <dgm:prSet presAssocID="{63C5CAF1-4B17-4C19-A353-1DCB7FF06EC8}" presName="Name56" presStyleLbl="parChTrans1D2" presStyleIdx="1" presStyleCnt="3"/>
      <dgm:spPr/>
      <dgm:t>
        <a:bodyPr/>
        <a:lstStyle/>
        <a:p>
          <a:endParaRPr lang="en-US"/>
        </a:p>
      </dgm:t>
    </dgm:pt>
    <dgm:pt modelId="{7CCCC3FE-E796-4231-8A27-1A4A10B75ACF}" type="pres">
      <dgm:prSet presAssocID="{6FD00C77-6F07-4F49-B2F8-3DA4E03ECD87}" presName="text0" presStyleLbl="node1" presStyleIdx="2" presStyleCnt="4" custScaleX="176856" custScaleY="140753" custRadScaleRad="104417" custRadScaleInc="-2118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FC5A36-1EEA-497F-9EF9-7E0FAE2C5115}" type="pres">
      <dgm:prSet presAssocID="{C84A853F-6501-41E1-A02E-10C5E4DCA467}" presName="Name56" presStyleLbl="parChTrans1D2" presStyleIdx="2" presStyleCnt="3"/>
      <dgm:spPr/>
      <dgm:t>
        <a:bodyPr/>
        <a:lstStyle/>
        <a:p>
          <a:endParaRPr lang="en-US"/>
        </a:p>
      </dgm:t>
    </dgm:pt>
    <dgm:pt modelId="{F3E83A5F-801F-41E7-B8BD-843F08A3E9F6}" type="pres">
      <dgm:prSet presAssocID="{870F4CAF-ED4A-4AC8-97CC-12993E547DC5}" presName="text0" presStyleLbl="node1" presStyleIdx="3" presStyleCnt="4" custScaleX="176837" custScaleY="129492" custRadScaleRad="120125" custRadScaleInc="183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11EF58-29AC-49B8-9220-AE2028D7575D}" srcId="{F2E44FCE-D162-4413-B87A-8099D17B75DA}" destId="{84F7DD36-0CB9-4CEF-80DD-5A618980FB55}" srcOrd="0" destOrd="0" parTransId="{5EE74187-7051-4A10-AFD9-52EB40EABFA3}" sibTransId="{E692D499-60B4-44A9-A16C-2BDDEEA49DC4}"/>
    <dgm:cxn modelId="{53D03992-98C1-4B39-961E-FDD7103681FF}" type="presOf" srcId="{870F4CAF-ED4A-4AC8-97CC-12993E547DC5}" destId="{F3E83A5F-801F-41E7-B8BD-843F08A3E9F6}" srcOrd="0" destOrd="0" presId="urn:microsoft.com/office/officeart/2008/layout/RadialCluster"/>
    <dgm:cxn modelId="{C4986329-A108-483C-95AF-DD1780BD84E2}" type="presOf" srcId="{CCBBB1A0-B5CB-425C-ADA3-4D6B98D0F388}" destId="{9BAD0925-5391-4C8D-9A3D-B4CB59946E39}" srcOrd="0" destOrd="0" presId="urn:microsoft.com/office/officeart/2008/layout/RadialCluster"/>
    <dgm:cxn modelId="{1A502FC3-25F9-4EA8-8F2E-250838A4DF7E}" type="presOf" srcId="{63C5CAF1-4B17-4C19-A353-1DCB7FF06EC8}" destId="{723B7F20-385E-4BC5-A7A6-E177425C352C}" srcOrd="0" destOrd="0" presId="urn:microsoft.com/office/officeart/2008/layout/RadialCluster"/>
    <dgm:cxn modelId="{E67058CD-29E9-4753-BB90-014F0972DF4D}" srcId="{84F7DD36-0CB9-4CEF-80DD-5A618980FB55}" destId="{6FD00C77-6F07-4F49-B2F8-3DA4E03ECD87}" srcOrd="1" destOrd="0" parTransId="{63C5CAF1-4B17-4C19-A353-1DCB7FF06EC8}" sibTransId="{1BA483FB-F884-48A2-8D0B-833A8C3F1E6F}"/>
    <dgm:cxn modelId="{0EF14BBC-7DA6-4F64-B978-A06DDF635641}" type="presOf" srcId="{6FD00C77-6F07-4F49-B2F8-3DA4E03ECD87}" destId="{7CCCC3FE-E796-4231-8A27-1A4A10B75ACF}" srcOrd="0" destOrd="0" presId="urn:microsoft.com/office/officeart/2008/layout/RadialCluster"/>
    <dgm:cxn modelId="{5C6510E8-FFF4-4531-816C-D5384DBC212C}" srcId="{84F7DD36-0CB9-4CEF-80DD-5A618980FB55}" destId="{870F4CAF-ED4A-4AC8-97CC-12993E547DC5}" srcOrd="2" destOrd="0" parTransId="{C84A853F-6501-41E1-A02E-10C5E4DCA467}" sibTransId="{AF830940-65E3-4FC5-86AF-5BB84FBE0A8C}"/>
    <dgm:cxn modelId="{F7D68340-4E12-4033-9A4C-FE3CFE0F37D8}" srcId="{84F7DD36-0CB9-4CEF-80DD-5A618980FB55}" destId="{78B70CBC-D415-44B1-9AAA-503727A36315}" srcOrd="0" destOrd="0" parTransId="{CCBBB1A0-B5CB-425C-ADA3-4D6B98D0F388}" sibTransId="{17633C51-EE1E-4DEB-9D7E-255EA200DBF9}"/>
    <dgm:cxn modelId="{2FB122F0-647B-4A94-AEBA-991EA33D3100}" type="presOf" srcId="{84F7DD36-0CB9-4CEF-80DD-5A618980FB55}" destId="{913085EE-5A34-4D94-A5B0-64637384B63F}" srcOrd="0" destOrd="0" presId="urn:microsoft.com/office/officeart/2008/layout/RadialCluster"/>
    <dgm:cxn modelId="{54465873-984A-490C-9319-6CA86698DDA3}" type="presOf" srcId="{F2E44FCE-D162-4413-B87A-8099D17B75DA}" destId="{50C963E7-4937-401D-B354-8A7C7B487B83}" srcOrd="0" destOrd="0" presId="urn:microsoft.com/office/officeart/2008/layout/RadialCluster"/>
    <dgm:cxn modelId="{60A05755-7162-4775-89E3-33325326BFBA}" type="presOf" srcId="{C84A853F-6501-41E1-A02E-10C5E4DCA467}" destId="{35FC5A36-1EEA-497F-9EF9-7E0FAE2C5115}" srcOrd="0" destOrd="0" presId="urn:microsoft.com/office/officeart/2008/layout/RadialCluster"/>
    <dgm:cxn modelId="{673A7C3B-D7A7-4C84-B98E-9438FCA24D53}" type="presOf" srcId="{78B70CBC-D415-44B1-9AAA-503727A36315}" destId="{F6109DA5-B7FA-43C1-9B83-AE3CE1F8C6C3}" srcOrd="0" destOrd="0" presId="urn:microsoft.com/office/officeart/2008/layout/RadialCluster"/>
    <dgm:cxn modelId="{939619F9-1E91-4855-BFDC-DCF90AF7AEE8}" type="presParOf" srcId="{50C963E7-4937-401D-B354-8A7C7B487B83}" destId="{3987F23B-CFB4-47A7-8815-7CFDD674F9C1}" srcOrd="0" destOrd="0" presId="urn:microsoft.com/office/officeart/2008/layout/RadialCluster"/>
    <dgm:cxn modelId="{6C940C29-5E43-4EEE-B3D9-39C2C0E76C57}" type="presParOf" srcId="{3987F23B-CFB4-47A7-8815-7CFDD674F9C1}" destId="{913085EE-5A34-4D94-A5B0-64637384B63F}" srcOrd="0" destOrd="0" presId="urn:microsoft.com/office/officeart/2008/layout/RadialCluster"/>
    <dgm:cxn modelId="{43F29876-FFE8-4450-A69C-F4B9D93E0FB3}" type="presParOf" srcId="{3987F23B-CFB4-47A7-8815-7CFDD674F9C1}" destId="{9BAD0925-5391-4C8D-9A3D-B4CB59946E39}" srcOrd="1" destOrd="0" presId="urn:microsoft.com/office/officeart/2008/layout/RadialCluster"/>
    <dgm:cxn modelId="{0A69A649-24BB-4E2A-8BA0-B690525CF07E}" type="presParOf" srcId="{3987F23B-CFB4-47A7-8815-7CFDD674F9C1}" destId="{F6109DA5-B7FA-43C1-9B83-AE3CE1F8C6C3}" srcOrd="2" destOrd="0" presId="urn:microsoft.com/office/officeart/2008/layout/RadialCluster"/>
    <dgm:cxn modelId="{A6DBF4A8-24AB-4102-954E-87F7B0BC2F78}" type="presParOf" srcId="{3987F23B-CFB4-47A7-8815-7CFDD674F9C1}" destId="{723B7F20-385E-4BC5-A7A6-E177425C352C}" srcOrd="3" destOrd="0" presId="urn:microsoft.com/office/officeart/2008/layout/RadialCluster"/>
    <dgm:cxn modelId="{5AFFCB5C-8945-439E-B2D6-E213DB4DDBCC}" type="presParOf" srcId="{3987F23B-CFB4-47A7-8815-7CFDD674F9C1}" destId="{7CCCC3FE-E796-4231-8A27-1A4A10B75ACF}" srcOrd="4" destOrd="0" presId="urn:microsoft.com/office/officeart/2008/layout/RadialCluster"/>
    <dgm:cxn modelId="{96C2045C-17C3-4469-BB6E-E53C6F4EFB18}" type="presParOf" srcId="{3987F23B-CFB4-47A7-8815-7CFDD674F9C1}" destId="{35FC5A36-1EEA-497F-9EF9-7E0FAE2C5115}" srcOrd="5" destOrd="0" presId="urn:microsoft.com/office/officeart/2008/layout/RadialCluster"/>
    <dgm:cxn modelId="{9BCF1BF6-93D5-44AB-9270-815DEA75281D}" type="presParOf" srcId="{3987F23B-CFB4-47A7-8815-7CFDD674F9C1}" destId="{F3E83A5F-801F-41E7-B8BD-843F08A3E9F6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1E5739-754E-483E-B715-44A35D88465F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733BD1BB-DEE5-437E-961D-4202DDAEF04E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Mechanical Aspects</a:t>
          </a:r>
          <a:endParaRPr lang="ar-JO" dirty="0">
            <a:solidFill>
              <a:schemeClr val="tx1"/>
            </a:solidFill>
          </a:endParaRPr>
        </a:p>
      </dgm:t>
    </dgm:pt>
    <dgm:pt modelId="{89B328B9-26F5-42E8-B0F8-4E855252D8ED}" type="parTrans" cxnId="{7B983CEA-12F9-473A-9D85-DDA1BA0E9332}">
      <dgm:prSet/>
      <dgm:spPr/>
      <dgm:t>
        <a:bodyPr/>
        <a:lstStyle/>
        <a:p>
          <a:pPr rtl="1"/>
          <a:endParaRPr lang="ar-JO"/>
        </a:p>
      </dgm:t>
    </dgm:pt>
    <dgm:pt modelId="{2E476CDA-9AD7-48BB-AF62-0924AA8F824C}" type="sibTrans" cxnId="{7B983CEA-12F9-473A-9D85-DDA1BA0E9332}">
      <dgm:prSet/>
      <dgm:spPr/>
      <dgm:t>
        <a:bodyPr/>
        <a:lstStyle/>
        <a:p>
          <a:pPr rtl="1"/>
          <a:endParaRPr lang="ar-JO"/>
        </a:p>
      </dgm:t>
    </dgm:pt>
    <dgm:pt modelId="{59B9B51C-AEE8-45C0-AD12-AFCC769FF999}">
      <dgm:prSet phldrT="[Text]"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HVAC system.</a:t>
          </a:r>
          <a:endParaRPr lang="ar-JO" dirty="0">
            <a:solidFill>
              <a:schemeClr val="tx1"/>
            </a:solidFill>
          </a:endParaRPr>
        </a:p>
      </dgm:t>
    </dgm:pt>
    <dgm:pt modelId="{DCF63BD7-51D1-4390-8C75-67302F97D171}" type="parTrans" cxnId="{579293B3-1195-4557-BF9A-A93D6ED55DE0}">
      <dgm:prSet/>
      <dgm:spPr/>
      <dgm:t>
        <a:bodyPr/>
        <a:lstStyle/>
        <a:p>
          <a:pPr rtl="1"/>
          <a:endParaRPr lang="ar-JO"/>
        </a:p>
      </dgm:t>
    </dgm:pt>
    <dgm:pt modelId="{DA638575-E7D0-44E9-8721-9FEC454E064F}" type="sibTrans" cxnId="{579293B3-1195-4557-BF9A-A93D6ED55DE0}">
      <dgm:prSet/>
      <dgm:spPr/>
      <dgm:t>
        <a:bodyPr/>
        <a:lstStyle/>
        <a:p>
          <a:pPr rtl="1"/>
          <a:endParaRPr lang="ar-JO"/>
        </a:p>
      </dgm:t>
    </dgm:pt>
    <dgm:pt modelId="{32D7A1E7-727F-47D6-8A47-1EC9949C8D53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 supply.</a:t>
          </a:r>
        </a:p>
      </dgm:t>
    </dgm:pt>
    <dgm:pt modelId="{4CB530A7-FF19-4571-ACED-EE5A872E6A55}" type="parTrans" cxnId="{642F4AFC-4F85-46CE-9803-4A6235BD8D32}">
      <dgm:prSet/>
      <dgm:spPr/>
      <dgm:t>
        <a:bodyPr/>
        <a:lstStyle/>
        <a:p>
          <a:pPr rtl="1"/>
          <a:endParaRPr lang="ar-JO"/>
        </a:p>
      </dgm:t>
    </dgm:pt>
    <dgm:pt modelId="{4435EF27-F6D5-4F30-92AD-01EC8C58D3D3}" type="sibTrans" cxnId="{642F4AFC-4F85-46CE-9803-4A6235BD8D32}">
      <dgm:prSet/>
      <dgm:spPr/>
      <dgm:t>
        <a:bodyPr/>
        <a:lstStyle/>
        <a:p>
          <a:pPr rtl="1"/>
          <a:endParaRPr lang="ar-JO"/>
        </a:p>
      </dgm:t>
    </dgm:pt>
    <dgm:pt modelId="{40885154-B9A5-4FE2-94AB-EA9C5310F616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Drainage system.</a:t>
          </a:r>
        </a:p>
      </dgm:t>
    </dgm:pt>
    <dgm:pt modelId="{9438D827-0BF3-4830-9E02-30AFA7BB22D1}" type="parTrans" cxnId="{64C70D03-6D08-4D1D-838C-C8AC8E38A12D}">
      <dgm:prSet/>
      <dgm:spPr/>
      <dgm:t>
        <a:bodyPr/>
        <a:lstStyle/>
        <a:p>
          <a:pPr rtl="1"/>
          <a:endParaRPr lang="ar-JO"/>
        </a:p>
      </dgm:t>
    </dgm:pt>
    <dgm:pt modelId="{EF063BF6-D98B-48EB-A144-010289A0B471}" type="sibTrans" cxnId="{64C70D03-6D08-4D1D-838C-C8AC8E38A12D}">
      <dgm:prSet/>
      <dgm:spPr/>
      <dgm:t>
        <a:bodyPr/>
        <a:lstStyle/>
        <a:p>
          <a:pPr rtl="1"/>
          <a:endParaRPr lang="ar-JO"/>
        </a:p>
      </dgm:t>
    </dgm:pt>
    <dgm:pt modelId="{3441334D-A511-4C3D-B427-03DD071324FD}" type="pres">
      <dgm:prSet presAssocID="{941E5739-754E-483E-B715-44A35D88465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7F138EA-641F-4ED5-B2FA-7FA4519DF32D}" type="pres">
      <dgm:prSet presAssocID="{733BD1BB-DEE5-437E-961D-4202DDAEF04E}" presName="singleCycle" presStyleCnt="0"/>
      <dgm:spPr/>
    </dgm:pt>
    <dgm:pt modelId="{CE39190D-C98D-4F93-8694-1AC4987C5592}" type="pres">
      <dgm:prSet presAssocID="{733BD1BB-DEE5-437E-961D-4202DDAEF04E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F534AD2F-17C9-4E7C-B4BC-313566D84225}" type="pres">
      <dgm:prSet presAssocID="{9438D827-0BF3-4830-9E02-30AFA7BB22D1}" presName="Name56" presStyleLbl="parChTrans1D2" presStyleIdx="0" presStyleCnt="3"/>
      <dgm:spPr/>
      <dgm:t>
        <a:bodyPr/>
        <a:lstStyle/>
        <a:p>
          <a:endParaRPr lang="en-US"/>
        </a:p>
      </dgm:t>
    </dgm:pt>
    <dgm:pt modelId="{6D71E90B-4166-45F6-9F7A-9C8A3C6777A5}" type="pres">
      <dgm:prSet presAssocID="{40885154-B9A5-4FE2-94AB-EA9C5310F616}" presName="text0" presStyleLbl="node1" presStyleIdx="1" presStyleCnt="4" custScaleX="177841" custScaleY="1601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D99C8-940A-4B9B-A498-4FC360112225}" type="pres">
      <dgm:prSet presAssocID="{DCF63BD7-51D1-4390-8C75-67302F97D171}" presName="Name56" presStyleLbl="parChTrans1D2" presStyleIdx="1" presStyleCnt="3"/>
      <dgm:spPr/>
      <dgm:t>
        <a:bodyPr/>
        <a:lstStyle/>
        <a:p>
          <a:endParaRPr lang="en-US"/>
        </a:p>
      </dgm:t>
    </dgm:pt>
    <dgm:pt modelId="{A84340B4-9940-4581-9D8C-546690C55E3B}" type="pres">
      <dgm:prSet presAssocID="{59B9B51C-AEE8-45C0-AD12-AFCC769FF999}" presName="text0" presStyleLbl="node1" presStyleIdx="2" presStyleCnt="4" custScaleX="169760" custScaleY="1519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CBA464-5DF6-440B-A3BE-8DD6A4036F0C}" type="pres">
      <dgm:prSet presAssocID="{4CB530A7-FF19-4571-ACED-EE5A872E6A55}" presName="Name56" presStyleLbl="parChTrans1D2" presStyleIdx="2" presStyleCnt="3"/>
      <dgm:spPr/>
      <dgm:t>
        <a:bodyPr/>
        <a:lstStyle/>
        <a:p>
          <a:endParaRPr lang="en-US"/>
        </a:p>
      </dgm:t>
    </dgm:pt>
    <dgm:pt modelId="{C8A83196-C7FA-496D-9FC0-E20D4014AA05}" type="pres">
      <dgm:prSet presAssocID="{32D7A1E7-727F-47D6-8A47-1EC9949C8D53}" presName="text0" presStyleLbl="node1" presStyleIdx="3" presStyleCnt="4" custScaleX="171599" custScaleY="1513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D19CC9-F78B-4EAE-A7DF-D07AF0FAD618}" type="presOf" srcId="{941E5739-754E-483E-B715-44A35D88465F}" destId="{3441334D-A511-4C3D-B427-03DD071324FD}" srcOrd="0" destOrd="0" presId="urn:microsoft.com/office/officeart/2008/layout/RadialCluster"/>
    <dgm:cxn modelId="{64C70D03-6D08-4D1D-838C-C8AC8E38A12D}" srcId="{733BD1BB-DEE5-437E-961D-4202DDAEF04E}" destId="{40885154-B9A5-4FE2-94AB-EA9C5310F616}" srcOrd="0" destOrd="0" parTransId="{9438D827-0BF3-4830-9E02-30AFA7BB22D1}" sibTransId="{EF063BF6-D98B-48EB-A144-010289A0B471}"/>
    <dgm:cxn modelId="{642F4AFC-4F85-46CE-9803-4A6235BD8D32}" srcId="{733BD1BB-DEE5-437E-961D-4202DDAEF04E}" destId="{32D7A1E7-727F-47D6-8A47-1EC9949C8D53}" srcOrd="2" destOrd="0" parTransId="{4CB530A7-FF19-4571-ACED-EE5A872E6A55}" sibTransId="{4435EF27-F6D5-4F30-92AD-01EC8C58D3D3}"/>
    <dgm:cxn modelId="{F8047EA5-1550-4038-BBFD-CAF16A1AC455}" type="presOf" srcId="{59B9B51C-AEE8-45C0-AD12-AFCC769FF999}" destId="{A84340B4-9940-4581-9D8C-546690C55E3B}" srcOrd="0" destOrd="0" presId="urn:microsoft.com/office/officeart/2008/layout/RadialCluster"/>
    <dgm:cxn modelId="{69DDA9FB-0D62-419D-BBC0-0A6B06C481CC}" type="presOf" srcId="{40885154-B9A5-4FE2-94AB-EA9C5310F616}" destId="{6D71E90B-4166-45F6-9F7A-9C8A3C6777A5}" srcOrd="0" destOrd="0" presId="urn:microsoft.com/office/officeart/2008/layout/RadialCluster"/>
    <dgm:cxn modelId="{4595D595-3CFD-46F5-B950-70C44BA6DDBA}" type="presOf" srcId="{4CB530A7-FF19-4571-ACED-EE5A872E6A55}" destId="{8FCBA464-5DF6-440B-A3BE-8DD6A4036F0C}" srcOrd="0" destOrd="0" presId="urn:microsoft.com/office/officeart/2008/layout/RadialCluster"/>
    <dgm:cxn modelId="{7B983CEA-12F9-473A-9D85-DDA1BA0E9332}" srcId="{941E5739-754E-483E-B715-44A35D88465F}" destId="{733BD1BB-DEE5-437E-961D-4202DDAEF04E}" srcOrd="0" destOrd="0" parTransId="{89B328B9-26F5-42E8-B0F8-4E855252D8ED}" sibTransId="{2E476CDA-9AD7-48BB-AF62-0924AA8F824C}"/>
    <dgm:cxn modelId="{579293B3-1195-4557-BF9A-A93D6ED55DE0}" srcId="{733BD1BB-DEE5-437E-961D-4202DDAEF04E}" destId="{59B9B51C-AEE8-45C0-AD12-AFCC769FF999}" srcOrd="1" destOrd="0" parTransId="{DCF63BD7-51D1-4390-8C75-67302F97D171}" sibTransId="{DA638575-E7D0-44E9-8721-9FEC454E064F}"/>
    <dgm:cxn modelId="{119F7B96-4FF9-4D22-9D9A-47DFD12F77AB}" type="presOf" srcId="{733BD1BB-DEE5-437E-961D-4202DDAEF04E}" destId="{CE39190D-C98D-4F93-8694-1AC4987C5592}" srcOrd="0" destOrd="0" presId="urn:microsoft.com/office/officeart/2008/layout/RadialCluster"/>
    <dgm:cxn modelId="{F635CFB4-A78D-41B7-B0DE-46518BB5598E}" type="presOf" srcId="{DCF63BD7-51D1-4390-8C75-67302F97D171}" destId="{6B6D99C8-940A-4B9B-A498-4FC360112225}" srcOrd="0" destOrd="0" presId="urn:microsoft.com/office/officeart/2008/layout/RadialCluster"/>
    <dgm:cxn modelId="{93050E85-D35A-4F88-9C9C-4B4D605ED180}" type="presOf" srcId="{32D7A1E7-727F-47D6-8A47-1EC9949C8D53}" destId="{C8A83196-C7FA-496D-9FC0-E20D4014AA05}" srcOrd="0" destOrd="0" presId="urn:microsoft.com/office/officeart/2008/layout/RadialCluster"/>
    <dgm:cxn modelId="{5BD4C5F4-C833-4AF1-8F49-310EFF82E3C8}" type="presOf" srcId="{9438D827-0BF3-4830-9E02-30AFA7BB22D1}" destId="{F534AD2F-17C9-4E7C-B4BC-313566D84225}" srcOrd="0" destOrd="0" presId="urn:microsoft.com/office/officeart/2008/layout/RadialCluster"/>
    <dgm:cxn modelId="{23C35B2F-768E-427F-A996-6417450AA300}" type="presParOf" srcId="{3441334D-A511-4C3D-B427-03DD071324FD}" destId="{97F138EA-641F-4ED5-B2FA-7FA4519DF32D}" srcOrd="0" destOrd="0" presId="urn:microsoft.com/office/officeart/2008/layout/RadialCluster"/>
    <dgm:cxn modelId="{29AF125D-7067-47A5-BB66-DC6690959345}" type="presParOf" srcId="{97F138EA-641F-4ED5-B2FA-7FA4519DF32D}" destId="{CE39190D-C98D-4F93-8694-1AC4987C5592}" srcOrd="0" destOrd="0" presId="urn:microsoft.com/office/officeart/2008/layout/RadialCluster"/>
    <dgm:cxn modelId="{C9EDD5EA-D09F-4A67-A818-7E08E814251D}" type="presParOf" srcId="{97F138EA-641F-4ED5-B2FA-7FA4519DF32D}" destId="{F534AD2F-17C9-4E7C-B4BC-313566D84225}" srcOrd="1" destOrd="0" presId="urn:microsoft.com/office/officeart/2008/layout/RadialCluster"/>
    <dgm:cxn modelId="{3A20FFCD-3A55-41C2-8774-AB58FB120197}" type="presParOf" srcId="{97F138EA-641F-4ED5-B2FA-7FA4519DF32D}" destId="{6D71E90B-4166-45F6-9F7A-9C8A3C6777A5}" srcOrd="2" destOrd="0" presId="urn:microsoft.com/office/officeart/2008/layout/RadialCluster"/>
    <dgm:cxn modelId="{5E7489F2-7482-44A6-9EE0-080D2C839CBF}" type="presParOf" srcId="{97F138EA-641F-4ED5-B2FA-7FA4519DF32D}" destId="{6B6D99C8-940A-4B9B-A498-4FC360112225}" srcOrd="3" destOrd="0" presId="urn:microsoft.com/office/officeart/2008/layout/RadialCluster"/>
    <dgm:cxn modelId="{8BB57A3B-BD1C-476D-8DA4-1C1ACE91ABD7}" type="presParOf" srcId="{97F138EA-641F-4ED5-B2FA-7FA4519DF32D}" destId="{A84340B4-9940-4581-9D8C-546690C55E3B}" srcOrd="4" destOrd="0" presId="urn:microsoft.com/office/officeart/2008/layout/RadialCluster"/>
    <dgm:cxn modelId="{20A76D12-7A9B-4650-89B8-D8C4F2BAD0DE}" type="presParOf" srcId="{97F138EA-641F-4ED5-B2FA-7FA4519DF32D}" destId="{8FCBA464-5DF6-440B-A3BE-8DD6A4036F0C}" srcOrd="5" destOrd="0" presId="urn:microsoft.com/office/officeart/2008/layout/RadialCluster"/>
    <dgm:cxn modelId="{4A708253-85AA-4334-A50D-F771EE6114A7}" type="presParOf" srcId="{97F138EA-641F-4ED5-B2FA-7FA4519DF32D}" destId="{C8A83196-C7FA-496D-9FC0-E20D4014AA05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4B14C-FD58-404D-96E1-B2F54909AE4E}">
      <dsp:nvSpPr>
        <dsp:cNvPr id="0" name=""/>
        <dsp:cNvSpPr/>
      </dsp:nvSpPr>
      <dsp:spPr>
        <a:xfrm>
          <a:off x="3567437" y="2431169"/>
          <a:ext cx="2390545" cy="2098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Municipality departments</a:t>
          </a:r>
          <a:endParaRPr lang="ar-JO" sz="2000" u="none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69872" y="2533604"/>
        <a:ext cx="2185675" cy="1893526"/>
      </dsp:txXfrm>
    </dsp:sp>
    <dsp:sp modelId="{C4045B51-E68F-47ED-8279-AF62276F2229}">
      <dsp:nvSpPr>
        <dsp:cNvPr id="0" name=""/>
        <dsp:cNvSpPr/>
      </dsp:nvSpPr>
      <dsp:spPr>
        <a:xfrm rot="16737477">
          <a:off x="4534797" y="1971016"/>
          <a:ext cx="93166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1669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229F48-F9CB-4A53-8C03-40521728AAA9}">
      <dsp:nvSpPr>
        <dsp:cNvPr id="0" name=""/>
        <dsp:cNvSpPr/>
      </dsp:nvSpPr>
      <dsp:spPr>
        <a:xfrm>
          <a:off x="3867144" y="175118"/>
          <a:ext cx="2622602" cy="1335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/>
            <a:t>Administration department</a:t>
          </a:r>
          <a:endParaRPr lang="ar-JO" sz="1800" kern="1200" dirty="0"/>
        </a:p>
      </dsp:txBody>
      <dsp:txXfrm>
        <a:off x="3932350" y="240324"/>
        <a:ext cx="2492190" cy="1205333"/>
      </dsp:txXfrm>
    </dsp:sp>
    <dsp:sp modelId="{61D5151B-2B37-4A86-BE3C-AA0D80D67181}">
      <dsp:nvSpPr>
        <dsp:cNvPr id="0" name=""/>
        <dsp:cNvSpPr/>
      </dsp:nvSpPr>
      <dsp:spPr>
        <a:xfrm rot="19999893">
          <a:off x="5862632" y="2477744"/>
          <a:ext cx="179261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92616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979ED1-85DD-4281-9B79-8DBDF3D024C7}">
      <dsp:nvSpPr>
        <dsp:cNvPr id="0" name=""/>
        <dsp:cNvSpPr/>
      </dsp:nvSpPr>
      <dsp:spPr>
        <a:xfrm>
          <a:off x="7559898" y="666433"/>
          <a:ext cx="2732347" cy="14457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Finance Department</a:t>
          </a:r>
          <a:endParaRPr lang="en-US" sz="1800" b="1" kern="1200" dirty="0"/>
        </a:p>
      </dsp:txBody>
      <dsp:txXfrm>
        <a:off x="7630471" y="737006"/>
        <a:ext cx="2591201" cy="1304557"/>
      </dsp:txXfrm>
    </dsp:sp>
    <dsp:sp modelId="{8E3F0AEA-FFCA-491E-B7D9-C0E5EEA7CE86}">
      <dsp:nvSpPr>
        <dsp:cNvPr id="0" name=""/>
        <dsp:cNvSpPr/>
      </dsp:nvSpPr>
      <dsp:spPr>
        <a:xfrm rot="118719">
          <a:off x="5957533" y="3547671"/>
          <a:ext cx="150666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06661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01D57E-75D4-4BCB-A05F-18771B25EC8D}">
      <dsp:nvSpPr>
        <dsp:cNvPr id="0" name=""/>
        <dsp:cNvSpPr/>
      </dsp:nvSpPr>
      <dsp:spPr>
        <a:xfrm>
          <a:off x="7463746" y="2957584"/>
          <a:ext cx="2997332" cy="1335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Department of Land Control and Infringement</a:t>
          </a:r>
          <a:endParaRPr lang="en-US" sz="1600" b="1" kern="1200" dirty="0"/>
        </a:p>
      </dsp:txBody>
      <dsp:txXfrm>
        <a:off x="7528952" y="3022790"/>
        <a:ext cx="2866920" cy="1205333"/>
      </dsp:txXfrm>
    </dsp:sp>
    <dsp:sp modelId="{879FF397-36C3-403D-B101-7C46AFFCAB57}">
      <dsp:nvSpPr>
        <dsp:cNvPr id="0" name=""/>
        <dsp:cNvSpPr/>
      </dsp:nvSpPr>
      <dsp:spPr>
        <a:xfrm rot="2750189">
          <a:off x="5680049" y="4770018"/>
          <a:ext cx="67038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0388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79A096-E4D5-47AB-9B02-1FA37D7664CC}">
      <dsp:nvSpPr>
        <dsp:cNvPr id="0" name=""/>
        <dsp:cNvSpPr/>
      </dsp:nvSpPr>
      <dsp:spPr>
        <a:xfrm>
          <a:off x="5178456" y="5010471"/>
          <a:ext cx="3437941" cy="1335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Department of Environmental Health</a:t>
          </a:r>
          <a:endParaRPr lang="en-US" sz="1600" b="1" kern="1200" dirty="0"/>
        </a:p>
      </dsp:txBody>
      <dsp:txXfrm>
        <a:off x="5243662" y="5075677"/>
        <a:ext cx="3307529" cy="1205333"/>
      </dsp:txXfrm>
    </dsp:sp>
    <dsp:sp modelId="{868402BE-F9BD-48CD-B78D-79CC856EB42D}">
      <dsp:nvSpPr>
        <dsp:cNvPr id="0" name=""/>
        <dsp:cNvSpPr/>
      </dsp:nvSpPr>
      <dsp:spPr>
        <a:xfrm rot="8760168">
          <a:off x="2572746" y="4590584"/>
          <a:ext cx="10876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87650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CD6BC-8015-4109-969A-94DFA412973C}">
      <dsp:nvSpPr>
        <dsp:cNvPr id="0" name=""/>
        <dsp:cNvSpPr/>
      </dsp:nvSpPr>
      <dsp:spPr>
        <a:xfrm>
          <a:off x="444021" y="4894666"/>
          <a:ext cx="2462833" cy="1335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Technical Section</a:t>
          </a:r>
          <a:endParaRPr lang="en-US" sz="1800" b="1" kern="1200" dirty="0"/>
        </a:p>
      </dsp:txBody>
      <dsp:txXfrm>
        <a:off x="509227" y="4959872"/>
        <a:ext cx="2332421" cy="1205333"/>
      </dsp:txXfrm>
    </dsp:sp>
    <dsp:sp modelId="{9E285A66-0844-4091-A3CF-6940D81651AC}">
      <dsp:nvSpPr>
        <dsp:cNvPr id="0" name=""/>
        <dsp:cNvSpPr/>
      </dsp:nvSpPr>
      <dsp:spPr>
        <a:xfrm rot="11219886">
          <a:off x="2214078" y="3250893"/>
          <a:ext cx="135841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58418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69C2E1-5DB0-40AD-86DE-3E3F51363F0A}">
      <dsp:nvSpPr>
        <dsp:cNvPr id="0" name=""/>
        <dsp:cNvSpPr/>
      </dsp:nvSpPr>
      <dsp:spPr>
        <a:xfrm>
          <a:off x="227609" y="2378037"/>
          <a:ext cx="1991529" cy="1335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Investment</a:t>
          </a:r>
          <a:endParaRPr lang="en-US" sz="1800" b="1" kern="1200" dirty="0"/>
        </a:p>
      </dsp:txBody>
      <dsp:txXfrm>
        <a:off x="292815" y="2443243"/>
        <a:ext cx="1861117" cy="1205333"/>
      </dsp:txXfrm>
    </dsp:sp>
    <dsp:sp modelId="{404C3F32-D3AE-4383-9803-F86FC71B6A57}">
      <dsp:nvSpPr>
        <dsp:cNvPr id="0" name=""/>
        <dsp:cNvSpPr/>
      </dsp:nvSpPr>
      <dsp:spPr>
        <a:xfrm rot="13025014">
          <a:off x="1905550" y="2019520"/>
          <a:ext cx="184884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48845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3AFD2-95F9-4944-8756-0585752394EB}">
      <dsp:nvSpPr>
        <dsp:cNvPr id="0" name=""/>
        <dsp:cNvSpPr/>
      </dsp:nvSpPr>
      <dsp:spPr>
        <a:xfrm>
          <a:off x="574420" y="265937"/>
          <a:ext cx="1518087" cy="12449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Parking</a:t>
          </a:r>
          <a:endParaRPr lang="ar-JO" sz="1800" kern="1200" dirty="0"/>
        </a:p>
      </dsp:txBody>
      <dsp:txXfrm>
        <a:off x="635192" y="326709"/>
        <a:ext cx="1396543" cy="1123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3085EE-5A34-4D94-A5B0-64637384B63F}">
      <dsp:nvSpPr>
        <dsp:cNvPr id="0" name=""/>
        <dsp:cNvSpPr/>
      </dsp:nvSpPr>
      <dsp:spPr>
        <a:xfrm>
          <a:off x="2765846" y="2256474"/>
          <a:ext cx="2182725" cy="16942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Environmental Aspects</a:t>
          </a:r>
          <a:endParaRPr lang="ar-JO" sz="2000" b="1" kern="1200" dirty="0">
            <a:solidFill>
              <a:schemeClr val="tx1"/>
            </a:solidFill>
          </a:endParaRPr>
        </a:p>
      </dsp:txBody>
      <dsp:txXfrm>
        <a:off x="2848551" y="2339179"/>
        <a:ext cx="2017315" cy="1528805"/>
      </dsp:txXfrm>
    </dsp:sp>
    <dsp:sp modelId="{9BAD0925-5391-4C8D-9A3D-B4CB59946E39}">
      <dsp:nvSpPr>
        <dsp:cNvPr id="0" name=""/>
        <dsp:cNvSpPr/>
      </dsp:nvSpPr>
      <dsp:spPr>
        <a:xfrm rot="1224480">
          <a:off x="4927509" y="3626645"/>
          <a:ext cx="67114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1145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109DA5-B7FA-43C1-9B83-AE3CE1F8C6C3}">
      <dsp:nvSpPr>
        <dsp:cNvPr id="0" name=""/>
        <dsp:cNvSpPr/>
      </dsp:nvSpPr>
      <dsp:spPr>
        <a:xfrm>
          <a:off x="5577592" y="3483729"/>
          <a:ext cx="2510327" cy="14538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Thermal  and energy simulation.</a:t>
          </a:r>
          <a:endParaRPr lang="ar-JO" sz="2000" b="1" kern="1200" dirty="0">
            <a:solidFill>
              <a:schemeClr val="tx1"/>
            </a:solidFill>
          </a:endParaRPr>
        </a:p>
      </dsp:txBody>
      <dsp:txXfrm>
        <a:off x="5648563" y="3554700"/>
        <a:ext cx="2368385" cy="1311902"/>
      </dsp:txXfrm>
    </dsp:sp>
    <dsp:sp modelId="{723B7F20-385E-4BC5-A7A6-E177425C352C}">
      <dsp:nvSpPr>
        <dsp:cNvPr id="0" name=""/>
        <dsp:cNvSpPr/>
      </dsp:nvSpPr>
      <dsp:spPr>
        <a:xfrm rot="16199650">
          <a:off x="3527713" y="1927098"/>
          <a:ext cx="6587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8752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CCC3FE-E796-4231-8A27-1A4A10B75ACF}">
      <dsp:nvSpPr>
        <dsp:cNvPr id="0" name=""/>
        <dsp:cNvSpPr/>
      </dsp:nvSpPr>
      <dsp:spPr>
        <a:xfrm>
          <a:off x="2853207" y="0"/>
          <a:ext cx="2007535" cy="15977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Acoustical Analysis.</a:t>
          </a:r>
          <a:endParaRPr lang="ar-JO" sz="2000" b="1" kern="1200" dirty="0">
            <a:solidFill>
              <a:schemeClr val="tx1"/>
            </a:solidFill>
          </a:endParaRPr>
        </a:p>
      </dsp:txBody>
      <dsp:txXfrm>
        <a:off x="2931201" y="77994"/>
        <a:ext cx="1851547" cy="1441733"/>
      </dsp:txXfrm>
    </dsp:sp>
    <dsp:sp modelId="{35FC5A36-1EEA-497F-9EF9-7E0FAE2C5115}">
      <dsp:nvSpPr>
        <dsp:cNvPr id="0" name=""/>
        <dsp:cNvSpPr/>
      </dsp:nvSpPr>
      <dsp:spPr>
        <a:xfrm rot="9162062">
          <a:off x="2206126" y="3802774"/>
          <a:ext cx="5927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2727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E83A5F-801F-41E7-B8BD-843F08A3E9F6}">
      <dsp:nvSpPr>
        <dsp:cNvPr id="0" name=""/>
        <dsp:cNvSpPr/>
      </dsp:nvSpPr>
      <dsp:spPr>
        <a:xfrm>
          <a:off x="231813" y="3721753"/>
          <a:ext cx="2007319" cy="14698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Natural lighting analysis.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3567" y="3793507"/>
        <a:ext cx="1863811" cy="13263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39190D-C98D-4F93-8694-1AC4987C5592}">
      <dsp:nvSpPr>
        <dsp:cNvPr id="0" name=""/>
        <dsp:cNvSpPr/>
      </dsp:nvSpPr>
      <dsp:spPr>
        <a:xfrm>
          <a:off x="3256207" y="2543255"/>
          <a:ext cx="162560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Mechanical Aspects</a:t>
          </a:r>
          <a:endParaRPr lang="ar-JO" sz="2100" kern="1200" dirty="0">
            <a:solidFill>
              <a:schemeClr val="tx1"/>
            </a:solidFill>
          </a:endParaRPr>
        </a:p>
      </dsp:txBody>
      <dsp:txXfrm>
        <a:off x="3335562" y="2622610"/>
        <a:ext cx="1466890" cy="1466890"/>
      </dsp:txXfrm>
    </dsp:sp>
    <dsp:sp modelId="{F534AD2F-17C9-4E7C-B4BC-313566D84225}">
      <dsp:nvSpPr>
        <dsp:cNvPr id="0" name=""/>
        <dsp:cNvSpPr/>
      </dsp:nvSpPr>
      <dsp:spPr>
        <a:xfrm rot="16200000">
          <a:off x="3662580" y="2136829"/>
          <a:ext cx="8128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12853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71E90B-4166-45F6-9F7A-9C8A3C6777A5}">
      <dsp:nvSpPr>
        <dsp:cNvPr id="0" name=""/>
        <dsp:cNvSpPr/>
      </dsp:nvSpPr>
      <dsp:spPr>
        <a:xfrm>
          <a:off x="3100527" y="-13624"/>
          <a:ext cx="1936958" cy="17440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Drainage system.</a:t>
          </a:r>
        </a:p>
      </dsp:txBody>
      <dsp:txXfrm>
        <a:off x="3185663" y="71512"/>
        <a:ext cx="1766686" cy="1573754"/>
      </dsp:txXfrm>
    </dsp:sp>
    <dsp:sp modelId="{6B6D99C8-940A-4B9B-A498-4FC360112225}">
      <dsp:nvSpPr>
        <dsp:cNvPr id="0" name=""/>
        <dsp:cNvSpPr/>
      </dsp:nvSpPr>
      <dsp:spPr>
        <a:xfrm rot="1800000">
          <a:off x="4848873" y="3948235"/>
          <a:ext cx="4916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91637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4340B4-9940-4581-9D8C-546690C55E3B}">
      <dsp:nvSpPr>
        <dsp:cNvPr id="0" name=""/>
        <dsp:cNvSpPr/>
      </dsp:nvSpPr>
      <dsp:spPr>
        <a:xfrm>
          <a:off x="5307578" y="3777487"/>
          <a:ext cx="1848944" cy="1654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HVAC system.</a:t>
          </a:r>
          <a:endParaRPr lang="ar-JO" sz="3500" kern="1200" dirty="0">
            <a:solidFill>
              <a:schemeClr val="tx1"/>
            </a:solidFill>
          </a:endParaRPr>
        </a:p>
      </dsp:txBody>
      <dsp:txXfrm>
        <a:off x="5388359" y="3858268"/>
        <a:ext cx="1687382" cy="1493241"/>
      </dsp:txXfrm>
    </dsp:sp>
    <dsp:sp modelId="{8FCBA464-5DF6-440B-A3BE-8DD6A4036F0C}">
      <dsp:nvSpPr>
        <dsp:cNvPr id="0" name=""/>
        <dsp:cNvSpPr/>
      </dsp:nvSpPr>
      <dsp:spPr>
        <a:xfrm rot="9000000">
          <a:off x="2808292" y="3945344"/>
          <a:ext cx="48007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80073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A83196-C7FA-496D-9FC0-E20D4014AA05}">
      <dsp:nvSpPr>
        <dsp:cNvPr id="0" name=""/>
        <dsp:cNvSpPr/>
      </dsp:nvSpPr>
      <dsp:spPr>
        <a:xfrm>
          <a:off x="971477" y="3780777"/>
          <a:ext cx="1868974" cy="16482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 supply.</a:t>
          </a:r>
        </a:p>
      </dsp:txBody>
      <dsp:txXfrm>
        <a:off x="1051937" y="3861237"/>
        <a:ext cx="1708054" cy="14873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9A76C-94C8-493F-B3CB-7105EECEC178}" type="datetimeFigureOut">
              <a:rPr lang="ar-JO" smtClean="0"/>
              <a:pPr/>
              <a:t>03/04/1439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0AF0869-A4E8-4E6D-B438-9ECAB56C5221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7573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F0869-A4E8-4E6D-B438-9ECAB56C5221}" type="slidenum">
              <a:rPr lang="ar-JO" smtClean="0"/>
              <a:pPr/>
              <a:t>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19547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F0869-A4E8-4E6D-B438-9ECAB56C5221}" type="slidenum">
              <a:rPr lang="ar-JO" smtClean="0"/>
              <a:pPr/>
              <a:t>63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29794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040AF-90A4-4C2C-A682-7FC8F885EC2E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55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8F3E4-B00C-408F-A174-D95AC4CC831F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18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69ACC-40B9-4097-BC7D-FA9611D25C16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3987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F0B6C-FAA8-472F-88F8-FC00250094EB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19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8916-C8B3-4DC5-9881-252294228B1C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3936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9BBC-07E3-49DA-8289-479CBE2DA84F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22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BD57-1A09-4EBB-B174-5AD19F0CCA49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178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94DE-0316-4596-B4E9-9376C976C511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6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72E8-75F4-4DE9-82F2-00230B25A715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31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BFE4-B2BE-44AB-946E-86D37CB82F71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7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A7CEB-6678-4AE3-845D-C142D8A64A46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778AB-EF5A-4B0E-BD8A-5B9780D4F1C6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CBC48-83CB-49D1-AC9C-B486866E80A0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63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AAD4-C429-421C-B2E4-A270DAE10224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18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8F5D4-32B1-4512-99F0-F3EA4BE7714B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18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074A-E22C-49B2-A1F5-588FB2175FCF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51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02B7A-77C3-4196-B08E-EFCB013F10E6}" type="datetime1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7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  <p:sldLayoutId id="2147483917" r:id="rId14"/>
    <p:sldLayoutId id="2147483918" r:id="rId15"/>
    <p:sldLayoutId id="2147483919" r:id="rId16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g"/><Relationship Id="rId5" Type="http://schemas.openxmlformats.org/officeDocument/2006/relationships/image" Target="../media/image77.png"/><Relationship Id="rId4" Type="http://schemas.openxmlformats.org/officeDocument/2006/relationships/image" Target="../media/image76.jp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0163" y="2804473"/>
            <a:ext cx="8332631" cy="785894"/>
          </a:xfrm>
        </p:spPr>
        <p:txBody>
          <a:bodyPr>
            <a:normAutofit fontScale="70000" lnSpcReduction="20000"/>
          </a:bodyPr>
          <a:lstStyle/>
          <a:p>
            <a:pPr algn="ctr" rtl="0"/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comprehensive design of a Municipality building in Nablus</a:t>
            </a:r>
          </a:p>
          <a:p>
            <a:pPr algn="ctr" rtl="0"/>
            <a:endParaRPr lang="en-US" sz="4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76488" y="133942"/>
            <a:ext cx="6815669" cy="102108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5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Building Engineering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www.ramallah.city/uploads/images/2015/10/1904131_914215688648696_6597140413504111364_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8007" y="1243602"/>
            <a:ext cx="1952630" cy="1428516"/>
          </a:xfrm>
          <a:prstGeom prst="rect">
            <a:avLst/>
          </a:prstGeom>
          <a:noFill/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718645" y="5730236"/>
            <a:ext cx="6815669" cy="528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 </a:t>
            </a:r>
            <a:r>
              <a:rPr lang="en-US" sz="2000" b="1" dirty="0"/>
              <a:t>Eng. </a:t>
            </a:r>
            <a:r>
              <a:rPr lang="en-US" sz="2000" b="1" dirty="0" err="1"/>
              <a:t>Amer</a:t>
            </a:r>
            <a:r>
              <a:rPr lang="en-US" sz="2000" b="1" dirty="0"/>
              <a:t> Al-</a:t>
            </a:r>
            <a:r>
              <a:rPr lang="en-US" sz="2000" b="1" dirty="0" err="1"/>
              <a:t>Shareef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1803" y="3208328"/>
            <a:ext cx="7631127" cy="25219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lvl="8" algn="l"/>
            <a:r>
              <a:rPr lang="en-US" sz="1800" b="1" dirty="0">
                <a:solidFill>
                  <a:schemeClr val="tx1"/>
                </a:solidFill>
              </a:rPr>
              <a:t>Ahmad </a:t>
            </a:r>
            <a:r>
              <a:rPr lang="en-US" sz="1800" b="1" dirty="0" err="1">
                <a:solidFill>
                  <a:schemeClr val="tx1"/>
                </a:solidFill>
              </a:rPr>
              <a:t>Nazeeh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Nasrallah</a:t>
            </a:r>
            <a:endParaRPr lang="en-US" sz="1800" b="1" dirty="0">
              <a:solidFill>
                <a:schemeClr val="tx1"/>
              </a:solidFill>
            </a:endParaRPr>
          </a:p>
          <a:p>
            <a:pPr lvl="8" algn="l"/>
            <a:r>
              <a:rPr lang="en-US" sz="1800" b="1" dirty="0" err="1">
                <a:solidFill>
                  <a:schemeClr val="tx1"/>
                </a:solidFill>
              </a:rPr>
              <a:t>Shadi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Zarour</a:t>
            </a:r>
            <a:endParaRPr lang="en-US" sz="1800" b="1" dirty="0">
              <a:solidFill>
                <a:schemeClr val="tx1"/>
              </a:solidFill>
            </a:endParaRPr>
          </a:p>
          <a:p>
            <a:pPr lvl="8" algn="l"/>
            <a:r>
              <a:rPr lang="en-US" sz="1800" b="1" dirty="0">
                <a:solidFill>
                  <a:schemeClr val="tx1"/>
                </a:solidFill>
              </a:rPr>
              <a:t>Ibrahim Hassan</a:t>
            </a: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27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023" y="695123"/>
            <a:ext cx="8004287" cy="60224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0023" y="121032"/>
            <a:ext cx="1835307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89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32195" y="5717200"/>
            <a:ext cx="9601196" cy="685799"/>
          </a:xfrm>
        </p:spPr>
        <p:txBody>
          <a:bodyPr>
            <a:noAutofit/>
          </a:bodyPr>
          <a:lstStyle/>
          <a:p>
            <a:pPr rtl="0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plan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93" y="138445"/>
            <a:ext cx="11732816" cy="532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8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108360" y="5583961"/>
            <a:ext cx="5248243" cy="685799"/>
          </a:xfrm>
        </p:spPr>
        <p:txBody>
          <a:bodyPr>
            <a:noAutofit/>
          </a:bodyPr>
          <a:lstStyle/>
          <a:p>
            <a:pPr rtl="0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35" y="103032"/>
            <a:ext cx="11738847" cy="536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22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172196" y="5683004"/>
            <a:ext cx="11096126" cy="1553029"/>
          </a:xfrm>
        </p:spPr>
        <p:txBody>
          <a:bodyPr>
            <a:noAutofit/>
          </a:bodyPr>
          <a:lstStyle/>
          <a:p>
            <a:pPr rtl="0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373" y="145152"/>
            <a:ext cx="11630853" cy="533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9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172196" y="5683004"/>
            <a:ext cx="11096126" cy="1553029"/>
          </a:xfrm>
        </p:spPr>
        <p:txBody>
          <a:bodyPr>
            <a:noAutofit/>
          </a:bodyPr>
          <a:lstStyle/>
          <a:p>
            <a:pPr rtl="0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26" y="97627"/>
            <a:ext cx="11685104" cy="544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2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0425" y="0"/>
            <a:ext cx="6432499" cy="685799"/>
          </a:xfrm>
        </p:spPr>
        <p:txBody>
          <a:bodyPr>
            <a:noAutofit/>
          </a:bodyPr>
          <a:lstStyle/>
          <a:p>
            <a:pPr lvl="0"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view of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Municipality 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975" y="595353"/>
            <a:ext cx="9175342" cy="626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44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0425" y="0"/>
            <a:ext cx="10296161" cy="1429554"/>
          </a:xfrm>
        </p:spPr>
        <p:txBody>
          <a:bodyPr>
            <a:noAutofit/>
          </a:bodyPr>
          <a:lstStyle/>
          <a:p>
            <a:pPr lv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views from the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Municipality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490" y="609386"/>
            <a:ext cx="9201099" cy="615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83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0425" y="0"/>
            <a:ext cx="9768127" cy="1429554"/>
          </a:xfrm>
        </p:spPr>
        <p:txBody>
          <a:bodyPr>
            <a:noAutofit/>
          </a:bodyPr>
          <a:lstStyle/>
          <a:p>
            <a:pPr lv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views from the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Municipality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067" y="611746"/>
            <a:ext cx="8969279" cy="610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0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0425" y="0"/>
            <a:ext cx="10115857" cy="1429554"/>
          </a:xfrm>
        </p:spPr>
        <p:txBody>
          <a:bodyPr>
            <a:noAutofit/>
          </a:bodyPr>
          <a:lstStyle/>
          <a:p>
            <a:pPr lv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views from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Municipality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693" y="605307"/>
            <a:ext cx="8583501" cy="615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1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0425" y="0"/>
            <a:ext cx="10115857" cy="1429554"/>
          </a:xfrm>
        </p:spPr>
        <p:txBody>
          <a:bodyPr>
            <a:noAutofit/>
          </a:bodyPr>
          <a:lstStyle/>
          <a:p>
            <a:pPr lv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views from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Municipality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437" y="602544"/>
            <a:ext cx="9591600" cy="663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51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572595"/>
            <a:ext cx="8911687" cy="128089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1853485"/>
            <a:ext cx="9601196" cy="4638755"/>
          </a:xfrm>
        </p:spPr>
        <p:txBody>
          <a:bodyPr>
            <a:noAutofit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the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Municipality</a:t>
            </a: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Design.</a:t>
            </a:r>
          </a:p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Design.</a:t>
            </a:r>
          </a:p>
          <a:p>
            <a:pPr algn="l" rtl="0"/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Design.</a:t>
            </a:r>
          </a:p>
          <a:p>
            <a:pPr algn="l" rtl="0"/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And Safety Design.</a:t>
            </a:r>
          </a:p>
          <a:p>
            <a:pPr algn="l" rtl="0"/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And Cost Estimation.</a:t>
            </a:r>
            <a:endParaRPr lang="en-US" sz="2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567160" y="3223260"/>
            <a:ext cx="411480" cy="59436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4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ctrTitle"/>
          </p:nvPr>
        </p:nvSpPr>
        <p:spPr>
          <a:xfrm>
            <a:off x="2692398" y="2308861"/>
            <a:ext cx="6815669" cy="2220804"/>
          </a:xfrm>
        </p:spPr>
        <p:txBody>
          <a:bodyPr>
            <a:noAutofit/>
          </a:bodyPr>
          <a:lstStyle/>
          <a:p>
            <a:pPr algn="ctr" rtl="0"/>
            <a:r>
              <a:rPr lang="en-US" sz="80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Environmental Aspects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123966" y="18399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76333" y="2133600"/>
            <a:ext cx="8915400" cy="377762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13738055"/>
              </p:ext>
            </p:extLst>
          </p:nvPr>
        </p:nvGraphicFramePr>
        <p:xfrm>
          <a:off x="2344513" y="1210615"/>
          <a:ext cx="8384146" cy="5647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1442435" y="200903"/>
            <a:ext cx="57628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ar-JO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8630" y="51626"/>
            <a:ext cx="4924283" cy="1303337"/>
          </a:xfrm>
        </p:spPr>
        <p:txBody>
          <a:bodyPr>
            <a:normAutofit/>
          </a:bodyPr>
          <a:lstStyle/>
          <a:p>
            <a:pPr rtl="0"/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  <a:endParaRPr lang="en-US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1540" y="1592049"/>
            <a:ext cx="3268336" cy="1524637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(RT60):</a:t>
            </a:r>
          </a:p>
          <a:p>
            <a:pPr marL="0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Mayor room 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RT60 range ( 0.4 - 0.6 )</a:t>
            </a:r>
          </a:p>
          <a:p>
            <a:pPr algn="l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1045808" y="3262330"/>
            <a:ext cx="3770891" cy="313718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5456095" y="259431"/>
            <a:ext cx="6573592" cy="310593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471" y="3747752"/>
            <a:ext cx="4099842" cy="254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lowchart: Process 496"/>
          <p:cNvSpPr>
            <a:spLocks noChangeArrowheads="1"/>
          </p:cNvSpPr>
          <p:nvPr/>
        </p:nvSpPr>
        <p:spPr bwMode="auto">
          <a:xfrm>
            <a:off x="2550017" y="3747752"/>
            <a:ext cx="700323" cy="2651758"/>
          </a:xfrm>
          <a:prstGeom prst="flowChartProcess">
            <a:avLst/>
          </a:prstGeom>
          <a:noFill/>
          <a:ln w="349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8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8630" y="51626"/>
            <a:ext cx="4924283" cy="1303337"/>
          </a:xfrm>
        </p:spPr>
        <p:txBody>
          <a:bodyPr>
            <a:normAutofit/>
          </a:bodyPr>
          <a:lstStyle/>
          <a:p>
            <a:pPr rtl="0"/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  <a:endParaRPr lang="en-US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1539" y="1592049"/>
            <a:ext cx="3873643" cy="1524637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room :</a:t>
            </a:r>
          </a:p>
          <a:p>
            <a:pPr marL="0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RT60 range (0.65 - 1.25)</a:t>
            </a:r>
          </a:p>
          <a:p>
            <a:pPr algn="l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577276" y="4696193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634710" y="2927193"/>
            <a:ext cx="4304337" cy="3538001"/>
          </a:xfrm>
          <a:prstGeom prst="rect">
            <a:avLst/>
          </a:prstGeom>
        </p:spPr>
      </p:pic>
      <p:sp>
        <p:nvSpPr>
          <p:cNvPr id="9" name="Flowchart: Process 497"/>
          <p:cNvSpPr>
            <a:spLocks noChangeArrowheads="1"/>
          </p:cNvSpPr>
          <p:nvPr/>
        </p:nvSpPr>
        <p:spPr bwMode="auto">
          <a:xfrm>
            <a:off x="2258188" y="3813890"/>
            <a:ext cx="638175" cy="2522516"/>
          </a:xfrm>
          <a:prstGeom prst="flowChartProcess">
            <a:avLst/>
          </a:prstGeom>
          <a:noFill/>
          <a:ln w="349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5195876" y="228435"/>
            <a:ext cx="6800795" cy="2888251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6562525" y="3395050"/>
            <a:ext cx="4384517" cy="285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66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8630" y="51626"/>
            <a:ext cx="4924283" cy="1303337"/>
          </a:xfrm>
        </p:spPr>
        <p:txBody>
          <a:bodyPr>
            <a:normAutofit/>
          </a:bodyPr>
          <a:lstStyle/>
          <a:p>
            <a:pPr rtl="0"/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  <a:endParaRPr lang="en-US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10247" y="1042430"/>
            <a:ext cx="4172755" cy="1524637"/>
          </a:xfrm>
        </p:spPr>
        <p:txBody>
          <a:bodyPr>
            <a:normAutofit/>
          </a:bodyPr>
          <a:lstStyle/>
          <a:p>
            <a:pPr marL="0" lvl="0" indent="0" rtl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service zone:</a:t>
            </a:r>
          </a:p>
          <a:p>
            <a:pPr marL="0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	RT60 range (1.4 - 2)</a:t>
            </a:r>
          </a:p>
          <a:p>
            <a:pPr algn="l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1" name="Picture 20"/>
          <p:cNvPicPr/>
          <p:nvPr/>
        </p:nvPicPr>
        <p:blipFill>
          <a:blip r:embed="rId2"/>
          <a:stretch>
            <a:fillRect/>
          </a:stretch>
        </p:blipFill>
        <p:spPr>
          <a:xfrm>
            <a:off x="325438" y="2254534"/>
            <a:ext cx="2444597" cy="2906650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>
          <a:blip r:embed="rId3"/>
          <a:stretch>
            <a:fillRect/>
          </a:stretch>
        </p:blipFill>
        <p:spPr>
          <a:xfrm>
            <a:off x="2919085" y="2254534"/>
            <a:ext cx="2193828" cy="2906650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>
          <a:blip r:embed="rId4"/>
          <a:stretch>
            <a:fillRect/>
          </a:stretch>
        </p:blipFill>
        <p:spPr>
          <a:xfrm>
            <a:off x="5371119" y="2254534"/>
            <a:ext cx="2498501" cy="2906650"/>
          </a:xfrm>
          <a:prstGeom prst="rect">
            <a:avLst/>
          </a:prstGeom>
        </p:spPr>
      </p:pic>
      <p:sp>
        <p:nvSpPr>
          <p:cNvPr id="15" name="Flowchart: Process 498"/>
          <p:cNvSpPr>
            <a:spLocks noChangeArrowheads="1"/>
          </p:cNvSpPr>
          <p:nvPr/>
        </p:nvSpPr>
        <p:spPr bwMode="auto">
          <a:xfrm>
            <a:off x="7184086" y="2254534"/>
            <a:ext cx="719492" cy="2906650"/>
          </a:xfrm>
          <a:prstGeom prst="flowChartProcess">
            <a:avLst/>
          </a:prstGeom>
          <a:noFill/>
          <a:ln w="349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lowchart: Process 498"/>
          <p:cNvSpPr>
            <a:spLocks noChangeArrowheads="1"/>
          </p:cNvSpPr>
          <p:nvPr/>
        </p:nvSpPr>
        <p:spPr bwMode="auto">
          <a:xfrm>
            <a:off x="4426542" y="2254534"/>
            <a:ext cx="719492" cy="2906650"/>
          </a:xfrm>
          <a:prstGeom prst="flowChartProcess">
            <a:avLst/>
          </a:prstGeom>
          <a:noFill/>
          <a:ln w="349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lowchart: Process 498"/>
          <p:cNvSpPr>
            <a:spLocks noChangeArrowheads="1"/>
          </p:cNvSpPr>
          <p:nvPr/>
        </p:nvSpPr>
        <p:spPr bwMode="auto">
          <a:xfrm>
            <a:off x="2080300" y="2254534"/>
            <a:ext cx="719492" cy="2906650"/>
          </a:xfrm>
          <a:prstGeom prst="flowChartProcess">
            <a:avLst/>
          </a:prstGeom>
          <a:noFill/>
          <a:ln w="349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7" name="Picture 26"/>
          <p:cNvPicPr/>
          <p:nvPr/>
        </p:nvPicPr>
        <p:blipFill>
          <a:blip r:embed="rId5"/>
          <a:stretch>
            <a:fillRect/>
          </a:stretch>
        </p:blipFill>
        <p:spPr>
          <a:xfrm>
            <a:off x="308650" y="5161184"/>
            <a:ext cx="2491142" cy="1561588"/>
          </a:xfrm>
          <a:prstGeom prst="rect">
            <a:avLst/>
          </a:prstGeom>
        </p:spPr>
      </p:pic>
      <p:pic>
        <p:nvPicPr>
          <p:cNvPr id="28" name="Picture 27"/>
          <p:cNvPicPr/>
          <p:nvPr/>
        </p:nvPicPr>
        <p:blipFill>
          <a:blip r:embed="rId6"/>
          <a:stretch>
            <a:fillRect/>
          </a:stretch>
        </p:blipFill>
        <p:spPr>
          <a:xfrm>
            <a:off x="2910898" y="5161184"/>
            <a:ext cx="2235136" cy="1561588"/>
          </a:xfrm>
          <a:prstGeom prst="rect">
            <a:avLst/>
          </a:prstGeom>
        </p:spPr>
      </p:pic>
      <p:pic>
        <p:nvPicPr>
          <p:cNvPr id="29" name="Picture 28"/>
          <p:cNvPicPr/>
          <p:nvPr/>
        </p:nvPicPr>
        <p:blipFill>
          <a:blip r:embed="rId7"/>
          <a:stretch>
            <a:fillRect/>
          </a:stretch>
        </p:blipFill>
        <p:spPr>
          <a:xfrm>
            <a:off x="5382544" y="5161184"/>
            <a:ext cx="2521033" cy="1561588"/>
          </a:xfrm>
          <a:prstGeom prst="rect">
            <a:avLst/>
          </a:prstGeom>
        </p:spPr>
      </p:pic>
      <p:pic>
        <p:nvPicPr>
          <p:cNvPr id="30" name="Picture 29"/>
          <p:cNvPicPr/>
          <p:nvPr/>
        </p:nvPicPr>
        <p:blipFill>
          <a:blip r:embed="rId8"/>
          <a:stretch>
            <a:fillRect/>
          </a:stretch>
        </p:blipFill>
        <p:spPr>
          <a:xfrm>
            <a:off x="5146034" y="71812"/>
            <a:ext cx="6994278" cy="2162189"/>
          </a:xfrm>
          <a:prstGeom prst="rect">
            <a:avLst/>
          </a:prstGeom>
        </p:spPr>
      </p:pic>
      <p:pic>
        <p:nvPicPr>
          <p:cNvPr id="31" name="Picture 30"/>
          <p:cNvPicPr/>
          <p:nvPr/>
        </p:nvPicPr>
        <p:blipFill>
          <a:blip r:embed="rId9"/>
          <a:stretch>
            <a:fillRect/>
          </a:stretch>
        </p:blipFill>
        <p:spPr>
          <a:xfrm>
            <a:off x="8094705" y="2876161"/>
            <a:ext cx="4045607" cy="288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74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69921" y="1320397"/>
            <a:ext cx="3215340" cy="119210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 (30cm)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56426" y="446570"/>
            <a:ext cx="4895042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1369" y="2499064"/>
            <a:ext cx="2618349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Limestone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(100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Polystyrene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 (100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Plaster (13 mm)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1369" y="5131993"/>
            <a:ext cx="3685871" cy="8263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 = 0.5 W/m2.k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287240" y="1619672"/>
            <a:ext cx="3785763" cy="1192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Roof: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287240" y="2499064"/>
            <a:ext cx="3785763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Asphalt (10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foam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Polyurethane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and block (250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Plaster (10 mm)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287240" y="5135333"/>
            <a:ext cx="3745699" cy="8229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 = 0.45 W/m2.k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669996" y="1619672"/>
            <a:ext cx="2985387" cy="1192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669994" y="2499064"/>
            <a:ext cx="2985387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Tiles (10 mm)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Mortar (30 mm)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Sand (150 mm)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Polystyrene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block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250 mm)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669994" y="5131993"/>
            <a:ext cx="3358874" cy="8263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 = 0.9 W/m2.k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84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52979" y="659158"/>
            <a:ext cx="5350098" cy="62237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898305" y="1281529"/>
            <a:ext cx="5292658" cy="1098997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Cooling = 578 kW</a:t>
            </a:r>
          </a:p>
          <a:p>
            <a:pPr algn="l" rt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Heating = 479 kW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33" y="2429301"/>
            <a:ext cx="9635319" cy="426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467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643944" y="2632671"/>
            <a:ext cx="4842456" cy="2588654"/>
          </a:xfrm>
        </p:spPr>
        <p:txBody>
          <a:bodyPr>
            <a:noAutofit/>
          </a:bodyPr>
          <a:lstStyle/>
          <a:p>
            <a:pPr marL="400050" lvl="1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Natural Lighting:</a:t>
            </a:r>
          </a:p>
          <a:p>
            <a:pPr marL="400050" lvl="1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Avg. DF for the building                                                     </a:t>
            </a:r>
          </a:p>
          <a:p>
            <a:pPr marL="400050" lvl="1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Daylight factor for some of the main spaces: 4.6</a:t>
            </a:r>
          </a:p>
        </p:txBody>
      </p:sp>
      <p:graphicFrame>
        <p:nvGraphicFramePr>
          <p:cNvPr id="6" name="عنصر نائب للمحتوى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6196468" y="121491"/>
          <a:ext cx="5844852" cy="7260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2426"/>
                <a:gridCol w="2922426"/>
              </a:tblGrid>
              <a:tr h="676954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Room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DF %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8708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F.F</a:t>
                      </a:r>
                      <a:r>
                        <a:rPr lang="ar-JO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Electrical Room</a:t>
                      </a:r>
                      <a:endParaRPr lang="en-GB" sz="3200" b="1" dirty="0">
                        <a:solidFill>
                          <a:srgbClr val="2F549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3.9</a:t>
                      </a:r>
                      <a:endParaRPr lang="en-GB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8708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G.F</a:t>
                      </a:r>
                      <a:r>
                        <a:rPr lang="ar-JO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Archive Room</a:t>
                      </a:r>
                      <a:endParaRPr lang="en-GB" sz="3200" b="1" dirty="0">
                        <a:solidFill>
                          <a:srgbClr val="2F549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5.2</a:t>
                      </a:r>
                      <a:endParaRPr lang="en-GB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8708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F.F</a:t>
                      </a:r>
                      <a:r>
                        <a:rPr lang="ar-JO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Licenses Room</a:t>
                      </a:r>
                      <a:endParaRPr lang="en-GB" sz="3200" b="1" dirty="0">
                        <a:solidFill>
                          <a:srgbClr val="2F549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2.8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8708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F.F</a:t>
                      </a:r>
                      <a:r>
                        <a:rPr lang="ar-JO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Bath Room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0.4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8708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JO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F.F</a:t>
                      </a:r>
                      <a:r>
                        <a:rPr lang="ar-JO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Surviving Room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2.1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8708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F.F</a:t>
                      </a:r>
                      <a:r>
                        <a:rPr lang="ar-JO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Tenders</a:t>
                      </a:r>
                      <a:r>
                        <a:rPr lang="en-US" sz="24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Room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15.3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61420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Court of Law Room</a:t>
                      </a:r>
                      <a:r>
                        <a:rPr lang="en-US" sz="24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2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nd</a:t>
                      </a:r>
                      <a:r>
                        <a:rPr lang="en-US" sz="24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.F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3.5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8708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cafeteria G.F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5.7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61008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JO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Multi-purpose room </a:t>
                      </a:r>
                      <a:r>
                        <a:rPr lang="en-US" sz="24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nd</a:t>
                      </a:r>
                      <a:r>
                        <a:rPr lang="en-US" sz="24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.F</a:t>
                      </a:r>
                      <a:r>
                        <a:rPr lang="ar-JO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7836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648496" y="575282"/>
            <a:ext cx="9422611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Natural Lighting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3291840" y="2308861"/>
            <a:ext cx="5692140" cy="222080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47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1664677" y="518747"/>
            <a:ext cx="8910638" cy="873492"/>
          </a:xfrm>
        </p:spPr>
        <p:txBody>
          <a:bodyPr>
            <a:normAutofit/>
          </a:bodyPr>
          <a:lstStyle/>
          <a:p>
            <a:pPr rtl="0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2304403" y="1392239"/>
            <a:ext cx="9269412" cy="4913312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Concrete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Fʹc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= 24 MPa for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slabs, and  beams.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Concrete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Fʹc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28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for columns, and footings.</a:t>
            </a:r>
          </a:p>
          <a:p>
            <a:pPr algn="l" rtl="0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Allowable Bearing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Capacity of Soil =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300 kN/m²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Loads: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Super imposed load = 4.5 kN/m²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Live load = 4.5 kN/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m²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3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is the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Municipality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Municipality</a:t>
            </a:r>
            <a:r>
              <a:rPr lang="en-US" sz="3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one of the state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departments,</a:t>
            </a:r>
            <a:r>
              <a:rPr lang="ar-S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Municipal building, is the chief administrative building of a city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32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goal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The city of Nablus was chosen because the existing building of the municipality of Nablus is now an old building, and is no longer adequate.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8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53053" y="538461"/>
            <a:ext cx="7498080" cy="867258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4"/>
          <p:cNvSpPr>
            <a:spLocks noGrp="1"/>
          </p:cNvSpPr>
          <p:nvPr>
            <p:ph idx="1"/>
          </p:nvPr>
        </p:nvSpPr>
        <p:spPr>
          <a:xfrm>
            <a:off x="1553053" y="1972866"/>
            <a:ext cx="7498080" cy="4214818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Occupancy, I = 1.0</a:t>
            </a:r>
          </a:p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Type is </a:t>
            </a:r>
            <a:r>
              <a:rPr lang="en-GB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endParaRPr lang="en-GB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= 5.5</a:t>
            </a:r>
          </a:p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= 0.24</a:t>
            </a:r>
          </a:p>
          <a:p>
            <a:pPr algn="l" rtl="0"/>
            <a:r>
              <a:rPr lang="en-GB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0.32</a:t>
            </a:r>
          </a:p>
          <a:p>
            <a:pPr algn="l" rtl="0"/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       →       Nablus</a:t>
            </a:r>
          </a:p>
          <a:p>
            <a:pPr algn="l" rtl="0"/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Zone =2B      →        Z=0.20</a:t>
            </a:r>
          </a:p>
          <a:p>
            <a:pPr algn="l" rtl="0"/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6" y="1405719"/>
            <a:ext cx="4201588" cy="47819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1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01104" y="583166"/>
            <a:ext cx="8911687" cy="645133"/>
          </a:xfrm>
        </p:spPr>
        <p:txBody>
          <a:bodyPr>
            <a:normAutofit/>
          </a:bodyPr>
          <a:lstStyle/>
          <a:p>
            <a:pPr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plan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صورة 1" descr="Capture.JPG 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01104" y="1385582"/>
            <a:ext cx="9201240" cy="516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36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9008" y="378953"/>
            <a:ext cx="3625307" cy="1231986"/>
          </a:xfrm>
        </p:spPr>
        <p:txBody>
          <a:bodyPr>
            <a:normAutofit/>
          </a:bodyPr>
          <a:lstStyle/>
          <a:p>
            <a:pPr algn="ctr" rtl="0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 of structural </a:t>
            </a:r>
            <a:b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block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58092" y="5303521"/>
            <a:ext cx="2886891" cy="12017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from ETABS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825673" y="5786846"/>
            <a:ext cx="54745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1400m2@4floors</a:t>
            </a:r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صورة 3" descr="Capture.JPG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8194" y="1606731"/>
            <a:ext cx="5094515" cy="3480979"/>
          </a:xfrm>
          <a:prstGeom prst="rect">
            <a:avLst/>
          </a:prstGeom>
        </p:spPr>
      </p:pic>
      <p:pic>
        <p:nvPicPr>
          <p:cNvPr id="10" name="Picture 9" descr="1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1" y="977400"/>
            <a:ext cx="7162800" cy="498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8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1132145" y="787782"/>
            <a:ext cx="7522458" cy="119221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Deformed shape of the building: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29114" y="2242190"/>
            <a:ext cx="9601196" cy="35894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model is valid for: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Compatibility.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Equilibrium.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Stress &amp; Strain relationship.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8" name="Picture 7" descr="EQLB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3664" y="1483241"/>
            <a:ext cx="6365966" cy="456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8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421786" y="1152907"/>
            <a:ext cx="8915400" cy="4379237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 check: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 standard =0.47sec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ETAB  0.464 sec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1519706" y="335193"/>
            <a:ext cx="4891088" cy="90805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checks: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6" name="Picture 5" descr="10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464417" y="2682669"/>
            <a:ext cx="7872769" cy="400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9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518057" y="1454331"/>
            <a:ext cx="8915400" cy="1240665"/>
          </a:xfrm>
        </p:spPr>
        <p:txBody>
          <a:bodyPr>
            <a:normAutofit fontScale="70000" lnSpcReduction="20000"/>
          </a:bodyPr>
          <a:lstStyle/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drift available = 29 mm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 limit of the story = 0.02 * height of story = 0.02 *1450 = 29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(manual check).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 inelastic =0.7*R*∆elastic (ETABS check).</a:t>
            </a:r>
          </a:p>
          <a:p>
            <a:pPr algn="l" rtl="0"/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-244698" y="460214"/>
            <a:ext cx="4891088" cy="908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Drift check: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" name="Picture 5" descr="5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701784" y="2781063"/>
            <a:ext cx="6348549" cy="3791585"/>
          </a:xfrm>
          <a:prstGeom prst="rect">
            <a:avLst/>
          </a:prstGeom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31812" y="3356462"/>
            <a:ext cx="119046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→∆inelastic for moment in x- direction =0.7*5.5* -4.158 = 16.0083 mm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→∆inelastic for moment in y- direction =0.7*5.5* 3.13 = 12.0505  mm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Since ∆inelastic (for delta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Mx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delta My) &lt; ∆ limit story then check drift is ok.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60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3523" y="326170"/>
            <a:ext cx="2278776" cy="640445"/>
          </a:xfrm>
        </p:spPr>
        <p:txBody>
          <a:bodyPr>
            <a:noAutofit/>
          </a:bodyPr>
          <a:lstStyle/>
          <a:p>
            <a:pPr rtl="0"/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Results: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9230" y="1264555"/>
            <a:ext cx="374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Slab </a:t>
            </a:r>
            <a:r>
              <a:rPr lang="en-US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1220" y="250676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Thickness= 320mm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2∅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mm/rib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shrinkage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4∅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mm/m 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8" name="Picture 7" descr="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090" y="1370375"/>
            <a:ext cx="6561909" cy="368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9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1916" y="610041"/>
            <a:ext cx="8911687" cy="1908075"/>
          </a:xfrm>
        </p:spPr>
        <p:txBody>
          <a:bodyPr/>
          <a:lstStyle/>
          <a:p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layout</a:t>
            </a:r>
            <a:endParaRPr lang="ar-JO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30" name="صورة 0" descr="Captur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41863" y="1737360"/>
            <a:ext cx="8921931" cy="482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76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52699" y="475247"/>
            <a:ext cx="55693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2)B</a:t>
            </a:r>
            <a:r>
              <a:rPr lang="en-US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eam </a:t>
            </a:r>
            <a:r>
              <a:rPr lang="en-US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details</a:t>
            </a:r>
            <a:r>
              <a:rPr lang="en-US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6" name="Picture 5" descr="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999" y="1121578"/>
            <a:ext cx="8029575" cy="2924175"/>
          </a:xfrm>
          <a:prstGeom prst="rect">
            <a:avLst/>
          </a:prstGeom>
        </p:spPr>
      </p:pic>
      <p:pic>
        <p:nvPicPr>
          <p:cNvPr id="7" name="Picture 6" descr="4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4537" y="4049486"/>
            <a:ext cx="5924550" cy="28085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4957" y="2060686"/>
            <a:ext cx="304800" cy="238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8624" y="2060686"/>
            <a:ext cx="293487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0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42907" y="557405"/>
            <a:ext cx="54938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3) Column 1 design details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13" name="Picture 1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410" y="1205820"/>
            <a:ext cx="7467600" cy="1295400"/>
          </a:xfrm>
          <a:prstGeom prst="rect">
            <a:avLst/>
          </a:prstGeom>
        </p:spPr>
      </p:pic>
      <p:pic>
        <p:nvPicPr>
          <p:cNvPr id="14" name="Picture 13" descr="oo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579" y="2549774"/>
            <a:ext cx="3922803" cy="3299867"/>
          </a:xfrm>
          <a:prstGeom prst="rect">
            <a:avLst/>
          </a:prstGeom>
        </p:spPr>
      </p:pic>
      <p:pic>
        <p:nvPicPr>
          <p:cNvPr id="15" name="Picture 14" descr="[[[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4867" y="2549774"/>
            <a:ext cx="4029075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49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52490" y="1926008"/>
            <a:ext cx="6815669" cy="2903223"/>
          </a:xfrm>
        </p:spPr>
        <p:txBody>
          <a:bodyPr>
            <a:normAutofit/>
          </a:bodyPr>
          <a:lstStyle/>
          <a:p>
            <a:pPr algn="ctr" rtl="0"/>
            <a:r>
              <a:rPr lang="en-US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8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2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42907" y="557405"/>
            <a:ext cx="5109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Column 2 design details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10" name="Picture 9" descr="6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579" y="2951389"/>
            <a:ext cx="4232775" cy="338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8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8550" y="718457"/>
            <a:ext cx="4743450" cy="6139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1579" y="1152907"/>
            <a:ext cx="6513467" cy="1657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390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42907" y="557405"/>
            <a:ext cx="49936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Column 3 design details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14" name="Picture 13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84" y="1152907"/>
            <a:ext cx="7132319" cy="2244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 descr="9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797" y="3076709"/>
            <a:ext cx="4514850" cy="3562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 descr="9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6680" y="1540758"/>
            <a:ext cx="3781425" cy="4247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3155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19052" y="326303"/>
            <a:ext cx="8911687" cy="2316038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Footings </a:t>
            </a:r>
          </a:p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layout</a:t>
            </a:r>
            <a:endParaRPr lang="ar-JO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4" descr="1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695" y="1622554"/>
            <a:ext cx="10669633" cy="5042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655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42907" y="464616"/>
            <a:ext cx="4916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Footing 3 design details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8" name="Picture 7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235" y="1363321"/>
            <a:ext cx="5294403" cy="1463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688" y="1363321"/>
            <a:ext cx="4702629" cy="4206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1579" y="3219534"/>
            <a:ext cx="4546284" cy="2769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586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53"/>
          <p:cNvPicPr>
            <a:picLocks noGrp="1"/>
          </p:cNvPicPr>
          <p:nvPr>
            <p:ph idx="1"/>
          </p:nvPr>
        </p:nvPicPr>
        <p:blipFill rotWithShape="1">
          <a:blip r:embed="rId2"/>
          <a:srcRect t="1985" r="6123"/>
          <a:stretch/>
        </p:blipFill>
        <p:spPr>
          <a:xfrm>
            <a:off x="1208548" y="1807225"/>
            <a:ext cx="10113914" cy="4966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208548" y="1218733"/>
            <a:ext cx="9601200" cy="47079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A</a:t>
            </a:r>
            <a:r>
              <a:rPr lang="en-US" sz="4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s,min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450mm</a:t>
            </a:r>
            <a:r>
              <a:rPr lang="en-US" sz="4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4Φ12/m</a:t>
            </a:r>
            <a:endParaRPr lang="en-GB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77674" y="444984"/>
            <a:ext cx="8911687" cy="65605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Stairs design details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1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62781" y="393675"/>
            <a:ext cx="5692140" cy="459417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6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8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15979" y="177947"/>
            <a:ext cx="311633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offices</a:t>
            </a:r>
          </a:p>
          <a:p>
            <a:pPr rtl="0"/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1515979" y="3926881"/>
            <a:ext cx="5881688" cy="256960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E(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avg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 = 418 Lux</a:t>
            </a: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 = 0.57       UGR = 15.7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483206" y="1240929"/>
            <a:ext cx="1152579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Walls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reflection factor = </a:t>
            </a: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50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%.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Ceiling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reflection factor = </a:t>
            </a: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70.5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%.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Floor reflection factor = </a:t>
            </a: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44.2 </a:t>
            </a:r>
            <a:r>
              <a:rPr lang="en-US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%.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12" name="Picture 11" descr="Room 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315388" y="68377"/>
            <a:ext cx="3936960" cy="2343026"/>
          </a:xfrm>
          <a:prstGeom prst="rect">
            <a:avLst/>
          </a:prstGeom>
        </p:spPr>
      </p:pic>
      <p:pic>
        <p:nvPicPr>
          <p:cNvPr id="13" name="Picture 12" descr="Capture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924131" y="2372040"/>
            <a:ext cx="4719474" cy="435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13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86825" y="367286"/>
            <a:ext cx="891168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ffices luminaire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5" name="Picture 4" descr="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41900" y="1573403"/>
            <a:ext cx="10398034" cy="4457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782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27482" y="423361"/>
            <a:ext cx="4004611" cy="854825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b="1" u="sng" dirty="0" smtClean="0">
                <a:solidFill>
                  <a:schemeClr val="tx1"/>
                </a:solidFill>
              </a:rPr>
              <a:t>multi-purpose</a:t>
            </a:r>
            <a:endParaRPr lang="en-US" u="sng" dirty="0" smtClean="0">
              <a:solidFill>
                <a:schemeClr val="tx1"/>
              </a:solidFill>
            </a:endParaRPr>
          </a:p>
          <a:p>
            <a:pPr rtl="0"/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921695" y="1609527"/>
            <a:ext cx="6063915" cy="4507757"/>
          </a:xfrm>
        </p:spPr>
        <p:txBody>
          <a:bodyPr>
            <a:normAutofit fontScale="92500" lnSpcReduction="20000"/>
          </a:bodyPr>
          <a:lstStyle/>
          <a:p>
            <a:pPr marL="11430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Walls’ reflection factor = 50 %.</a:t>
            </a:r>
            <a:endParaRPr lang="en-GB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Ceiling’s reflection factor = 70.5 %.</a:t>
            </a:r>
          </a:p>
          <a:p>
            <a:pPr marL="0" indent="0" algn="l" rtl="0">
              <a:buNone/>
            </a:pPr>
            <a:endParaRPr lang="en-GB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Floor reflection factor = 44.2 %.</a:t>
            </a:r>
          </a:p>
          <a:p>
            <a:pPr algn="l" rtl="0"/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586 Lux</a:t>
            </a: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 = 0.52                  UGR = 16.2</a:t>
            </a: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l" rtl="0"/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8" name="Picture 7" descr="Room 13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179301" y="90152"/>
            <a:ext cx="4270017" cy="3300748"/>
          </a:xfrm>
          <a:prstGeom prst="rect">
            <a:avLst/>
          </a:prstGeom>
        </p:spPr>
      </p:pic>
      <p:pic>
        <p:nvPicPr>
          <p:cNvPr id="9" name="Picture 8" descr="4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7013069" y="3300747"/>
            <a:ext cx="460248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55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48188" y="367286"/>
            <a:ext cx="891168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multi-purpose room luminaire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5" name="Picture 4" descr="9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311579" y="1409684"/>
            <a:ext cx="10136777" cy="515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35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171" y="1162951"/>
            <a:ext cx="6078829" cy="4881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77" y="1162952"/>
            <a:ext cx="5589431" cy="488109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1537809" y="6069803"/>
            <a:ext cx="10375149" cy="646323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marL="285730" indent="-285730">
              <a:buFont typeface="Wingdings" pitchFamily="2" charset="2"/>
              <a:buChar char="v"/>
            </a:pP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2.3 km from the city center( 4 minutes by car) </a:t>
            </a:r>
            <a:endParaRPr lang="ar-SA" sz="36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عنوان 1"/>
          <p:cNvSpPr txBox="1">
            <a:spLocks/>
          </p:cNvSpPr>
          <p:nvPr/>
        </p:nvSpPr>
        <p:spPr>
          <a:xfrm>
            <a:off x="965379" y="282454"/>
            <a:ext cx="7239000" cy="609600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>
              <a:defRPr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Site description :</a:t>
            </a:r>
            <a:endParaRPr lang="ar-SA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6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21690" y="367286"/>
            <a:ext cx="891168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Connect the bulbs 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6" name="Picture 5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695" y="1293038"/>
            <a:ext cx="11001319" cy="5238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272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99704" y="276550"/>
            <a:ext cx="891168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Connect the </a:t>
            </a:r>
            <a:r>
              <a:rPr lang="en-U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Sockets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5" name="Picture 4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184" y="1416061"/>
            <a:ext cx="10987315" cy="4934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4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5"/>
          <p:cNvSpPr txBox="1">
            <a:spLocks/>
          </p:cNvSpPr>
          <p:nvPr/>
        </p:nvSpPr>
        <p:spPr>
          <a:xfrm>
            <a:off x="2710822" y="702515"/>
            <a:ext cx="6815669" cy="290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>
              <a:buNone/>
            </a:pPr>
            <a:endParaRPr lang="en-US" sz="8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title 5"/>
          <p:cNvSpPr txBox="1">
            <a:spLocks/>
          </p:cNvSpPr>
          <p:nvPr/>
        </p:nvSpPr>
        <p:spPr>
          <a:xfrm>
            <a:off x="2710821" y="2039772"/>
            <a:ext cx="6815669" cy="290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>
              <a:buNone/>
            </a:pPr>
            <a:r>
              <a:rPr lang="en-US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en-US" sz="8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2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123966" y="222634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72643" y="1526501"/>
            <a:ext cx="8915400" cy="496503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17444783"/>
              </p:ext>
            </p:extLst>
          </p:nvPr>
        </p:nvGraphicFramePr>
        <p:xfrm>
          <a:off x="3564585" y="69390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499559" y="585623"/>
            <a:ext cx="48798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Aspects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2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Water supply system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408" y="1561055"/>
            <a:ext cx="10058400" cy="5114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381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071" y="2028092"/>
            <a:ext cx="6658707" cy="40327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44016" y="655675"/>
            <a:ext cx="79325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water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supply system</a:t>
            </a:r>
          </a:p>
        </p:txBody>
      </p:sp>
      <p:sp>
        <p:nvSpPr>
          <p:cNvPr id="5" name="Rectangle 4"/>
          <p:cNvSpPr/>
          <p:nvPr/>
        </p:nvSpPr>
        <p:spPr>
          <a:xfrm>
            <a:off x="1715062" y="2553996"/>
            <a:ext cx="267816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Cold water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Hot water</a:t>
            </a:r>
          </a:p>
          <a:p>
            <a:pPr marL="457200" indent="-457200"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Filtered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used only in WC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5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772779" y="2169091"/>
            <a:ext cx="4891626" cy="64696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146751"/>
              </p:ext>
            </p:extLst>
          </p:nvPr>
        </p:nvGraphicFramePr>
        <p:xfrm>
          <a:off x="4878733" y="2231664"/>
          <a:ext cx="6309380" cy="1515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3589"/>
                <a:gridCol w="1231101"/>
                <a:gridCol w="1577345"/>
                <a:gridCol w="1577345"/>
              </a:tblGrid>
              <a:tr h="5096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Floor/Pipe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33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2.5in</a:t>
                      </a:r>
                      <a:endParaRPr lang="en-US" sz="24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in</a:t>
                      </a:r>
                    </a:p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1.5in</a:t>
                      </a:r>
                      <a:endParaRPr kumimoji="0" lang="en-US" sz="2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جدول 3"/>
          <p:cNvGraphicFramePr>
            <a:graphicFrameLocks noGrp="1"/>
          </p:cNvGraphicFramePr>
          <p:nvPr>
            <p:extLst/>
          </p:nvPr>
        </p:nvGraphicFramePr>
        <p:xfrm>
          <a:off x="4969130" y="4720588"/>
          <a:ext cx="6294399" cy="1506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9022"/>
                <a:gridCol w="1228177"/>
                <a:gridCol w="1573600"/>
                <a:gridCol w="1573600"/>
              </a:tblGrid>
              <a:tr h="500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Floor/Pipe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162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4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in</a:t>
                      </a:r>
                    </a:p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2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in</a:t>
                      </a:r>
                      <a:endParaRPr kumimoji="0" lang="en-US" sz="2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1885506" y="5057361"/>
            <a:ext cx="3328693" cy="667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Font typeface="Wingdings 3" charset="2"/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69257" y="444189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Dimensions of pipes in water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supply system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5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system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22010" y="1867438"/>
            <a:ext cx="9601196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W.C represents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6Dfu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…………. pipe 4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".</a:t>
            </a:r>
          </a:p>
          <a:p>
            <a:pPr lvl="0">
              <a:spcAft>
                <a:spcPts val="925"/>
              </a:spcAft>
            </a:pP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Lavatory represent 1Dfu…………… pipe 2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".</a:t>
            </a:r>
          </a:p>
          <a:p>
            <a:pPr marR="0" lvl="0">
              <a:spcBef>
                <a:spcPts val="0"/>
              </a:spcBef>
              <a:spcAft>
                <a:spcPts val="925"/>
              </a:spcAft>
            </a:pP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kitchen sinks Represent 2Dfu………… pipe 2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".</a:t>
            </a:r>
          </a:p>
          <a:p>
            <a:pPr marR="0" lvl="0">
              <a:spcBef>
                <a:spcPts val="0"/>
              </a:spcBef>
              <a:spcAft>
                <a:spcPts val="925"/>
              </a:spcAft>
            </a:pP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 stack 4". Use ventilation stack 4''. </a:t>
            </a: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5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434889" y="164324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408" y="1560223"/>
            <a:ext cx="5191125" cy="45053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46314" y="2529227"/>
            <a:ext cx="2182842" cy="946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Black water </a:t>
            </a:r>
          </a:p>
          <a:p>
            <a:pPr marL="342900" lvl="0" indent="-342900"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Gray water 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18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0411" y="329899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on the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plane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788" y="1185861"/>
            <a:ext cx="10126639" cy="548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6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5286" y="1560122"/>
            <a:ext cx="80723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Land Area ( 6552 m2 )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Annual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of humidity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61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%).</a:t>
            </a: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temperature in August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 ºC.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Wind speed 5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Km/hr.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level in the site.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38dB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-426759" y="264936"/>
            <a:ext cx="6815669" cy="8879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n-US" sz="6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68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 water drainage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35" y="1364776"/>
            <a:ext cx="10528026" cy="519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9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HVAC system design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22010" y="1717076"/>
            <a:ext cx="9601196" cy="27000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method of the HVAC system is VRF system, which allow for cooling and heating at the same time.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internal unit that is used is suspended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false ceiling 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147" y="3067086"/>
            <a:ext cx="3792940" cy="355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84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85554" y="173492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Units distribution for the ground floor.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917" y="1065881"/>
            <a:ext cx="9973761" cy="538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9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75268" y="324013"/>
            <a:ext cx="7049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Description: http://img.directindustry.com/images_di/photo-g/fire-hose-reel-cabinet-32928-275119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658" y="3933599"/>
            <a:ext cx="2459187" cy="2549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51" y="1034703"/>
            <a:ext cx="2448272" cy="2494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مستطيل 5"/>
          <p:cNvSpPr/>
          <p:nvPr/>
        </p:nvSpPr>
        <p:spPr>
          <a:xfrm>
            <a:off x="1607581" y="5131051"/>
            <a:ext cx="2539057" cy="830989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Standpipes and hose station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مستطيل 5"/>
          <p:cNvSpPr/>
          <p:nvPr/>
        </p:nvSpPr>
        <p:spPr>
          <a:xfrm>
            <a:off x="531812" y="1958941"/>
            <a:ext cx="1340623" cy="1015655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Automatic fire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Sprinkler</a:t>
            </a:r>
          </a:p>
        </p:txBody>
      </p:sp>
      <p:pic>
        <p:nvPicPr>
          <p:cNvPr id="16" name="Picture 1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112" y="616400"/>
            <a:ext cx="5277094" cy="3086832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846" y="3879356"/>
            <a:ext cx="2321170" cy="260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90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16371" y="19957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 alarm system used heat detectors  in office building.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599" y="3038474"/>
            <a:ext cx="3065585" cy="268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3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35781" y="220938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Escape route 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604491" y="1113326"/>
            <a:ext cx="9432486" cy="531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23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68980" y="2400301"/>
            <a:ext cx="5692140" cy="222080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  <a:endParaRPr lang="en-US" sz="6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57570" y="4438542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09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2955043" y="1688647"/>
            <a:ext cx="7391400" cy="7032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Excavation 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41121" y="918973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55042" y="5956921"/>
            <a:ext cx="4978344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cost of  excavation= NIS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50,000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522913" y="3897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/>
          </p:nvPr>
        </p:nvGraphicFramePr>
        <p:xfrm>
          <a:off x="2306472" y="3002507"/>
          <a:ext cx="7765576" cy="2606723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167890"/>
                <a:gridCol w="5597686"/>
              </a:tblGrid>
              <a:tr h="130299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</a:rPr>
                        <a:t>Cost (Nis)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/>
                      <a:endParaRPr lang="en-US" sz="11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30373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50,000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excavation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5522913" y="37719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67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36926" y="1416538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Cost of concrete and steel: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32028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460180" y="2046932"/>
            <a:ext cx="170271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Times New Roman"/>
                <a:ea typeface="Times New Roman"/>
                <a:cs typeface="Arial"/>
              </a:rPr>
              <a:t>Total cost </a:t>
            </a:r>
            <a:r>
              <a:rPr lang="en-US" sz="2000" b="1" dirty="0" smtClean="0">
                <a:latin typeface="Times New Roman"/>
                <a:ea typeface="Times New Roman"/>
                <a:cs typeface="Arial"/>
              </a:rPr>
              <a:t>of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Times New Roman"/>
                <a:ea typeface="Times New Roman"/>
                <a:cs typeface="Arial"/>
              </a:rPr>
              <a:t> concrete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Times New Roman"/>
                <a:ea typeface="Times New Roman"/>
                <a:cs typeface="Arial"/>
              </a:rPr>
              <a:t>And steel =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Times New Roman"/>
                <a:ea typeface="Times New Roman"/>
                <a:cs typeface="Arial"/>
              </a:rPr>
              <a:t>NIS 1,233,270</a:t>
            </a:r>
            <a:endParaRPr lang="en-GB" sz="2000" dirty="0">
              <a:latin typeface="Calibri"/>
              <a:ea typeface="Times New Roman"/>
              <a:cs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328865" y="2072300"/>
          <a:ext cx="9007522" cy="416522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166153"/>
                <a:gridCol w="1407425"/>
                <a:gridCol w="1360799"/>
                <a:gridCol w="1358786"/>
                <a:gridCol w="1848874"/>
                <a:gridCol w="1865485"/>
              </a:tblGrid>
              <a:tr h="77096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total cost</a:t>
                      </a:r>
                      <a:endParaRPr lang="en-US" sz="18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cost steel</a:t>
                      </a:r>
                      <a:endParaRPr lang="en-US" sz="18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cost concrete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steel (ton)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Concrete (CM)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endParaRPr lang="en-US" sz="1800" b="1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190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124070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35100</a:t>
                      </a:r>
                      <a:endParaRPr lang="en-US" sz="18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88970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13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287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footing 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54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64340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30240</a:t>
                      </a:r>
                      <a:endParaRPr lang="en-US" sz="18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34100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11.2</a:t>
                      </a:r>
                      <a:endParaRPr lang="en-US" sz="18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110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tie beam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54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92770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24570</a:t>
                      </a:r>
                      <a:endParaRPr lang="en-US" sz="18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68200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9.1</a:t>
                      </a:r>
                      <a:endParaRPr lang="en-US" sz="18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220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ground slab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54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94710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57510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37200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21.3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120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column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3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695300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307800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387500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114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1250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slabs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54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87680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44280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43400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16.4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140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shear wall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54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74400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74400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240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plain concrete</a:t>
                      </a:r>
                      <a:endParaRPr lang="en-US" sz="18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79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1233270</a:t>
                      </a:r>
                      <a:endParaRPr lang="en-US" sz="18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endParaRPr lang="en-US" sz="1800" b="1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endParaRPr lang="en-US" sz="1800" b="1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endParaRPr lang="en-US" sz="1800" b="1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endParaRPr lang="en-US" sz="1800" b="1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total </a:t>
                      </a:r>
                      <a:endParaRPr lang="en-US" sz="18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076700" y="271983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43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21695" y="260519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126510" y="2293311"/>
            <a:ext cx="2986980" cy="169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Times New Roman"/>
                <a:ea typeface="Times New Roman"/>
                <a:cs typeface="Arial"/>
              </a:rPr>
              <a:t>Total cost </a:t>
            </a:r>
            <a:r>
              <a:rPr lang="en-US" sz="2400" b="1" dirty="0" smtClean="0">
                <a:latin typeface="Times New Roman"/>
                <a:ea typeface="Times New Roman"/>
                <a:cs typeface="Arial"/>
              </a:rPr>
              <a:t> of </a:t>
            </a:r>
            <a:r>
              <a:rPr lang="en-US" sz="2400" b="1" dirty="0">
                <a:latin typeface="Times New Roman"/>
                <a:ea typeface="Times New Roman"/>
                <a:cs typeface="Arial"/>
              </a:rPr>
              <a:t> </a:t>
            </a:r>
            <a:r>
              <a:rPr lang="en-US" sz="2400" b="1" dirty="0" smtClean="0">
                <a:latin typeface="Times New Roman"/>
                <a:ea typeface="Times New Roman"/>
                <a:cs typeface="Arial"/>
              </a:rPr>
              <a:t>stone, tiles, plaster and ..its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ar-JO" sz="2400" b="1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en-US" sz="2400" b="1" dirty="0" smtClean="0">
                <a:latin typeface="Times New Roman"/>
                <a:ea typeface="Times New Roman"/>
                <a:cs typeface="Arial"/>
              </a:rPr>
              <a:t> = </a:t>
            </a:r>
            <a:r>
              <a:rPr lang="en-US" sz="2400" b="1" dirty="0">
                <a:latin typeface="Times New Roman"/>
                <a:ea typeface="Times New Roman"/>
                <a:cs typeface="Arial"/>
              </a:rPr>
              <a:t>NIS </a:t>
            </a:r>
            <a:r>
              <a:rPr lang="en-US" sz="2400" b="1" dirty="0" smtClean="0">
                <a:latin typeface="Times New Roman"/>
                <a:ea typeface="Times New Roman"/>
                <a:cs typeface="Arial"/>
              </a:rPr>
              <a:t>3,731,525</a:t>
            </a:r>
            <a:endParaRPr lang="en-GB" sz="2400" b="1" dirty="0">
              <a:latin typeface="Calibri"/>
              <a:ea typeface="Times New Roman"/>
              <a:cs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673487"/>
              </p:ext>
            </p:extLst>
          </p:nvPr>
        </p:nvGraphicFramePr>
        <p:xfrm>
          <a:off x="5722293" y="1152907"/>
          <a:ext cx="5227092" cy="548640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678674"/>
                <a:gridCol w="1405720"/>
                <a:gridCol w="2142698"/>
              </a:tblGrid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cost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meter square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840000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5600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Porcelain tiles</a:t>
                      </a: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390000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2600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stone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66000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3520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blocks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10 cm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78750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2100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blocks ribbed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6875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220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blocks 20 cm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120000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Satires marble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16500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granite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716400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11940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plaster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597000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11940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painting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300000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glass wall + window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100000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door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500000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Marble tile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36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3731525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045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0"/>
            <a:ext cx="8911687" cy="396307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Sun path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Winter: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947"/>
            <a:ext cx="6619165" cy="4118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346" y="1564074"/>
            <a:ext cx="5345373" cy="3676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301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07727" y="1975238"/>
            <a:ext cx="7391399" cy="703239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Finishes of </a:t>
            </a:r>
          </a:p>
          <a:p>
            <a:pPr marL="0" indent="0" algn="l" rtl="0">
              <a:buNone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cost 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-34549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919727" y="2456276"/>
            <a:ext cx="3206327" cy="9662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Times New Roman"/>
                <a:ea typeface="Times New Roman"/>
                <a:cs typeface="Arial"/>
              </a:rPr>
              <a:t>Total cost </a:t>
            </a:r>
            <a:endParaRPr lang="en-US" sz="2000" b="1" dirty="0" smtClean="0">
              <a:latin typeface="Times New Roman"/>
              <a:ea typeface="Times New Roman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en-US" sz="2000" b="1" dirty="0">
                <a:latin typeface="Times New Roman"/>
                <a:ea typeface="Times New Roman"/>
                <a:cs typeface="Arial"/>
              </a:rPr>
              <a:t>of </a:t>
            </a:r>
            <a:r>
              <a:rPr lang="en-US" sz="2000" b="1" dirty="0" smtClean="0">
                <a:latin typeface="Times New Roman"/>
                <a:ea typeface="Times New Roman"/>
                <a:cs typeface="Arial"/>
              </a:rPr>
              <a:t>finishes  </a:t>
            </a:r>
            <a:r>
              <a:rPr lang="en-US" sz="2000" b="1" dirty="0">
                <a:latin typeface="Times New Roman"/>
                <a:ea typeface="Times New Roman"/>
                <a:cs typeface="Arial"/>
              </a:rPr>
              <a:t>= NIS </a:t>
            </a:r>
            <a:r>
              <a:rPr lang="en-US" sz="2000" b="1" dirty="0" smtClean="0">
                <a:latin typeface="Times New Roman"/>
                <a:ea typeface="Times New Roman"/>
                <a:cs typeface="Arial"/>
              </a:rPr>
              <a:t>3,726,650</a:t>
            </a:r>
            <a:endParaRPr lang="en-GB" sz="2000" dirty="0">
              <a:latin typeface="Calibri"/>
              <a:ea typeface="Times New Roman"/>
              <a:cs typeface="Arial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582169"/>
              </p:ext>
            </p:extLst>
          </p:nvPr>
        </p:nvGraphicFramePr>
        <p:xfrm>
          <a:off x="3235437" y="970344"/>
          <a:ext cx="5363689" cy="576072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224704"/>
                <a:gridCol w="3138985"/>
              </a:tblGrid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cost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200000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electricity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280000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elevators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80000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plumping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1237600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laborer construction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42500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cement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30000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sand &amp; gravel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165000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Engineering and Licensing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656550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PR requirements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500000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HVAC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325000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fall ceiling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10000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Clay tile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200000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furniture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3726650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72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1449255" y="2571023"/>
            <a:ext cx="9382646" cy="1637561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cost of the building = NIS</a:t>
            </a:r>
            <a:r>
              <a:rPr lang="en-GB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8,741,445</a:t>
            </a:r>
          </a:p>
          <a:p>
            <a:pPr algn="l" rtl="0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cost of site plane =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NIS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725,000</a:t>
            </a:r>
          </a:p>
          <a:p>
            <a:pPr algn="l" rtl="0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total cost = NIS 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9,466,445</a:t>
            </a:r>
          </a:p>
          <a:p>
            <a:pPr algn="l" rtl="0"/>
            <a:endParaRPr lang="en-US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921695" y="1680170"/>
            <a:ext cx="7391400" cy="7032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Final cost for the building: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1435607" y="4431078"/>
            <a:ext cx="10111623" cy="184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cost of the building = NIS</a:t>
            </a:r>
            <a:r>
              <a:rPr lang="en-GB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1853.2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l"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cost of the building and site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NIS 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58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256" y="1152907"/>
            <a:ext cx="7964907" cy="4488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470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352" y="-828631"/>
            <a:ext cx="8911687" cy="396307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Summer: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195" y="1152905"/>
            <a:ext cx="6186984" cy="4988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2" y="1152906"/>
            <a:ext cx="5868738" cy="4988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49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773072" y="1510852"/>
            <a:ext cx="3958987" cy="48128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723911" y="1915485"/>
            <a:ext cx="4297680" cy="44307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8369941"/>
              </p:ext>
            </p:extLst>
          </p:nvPr>
        </p:nvGraphicFramePr>
        <p:xfrm>
          <a:off x="1545465" y="0"/>
          <a:ext cx="10646535" cy="6645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17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4348</TotalTime>
  <Words>1362</Words>
  <Application>Microsoft Office PowerPoint</Application>
  <PresentationFormat>Widescreen</PresentationFormat>
  <Paragraphs>475</Paragraphs>
  <Slides>72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2" baseType="lpstr">
      <vt:lpstr>Andalus</vt:lpstr>
      <vt:lpstr>Arial</vt:lpstr>
      <vt:lpstr>Calibri</vt:lpstr>
      <vt:lpstr>Century Gothic</vt:lpstr>
      <vt:lpstr>Symbol</vt:lpstr>
      <vt:lpstr>Tahoma</vt:lpstr>
      <vt:lpstr>Times New Roman</vt:lpstr>
      <vt:lpstr>Wingdings</vt:lpstr>
      <vt:lpstr>Wingdings 3</vt:lpstr>
      <vt:lpstr>Wisp</vt:lpstr>
      <vt:lpstr>PowerPoint Presentation</vt:lpstr>
      <vt:lpstr>Outline:</vt:lpstr>
      <vt:lpstr>What is the Municipality</vt:lpstr>
      <vt:lpstr>PowerPoint Presentation</vt:lpstr>
      <vt:lpstr>PowerPoint Presentation</vt:lpstr>
      <vt:lpstr>PowerPoint Presentation</vt:lpstr>
      <vt:lpstr>Sun path Winter:       </vt:lpstr>
      <vt:lpstr>  Summer:     </vt:lpstr>
      <vt:lpstr>PowerPoint Presentation</vt:lpstr>
      <vt:lpstr>PowerPoint Presentation</vt:lpstr>
      <vt:lpstr>Basement Floor plan</vt:lpstr>
      <vt:lpstr>ground floor plan</vt:lpstr>
      <vt:lpstr>First Floor plan</vt:lpstr>
      <vt:lpstr>Second Floor plan</vt:lpstr>
      <vt:lpstr>General view of the Municipality  :</vt:lpstr>
      <vt:lpstr>Some views from the Municipality </vt:lpstr>
      <vt:lpstr>Some views from the Municipality </vt:lpstr>
      <vt:lpstr>Some views from the Municipality              </vt:lpstr>
      <vt:lpstr>Some views from the Municipality              </vt:lpstr>
      <vt:lpstr>Environmental Aspects</vt:lpstr>
      <vt:lpstr>PowerPoint Presentation</vt:lpstr>
      <vt:lpstr>Acoustical analysis</vt:lpstr>
      <vt:lpstr>Acoustical analysis</vt:lpstr>
      <vt:lpstr>Acoustical analysis</vt:lpstr>
      <vt:lpstr>PowerPoint Presentation</vt:lpstr>
      <vt:lpstr>PowerPoint Presentation</vt:lpstr>
      <vt:lpstr>PowerPoint Presentation</vt:lpstr>
      <vt:lpstr>PowerPoint Presentation</vt:lpstr>
      <vt:lpstr>Design Data:</vt:lpstr>
      <vt:lpstr>Seismic Design Data</vt:lpstr>
      <vt:lpstr>Structural plan</vt:lpstr>
      <vt:lpstr>Plan of structural  designed block</vt:lpstr>
      <vt:lpstr>PowerPoint Presentation</vt:lpstr>
      <vt:lpstr>PowerPoint Presentation</vt:lpstr>
      <vt:lpstr>PowerPoint Presentation</vt:lpstr>
      <vt:lpstr>Results:</vt:lpstr>
      <vt:lpstr>layout</vt:lpstr>
      <vt:lpstr>2)Beam design details: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Drainage system on the site plane</vt:lpstr>
      <vt:lpstr>Rain water drainage </vt:lpstr>
      <vt:lpstr>PowerPoint Presentation</vt:lpstr>
      <vt:lpstr>PowerPoint Presentation</vt:lpstr>
      <vt:lpstr>PowerPoint Presentation</vt:lpstr>
      <vt:lpstr>Safety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Ehab (golden boy )</dc:creator>
  <cp:lastModifiedBy>ALAA NASERALAH</cp:lastModifiedBy>
  <cp:revision>210</cp:revision>
  <dcterms:created xsi:type="dcterms:W3CDTF">2016-12-13T04:39:14Z</dcterms:created>
  <dcterms:modified xsi:type="dcterms:W3CDTF">2017-12-21T12:49:47Z</dcterms:modified>
</cp:coreProperties>
</file>