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1.xml" ContentType="application/vnd.openxmlformats-officedocument.drawingml.chart+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rts/chart8.xml" ContentType="application/vnd.openxmlformats-officedocument.drawingml.chart+xml"/>
  <Override PartName="/ppt/charts/chart9.xml" ContentType="application/vnd.openxmlformats-officedocument.drawingml.chart+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4"/>
    <p:sldMasterId id="2147483729" r:id="rId5"/>
    <p:sldMasterId id="2147483746" r:id="rId6"/>
    <p:sldMasterId id="2147483763" r:id="rId7"/>
  </p:sldMasterIdLst>
  <p:notesMasterIdLst>
    <p:notesMasterId r:id="rId35"/>
  </p:notesMasterIdLst>
  <p:handoutMasterIdLst>
    <p:handoutMasterId r:id="rId36"/>
  </p:handoutMasterIdLst>
  <p:sldIdLst>
    <p:sldId id="260" r:id="rId8"/>
    <p:sldId id="257" r:id="rId9"/>
    <p:sldId id="261" r:id="rId10"/>
    <p:sldId id="262" r:id="rId11"/>
    <p:sldId id="263" r:id="rId12"/>
    <p:sldId id="265" r:id="rId13"/>
    <p:sldId id="266" r:id="rId14"/>
    <p:sldId id="268" r:id="rId15"/>
    <p:sldId id="267" r:id="rId16"/>
    <p:sldId id="269" r:id="rId17"/>
    <p:sldId id="270" r:id="rId18"/>
    <p:sldId id="271" r:id="rId19"/>
    <p:sldId id="282" r:id="rId20"/>
    <p:sldId id="272" r:id="rId21"/>
    <p:sldId id="273" r:id="rId22"/>
    <p:sldId id="275" r:id="rId23"/>
    <p:sldId id="276" r:id="rId24"/>
    <p:sldId id="277" r:id="rId25"/>
    <p:sldId id="278" r:id="rId26"/>
    <p:sldId id="279" r:id="rId27"/>
    <p:sldId id="280" r:id="rId28"/>
    <p:sldId id="281" r:id="rId29"/>
    <p:sldId id="283" r:id="rId30"/>
    <p:sldId id="284" r:id="rId31"/>
    <p:sldId id="285" r:id="rId32"/>
    <p:sldId id="286" r:id="rId33"/>
    <p:sldId id="27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3E6C"/>
    <a:srgbClr val="183D6C"/>
    <a:srgbClr val="3333CC"/>
    <a:srgbClr val="173E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816" y="72"/>
      </p:cViewPr>
      <p:guideLst>
        <p:guide orient="horz" pos="2184"/>
        <p:guide pos="38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notesMaster" Target="notesMasters/notesMaster1.xml"/><Relationship Id="rId8" Type="http://schemas.openxmlformats.org/officeDocument/2006/relationships/slide" Target="slides/slide1.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doughnutChart>
        <c:varyColors val="1"/>
        <c:ser>
          <c:idx val="0"/>
          <c:order val="0"/>
          <c:tx>
            <c:strRef>
              <c:f>Sheet1!$B$1</c:f>
              <c:strCache>
                <c:ptCount val="1"/>
                <c:pt idx="0">
                  <c:v>Categories</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E46F-4A26-9122-5F0433EA795A}"/>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E46F-4A26-9122-5F0433EA795A}"/>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5-E46F-4A26-9122-5F0433EA795A}"/>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Sheet1!$A$2:$A$4</c:f>
              <c:strCache>
                <c:ptCount val="3"/>
                <c:pt idx="0">
                  <c:v>Importers</c:v>
                </c:pt>
                <c:pt idx="1">
                  <c:v>Local Authorities</c:v>
                </c:pt>
                <c:pt idx="2">
                  <c:v>Retail Stores</c:v>
                </c:pt>
              </c:strCache>
            </c:strRef>
          </c:cat>
          <c:val>
            <c:numRef>
              <c:f>Sheet1!$B$2:$B$4</c:f>
              <c:numCache>
                <c:formatCode>General</c:formatCode>
                <c:ptCount val="3"/>
                <c:pt idx="0">
                  <c:v>6</c:v>
                </c:pt>
                <c:pt idx="1">
                  <c:v>107</c:v>
                </c:pt>
                <c:pt idx="2">
                  <c:v>29</c:v>
                </c:pt>
              </c:numCache>
            </c:numRef>
          </c:val>
          <c:extLst>
            <c:ext xmlns:c16="http://schemas.microsoft.com/office/drawing/2014/chart" uri="{C3380CC4-5D6E-409C-BE32-E72D297353CC}">
              <c16:uniqueId val="{00000006-E46F-4A26-9122-5F0433EA795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Adopting of PPR pipes by Local Authorities</a:t>
            </a:r>
          </a:p>
        </c:rich>
      </c:tx>
      <c:layout/>
      <c:overlay val="0"/>
      <c:spPr>
        <a:noFill/>
        <a:ln>
          <a:noFill/>
        </a:ln>
        <a:effectLst/>
      </c:spPr>
    </c:title>
    <c:autoTitleDeleted val="0"/>
    <c:plotArea>
      <c:layout/>
      <c:pieChart>
        <c:varyColors val="1"/>
        <c:ser>
          <c:idx val="0"/>
          <c:order val="0"/>
          <c:tx>
            <c:strRef>
              <c:f>Sheet1!$B$1</c:f>
              <c:strCache>
                <c:ptCount val="1"/>
                <c:pt idx="0">
                  <c:v>Approval of PPR pipes by Local Authorities</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5FD6-4B2C-A7FC-31C1A34D93D5}"/>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5FD6-4B2C-A7FC-31C1A34D93D5}"/>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5-5FD6-4B2C-A7FC-31C1A34D93D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Sheet1!$A$2:$A$4</c:f>
              <c:strCache>
                <c:ptCount val="3"/>
                <c:pt idx="0">
                  <c:v>Yes</c:v>
                </c:pt>
                <c:pt idx="1">
                  <c:v>No</c:v>
                </c:pt>
                <c:pt idx="2">
                  <c:v>Hybrid</c:v>
                </c:pt>
              </c:strCache>
            </c:strRef>
          </c:cat>
          <c:val>
            <c:numRef>
              <c:f>Sheet1!$B$2:$B$4</c:f>
              <c:numCache>
                <c:formatCode>General</c:formatCode>
                <c:ptCount val="3"/>
                <c:pt idx="0">
                  <c:v>32</c:v>
                </c:pt>
                <c:pt idx="1">
                  <c:v>70</c:v>
                </c:pt>
                <c:pt idx="2">
                  <c:v>6</c:v>
                </c:pt>
              </c:numCache>
            </c:numRef>
          </c:val>
          <c:extLst>
            <c:ext xmlns:c16="http://schemas.microsoft.com/office/drawing/2014/chart" uri="{C3380CC4-5D6E-409C-BE32-E72D297353CC}">
              <c16:uniqueId val="{00000006-5FD6-4B2C-A7FC-31C1A34D93D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Reasons for not adopting PPR pipes</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There is no awareness of the characteristics of the product.</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Distribution</c:v>
                </c:pt>
              </c:strCache>
            </c:strRef>
          </c:cat>
          <c:val>
            <c:numRef>
              <c:f>Sheet1!$B$2</c:f>
              <c:numCache>
                <c:formatCode>General</c:formatCode>
                <c:ptCount val="1"/>
                <c:pt idx="0">
                  <c:v>27</c:v>
                </c:pt>
              </c:numCache>
            </c:numRef>
          </c:val>
          <c:extLst>
            <c:ext xmlns:c16="http://schemas.microsoft.com/office/drawing/2014/chart" uri="{C3380CC4-5D6E-409C-BE32-E72D297353CC}">
              <c16:uniqueId val="{00000000-0184-4AB5-B9B3-5B56459B60BE}"/>
            </c:ext>
          </c:extLst>
        </c:ser>
        <c:ser>
          <c:idx val="1"/>
          <c:order val="1"/>
          <c:tx>
            <c:strRef>
              <c:f>Sheet1!$C$1</c:f>
              <c:strCache>
                <c:ptCount val="1"/>
                <c:pt idx="0">
                  <c:v>No technicians have experience with this product</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Distribution</c:v>
                </c:pt>
              </c:strCache>
            </c:strRef>
          </c:cat>
          <c:val>
            <c:numRef>
              <c:f>Sheet1!$C$2</c:f>
              <c:numCache>
                <c:formatCode>General</c:formatCode>
                <c:ptCount val="1"/>
                <c:pt idx="0">
                  <c:v>16</c:v>
                </c:pt>
              </c:numCache>
            </c:numRef>
          </c:val>
          <c:extLst>
            <c:ext xmlns:c16="http://schemas.microsoft.com/office/drawing/2014/chart" uri="{C3380CC4-5D6E-409C-BE32-E72D297353CC}">
              <c16:uniqueId val="{00000001-0184-4AB5-B9B3-5B56459B60BE}"/>
            </c:ext>
          </c:extLst>
        </c:ser>
        <c:ser>
          <c:idx val="2"/>
          <c:order val="2"/>
          <c:tx>
            <c:strRef>
              <c:f>Sheet1!$D$1</c:f>
              <c:strCache>
                <c:ptCount val="1"/>
                <c:pt idx="0">
                  <c:v>Use other common products</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Distribution</c:v>
                </c:pt>
              </c:strCache>
            </c:strRef>
          </c:cat>
          <c:val>
            <c:numRef>
              <c:f>Sheet1!$D$2</c:f>
              <c:numCache>
                <c:formatCode>General</c:formatCode>
                <c:ptCount val="1"/>
                <c:pt idx="0">
                  <c:v>57</c:v>
                </c:pt>
              </c:numCache>
            </c:numRef>
          </c:val>
          <c:extLst>
            <c:ext xmlns:c16="http://schemas.microsoft.com/office/drawing/2014/chart" uri="{C3380CC4-5D6E-409C-BE32-E72D297353CC}">
              <c16:uniqueId val="{00000002-0184-4AB5-B9B3-5B56459B60BE}"/>
            </c:ext>
          </c:extLst>
        </c:ser>
        <c:ser>
          <c:idx val="3"/>
          <c:order val="3"/>
          <c:tx>
            <c:strRef>
              <c:f>Sheet1!$E$1</c:f>
              <c:strCache>
                <c:ptCount val="1"/>
                <c:pt idx="0">
                  <c:v>Unavailability of the product</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Distribution</c:v>
                </c:pt>
              </c:strCache>
            </c:strRef>
          </c:cat>
          <c:val>
            <c:numRef>
              <c:f>Sheet1!$E$2</c:f>
              <c:numCache>
                <c:formatCode>General</c:formatCode>
                <c:ptCount val="1"/>
                <c:pt idx="0">
                  <c:v>12</c:v>
                </c:pt>
              </c:numCache>
            </c:numRef>
          </c:val>
          <c:extLst>
            <c:ext xmlns:c16="http://schemas.microsoft.com/office/drawing/2014/chart" uri="{C3380CC4-5D6E-409C-BE32-E72D297353CC}">
              <c16:uniqueId val="{00000003-0184-4AB5-B9B3-5B56459B60BE}"/>
            </c:ext>
          </c:extLst>
        </c:ser>
        <c:ser>
          <c:idx val="4"/>
          <c:order val="4"/>
          <c:tx>
            <c:strRef>
              <c:f>Sheet1!$F$1</c:f>
              <c:strCache>
                <c:ptCount val="1"/>
                <c:pt idx="0">
                  <c:v>No meeting specifications</c:v>
                </c:pt>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Distribution</c:v>
                </c:pt>
              </c:strCache>
            </c:strRef>
          </c:cat>
          <c:val>
            <c:numRef>
              <c:f>Sheet1!$F$2</c:f>
              <c:numCache>
                <c:formatCode>General</c:formatCode>
                <c:ptCount val="1"/>
                <c:pt idx="0">
                  <c:v>6</c:v>
                </c:pt>
              </c:numCache>
            </c:numRef>
          </c:val>
          <c:extLst>
            <c:ext xmlns:c16="http://schemas.microsoft.com/office/drawing/2014/chart" uri="{C3380CC4-5D6E-409C-BE32-E72D297353CC}">
              <c16:uniqueId val="{00000004-0184-4AB5-B9B3-5B56459B60BE}"/>
            </c:ext>
          </c:extLst>
        </c:ser>
        <c:dLbls>
          <c:showLegendKey val="0"/>
          <c:showVal val="0"/>
          <c:showCatName val="0"/>
          <c:showSerName val="0"/>
          <c:showPercent val="0"/>
          <c:showBubbleSize val="0"/>
        </c:dLbls>
        <c:gapWidth val="100"/>
        <c:overlap val="-24"/>
        <c:axId val="571642624"/>
        <c:axId val="571644160"/>
      </c:barChart>
      <c:catAx>
        <c:axId val="57164262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1644160"/>
        <c:crosses val="autoZero"/>
        <c:auto val="1"/>
        <c:lblAlgn val="ctr"/>
        <c:lblOffset val="100"/>
        <c:noMultiLvlLbl val="0"/>
      </c:catAx>
      <c:valAx>
        <c:axId val="57164416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16426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Annualy Demand by Local Authorities</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 mm</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Sheet1!$B$2</c:f>
              <c:numCache>
                <c:formatCode>General</c:formatCode>
                <c:ptCount val="1"/>
                <c:pt idx="0">
                  <c:v>20500</c:v>
                </c:pt>
              </c:numCache>
            </c:numRef>
          </c:val>
          <c:extLst>
            <c:ext xmlns:c16="http://schemas.microsoft.com/office/drawing/2014/chart" uri="{C3380CC4-5D6E-409C-BE32-E72D297353CC}">
              <c16:uniqueId val="{00000000-01D0-4BD7-A716-B3824C38E033}"/>
            </c:ext>
          </c:extLst>
        </c:ser>
        <c:ser>
          <c:idx val="1"/>
          <c:order val="1"/>
          <c:tx>
            <c:strRef>
              <c:f>Sheet1!$C$1</c:f>
              <c:strCache>
                <c:ptCount val="1"/>
                <c:pt idx="0">
                  <c:v>25 mm</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Sheet1!$C$2</c:f>
              <c:numCache>
                <c:formatCode>General</c:formatCode>
                <c:ptCount val="1"/>
                <c:pt idx="0">
                  <c:v>19000</c:v>
                </c:pt>
              </c:numCache>
            </c:numRef>
          </c:val>
          <c:extLst>
            <c:ext xmlns:c16="http://schemas.microsoft.com/office/drawing/2014/chart" uri="{C3380CC4-5D6E-409C-BE32-E72D297353CC}">
              <c16:uniqueId val="{00000001-01D0-4BD7-A716-B3824C38E033}"/>
            </c:ext>
          </c:extLst>
        </c:ser>
        <c:ser>
          <c:idx val="2"/>
          <c:order val="2"/>
          <c:tx>
            <c:strRef>
              <c:f>Sheet1!$D$1</c:f>
              <c:strCache>
                <c:ptCount val="1"/>
                <c:pt idx="0">
                  <c:v>32 mm</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Sheet1!$D$2</c:f>
              <c:numCache>
                <c:formatCode>General</c:formatCode>
                <c:ptCount val="1"/>
                <c:pt idx="0">
                  <c:v>34150</c:v>
                </c:pt>
              </c:numCache>
            </c:numRef>
          </c:val>
          <c:extLst>
            <c:ext xmlns:c16="http://schemas.microsoft.com/office/drawing/2014/chart" uri="{C3380CC4-5D6E-409C-BE32-E72D297353CC}">
              <c16:uniqueId val="{00000002-01D0-4BD7-A716-B3824C38E033}"/>
            </c:ext>
          </c:extLst>
        </c:ser>
        <c:ser>
          <c:idx val="3"/>
          <c:order val="3"/>
          <c:tx>
            <c:strRef>
              <c:f>Sheet1!$E$1</c:f>
              <c:strCache>
                <c:ptCount val="1"/>
                <c:pt idx="0">
                  <c:v>40 mm</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Sheet1!$E$2</c:f>
              <c:numCache>
                <c:formatCode>General</c:formatCode>
                <c:ptCount val="1"/>
                <c:pt idx="0">
                  <c:v>60000</c:v>
                </c:pt>
              </c:numCache>
            </c:numRef>
          </c:val>
          <c:extLst>
            <c:ext xmlns:c16="http://schemas.microsoft.com/office/drawing/2014/chart" uri="{C3380CC4-5D6E-409C-BE32-E72D297353CC}">
              <c16:uniqueId val="{00000003-01D0-4BD7-A716-B3824C38E033}"/>
            </c:ext>
          </c:extLst>
        </c:ser>
        <c:ser>
          <c:idx val="4"/>
          <c:order val="4"/>
          <c:tx>
            <c:strRef>
              <c:f>Sheet1!$F$1</c:f>
              <c:strCache>
                <c:ptCount val="1"/>
                <c:pt idx="0">
                  <c:v>50 mm</c:v>
                </c:pt>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Sheet1!$F$2</c:f>
              <c:numCache>
                <c:formatCode>General</c:formatCode>
                <c:ptCount val="1"/>
                <c:pt idx="0">
                  <c:v>58000</c:v>
                </c:pt>
              </c:numCache>
            </c:numRef>
          </c:val>
          <c:extLst>
            <c:ext xmlns:c16="http://schemas.microsoft.com/office/drawing/2014/chart" uri="{C3380CC4-5D6E-409C-BE32-E72D297353CC}">
              <c16:uniqueId val="{00000004-01D0-4BD7-A716-B3824C38E033}"/>
            </c:ext>
          </c:extLst>
        </c:ser>
        <c:ser>
          <c:idx val="5"/>
          <c:order val="5"/>
          <c:tx>
            <c:strRef>
              <c:f>Sheet1!$G$1</c:f>
              <c:strCache>
                <c:ptCount val="1"/>
                <c:pt idx="0">
                  <c:v>63 mm</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Sheet1!$G$2</c:f>
              <c:numCache>
                <c:formatCode>General</c:formatCode>
                <c:ptCount val="1"/>
                <c:pt idx="0">
                  <c:v>63100</c:v>
                </c:pt>
              </c:numCache>
            </c:numRef>
          </c:val>
          <c:extLst>
            <c:ext xmlns:c16="http://schemas.microsoft.com/office/drawing/2014/chart" uri="{C3380CC4-5D6E-409C-BE32-E72D297353CC}">
              <c16:uniqueId val="{00000005-01D0-4BD7-A716-B3824C38E033}"/>
            </c:ext>
          </c:extLst>
        </c:ser>
        <c:ser>
          <c:idx val="6"/>
          <c:order val="6"/>
          <c:tx>
            <c:strRef>
              <c:f>Sheet1!$H$1</c:f>
              <c:strCache>
                <c:ptCount val="1"/>
                <c:pt idx="0">
                  <c:v>75 mm</c:v>
                </c:pt>
              </c:strCache>
            </c:strRef>
          </c:tx>
          <c:spPr>
            <a:gradFill rotWithShape="1">
              <a:gsLst>
                <a:gs pos="0">
                  <a:schemeClr val="accent1">
                    <a:lumMod val="60000"/>
                    <a:shade val="51000"/>
                    <a:satMod val="130000"/>
                  </a:schemeClr>
                </a:gs>
                <a:gs pos="80000">
                  <a:schemeClr val="accent1">
                    <a:lumMod val="60000"/>
                    <a:shade val="93000"/>
                    <a:satMod val="130000"/>
                  </a:schemeClr>
                </a:gs>
                <a:gs pos="100000">
                  <a:schemeClr val="accent1">
                    <a:lumMod val="60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Sheet1!$H$2</c:f>
              <c:numCache>
                <c:formatCode>General</c:formatCode>
                <c:ptCount val="1"/>
                <c:pt idx="0">
                  <c:v>1705</c:v>
                </c:pt>
              </c:numCache>
            </c:numRef>
          </c:val>
          <c:extLst>
            <c:ext xmlns:c16="http://schemas.microsoft.com/office/drawing/2014/chart" uri="{C3380CC4-5D6E-409C-BE32-E72D297353CC}">
              <c16:uniqueId val="{00000006-01D0-4BD7-A716-B3824C38E033}"/>
            </c:ext>
          </c:extLst>
        </c:ser>
        <c:ser>
          <c:idx val="7"/>
          <c:order val="7"/>
          <c:tx>
            <c:strRef>
              <c:f>Sheet1!$I$1</c:f>
              <c:strCache>
                <c:ptCount val="1"/>
                <c:pt idx="0">
                  <c:v>90 mm</c:v>
                </c:pt>
              </c:strCache>
            </c:strRef>
          </c:tx>
          <c:spPr>
            <a:gradFill rotWithShape="1">
              <a:gsLst>
                <a:gs pos="0">
                  <a:schemeClr val="accent2">
                    <a:lumMod val="60000"/>
                    <a:shade val="51000"/>
                    <a:satMod val="130000"/>
                  </a:schemeClr>
                </a:gs>
                <a:gs pos="80000">
                  <a:schemeClr val="accent2">
                    <a:lumMod val="60000"/>
                    <a:shade val="93000"/>
                    <a:satMod val="130000"/>
                  </a:schemeClr>
                </a:gs>
                <a:gs pos="100000">
                  <a:schemeClr val="accent2">
                    <a:lumMod val="60000"/>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Quantities (meter)</c:v>
                </c:pt>
              </c:strCache>
            </c:strRef>
          </c:cat>
          <c:val>
            <c:numRef>
              <c:f>Sheet1!$I$2</c:f>
              <c:numCache>
                <c:formatCode>General</c:formatCode>
                <c:ptCount val="1"/>
                <c:pt idx="0">
                  <c:v>1705</c:v>
                </c:pt>
              </c:numCache>
            </c:numRef>
          </c:val>
          <c:extLst>
            <c:ext xmlns:c16="http://schemas.microsoft.com/office/drawing/2014/chart" uri="{C3380CC4-5D6E-409C-BE32-E72D297353CC}">
              <c16:uniqueId val="{00000007-01D0-4BD7-A716-B3824C38E033}"/>
            </c:ext>
          </c:extLst>
        </c:ser>
        <c:dLbls>
          <c:showLegendKey val="0"/>
          <c:showVal val="0"/>
          <c:showCatName val="0"/>
          <c:showSerName val="0"/>
          <c:showPercent val="0"/>
          <c:showBubbleSize val="0"/>
        </c:dLbls>
        <c:gapWidth val="100"/>
        <c:overlap val="-24"/>
        <c:axId val="571551104"/>
        <c:axId val="571556992"/>
      </c:barChart>
      <c:catAx>
        <c:axId val="5715511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1556992"/>
        <c:crosses val="autoZero"/>
        <c:auto val="1"/>
        <c:lblAlgn val="ctr"/>
        <c:lblOffset val="100"/>
        <c:noMultiLvlLbl val="0"/>
      </c:catAx>
      <c:valAx>
        <c:axId val="57155699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5715511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PPR &amp; PPR-CT Diameters Commonly Used</a:t>
            </a:r>
          </a:p>
        </c:rich>
      </c:tx>
      <c:layout/>
      <c:overlay val="0"/>
      <c:spPr>
        <a:noFill/>
        <a:ln>
          <a:noFill/>
        </a:ln>
        <a:effectLst/>
      </c:spPr>
    </c:title>
    <c:autoTitleDeleted val="0"/>
    <c:plotArea>
      <c:layout/>
      <c:pie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4794-45E6-8E02-92E2B6F1EF8D}"/>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4794-45E6-8E02-92E2B6F1EF8D}"/>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5-4794-45E6-8E02-92E2B6F1EF8D}"/>
              </c:ext>
            </c:extLst>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7-4794-45E6-8E02-92E2B6F1EF8D}"/>
              </c:ext>
            </c:extLst>
          </c:dPt>
          <c:dPt>
            <c:idx val="4"/>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9-4794-45E6-8E02-92E2B6F1EF8D}"/>
              </c:ext>
            </c:extLst>
          </c:dPt>
          <c:dPt>
            <c:idx val="5"/>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B-4794-45E6-8E02-92E2B6F1EF8D}"/>
              </c:ext>
            </c:extLst>
          </c:dPt>
          <c:dPt>
            <c:idx val="6"/>
            <c:bubble3D val="0"/>
            <c:spPr>
              <a:gradFill rotWithShape="1">
                <a:gsLst>
                  <a:gs pos="0">
                    <a:schemeClr val="accent1">
                      <a:lumMod val="60000"/>
                      <a:shade val="51000"/>
                      <a:satMod val="130000"/>
                    </a:schemeClr>
                  </a:gs>
                  <a:gs pos="80000">
                    <a:schemeClr val="accent1">
                      <a:lumMod val="60000"/>
                      <a:shade val="93000"/>
                      <a:satMod val="130000"/>
                    </a:schemeClr>
                  </a:gs>
                  <a:gs pos="100000">
                    <a:schemeClr val="accent1">
                      <a:lumMod val="60000"/>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D-4794-45E6-8E02-92E2B6F1EF8D}"/>
              </c:ext>
            </c:extLst>
          </c:dPt>
          <c:dPt>
            <c:idx val="7"/>
            <c:bubble3D val="0"/>
            <c:spPr>
              <a:gradFill rotWithShape="1">
                <a:gsLst>
                  <a:gs pos="0">
                    <a:schemeClr val="accent2">
                      <a:lumMod val="60000"/>
                      <a:shade val="51000"/>
                      <a:satMod val="130000"/>
                    </a:schemeClr>
                  </a:gs>
                  <a:gs pos="80000">
                    <a:schemeClr val="accent2">
                      <a:lumMod val="60000"/>
                      <a:shade val="93000"/>
                      <a:satMod val="130000"/>
                    </a:schemeClr>
                  </a:gs>
                  <a:gs pos="100000">
                    <a:schemeClr val="accent2">
                      <a:lumMod val="60000"/>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F-4794-45E6-8E02-92E2B6F1EF8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Sheet1!$A$1:$L$1</c:f>
              <c:strCache>
                <c:ptCount val="8"/>
                <c:pt idx="0">
                  <c:v>20 mm</c:v>
                </c:pt>
                <c:pt idx="1">
                  <c:v>25 mm</c:v>
                </c:pt>
                <c:pt idx="2">
                  <c:v>32 mm</c:v>
                </c:pt>
                <c:pt idx="3">
                  <c:v>40 mm</c:v>
                </c:pt>
                <c:pt idx="4">
                  <c:v>50 mm</c:v>
                </c:pt>
                <c:pt idx="5">
                  <c:v>63 mm</c:v>
                </c:pt>
                <c:pt idx="6">
                  <c:v>75mm</c:v>
                </c:pt>
                <c:pt idx="7">
                  <c:v>90 mm</c:v>
                </c:pt>
              </c:strCache>
            </c:strRef>
          </c:cat>
          <c:val>
            <c:numRef>
              <c:f>Sheet1!$A$2:$L$2</c:f>
              <c:numCache>
                <c:formatCode>General</c:formatCode>
                <c:ptCount val="8"/>
                <c:pt idx="0">
                  <c:v>10</c:v>
                </c:pt>
                <c:pt idx="1">
                  <c:v>9</c:v>
                </c:pt>
                <c:pt idx="2">
                  <c:v>20</c:v>
                </c:pt>
                <c:pt idx="3">
                  <c:v>35</c:v>
                </c:pt>
                <c:pt idx="4">
                  <c:v>34</c:v>
                </c:pt>
                <c:pt idx="5">
                  <c:v>37</c:v>
                </c:pt>
                <c:pt idx="6">
                  <c:v>5</c:v>
                </c:pt>
                <c:pt idx="7">
                  <c:v>1</c:v>
                </c:pt>
              </c:numCache>
            </c:numRef>
          </c:val>
          <c:extLst>
            <c:ext xmlns:c16="http://schemas.microsoft.com/office/drawing/2014/chart" uri="{C3380CC4-5D6E-409C-BE32-E72D297353CC}">
              <c16:uniqueId val="{00000010-4794-45E6-8E02-92E2B6F1EF8D}"/>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Importing Source</a:t>
            </a:r>
          </a:p>
        </c:rich>
      </c:tx>
      <c:layout/>
      <c:overlay val="0"/>
      <c:spPr>
        <a:noFill/>
        <a:ln>
          <a:noFill/>
        </a:ln>
        <a:effectLst/>
      </c:spPr>
    </c:title>
    <c:autoTitleDeleted val="0"/>
    <c:plotArea>
      <c:layout/>
      <c:pieChart>
        <c:varyColors val="1"/>
        <c:ser>
          <c:idx val="0"/>
          <c:order val="0"/>
          <c:tx>
            <c:strRef>
              <c:f>Sheet1!$A$2</c:f>
              <c:strCache>
                <c:ptCount val="1"/>
                <c:pt idx="0">
                  <c:v>Distribution</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347B-4D62-B099-C0F163318F15}"/>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347B-4D62-B099-C0F163318F15}"/>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5-347B-4D62-B099-C0F163318F15}"/>
              </c:ext>
            </c:extLst>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7-347B-4D62-B099-C0F163318F1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outEnd"/>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Sheet1!$B$1:$E$1</c:f>
              <c:strCache>
                <c:ptCount val="4"/>
                <c:pt idx="0">
                  <c:v>Ocupied Land</c:v>
                </c:pt>
                <c:pt idx="1">
                  <c:v>Russia</c:v>
                </c:pt>
                <c:pt idx="2">
                  <c:v>Turkey</c:v>
                </c:pt>
                <c:pt idx="3">
                  <c:v>Jordan</c:v>
                </c:pt>
              </c:strCache>
            </c:strRef>
          </c:cat>
          <c:val>
            <c:numRef>
              <c:f>Sheet1!$B$2:$E$2</c:f>
              <c:numCache>
                <c:formatCode>General</c:formatCode>
                <c:ptCount val="4"/>
                <c:pt idx="0">
                  <c:v>4</c:v>
                </c:pt>
                <c:pt idx="1">
                  <c:v>2</c:v>
                </c:pt>
                <c:pt idx="2">
                  <c:v>3</c:v>
                </c:pt>
                <c:pt idx="3">
                  <c:v>1</c:v>
                </c:pt>
              </c:numCache>
            </c:numRef>
          </c:val>
          <c:extLst>
            <c:ext xmlns:c16="http://schemas.microsoft.com/office/drawing/2014/chart" uri="{C3380CC4-5D6E-409C-BE32-E72D297353CC}">
              <c16:uniqueId val="{00000008-347B-4D62-B099-C0F163318F1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Distribution of the Region Most Demand</a:t>
            </a:r>
            <a:endParaRPr lang="ar-SA"/>
          </a:p>
        </c:rich>
      </c:tx>
      <c:layout/>
      <c:overlay val="0"/>
      <c:spPr>
        <a:noFill/>
        <a:ln>
          <a:noFill/>
        </a:ln>
        <a:effectLst/>
      </c:spPr>
    </c:title>
    <c:autoTitleDeleted val="0"/>
    <c:plotArea>
      <c:layout/>
      <c:pieChart>
        <c:varyColors val="1"/>
        <c:ser>
          <c:idx val="0"/>
          <c:order val="0"/>
          <c:tx>
            <c:strRef>
              <c:f>Sheet1!$B$1</c:f>
              <c:strCache>
                <c:ptCount val="1"/>
                <c:pt idx="0">
                  <c:v>المناطق الأكثر طلبا لانابيبب البوليبروبلين</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055B-477E-A279-248EADA0F325}"/>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055B-477E-A279-248EADA0F325}"/>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5-055B-477E-A279-248EADA0F32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Sheet1!$A$2:$A$4</c:f>
              <c:strCache>
                <c:ptCount val="3"/>
                <c:pt idx="0">
                  <c:v>محافظات الشمال</c:v>
                </c:pt>
                <c:pt idx="1">
                  <c:v>محافظات الوسط</c:v>
                </c:pt>
                <c:pt idx="2">
                  <c:v>محافظات الجنوب</c:v>
                </c:pt>
              </c:strCache>
            </c:strRef>
          </c:cat>
          <c:val>
            <c:numRef>
              <c:f>Sheet1!$B$2:$B$4</c:f>
              <c:numCache>
                <c:formatCode>0%</c:formatCode>
                <c:ptCount val="3"/>
                <c:pt idx="0">
                  <c:v>0.5</c:v>
                </c:pt>
                <c:pt idx="1">
                  <c:v>0.3</c:v>
                </c:pt>
                <c:pt idx="2">
                  <c:v>0.2</c:v>
                </c:pt>
              </c:numCache>
            </c:numRef>
          </c:val>
          <c:extLst>
            <c:ext xmlns:c16="http://schemas.microsoft.com/office/drawing/2014/chart" uri="{C3380CC4-5D6E-409C-BE32-E72D297353CC}">
              <c16:uniqueId val="{00000006-055B-477E-A279-248EADA0F32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pieChart>
        <c:varyColors val="1"/>
        <c:ser>
          <c:idx val="0"/>
          <c:order val="0"/>
          <c:tx>
            <c:strRef>
              <c:f>Sheet1!$B$1</c:f>
              <c:strCache>
                <c:ptCount val="1"/>
                <c:pt idx="0">
                  <c:v>Using of PPR Pipes in The Homes &amp; Industrial Facilities</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CF9E-4632-BAA4-F1F4C880E255}"/>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CF9E-4632-BAA4-F1F4C880E25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Sheet1!$A$2:$A$3</c:f>
              <c:strCache>
                <c:ptCount val="2"/>
                <c:pt idx="0">
                  <c:v>YES</c:v>
                </c:pt>
                <c:pt idx="1">
                  <c:v>NO</c:v>
                </c:pt>
              </c:strCache>
            </c:strRef>
          </c:cat>
          <c:val>
            <c:numRef>
              <c:f>Sheet1!$B$2:$B$3</c:f>
              <c:numCache>
                <c:formatCode>General</c:formatCode>
                <c:ptCount val="2"/>
                <c:pt idx="0">
                  <c:v>21</c:v>
                </c:pt>
                <c:pt idx="1">
                  <c:v>6</c:v>
                </c:pt>
              </c:numCache>
            </c:numRef>
          </c:val>
          <c:extLst>
            <c:ext xmlns:c16="http://schemas.microsoft.com/office/drawing/2014/chart" uri="{C3380CC4-5D6E-409C-BE32-E72D297353CC}">
              <c16:uniqueId val="{00000004-CF9E-4632-BAA4-F1F4C880E255}"/>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Reasons</a:t>
            </a:r>
            <a:r>
              <a:rPr lang="en-US" baseline="0"/>
              <a:t> of Not Using PPR Pipes in Homes</a:t>
            </a:r>
            <a:endParaRPr lang="en-US"/>
          </a:p>
        </c:rich>
      </c:tx>
      <c:layout/>
      <c:overlay val="0"/>
      <c:spPr>
        <a:noFill/>
        <a:ln>
          <a:noFill/>
        </a:ln>
        <a:effectLst/>
      </c:spPr>
    </c:title>
    <c:autoTitleDeleted val="0"/>
    <c:plotArea>
      <c:layout/>
      <c:barChart>
        <c:barDir val="bar"/>
        <c:grouping val="clustered"/>
        <c:varyColors val="0"/>
        <c:ser>
          <c:idx val="0"/>
          <c:order val="0"/>
          <c:tx>
            <c:strRef>
              <c:f>Sheet1!$B$1</c:f>
              <c:strCache>
                <c:ptCount val="1"/>
                <c:pt idx="0">
                  <c:v>Series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Sheet1!$A$2:$A$5</c:f>
              <c:strCache>
                <c:ptCount val="4"/>
                <c:pt idx="0">
                  <c:v>التكلفة عالية</c:v>
                </c:pt>
                <c:pt idx="1">
                  <c:v>لا يوجد وعي بمميزات المنج لدى الناس</c:v>
                </c:pt>
                <c:pt idx="2">
                  <c:v>لا يوجد عمال فنيون يعملون في تركيبه</c:v>
                </c:pt>
                <c:pt idx="3">
                  <c:v>توفر منتجات بديلة اسهل ومعروفة اكثر</c:v>
                </c:pt>
              </c:strCache>
            </c:strRef>
          </c:cat>
          <c:val>
            <c:numRef>
              <c:f>Sheet1!$B$2:$B$5</c:f>
              <c:numCache>
                <c:formatCode>General</c:formatCode>
                <c:ptCount val="4"/>
                <c:pt idx="0">
                  <c:v>2</c:v>
                </c:pt>
                <c:pt idx="1">
                  <c:v>14</c:v>
                </c:pt>
                <c:pt idx="2">
                  <c:v>15</c:v>
                </c:pt>
                <c:pt idx="3">
                  <c:v>9</c:v>
                </c:pt>
              </c:numCache>
            </c:numRef>
          </c:val>
          <c:extLst>
            <c:ext xmlns:c16="http://schemas.microsoft.com/office/drawing/2014/chart" uri="{C3380CC4-5D6E-409C-BE32-E72D297353CC}">
              <c16:uniqueId val="{00000000-D10F-4678-97C6-29FADDB8798D}"/>
            </c:ext>
          </c:extLst>
        </c:ser>
        <c:dLbls>
          <c:showLegendKey val="0"/>
          <c:showVal val="0"/>
          <c:showCatName val="0"/>
          <c:showSerName val="0"/>
          <c:showPercent val="0"/>
          <c:showBubbleSize val="0"/>
        </c:dLbls>
        <c:gapWidth val="100"/>
        <c:axId val="754105728"/>
        <c:axId val="754115712"/>
      </c:barChart>
      <c:catAx>
        <c:axId val="754105728"/>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crossAx val="754115712"/>
        <c:crosses val="autoZero"/>
        <c:auto val="1"/>
        <c:lblAlgn val="ctr"/>
        <c:lblOffset val="100"/>
        <c:noMultiLvlLbl val="0"/>
      </c:catAx>
      <c:valAx>
        <c:axId val="754115712"/>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541057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B35368-C094-4CF6-9CA0-764D8EE35423}" type="doc">
      <dgm:prSet loTypeId="urn:microsoft.com/office/officeart/2005/8/layout/lProcess2" loCatId="list" qsTypeId="urn:microsoft.com/office/officeart/2005/8/quickstyle/simple2" qsCatId="simple" csTypeId="urn:microsoft.com/office/officeart/2005/8/colors/accent1_2" csCatId="accent1" phldr="1"/>
      <dgm:spPr/>
      <dgm:t>
        <a:bodyPr/>
        <a:lstStyle/>
        <a:p>
          <a:endParaRPr lang="en-US"/>
        </a:p>
      </dgm:t>
    </dgm:pt>
    <dgm:pt modelId="{171FC791-EC34-4ABA-9326-7B7EE619FF45}">
      <dgm:prSet phldrT="[Text]"/>
      <dgm:spPr/>
      <dgm:t>
        <a:bodyPr/>
        <a:lstStyle/>
        <a:p>
          <a:r>
            <a:rPr lang="en-US" dirty="0">
              <a:solidFill>
                <a:srgbClr val="183E6C"/>
              </a:solidFill>
            </a:rPr>
            <a:t>Supervised by</a:t>
          </a:r>
        </a:p>
      </dgm:t>
    </dgm:pt>
    <dgm:pt modelId="{4FB44618-B920-4073-A790-0E7CE6F2B114}" type="parTrans" cxnId="{AA5BB286-E82E-4A9C-94A5-F062E2AFA10B}">
      <dgm:prSet/>
      <dgm:spPr/>
      <dgm:t>
        <a:bodyPr/>
        <a:lstStyle/>
        <a:p>
          <a:endParaRPr lang="en-US"/>
        </a:p>
      </dgm:t>
    </dgm:pt>
    <dgm:pt modelId="{ADE39D2F-6C27-41FC-BD0E-84F23C7D19E4}" type="sibTrans" cxnId="{AA5BB286-E82E-4A9C-94A5-F062E2AFA10B}">
      <dgm:prSet/>
      <dgm:spPr/>
      <dgm:t>
        <a:bodyPr/>
        <a:lstStyle/>
        <a:p>
          <a:endParaRPr lang="en-US"/>
        </a:p>
      </dgm:t>
    </dgm:pt>
    <dgm:pt modelId="{3358A6D5-9CAD-4D28-8D87-20267EF8543B}">
      <dgm:prSet phldrT="[Text]"/>
      <dgm:spPr/>
      <dgm:t>
        <a:bodyPr/>
        <a:lstStyle/>
        <a:p>
          <a:r>
            <a:rPr lang="en-US"/>
            <a:t>Dr. Ahmad Alramahi</a:t>
          </a:r>
          <a:endParaRPr lang="en-US" dirty="0"/>
        </a:p>
      </dgm:t>
    </dgm:pt>
    <dgm:pt modelId="{3CCBC9A2-A46C-426F-891C-C1313A8910C1}" type="parTrans" cxnId="{73F480DA-4D56-4747-AB10-104559253020}">
      <dgm:prSet/>
      <dgm:spPr/>
      <dgm:t>
        <a:bodyPr/>
        <a:lstStyle/>
        <a:p>
          <a:endParaRPr lang="en-US"/>
        </a:p>
      </dgm:t>
    </dgm:pt>
    <dgm:pt modelId="{668026DB-9765-4FD1-B9EF-76E4269045A6}" type="sibTrans" cxnId="{73F480DA-4D56-4747-AB10-104559253020}">
      <dgm:prSet/>
      <dgm:spPr/>
      <dgm:t>
        <a:bodyPr/>
        <a:lstStyle/>
        <a:p>
          <a:endParaRPr lang="en-US"/>
        </a:p>
      </dgm:t>
    </dgm:pt>
    <dgm:pt modelId="{0C978CE2-412D-497C-88CE-B0A0DE141CF8}">
      <dgm:prSet phldrT="[Text]"/>
      <dgm:spPr/>
      <dgm:t>
        <a:bodyPr/>
        <a:lstStyle/>
        <a:p>
          <a:r>
            <a:rPr lang="en-US"/>
            <a:t>Dr. Ahmad Alramahi</a:t>
          </a:r>
          <a:endParaRPr lang="en-US" dirty="0"/>
        </a:p>
      </dgm:t>
    </dgm:pt>
    <dgm:pt modelId="{26FDBCD6-33AB-42F1-B552-79DADBB429A4}" type="parTrans" cxnId="{18F9BF85-E05B-4280-8736-5917549EC523}">
      <dgm:prSet/>
      <dgm:spPr/>
      <dgm:t>
        <a:bodyPr/>
        <a:lstStyle/>
        <a:p>
          <a:endParaRPr lang="en-US"/>
        </a:p>
      </dgm:t>
    </dgm:pt>
    <dgm:pt modelId="{F240C4BB-F1DA-4119-BD6C-6AAA68ADF491}" type="sibTrans" cxnId="{18F9BF85-E05B-4280-8736-5917549EC523}">
      <dgm:prSet/>
      <dgm:spPr/>
      <dgm:t>
        <a:bodyPr/>
        <a:lstStyle/>
        <a:p>
          <a:endParaRPr lang="en-US"/>
        </a:p>
      </dgm:t>
    </dgm:pt>
    <dgm:pt modelId="{95586DB9-0F35-4363-B999-EC01C18D496F}">
      <dgm:prSet phldrT="[Text]"/>
      <dgm:spPr/>
      <dgm:t>
        <a:bodyPr/>
        <a:lstStyle/>
        <a:p>
          <a:r>
            <a:rPr lang="en-US" dirty="0">
              <a:solidFill>
                <a:srgbClr val="183E6C"/>
              </a:solidFill>
            </a:rPr>
            <a:t>Prepared by</a:t>
          </a:r>
        </a:p>
      </dgm:t>
    </dgm:pt>
    <dgm:pt modelId="{F23595AD-D8EF-4339-909A-C53623B8E77C}" type="parTrans" cxnId="{37D4A60C-E7BC-4A65-9FD7-8DD64BD8299A}">
      <dgm:prSet/>
      <dgm:spPr/>
      <dgm:t>
        <a:bodyPr/>
        <a:lstStyle/>
        <a:p>
          <a:endParaRPr lang="en-US"/>
        </a:p>
      </dgm:t>
    </dgm:pt>
    <dgm:pt modelId="{6A958FC6-DB47-4F49-91A5-FE2086497030}" type="sibTrans" cxnId="{37D4A60C-E7BC-4A65-9FD7-8DD64BD8299A}">
      <dgm:prSet/>
      <dgm:spPr/>
      <dgm:t>
        <a:bodyPr/>
        <a:lstStyle/>
        <a:p>
          <a:endParaRPr lang="en-US"/>
        </a:p>
      </dgm:t>
    </dgm:pt>
    <dgm:pt modelId="{5B1DF256-1ACF-4CA5-B17D-8A39C7442DDE}">
      <dgm:prSet phldrT="[Text]"/>
      <dgm:spPr/>
      <dgm:t>
        <a:bodyPr/>
        <a:lstStyle/>
        <a:p>
          <a:r>
            <a:rPr lang="en-US"/>
            <a:t>Hamdy Abu Esha </a:t>
          </a:r>
          <a:endParaRPr lang="en-US" dirty="0"/>
        </a:p>
      </dgm:t>
    </dgm:pt>
    <dgm:pt modelId="{27D87D8B-38B8-42BD-8521-B0BCAF7D1E30}" type="parTrans" cxnId="{5FBBDE0F-9DA3-445F-A67B-48671E9C1290}">
      <dgm:prSet/>
      <dgm:spPr/>
      <dgm:t>
        <a:bodyPr/>
        <a:lstStyle/>
        <a:p>
          <a:endParaRPr lang="en-US"/>
        </a:p>
      </dgm:t>
    </dgm:pt>
    <dgm:pt modelId="{46395BE6-0B7D-4D37-86AB-6EC6C5002953}" type="sibTrans" cxnId="{5FBBDE0F-9DA3-445F-A67B-48671E9C1290}">
      <dgm:prSet/>
      <dgm:spPr/>
      <dgm:t>
        <a:bodyPr/>
        <a:lstStyle/>
        <a:p>
          <a:endParaRPr lang="en-US"/>
        </a:p>
      </dgm:t>
    </dgm:pt>
    <dgm:pt modelId="{06F080C7-AE4F-4442-A6F2-46A7EE53FD35}">
      <dgm:prSet phldrT="[Text]"/>
      <dgm:spPr/>
      <dgm:t>
        <a:bodyPr/>
        <a:lstStyle/>
        <a:p>
          <a:r>
            <a:rPr lang="en-US"/>
            <a:t>Ibraheem Dwikat</a:t>
          </a:r>
          <a:endParaRPr lang="en-US" dirty="0"/>
        </a:p>
      </dgm:t>
    </dgm:pt>
    <dgm:pt modelId="{22F45560-F220-4DB2-8D2A-296D98FBDA65}" type="parTrans" cxnId="{0359CB8B-C7BE-4624-B2D7-0D475C807B34}">
      <dgm:prSet/>
      <dgm:spPr/>
      <dgm:t>
        <a:bodyPr/>
        <a:lstStyle/>
        <a:p>
          <a:endParaRPr lang="en-US"/>
        </a:p>
      </dgm:t>
    </dgm:pt>
    <dgm:pt modelId="{249A95DB-FFE0-4F3C-B54A-C8F767EBFAF2}" type="sibTrans" cxnId="{0359CB8B-C7BE-4624-B2D7-0D475C807B34}">
      <dgm:prSet/>
      <dgm:spPr/>
      <dgm:t>
        <a:bodyPr/>
        <a:lstStyle/>
        <a:p>
          <a:endParaRPr lang="en-US"/>
        </a:p>
      </dgm:t>
    </dgm:pt>
    <dgm:pt modelId="{7E3047B0-92D2-4A71-818A-FCD1561F1BE3}">
      <dgm:prSet phldrT="[Text]"/>
      <dgm:spPr/>
      <dgm:t>
        <a:bodyPr/>
        <a:lstStyle/>
        <a:p>
          <a:r>
            <a:rPr lang="en-US"/>
            <a:t>Dr. Sulaiman Dauifi</a:t>
          </a:r>
          <a:endParaRPr lang="en-US" dirty="0"/>
        </a:p>
      </dgm:t>
    </dgm:pt>
    <dgm:pt modelId="{0CD088DB-AB2D-432E-BE21-950C11E0B21F}" type="parTrans" cxnId="{16552EB3-503E-4C03-BCFA-820F870CCDD8}">
      <dgm:prSet/>
      <dgm:spPr/>
      <dgm:t>
        <a:bodyPr/>
        <a:lstStyle/>
        <a:p>
          <a:endParaRPr lang="en-US"/>
        </a:p>
      </dgm:t>
    </dgm:pt>
    <dgm:pt modelId="{76A32A74-DFA1-4532-A539-97D0FD203105}" type="sibTrans" cxnId="{16552EB3-503E-4C03-BCFA-820F870CCDD8}">
      <dgm:prSet/>
      <dgm:spPr/>
      <dgm:t>
        <a:bodyPr/>
        <a:lstStyle/>
        <a:p>
          <a:endParaRPr lang="en-US"/>
        </a:p>
      </dgm:t>
    </dgm:pt>
    <dgm:pt modelId="{06853EDA-30FD-4BD5-A7FE-8BD49C6EE6C0}">
      <dgm:prSet phldrT="[Text]"/>
      <dgm:spPr/>
      <dgm:t>
        <a:bodyPr/>
        <a:lstStyle/>
        <a:p>
          <a:r>
            <a:rPr lang="en-US" dirty="0"/>
            <a:t>Deema Khalele</a:t>
          </a:r>
        </a:p>
      </dgm:t>
    </dgm:pt>
    <dgm:pt modelId="{F3952052-78D7-412C-AA37-4159730AA89C}" type="parTrans" cxnId="{4FC4D319-D236-4D7D-8496-13526AC7F830}">
      <dgm:prSet/>
      <dgm:spPr/>
      <dgm:t>
        <a:bodyPr/>
        <a:lstStyle/>
        <a:p>
          <a:endParaRPr lang="en-US"/>
        </a:p>
      </dgm:t>
    </dgm:pt>
    <dgm:pt modelId="{BFF06BD3-D556-4CF4-A076-D8D160AE03D6}" type="sibTrans" cxnId="{4FC4D319-D236-4D7D-8496-13526AC7F830}">
      <dgm:prSet/>
      <dgm:spPr/>
      <dgm:t>
        <a:bodyPr/>
        <a:lstStyle/>
        <a:p>
          <a:endParaRPr lang="en-US"/>
        </a:p>
      </dgm:t>
    </dgm:pt>
    <dgm:pt modelId="{0F162C14-A0F5-4AF2-BB49-D03245DF069E}">
      <dgm:prSet phldrT="[Text]"/>
      <dgm:spPr/>
      <dgm:t>
        <a:bodyPr/>
        <a:lstStyle/>
        <a:p>
          <a:r>
            <a:rPr lang="en-US" dirty="0">
              <a:solidFill>
                <a:srgbClr val="183E6C"/>
              </a:solidFill>
            </a:rPr>
            <a:t>Presented to</a:t>
          </a:r>
        </a:p>
      </dgm:t>
    </dgm:pt>
    <dgm:pt modelId="{C3625A8A-1029-436B-9D9C-828FB436522D}" type="parTrans" cxnId="{BED85FDE-3E95-46F6-A172-14BEBBB675A2}">
      <dgm:prSet/>
      <dgm:spPr/>
      <dgm:t>
        <a:bodyPr/>
        <a:lstStyle/>
        <a:p>
          <a:endParaRPr lang="en-US"/>
        </a:p>
      </dgm:t>
    </dgm:pt>
    <dgm:pt modelId="{32BF0BBB-C5EA-4119-8C70-2DD50FA79D2D}" type="sibTrans" cxnId="{BED85FDE-3E95-46F6-A172-14BEBBB675A2}">
      <dgm:prSet/>
      <dgm:spPr/>
      <dgm:t>
        <a:bodyPr/>
        <a:lstStyle/>
        <a:p>
          <a:endParaRPr lang="en-US"/>
        </a:p>
      </dgm:t>
    </dgm:pt>
    <dgm:pt modelId="{65612EE7-782A-4D15-B8F8-6281D0D11BF2}" type="pres">
      <dgm:prSet presAssocID="{AFB35368-C094-4CF6-9CA0-764D8EE35423}" presName="theList" presStyleCnt="0">
        <dgm:presLayoutVars>
          <dgm:dir/>
          <dgm:animLvl val="lvl"/>
          <dgm:resizeHandles val="exact"/>
        </dgm:presLayoutVars>
      </dgm:prSet>
      <dgm:spPr/>
      <dgm:t>
        <a:bodyPr/>
        <a:lstStyle/>
        <a:p>
          <a:endParaRPr lang="en-US"/>
        </a:p>
      </dgm:t>
    </dgm:pt>
    <dgm:pt modelId="{487950E9-5E3F-43D1-858B-3CB3B40BF106}" type="pres">
      <dgm:prSet presAssocID="{171FC791-EC34-4ABA-9326-7B7EE619FF45}" presName="compNode" presStyleCnt="0"/>
      <dgm:spPr/>
    </dgm:pt>
    <dgm:pt modelId="{3B8E80D0-9F5D-45C6-80AC-D2B21956C9A0}" type="pres">
      <dgm:prSet presAssocID="{171FC791-EC34-4ABA-9326-7B7EE619FF45}" presName="aNode" presStyleLbl="bgShp" presStyleIdx="0" presStyleCnt="3"/>
      <dgm:spPr/>
      <dgm:t>
        <a:bodyPr/>
        <a:lstStyle/>
        <a:p>
          <a:endParaRPr lang="en-US"/>
        </a:p>
      </dgm:t>
    </dgm:pt>
    <dgm:pt modelId="{C629A6F0-E189-4847-9777-B22CD867FA28}" type="pres">
      <dgm:prSet presAssocID="{171FC791-EC34-4ABA-9326-7B7EE619FF45}" presName="textNode" presStyleLbl="bgShp" presStyleIdx="0" presStyleCnt="3"/>
      <dgm:spPr/>
      <dgm:t>
        <a:bodyPr/>
        <a:lstStyle/>
        <a:p>
          <a:endParaRPr lang="en-US"/>
        </a:p>
      </dgm:t>
    </dgm:pt>
    <dgm:pt modelId="{11C17DE1-13AC-4F6C-8F31-EFFF459DD209}" type="pres">
      <dgm:prSet presAssocID="{171FC791-EC34-4ABA-9326-7B7EE619FF45}" presName="compChildNode" presStyleCnt="0"/>
      <dgm:spPr/>
    </dgm:pt>
    <dgm:pt modelId="{BCE6E6B9-5B1A-4292-91F6-F182EF30F84F}" type="pres">
      <dgm:prSet presAssocID="{171FC791-EC34-4ABA-9326-7B7EE619FF45}" presName="theInnerList" presStyleCnt="0"/>
      <dgm:spPr/>
    </dgm:pt>
    <dgm:pt modelId="{441D2BC2-DF63-4711-8EDF-63F0547B4064}" type="pres">
      <dgm:prSet presAssocID="{3358A6D5-9CAD-4D28-8D87-20267EF8543B}" presName="childNode" presStyleLbl="node1" presStyleIdx="0" presStyleCnt="6">
        <dgm:presLayoutVars>
          <dgm:bulletEnabled val="1"/>
        </dgm:presLayoutVars>
      </dgm:prSet>
      <dgm:spPr/>
      <dgm:t>
        <a:bodyPr/>
        <a:lstStyle/>
        <a:p>
          <a:endParaRPr lang="en-US"/>
        </a:p>
      </dgm:t>
    </dgm:pt>
    <dgm:pt modelId="{69488743-7BD5-436E-9113-3F6E3D81CC13}" type="pres">
      <dgm:prSet presAssocID="{171FC791-EC34-4ABA-9326-7B7EE619FF45}" presName="aSpace" presStyleCnt="0"/>
      <dgm:spPr/>
    </dgm:pt>
    <dgm:pt modelId="{C387D7C3-EE44-42F1-AEE1-3B18C3DAB6D8}" type="pres">
      <dgm:prSet presAssocID="{0F162C14-A0F5-4AF2-BB49-D03245DF069E}" presName="compNode" presStyleCnt="0"/>
      <dgm:spPr/>
    </dgm:pt>
    <dgm:pt modelId="{57324559-E0D6-4AE1-BB7D-29F68BA79B73}" type="pres">
      <dgm:prSet presAssocID="{0F162C14-A0F5-4AF2-BB49-D03245DF069E}" presName="aNode" presStyleLbl="bgShp" presStyleIdx="1" presStyleCnt="3"/>
      <dgm:spPr/>
      <dgm:t>
        <a:bodyPr/>
        <a:lstStyle/>
        <a:p>
          <a:endParaRPr lang="en-US"/>
        </a:p>
      </dgm:t>
    </dgm:pt>
    <dgm:pt modelId="{316605A5-843A-4A49-BAC7-552308F095CD}" type="pres">
      <dgm:prSet presAssocID="{0F162C14-A0F5-4AF2-BB49-D03245DF069E}" presName="textNode" presStyleLbl="bgShp" presStyleIdx="1" presStyleCnt="3"/>
      <dgm:spPr/>
      <dgm:t>
        <a:bodyPr/>
        <a:lstStyle/>
        <a:p>
          <a:endParaRPr lang="en-US"/>
        </a:p>
      </dgm:t>
    </dgm:pt>
    <dgm:pt modelId="{0E7D6A01-D729-440E-9BF7-C9F45710D3A0}" type="pres">
      <dgm:prSet presAssocID="{0F162C14-A0F5-4AF2-BB49-D03245DF069E}" presName="compChildNode" presStyleCnt="0"/>
      <dgm:spPr/>
    </dgm:pt>
    <dgm:pt modelId="{DC4C9A50-B534-4277-8A23-B2C1B134DD4F}" type="pres">
      <dgm:prSet presAssocID="{0F162C14-A0F5-4AF2-BB49-D03245DF069E}" presName="theInnerList" presStyleCnt="0"/>
      <dgm:spPr/>
    </dgm:pt>
    <dgm:pt modelId="{F5A6A7C7-88A5-4F57-9632-70DFC1EAF9AE}" type="pres">
      <dgm:prSet presAssocID="{0C978CE2-412D-497C-88CE-B0A0DE141CF8}" presName="childNode" presStyleLbl="node1" presStyleIdx="1" presStyleCnt="6">
        <dgm:presLayoutVars>
          <dgm:bulletEnabled val="1"/>
        </dgm:presLayoutVars>
      </dgm:prSet>
      <dgm:spPr/>
      <dgm:t>
        <a:bodyPr/>
        <a:lstStyle/>
        <a:p>
          <a:endParaRPr lang="en-US"/>
        </a:p>
      </dgm:t>
    </dgm:pt>
    <dgm:pt modelId="{82774660-34DC-49B8-B6BB-A4E6170F2BFD}" type="pres">
      <dgm:prSet presAssocID="{0C978CE2-412D-497C-88CE-B0A0DE141CF8}" presName="aSpace2" presStyleCnt="0"/>
      <dgm:spPr/>
    </dgm:pt>
    <dgm:pt modelId="{9901EBAB-F15F-417B-8BB1-8ECFA4D9FFF4}" type="pres">
      <dgm:prSet presAssocID="{7E3047B0-92D2-4A71-818A-FCD1561F1BE3}" presName="childNode" presStyleLbl="node1" presStyleIdx="2" presStyleCnt="6">
        <dgm:presLayoutVars>
          <dgm:bulletEnabled val="1"/>
        </dgm:presLayoutVars>
      </dgm:prSet>
      <dgm:spPr/>
      <dgm:t>
        <a:bodyPr/>
        <a:lstStyle/>
        <a:p>
          <a:endParaRPr lang="en-US"/>
        </a:p>
      </dgm:t>
    </dgm:pt>
    <dgm:pt modelId="{4FF447F9-33CD-4992-A5D9-61898F9DA8C4}" type="pres">
      <dgm:prSet presAssocID="{0F162C14-A0F5-4AF2-BB49-D03245DF069E}" presName="aSpace" presStyleCnt="0"/>
      <dgm:spPr/>
    </dgm:pt>
    <dgm:pt modelId="{098EB2CC-615A-41FE-A6DB-74E6F7413F39}" type="pres">
      <dgm:prSet presAssocID="{95586DB9-0F35-4363-B999-EC01C18D496F}" presName="compNode" presStyleCnt="0"/>
      <dgm:spPr/>
    </dgm:pt>
    <dgm:pt modelId="{A2E4F97A-CE9C-4553-AD53-506518211B6E}" type="pres">
      <dgm:prSet presAssocID="{95586DB9-0F35-4363-B999-EC01C18D496F}" presName="aNode" presStyleLbl="bgShp" presStyleIdx="2" presStyleCnt="3"/>
      <dgm:spPr/>
      <dgm:t>
        <a:bodyPr/>
        <a:lstStyle/>
        <a:p>
          <a:endParaRPr lang="en-US"/>
        </a:p>
      </dgm:t>
    </dgm:pt>
    <dgm:pt modelId="{6D6C06CC-1F27-440B-9C21-52A5B332B481}" type="pres">
      <dgm:prSet presAssocID="{95586DB9-0F35-4363-B999-EC01C18D496F}" presName="textNode" presStyleLbl="bgShp" presStyleIdx="2" presStyleCnt="3"/>
      <dgm:spPr/>
      <dgm:t>
        <a:bodyPr/>
        <a:lstStyle/>
        <a:p>
          <a:endParaRPr lang="en-US"/>
        </a:p>
      </dgm:t>
    </dgm:pt>
    <dgm:pt modelId="{B1EBC9DF-0EBD-4BD4-8F1C-C13FA68DA028}" type="pres">
      <dgm:prSet presAssocID="{95586DB9-0F35-4363-B999-EC01C18D496F}" presName="compChildNode" presStyleCnt="0"/>
      <dgm:spPr/>
    </dgm:pt>
    <dgm:pt modelId="{075783C6-74DF-4FD4-BB7D-F060BB1710F5}" type="pres">
      <dgm:prSet presAssocID="{95586DB9-0F35-4363-B999-EC01C18D496F}" presName="theInnerList" presStyleCnt="0"/>
      <dgm:spPr/>
    </dgm:pt>
    <dgm:pt modelId="{F1E3344C-A63C-4342-A485-324C76429172}" type="pres">
      <dgm:prSet presAssocID="{5B1DF256-1ACF-4CA5-B17D-8A39C7442DDE}" presName="childNode" presStyleLbl="node1" presStyleIdx="3" presStyleCnt="6">
        <dgm:presLayoutVars>
          <dgm:bulletEnabled val="1"/>
        </dgm:presLayoutVars>
      </dgm:prSet>
      <dgm:spPr/>
      <dgm:t>
        <a:bodyPr/>
        <a:lstStyle/>
        <a:p>
          <a:endParaRPr lang="en-US"/>
        </a:p>
      </dgm:t>
    </dgm:pt>
    <dgm:pt modelId="{F9490897-9F96-456E-BB40-0762F5CAC6D7}" type="pres">
      <dgm:prSet presAssocID="{5B1DF256-1ACF-4CA5-B17D-8A39C7442DDE}" presName="aSpace2" presStyleCnt="0"/>
      <dgm:spPr/>
    </dgm:pt>
    <dgm:pt modelId="{ECEE62F0-BDE6-44C4-9753-711105BDE472}" type="pres">
      <dgm:prSet presAssocID="{06F080C7-AE4F-4442-A6F2-46A7EE53FD35}" presName="childNode" presStyleLbl="node1" presStyleIdx="4" presStyleCnt="6">
        <dgm:presLayoutVars>
          <dgm:bulletEnabled val="1"/>
        </dgm:presLayoutVars>
      </dgm:prSet>
      <dgm:spPr/>
      <dgm:t>
        <a:bodyPr/>
        <a:lstStyle/>
        <a:p>
          <a:endParaRPr lang="en-US"/>
        </a:p>
      </dgm:t>
    </dgm:pt>
    <dgm:pt modelId="{5F0A8FD4-0FA3-4389-91A2-3EC63F847302}" type="pres">
      <dgm:prSet presAssocID="{06F080C7-AE4F-4442-A6F2-46A7EE53FD35}" presName="aSpace2" presStyleCnt="0"/>
      <dgm:spPr/>
    </dgm:pt>
    <dgm:pt modelId="{4529B150-1C98-4CA1-9126-44A5CC2BD282}" type="pres">
      <dgm:prSet presAssocID="{06853EDA-30FD-4BD5-A7FE-8BD49C6EE6C0}" presName="childNode" presStyleLbl="node1" presStyleIdx="5" presStyleCnt="6">
        <dgm:presLayoutVars>
          <dgm:bulletEnabled val="1"/>
        </dgm:presLayoutVars>
      </dgm:prSet>
      <dgm:spPr/>
      <dgm:t>
        <a:bodyPr/>
        <a:lstStyle/>
        <a:p>
          <a:endParaRPr lang="en-US"/>
        </a:p>
      </dgm:t>
    </dgm:pt>
  </dgm:ptLst>
  <dgm:cxnLst>
    <dgm:cxn modelId="{BED85FDE-3E95-46F6-A172-14BEBBB675A2}" srcId="{AFB35368-C094-4CF6-9CA0-764D8EE35423}" destId="{0F162C14-A0F5-4AF2-BB49-D03245DF069E}" srcOrd="1" destOrd="0" parTransId="{C3625A8A-1029-436B-9D9C-828FB436522D}" sibTransId="{32BF0BBB-C5EA-4119-8C70-2DD50FA79D2D}"/>
    <dgm:cxn modelId="{0359CB8B-C7BE-4624-B2D7-0D475C807B34}" srcId="{95586DB9-0F35-4363-B999-EC01C18D496F}" destId="{06F080C7-AE4F-4442-A6F2-46A7EE53FD35}" srcOrd="1" destOrd="0" parTransId="{22F45560-F220-4DB2-8D2A-296D98FBDA65}" sibTransId="{249A95DB-FFE0-4F3C-B54A-C8F767EBFAF2}"/>
    <dgm:cxn modelId="{4181CCD7-B83F-4826-AB03-3B09F0C7DCD7}" type="presOf" srcId="{AFB35368-C094-4CF6-9CA0-764D8EE35423}" destId="{65612EE7-782A-4D15-B8F8-6281D0D11BF2}" srcOrd="0" destOrd="0" presId="urn:microsoft.com/office/officeart/2005/8/layout/lProcess2"/>
    <dgm:cxn modelId="{5FBBDE0F-9DA3-445F-A67B-48671E9C1290}" srcId="{95586DB9-0F35-4363-B999-EC01C18D496F}" destId="{5B1DF256-1ACF-4CA5-B17D-8A39C7442DDE}" srcOrd="0" destOrd="0" parTransId="{27D87D8B-38B8-42BD-8521-B0BCAF7D1E30}" sibTransId="{46395BE6-0B7D-4D37-86AB-6EC6C5002953}"/>
    <dgm:cxn modelId="{41FEE914-F5DF-46AC-A4D8-57F342342086}" type="presOf" srcId="{3358A6D5-9CAD-4D28-8D87-20267EF8543B}" destId="{441D2BC2-DF63-4711-8EDF-63F0547B4064}" srcOrd="0" destOrd="0" presId="urn:microsoft.com/office/officeart/2005/8/layout/lProcess2"/>
    <dgm:cxn modelId="{50D143F8-4BA7-4542-B954-263952E37183}" type="presOf" srcId="{7E3047B0-92D2-4A71-818A-FCD1561F1BE3}" destId="{9901EBAB-F15F-417B-8BB1-8ECFA4D9FFF4}" srcOrd="0" destOrd="0" presId="urn:microsoft.com/office/officeart/2005/8/layout/lProcess2"/>
    <dgm:cxn modelId="{6A8BECD2-324A-434A-B76D-EFBC872FB310}" type="presOf" srcId="{5B1DF256-1ACF-4CA5-B17D-8A39C7442DDE}" destId="{F1E3344C-A63C-4342-A485-324C76429172}" srcOrd="0" destOrd="0" presId="urn:microsoft.com/office/officeart/2005/8/layout/lProcess2"/>
    <dgm:cxn modelId="{CD129EAE-105D-4678-B60D-C450F368F838}" type="presOf" srcId="{06F080C7-AE4F-4442-A6F2-46A7EE53FD35}" destId="{ECEE62F0-BDE6-44C4-9753-711105BDE472}" srcOrd="0" destOrd="0" presId="urn:microsoft.com/office/officeart/2005/8/layout/lProcess2"/>
    <dgm:cxn modelId="{A80B7C71-4C98-44EC-AA6D-738A639E12DD}" type="presOf" srcId="{0F162C14-A0F5-4AF2-BB49-D03245DF069E}" destId="{316605A5-843A-4A49-BAC7-552308F095CD}" srcOrd="1" destOrd="0" presId="urn:microsoft.com/office/officeart/2005/8/layout/lProcess2"/>
    <dgm:cxn modelId="{AA5BB286-E82E-4A9C-94A5-F062E2AFA10B}" srcId="{AFB35368-C094-4CF6-9CA0-764D8EE35423}" destId="{171FC791-EC34-4ABA-9326-7B7EE619FF45}" srcOrd="0" destOrd="0" parTransId="{4FB44618-B920-4073-A790-0E7CE6F2B114}" sibTransId="{ADE39D2F-6C27-41FC-BD0E-84F23C7D19E4}"/>
    <dgm:cxn modelId="{49D2BECB-3877-49B9-94C8-1688407ED1B2}" type="presOf" srcId="{171FC791-EC34-4ABA-9326-7B7EE619FF45}" destId="{3B8E80D0-9F5D-45C6-80AC-D2B21956C9A0}" srcOrd="0" destOrd="0" presId="urn:microsoft.com/office/officeart/2005/8/layout/lProcess2"/>
    <dgm:cxn modelId="{39162718-D76F-410E-BC12-8BBA643F41E6}" type="presOf" srcId="{95586DB9-0F35-4363-B999-EC01C18D496F}" destId="{6D6C06CC-1F27-440B-9C21-52A5B332B481}" srcOrd="1" destOrd="0" presId="urn:microsoft.com/office/officeart/2005/8/layout/lProcess2"/>
    <dgm:cxn modelId="{DF99C266-5FEE-4D91-BFBC-E59FEB80D97B}" type="presOf" srcId="{0F162C14-A0F5-4AF2-BB49-D03245DF069E}" destId="{57324559-E0D6-4AE1-BB7D-29F68BA79B73}" srcOrd="0" destOrd="0" presId="urn:microsoft.com/office/officeart/2005/8/layout/lProcess2"/>
    <dgm:cxn modelId="{37D4A60C-E7BC-4A65-9FD7-8DD64BD8299A}" srcId="{AFB35368-C094-4CF6-9CA0-764D8EE35423}" destId="{95586DB9-0F35-4363-B999-EC01C18D496F}" srcOrd="2" destOrd="0" parTransId="{F23595AD-D8EF-4339-909A-C53623B8E77C}" sibTransId="{6A958FC6-DB47-4F49-91A5-FE2086497030}"/>
    <dgm:cxn modelId="{2FF00E76-42EC-4755-B0E4-C65F6BB98E48}" type="presOf" srcId="{06853EDA-30FD-4BD5-A7FE-8BD49C6EE6C0}" destId="{4529B150-1C98-4CA1-9126-44A5CC2BD282}" srcOrd="0" destOrd="0" presId="urn:microsoft.com/office/officeart/2005/8/layout/lProcess2"/>
    <dgm:cxn modelId="{18F9BF85-E05B-4280-8736-5917549EC523}" srcId="{0F162C14-A0F5-4AF2-BB49-D03245DF069E}" destId="{0C978CE2-412D-497C-88CE-B0A0DE141CF8}" srcOrd="0" destOrd="0" parTransId="{26FDBCD6-33AB-42F1-B552-79DADBB429A4}" sibTransId="{F240C4BB-F1DA-4119-BD6C-6AAA68ADF491}"/>
    <dgm:cxn modelId="{645A99B7-5CAC-4204-90F0-C00288CD530E}" type="presOf" srcId="{95586DB9-0F35-4363-B999-EC01C18D496F}" destId="{A2E4F97A-CE9C-4553-AD53-506518211B6E}" srcOrd="0" destOrd="0" presId="urn:microsoft.com/office/officeart/2005/8/layout/lProcess2"/>
    <dgm:cxn modelId="{5942AE3F-98D8-4AFA-8DD5-2FE33FF39DEC}" type="presOf" srcId="{0C978CE2-412D-497C-88CE-B0A0DE141CF8}" destId="{F5A6A7C7-88A5-4F57-9632-70DFC1EAF9AE}" srcOrd="0" destOrd="0" presId="urn:microsoft.com/office/officeart/2005/8/layout/lProcess2"/>
    <dgm:cxn modelId="{DF76B39D-8A5D-44C8-87FA-5AE8F66C2017}" type="presOf" srcId="{171FC791-EC34-4ABA-9326-7B7EE619FF45}" destId="{C629A6F0-E189-4847-9777-B22CD867FA28}" srcOrd="1" destOrd="0" presId="urn:microsoft.com/office/officeart/2005/8/layout/lProcess2"/>
    <dgm:cxn modelId="{73F480DA-4D56-4747-AB10-104559253020}" srcId="{171FC791-EC34-4ABA-9326-7B7EE619FF45}" destId="{3358A6D5-9CAD-4D28-8D87-20267EF8543B}" srcOrd="0" destOrd="0" parTransId="{3CCBC9A2-A46C-426F-891C-C1313A8910C1}" sibTransId="{668026DB-9765-4FD1-B9EF-76E4269045A6}"/>
    <dgm:cxn modelId="{16552EB3-503E-4C03-BCFA-820F870CCDD8}" srcId="{0F162C14-A0F5-4AF2-BB49-D03245DF069E}" destId="{7E3047B0-92D2-4A71-818A-FCD1561F1BE3}" srcOrd="1" destOrd="0" parTransId="{0CD088DB-AB2D-432E-BE21-950C11E0B21F}" sibTransId="{76A32A74-DFA1-4532-A539-97D0FD203105}"/>
    <dgm:cxn modelId="{4FC4D319-D236-4D7D-8496-13526AC7F830}" srcId="{95586DB9-0F35-4363-B999-EC01C18D496F}" destId="{06853EDA-30FD-4BD5-A7FE-8BD49C6EE6C0}" srcOrd="2" destOrd="0" parTransId="{F3952052-78D7-412C-AA37-4159730AA89C}" sibTransId="{BFF06BD3-D556-4CF4-A076-D8D160AE03D6}"/>
    <dgm:cxn modelId="{A82D485E-2C4C-4ABD-A2B7-B572F9216DB0}" type="presParOf" srcId="{65612EE7-782A-4D15-B8F8-6281D0D11BF2}" destId="{487950E9-5E3F-43D1-858B-3CB3B40BF106}" srcOrd="0" destOrd="0" presId="urn:microsoft.com/office/officeart/2005/8/layout/lProcess2"/>
    <dgm:cxn modelId="{765546FA-696D-4223-8452-F9DAA2479770}" type="presParOf" srcId="{487950E9-5E3F-43D1-858B-3CB3B40BF106}" destId="{3B8E80D0-9F5D-45C6-80AC-D2B21956C9A0}" srcOrd="0" destOrd="0" presId="urn:microsoft.com/office/officeart/2005/8/layout/lProcess2"/>
    <dgm:cxn modelId="{1C34139A-CBFE-455E-9586-7DB8C7BA5332}" type="presParOf" srcId="{487950E9-5E3F-43D1-858B-3CB3B40BF106}" destId="{C629A6F0-E189-4847-9777-B22CD867FA28}" srcOrd="1" destOrd="0" presId="urn:microsoft.com/office/officeart/2005/8/layout/lProcess2"/>
    <dgm:cxn modelId="{59D57DA6-43A0-4332-8019-DCE2970DCF54}" type="presParOf" srcId="{487950E9-5E3F-43D1-858B-3CB3B40BF106}" destId="{11C17DE1-13AC-4F6C-8F31-EFFF459DD209}" srcOrd="2" destOrd="0" presId="urn:microsoft.com/office/officeart/2005/8/layout/lProcess2"/>
    <dgm:cxn modelId="{9486E5F3-1F12-4C81-81BC-B90236C8DA96}" type="presParOf" srcId="{11C17DE1-13AC-4F6C-8F31-EFFF459DD209}" destId="{BCE6E6B9-5B1A-4292-91F6-F182EF30F84F}" srcOrd="0" destOrd="0" presId="urn:microsoft.com/office/officeart/2005/8/layout/lProcess2"/>
    <dgm:cxn modelId="{E5862E6B-F82E-478C-BA09-CB8798A199F6}" type="presParOf" srcId="{BCE6E6B9-5B1A-4292-91F6-F182EF30F84F}" destId="{441D2BC2-DF63-4711-8EDF-63F0547B4064}" srcOrd="0" destOrd="0" presId="urn:microsoft.com/office/officeart/2005/8/layout/lProcess2"/>
    <dgm:cxn modelId="{995250E0-0A8D-430A-AA63-DC9CB07B0B31}" type="presParOf" srcId="{65612EE7-782A-4D15-B8F8-6281D0D11BF2}" destId="{69488743-7BD5-436E-9113-3F6E3D81CC13}" srcOrd="1" destOrd="0" presId="urn:microsoft.com/office/officeart/2005/8/layout/lProcess2"/>
    <dgm:cxn modelId="{028EE6D5-7AFC-47BC-B891-A484EDFE6710}" type="presParOf" srcId="{65612EE7-782A-4D15-B8F8-6281D0D11BF2}" destId="{C387D7C3-EE44-42F1-AEE1-3B18C3DAB6D8}" srcOrd="2" destOrd="0" presId="urn:microsoft.com/office/officeart/2005/8/layout/lProcess2"/>
    <dgm:cxn modelId="{E15ACD60-F933-450B-B00B-1CA33AD504CF}" type="presParOf" srcId="{C387D7C3-EE44-42F1-AEE1-3B18C3DAB6D8}" destId="{57324559-E0D6-4AE1-BB7D-29F68BA79B73}" srcOrd="0" destOrd="0" presId="urn:microsoft.com/office/officeart/2005/8/layout/lProcess2"/>
    <dgm:cxn modelId="{3F9C25E6-C801-4DFA-8BA7-2DF115434704}" type="presParOf" srcId="{C387D7C3-EE44-42F1-AEE1-3B18C3DAB6D8}" destId="{316605A5-843A-4A49-BAC7-552308F095CD}" srcOrd="1" destOrd="0" presId="urn:microsoft.com/office/officeart/2005/8/layout/lProcess2"/>
    <dgm:cxn modelId="{B2A2BB83-532F-438D-AA1A-33635B0A7C73}" type="presParOf" srcId="{C387D7C3-EE44-42F1-AEE1-3B18C3DAB6D8}" destId="{0E7D6A01-D729-440E-9BF7-C9F45710D3A0}" srcOrd="2" destOrd="0" presId="urn:microsoft.com/office/officeart/2005/8/layout/lProcess2"/>
    <dgm:cxn modelId="{D07FD099-3C9F-4D55-A9C4-77BA5E4E65A8}" type="presParOf" srcId="{0E7D6A01-D729-440E-9BF7-C9F45710D3A0}" destId="{DC4C9A50-B534-4277-8A23-B2C1B134DD4F}" srcOrd="0" destOrd="0" presId="urn:microsoft.com/office/officeart/2005/8/layout/lProcess2"/>
    <dgm:cxn modelId="{BE8FE641-5B76-4488-8864-508E381077E6}" type="presParOf" srcId="{DC4C9A50-B534-4277-8A23-B2C1B134DD4F}" destId="{F5A6A7C7-88A5-4F57-9632-70DFC1EAF9AE}" srcOrd="0" destOrd="0" presId="urn:microsoft.com/office/officeart/2005/8/layout/lProcess2"/>
    <dgm:cxn modelId="{DE469706-567B-42E9-8E46-8820039EBABA}" type="presParOf" srcId="{DC4C9A50-B534-4277-8A23-B2C1B134DD4F}" destId="{82774660-34DC-49B8-B6BB-A4E6170F2BFD}" srcOrd="1" destOrd="0" presId="urn:microsoft.com/office/officeart/2005/8/layout/lProcess2"/>
    <dgm:cxn modelId="{3DA15A9E-6CD5-4F41-9FD5-C272749206FF}" type="presParOf" srcId="{DC4C9A50-B534-4277-8A23-B2C1B134DD4F}" destId="{9901EBAB-F15F-417B-8BB1-8ECFA4D9FFF4}" srcOrd="2" destOrd="0" presId="urn:microsoft.com/office/officeart/2005/8/layout/lProcess2"/>
    <dgm:cxn modelId="{23A9703D-D21D-4BC0-8A68-357FE65FFAA0}" type="presParOf" srcId="{65612EE7-782A-4D15-B8F8-6281D0D11BF2}" destId="{4FF447F9-33CD-4992-A5D9-61898F9DA8C4}" srcOrd="3" destOrd="0" presId="urn:microsoft.com/office/officeart/2005/8/layout/lProcess2"/>
    <dgm:cxn modelId="{E07F0ECE-F223-4341-BB73-8AA794CFB815}" type="presParOf" srcId="{65612EE7-782A-4D15-B8F8-6281D0D11BF2}" destId="{098EB2CC-615A-41FE-A6DB-74E6F7413F39}" srcOrd="4" destOrd="0" presId="urn:microsoft.com/office/officeart/2005/8/layout/lProcess2"/>
    <dgm:cxn modelId="{6D629610-4296-4C9B-8B6A-5F6E11D35759}" type="presParOf" srcId="{098EB2CC-615A-41FE-A6DB-74E6F7413F39}" destId="{A2E4F97A-CE9C-4553-AD53-506518211B6E}" srcOrd="0" destOrd="0" presId="urn:microsoft.com/office/officeart/2005/8/layout/lProcess2"/>
    <dgm:cxn modelId="{4B7D15E3-6D60-4794-81B8-7B55AD500047}" type="presParOf" srcId="{098EB2CC-615A-41FE-A6DB-74E6F7413F39}" destId="{6D6C06CC-1F27-440B-9C21-52A5B332B481}" srcOrd="1" destOrd="0" presId="urn:microsoft.com/office/officeart/2005/8/layout/lProcess2"/>
    <dgm:cxn modelId="{53A56D6D-1007-491B-B1B5-C166B1A2D02B}" type="presParOf" srcId="{098EB2CC-615A-41FE-A6DB-74E6F7413F39}" destId="{B1EBC9DF-0EBD-4BD4-8F1C-C13FA68DA028}" srcOrd="2" destOrd="0" presId="urn:microsoft.com/office/officeart/2005/8/layout/lProcess2"/>
    <dgm:cxn modelId="{BB6FA32A-6E85-47AF-97FD-EC9AF231E3BB}" type="presParOf" srcId="{B1EBC9DF-0EBD-4BD4-8F1C-C13FA68DA028}" destId="{075783C6-74DF-4FD4-BB7D-F060BB1710F5}" srcOrd="0" destOrd="0" presId="urn:microsoft.com/office/officeart/2005/8/layout/lProcess2"/>
    <dgm:cxn modelId="{7CA3997C-146E-41EA-99FC-51DDEB852F9D}" type="presParOf" srcId="{075783C6-74DF-4FD4-BB7D-F060BB1710F5}" destId="{F1E3344C-A63C-4342-A485-324C76429172}" srcOrd="0" destOrd="0" presId="urn:microsoft.com/office/officeart/2005/8/layout/lProcess2"/>
    <dgm:cxn modelId="{E4F7931D-BA63-4FF4-B83A-252FBDA77141}" type="presParOf" srcId="{075783C6-74DF-4FD4-BB7D-F060BB1710F5}" destId="{F9490897-9F96-456E-BB40-0762F5CAC6D7}" srcOrd="1" destOrd="0" presId="urn:microsoft.com/office/officeart/2005/8/layout/lProcess2"/>
    <dgm:cxn modelId="{09547FCA-F9F2-49A3-BE52-78D86B2170B6}" type="presParOf" srcId="{075783C6-74DF-4FD4-BB7D-F060BB1710F5}" destId="{ECEE62F0-BDE6-44C4-9753-711105BDE472}" srcOrd="2" destOrd="0" presId="urn:microsoft.com/office/officeart/2005/8/layout/lProcess2"/>
    <dgm:cxn modelId="{231C15D2-65E4-4BDA-A731-E9B0448C3F21}" type="presParOf" srcId="{075783C6-74DF-4FD4-BB7D-F060BB1710F5}" destId="{5F0A8FD4-0FA3-4389-91A2-3EC63F847302}" srcOrd="3" destOrd="0" presId="urn:microsoft.com/office/officeart/2005/8/layout/lProcess2"/>
    <dgm:cxn modelId="{B3428413-E187-4F70-998A-172CF41EC181}" type="presParOf" srcId="{075783C6-74DF-4FD4-BB7D-F060BB1710F5}" destId="{4529B150-1C98-4CA1-9126-44A5CC2BD282}" srcOrd="4" destOrd="0" presId="urn:microsoft.com/office/officeart/2005/8/layout/l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7FED806-4467-4313-8F2F-53303D3009E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564983A-4136-4C15-949F-D51955B1BFB2}">
      <dgm:prSet/>
      <dgm:spPr/>
      <dgm:t>
        <a:bodyPr/>
        <a:lstStyle/>
        <a:p>
          <a:r>
            <a:rPr lang="en-US" dirty="0" smtClean="0"/>
            <a:t>Market Study Analysis </a:t>
          </a:r>
          <a:endParaRPr lang="en-US" dirty="0"/>
        </a:p>
      </dgm:t>
    </dgm:pt>
    <dgm:pt modelId="{0983ABB5-782D-4903-8747-95DBD8F06449}" type="parTrans" cxnId="{C0F0D84E-933C-4508-BD09-FD746580C941}">
      <dgm:prSet/>
      <dgm:spPr/>
      <dgm:t>
        <a:bodyPr/>
        <a:lstStyle/>
        <a:p>
          <a:endParaRPr lang="en-US"/>
        </a:p>
      </dgm:t>
    </dgm:pt>
    <dgm:pt modelId="{F97CB635-FE97-4052-B2E6-CC5F78F90460}" type="sibTrans" cxnId="{C0F0D84E-933C-4508-BD09-FD746580C941}">
      <dgm:prSet/>
      <dgm:spPr/>
      <dgm:t>
        <a:bodyPr/>
        <a:lstStyle/>
        <a:p>
          <a:endParaRPr lang="en-US"/>
        </a:p>
      </dgm:t>
    </dgm:pt>
    <dgm:pt modelId="{161802AB-BA89-4EA6-9C31-2FEDF52E31A7}" type="pres">
      <dgm:prSet presAssocID="{17FED806-4467-4313-8F2F-53303D3009ED}" presName="linear" presStyleCnt="0">
        <dgm:presLayoutVars>
          <dgm:animLvl val="lvl"/>
          <dgm:resizeHandles val="exact"/>
        </dgm:presLayoutVars>
      </dgm:prSet>
      <dgm:spPr/>
      <dgm:t>
        <a:bodyPr/>
        <a:lstStyle/>
        <a:p>
          <a:endParaRPr lang="en-US"/>
        </a:p>
      </dgm:t>
    </dgm:pt>
    <dgm:pt modelId="{2CD9BF93-4DBB-4D5C-A617-548B70946978}" type="pres">
      <dgm:prSet presAssocID="{1564983A-4136-4C15-949F-D51955B1BFB2}" presName="parentText" presStyleLbl="node1" presStyleIdx="0" presStyleCnt="1" custLinFactNeighborX="0" custLinFactNeighborY="1834">
        <dgm:presLayoutVars>
          <dgm:chMax val="0"/>
          <dgm:bulletEnabled val="1"/>
        </dgm:presLayoutVars>
      </dgm:prSet>
      <dgm:spPr/>
      <dgm:t>
        <a:bodyPr/>
        <a:lstStyle/>
        <a:p>
          <a:endParaRPr lang="en-US"/>
        </a:p>
      </dgm:t>
    </dgm:pt>
  </dgm:ptLst>
  <dgm:cxnLst>
    <dgm:cxn modelId="{F24B9E53-538D-4905-BC1B-0717E0611581}" type="presOf" srcId="{17FED806-4467-4313-8F2F-53303D3009ED}" destId="{161802AB-BA89-4EA6-9C31-2FEDF52E31A7}" srcOrd="0" destOrd="0" presId="urn:microsoft.com/office/officeart/2005/8/layout/vList2"/>
    <dgm:cxn modelId="{3472336C-26AD-4E6C-95C3-62C264A4D68C}" type="presOf" srcId="{1564983A-4136-4C15-949F-D51955B1BFB2}" destId="{2CD9BF93-4DBB-4D5C-A617-548B70946978}" srcOrd="0" destOrd="0" presId="urn:microsoft.com/office/officeart/2005/8/layout/vList2"/>
    <dgm:cxn modelId="{C0F0D84E-933C-4508-BD09-FD746580C941}" srcId="{17FED806-4467-4313-8F2F-53303D3009ED}" destId="{1564983A-4136-4C15-949F-D51955B1BFB2}" srcOrd="0" destOrd="0" parTransId="{0983ABB5-782D-4903-8747-95DBD8F06449}" sibTransId="{F97CB635-FE97-4052-B2E6-CC5F78F90460}"/>
    <dgm:cxn modelId="{3FC6038C-35A0-4AC0-A832-5794245B8A3D}" type="presParOf" srcId="{161802AB-BA89-4EA6-9C31-2FEDF52E31A7}" destId="{2CD9BF93-4DBB-4D5C-A617-548B7094697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2BAC584-6222-4466-AB75-567AACDB88B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AD47292-AF28-4685-8F5F-2277BD2E192A}">
      <dgm:prSet/>
      <dgm:spPr/>
      <dgm:t>
        <a:bodyPr/>
        <a:lstStyle/>
        <a:p>
          <a:r>
            <a:rPr lang="en-US" dirty="0" smtClean="0"/>
            <a:t>Market Study Analysis</a:t>
          </a:r>
          <a:endParaRPr lang="en-US" dirty="0"/>
        </a:p>
      </dgm:t>
    </dgm:pt>
    <dgm:pt modelId="{572ABB05-4B69-41F3-8A13-1F1EB7D12965}" type="parTrans" cxnId="{3D3A9EBF-2465-4C75-A862-6BFFB7AF9949}">
      <dgm:prSet/>
      <dgm:spPr/>
      <dgm:t>
        <a:bodyPr/>
        <a:lstStyle/>
        <a:p>
          <a:endParaRPr lang="en-US"/>
        </a:p>
      </dgm:t>
    </dgm:pt>
    <dgm:pt modelId="{18CA1714-5FDA-4060-B398-59E1FF4C8D6E}" type="sibTrans" cxnId="{3D3A9EBF-2465-4C75-A862-6BFFB7AF9949}">
      <dgm:prSet/>
      <dgm:spPr/>
      <dgm:t>
        <a:bodyPr/>
        <a:lstStyle/>
        <a:p>
          <a:endParaRPr lang="en-US"/>
        </a:p>
      </dgm:t>
    </dgm:pt>
    <dgm:pt modelId="{51CAB98F-B388-460E-AE6E-7F1B2A540F7E}" type="pres">
      <dgm:prSet presAssocID="{B2BAC584-6222-4466-AB75-567AACDB88BB}" presName="linear" presStyleCnt="0">
        <dgm:presLayoutVars>
          <dgm:animLvl val="lvl"/>
          <dgm:resizeHandles val="exact"/>
        </dgm:presLayoutVars>
      </dgm:prSet>
      <dgm:spPr/>
      <dgm:t>
        <a:bodyPr/>
        <a:lstStyle/>
        <a:p>
          <a:endParaRPr lang="en-US"/>
        </a:p>
      </dgm:t>
    </dgm:pt>
    <dgm:pt modelId="{2B14356E-553E-4887-B8C4-C0725201CF2F}" type="pres">
      <dgm:prSet presAssocID="{BAD47292-AF28-4685-8F5F-2277BD2E192A}" presName="parentText" presStyleLbl="node1" presStyleIdx="0" presStyleCnt="1">
        <dgm:presLayoutVars>
          <dgm:chMax val="0"/>
          <dgm:bulletEnabled val="1"/>
        </dgm:presLayoutVars>
      </dgm:prSet>
      <dgm:spPr/>
      <dgm:t>
        <a:bodyPr/>
        <a:lstStyle/>
        <a:p>
          <a:endParaRPr lang="en-US"/>
        </a:p>
      </dgm:t>
    </dgm:pt>
  </dgm:ptLst>
  <dgm:cxnLst>
    <dgm:cxn modelId="{51B05797-94CB-4E49-82DA-8BA0453C73DA}" type="presOf" srcId="{B2BAC584-6222-4466-AB75-567AACDB88BB}" destId="{51CAB98F-B388-460E-AE6E-7F1B2A540F7E}" srcOrd="0" destOrd="0" presId="urn:microsoft.com/office/officeart/2005/8/layout/vList2"/>
    <dgm:cxn modelId="{70F8A93B-9706-41AA-8338-C1F287218959}" type="presOf" srcId="{BAD47292-AF28-4685-8F5F-2277BD2E192A}" destId="{2B14356E-553E-4887-B8C4-C0725201CF2F}" srcOrd="0" destOrd="0" presId="urn:microsoft.com/office/officeart/2005/8/layout/vList2"/>
    <dgm:cxn modelId="{3D3A9EBF-2465-4C75-A862-6BFFB7AF9949}" srcId="{B2BAC584-6222-4466-AB75-567AACDB88BB}" destId="{BAD47292-AF28-4685-8F5F-2277BD2E192A}" srcOrd="0" destOrd="0" parTransId="{572ABB05-4B69-41F3-8A13-1F1EB7D12965}" sibTransId="{18CA1714-5FDA-4060-B398-59E1FF4C8D6E}"/>
    <dgm:cxn modelId="{C483CA11-D485-46C5-9B66-3D09C5651624}" type="presParOf" srcId="{51CAB98F-B388-460E-AE6E-7F1B2A540F7E}" destId="{2B14356E-553E-4887-B8C4-C0725201CF2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7B54312-63C5-41DB-8F3B-D195A31FB2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67ED8D0-28E8-4539-AB35-B333FE22A5DE}">
      <dgm:prSet/>
      <dgm:spPr/>
      <dgm:t>
        <a:bodyPr/>
        <a:lstStyle/>
        <a:p>
          <a:r>
            <a:rPr lang="en-US" dirty="0" smtClean="0"/>
            <a:t>Market Study Analysis</a:t>
          </a:r>
          <a:endParaRPr lang="en-US" dirty="0"/>
        </a:p>
      </dgm:t>
    </dgm:pt>
    <dgm:pt modelId="{834A6393-D7E8-4020-A9DE-ADC81CFD3B62}" type="parTrans" cxnId="{B47A492A-9964-45EF-AD86-FEB48E960EC6}">
      <dgm:prSet/>
      <dgm:spPr/>
      <dgm:t>
        <a:bodyPr/>
        <a:lstStyle/>
        <a:p>
          <a:endParaRPr lang="en-US"/>
        </a:p>
      </dgm:t>
    </dgm:pt>
    <dgm:pt modelId="{9EF531CF-15BA-4E27-80BE-EF9B9058022E}" type="sibTrans" cxnId="{B47A492A-9964-45EF-AD86-FEB48E960EC6}">
      <dgm:prSet/>
      <dgm:spPr/>
      <dgm:t>
        <a:bodyPr/>
        <a:lstStyle/>
        <a:p>
          <a:endParaRPr lang="en-US"/>
        </a:p>
      </dgm:t>
    </dgm:pt>
    <dgm:pt modelId="{087A70EF-635B-4EAA-A8E5-1D1FAFE95D9F}" type="pres">
      <dgm:prSet presAssocID="{47B54312-63C5-41DB-8F3B-D195A31FB25C}" presName="linear" presStyleCnt="0">
        <dgm:presLayoutVars>
          <dgm:animLvl val="lvl"/>
          <dgm:resizeHandles val="exact"/>
        </dgm:presLayoutVars>
      </dgm:prSet>
      <dgm:spPr/>
      <dgm:t>
        <a:bodyPr/>
        <a:lstStyle/>
        <a:p>
          <a:endParaRPr lang="en-US"/>
        </a:p>
      </dgm:t>
    </dgm:pt>
    <dgm:pt modelId="{6EC79C3F-C641-4861-B496-4FB4EC8587B9}" type="pres">
      <dgm:prSet presAssocID="{B67ED8D0-28E8-4539-AB35-B333FE22A5DE}" presName="parentText" presStyleLbl="node1" presStyleIdx="0" presStyleCnt="1" custLinFactNeighborX="-7089" custLinFactNeighborY="-33833">
        <dgm:presLayoutVars>
          <dgm:chMax val="0"/>
          <dgm:bulletEnabled val="1"/>
        </dgm:presLayoutVars>
      </dgm:prSet>
      <dgm:spPr/>
      <dgm:t>
        <a:bodyPr/>
        <a:lstStyle/>
        <a:p>
          <a:endParaRPr lang="en-US"/>
        </a:p>
      </dgm:t>
    </dgm:pt>
  </dgm:ptLst>
  <dgm:cxnLst>
    <dgm:cxn modelId="{B47A492A-9964-45EF-AD86-FEB48E960EC6}" srcId="{47B54312-63C5-41DB-8F3B-D195A31FB25C}" destId="{B67ED8D0-28E8-4539-AB35-B333FE22A5DE}" srcOrd="0" destOrd="0" parTransId="{834A6393-D7E8-4020-A9DE-ADC81CFD3B62}" sibTransId="{9EF531CF-15BA-4E27-80BE-EF9B9058022E}"/>
    <dgm:cxn modelId="{E0AC1248-4A81-40D2-8565-C89C01DC4CF5}" type="presOf" srcId="{47B54312-63C5-41DB-8F3B-D195A31FB25C}" destId="{087A70EF-635B-4EAA-A8E5-1D1FAFE95D9F}" srcOrd="0" destOrd="0" presId="urn:microsoft.com/office/officeart/2005/8/layout/vList2"/>
    <dgm:cxn modelId="{28BBFDE8-7DDB-4ECC-926B-A7165FBAE29B}" type="presOf" srcId="{B67ED8D0-28E8-4539-AB35-B333FE22A5DE}" destId="{6EC79C3F-C641-4861-B496-4FB4EC8587B9}" srcOrd="0" destOrd="0" presId="urn:microsoft.com/office/officeart/2005/8/layout/vList2"/>
    <dgm:cxn modelId="{A28D6E7C-0F1D-4FF7-922C-12E6C2995D77}" type="presParOf" srcId="{087A70EF-635B-4EAA-A8E5-1D1FAFE95D9F}" destId="{6EC79C3F-C641-4861-B496-4FB4EC8587B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4B9165C-A0A2-46D3-937B-2966659D12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FFA508D-DA50-49FA-BDA9-AC362D864B7C}">
      <dgm:prSet/>
      <dgm:spPr/>
      <dgm:t>
        <a:bodyPr/>
        <a:lstStyle/>
        <a:p>
          <a:r>
            <a:rPr lang="en-US" dirty="0" smtClean="0"/>
            <a:t>Technical Study Analysis</a:t>
          </a:r>
          <a:endParaRPr lang="en-US" dirty="0"/>
        </a:p>
      </dgm:t>
    </dgm:pt>
    <dgm:pt modelId="{FA2E6514-57CC-49E9-9654-3C54AD111CAA}" type="parTrans" cxnId="{2F8CAC2F-AB4F-4BFF-8261-6C00607EA2AB}">
      <dgm:prSet/>
      <dgm:spPr/>
      <dgm:t>
        <a:bodyPr/>
        <a:lstStyle/>
        <a:p>
          <a:endParaRPr lang="en-US"/>
        </a:p>
      </dgm:t>
    </dgm:pt>
    <dgm:pt modelId="{31AE8110-6EC1-4F2C-A6A8-A74E67204012}" type="sibTrans" cxnId="{2F8CAC2F-AB4F-4BFF-8261-6C00607EA2AB}">
      <dgm:prSet/>
      <dgm:spPr/>
      <dgm:t>
        <a:bodyPr/>
        <a:lstStyle/>
        <a:p>
          <a:endParaRPr lang="en-US"/>
        </a:p>
      </dgm:t>
    </dgm:pt>
    <dgm:pt modelId="{E2E4D04A-9317-43C2-BBE9-1349850B0D87}" type="pres">
      <dgm:prSet presAssocID="{94B9165C-A0A2-46D3-937B-2966659D12C2}" presName="linear" presStyleCnt="0">
        <dgm:presLayoutVars>
          <dgm:animLvl val="lvl"/>
          <dgm:resizeHandles val="exact"/>
        </dgm:presLayoutVars>
      </dgm:prSet>
      <dgm:spPr/>
      <dgm:t>
        <a:bodyPr/>
        <a:lstStyle/>
        <a:p>
          <a:endParaRPr lang="en-US"/>
        </a:p>
      </dgm:t>
    </dgm:pt>
    <dgm:pt modelId="{F905B0FB-9E60-4037-8C0F-B8D481747198}" type="pres">
      <dgm:prSet presAssocID="{6FFA508D-DA50-49FA-BDA9-AC362D864B7C}" presName="parentText" presStyleLbl="node1" presStyleIdx="0" presStyleCnt="1">
        <dgm:presLayoutVars>
          <dgm:chMax val="0"/>
          <dgm:bulletEnabled val="1"/>
        </dgm:presLayoutVars>
      </dgm:prSet>
      <dgm:spPr/>
      <dgm:t>
        <a:bodyPr/>
        <a:lstStyle/>
        <a:p>
          <a:endParaRPr lang="en-US"/>
        </a:p>
      </dgm:t>
    </dgm:pt>
  </dgm:ptLst>
  <dgm:cxnLst>
    <dgm:cxn modelId="{22069321-3A81-496E-BDF8-78364E1CE964}" type="presOf" srcId="{94B9165C-A0A2-46D3-937B-2966659D12C2}" destId="{E2E4D04A-9317-43C2-BBE9-1349850B0D87}" srcOrd="0" destOrd="0" presId="urn:microsoft.com/office/officeart/2005/8/layout/vList2"/>
    <dgm:cxn modelId="{0ACF3B2A-0FDA-436B-945A-016FAE5B271B}" type="presOf" srcId="{6FFA508D-DA50-49FA-BDA9-AC362D864B7C}" destId="{F905B0FB-9E60-4037-8C0F-B8D481747198}" srcOrd="0" destOrd="0" presId="urn:microsoft.com/office/officeart/2005/8/layout/vList2"/>
    <dgm:cxn modelId="{2F8CAC2F-AB4F-4BFF-8261-6C00607EA2AB}" srcId="{94B9165C-A0A2-46D3-937B-2966659D12C2}" destId="{6FFA508D-DA50-49FA-BDA9-AC362D864B7C}" srcOrd="0" destOrd="0" parTransId="{FA2E6514-57CC-49E9-9654-3C54AD111CAA}" sibTransId="{31AE8110-6EC1-4F2C-A6A8-A74E67204012}"/>
    <dgm:cxn modelId="{9CD09C40-C53D-4C02-BCEE-FC07B316DD39}" type="presParOf" srcId="{E2E4D04A-9317-43C2-BBE9-1349850B0D87}" destId="{F905B0FB-9E60-4037-8C0F-B8D48174719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7EA7E91-01BA-418F-9A87-3162718E72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D37D5A6-E888-4E53-A5BC-77E565435EA8}">
      <dgm:prSet/>
      <dgm:spPr/>
      <dgm:t>
        <a:bodyPr/>
        <a:lstStyle/>
        <a:p>
          <a:r>
            <a:rPr lang="en-US" dirty="0" smtClean="0"/>
            <a:t>Technical Study Analysis</a:t>
          </a:r>
          <a:endParaRPr lang="en-US" dirty="0"/>
        </a:p>
      </dgm:t>
    </dgm:pt>
    <dgm:pt modelId="{C84048AB-61CA-411F-81BA-D9272F316273}" type="parTrans" cxnId="{B0801A4E-3A91-49CC-BF0B-AC281E15A85C}">
      <dgm:prSet/>
      <dgm:spPr/>
      <dgm:t>
        <a:bodyPr/>
        <a:lstStyle/>
        <a:p>
          <a:endParaRPr lang="en-US"/>
        </a:p>
      </dgm:t>
    </dgm:pt>
    <dgm:pt modelId="{5050032D-9BCF-4641-9066-51BA8A925EA1}" type="sibTrans" cxnId="{B0801A4E-3A91-49CC-BF0B-AC281E15A85C}">
      <dgm:prSet/>
      <dgm:spPr/>
      <dgm:t>
        <a:bodyPr/>
        <a:lstStyle/>
        <a:p>
          <a:endParaRPr lang="en-US"/>
        </a:p>
      </dgm:t>
    </dgm:pt>
    <dgm:pt modelId="{4C7D3B9E-9F94-456C-91B0-8D5A6E7F3554}" type="pres">
      <dgm:prSet presAssocID="{77EA7E91-01BA-418F-9A87-3162718E727E}" presName="linear" presStyleCnt="0">
        <dgm:presLayoutVars>
          <dgm:animLvl val="lvl"/>
          <dgm:resizeHandles val="exact"/>
        </dgm:presLayoutVars>
      </dgm:prSet>
      <dgm:spPr/>
      <dgm:t>
        <a:bodyPr/>
        <a:lstStyle/>
        <a:p>
          <a:endParaRPr lang="en-US"/>
        </a:p>
      </dgm:t>
    </dgm:pt>
    <dgm:pt modelId="{76BCC62A-BD03-4F8F-BA98-3AF657713ED5}" type="pres">
      <dgm:prSet presAssocID="{2D37D5A6-E888-4E53-A5BC-77E565435EA8}" presName="parentText" presStyleLbl="node1" presStyleIdx="0" presStyleCnt="1" custLinFactNeighborX="-5977" custLinFactNeighborY="-51223">
        <dgm:presLayoutVars>
          <dgm:chMax val="0"/>
          <dgm:bulletEnabled val="1"/>
        </dgm:presLayoutVars>
      </dgm:prSet>
      <dgm:spPr/>
      <dgm:t>
        <a:bodyPr/>
        <a:lstStyle/>
        <a:p>
          <a:endParaRPr lang="en-US"/>
        </a:p>
      </dgm:t>
    </dgm:pt>
  </dgm:ptLst>
  <dgm:cxnLst>
    <dgm:cxn modelId="{BF614ADB-E451-4910-9D31-B3118B7CBD9D}" type="presOf" srcId="{2D37D5A6-E888-4E53-A5BC-77E565435EA8}" destId="{76BCC62A-BD03-4F8F-BA98-3AF657713ED5}" srcOrd="0" destOrd="0" presId="urn:microsoft.com/office/officeart/2005/8/layout/vList2"/>
    <dgm:cxn modelId="{B0801A4E-3A91-49CC-BF0B-AC281E15A85C}" srcId="{77EA7E91-01BA-418F-9A87-3162718E727E}" destId="{2D37D5A6-E888-4E53-A5BC-77E565435EA8}" srcOrd="0" destOrd="0" parTransId="{C84048AB-61CA-411F-81BA-D9272F316273}" sibTransId="{5050032D-9BCF-4641-9066-51BA8A925EA1}"/>
    <dgm:cxn modelId="{3B1A5BE7-BAEB-4F50-AB96-C19F884F861A}" type="presOf" srcId="{77EA7E91-01BA-418F-9A87-3162718E727E}" destId="{4C7D3B9E-9F94-456C-91B0-8D5A6E7F3554}" srcOrd="0" destOrd="0" presId="urn:microsoft.com/office/officeart/2005/8/layout/vList2"/>
    <dgm:cxn modelId="{F5B710DD-7E88-4383-9F7F-3FA594E29EEF}" type="presParOf" srcId="{4C7D3B9E-9F94-456C-91B0-8D5A6E7F3554}" destId="{76BCC62A-BD03-4F8F-BA98-3AF657713ED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F049CEB-EFDD-434E-9CA8-62AFEAE7C223}" type="doc">
      <dgm:prSet loTypeId="urn:microsoft.com/office/officeart/2005/8/layout/orgChart1" loCatId="hierarchy" qsTypeId="urn:microsoft.com/office/officeart/2005/8/quickstyle/simple4" qsCatId="simple" csTypeId="urn:microsoft.com/office/officeart/2005/8/colors/accent1_2" csCatId="accent1" phldr="1"/>
      <dgm:spPr/>
      <dgm:t>
        <a:bodyPr/>
        <a:lstStyle/>
        <a:p>
          <a:endParaRPr lang="en-US"/>
        </a:p>
      </dgm:t>
    </dgm:pt>
    <dgm:pt modelId="{7DEF021C-D205-4093-95C2-A55E2BF70604}">
      <dgm:prSet phldrT="[Text]" custT="1"/>
      <dgm:spPr/>
      <dgm:t>
        <a:bodyPr/>
        <a:lstStyle/>
        <a:p>
          <a:pPr algn="ctr"/>
          <a:r>
            <a:rPr lang="en-US" sz="2400"/>
            <a:t>CEO</a:t>
          </a:r>
        </a:p>
      </dgm:t>
    </dgm:pt>
    <dgm:pt modelId="{F4BDF8E1-7BCA-4C6C-B8DF-72270DEA2482}" type="parTrans" cxnId="{D1D428AA-A1E2-42CE-9F16-F015E27B903D}">
      <dgm:prSet/>
      <dgm:spPr/>
      <dgm:t>
        <a:bodyPr/>
        <a:lstStyle/>
        <a:p>
          <a:pPr algn="ctr"/>
          <a:endParaRPr lang="en-US"/>
        </a:p>
      </dgm:t>
    </dgm:pt>
    <dgm:pt modelId="{64B7118F-1F46-4544-8FC0-B3022B928BB6}" type="sibTrans" cxnId="{D1D428AA-A1E2-42CE-9F16-F015E27B903D}">
      <dgm:prSet/>
      <dgm:spPr/>
      <dgm:t>
        <a:bodyPr/>
        <a:lstStyle/>
        <a:p>
          <a:pPr algn="ctr"/>
          <a:endParaRPr lang="en-US"/>
        </a:p>
      </dgm:t>
    </dgm:pt>
    <dgm:pt modelId="{63012F29-FF85-4D9E-B2C6-7B68F4E2062A}" type="asst">
      <dgm:prSet phldrT="[Text]" custT="1"/>
      <dgm:spPr/>
      <dgm:t>
        <a:bodyPr/>
        <a:lstStyle/>
        <a:p>
          <a:pPr algn="ctr"/>
          <a:r>
            <a:rPr lang="en-US" sz="1400"/>
            <a:t>Quality Control Supervisor</a:t>
          </a:r>
        </a:p>
      </dgm:t>
    </dgm:pt>
    <dgm:pt modelId="{51BF7251-E3DE-4B9A-AB39-42EB82C8DA70}" type="parTrans" cxnId="{F0B5F375-24E4-419B-B001-E506D6F8D1B3}">
      <dgm:prSet/>
      <dgm:spPr/>
      <dgm:t>
        <a:bodyPr/>
        <a:lstStyle/>
        <a:p>
          <a:pPr algn="ctr"/>
          <a:endParaRPr lang="en-US"/>
        </a:p>
      </dgm:t>
    </dgm:pt>
    <dgm:pt modelId="{B58FC269-71EB-4C02-9158-026DCD9E9FAF}" type="sibTrans" cxnId="{F0B5F375-24E4-419B-B001-E506D6F8D1B3}">
      <dgm:prSet/>
      <dgm:spPr/>
      <dgm:t>
        <a:bodyPr/>
        <a:lstStyle/>
        <a:p>
          <a:pPr algn="ctr"/>
          <a:endParaRPr lang="en-US"/>
        </a:p>
      </dgm:t>
    </dgm:pt>
    <dgm:pt modelId="{01089DE9-1306-4174-AD6D-63957C1ED584}">
      <dgm:prSet phldrT="[Text]" custT="1"/>
      <dgm:spPr/>
      <dgm:t>
        <a:bodyPr/>
        <a:lstStyle/>
        <a:p>
          <a:pPr algn="ctr"/>
          <a:r>
            <a:rPr lang="en-US" sz="1600" dirty="0" smtClean="0"/>
            <a:t>Transportation &amp; Material </a:t>
          </a:r>
          <a:r>
            <a:rPr lang="en-US" sz="1600" dirty="0"/>
            <a:t>Handling</a:t>
          </a:r>
        </a:p>
      </dgm:t>
    </dgm:pt>
    <dgm:pt modelId="{D447230A-4AE7-4F7A-B43E-0568EFCD0F81}" type="parTrans" cxnId="{192E2C75-CDE1-40A3-857D-A364E9D80B45}">
      <dgm:prSet/>
      <dgm:spPr/>
      <dgm:t>
        <a:bodyPr/>
        <a:lstStyle/>
        <a:p>
          <a:pPr algn="ctr"/>
          <a:endParaRPr lang="en-US"/>
        </a:p>
      </dgm:t>
    </dgm:pt>
    <dgm:pt modelId="{5F1A32EC-3850-4CE5-B789-A13EB2834321}" type="sibTrans" cxnId="{192E2C75-CDE1-40A3-857D-A364E9D80B45}">
      <dgm:prSet/>
      <dgm:spPr/>
      <dgm:t>
        <a:bodyPr/>
        <a:lstStyle/>
        <a:p>
          <a:pPr algn="ctr"/>
          <a:endParaRPr lang="en-US"/>
        </a:p>
      </dgm:t>
    </dgm:pt>
    <dgm:pt modelId="{0A1A9C64-9C46-40C2-A8CB-7B86DD3B09AA}">
      <dgm:prSet phldrT="[Text]" custT="1"/>
      <dgm:spPr/>
      <dgm:t>
        <a:bodyPr/>
        <a:lstStyle/>
        <a:p>
          <a:pPr algn="ctr"/>
          <a:r>
            <a:rPr lang="en-US" sz="1600"/>
            <a:t>Sales &amp; Marketing</a:t>
          </a:r>
        </a:p>
      </dgm:t>
    </dgm:pt>
    <dgm:pt modelId="{7175A5FD-911E-4CF5-AACB-96B3941232C2}" type="parTrans" cxnId="{765B7DC4-6841-4910-B4A4-A1F5982F065A}">
      <dgm:prSet/>
      <dgm:spPr/>
      <dgm:t>
        <a:bodyPr/>
        <a:lstStyle/>
        <a:p>
          <a:pPr algn="ctr"/>
          <a:endParaRPr lang="en-US"/>
        </a:p>
      </dgm:t>
    </dgm:pt>
    <dgm:pt modelId="{FD399C82-5B85-4E25-A30B-986BF51EB90A}" type="sibTrans" cxnId="{765B7DC4-6841-4910-B4A4-A1F5982F065A}">
      <dgm:prSet/>
      <dgm:spPr/>
      <dgm:t>
        <a:bodyPr/>
        <a:lstStyle/>
        <a:p>
          <a:pPr algn="ctr"/>
          <a:endParaRPr lang="en-US"/>
        </a:p>
      </dgm:t>
    </dgm:pt>
    <dgm:pt modelId="{7F14B264-BE40-45B7-8D4C-33E16FAEEAF3}">
      <dgm:prSet phldrT="[Text]" custT="1"/>
      <dgm:spPr/>
      <dgm:t>
        <a:bodyPr/>
        <a:lstStyle/>
        <a:p>
          <a:pPr algn="ctr"/>
          <a:r>
            <a:rPr lang="en-US" sz="1600"/>
            <a:t>Finance &amp; Accounting</a:t>
          </a:r>
        </a:p>
      </dgm:t>
    </dgm:pt>
    <dgm:pt modelId="{3981F1D2-2D61-4C00-A9F6-6368F91DAF70}" type="parTrans" cxnId="{19C09325-0C39-4756-A319-D4A84451B6F4}">
      <dgm:prSet/>
      <dgm:spPr/>
      <dgm:t>
        <a:bodyPr/>
        <a:lstStyle/>
        <a:p>
          <a:pPr algn="ctr"/>
          <a:endParaRPr lang="en-US"/>
        </a:p>
      </dgm:t>
    </dgm:pt>
    <dgm:pt modelId="{9F3F94BB-E46A-428A-9949-32432E70B235}" type="sibTrans" cxnId="{19C09325-0C39-4756-A319-D4A84451B6F4}">
      <dgm:prSet/>
      <dgm:spPr/>
      <dgm:t>
        <a:bodyPr/>
        <a:lstStyle/>
        <a:p>
          <a:pPr algn="ctr"/>
          <a:endParaRPr lang="en-US"/>
        </a:p>
      </dgm:t>
    </dgm:pt>
    <dgm:pt modelId="{7EA88C29-B624-4900-BC72-AE098D57FACD}">
      <dgm:prSet phldrT="[Text]"/>
      <dgm:spPr/>
      <dgm:t>
        <a:bodyPr/>
        <a:lstStyle/>
        <a:p>
          <a:pPr algn="ctr"/>
          <a:r>
            <a:rPr lang="en-US"/>
            <a:t>Sales</a:t>
          </a:r>
        </a:p>
      </dgm:t>
    </dgm:pt>
    <dgm:pt modelId="{70639345-CDBE-4598-AA7D-4C46EF8BE255}" type="parTrans" cxnId="{8EE12201-F7D2-454A-A150-162651AF1953}">
      <dgm:prSet/>
      <dgm:spPr/>
      <dgm:t>
        <a:bodyPr/>
        <a:lstStyle/>
        <a:p>
          <a:pPr algn="ctr"/>
          <a:endParaRPr lang="en-US"/>
        </a:p>
      </dgm:t>
    </dgm:pt>
    <dgm:pt modelId="{606934BE-571D-4E4E-BDD7-A3B97616B986}" type="sibTrans" cxnId="{8EE12201-F7D2-454A-A150-162651AF1953}">
      <dgm:prSet/>
      <dgm:spPr/>
      <dgm:t>
        <a:bodyPr/>
        <a:lstStyle/>
        <a:p>
          <a:pPr algn="ctr"/>
          <a:endParaRPr lang="en-US"/>
        </a:p>
      </dgm:t>
    </dgm:pt>
    <dgm:pt modelId="{40869AEC-55FD-46BC-94AE-52D32E502772}">
      <dgm:prSet phldrT="[Text]"/>
      <dgm:spPr/>
      <dgm:t>
        <a:bodyPr/>
        <a:lstStyle/>
        <a:p>
          <a:pPr algn="ctr"/>
          <a:r>
            <a:rPr lang="en-US"/>
            <a:t>Bids &amp; Projects</a:t>
          </a:r>
        </a:p>
      </dgm:t>
    </dgm:pt>
    <dgm:pt modelId="{46BEBFF0-065A-4E47-BCD4-43CDC0BB73E1}" type="parTrans" cxnId="{BA04797B-9873-4200-9166-EBCFC93C2DFF}">
      <dgm:prSet/>
      <dgm:spPr/>
      <dgm:t>
        <a:bodyPr/>
        <a:lstStyle/>
        <a:p>
          <a:pPr algn="ctr"/>
          <a:endParaRPr lang="en-US"/>
        </a:p>
      </dgm:t>
    </dgm:pt>
    <dgm:pt modelId="{B4DDB6A3-BFD7-433A-A208-D5FA329A744C}" type="sibTrans" cxnId="{BA04797B-9873-4200-9166-EBCFC93C2DFF}">
      <dgm:prSet/>
      <dgm:spPr/>
      <dgm:t>
        <a:bodyPr/>
        <a:lstStyle/>
        <a:p>
          <a:pPr algn="ctr"/>
          <a:endParaRPr lang="en-US"/>
        </a:p>
      </dgm:t>
    </dgm:pt>
    <dgm:pt modelId="{3A5E001A-4545-46FF-B678-C0B2D5E25232}">
      <dgm:prSet phldrT="[Text]"/>
      <dgm:spPr/>
      <dgm:t>
        <a:bodyPr/>
        <a:lstStyle/>
        <a:p>
          <a:pPr algn="ctr"/>
          <a:r>
            <a:rPr lang="en-US"/>
            <a:t>Marketing &amp; Promotion</a:t>
          </a:r>
        </a:p>
      </dgm:t>
    </dgm:pt>
    <dgm:pt modelId="{E96F6A1D-E5A4-497B-9A13-4048B6975631}" type="parTrans" cxnId="{6A965A9A-0748-460E-ADDA-44E07006B20F}">
      <dgm:prSet/>
      <dgm:spPr/>
      <dgm:t>
        <a:bodyPr/>
        <a:lstStyle/>
        <a:p>
          <a:pPr algn="ctr"/>
          <a:endParaRPr lang="en-US"/>
        </a:p>
      </dgm:t>
    </dgm:pt>
    <dgm:pt modelId="{8EFF159B-458C-4BB7-BDAC-CA7D356D311D}" type="sibTrans" cxnId="{6A965A9A-0748-460E-ADDA-44E07006B20F}">
      <dgm:prSet/>
      <dgm:spPr/>
      <dgm:t>
        <a:bodyPr/>
        <a:lstStyle/>
        <a:p>
          <a:pPr algn="ctr"/>
          <a:endParaRPr lang="en-US"/>
        </a:p>
      </dgm:t>
    </dgm:pt>
    <dgm:pt modelId="{CB003040-363C-41F4-8D29-983C4A728B4C}">
      <dgm:prSet phldrT="[Text]"/>
      <dgm:spPr/>
      <dgm:t>
        <a:bodyPr/>
        <a:lstStyle/>
        <a:p>
          <a:pPr algn="ctr"/>
          <a:r>
            <a:rPr lang="en-US"/>
            <a:t>Purchaising</a:t>
          </a:r>
        </a:p>
      </dgm:t>
    </dgm:pt>
    <dgm:pt modelId="{50DFCE8F-8538-4EC9-B95C-B5B3CD6827FA}" type="parTrans" cxnId="{C2FAAFFE-09F3-4E0A-8048-DBCFA5E1DB45}">
      <dgm:prSet/>
      <dgm:spPr/>
      <dgm:t>
        <a:bodyPr/>
        <a:lstStyle/>
        <a:p>
          <a:pPr algn="ctr"/>
          <a:endParaRPr lang="en-US"/>
        </a:p>
      </dgm:t>
    </dgm:pt>
    <dgm:pt modelId="{5BFD4223-3FEC-4520-9914-7D960B6E25BA}" type="sibTrans" cxnId="{C2FAAFFE-09F3-4E0A-8048-DBCFA5E1DB45}">
      <dgm:prSet/>
      <dgm:spPr/>
      <dgm:t>
        <a:bodyPr/>
        <a:lstStyle/>
        <a:p>
          <a:pPr algn="ctr"/>
          <a:endParaRPr lang="en-US"/>
        </a:p>
      </dgm:t>
    </dgm:pt>
    <dgm:pt modelId="{D92CE8CC-5E1D-4B0B-97A4-D1A6DBF179E3}">
      <dgm:prSet phldrT="[Text]"/>
      <dgm:spPr/>
      <dgm:t>
        <a:bodyPr/>
        <a:lstStyle/>
        <a:p>
          <a:pPr algn="ctr"/>
          <a:r>
            <a:rPr lang="en-US"/>
            <a:t>Accounting</a:t>
          </a:r>
        </a:p>
      </dgm:t>
    </dgm:pt>
    <dgm:pt modelId="{26599A04-5644-4EA6-9CB1-7AB915FC2846}" type="parTrans" cxnId="{824B88B2-54E3-4F1D-B0E9-ADEAC18F55D8}">
      <dgm:prSet/>
      <dgm:spPr/>
      <dgm:t>
        <a:bodyPr/>
        <a:lstStyle/>
        <a:p>
          <a:pPr algn="ctr"/>
          <a:endParaRPr lang="en-US"/>
        </a:p>
      </dgm:t>
    </dgm:pt>
    <dgm:pt modelId="{E8FCCD61-2E15-4225-A00F-850BD7358438}" type="sibTrans" cxnId="{824B88B2-54E3-4F1D-B0E9-ADEAC18F55D8}">
      <dgm:prSet/>
      <dgm:spPr/>
      <dgm:t>
        <a:bodyPr/>
        <a:lstStyle/>
        <a:p>
          <a:pPr algn="ctr"/>
          <a:endParaRPr lang="en-US"/>
        </a:p>
      </dgm:t>
    </dgm:pt>
    <dgm:pt modelId="{9DB40FE9-4279-4BB0-80BC-AE293BABD8F0}">
      <dgm:prSet phldrT="[Text]" custT="1"/>
      <dgm:spPr/>
      <dgm:t>
        <a:bodyPr/>
        <a:lstStyle/>
        <a:p>
          <a:pPr algn="ctr"/>
          <a:r>
            <a:rPr lang="en-US" sz="1600" dirty="0"/>
            <a:t>Production &amp; Manufacturing</a:t>
          </a:r>
        </a:p>
      </dgm:t>
    </dgm:pt>
    <dgm:pt modelId="{31ABBEAA-9656-49B2-AAED-CF8E7F190361}" type="parTrans" cxnId="{8A0DD1FE-142F-43BB-8352-F09B84FDEA62}">
      <dgm:prSet/>
      <dgm:spPr/>
      <dgm:t>
        <a:bodyPr/>
        <a:lstStyle/>
        <a:p>
          <a:pPr algn="ctr"/>
          <a:endParaRPr lang="en-US"/>
        </a:p>
      </dgm:t>
    </dgm:pt>
    <dgm:pt modelId="{0B2F407D-1AFE-4EE5-AD21-1DB882FD5345}" type="sibTrans" cxnId="{8A0DD1FE-142F-43BB-8352-F09B84FDEA62}">
      <dgm:prSet/>
      <dgm:spPr/>
      <dgm:t>
        <a:bodyPr/>
        <a:lstStyle/>
        <a:p>
          <a:pPr algn="ctr"/>
          <a:endParaRPr lang="en-US"/>
        </a:p>
      </dgm:t>
    </dgm:pt>
    <dgm:pt modelId="{4BE15409-86C6-4150-B918-1ED6C7748A74}">
      <dgm:prSet phldrT="[Text]"/>
      <dgm:spPr/>
      <dgm:t>
        <a:bodyPr/>
        <a:lstStyle/>
        <a:p>
          <a:pPr algn="ctr"/>
          <a:r>
            <a:rPr lang="en-US"/>
            <a:t>Inventory Management</a:t>
          </a:r>
        </a:p>
      </dgm:t>
    </dgm:pt>
    <dgm:pt modelId="{DA24E237-1CB0-4833-A727-B09A90C9D9C5}" type="parTrans" cxnId="{1F4CCE22-C619-4E94-813B-A5FEACFA6602}">
      <dgm:prSet/>
      <dgm:spPr/>
      <dgm:t>
        <a:bodyPr/>
        <a:lstStyle/>
        <a:p>
          <a:pPr algn="ctr"/>
          <a:endParaRPr lang="en-US"/>
        </a:p>
      </dgm:t>
    </dgm:pt>
    <dgm:pt modelId="{2CD024D3-F349-45FA-8EBF-4A5F8750F50D}" type="sibTrans" cxnId="{1F4CCE22-C619-4E94-813B-A5FEACFA6602}">
      <dgm:prSet/>
      <dgm:spPr/>
      <dgm:t>
        <a:bodyPr/>
        <a:lstStyle/>
        <a:p>
          <a:pPr algn="ctr"/>
          <a:endParaRPr lang="en-US"/>
        </a:p>
      </dgm:t>
    </dgm:pt>
    <dgm:pt modelId="{A21CED71-DD18-4A7F-A90E-909CD3C130CD}">
      <dgm:prSet phldrT="[Text]"/>
      <dgm:spPr/>
      <dgm:t>
        <a:bodyPr/>
        <a:lstStyle/>
        <a:p>
          <a:pPr algn="ctr"/>
          <a:r>
            <a:rPr lang="en-US"/>
            <a:t>Production Management</a:t>
          </a:r>
        </a:p>
      </dgm:t>
    </dgm:pt>
    <dgm:pt modelId="{2252E5F8-AEF1-4E69-9D14-62FDB90BD3BD}" type="parTrans" cxnId="{F3F1DC95-7F22-4AE8-86A0-F5C03BA3FBF1}">
      <dgm:prSet/>
      <dgm:spPr/>
      <dgm:t>
        <a:bodyPr/>
        <a:lstStyle/>
        <a:p>
          <a:pPr algn="ctr"/>
          <a:endParaRPr lang="en-US"/>
        </a:p>
      </dgm:t>
    </dgm:pt>
    <dgm:pt modelId="{BE29217C-CFE9-45EA-A873-58A91FE5D31A}" type="sibTrans" cxnId="{F3F1DC95-7F22-4AE8-86A0-F5C03BA3FBF1}">
      <dgm:prSet/>
      <dgm:spPr/>
      <dgm:t>
        <a:bodyPr/>
        <a:lstStyle/>
        <a:p>
          <a:pPr algn="ctr"/>
          <a:endParaRPr lang="en-US"/>
        </a:p>
      </dgm:t>
    </dgm:pt>
    <dgm:pt modelId="{844C151C-387D-458D-A128-F7D6565E305A}">
      <dgm:prSet phldrT="[Text]"/>
      <dgm:spPr/>
      <dgm:t>
        <a:bodyPr/>
        <a:lstStyle/>
        <a:p>
          <a:pPr algn="ctr"/>
          <a:r>
            <a:rPr lang="en-US"/>
            <a:t>Maintenance</a:t>
          </a:r>
        </a:p>
      </dgm:t>
    </dgm:pt>
    <dgm:pt modelId="{1FBE3A49-B354-48BC-B1EF-854CADB2F1E7}" type="parTrans" cxnId="{4808C86B-42D2-423B-89F0-6A3A08E1EC99}">
      <dgm:prSet/>
      <dgm:spPr/>
      <dgm:t>
        <a:bodyPr/>
        <a:lstStyle/>
        <a:p>
          <a:pPr algn="ctr"/>
          <a:endParaRPr lang="en-US"/>
        </a:p>
      </dgm:t>
    </dgm:pt>
    <dgm:pt modelId="{1052D800-D169-4724-A151-A5CDFE295ADD}" type="sibTrans" cxnId="{4808C86B-42D2-423B-89F0-6A3A08E1EC99}">
      <dgm:prSet/>
      <dgm:spPr/>
      <dgm:t>
        <a:bodyPr/>
        <a:lstStyle/>
        <a:p>
          <a:pPr algn="ctr"/>
          <a:endParaRPr lang="en-US"/>
        </a:p>
      </dgm:t>
    </dgm:pt>
    <dgm:pt modelId="{040489A0-5FA3-46DB-BC92-8D97B9A7D842}">
      <dgm:prSet phldrT="[Text]"/>
      <dgm:spPr/>
      <dgm:t>
        <a:bodyPr/>
        <a:lstStyle/>
        <a:p>
          <a:pPr algn="ctr"/>
          <a:r>
            <a:rPr lang="en-US"/>
            <a:t>Company Car</a:t>
          </a:r>
        </a:p>
      </dgm:t>
    </dgm:pt>
    <dgm:pt modelId="{66619C53-18A0-47AE-BBDA-61890C17B0B8}" type="parTrans" cxnId="{D6802257-7B52-47E7-A1C8-A259CF47C4DA}">
      <dgm:prSet/>
      <dgm:spPr/>
      <dgm:t>
        <a:bodyPr/>
        <a:lstStyle/>
        <a:p>
          <a:pPr algn="ctr"/>
          <a:endParaRPr lang="en-US"/>
        </a:p>
      </dgm:t>
    </dgm:pt>
    <dgm:pt modelId="{82D80295-D64D-47E0-9FEE-38A75C1EEBC0}" type="sibTrans" cxnId="{D6802257-7B52-47E7-A1C8-A259CF47C4DA}">
      <dgm:prSet/>
      <dgm:spPr/>
      <dgm:t>
        <a:bodyPr/>
        <a:lstStyle/>
        <a:p>
          <a:pPr algn="ctr"/>
          <a:endParaRPr lang="en-US"/>
        </a:p>
      </dgm:t>
    </dgm:pt>
    <dgm:pt modelId="{5BDD5744-6CB3-40CE-B7CA-B2552CCC5CD9}">
      <dgm:prSet phldrT="[Text]"/>
      <dgm:spPr/>
      <dgm:t>
        <a:bodyPr/>
        <a:lstStyle/>
        <a:p>
          <a:pPr algn="ctr"/>
          <a:r>
            <a:rPr lang="en-US"/>
            <a:t>Forklift Driver</a:t>
          </a:r>
        </a:p>
      </dgm:t>
    </dgm:pt>
    <dgm:pt modelId="{7AA29333-0AE0-4945-9288-CADD3EC22ADB}" type="parTrans" cxnId="{5180081B-0918-4449-B92C-06A9EF7C38FF}">
      <dgm:prSet/>
      <dgm:spPr/>
      <dgm:t>
        <a:bodyPr/>
        <a:lstStyle/>
        <a:p>
          <a:pPr algn="ctr"/>
          <a:endParaRPr lang="en-US"/>
        </a:p>
      </dgm:t>
    </dgm:pt>
    <dgm:pt modelId="{420C7BB4-6E84-42A2-8E5D-144CBE5B34B0}" type="sibTrans" cxnId="{5180081B-0918-4449-B92C-06A9EF7C38FF}">
      <dgm:prSet/>
      <dgm:spPr/>
      <dgm:t>
        <a:bodyPr/>
        <a:lstStyle/>
        <a:p>
          <a:pPr algn="ctr"/>
          <a:endParaRPr lang="en-US"/>
        </a:p>
      </dgm:t>
    </dgm:pt>
    <dgm:pt modelId="{2A3C406D-2733-4E62-B27E-DF8945937904}" type="pres">
      <dgm:prSet presAssocID="{2F049CEB-EFDD-434E-9CA8-62AFEAE7C223}" presName="hierChild1" presStyleCnt="0">
        <dgm:presLayoutVars>
          <dgm:orgChart val="1"/>
          <dgm:chPref val="1"/>
          <dgm:dir/>
          <dgm:animOne val="branch"/>
          <dgm:animLvl val="lvl"/>
          <dgm:resizeHandles/>
        </dgm:presLayoutVars>
      </dgm:prSet>
      <dgm:spPr/>
      <dgm:t>
        <a:bodyPr/>
        <a:lstStyle/>
        <a:p>
          <a:endParaRPr lang="en-US"/>
        </a:p>
      </dgm:t>
    </dgm:pt>
    <dgm:pt modelId="{B095FBAD-D70C-4272-B69D-1CB5DA8A6D99}" type="pres">
      <dgm:prSet presAssocID="{7DEF021C-D205-4093-95C2-A55E2BF70604}" presName="hierRoot1" presStyleCnt="0">
        <dgm:presLayoutVars>
          <dgm:hierBranch val="init"/>
        </dgm:presLayoutVars>
      </dgm:prSet>
      <dgm:spPr/>
    </dgm:pt>
    <dgm:pt modelId="{631F054E-9348-45CF-AF48-D8256CDA4CEE}" type="pres">
      <dgm:prSet presAssocID="{7DEF021C-D205-4093-95C2-A55E2BF70604}" presName="rootComposite1" presStyleCnt="0"/>
      <dgm:spPr/>
    </dgm:pt>
    <dgm:pt modelId="{5D09B4F6-2D59-4A17-83A8-EC3F92C850F1}" type="pres">
      <dgm:prSet presAssocID="{7DEF021C-D205-4093-95C2-A55E2BF70604}" presName="rootText1" presStyleLbl="node0" presStyleIdx="0" presStyleCnt="1" custScaleX="90909" custScaleY="90909">
        <dgm:presLayoutVars>
          <dgm:chPref val="3"/>
        </dgm:presLayoutVars>
      </dgm:prSet>
      <dgm:spPr>
        <a:prstGeom prst="roundRect">
          <a:avLst/>
        </a:prstGeom>
      </dgm:spPr>
      <dgm:t>
        <a:bodyPr/>
        <a:lstStyle/>
        <a:p>
          <a:endParaRPr lang="en-US"/>
        </a:p>
      </dgm:t>
    </dgm:pt>
    <dgm:pt modelId="{CF578F03-7D2C-4EC6-B66C-B5FD80C78E22}" type="pres">
      <dgm:prSet presAssocID="{7DEF021C-D205-4093-95C2-A55E2BF70604}" presName="rootConnector1" presStyleLbl="node1" presStyleIdx="0" presStyleCnt="0"/>
      <dgm:spPr/>
      <dgm:t>
        <a:bodyPr/>
        <a:lstStyle/>
        <a:p>
          <a:endParaRPr lang="en-US"/>
        </a:p>
      </dgm:t>
    </dgm:pt>
    <dgm:pt modelId="{6C9375AD-9EE0-4834-AF83-1215DD4976C6}" type="pres">
      <dgm:prSet presAssocID="{7DEF021C-D205-4093-95C2-A55E2BF70604}" presName="hierChild2" presStyleCnt="0"/>
      <dgm:spPr/>
    </dgm:pt>
    <dgm:pt modelId="{F956EC54-AAE2-407E-8ECC-543FFC58D98F}" type="pres">
      <dgm:prSet presAssocID="{D447230A-4AE7-4F7A-B43E-0568EFCD0F81}" presName="Name37" presStyleLbl="parChTrans1D2" presStyleIdx="0" presStyleCnt="5"/>
      <dgm:spPr/>
      <dgm:t>
        <a:bodyPr/>
        <a:lstStyle/>
        <a:p>
          <a:endParaRPr lang="en-US"/>
        </a:p>
      </dgm:t>
    </dgm:pt>
    <dgm:pt modelId="{7441BA2C-3BF7-4FDB-BD05-0EE5F7500907}" type="pres">
      <dgm:prSet presAssocID="{01089DE9-1306-4174-AD6D-63957C1ED584}" presName="hierRoot2" presStyleCnt="0">
        <dgm:presLayoutVars>
          <dgm:hierBranch val="init"/>
        </dgm:presLayoutVars>
      </dgm:prSet>
      <dgm:spPr/>
    </dgm:pt>
    <dgm:pt modelId="{5E5106AD-D0E6-47C6-9354-6B2AC6E087AB}" type="pres">
      <dgm:prSet presAssocID="{01089DE9-1306-4174-AD6D-63957C1ED584}" presName="rootComposite" presStyleCnt="0"/>
      <dgm:spPr/>
    </dgm:pt>
    <dgm:pt modelId="{ED382347-0AAC-458E-92C4-715145DB4BBC}" type="pres">
      <dgm:prSet presAssocID="{01089DE9-1306-4174-AD6D-63957C1ED584}" presName="rootText" presStyleLbl="node2" presStyleIdx="0" presStyleCnt="4" custScaleX="136481" custScaleY="90910">
        <dgm:presLayoutVars>
          <dgm:chPref val="3"/>
        </dgm:presLayoutVars>
      </dgm:prSet>
      <dgm:spPr>
        <a:prstGeom prst="roundRect">
          <a:avLst/>
        </a:prstGeom>
      </dgm:spPr>
      <dgm:t>
        <a:bodyPr/>
        <a:lstStyle/>
        <a:p>
          <a:endParaRPr lang="en-US"/>
        </a:p>
      </dgm:t>
    </dgm:pt>
    <dgm:pt modelId="{27AFC7D8-A483-472D-8163-DD46F6D3AE43}" type="pres">
      <dgm:prSet presAssocID="{01089DE9-1306-4174-AD6D-63957C1ED584}" presName="rootConnector" presStyleLbl="node2" presStyleIdx="0" presStyleCnt="4"/>
      <dgm:spPr/>
      <dgm:t>
        <a:bodyPr/>
        <a:lstStyle/>
        <a:p>
          <a:endParaRPr lang="en-US"/>
        </a:p>
      </dgm:t>
    </dgm:pt>
    <dgm:pt modelId="{76D6C6F6-90C3-4D3A-803B-1D753AA1117C}" type="pres">
      <dgm:prSet presAssocID="{01089DE9-1306-4174-AD6D-63957C1ED584}" presName="hierChild4" presStyleCnt="0"/>
      <dgm:spPr/>
    </dgm:pt>
    <dgm:pt modelId="{D8A0C357-9402-4B31-B2FC-23ACC5C19E06}" type="pres">
      <dgm:prSet presAssocID="{66619C53-18A0-47AE-BBDA-61890C17B0B8}" presName="Name37" presStyleLbl="parChTrans1D3" presStyleIdx="0" presStyleCnt="10"/>
      <dgm:spPr/>
      <dgm:t>
        <a:bodyPr/>
        <a:lstStyle/>
        <a:p>
          <a:endParaRPr lang="en-US"/>
        </a:p>
      </dgm:t>
    </dgm:pt>
    <dgm:pt modelId="{7993B76A-E7F4-4D2C-BF91-420B7290CF3B}" type="pres">
      <dgm:prSet presAssocID="{040489A0-5FA3-46DB-BC92-8D97B9A7D842}" presName="hierRoot2" presStyleCnt="0">
        <dgm:presLayoutVars>
          <dgm:hierBranch val="hang"/>
        </dgm:presLayoutVars>
      </dgm:prSet>
      <dgm:spPr/>
    </dgm:pt>
    <dgm:pt modelId="{938B070C-6CB1-4DD3-A4AA-1709160D601C}" type="pres">
      <dgm:prSet presAssocID="{040489A0-5FA3-46DB-BC92-8D97B9A7D842}" presName="rootComposite" presStyleCnt="0"/>
      <dgm:spPr/>
    </dgm:pt>
    <dgm:pt modelId="{1DCFA2F3-4347-42F6-BABB-66483B7E6CAC}" type="pres">
      <dgm:prSet presAssocID="{040489A0-5FA3-46DB-BC92-8D97B9A7D842}" presName="rootText" presStyleLbl="node3" presStyleIdx="0" presStyleCnt="10" custScaleX="56448" custScaleY="56448">
        <dgm:presLayoutVars>
          <dgm:chPref val="3"/>
        </dgm:presLayoutVars>
      </dgm:prSet>
      <dgm:spPr>
        <a:prstGeom prst="roundRect">
          <a:avLst/>
        </a:prstGeom>
      </dgm:spPr>
      <dgm:t>
        <a:bodyPr/>
        <a:lstStyle/>
        <a:p>
          <a:endParaRPr lang="en-US"/>
        </a:p>
      </dgm:t>
    </dgm:pt>
    <dgm:pt modelId="{911EE54D-2DBD-4F1D-81EF-7EA68F8EEA11}" type="pres">
      <dgm:prSet presAssocID="{040489A0-5FA3-46DB-BC92-8D97B9A7D842}" presName="rootConnector" presStyleLbl="node3" presStyleIdx="0" presStyleCnt="10"/>
      <dgm:spPr/>
      <dgm:t>
        <a:bodyPr/>
        <a:lstStyle/>
        <a:p>
          <a:endParaRPr lang="en-US"/>
        </a:p>
      </dgm:t>
    </dgm:pt>
    <dgm:pt modelId="{B1008FAC-D472-4FCB-9A81-747F4C2B3759}" type="pres">
      <dgm:prSet presAssocID="{040489A0-5FA3-46DB-BC92-8D97B9A7D842}" presName="hierChild4" presStyleCnt="0"/>
      <dgm:spPr/>
    </dgm:pt>
    <dgm:pt modelId="{6327C180-6D5C-4AEE-BC14-EECCC919A490}" type="pres">
      <dgm:prSet presAssocID="{040489A0-5FA3-46DB-BC92-8D97B9A7D842}" presName="hierChild5" presStyleCnt="0"/>
      <dgm:spPr/>
    </dgm:pt>
    <dgm:pt modelId="{055F785C-B43E-4086-9477-3659CEFA5D0C}" type="pres">
      <dgm:prSet presAssocID="{7AA29333-0AE0-4945-9288-CADD3EC22ADB}" presName="Name37" presStyleLbl="parChTrans1D3" presStyleIdx="1" presStyleCnt="10"/>
      <dgm:spPr/>
      <dgm:t>
        <a:bodyPr/>
        <a:lstStyle/>
        <a:p>
          <a:endParaRPr lang="en-US"/>
        </a:p>
      </dgm:t>
    </dgm:pt>
    <dgm:pt modelId="{9C0F7161-9FA8-4817-B9C3-9F62461FA7E7}" type="pres">
      <dgm:prSet presAssocID="{5BDD5744-6CB3-40CE-B7CA-B2552CCC5CD9}" presName="hierRoot2" presStyleCnt="0">
        <dgm:presLayoutVars>
          <dgm:hierBranch val="hang"/>
        </dgm:presLayoutVars>
      </dgm:prSet>
      <dgm:spPr/>
    </dgm:pt>
    <dgm:pt modelId="{99B6A053-370B-40A3-846D-B2782B3B21C7}" type="pres">
      <dgm:prSet presAssocID="{5BDD5744-6CB3-40CE-B7CA-B2552CCC5CD9}" presName="rootComposite" presStyleCnt="0"/>
      <dgm:spPr/>
    </dgm:pt>
    <dgm:pt modelId="{DEC64492-F531-4BD6-921B-F3195DAEC177}" type="pres">
      <dgm:prSet presAssocID="{5BDD5744-6CB3-40CE-B7CA-B2552CCC5CD9}" presName="rootText" presStyleLbl="node3" presStyleIdx="1" presStyleCnt="10" custScaleX="56448" custScaleY="56448">
        <dgm:presLayoutVars>
          <dgm:chPref val="3"/>
        </dgm:presLayoutVars>
      </dgm:prSet>
      <dgm:spPr>
        <a:prstGeom prst="roundRect">
          <a:avLst/>
        </a:prstGeom>
      </dgm:spPr>
      <dgm:t>
        <a:bodyPr/>
        <a:lstStyle/>
        <a:p>
          <a:endParaRPr lang="en-US"/>
        </a:p>
      </dgm:t>
    </dgm:pt>
    <dgm:pt modelId="{CE128DAB-D5CA-415A-A1EB-A4F70A0F331D}" type="pres">
      <dgm:prSet presAssocID="{5BDD5744-6CB3-40CE-B7CA-B2552CCC5CD9}" presName="rootConnector" presStyleLbl="node3" presStyleIdx="1" presStyleCnt="10"/>
      <dgm:spPr/>
      <dgm:t>
        <a:bodyPr/>
        <a:lstStyle/>
        <a:p>
          <a:endParaRPr lang="en-US"/>
        </a:p>
      </dgm:t>
    </dgm:pt>
    <dgm:pt modelId="{B7D061EB-24CB-4360-8E47-444DE228EBF1}" type="pres">
      <dgm:prSet presAssocID="{5BDD5744-6CB3-40CE-B7CA-B2552CCC5CD9}" presName="hierChild4" presStyleCnt="0"/>
      <dgm:spPr/>
    </dgm:pt>
    <dgm:pt modelId="{AE84F0BC-122F-43AB-AE47-B751DC9791EE}" type="pres">
      <dgm:prSet presAssocID="{5BDD5744-6CB3-40CE-B7CA-B2552CCC5CD9}" presName="hierChild5" presStyleCnt="0"/>
      <dgm:spPr/>
    </dgm:pt>
    <dgm:pt modelId="{72752003-4734-493C-91D0-52C15B2D47E4}" type="pres">
      <dgm:prSet presAssocID="{01089DE9-1306-4174-AD6D-63957C1ED584}" presName="hierChild5" presStyleCnt="0"/>
      <dgm:spPr/>
    </dgm:pt>
    <dgm:pt modelId="{11BD8049-94F2-41CD-9A2C-2A0313B2DB6F}" type="pres">
      <dgm:prSet presAssocID="{7175A5FD-911E-4CF5-AACB-96B3941232C2}" presName="Name37" presStyleLbl="parChTrans1D2" presStyleIdx="1" presStyleCnt="5"/>
      <dgm:spPr/>
      <dgm:t>
        <a:bodyPr/>
        <a:lstStyle/>
        <a:p>
          <a:endParaRPr lang="en-US"/>
        </a:p>
      </dgm:t>
    </dgm:pt>
    <dgm:pt modelId="{61F4E6A4-AB0E-4E10-B6A4-1BE29092B975}" type="pres">
      <dgm:prSet presAssocID="{0A1A9C64-9C46-40C2-A8CB-7B86DD3B09AA}" presName="hierRoot2" presStyleCnt="0">
        <dgm:presLayoutVars>
          <dgm:hierBranch val="init"/>
        </dgm:presLayoutVars>
      </dgm:prSet>
      <dgm:spPr/>
    </dgm:pt>
    <dgm:pt modelId="{0601B19E-9AA2-4564-AC80-97BEE04AFE48}" type="pres">
      <dgm:prSet presAssocID="{0A1A9C64-9C46-40C2-A8CB-7B86DD3B09AA}" presName="rootComposite" presStyleCnt="0"/>
      <dgm:spPr/>
    </dgm:pt>
    <dgm:pt modelId="{F8EAB542-AAEA-4236-A6ED-AEB23ACA3606}" type="pres">
      <dgm:prSet presAssocID="{0A1A9C64-9C46-40C2-A8CB-7B86DD3B09AA}" presName="rootText" presStyleLbl="node2" presStyleIdx="1" presStyleCnt="4" custScaleX="90910" custScaleY="90910">
        <dgm:presLayoutVars>
          <dgm:chPref val="3"/>
        </dgm:presLayoutVars>
      </dgm:prSet>
      <dgm:spPr>
        <a:prstGeom prst="roundRect">
          <a:avLst/>
        </a:prstGeom>
      </dgm:spPr>
      <dgm:t>
        <a:bodyPr/>
        <a:lstStyle/>
        <a:p>
          <a:endParaRPr lang="en-US"/>
        </a:p>
      </dgm:t>
    </dgm:pt>
    <dgm:pt modelId="{399A5449-83EC-4B1B-B56D-BB748CB1956D}" type="pres">
      <dgm:prSet presAssocID="{0A1A9C64-9C46-40C2-A8CB-7B86DD3B09AA}" presName="rootConnector" presStyleLbl="node2" presStyleIdx="1" presStyleCnt="4"/>
      <dgm:spPr/>
      <dgm:t>
        <a:bodyPr/>
        <a:lstStyle/>
        <a:p>
          <a:endParaRPr lang="en-US"/>
        </a:p>
      </dgm:t>
    </dgm:pt>
    <dgm:pt modelId="{CACECED6-FEC3-48C7-B3F1-631490215D5A}" type="pres">
      <dgm:prSet presAssocID="{0A1A9C64-9C46-40C2-A8CB-7B86DD3B09AA}" presName="hierChild4" presStyleCnt="0"/>
      <dgm:spPr/>
    </dgm:pt>
    <dgm:pt modelId="{BECE6904-41B9-49A7-A00E-8032EC29E282}" type="pres">
      <dgm:prSet presAssocID="{70639345-CDBE-4598-AA7D-4C46EF8BE255}" presName="Name37" presStyleLbl="parChTrans1D3" presStyleIdx="2" presStyleCnt="10"/>
      <dgm:spPr/>
      <dgm:t>
        <a:bodyPr/>
        <a:lstStyle/>
        <a:p>
          <a:endParaRPr lang="en-US"/>
        </a:p>
      </dgm:t>
    </dgm:pt>
    <dgm:pt modelId="{8EE812A7-7B1F-412F-A681-6C88DD4E7268}" type="pres">
      <dgm:prSet presAssocID="{7EA88C29-B624-4900-BC72-AE098D57FACD}" presName="hierRoot2" presStyleCnt="0">
        <dgm:presLayoutVars>
          <dgm:hierBranch val="hang"/>
        </dgm:presLayoutVars>
      </dgm:prSet>
      <dgm:spPr/>
    </dgm:pt>
    <dgm:pt modelId="{7F98FA12-15DF-47D8-B8EA-FFF53DD07C91}" type="pres">
      <dgm:prSet presAssocID="{7EA88C29-B624-4900-BC72-AE098D57FACD}" presName="rootComposite" presStyleCnt="0"/>
      <dgm:spPr/>
    </dgm:pt>
    <dgm:pt modelId="{BF99D525-4C22-4BAE-9648-95B49E170746}" type="pres">
      <dgm:prSet presAssocID="{7EA88C29-B624-4900-BC72-AE098D57FACD}" presName="rootText" presStyleLbl="node3" presStyleIdx="2" presStyleCnt="10" custScaleX="56448" custScaleY="56448">
        <dgm:presLayoutVars>
          <dgm:chPref val="3"/>
        </dgm:presLayoutVars>
      </dgm:prSet>
      <dgm:spPr>
        <a:prstGeom prst="roundRect">
          <a:avLst/>
        </a:prstGeom>
      </dgm:spPr>
      <dgm:t>
        <a:bodyPr/>
        <a:lstStyle/>
        <a:p>
          <a:endParaRPr lang="en-US"/>
        </a:p>
      </dgm:t>
    </dgm:pt>
    <dgm:pt modelId="{CCAA36F1-47C2-4C5F-B756-3B7BE54B9F73}" type="pres">
      <dgm:prSet presAssocID="{7EA88C29-B624-4900-BC72-AE098D57FACD}" presName="rootConnector" presStyleLbl="node3" presStyleIdx="2" presStyleCnt="10"/>
      <dgm:spPr/>
      <dgm:t>
        <a:bodyPr/>
        <a:lstStyle/>
        <a:p>
          <a:endParaRPr lang="en-US"/>
        </a:p>
      </dgm:t>
    </dgm:pt>
    <dgm:pt modelId="{FEB6B001-B3A6-4B2F-A0B5-AB5DB6836D23}" type="pres">
      <dgm:prSet presAssocID="{7EA88C29-B624-4900-BC72-AE098D57FACD}" presName="hierChild4" presStyleCnt="0"/>
      <dgm:spPr/>
    </dgm:pt>
    <dgm:pt modelId="{1743370F-9D6F-4A84-A3EA-8877609CB836}" type="pres">
      <dgm:prSet presAssocID="{7EA88C29-B624-4900-BC72-AE098D57FACD}" presName="hierChild5" presStyleCnt="0"/>
      <dgm:spPr/>
    </dgm:pt>
    <dgm:pt modelId="{77E97DBA-466F-4D82-9245-65EBCA592092}" type="pres">
      <dgm:prSet presAssocID="{E96F6A1D-E5A4-497B-9A13-4048B6975631}" presName="Name37" presStyleLbl="parChTrans1D3" presStyleIdx="3" presStyleCnt="10"/>
      <dgm:spPr/>
      <dgm:t>
        <a:bodyPr/>
        <a:lstStyle/>
        <a:p>
          <a:endParaRPr lang="en-US"/>
        </a:p>
      </dgm:t>
    </dgm:pt>
    <dgm:pt modelId="{27658F1F-FB47-4873-8852-9A29126C3ACB}" type="pres">
      <dgm:prSet presAssocID="{3A5E001A-4545-46FF-B678-C0B2D5E25232}" presName="hierRoot2" presStyleCnt="0">
        <dgm:presLayoutVars>
          <dgm:hierBranch val="hang"/>
        </dgm:presLayoutVars>
      </dgm:prSet>
      <dgm:spPr/>
    </dgm:pt>
    <dgm:pt modelId="{61E445E8-C1D2-49CC-BFCB-64A91A919AAD}" type="pres">
      <dgm:prSet presAssocID="{3A5E001A-4545-46FF-B678-C0B2D5E25232}" presName="rootComposite" presStyleCnt="0"/>
      <dgm:spPr/>
    </dgm:pt>
    <dgm:pt modelId="{C17154D5-77A8-4C3F-8C8B-5723C302A628}" type="pres">
      <dgm:prSet presAssocID="{3A5E001A-4545-46FF-B678-C0B2D5E25232}" presName="rootText" presStyleLbl="node3" presStyleIdx="3" presStyleCnt="10" custScaleX="56448" custScaleY="56448">
        <dgm:presLayoutVars>
          <dgm:chPref val="3"/>
        </dgm:presLayoutVars>
      </dgm:prSet>
      <dgm:spPr>
        <a:prstGeom prst="roundRect">
          <a:avLst/>
        </a:prstGeom>
      </dgm:spPr>
      <dgm:t>
        <a:bodyPr/>
        <a:lstStyle/>
        <a:p>
          <a:endParaRPr lang="en-US"/>
        </a:p>
      </dgm:t>
    </dgm:pt>
    <dgm:pt modelId="{13BAF0A2-2D5E-4B13-B438-67576B8A27FD}" type="pres">
      <dgm:prSet presAssocID="{3A5E001A-4545-46FF-B678-C0B2D5E25232}" presName="rootConnector" presStyleLbl="node3" presStyleIdx="3" presStyleCnt="10"/>
      <dgm:spPr/>
      <dgm:t>
        <a:bodyPr/>
        <a:lstStyle/>
        <a:p>
          <a:endParaRPr lang="en-US"/>
        </a:p>
      </dgm:t>
    </dgm:pt>
    <dgm:pt modelId="{3FB1166C-CD64-4950-82DA-738D9024774E}" type="pres">
      <dgm:prSet presAssocID="{3A5E001A-4545-46FF-B678-C0B2D5E25232}" presName="hierChild4" presStyleCnt="0"/>
      <dgm:spPr/>
    </dgm:pt>
    <dgm:pt modelId="{4E8F3AC2-6E75-465D-B48C-AE97C6C964C1}" type="pres">
      <dgm:prSet presAssocID="{3A5E001A-4545-46FF-B678-C0B2D5E25232}" presName="hierChild5" presStyleCnt="0"/>
      <dgm:spPr/>
    </dgm:pt>
    <dgm:pt modelId="{C30A0FF7-B4FD-468B-A612-FD7ED87A8531}" type="pres">
      <dgm:prSet presAssocID="{46BEBFF0-065A-4E47-BCD4-43CDC0BB73E1}" presName="Name37" presStyleLbl="parChTrans1D3" presStyleIdx="4" presStyleCnt="10"/>
      <dgm:spPr/>
      <dgm:t>
        <a:bodyPr/>
        <a:lstStyle/>
        <a:p>
          <a:endParaRPr lang="en-US"/>
        </a:p>
      </dgm:t>
    </dgm:pt>
    <dgm:pt modelId="{68A8DB14-B758-4014-861F-BD1579E420C2}" type="pres">
      <dgm:prSet presAssocID="{40869AEC-55FD-46BC-94AE-52D32E502772}" presName="hierRoot2" presStyleCnt="0">
        <dgm:presLayoutVars>
          <dgm:hierBranch val="hang"/>
        </dgm:presLayoutVars>
      </dgm:prSet>
      <dgm:spPr/>
    </dgm:pt>
    <dgm:pt modelId="{BE206729-3096-47C5-9EE9-D29C68689C76}" type="pres">
      <dgm:prSet presAssocID="{40869AEC-55FD-46BC-94AE-52D32E502772}" presName="rootComposite" presStyleCnt="0"/>
      <dgm:spPr/>
    </dgm:pt>
    <dgm:pt modelId="{CEA9DDA1-BF0D-4E38-B38E-17B82C4B500E}" type="pres">
      <dgm:prSet presAssocID="{40869AEC-55FD-46BC-94AE-52D32E502772}" presName="rootText" presStyleLbl="node3" presStyleIdx="4" presStyleCnt="10" custScaleX="56448" custScaleY="56448">
        <dgm:presLayoutVars>
          <dgm:chPref val="3"/>
        </dgm:presLayoutVars>
      </dgm:prSet>
      <dgm:spPr>
        <a:prstGeom prst="roundRect">
          <a:avLst/>
        </a:prstGeom>
      </dgm:spPr>
      <dgm:t>
        <a:bodyPr/>
        <a:lstStyle/>
        <a:p>
          <a:endParaRPr lang="en-US"/>
        </a:p>
      </dgm:t>
    </dgm:pt>
    <dgm:pt modelId="{1701833C-EEC9-481A-BCE4-F933ACCA773A}" type="pres">
      <dgm:prSet presAssocID="{40869AEC-55FD-46BC-94AE-52D32E502772}" presName="rootConnector" presStyleLbl="node3" presStyleIdx="4" presStyleCnt="10"/>
      <dgm:spPr/>
      <dgm:t>
        <a:bodyPr/>
        <a:lstStyle/>
        <a:p>
          <a:endParaRPr lang="en-US"/>
        </a:p>
      </dgm:t>
    </dgm:pt>
    <dgm:pt modelId="{8ADCB220-569B-4CD9-8103-95F46E7DCECE}" type="pres">
      <dgm:prSet presAssocID="{40869AEC-55FD-46BC-94AE-52D32E502772}" presName="hierChild4" presStyleCnt="0"/>
      <dgm:spPr/>
    </dgm:pt>
    <dgm:pt modelId="{B5D0DCA2-20F5-4456-BB19-F2C3FFE83C1C}" type="pres">
      <dgm:prSet presAssocID="{40869AEC-55FD-46BC-94AE-52D32E502772}" presName="hierChild5" presStyleCnt="0"/>
      <dgm:spPr/>
    </dgm:pt>
    <dgm:pt modelId="{58C610A5-D3E2-4148-A50B-DC9CB9549786}" type="pres">
      <dgm:prSet presAssocID="{0A1A9C64-9C46-40C2-A8CB-7B86DD3B09AA}" presName="hierChild5" presStyleCnt="0"/>
      <dgm:spPr/>
    </dgm:pt>
    <dgm:pt modelId="{344A9F17-E433-4E59-9747-BF48DA370C59}" type="pres">
      <dgm:prSet presAssocID="{3981F1D2-2D61-4C00-A9F6-6368F91DAF70}" presName="Name37" presStyleLbl="parChTrans1D2" presStyleIdx="2" presStyleCnt="5"/>
      <dgm:spPr/>
      <dgm:t>
        <a:bodyPr/>
        <a:lstStyle/>
        <a:p>
          <a:endParaRPr lang="en-US"/>
        </a:p>
      </dgm:t>
    </dgm:pt>
    <dgm:pt modelId="{DE996F57-B2B2-4CBE-BF00-D75B31A22BBA}" type="pres">
      <dgm:prSet presAssocID="{7F14B264-BE40-45B7-8D4C-33E16FAEEAF3}" presName="hierRoot2" presStyleCnt="0">
        <dgm:presLayoutVars>
          <dgm:hierBranch val="init"/>
        </dgm:presLayoutVars>
      </dgm:prSet>
      <dgm:spPr/>
    </dgm:pt>
    <dgm:pt modelId="{47BD78C1-7481-4EBD-918A-6A1E7D88863A}" type="pres">
      <dgm:prSet presAssocID="{7F14B264-BE40-45B7-8D4C-33E16FAEEAF3}" presName="rootComposite" presStyleCnt="0"/>
      <dgm:spPr/>
    </dgm:pt>
    <dgm:pt modelId="{6DCAB67F-C52A-42F1-BBC1-CA3170BBD9B1}" type="pres">
      <dgm:prSet presAssocID="{7F14B264-BE40-45B7-8D4C-33E16FAEEAF3}" presName="rootText" presStyleLbl="node2" presStyleIdx="2" presStyleCnt="4" custScaleX="90910" custScaleY="90910">
        <dgm:presLayoutVars>
          <dgm:chPref val="3"/>
        </dgm:presLayoutVars>
      </dgm:prSet>
      <dgm:spPr>
        <a:prstGeom prst="roundRect">
          <a:avLst/>
        </a:prstGeom>
      </dgm:spPr>
      <dgm:t>
        <a:bodyPr/>
        <a:lstStyle/>
        <a:p>
          <a:endParaRPr lang="en-US"/>
        </a:p>
      </dgm:t>
    </dgm:pt>
    <dgm:pt modelId="{1084B66D-F0DA-4789-87A7-098B3AE5EF7D}" type="pres">
      <dgm:prSet presAssocID="{7F14B264-BE40-45B7-8D4C-33E16FAEEAF3}" presName="rootConnector" presStyleLbl="node2" presStyleIdx="2" presStyleCnt="4"/>
      <dgm:spPr/>
      <dgm:t>
        <a:bodyPr/>
        <a:lstStyle/>
        <a:p>
          <a:endParaRPr lang="en-US"/>
        </a:p>
      </dgm:t>
    </dgm:pt>
    <dgm:pt modelId="{136C56B5-29C4-4EED-B6C0-CC94C26C8053}" type="pres">
      <dgm:prSet presAssocID="{7F14B264-BE40-45B7-8D4C-33E16FAEEAF3}" presName="hierChild4" presStyleCnt="0"/>
      <dgm:spPr/>
    </dgm:pt>
    <dgm:pt modelId="{12027772-906A-4250-8C33-17D51E2FFF5E}" type="pres">
      <dgm:prSet presAssocID="{50DFCE8F-8538-4EC9-B95C-B5B3CD6827FA}" presName="Name37" presStyleLbl="parChTrans1D3" presStyleIdx="5" presStyleCnt="10"/>
      <dgm:spPr/>
      <dgm:t>
        <a:bodyPr/>
        <a:lstStyle/>
        <a:p>
          <a:endParaRPr lang="en-US"/>
        </a:p>
      </dgm:t>
    </dgm:pt>
    <dgm:pt modelId="{09D8E14D-836B-44ED-BFDE-F3114E514BBD}" type="pres">
      <dgm:prSet presAssocID="{CB003040-363C-41F4-8D29-983C4A728B4C}" presName="hierRoot2" presStyleCnt="0">
        <dgm:presLayoutVars>
          <dgm:hierBranch val="hang"/>
        </dgm:presLayoutVars>
      </dgm:prSet>
      <dgm:spPr/>
    </dgm:pt>
    <dgm:pt modelId="{EC18073A-A71F-46AE-8326-56B460214EEF}" type="pres">
      <dgm:prSet presAssocID="{CB003040-363C-41F4-8D29-983C4A728B4C}" presName="rootComposite" presStyleCnt="0"/>
      <dgm:spPr/>
    </dgm:pt>
    <dgm:pt modelId="{EEA8C03A-7D32-4DDA-BF8E-600D9132DFA3}" type="pres">
      <dgm:prSet presAssocID="{CB003040-363C-41F4-8D29-983C4A728B4C}" presName="rootText" presStyleLbl="node3" presStyleIdx="5" presStyleCnt="10" custScaleX="56448" custScaleY="56448">
        <dgm:presLayoutVars>
          <dgm:chPref val="3"/>
        </dgm:presLayoutVars>
      </dgm:prSet>
      <dgm:spPr>
        <a:prstGeom prst="roundRect">
          <a:avLst/>
        </a:prstGeom>
      </dgm:spPr>
      <dgm:t>
        <a:bodyPr/>
        <a:lstStyle/>
        <a:p>
          <a:endParaRPr lang="en-US"/>
        </a:p>
      </dgm:t>
    </dgm:pt>
    <dgm:pt modelId="{EBDCAF77-083F-4F0B-94DA-69A1844A5794}" type="pres">
      <dgm:prSet presAssocID="{CB003040-363C-41F4-8D29-983C4A728B4C}" presName="rootConnector" presStyleLbl="node3" presStyleIdx="5" presStyleCnt="10"/>
      <dgm:spPr/>
      <dgm:t>
        <a:bodyPr/>
        <a:lstStyle/>
        <a:p>
          <a:endParaRPr lang="en-US"/>
        </a:p>
      </dgm:t>
    </dgm:pt>
    <dgm:pt modelId="{986DB05E-15CB-4282-94BC-FA95CC0D1A23}" type="pres">
      <dgm:prSet presAssocID="{CB003040-363C-41F4-8D29-983C4A728B4C}" presName="hierChild4" presStyleCnt="0"/>
      <dgm:spPr/>
    </dgm:pt>
    <dgm:pt modelId="{88E67F2A-B0AF-4E43-921A-FBA0EDF27851}" type="pres">
      <dgm:prSet presAssocID="{CB003040-363C-41F4-8D29-983C4A728B4C}" presName="hierChild5" presStyleCnt="0"/>
      <dgm:spPr/>
    </dgm:pt>
    <dgm:pt modelId="{F1939314-DAEA-4388-84FE-507AC63F1D8E}" type="pres">
      <dgm:prSet presAssocID="{26599A04-5644-4EA6-9CB1-7AB915FC2846}" presName="Name37" presStyleLbl="parChTrans1D3" presStyleIdx="6" presStyleCnt="10"/>
      <dgm:spPr/>
      <dgm:t>
        <a:bodyPr/>
        <a:lstStyle/>
        <a:p>
          <a:endParaRPr lang="en-US"/>
        </a:p>
      </dgm:t>
    </dgm:pt>
    <dgm:pt modelId="{0BC9FDDB-7400-411D-8EB0-1ADC581FB558}" type="pres">
      <dgm:prSet presAssocID="{D92CE8CC-5E1D-4B0B-97A4-D1A6DBF179E3}" presName="hierRoot2" presStyleCnt="0">
        <dgm:presLayoutVars>
          <dgm:hierBranch val="hang"/>
        </dgm:presLayoutVars>
      </dgm:prSet>
      <dgm:spPr/>
    </dgm:pt>
    <dgm:pt modelId="{401785C6-B14C-4DB4-B907-5459DEA240E3}" type="pres">
      <dgm:prSet presAssocID="{D92CE8CC-5E1D-4B0B-97A4-D1A6DBF179E3}" presName="rootComposite" presStyleCnt="0"/>
      <dgm:spPr/>
    </dgm:pt>
    <dgm:pt modelId="{07C4E440-712A-46A8-9AE4-B7B74D412EBA}" type="pres">
      <dgm:prSet presAssocID="{D92CE8CC-5E1D-4B0B-97A4-D1A6DBF179E3}" presName="rootText" presStyleLbl="node3" presStyleIdx="6" presStyleCnt="10" custScaleX="56448" custScaleY="56448">
        <dgm:presLayoutVars>
          <dgm:chPref val="3"/>
        </dgm:presLayoutVars>
      </dgm:prSet>
      <dgm:spPr>
        <a:prstGeom prst="roundRect">
          <a:avLst/>
        </a:prstGeom>
      </dgm:spPr>
      <dgm:t>
        <a:bodyPr/>
        <a:lstStyle/>
        <a:p>
          <a:endParaRPr lang="en-US"/>
        </a:p>
      </dgm:t>
    </dgm:pt>
    <dgm:pt modelId="{75D1993E-A118-4943-B915-92C685D619BD}" type="pres">
      <dgm:prSet presAssocID="{D92CE8CC-5E1D-4B0B-97A4-D1A6DBF179E3}" presName="rootConnector" presStyleLbl="node3" presStyleIdx="6" presStyleCnt="10"/>
      <dgm:spPr/>
      <dgm:t>
        <a:bodyPr/>
        <a:lstStyle/>
        <a:p>
          <a:endParaRPr lang="en-US"/>
        </a:p>
      </dgm:t>
    </dgm:pt>
    <dgm:pt modelId="{6CD0C2A6-6FF6-470B-99D6-D26111FC8B42}" type="pres">
      <dgm:prSet presAssocID="{D92CE8CC-5E1D-4B0B-97A4-D1A6DBF179E3}" presName="hierChild4" presStyleCnt="0"/>
      <dgm:spPr/>
    </dgm:pt>
    <dgm:pt modelId="{338E0B9E-FFF4-42AC-9179-365222D947A2}" type="pres">
      <dgm:prSet presAssocID="{D92CE8CC-5E1D-4B0B-97A4-D1A6DBF179E3}" presName="hierChild5" presStyleCnt="0"/>
      <dgm:spPr/>
    </dgm:pt>
    <dgm:pt modelId="{80E42D34-FB14-4E89-A964-FEB32AFBB38D}" type="pres">
      <dgm:prSet presAssocID="{7F14B264-BE40-45B7-8D4C-33E16FAEEAF3}" presName="hierChild5" presStyleCnt="0"/>
      <dgm:spPr/>
    </dgm:pt>
    <dgm:pt modelId="{3A2F97B5-308C-406C-810E-EE76F0A8D371}" type="pres">
      <dgm:prSet presAssocID="{31ABBEAA-9656-49B2-AAED-CF8E7F190361}" presName="Name37" presStyleLbl="parChTrans1D2" presStyleIdx="3" presStyleCnt="5"/>
      <dgm:spPr/>
      <dgm:t>
        <a:bodyPr/>
        <a:lstStyle/>
        <a:p>
          <a:endParaRPr lang="en-US"/>
        </a:p>
      </dgm:t>
    </dgm:pt>
    <dgm:pt modelId="{B1404DB1-D331-41C2-8FC4-2FF1156F4035}" type="pres">
      <dgm:prSet presAssocID="{9DB40FE9-4279-4BB0-80BC-AE293BABD8F0}" presName="hierRoot2" presStyleCnt="0">
        <dgm:presLayoutVars>
          <dgm:hierBranch val="init"/>
        </dgm:presLayoutVars>
      </dgm:prSet>
      <dgm:spPr/>
    </dgm:pt>
    <dgm:pt modelId="{1B45C6DC-2B0B-4CCE-BE6A-B6D625756FE8}" type="pres">
      <dgm:prSet presAssocID="{9DB40FE9-4279-4BB0-80BC-AE293BABD8F0}" presName="rootComposite" presStyleCnt="0"/>
      <dgm:spPr/>
    </dgm:pt>
    <dgm:pt modelId="{4B79EF2E-769D-4F99-952D-CEC9FAC256F5}" type="pres">
      <dgm:prSet presAssocID="{9DB40FE9-4279-4BB0-80BC-AE293BABD8F0}" presName="rootText" presStyleLbl="node2" presStyleIdx="3" presStyleCnt="4" custScaleX="95851" custScaleY="90910">
        <dgm:presLayoutVars>
          <dgm:chPref val="3"/>
        </dgm:presLayoutVars>
      </dgm:prSet>
      <dgm:spPr>
        <a:prstGeom prst="roundRect">
          <a:avLst/>
        </a:prstGeom>
      </dgm:spPr>
      <dgm:t>
        <a:bodyPr/>
        <a:lstStyle/>
        <a:p>
          <a:endParaRPr lang="en-US"/>
        </a:p>
      </dgm:t>
    </dgm:pt>
    <dgm:pt modelId="{9F7C8996-1737-477D-BBBE-9D95AE4405E1}" type="pres">
      <dgm:prSet presAssocID="{9DB40FE9-4279-4BB0-80BC-AE293BABD8F0}" presName="rootConnector" presStyleLbl="node2" presStyleIdx="3" presStyleCnt="4"/>
      <dgm:spPr/>
      <dgm:t>
        <a:bodyPr/>
        <a:lstStyle/>
        <a:p>
          <a:endParaRPr lang="en-US"/>
        </a:p>
      </dgm:t>
    </dgm:pt>
    <dgm:pt modelId="{CFCE4CCC-4F8F-4231-97F6-178D6CDB8130}" type="pres">
      <dgm:prSet presAssocID="{9DB40FE9-4279-4BB0-80BC-AE293BABD8F0}" presName="hierChild4" presStyleCnt="0"/>
      <dgm:spPr/>
    </dgm:pt>
    <dgm:pt modelId="{A146647C-69F7-49B2-BB3A-064581B2C74A}" type="pres">
      <dgm:prSet presAssocID="{DA24E237-1CB0-4833-A727-B09A90C9D9C5}" presName="Name37" presStyleLbl="parChTrans1D3" presStyleIdx="7" presStyleCnt="10"/>
      <dgm:spPr/>
      <dgm:t>
        <a:bodyPr/>
        <a:lstStyle/>
        <a:p>
          <a:endParaRPr lang="en-US"/>
        </a:p>
      </dgm:t>
    </dgm:pt>
    <dgm:pt modelId="{6D403AE4-D189-471E-8CDF-600AAEDC91F5}" type="pres">
      <dgm:prSet presAssocID="{4BE15409-86C6-4150-B918-1ED6C7748A74}" presName="hierRoot2" presStyleCnt="0">
        <dgm:presLayoutVars>
          <dgm:hierBranch val="hang"/>
        </dgm:presLayoutVars>
      </dgm:prSet>
      <dgm:spPr/>
    </dgm:pt>
    <dgm:pt modelId="{0AA14107-BF0C-4FF7-A6E3-B894D1DFD812}" type="pres">
      <dgm:prSet presAssocID="{4BE15409-86C6-4150-B918-1ED6C7748A74}" presName="rootComposite" presStyleCnt="0"/>
      <dgm:spPr/>
    </dgm:pt>
    <dgm:pt modelId="{A63A6420-6EB7-45D2-A110-0160CE242866}" type="pres">
      <dgm:prSet presAssocID="{4BE15409-86C6-4150-B918-1ED6C7748A74}" presName="rootText" presStyleLbl="node3" presStyleIdx="7" presStyleCnt="10" custScaleX="56448" custScaleY="56448">
        <dgm:presLayoutVars>
          <dgm:chPref val="3"/>
        </dgm:presLayoutVars>
      </dgm:prSet>
      <dgm:spPr>
        <a:prstGeom prst="roundRect">
          <a:avLst/>
        </a:prstGeom>
      </dgm:spPr>
      <dgm:t>
        <a:bodyPr/>
        <a:lstStyle/>
        <a:p>
          <a:endParaRPr lang="en-US"/>
        </a:p>
      </dgm:t>
    </dgm:pt>
    <dgm:pt modelId="{B91A52B6-7EFA-4270-A1CB-1483B5A9144F}" type="pres">
      <dgm:prSet presAssocID="{4BE15409-86C6-4150-B918-1ED6C7748A74}" presName="rootConnector" presStyleLbl="node3" presStyleIdx="7" presStyleCnt="10"/>
      <dgm:spPr/>
      <dgm:t>
        <a:bodyPr/>
        <a:lstStyle/>
        <a:p>
          <a:endParaRPr lang="en-US"/>
        </a:p>
      </dgm:t>
    </dgm:pt>
    <dgm:pt modelId="{12021DDA-EF7A-4CDA-AD30-BEB2F120B174}" type="pres">
      <dgm:prSet presAssocID="{4BE15409-86C6-4150-B918-1ED6C7748A74}" presName="hierChild4" presStyleCnt="0"/>
      <dgm:spPr/>
    </dgm:pt>
    <dgm:pt modelId="{7B5EE5C8-B5AB-4964-9CBF-C1F54F69E489}" type="pres">
      <dgm:prSet presAssocID="{4BE15409-86C6-4150-B918-1ED6C7748A74}" presName="hierChild5" presStyleCnt="0"/>
      <dgm:spPr/>
    </dgm:pt>
    <dgm:pt modelId="{7206186F-3876-4092-A14B-25027C90EC04}" type="pres">
      <dgm:prSet presAssocID="{2252E5F8-AEF1-4E69-9D14-62FDB90BD3BD}" presName="Name37" presStyleLbl="parChTrans1D3" presStyleIdx="8" presStyleCnt="10"/>
      <dgm:spPr/>
      <dgm:t>
        <a:bodyPr/>
        <a:lstStyle/>
        <a:p>
          <a:endParaRPr lang="en-US"/>
        </a:p>
      </dgm:t>
    </dgm:pt>
    <dgm:pt modelId="{38F36437-C824-4E73-9014-A387893319B5}" type="pres">
      <dgm:prSet presAssocID="{A21CED71-DD18-4A7F-A90E-909CD3C130CD}" presName="hierRoot2" presStyleCnt="0">
        <dgm:presLayoutVars>
          <dgm:hierBranch val="hang"/>
        </dgm:presLayoutVars>
      </dgm:prSet>
      <dgm:spPr/>
    </dgm:pt>
    <dgm:pt modelId="{C352246D-237D-4B11-9064-5178811ABAE1}" type="pres">
      <dgm:prSet presAssocID="{A21CED71-DD18-4A7F-A90E-909CD3C130CD}" presName="rootComposite" presStyleCnt="0"/>
      <dgm:spPr/>
    </dgm:pt>
    <dgm:pt modelId="{4F650703-371A-40A1-96CA-03F5F4323480}" type="pres">
      <dgm:prSet presAssocID="{A21CED71-DD18-4A7F-A90E-909CD3C130CD}" presName="rootText" presStyleLbl="node3" presStyleIdx="8" presStyleCnt="10" custScaleX="56448" custScaleY="56448">
        <dgm:presLayoutVars>
          <dgm:chPref val="3"/>
        </dgm:presLayoutVars>
      </dgm:prSet>
      <dgm:spPr>
        <a:prstGeom prst="roundRect">
          <a:avLst/>
        </a:prstGeom>
      </dgm:spPr>
      <dgm:t>
        <a:bodyPr/>
        <a:lstStyle/>
        <a:p>
          <a:endParaRPr lang="en-US"/>
        </a:p>
      </dgm:t>
    </dgm:pt>
    <dgm:pt modelId="{BE4FF5A5-D6C9-44E4-92A8-DB51002DF108}" type="pres">
      <dgm:prSet presAssocID="{A21CED71-DD18-4A7F-A90E-909CD3C130CD}" presName="rootConnector" presStyleLbl="node3" presStyleIdx="8" presStyleCnt="10"/>
      <dgm:spPr/>
      <dgm:t>
        <a:bodyPr/>
        <a:lstStyle/>
        <a:p>
          <a:endParaRPr lang="en-US"/>
        </a:p>
      </dgm:t>
    </dgm:pt>
    <dgm:pt modelId="{28CFB12B-CA86-44D4-91DF-3E959F1A16ED}" type="pres">
      <dgm:prSet presAssocID="{A21CED71-DD18-4A7F-A90E-909CD3C130CD}" presName="hierChild4" presStyleCnt="0"/>
      <dgm:spPr/>
    </dgm:pt>
    <dgm:pt modelId="{3D3C4FD1-5794-4EFB-BAC6-7E2F01A31CAE}" type="pres">
      <dgm:prSet presAssocID="{A21CED71-DD18-4A7F-A90E-909CD3C130CD}" presName="hierChild5" presStyleCnt="0"/>
      <dgm:spPr/>
    </dgm:pt>
    <dgm:pt modelId="{51011967-9FFD-4A95-A71D-E5E613527E04}" type="pres">
      <dgm:prSet presAssocID="{1FBE3A49-B354-48BC-B1EF-854CADB2F1E7}" presName="Name37" presStyleLbl="parChTrans1D3" presStyleIdx="9" presStyleCnt="10"/>
      <dgm:spPr/>
      <dgm:t>
        <a:bodyPr/>
        <a:lstStyle/>
        <a:p>
          <a:endParaRPr lang="en-US"/>
        </a:p>
      </dgm:t>
    </dgm:pt>
    <dgm:pt modelId="{F90E4C0A-D98A-41E7-B6C5-7CADEE189BBA}" type="pres">
      <dgm:prSet presAssocID="{844C151C-387D-458D-A128-F7D6565E305A}" presName="hierRoot2" presStyleCnt="0">
        <dgm:presLayoutVars>
          <dgm:hierBranch val="hang"/>
        </dgm:presLayoutVars>
      </dgm:prSet>
      <dgm:spPr/>
    </dgm:pt>
    <dgm:pt modelId="{0A03983E-2E63-4BD7-A9DE-E15CC31A99BB}" type="pres">
      <dgm:prSet presAssocID="{844C151C-387D-458D-A128-F7D6565E305A}" presName="rootComposite" presStyleCnt="0"/>
      <dgm:spPr/>
    </dgm:pt>
    <dgm:pt modelId="{1443A07F-AE8E-4624-966B-5512B7069C5C}" type="pres">
      <dgm:prSet presAssocID="{844C151C-387D-458D-A128-F7D6565E305A}" presName="rootText" presStyleLbl="node3" presStyleIdx="9" presStyleCnt="10" custScaleX="56448" custScaleY="56448">
        <dgm:presLayoutVars>
          <dgm:chPref val="3"/>
        </dgm:presLayoutVars>
      </dgm:prSet>
      <dgm:spPr>
        <a:prstGeom prst="roundRect">
          <a:avLst/>
        </a:prstGeom>
      </dgm:spPr>
      <dgm:t>
        <a:bodyPr/>
        <a:lstStyle/>
        <a:p>
          <a:endParaRPr lang="en-US"/>
        </a:p>
      </dgm:t>
    </dgm:pt>
    <dgm:pt modelId="{86E710FB-3601-49D8-B125-E3FE7A803236}" type="pres">
      <dgm:prSet presAssocID="{844C151C-387D-458D-A128-F7D6565E305A}" presName="rootConnector" presStyleLbl="node3" presStyleIdx="9" presStyleCnt="10"/>
      <dgm:spPr/>
      <dgm:t>
        <a:bodyPr/>
        <a:lstStyle/>
        <a:p>
          <a:endParaRPr lang="en-US"/>
        </a:p>
      </dgm:t>
    </dgm:pt>
    <dgm:pt modelId="{009E515E-8718-4938-9CB8-F03C73962A8D}" type="pres">
      <dgm:prSet presAssocID="{844C151C-387D-458D-A128-F7D6565E305A}" presName="hierChild4" presStyleCnt="0"/>
      <dgm:spPr/>
    </dgm:pt>
    <dgm:pt modelId="{22873AF4-FA74-409E-9F0F-E3CF82E1A296}" type="pres">
      <dgm:prSet presAssocID="{844C151C-387D-458D-A128-F7D6565E305A}" presName="hierChild5" presStyleCnt="0"/>
      <dgm:spPr/>
    </dgm:pt>
    <dgm:pt modelId="{27AC270A-28E3-40A6-AE08-A8AFD2FB272D}" type="pres">
      <dgm:prSet presAssocID="{9DB40FE9-4279-4BB0-80BC-AE293BABD8F0}" presName="hierChild5" presStyleCnt="0"/>
      <dgm:spPr/>
    </dgm:pt>
    <dgm:pt modelId="{751504C9-969D-472A-849E-EC3BCB6F6DE7}" type="pres">
      <dgm:prSet presAssocID="{7DEF021C-D205-4093-95C2-A55E2BF70604}" presName="hierChild3" presStyleCnt="0"/>
      <dgm:spPr/>
    </dgm:pt>
    <dgm:pt modelId="{D3F73545-6B03-42E7-9EBE-75DC2690583F}" type="pres">
      <dgm:prSet presAssocID="{51BF7251-E3DE-4B9A-AB39-42EB82C8DA70}" presName="Name111" presStyleLbl="parChTrans1D2" presStyleIdx="4" presStyleCnt="5"/>
      <dgm:spPr/>
      <dgm:t>
        <a:bodyPr/>
        <a:lstStyle/>
        <a:p>
          <a:endParaRPr lang="en-US"/>
        </a:p>
      </dgm:t>
    </dgm:pt>
    <dgm:pt modelId="{3F0C17B4-4EC9-43AB-B611-7BF84B4D44DF}" type="pres">
      <dgm:prSet presAssocID="{63012F29-FF85-4D9E-B2C6-7B68F4E2062A}" presName="hierRoot3" presStyleCnt="0">
        <dgm:presLayoutVars>
          <dgm:hierBranch val="init"/>
        </dgm:presLayoutVars>
      </dgm:prSet>
      <dgm:spPr/>
    </dgm:pt>
    <dgm:pt modelId="{9200F393-F859-4A52-BAF4-256645B38018}" type="pres">
      <dgm:prSet presAssocID="{63012F29-FF85-4D9E-B2C6-7B68F4E2062A}" presName="rootComposite3" presStyleCnt="0"/>
      <dgm:spPr/>
    </dgm:pt>
    <dgm:pt modelId="{961E6BB4-D723-4455-A9A2-EB2E9F2D7EA2}" type="pres">
      <dgm:prSet presAssocID="{63012F29-FF85-4D9E-B2C6-7B68F4E2062A}" presName="rootText3" presStyleLbl="asst1" presStyleIdx="0" presStyleCnt="1" custScaleX="90909" custScaleY="90909">
        <dgm:presLayoutVars>
          <dgm:chPref val="3"/>
        </dgm:presLayoutVars>
      </dgm:prSet>
      <dgm:spPr>
        <a:prstGeom prst="roundRect">
          <a:avLst/>
        </a:prstGeom>
      </dgm:spPr>
      <dgm:t>
        <a:bodyPr/>
        <a:lstStyle/>
        <a:p>
          <a:endParaRPr lang="en-US"/>
        </a:p>
      </dgm:t>
    </dgm:pt>
    <dgm:pt modelId="{36F1D9D6-627D-418D-8BC4-6B87F8D3EBEE}" type="pres">
      <dgm:prSet presAssocID="{63012F29-FF85-4D9E-B2C6-7B68F4E2062A}" presName="rootConnector3" presStyleLbl="asst1" presStyleIdx="0" presStyleCnt="1"/>
      <dgm:spPr/>
      <dgm:t>
        <a:bodyPr/>
        <a:lstStyle/>
        <a:p>
          <a:endParaRPr lang="en-US"/>
        </a:p>
      </dgm:t>
    </dgm:pt>
    <dgm:pt modelId="{15E227D6-3EC0-4B45-AD2A-9FAE08BD8214}" type="pres">
      <dgm:prSet presAssocID="{63012F29-FF85-4D9E-B2C6-7B68F4E2062A}" presName="hierChild6" presStyleCnt="0"/>
      <dgm:spPr/>
    </dgm:pt>
    <dgm:pt modelId="{24FFAAC7-8833-46C5-9F16-887E0F0DEF1B}" type="pres">
      <dgm:prSet presAssocID="{63012F29-FF85-4D9E-B2C6-7B68F4E2062A}" presName="hierChild7" presStyleCnt="0"/>
      <dgm:spPr/>
    </dgm:pt>
  </dgm:ptLst>
  <dgm:cxnLst>
    <dgm:cxn modelId="{824B88B2-54E3-4F1D-B0E9-ADEAC18F55D8}" srcId="{7F14B264-BE40-45B7-8D4C-33E16FAEEAF3}" destId="{D92CE8CC-5E1D-4B0B-97A4-D1A6DBF179E3}" srcOrd="1" destOrd="0" parTransId="{26599A04-5644-4EA6-9CB1-7AB915FC2846}" sibTransId="{E8FCCD61-2E15-4225-A00F-850BD7358438}"/>
    <dgm:cxn modelId="{00FD7F9F-5424-437B-9D3A-C8137A4B50D3}" type="presOf" srcId="{7EA88C29-B624-4900-BC72-AE098D57FACD}" destId="{CCAA36F1-47C2-4C5F-B756-3B7BE54B9F73}" srcOrd="1" destOrd="0" presId="urn:microsoft.com/office/officeart/2005/8/layout/orgChart1"/>
    <dgm:cxn modelId="{2AF42B9E-67A6-4943-AF0E-C4EA6850A066}" type="presOf" srcId="{4BE15409-86C6-4150-B918-1ED6C7748A74}" destId="{A63A6420-6EB7-45D2-A110-0160CE242866}" srcOrd="0" destOrd="0" presId="urn:microsoft.com/office/officeart/2005/8/layout/orgChart1"/>
    <dgm:cxn modelId="{EE1EF79B-4C39-4731-9405-E70AE6AC39FC}" type="presOf" srcId="{63012F29-FF85-4D9E-B2C6-7B68F4E2062A}" destId="{36F1D9D6-627D-418D-8BC4-6B87F8D3EBEE}" srcOrd="1" destOrd="0" presId="urn:microsoft.com/office/officeart/2005/8/layout/orgChart1"/>
    <dgm:cxn modelId="{50B3BCC6-9F55-4970-87CC-9F38A1C99458}" type="presOf" srcId="{E96F6A1D-E5A4-497B-9A13-4048B6975631}" destId="{77E97DBA-466F-4D82-9245-65EBCA592092}" srcOrd="0" destOrd="0" presId="urn:microsoft.com/office/officeart/2005/8/layout/orgChart1"/>
    <dgm:cxn modelId="{19A3C196-1D98-44D9-A112-856D92A6ACAC}" type="presOf" srcId="{63012F29-FF85-4D9E-B2C6-7B68F4E2062A}" destId="{961E6BB4-D723-4455-A9A2-EB2E9F2D7EA2}" srcOrd="0" destOrd="0" presId="urn:microsoft.com/office/officeart/2005/8/layout/orgChart1"/>
    <dgm:cxn modelId="{E3DAEDB2-E26D-479D-AE6A-E4D92CB4D355}" type="presOf" srcId="{51BF7251-E3DE-4B9A-AB39-42EB82C8DA70}" destId="{D3F73545-6B03-42E7-9EBE-75DC2690583F}" srcOrd="0" destOrd="0" presId="urn:microsoft.com/office/officeart/2005/8/layout/orgChart1"/>
    <dgm:cxn modelId="{7DA8C1E7-738E-4BE9-9EA6-917A5537A860}" type="presOf" srcId="{9DB40FE9-4279-4BB0-80BC-AE293BABD8F0}" destId="{9F7C8996-1737-477D-BBBE-9D95AE4405E1}" srcOrd="1" destOrd="0" presId="urn:microsoft.com/office/officeart/2005/8/layout/orgChart1"/>
    <dgm:cxn modelId="{EED9A4B6-919E-48BA-9159-63599868E18B}" type="presOf" srcId="{2F049CEB-EFDD-434E-9CA8-62AFEAE7C223}" destId="{2A3C406D-2733-4E62-B27E-DF8945937904}" srcOrd="0" destOrd="0" presId="urn:microsoft.com/office/officeart/2005/8/layout/orgChart1"/>
    <dgm:cxn modelId="{91D92AEC-A0A1-44D3-95DD-51956690BE32}" type="presOf" srcId="{D92CE8CC-5E1D-4B0B-97A4-D1A6DBF179E3}" destId="{75D1993E-A118-4943-B915-92C685D619BD}" srcOrd="1" destOrd="0" presId="urn:microsoft.com/office/officeart/2005/8/layout/orgChart1"/>
    <dgm:cxn modelId="{4808C86B-42D2-423B-89F0-6A3A08E1EC99}" srcId="{9DB40FE9-4279-4BB0-80BC-AE293BABD8F0}" destId="{844C151C-387D-458D-A128-F7D6565E305A}" srcOrd="2" destOrd="0" parTransId="{1FBE3A49-B354-48BC-B1EF-854CADB2F1E7}" sibTransId="{1052D800-D169-4724-A151-A5CDFE295ADD}"/>
    <dgm:cxn modelId="{D6802257-7B52-47E7-A1C8-A259CF47C4DA}" srcId="{01089DE9-1306-4174-AD6D-63957C1ED584}" destId="{040489A0-5FA3-46DB-BC92-8D97B9A7D842}" srcOrd="0" destOrd="0" parTransId="{66619C53-18A0-47AE-BBDA-61890C17B0B8}" sibTransId="{82D80295-D64D-47E0-9FEE-38A75C1EEBC0}"/>
    <dgm:cxn modelId="{3A0DCF2B-13DC-4FD2-B515-C0F23D522788}" type="presOf" srcId="{CB003040-363C-41F4-8D29-983C4A728B4C}" destId="{EEA8C03A-7D32-4DDA-BF8E-600D9132DFA3}" srcOrd="0" destOrd="0" presId="urn:microsoft.com/office/officeart/2005/8/layout/orgChart1"/>
    <dgm:cxn modelId="{B797D38E-6B53-482E-9547-E9E4FC4DF4E7}" type="presOf" srcId="{70639345-CDBE-4598-AA7D-4C46EF8BE255}" destId="{BECE6904-41B9-49A7-A00E-8032EC29E282}" srcOrd="0" destOrd="0" presId="urn:microsoft.com/office/officeart/2005/8/layout/orgChart1"/>
    <dgm:cxn modelId="{F3F1DC95-7F22-4AE8-86A0-F5C03BA3FBF1}" srcId="{9DB40FE9-4279-4BB0-80BC-AE293BABD8F0}" destId="{A21CED71-DD18-4A7F-A90E-909CD3C130CD}" srcOrd="1" destOrd="0" parTransId="{2252E5F8-AEF1-4E69-9D14-62FDB90BD3BD}" sibTransId="{BE29217C-CFE9-45EA-A873-58A91FE5D31A}"/>
    <dgm:cxn modelId="{981FF63C-ED95-484A-82FF-703976ECE4F8}" type="presOf" srcId="{31ABBEAA-9656-49B2-AAED-CF8E7F190361}" destId="{3A2F97B5-308C-406C-810E-EE76F0A8D371}" srcOrd="0" destOrd="0" presId="urn:microsoft.com/office/officeart/2005/8/layout/orgChart1"/>
    <dgm:cxn modelId="{B835592B-BE95-415C-8DD8-D0CDF84432D4}" type="presOf" srcId="{5BDD5744-6CB3-40CE-B7CA-B2552CCC5CD9}" destId="{CE128DAB-D5CA-415A-A1EB-A4F70A0F331D}" srcOrd="1" destOrd="0" presId="urn:microsoft.com/office/officeart/2005/8/layout/orgChart1"/>
    <dgm:cxn modelId="{74547B23-A6C4-473F-BA7E-52D8E69449AF}" type="presOf" srcId="{DA24E237-1CB0-4833-A727-B09A90C9D9C5}" destId="{A146647C-69F7-49B2-BB3A-064581B2C74A}" srcOrd="0" destOrd="0" presId="urn:microsoft.com/office/officeart/2005/8/layout/orgChart1"/>
    <dgm:cxn modelId="{6BABF9E5-ECC1-41BB-BD36-B7A6F05EA55C}" type="presOf" srcId="{844C151C-387D-458D-A128-F7D6565E305A}" destId="{86E710FB-3601-49D8-B125-E3FE7A803236}" srcOrd="1" destOrd="0" presId="urn:microsoft.com/office/officeart/2005/8/layout/orgChart1"/>
    <dgm:cxn modelId="{7ACCC8BF-10D6-44B4-BC53-713A25C19DCD}" type="presOf" srcId="{A21CED71-DD18-4A7F-A90E-909CD3C130CD}" destId="{4F650703-371A-40A1-96CA-03F5F4323480}" srcOrd="0" destOrd="0" presId="urn:microsoft.com/office/officeart/2005/8/layout/orgChart1"/>
    <dgm:cxn modelId="{16BEB705-6FA5-4C90-AD40-65744EDA7B96}" type="presOf" srcId="{3A5E001A-4545-46FF-B678-C0B2D5E25232}" destId="{13BAF0A2-2D5E-4B13-B438-67576B8A27FD}" srcOrd="1" destOrd="0" presId="urn:microsoft.com/office/officeart/2005/8/layout/orgChart1"/>
    <dgm:cxn modelId="{5DF8B53A-5B5B-4AF6-BF9F-A5742AC1DDB2}" type="presOf" srcId="{3A5E001A-4545-46FF-B678-C0B2D5E25232}" destId="{C17154D5-77A8-4C3F-8C8B-5723C302A628}" srcOrd="0" destOrd="0" presId="urn:microsoft.com/office/officeart/2005/8/layout/orgChart1"/>
    <dgm:cxn modelId="{19C09325-0C39-4756-A319-D4A84451B6F4}" srcId="{7DEF021C-D205-4093-95C2-A55E2BF70604}" destId="{7F14B264-BE40-45B7-8D4C-33E16FAEEAF3}" srcOrd="3" destOrd="0" parTransId="{3981F1D2-2D61-4C00-A9F6-6368F91DAF70}" sibTransId="{9F3F94BB-E46A-428A-9949-32432E70B235}"/>
    <dgm:cxn modelId="{BBFCF339-EE2E-4FFC-AE03-D8C7562AD5DA}" type="presOf" srcId="{3981F1D2-2D61-4C00-A9F6-6368F91DAF70}" destId="{344A9F17-E433-4E59-9747-BF48DA370C59}" srcOrd="0" destOrd="0" presId="urn:microsoft.com/office/officeart/2005/8/layout/orgChart1"/>
    <dgm:cxn modelId="{BA04797B-9873-4200-9166-EBCFC93C2DFF}" srcId="{0A1A9C64-9C46-40C2-A8CB-7B86DD3B09AA}" destId="{40869AEC-55FD-46BC-94AE-52D32E502772}" srcOrd="2" destOrd="0" parTransId="{46BEBFF0-065A-4E47-BCD4-43CDC0BB73E1}" sibTransId="{B4DDB6A3-BFD7-433A-A208-D5FA329A744C}"/>
    <dgm:cxn modelId="{819321D8-EAD3-4C8A-BC56-585F6AE9F8CA}" type="presOf" srcId="{46BEBFF0-065A-4E47-BCD4-43CDC0BB73E1}" destId="{C30A0FF7-B4FD-468B-A612-FD7ED87A8531}" srcOrd="0" destOrd="0" presId="urn:microsoft.com/office/officeart/2005/8/layout/orgChart1"/>
    <dgm:cxn modelId="{E0955CDE-2E9A-46B4-976A-0C7C1B26B015}" type="presOf" srcId="{66619C53-18A0-47AE-BBDA-61890C17B0B8}" destId="{D8A0C357-9402-4B31-B2FC-23ACC5C19E06}" srcOrd="0" destOrd="0" presId="urn:microsoft.com/office/officeart/2005/8/layout/orgChart1"/>
    <dgm:cxn modelId="{8EE12201-F7D2-454A-A150-162651AF1953}" srcId="{0A1A9C64-9C46-40C2-A8CB-7B86DD3B09AA}" destId="{7EA88C29-B624-4900-BC72-AE098D57FACD}" srcOrd="0" destOrd="0" parTransId="{70639345-CDBE-4598-AA7D-4C46EF8BE255}" sibTransId="{606934BE-571D-4E4E-BDD7-A3B97616B986}"/>
    <dgm:cxn modelId="{3C2A4184-3514-4C94-849B-83AF389A7DD0}" type="presOf" srcId="{7AA29333-0AE0-4945-9288-CADD3EC22ADB}" destId="{055F785C-B43E-4086-9477-3659CEFA5D0C}" srcOrd="0" destOrd="0" presId="urn:microsoft.com/office/officeart/2005/8/layout/orgChart1"/>
    <dgm:cxn modelId="{C2FAAFFE-09F3-4E0A-8048-DBCFA5E1DB45}" srcId="{7F14B264-BE40-45B7-8D4C-33E16FAEEAF3}" destId="{CB003040-363C-41F4-8D29-983C4A728B4C}" srcOrd="0" destOrd="0" parTransId="{50DFCE8F-8538-4EC9-B95C-B5B3CD6827FA}" sibTransId="{5BFD4223-3FEC-4520-9914-7D960B6E25BA}"/>
    <dgm:cxn modelId="{55F3828A-0E1A-4308-BCB4-7CB68B09AC16}" type="presOf" srcId="{7EA88C29-B624-4900-BC72-AE098D57FACD}" destId="{BF99D525-4C22-4BAE-9648-95B49E170746}" srcOrd="0" destOrd="0" presId="urn:microsoft.com/office/officeart/2005/8/layout/orgChart1"/>
    <dgm:cxn modelId="{192E2C75-CDE1-40A3-857D-A364E9D80B45}" srcId="{7DEF021C-D205-4093-95C2-A55E2BF70604}" destId="{01089DE9-1306-4174-AD6D-63957C1ED584}" srcOrd="1" destOrd="0" parTransId="{D447230A-4AE7-4F7A-B43E-0568EFCD0F81}" sibTransId="{5F1A32EC-3850-4CE5-B789-A13EB2834321}"/>
    <dgm:cxn modelId="{A7D255D1-F93A-4AE3-B24F-FBAFE12803C6}" type="presOf" srcId="{0A1A9C64-9C46-40C2-A8CB-7B86DD3B09AA}" destId="{F8EAB542-AAEA-4236-A6ED-AEB23ACA3606}" srcOrd="0" destOrd="0" presId="urn:microsoft.com/office/officeart/2005/8/layout/orgChart1"/>
    <dgm:cxn modelId="{1F4CCE22-C619-4E94-813B-A5FEACFA6602}" srcId="{9DB40FE9-4279-4BB0-80BC-AE293BABD8F0}" destId="{4BE15409-86C6-4150-B918-1ED6C7748A74}" srcOrd="0" destOrd="0" parTransId="{DA24E237-1CB0-4833-A727-B09A90C9D9C5}" sibTransId="{2CD024D3-F349-45FA-8EBF-4A5F8750F50D}"/>
    <dgm:cxn modelId="{FC0F0972-6773-4810-8370-16A77866AD05}" type="presOf" srcId="{7F14B264-BE40-45B7-8D4C-33E16FAEEAF3}" destId="{6DCAB67F-C52A-42F1-BBC1-CA3170BBD9B1}" srcOrd="0" destOrd="0" presId="urn:microsoft.com/office/officeart/2005/8/layout/orgChart1"/>
    <dgm:cxn modelId="{879DFF78-1AE7-470F-941E-7C3C3E274A16}" type="presOf" srcId="{40869AEC-55FD-46BC-94AE-52D32E502772}" destId="{1701833C-EEC9-481A-BCE4-F933ACCA773A}" srcOrd="1" destOrd="0" presId="urn:microsoft.com/office/officeart/2005/8/layout/orgChart1"/>
    <dgm:cxn modelId="{5B3CF482-B0E8-47C2-826E-5B5D1D507463}" type="presOf" srcId="{844C151C-387D-458D-A128-F7D6565E305A}" destId="{1443A07F-AE8E-4624-966B-5512B7069C5C}" srcOrd="0" destOrd="0" presId="urn:microsoft.com/office/officeart/2005/8/layout/orgChart1"/>
    <dgm:cxn modelId="{8A0DD1FE-142F-43BB-8352-F09B84FDEA62}" srcId="{7DEF021C-D205-4093-95C2-A55E2BF70604}" destId="{9DB40FE9-4279-4BB0-80BC-AE293BABD8F0}" srcOrd="4" destOrd="0" parTransId="{31ABBEAA-9656-49B2-AAED-CF8E7F190361}" sibTransId="{0B2F407D-1AFE-4EE5-AD21-1DB882FD5345}"/>
    <dgm:cxn modelId="{F629A031-B67C-484E-B21C-CF5F41105FE0}" type="presOf" srcId="{D447230A-4AE7-4F7A-B43E-0568EFCD0F81}" destId="{F956EC54-AAE2-407E-8ECC-543FFC58D98F}" srcOrd="0" destOrd="0" presId="urn:microsoft.com/office/officeart/2005/8/layout/orgChart1"/>
    <dgm:cxn modelId="{6703C27E-083F-4EB2-8AA4-070BB4D865F7}" type="presOf" srcId="{1FBE3A49-B354-48BC-B1EF-854CADB2F1E7}" destId="{51011967-9FFD-4A95-A71D-E5E613527E04}" srcOrd="0" destOrd="0" presId="urn:microsoft.com/office/officeart/2005/8/layout/orgChart1"/>
    <dgm:cxn modelId="{6477C89B-584E-4AE9-87E9-D7A6A9386916}" type="presOf" srcId="{7DEF021C-D205-4093-95C2-A55E2BF70604}" destId="{CF578F03-7D2C-4EC6-B66C-B5FD80C78E22}" srcOrd="1" destOrd="0" presId="urn:microsoft.com/office/officeart/2005/8/layout/orgChart1"/>
    <dgm:cxn modelId="{6A965A9A-0748-460E-ADDA-44E07006B20F}" srcId="{0A1A9C64-9C46-40C2-A8CB-7B86DD3B09AA}" destId="{3A5E001A-4545-46FF-B678-C0B2D5E25232}" srcOrd="1" destOrd="0" parTransId="{E96F6A1D-E5A4-497B-9A13-4048B6975631}" sibTransId="{8EFF159B-458C-4BB7-BDAC-CA7D356D311D}"/>
    <dgm:cxn modelId="{B814E7B3-A028-490D-AC0D-FAA788DA68C7}" type="presOf" srcId="{9DB40FE9-4279-4BB0-80BC-AE293BABD8F0}" destId="{4B79EF2E-769D-4F99-952D-CEC9FAC256F5}" srcOrd="0" destOrd="0" presId="urn:microsoft.com/office/officeart/2005/8/layout/orgChart1"/>
    <dgm:cxn modelId="{68905430-8B15-42B2-AE00-B90C3935532B}" type="presOf" srcId="{040489A0-5FA3-46DB-BC92-8D97B9A7D842}" destId="{1DCFA2F3-4347-42F6-BABB-66483B7E6CAC}" srcOrd="0" destOrd="0" presId="urn:microsoft.com/office/officeart/2005/8/layout/orgChart1"/>
    <dgm:cxn modelId="{5180081B-0918-4449-B92C-06A9EF7C38FF}" srcId="{01089DE9-1306-4174-AD6D-63957C1ED584}" destId="{5BDD5744-6CB3-40CE-B7CA-B2552CCC5CD9}" srcOrd="1" destOrd="0" parTransId="{7AA29333-0AE0-4945-9288-CADD3EC22ADB}" sibTransId="{420C7BB4-6E84-42A2-8E5D-144CBE5B34B0}"/>
    <dgm:cxn modelId="{765B7DC4-6841-4910-B4A4-A1F5982F065A}" srcId="{7DEF021C-D205-4093-95C2-A55E2BF70604}" destId="{0A1A9C64-9C46-40C2-A8CB-7B86DD3B09AA}" srcOrd="2" destOrd="0" parTransId="{7175A5FD-911E-4CF5-AACB-96B3941232C2}" sibTransId="{FD399C82-5B85-4E25-A30B-986BF51EB90A}"/>
    <dgm:cxn modelId="{88CBECB1-FD3F-4D18-B44F-A019700F35B2}" type="presOf" srcId="{7175A5FD-911E-4CF5-AACB-96B3941232C2}" destId="{11BD8049-94F2-41CD-9A2C-2A0313B2DB6F}" srcOrd="0" destOrd="0" presId="urn:microsoft.com/office/officeart/2005/8/layout/orgChart1"/>
    <dgm:cxn modelId="{63667621-6B61-441B-8238-4BF2203BC7F1}" type="presOf" srcId="{A21CED71-DD18-4A7F-A90E-909CD3C130CD}" destId="{BE4FF5A5-D6C9-44E4-92A8-DB51002DF108}" srcOrd="1" destOrd="0" presId="urn:microsoft.com/office/officeart/2005/8/layout/orgChart1"/>
    <dgm:cxn modelId="{D1D428AA-A1E2-42CE-9F16-F015E27B903D}" srcId="{2F049CEB-EFDD-434E-9CA8-62AFEAE7C223}" destId="{7DEF021C-D205-4093-95C2-A55E2BF70604}" srcOrd="0" destOrd="0" parTransId="{F4BDF8E1-7BCA-4C6C-B8DF-72270DEA2482}" sibTransId="{64B7118F-1F46-4544-8FC0-B3022B928BB6}"/>
    <dgm:cxn modelId="{FF957187-2CF8-41BF-ACAD-9E6C79697EE1}" type="presOf" srcId="{7DEF021C-D205-4093-95C2-A55E2BF70604}" destId="{5D09B4F6-2D59-4A17-83A8-EC3F92C850F1}" srcOrd="0" destOrd="0" presId="urn:microsoft.com/office/officeart/2005/8/layout/orgChart1"/>
    <dgm:cxn modelId="{D31C29C8-6B36-4298-AF41-CBA4752BC5B5}" type="presOf" srcId="{7F14B264-BE40-45B7-8D4C-33E16FAEEAF3}" destId="{1084B66D-F0DA-4789-87A7-098B3AE5EF7D}" srcOrd="1" destOrd="0" presId="urn:microsoft.com/office/officeart/2005/8/layout/orgChart1"/>
    <dgm:cxn modelId="{08BABFF5-DBAF-4C2C-B436-07BC92E2119D}" type="presOf" srcId="{D92CE8CC-5E1D-4B0B-97A4-D1A6DBF179E3}" destId="{07C4E440-712A-46A8-9AE4-B7B74D412EBA}" srcOrd="0" destOrd="0" presId="urn:microsoft.com/office/officeart/2005/8/layout/orgChart1"/>
    <dgm:cxn modelId="{A7C0106A-CD6B-4F55-9C1D-E093B481152C}" type="presOf" srcId="{040489A0-5FA3-46DB-BC92-8D97B9A7D842}" destId="{911EE54D-2DBD-4F1D-81EF-7EA68F8EEA11}" srcOrd="1" destOrd="0" presId="urn:microsoft.com/office/officeart/2005/8/layout/orgChart1"/>
    <dgm:cxn modelId="{740EB893-2381-4AE6-8D21-42C7A856EAAA}" type="presOf" srcId="{5BDD5744-6CB3-40CE-B7CA-B2552CCC5CD9}" destId="{DEC64492-F531-4BD6-921B-F3195DAEC177}" srcOrd="0" destOrd="0" presId="urn:microsoft.com/office/officeart/2005/8/layout/orgChart1"/>
    <dgm:cxn modelId="{4B1AD880-933C-48D2-A1E3-04ECC6BF92D8}" type="presOf" srcId="{4BE15409-86C6-4150-B918-1ED6C7748A74}" destId="{B91A52B6-7EFA-4270-A1CB-1483B5A9144F}" srcOrd="1" destOrd="0" presId="urn:microsoft.com/office/officeart/2005/8/layout/orgChart1"/>
    <dgm:cxn modelId="{F0F9FA58-5B84-4157-A006-9F7C7160931D}" type="presOf" srcId="{01089DE9-1306-4174-AD6D-63957C1ED584}" destId="{27AFC7D8-A483-472D-8163-DD46F6D3AE43}" srcOrd="1" destOrd="0" presId="urn:microsoft.com/office/officeart/2005/8/layout/orgChart1"/>
    <dgm:cxn modelId="{1A24B8D9-10B8-4222-8FAA-6CA88DE1AF0E}" type="presOf" srcId="{40869AEC-55FD-46BC-94AE-52D32E502772}" destId="{CEA9DDA1-BF0D-4E38-B38E-17B82C4B500E}" srcOrd="0" destOrd="0" presId="urn:microsoft.com/office/officeart/2005/8/layout/orgChart1"/>
    <dgm:cxn modelId="{24DC802B-9606-45B7-A4CA-3C3348A2E3A2}" type="presOf" srcId="{26599A04-5644-4EA6-9CB1-7AB915FC2846}" destId="{F1939314-DAEA-4388-84FE-507AC63F1D8E}" srcOrd="0" destOrd="0" presId="urn:microsoft.com/office/officeart/2005/8/layout/orgChart1"/>
    <dgm:cxn modelId="{F0B5F375-24E4-419B-B001-E506D6F8D1B3}" srcId="{7DEF021C-D205-4093-95C2-A55E2BF70604}" destId="{63012F29-FF85-4D9E-B2C6-7B68F4E2062A}" srcOrd="0" destOrd="0" parTransId="{51BF7251-E3DE-4B9A-AB39-42EB82C8DA70}" sibTransId="{B58FC269-71EB-4C02-9158-026DCD9E9FAF}"/>
    <dgm:cxn modelId="{4D7F2D55-F27D-4ED9-8C6A-D1B617F94434}" type="presOf" srcId="{0A1A9C64-9C46-40C2-A8CB-7B86DD3B09AA}" destId="{399A5449-83EC-4B1B-B56D-BB748CB1956D}" srcOrd="1" destOrd="0" presId="urn:microsoft.com/office/officeart/2005/8/layout/orgChart1"/>
    <dgm:cxn modelId="{7B386A0E-E715-4BA4-A9DA-E2E0F5364129}" type="presOf" srcId="{2252E5F8-AEF1-4E69-9D14-62FDB90BD3BD}" destId="{7206186F-3876-4092-A14B-25027C90EC04}" srcOrd="0" destOrd="0" presId="urn:microsoft.com/office/officeart/2005/8/layout/orgChart1"/>
    <dgm:cxn modelId="{D0DE37E1-11EC-413C-8CA1-787B59D1192A}" type="presOf" srcId="{CB003040-363C-41F4-8D29-983C4A728B4C}" destId="{EBDCAF77-083F-4F0B-94DA-69A1844A5794}" srcOrd="1" destOrd="0" presId="urn:microsoft.com/office/officeart/2005/8/layout/orgChart1"/>
    <dgm:cxn modelId="{D6C6B592-8068-468E-95CA-9E5CE91D5DF7}" type="presOf" srcId="{01089DE9-1306-4174-AD6D-63957C1ED584}" destId="{ED382347-0AAC-458E-92C4-715145DB4BBC}" srcOrd="0" destOrd="0" presId="urn:microsoft.com/office/officeart/2005/8/layout/orgChart1"/>
    <dgm:cxn modelId="{5FE98959-C1E6-4E3F-99FB-1491C0485770}" type="presOf" srcId="{50DFCE8F-8538-4EC9-B95C-B5B3CD6827FA}" destId="{12027772-906A-4250-8C33-17D51E2FFF5E}" srcOrd="0" destOrd="0" presId="urn:microsoft.com/office/officeart/2005/8/layout/orgChart1"/>
    <dgm:cxn modelId="{49E190FB-D524-4C78-8A8C-FE0C3D6CC97A}" type="presParOf" srcId="{2A3C406D-2733-4E62-B27E-DF8945937904}" destId="{B095FBAD-D70C-4272-B69D-1CB5DA8A6D99}" srcOrd="0" destOrd="0" presId="urn:microsoft.com/office/officeart/2005/8/layout/orgChart1"/>
    <dgm:cxn modelId="{C0FC1DE8-CB9F-44E2-92FB-8705DADBDADD}" type="presParOf" srcId="{B095FBAD-D70C-4272-B69D-1CB5DA8A6D99}" destId="{631F054E-9348-45CF-AF48-D8256CDA4CEE}" srcOrd="0" destOrd="0" presId="urn:microsoft.com/office/officeart/2005/8/layout/orgChart1"/>
    <dgm:cxn modelId="{6D38D702-A0FF-40F7-B910-8ED230F32845}" type="presParOf" srcId="{631F054E-9348-45CF-AF48-D8256CDA4CEE}" destId="{5D09B4F6-2D59-4A17-83A8-EC3F92C850F1}" srcOrd="0" destOrd="0" presId="urn:microsoft.com/office/officeart/2005/8/layout/orgChart1"/>
    <dgm:cxn modelId="{DD60E04A-A81E-4FB6-86E7-EDFBC4FC0952}" type="presParOf" srcId="{631F054E-9348-45CF-AF48-D8256CDA4CEE}" destId="{CF578F03-7D2C-4EC6-B66C-B5FD80C78E22}" srcOrd="1" destOrd="0" presId="urn:microsoft.com/office/officeart/2005/8/layout/orgChart1"/>
    <dgm:cxn modelId="{4E5A911D-1B43-404A-BD91-F53123235873}" type="presParOf" srcId="{B095FBAD-D70C-4272-B69D-1CB5DA8A6D99}" destId="{6C9375AD-9EE0-4834-AF83-1215DD4976C6}" srcOrd="1" destOrd="0" presId="urn:microsoft.com/office/officeart/2005/8/layout/orgChart1"/>
    <dgm:cxn modelId="{6DF0256E-11B4-4730-94E7-13BA990EAB61}" type="presParOf" srcId="{6C9375AD-9EE0-4834-AF83-1215DD4976C6}" destId="{F956EC54-AAE2-407E-8ECC-543FFC58D98F}" srcOrd="0" destOrd="0" presId="urn:microsoft.com/office/officeart/2005/8/layout/orgChart1"/>
    <dgm:cxn modelId="{088EE01B-B3B0-4E17-B42F-921C73C39DF5}" type="presParOf" srcId="{6C9375AD-9EE0-4834-AF83-1215DD4976C6}" destId="{7441BA2C-3BF7-4FDB-BD05-0EE5F7500907}" srcOrd="1" destOrd="0" presId="urn:microsoft.com/office/officeart/2005/8/layout/orgChart1"/>
    <dgm:cxn modelId="{8CD550CC-33F2-4BE4-9D7D-82C971B8AC66}" type="presParOf" srcId="{7441BA2C-3BF7-4FDB-BD05-0EE5F7500907}" destId="{5E5106AD-D0E6-47C6-9354-6B2AC6E087AB}" srcOrd="0" destOrd="0" presId="urn:microsoft.com/office/officeart/2005/8/layout/orgChart1"/>
    <dgm:cxn modelId="{7E206CAD-ADD7-43A2-AAB9-2697EB781B05}" type="presParOf" srcId="{5E5106AD-D0E6-47C6-9354-6B2AC6E087AB}" destId="{ED382347-0AAC-458E-92C4-715145DB4BBC}" srcOrd="0" destOrd="0" presId="urn:microsoft.com/office/officeart/2005/8/layout/orgChart1"/>
    <dgm:cxn modelId="{BF503872-7A50-4574-BBCB-9CCC0AC2F42F}" type="presParOf" srcId="{5E5106AD-D0E6-47C6-9354-6B2AC6E087AB}" destId="{27AFC7D8-A483-472D-8163-DD46F6D3AE43}" srcOrd="1" destOrd="0" presId="urn:microsoft.com/office/officeart/2005/8/layout/orgChart1"/>
    <dgm:cxn modelId="{ED9F5845-7A8E-4778-A84A-091F3A038CFA}" type="presParOf" srcId="{7441BA2C-3BF7-4FDB-BD05-0EE5F7500907}" destId="{76D6C6F6-90C3-4D3A-803B-1D753AA1117C}" srcOrd="1" destOrd="0" presId="urn:microsoft.com/office/officeart/2005/8/layout/orgChart1"/>
    <dgm:cxn modelId="{B4573362-55B2-4E55-9539-9AC2F2BC4E52}" type="presParOf" srcId="{76D6C6F6-90C3-4D3A-803B-1D753AA1117C}" destId="{D8A0C357-9402-4B31-B2FC-23ACC5C19E06}" srcOrd="0" destOrd="0" presId="urn:microsoft.com/office/officeart/2005/8/layout/orgChart1"/>
    <dgm:cxn modelId="{91E05669-FDF9-4299-BC36-DB74D39C139E}" type="presParOf" srcId="{76D6C6F6-90C3-4D3A-803B-1D753AA1117C}" destId="{7993B76A-E7F4-4D2C-BF91-420B7290CF3B}" srcOrd="1" destOrd="0" presId="urn:microsoft.com/office/officeart/2005/8/layout/orgChart1"/>
    <dgm:cxn modelId="{D2B122A4-0A28-4DDF-8C64-B26D8F02FDCB}" type="presParOf" srcId="{7993B76A-E7F4-4D2C-BF91-420B7290CF3B}" destId="{938B070C-6CB1-4DD3-A4AA-1709160D601C}" srcOrd="0" destOrd="0" presId="urn:microsoft.com/office/officeart/2005/8/layout/orgChart1"/>
    <dgm:cxn modelId="{2CC25A96-8BAF-4FBE-85F8-9692A5C6D460}" type="presParOf" srcId="{938B070C-6CB1-4DD3-A4AA-1709160D601C}" destId="{1DCFA2F3-4347-42F6-BABB-66483B7E6CAC}" srcOrd="0" destOrd="0" presId="urn:microsoft.com/office/officeart/2005/8/layout/orgChart1"/>
    <dgm:cxn modelId="{324A406E-17A9-4875-8942-F33C18586F09}" type="presParOf" srcId="{938B070C-6CB1-4DD3-A4AA-1709160D601C}" destId="{911EE54D-2DBD-4F1D-81EF-7EA68F8EEA11}" srcOrd="1" destOrd="0" presId="urn:microsoft.com/office/officeart/2005/8/layout/orgChart1"/>
    <dgm:cxn modelId="{85079DF5-3355-462A-A9B5-4F04B016F0A5}" type="presParOf" srcId="{7993B76A-E7F4-4D2C-BF91-420B7290CF3B}" destId="{B1008FAC-D472-4FCB-9A81-747F4C2B3759}" srcOrd="1" destOrd="0" presId="urn:microsoft.com/office/officeart/2005/8/layout/orgChart1"/>
    <dgm:cxn modelId="{6B7B5DAF-6F97-48FF-AC78-0D09BD7FB37A}" type="presParOf" srcId="{7993B76A-E7F4-4D2C-BF91-420B7290CF3B}" destId="{6327C180-6D5C-4AEE-BC14-EECCC919A490}" srcOrd="2" destOrd="0" presId="urn:microsoft.com/office/officeart/2005/8/layout/orgChart1"/>
    <dgm:cxn modelId="{492F8C7D-4BE3-47EE-9F72-51FC1AC65609}" type="presParOf" srcId="{76D6C6F6-90C3-4D3A-803B-1D753AA1117C}" destId="{055F785C-B43E-4086-9477-3659CEFA5D0C}" srcOrd="2" destOrd="0" presId="urn:microsoft.com/office/officeart/2005/8/layout/orgChart1"/>
    <dgm:cxn modelId="{9199E187-F46A-414C-B074-5E9BAACC7D51}" type="presParOf" srcId="{76D6C6F6-90C3-4D3A-803B-1D753AA1117C}" destId="{9C0F7161-9FA8-4817-B9C3-9F62461FA7E7}" srcOrd="3" destOrd="0" presId="urn:microsoft.com/office/officeart/2005/8/layout/orgChart1"/>
    <dgm:cxn modelId="{CC7408BC-4A4D-4238-95F0-D66092EE7DA7}" type="presParOf" srcId="{9C0F7161-9FA8-4817-B9C3-9F62461FA7E7}" destId="{99B6A053-370B-40A3-846D-B2782B3B21C7}" srcOrd="0" destOrd="0" presId="urn:microsoft.com/office/officeart/2005/8/layout/orgChart1"/>
    <dgm:cxn modelId="{8D3F3A2D-BA0A-41D2-9153-6589F255DE19}" type="presParOf" srcId="{99B6A053-370B-40A3-846D-B2782B3B21C7}" destId="{DEC64492-F531-4BD6-921B-F3195DAEC177}" srcOrd="0" destOrd="0" presId="urn:microsoft.com/office/officeart/2005/8/layout/orgChart1"/>
    <dgm:cxn modelId="{706F497A-F27B-40E8-9F5F-76344DF87792}" type="presParOf" srcId="{99B6A053-370B-40A3-846D-B2782B3B21C7}" destId="{CE128DAB-D5CA-415A-A1EB-A4F70A0F331D}" srcOrd="1" destOrd="0" presId="urn:microsoft.com/office/officeart/2005/8/layout/orgChart1"/>
    <dgm:cxn modelId="{CC718BB2-37BF-46D1-871F-74C70234A03E}" type="presParOf" srcId="{9C0F7161-9FA8-4817-B9C3-9F62461FA7E7}" destId="{B7D061EB-24CB-4360-8E47-444DE228EBF1}" srcOrd="1" destOrd="0" presId="urn:microsoft.com/office/officeart/2005/8/layout/orgChart1"/>
    <dgm:cxn modelId="{FE040325-A13F-4CEB-9DA0-548195A15BFD}" type="presParOf" srcId="{9C0F7161-9FA8-4817-B9C3-9F62461FA7E7}" destId="{AE84F0BC-122F-43AB-AE47-B751DC9791EE}" srcOrd="2" destOrd="0" presId="urn:microsoft.com/office/officeart/2005/8/layout/orgChart1"/>
    <dgm:cxn modelId="{62DEB21F-2DCC-4E0D-8BEF-E20CA3825294}" type="presParOf" srcId="{7441BA2C-3BF7-4FDB-BD05-0EE5F7500907}" destId="{72752003-4734-493C-91D0-52C15B2D47E4}" srcOrd="2" destOrd="0" presId="urn:microsoft.com/office/officeart/2005/8/layout/orgChart1"/>
    <dgm:cxn modelId="{5CBB9C8E-91A5-44C3-A4E5-4C4D01EF34F6}" type="presParOf" srcId="{6C9375AD-9EE0-4834-AF83-1215DD4976C6}" destId="{11BD8049-94F2-41CD-9A2C-2A0313B2DB6F}" srcOrd="2" destOrd="0" presId="urn:microsoft.com/office/officeart/2005/8/layout/orgChart1"/>
    <dgm:cxn modelId="{510619DE-B448-434D-8D27-3BEB60BC38D3}" type="presParOf" srcId="{6C9375AD-9EE0-4834-AF83-1215DD4976C6}" destId="{61F4E6A4-AB0E-4E10-B6A4-1BE29092B975}" srcOrd="3" destOrd="0" presId="urn:microsoft.com/office/officeart/2005/8/layout/orgChart1"/>
    <dgm:cxn modelId="{953639CE-59A6-4628-B592-16F48F143F85}" type="presParOf" srcId="{61F4E6A4-AB0E-4E10-B6A4-1BE29092B975}" destId="{0601B19E-9AA2-4564-AC80-97BEE04AFE48}" srcOrd="0" destOrd="0" presId="urn:microsoft.com/office/officeart/2005/8/layout/orgChart1"/>
    <dgm:cxn modelId="{8B193234-1078-486C-BDF9-C0A6FD4BCD96}" type="presParOf" srcId="{0601B19E-9AA2-4564-AC80-97BEE04AFE48}" destId="{F8EAB542-AAEA-4236-A6ED-AEB23ACA3606}" srcOrd="0" destOrd="0" presId="urn:microsoft.com/office/officeart/2005/8/layout/orgChart1"/>
    <dgm:cxn modelId="{2D08061D-2B18-45B4-B38D-C5ADCBF35937}" type="presParOf" srcId="{0601B19E-9AA2-4564-AC80-97BEE04AFE48}" destId="{399A5449-83EC-4B1B-B56D-BB748CB1956D}" srcOrd="1" destOrd="0" presId="urn:microsoft.com/office/officeart/2005/8/layout/orgChart1"/>
    <dgm:cxn modelId="{1809E67C-49A0-4058-A980-79807A866AFF}" type="presParOf" srcId="{61F4E6A4-AB0E-4E10-B6A4-1BE29092B975}" destId="{CACECED6-FEC3-48C7-B3F1-631490215D5A}" srcOrd="1" destOrd="0" presId="urn:microsoft.com/office/officeart/2005/8/layout/orgChart1"/>
    <dgm:cxn modelId="{4BA12B0A-590E-4C89-9610-077FDAF7D98E}" type="presParOf" srcId="{CACECED6-FEC3-48C7-B3F1-631490215D5A}" destId="{BECE6904-41B9-49A7-A00E-8032EC29E282}" srcOrd="0" destOrd="0" presId="urn:microsoft.com/office/officeart/2005/8/layout/orgChart1"/>
    <dgm:cxn modelId="{78444B99-15EE-4594-B102-773A8F9C7877}" type="presParOf" srcId="{CACECED6-FEC3-48C7-B3F1-631490215D5A}" destId="{8EE812A7-7B1F-412F-A681-6C88DD4E7268}" srcOrd="1" destOrd="0" presId="urn:microsoft.com/office/officeart/2005/8/layout/orgChart1"/>
    <dgm:cxn modelId="{4D794B71-A95F-4CE9-9A69-4F35B2E24613}" type="presParOf" srcId="{8EE812A7-7B1F-412F-A681-6C88DD4E7268}" destId="{7F98FA12-15DF-47D8-B8EA-FFF53DD07C91}" srcOrd="0" destOrd="0" presId="urn:microsoft.com/office/officeart/2005/8/layout/orgChart1"/>
    <dgm:cxn modelId="{AB08DE53-DB7E-4F4C-B464-FAE0270E7109}" type="presParOf" srcId="{7F98FA12-15DF-47D8-B8EA-FFF53DD07C91}" destId="{BF99D525-4C22-4BAE-9648-95B49E170746}" srcOrd="0" destOrd="0" presId="urn:microsoft.com/office/officeart/2005/8/layout/orgChart1"/>
    <dgm:cxn modelId="{0438E885-C020-4A9A-9D90-8D40B81FF775}" type="presParOf" srcId="{7F98FA12-15DF-47D8-B8EA-FFF53DD07C91}" destId="{CCAA36F1-47C2-4C5F-B756-3B7BE54B9F73}" srcOrd="1" destOrd="0" presId="urn:microsoft.com/office/officeart/2005/8/layout/orgChart1"/>
    <dgm:cxn modelId="{F43ED18D-E8EA-4E61-B7AA-3CCBF7FCB878}" type="presParOf" srcId="{8EE812A7-7B1F-412F-A681-6C88DD4E7268}" destId="{FEB6B001-B3A6-4B2F-A0B5-AB5DB6836D23}" srcOrd="1" destOrd="0" presId="urn:microsoft.com/office/officeart/2005/8/layout/orgChart1"/>
    <dgm:cxn modelId="{A992BE10-64C9-464D-BCB0-E6D8088A5952}" type="presParOf" srcId="{8EE812A7-7B1F-412F-A681-6C88DD4E7268}" destId="{1743370F-9D6F-4A84-A3EA-8877609CB836}" srcOrd="2" destOrd="0" presId="urn:microsoft.com/office/officeart/2005/8/layout/orgChart1"/>
    <dgm:cxn modelId="{BACDE2D7-528D-460B-9113-9F97C03DB6DE}" type="presParOf" srcId="{CACECED6-FEC3-48C7-B3F1-631490215D5A}" destId="{77E97DBA-466F-4D82-9245-65EBCA592092}" srcOrd="2" destOrd="0" presId="urn:microsoft.com/office/officeart/2005/8/layout/orgChart1"/>
    <dgm:cxn modelId="{EF846F8B-B9DF-4299-9F8B-6ACCFF20A7BC}" type="presParOf" srcId="{CACECED6-FEC3-48C7-B3F1-631490215D5A}" destId="{27658F1F-FB47-4873-8852-9A29126C3ACB}" srcOrd="3" destOrd="0" presId="urn:microsoft.com/office/officeart/2005/8/layout/orgChart1"/>
    <dgm:cxn modelId="{0594AAC7-A7AC-4011-8938-A76452EE5291}" type="presParOf" srcId="{27658F1F-FB47-4873-8852-9A29126C3ACB}" destId="{61E445E8-C1D2-49CC-BFCB-64A91A919AAD}" srcOrd="0" destOrd="0" presId="urn:microsoft.com/office/officeart/2005/8/layout/orgChart1"/>
    <dgm:cxn modelId="{4C9F5643-95B0-4352-A63E-20D554ECE981}" type="presParOf" srcId="{61E445E8-C1D2-49CC-BFCB-64A91A919AAD}" destId="{C17154D5-77A8-4C3F-8C8B-5723C302A628}" srcOrd="0" destOrd="0" presId="urn:microsoft.com/office/officeart/2005/8/layout/orgChart1"/>
    <dgm:cxn modelId="{1FA0247B-102C-4560-9CD5-F7BF49AC41B3}" type="presParOf" srcId="{61E445E8-C1D2-49CC-BFCB-64A91A919AAD}" destId="{13BAF0A2-2D5E-4B13-B438-67576B8A27FD}" srcOrd="1" destOrd="0" presId="urn:microsoft.com/office/officeart/2005/8/layout/orgChart1"/>
    <dgm:cxn modelId="{2CB4DB75-3205-4EAD-9A7C-106406B93286}" type="presParOf" srcId="{27658F1F-FB47-4873-8852-9A29126C3ACB}" destId="{3FB1166C-CD64-4950-82DA-738D9024774E}" srcOrd="1" destOrd="0" presId="urn:microsoft.com/office/officeart/2005/8/layout/orgChart1"/>
    <dgm:cxn modelId="{33734001-D74E-4BEE-A69D-E972C4232F10}" type="presParOf" srcId="{27658F1F-FB47-4873-8852-9A29126C3ACB}" destId="{4E8F3AC2-6E75-465D-B48C-AE97C6C964C1}" srcOrd="2" destOrd="0" presId="urn:microsoft.com/office/officeart/2005/8/layout/orgChart1"/>
    <dgm:cxn modelId="{D3478494-2450-4E2E-86BC-475A2D322A5F}" type="presParOf" srcId="{CACECED6-FEC3-48C7-B3F1-631490215D5A}" destId="{C30A0FF7-B4FD-468B-A612-FD7ED87A8531}" srcOrd="4" destOrd="0" presId="urn:microsoft.com/office/officeart/2005/8/layout/orgChart1"/>
    <dgm:cxn modelId="{00D04215-EB6E-46D2-BA56-DE5E3A1A9A71}" type="presParOf" srcId="{CACECED6-FEC3-48C7-B3F1-631490215D5A}" destId="{68A8DB14-B758-4014-861F-BD1579E420C2}" srcOrd="5" destOrd="0" presId="urn:microsoft.com/office/officeart/2005/8/layout/orgChart1"/>
    <dgm:cxn modelId="{C10F113B-E55C-4CA1-8D92-3F177556AD46}" type="presParOf" srcId="{68A8DB14-B758-4014-861F-BD1579E420C2}" destId="{BE206729-3096-47C5-9EE9-D29C68689C76}" srcOrd="0" destOrd="0" presId="urn:microsoft.com/office/officeart/2005/8/layout/orgChart1"/>
    <dgm:cxn modelId="{FD54692C-F896-45B0-BCAE-ADF14696431D}" type="presParOf" srcId="{BE206729-3096-47C5-9EE9-D29C68689C76}" destId="{CEA9DDA1-BF0D-4E38-B38E-17B82C4B500E}" srcOrd="0" destOrd="0" presId="urn:microsoft.com/office/officeart/2005/8/layout/orgChart1"/>
    <dgm:cxn modelId="{0AA3B374-6C89-44C7-96B1-CB8F48519EDC}" type="presParOf" srcId="{BE206729-3096-47C5-9EE9-D29C68689C76}" destId="{1701833C-EEC9-481A-BCE4-F933ACCA773A}" srcOrd="1" destOrd="0" presId="urn:microsoft.com/office/officeart/2005/8/layout/orgChart1"/>
    <dgm:cxn modelId="{4DAE7422-A499-4769-BBCF-D764609AB273}" type="presParOf" srcId="{68A8DB14-B758-4014-861F-BD1579E420C2}" destId="{8ADCB220-569B-4CD9-8103-95F46E7DCECE}" srcOrd="1" destOrd="0" presId="urn:microsoft.com/office/officeart/2005/8/layout/orgChart1"/>
    <dgm:cxn modelId="{8BEA743C-DBD4-4F24-AA35-55EFAB6317B0}" type="presParOf" srcId="{68A8DB14-B758-4014-861F-BD1579E420C2}" destId="{B5D0DCA2-20F5-4456-BB19-F2C3FFE83C1C}" srcOrd="2" destOrd="0" presId="urn:microsoft.com/office/officeart/2005/8/layout/orgChart1"/>
    <dgm:cxn modelId="{F818D506-B4B7-4B74-B5C7-0C339E578BC5}" type="presParOf" srcId="{61F4E6A4-AB0E-4E10-B6A4-1BE29092B975}" destId="{58C610A5-D3E2-4148-A50B-DC9CB9549786}" srcOrd="2" destOrd="0" presId="urn:microsoft.com/office/officeart/2005/8/layout/orgChart1"/>
    <dgm:cxn modelId="{572085AB-10D8-4BA2-A2B6-F9A3EBAD52F8}" type="presParOf" srcId="{6C9375AD-9EE0-4834-AF83-1215DD4976C6}" destId="{344A9F17-E433-4E59-9747-BF48DA370C59}" srcOrd="4" destOrd="0" presId="urn:microsoft.com/office/officeart/2005/8/layout/orgChart1"/>
    <dgm:cxn modelId="{CB209C10-E845-4257-9AFE-BE604CF4B97B}" type="presParOf" srcId="{6C9375AD-9EE0-4834-AF83-1215DD4976C6}" destId="{DE996F57-B2B2-4CBE-BF00-D75B31A22BBA}" srcOrd="5" destOrd="0" presId="urn:microsoft.com/office/officeart/2005/8/layout/orgChart1"/>
    <dgm:cxn modelId="{C7FD8E4C-4F9E-48D0-8460-0B27ED54D4F9}" type="presParOf" srcId="{DE996F57-B2B2-4CBE-BF00-D75B31A22BBA}" destId="{47BD78C1-7481-4EBD-918A-6A1E7D88863A}" srcOrd="0" destOrd="0" presId="urn:microsoft.com/office/officeart/2005/8/layout/orgChart1"/>
    <dgm:cxn modelId="{20AD5367-9094-4D4D-8A48-FD9B5A1374A4}" type="presParOf" srcId="{47BD78C1-7481-4EBD-918A-6A1E7D88863A}" destId="{6DCAB67F-C52A-42F1-BBC1-CA3170BBD9B1}" srcOrd="0" destOrd="0" presId="urn:microsoft.com/office/officeart/2005/8/layout/orgChart1"/>
    <dgm:cxn modelId="{6F484D55-7573-480F-BA85-3C0C4D81520C}" type="presParOf" srcId="{47BD78C1-7481-4EBD-918A-6A1E7D88863A}" destId="{1084B66D-F0DA-4789-87A7-098B3AE5EF7D}" srcOrd="1" destOrd="0" presId="urn:microsoft.com/office/officeart/2005/8/layout/orgChart1"/>
    <dgm:cxn modelId="{95A833D1-A097-41ED-B8B3-72E2AD3C3376}" type="presParOf" srcId="{DE996F57-B2B2-4CBE-BF00-D75B31A22BBA}" destId="{136C56B5-29C4-4EED-B6C0-CC94C26C8053}" srcOrd="1" destOrd="0" presId="urn:microsoft.com/office/officeart/2005/8/layout/orgChart1"/>
    <dgm:cxn modelId="{AE291747-A575-4E00-BB2D-32B016DAB16E}" type="presParOf" srcId="{136C56B5-29C4-4EED-B6C0-CC94C26C8053}" destId="{12027772-906A-4250-8C33-17D51E2FFF5E}" srcOrd="0" destOrd="0" presId="urn:microsoft.com/office/officeart/2005/8/layout/orgChart1"/>
    <dgm:cxn modelId="{A9D7634D-DD43-47FA-9AA0-64A00CF7FED5}" type="presParOf" srcId="{136C56B5-29C4-4EED-B6C0-CC94C26C8053}" destId="{09D8E14D-836B-44ED-BFDE-F3114E514BBD}" srcOrd="1" destOrd="0" presId="urn:microsoft.com/office/officeart/2005/8/layout/orgChart1"/>
    <dgm:cxn modelId="{DF47FA3A-D545-457D-B8FD-AD3E2A611525}" type="presParOf" srcId="{09D8E14D-836B-44ED-BFDE-F3114E514BBD}" destId="{EC18073A-A71F-46AE-8326-56B460214EEF}" srcOrd="0" destOrd="0" presId="urn:microsoft.com/office/officeart/2005/8/layout/orgChart1"/>
    <dgm:cxn modelId="{7B361D37-D584-485D-A4D3-C01672433692}" type="presParOf" srcId="{EC18073A-A71F-46AE-8326-56B460214EEF}" destId="{EEA8C03A-7D32-4DDA-BF8E-600D9132DFA3}" srcOrd="0" destOrd="0" presId="urn:microsoft.com/office/officeart/2005/8/layout/orgChart1"/>
    <dgm:cxn modelId="{B8DFFEBA-250E-4658-BDD5-B8CE08EA2CCD}" type="presParOf" srcId="{EC18073A-A71F-46AE-8326-56B460214EEF}" destId="{EBDCAF77-083F-4F0B-94DA-69A1844A5794}" srcOrd="1" destOrd="0" presId="urn:microsoft.com/office/officeart/2005/8/layout/orgChart1"/>
    <dgm:cxn modelId="{6DDA92C4-B367-4B9D-B438-08DF1DBDF8B8}" type="presParOf" srcId="{09D8E14D-836B-44ED-BFDE-F3114E514BBD}" destId="{986DB05E-15CB-4282-94BC-FA95CC0D1A23}" srcOrd="1" destOrd="0" presId="urn:microsoft.com/office/officeart/2005/8/layout/orgChart1"/>
    <dgm:cxn modelId="{A89B8C49-E2BF-4CAD-A688-F74B49A69ACC}" type="presParOf" srcId="{09D8E14D-836B-44ED-BFDE-F3114E514BBD}" destId="{88E67F2A-B0AF-4E43-921A-FBA0EDF27851}" srcOrd="2" destOrd="0" presId="urn:microsoft.com/office/officeart/2005/8/layout/orgChart1"/>
    <dgm:cxn modelId="{8C3C4A04-C18A-4FC4-A450-7889AB77363B}" type="presParOf" srcId="{136C56B5-29C4-4EED-B6C0-CC94C26C8053}" destId="{F1939314-DAEA-4388-84FE-507AC63F1D8E}" srcOrd="2" destOrd="0" presId="urn:microsoft.com/office/officeart/2005/8/layout/orgChart1"/>
    <dgm:cxn modelId="{DFFCCFBE-C229-4D2F-A711-33457693FF54}" type="presParOf" srcId="{136C56B5-29C4-4EED-B6C0-CC94C26C8053}" destId="{0BC9FDDB-7400-411D-8EB0-1ADC581FB558}" srcOrd="3" destOrd="0" presId="urn:microsoft.com/office/officeart/2005/8/layout/orgChart1"/>
    <dgm:cxn modelId="{E9875502-7A96-4500-8642-69FAB4474047}" type="presParOf" srcId="{0BC9FDDB-7400-411D-8EB0-1ADC581FB558}" destId="{401785C6-B14C-4DB4-B907-5459DEA240E3}" srcOrd="0" destOrd="0" presId="urn:microsoft.com/office/officeart/2005/8/layout/orgChart1"/>
    <dgm:cxn modelId="{85AD6937-B3FB-46E9-A74D-1E63EE71AD21}" type="presParOf" srcId="{401785C6-B14C-4DB4-B907-5459DEA240E3}" destId="{07C4E440-712A-46A8-9AE4-B7B74D412EBA}" srcOrd="0" destOrd="0" presId="urn:microsoft.com/office/officeart/2005/8/layout/orgChart1"/>
    <dgm:cxn modelId="{1AC0DB36-4CD9-448A-869E-22504CC62226}" type="presParOf" srcId="{401785C6-B14C-4DB4-B907-5459DEA240E3}" destId="{75D1993E-A118-4943-B915-92C685D619BD}" srcOrd="1" destOrd="0" presId="urn:microsoft.com/office/officeart/2005/8/layout/orgChart1"/>
    <dgm:cxn modelId="{2869161A-ECC8-48E2-B5F5-0D59F543813C}" type="presParOf" srcId="{0BC9FDDB-7400-411D-8EB0-1ADC581FB558}" destId="{6CD0C2A6-6FF6-470B-99D6-D26111FC8B42}" srcOrd="1" destOrd="0" presId="urn:microsoft.com/office/officeart/2005/8/layout/orgChart1"/>
    <dgm:cxn modelId="{0EAA9B69-D69E-43CC-B29C-9C8872C0C6AF}" type="presParOf" srcId="{0BC9FDDB-7400-411D-8EB0-1ADC581FB558}" destId="{338E0B9E-FFF4-42AC-9179-365222D947A2}" srcOrd="2" destOrd="0" presId="urn:microsoft.com/office/officeart/2005/8/layout/orgChart1"/>
    <dgm:cxn modelId="{CA25415D-7B96-478E-AD04-E84FBD0EC258}" type="presParOf" srcId="{DE996F57-B2B2-4CBE-BF00-D75B31A22BBA}" destId="{80E42D34-FB14-4E89-A964-FEB32AFBB38D}" srcOrd="2" destOrd="0" presId="urn:microsoft.com/office/officeart/2005/8/layout/orgChart1"/>
    <dgm:cxn modelId="{F2BDE3BA-0876-41BE-A778-141C6139125C}" type="presParOf" srcId="{6C9375AD-9EE0-4834-AF83-1215DD4976C6}" destId="{3A2F97B5-308C-406C-810E-EE76F0A8D371}" srcOrd="6" destOrd="0" presId="urn:microsoft.com/office/officeart/2005/8/layout/orgChart1"/>
    <dgm:cxn modelId="{513A8715-A05E-4CB8-AD8F-37FFFEF00EE9}" type="presParOf" srcId="{6C9375AD-9EE0-4834-AF83-1215DD4976C6}" destId="{B1404DB1-D331-41C2-8FC4-2FF1156F4035}" srcOrd="7" destOrd="0" presId="urn:microsoft.com/office/officeart/2005/8/layout/orgChart1"/>
    <dgm:cxn modelId="{C9985A48-0A86-43B8-BD03-78D8CAEA2710}" type="presParOf" srcId="{B1404DB1-D331-41C2-8FC4-2FF1156F4035}" destId="{1B45C6DC-2B0B-4CCE-BE6A-B6D625756FE8}" srcOrd="0" destOrd="0" presId="urn:microsoft.com/office/officeart/2005/8/layout/orgChart1"/>
    <dgm:cxn modelId="{4E6CFDBC-2530-4803-84BA-9EB529E510C8}" type="presParOf" srcId="{1B45C6DC-2B0B-4CCE-BE6A-B6D625756FE8}" destId="{4B79EF2E-769D-4F99-952D-CEC9FAC256F5}" srcOrd="0" destOrd="0" presId="urn:microsoft.com/office/officeart/2005/8/layout/orgChart1"/>
    <dgm:cxn modelId="{E089D710-3B39-405D-B1A1-4ED4A8EA0F8D}" type="presParOf" srcId="{1B45C6DC-2B0B-4CCE-BE6A-B6D625756FE8}" destId="{9F7C8996-1737-477D-BBBE-9D95AE4405E1}" srcOrd="1" destOrd="0" presId="urn:microsoft.com/office/officeart/2005/8/layout/orgChart1"/>
    <dgm:cxn modelId="{32AB6A3F-47EA-4D06-A7A8-235A14BA5B05}" type="presParOf" srcId="{B1404DB1-D331-41C2-8FC4-2FF1156F4035}" destId="{CFCE4CCC-4F8F-4231-97F6-178D6CDB8130}" srcOrd="1" destOrd="0" presId="urn:microsoft.com/office/officeart/2005/8/layout/orgChart1"/>
    <dgm:cxn modelId="{D943BF29-D926-48DB-A6AD-EFBFBF2673AD}" type="presParOf" srcId="{CFCE4CCC-4F8F-4231-97F6-178D6CDB8130}" destId="{A146647C-69F7-49B2-BB3A-064581B2C74A}" srcOrd="0" destOrd="0" presId="urn:microsoft.com/office/officeart/2005/8/layout/orgChart1"/>
    <dgm:cxn modelId="{0A1AEF9A-2559-45E4-A5A9-DF2E156F4656}" type="presParOf" srcId="{CFCE4CCC-4F8F-4231-97F6-178D6CDB8130}" destId="{6D403AE4-D189-471E-8CDF-600AAEDC91F5}" srcOrd="1" destOrd="0" presId="urn:microsoft.com/office/officeart/2005/8/layout/orgChart1"/>
    <dgm:cxn modelId="{D1E79A4F-9B76-4457-94D0-384B70C936FA}" type="presParOf" srcId="{6D403AE4-D189-471E-8CDF-600AAEDC91F5}" destId="{0AA14107-BF0C-4FF7-A6E3-B894D1DFD812}" srcOrd="0" destOrd="0" presId="urn:microsoft.com/office/officeart/2005/8/layout/orgChart1"/>
    <dgm:cxn modelId="{825B0888-3777-448A-9468-EC3082D90462}" type="presParOf" srcId="{0AA14107-BF0C-4FF7-A6E3-B894D1DFD812}" destId="{A63A6420-6EB7-45D2-A110-0160CE242866}" srcOrd="0" destOrd="0" presId="urn:microsoft.com/office/officeart/2005/8/layout/orgChart1"/>
    <dgm:cxn modelId="{6C95BD9D-0EF2-417C-9A57-5607CEEA9CB2}" type="presParOf" srcId="{0AA14107-BF0C-4FF7-A6E3-B894D1DFD812}" destId="{B91A52B6-7EFA-4270-A1CB-1483B5A9144F}" srcOrd="1" destOrd="0" presId="urn:microsoft.com/office/officeart/2005/8/layout/orgChart1"/>
    <dgm:cxn modelId="{1F033B31-43F9-4112-8D86-B10E25A57D62}" type="presParOf" srcId="{6D403AE4-D189-471E-8CDF-600AAEDC91F5}" destId="{12021DDA-EF7A-4CDA-AD30-BEB2F120B174}" srcOrd="1" destOrd="0" presId="urn:microsoft.com/office/officeart/2005/8/layout/orgChart1"/>
    <dgm:cxn modelId="{E60A933D-BB94-4E15-996A-05E097C3E42F}" type="presParOf" srcId="{6D403AE4-D189-471E-8CDF-600AAEDC91F5}" destId="{7B5EE5C8-B5AB-4964-9CBF-C1F54F69E489}" srcOrd="2" destOrd="0" presId="urn:microsoft.com/office/officeart/2005/8/layout/orgChart1"/>
    <dgm:cxn modelId="{2C8B7B86-A22C-4B72-BC1B-9464ECFCEAED}" type="presParOf" srcId="{CFCE4CCC-4F8F-4231-97F6-178D6CDB8130}" destId="{7206186F-3876-4092-A14B-25027C90EC04}" srcOrd="2" destOrd="0" presId="urn:microsoft.com/office/officeart/2005/8/layout/orgChart1"/>
    <dgm:cxn modelId="{4D42E66E-B2AE-4137-833E-323E9743F5B2}" type="presParOf" srcId="{CFCE4CCC-4F8F-4231-97F6-178D6CDB8130}" destId="{38F36437-C824-4E73-9014-A387893319B5}" srcOrd="3" destOrd="0" presId="urn:microsoft.com/office/officeart/2005/8/layout/orgChart1"/>
    <dgm:cxn modelId="{E7D10325-FBCF-41B8-BC56-A670A3F90C34}" type="presParOf" srcId="{38F36437-C824-4E73-9014-A387893319B5}" destId="{C352246D-237D-4B11-9064-5178811ABAE1}" srcOrd="0" destOrd="0" presId="urn:microsoft.com/office/officeart/2005/8/layout/orgChart1"/>
    <dgm:cxn modelId="{FA9EEBD3-8963-4E77-BC17-46507D515F43}" type="presParOf" srcId="{C352246D-237D-4B11-9064-5178811ABAE1}" destId="{4F650703-371A-40A1-96CA-03F5F4323480}" srcOrd="0" destOrd="0" presId="urn:microsoft.com/office/officeart/2005/8/layout/orgChart1"/>
    <dgm:cxn modelId="{E435AF00-9C93-4A1B-AEA0-206646C2C8D9}" type="presParOf" srcId="{C352246D-237D-4B11-9064-5178811ABAE1}" destId="{BE4FF5A5-D6C9-44E4-92A8-DB51002DF108}" srcOrd="1" destOrd="0" presId="urn:microsoft.com/office/officeart/2005/8/layout/orgChart1"/>
    <dgm:cxn modelId="{00D3411F-D671-4206-B234-4387AA81B735}" type="presParOf" srcId="{38F36437-C824-4E73-9014-A387893319B5}" destId="{28CFB12B-CA86-44D4-91DF-3E959F1A16ED}" srcOrd="1" destOrd="0" presId="urn:microsoft.com/office/officeart/2005/8/layout/orgChart1"/>
    <dgm:cxn modelId="{95E4F7D0-2962-4113-BEC6-B07C0F465CC7}" type="presParOf" srcId="{38F36437-C824-4E73-9014-A387893319B5}" destId="{3D3C4FD1-5794-4EFB-BAC6-7E2F01A31CAE}" srcOrd="2" destOrd="0" presId="urn:microsoft.com/office/officeart/2005/8/layout/orgChart1"/>
    <dgm:cxn modelId="{776AAB88-0217-4AF7-88E2-A7BA7384A9B2}" type="presParOf" srcId="{CFCE4CCC-4F8F-4231-97F6-178D6CDB8130}" destId="{51011967-9FFD-4A95-A71D-E5E613527E04}" srcOrd="4" destOrd="0" presId="urn:microsoft.com/office/officeart/2005/8/layout/orgChart1"/>
    <dgm:cxn modelId="{51DC26B1-70D3-4DD5-AE5D-8170E982BCED}" type="presParOf" srcId="{CFCE4CCC-4F8F-4231-97F6-178D6CDB8130}" destId="{F90E4C0A-D98A-41E7-B6C5-7CADEE189BBA}" srcOrd="5" destOrd="0" presId="urn:microsoft.com/office/officeart/2005/8/layout/orgChart1"/>
    <dgm:cxn modelId="{7ACDAD73-8936-4C9D-94B5-40602F16C934}" type="presParOf" srcId="{F90E4C0A-D98A-41E7-B6C5-7CADEE189BBA}" destId="{0A03983E-2E63-4BD7-A9DE-E15CC31A99BB}" srcOrd="0" destOrd="0" presId="urn:microsoft.com/office/officeart/2005/8/layout/orgChart1"/>
    <dgm:cxn modelId="{18F4CBD5-1541-4FAC-969C-7CC733C6F61C}" type="presParOf" srcId="{0A03983E-2E63-4BD7-A9DE-E15CC31A99BB}" destId="{1443A07F-AE8E-4624-966B-5512B7069C5C}" srcOrd="0" destOrd="0" presId="urn:microsoft.com/office/officeart/2005/8/layout/orgChart1"/>
    <dgm:cxn modelId="{8F2C5EC8-A1C7-4F94-AB60-6602231F41A1}" type="presParOf" srcId="{0A03983E-2E63-4BD7-A9DE-E15CC31A99BB}" destId="{86E710FB-3601-49D8-B125-E3FE7A803236}" srcOrd="1" destOrd="0" presId="urn:microsoft.com/office/officeart/2005/8/layout/orgChart1"/>
    <dgm:cxn modelId="{94439F16-A7E4-46AD-892E-81C0EEE4A14E}" type="presParOf" srcId="{F90E4C0A-D98A-41E7-B6C5-7CADEE189BBA}" destId="{009E515E-8718-4938-9CB8-F03C73962A8D}" srcOrd="1" destOrd="0" presId="urn:microsoft.com/office/officeart/2005/8/layout/orgChart1"/>
    <dgm:cxn modelId="{D06508F2-08B6-4E12-A77C-54CE7E00BA70}" type="presParOf" srcId="{F90E4C0A-D98A-41E7-B6C5-7CADEE189BBA}" destId="{22873AF4-FA74-409E-9F0F-E3CF82E1A296}" srcOrd="2" destOrd="0" presId="urn:microsoft.com/office/officeart/2005/8/layout/orgChart1"/>
    <dgm:cxn modelId="{B2AB0963-97D8-459A-B645-E56C93F4B225}" type="presParOf" srcId="{B1404DB1-D331-41C2-8FC4-2FF1156F4035}" destId="{27AC270A-28E3-40A6-AE08-A8AFD2FB272D}" srcOrd="2" destOrd="0" presId="urn:microsoft.com/office/officeart/2005/8/layout/orgChart1"/>
    <dgm:cxn modelId="{1E9AFFAD-186D-475D-A986-2DBF358927F8}" type="presParOf" srcId="{B095FBAD-D70C-4272-B69D-1CB5DA8A6D99}" destId="{751504C9-969D-472A-849E-EC3BCB6F6DE7}" srcOrd="2" destOrd="0" presId="urn:microsoft.com/office/officeart/2005/8/layout/orgChart1"/>
    <dgm:cxn modelId="{D85652EB-F580-45D7-B959-B28617147C57}" type="presParOf" srcId="{751504C9-969D-472A-849E-EC3BCB6F6DE7}" destId="{D3F73545-6B03-42E7-9EBE-75DC2690583F}" srcOrd="0" destOrd="0" presId="urn:microsoft.com/office/officeart/2005/8/layout/orgChart1"/>
    <dgm:cxn modelId="{9C070518-F5BA-40B6-86E5-3015D42567E9}" type="presParOf" srcId="{751504C9-969D-472A-849E-EC3BCB6F6DE7}" destId="{3F0C17B4-4EC9-43AB-B611-7BF84B4D44DF}" srcOrd="1" destOrd="0" presId="urn:microsoft.com/office/officeart/2005/8/layout/orgChart1"/>
    <dgm:cxn modelId="{6B3D9177-F1B3-4F92-A1F8-4BFDA084919D}" type="presParOf" srcId="{3F0C17B4-4EC9-43AB-B611-7BF84B4D44DF}" destId="{9200F393-F859-4A52-BAF4-256645B38018}" srcOrd="0" destOrd="0" presId="urn:microsoft.com/office/officeart/2005/8/layout/orgChart1"/>
    <dgm:cxn modelId="{1BABA2B2-F127-4B1C-948C-7755C9B38C75}" type="presParOf" srcId="{9200F393-F859-4A52-BAF4-256645B38018}" destId="{961E6BB4-D723-4455-A9A2-EB2E9F2D7EA2}" srcOrd="0" destOrd="0" presId="urn:microsoft.com/office/officeart/2005/8/layout/orgChart1"/>
    <dgm:cxn modelId="{39CD2EE6-A7D1-48D7-BF9B-837762A13628}" type="presParOf" srcId="{9200F393-F859-4A52-BAF4-256645B38018}" destId="{36F1D9D6-627D-418D-8BC4-6B87F8D3EBEE}" srcOrd="1" destOrd="0" presId="urn:microsoft.com/office/officeart/2005/8/layout/orgChart1"/>
    <dgm:cxn modelId="{36101DA6-4B26-4F30-BB8E-50DF024B0A2B}" type="presParOf" srcId="{3F0C17B4-4EC9-43AB-B611-7BF84B4D44DF}" destId="{15E227D6-3EC0-4B45-AD2A-9FAE08BD8214}" srcOrd="1" destOrd="0" presId="urn:microsoft.com/office/officeart/2005/8/layout/orgChart1"/>
    <dgm:cxn modelId="{892BFE6F-C1A3-452B-85BE-31E68D4F4F55}" type="presParOf" srcId="{3F0C17B4-4EC9-43AB-B611-7BF84B4D44DF}" destId="{24FFAAC7-8833-46C5-9F16-887E0F0DEF1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B79FAE-7AF0-4593-B9EB-FB0C312C22B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65E71AC-6A35-4771-B7F5-F869FF485D67}">
      <dgm:prSet/>
      <dgm:spPr>
        <a:solidFill>
          <a:schemeClr val="accent1">
            <a:hueOff val="0"/>
            <a:satOff val="0"/>
            <a:lumOff val="0"/>
          </a:schemeClr>
        </a:solidFill>
      </dgm:spPr>
      <dgm:t>
        <a:bodyPr/>
        <a:lstStyle/>
        <a:p>
          <a:r>
            <a:rPr lang="en-US" b="1"/>
            <a:t>Outlines</a:t>
          </a:r>
          <a:endParaRPr lang="en-US"/>
        </a:p>
      </dgm:t>
    </dgm:pt>
    <dgm:pt modelId="{EC842673-88BB-4FD2-AAED-1079038559F2}" type="parTrans" cxnId="{B2A87B68-4409-44D4-B43C-B374A38AC797}">
      <dgm:prSet/>
      <dgm:spPr/>
      <dgm:t>
        <a:bodyPr/>
        <a:lstStyle/>
        <a:p>
          <a:endParaRPr lang="en-US"/>
        </a:p>
      </dgm:t>
    </dgm:pt>
    <dgm:pt modelId="{C61E7147-9729-421D-9AF7-37697997DE12}" type="sibTrans" cxnId="{B2A87B68-4409-44D4-B43C-B374A38AC797}">
      <dgm:prSet/>
      <dgm:spPr/>
      <dgm:t>
        <a:bodyPr/>
        <a:lstStyle/>
        <a:p>
          <a:endParaRPr lang="en-US"/>
        </a:p>
      </dgm:t>
    </dgm:pt>
    <dgm:pt modelId="{3BB2A8E5-1596-4F82-8D13-AAC53D59AD33}" type="pres">
      <dgm:prSet presAssocID="{14B79FAE-7AF0-4593-B9EB-FB0C312C22BA}" presName="linear" presStyleCnt="0">
        <dgm:presLayoutVars>
          <dgm:animLvl val="lvl"/>
          <dgm:resizeHandles val="exact"/>
        </dgm:presLayoutVars>
      </dgm:prSet>
      <dgm:spPr/>
      <dgm:t>
        <a:bodyPr/>
        <a:lstStyle/>
        <a:p>
          <a:endParaRPr lang="en-US"/>
        </a:p>
      </dgm:t>
    </dgm:pt>
    <dgm:pt modelId="{8E478768-9A4D-40DA-8CB5-31A0466A9AD3}" type="pres">
      <dgm:prSet presAssocID="{265E71AC-6A35-4771-B7F5-F869FF485D67}" presName="parentText" presStyleLbl="node1" presStyleIdx="0" presStyleCnt="1">
        <dgm:presLayoutVars>
          <dgm:chMax val="0"/>
          <dgm:bulletEnabled val="1"/>
        </dgm:presLayoutVars>
      </dgm:prSet>
      <dgm:spPr/>
      <dgm:t>
        <a:bodyPr/>
        <a:lstStyle/>
        <a:p>
          <a:endParaRPr lang="en-US"/>
        </a:p>
      </dgm:t>
    </dgm:pt>
  </dgm:ptLst>
  <dgm:cxnLst>
    <dgm:cxn modelId="{51069EC1-AECB-4FA9-B4CB-58ACC8291DF9}" type="presOf" srcId="{14B79FAE-7AF0-4593-B9EB-FB0C312C22BA}" destId="{3BB2A8E5-1596-4F82-8D13-AAC53D59AD33}" srcOrd="0" destOrd="0" presId="urn:microsoft.com/office/officeart/2005/8/layout/vList2"/>
    <dgm:cxn modelId="{B2A87B68-4409-44D4-B43C-B374A38AC797}" srcId="{14B79FAE-7AF0-4593-B9EB-FB0C312C22BA}" destId="{265E71AC-6A35-4771-B7F5-F869FF485D67}" srcOrd="0" destOrd="0" parTransId="{EC842673-88BB-4FD2-AAED-1079038559F2}" sibTransId="{C61E7147-9729-421D-9AF7-37697997DE12}"/>
    <dgm:cxn modelId="{EB5F5BBE-CAEE-418C-B4B4-EBB62731FB5D}" type="presOf" srcId="{265E71AC-6A35-4771-B7F5-F869FF485D67}" destId="{8E478768-9A4D-40DA-8CB5-31A0466A9AD3}" srcOrd="0" destOrd="0" presId="urn:microsoft.com/office/officeart/2005/8/layout/vList2"/>
    <dgm:cxn modelId="{1CF0EC6F-5ED6-45A3-BB7A-88AFB257E336}" type="presParOf" srcId="{3BB2A8E5-1596-4F82-8D13-AAC53D59AD33}" destId="{8E478768-9A4D-40DA-8CB5-31A0466A9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2D52E3-CE91-46F4-9CED-1738F277B1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CBC95EA-725F-41A8-A987-F5FA3D43C35A}">
      <dgm:prSet/>
      <dgm:spPr/>
      <dgm:t>
        <a:bodyPr/>
        <a:lstStyle/>
        <a:p>
          <a:r>
            <a:rPr lang="en-US"/>
            <a:t>Introduction</a:t>
          </a:r>
        </a:p>
      </dgm:t>
    </dgm:pt>
    <dgm:pt modelId="{88C01A48-DB0C-4259-B0CB-BEE8C1946282}" type="parTrans" cxnId="{63D1FD97-1D28-437C-9218-5635D8831C48}">
      <dgm:prSet/>
      <dgm:spPr/>
      <dgm:t>
        <a:bodyPr/>
        <a:lstStyle/>
        <a:p>
          <a:endParaRPr lang="en-US"/>
        </a:p>
      </dgm:t>
    </dgm:pt>
    <dgm:pt modelId="{8E88D053-E65C-4EB8-8F1C-F8BF594033D8}" type="sibTrans" cxnId="{63D1FD97-1D28-437C-9218-5635D8831C48}">
      <dgm:prSet/>
      <dgm:spPr/>
      <dgm:t>
        <a:bodyPr/>
        <a:lstStyle/>
        <a:p>
          <a:endParaRPr lang="en-US"/>
        </a:p>
      </dgm:t>
    </dgm:pt>
    <dgm:pt modelId="{1E1915E9-4B64-40BA-A77C-D77139D28853}">
      <dgm:prSet/>
      <dgm:spPr/>
      <dgm:t>
        <a:bodyPr/>
        <a:lstStyle/>
        <a:p>
          <a:r>
            <a:rPr lang="en-US" dirty="0" smtClean="0"/>
            <a:t>Methodology</a:t>
          </a:r>
          <a:endParaRPr lang="en-US" dirty="0"/>
        </a:p>
      </dgm:t>
    </dgm:pt>
    <dgm:pt modelId="{219D40D8-89C3-4A53-AD8F-46DBED817291}" type="parTrans" cxnId="{6F07CBC1-FDFC-495A-839F-DF079A2C7B02}">
      <dgm:prSet/>
      <dgm:spPr/>
      <dgm:t>
        <a:bodyPr/>
        <a:lstStyle/>
        <a:p>
          <a:endParaRPr lang="en-US"/>
        </a:p>
      </dgm:t>
    </dgm:pt>
    <dgm:pt modelId="{09493B1A-9682-4B96-8910-F337AB42265C}" type="sibTrans" cxnId="{6F07CBC1-FDFC-495A-839F-DF079A2C7B02}">
      <dgm:prSet/>
      <dgm:spPr/>
      <dgm:t>
        <a:bodyPr/>
        <a:lstStyle/>
        <a:p>
          <a:endParaRPr lang="en-US"/>
        </a:p>
      </dgm:t>
    </dgm:pt>
    <dgm:pt modelId="{D4EEE0CC-55D7-4FA8-8EF3-66F21607F638}">
      <dgm:prSet/>
      <dgm:spPr/>
      <dgm:t>
        <a:bodyPr/>
        <a:lstStyle/>
        <a:p>
          <a:r>
            <a:rPr lang="en-US" dirty="0" smtClean="0"/>
            <a:t>Market Study</a:t>
          </a:r>
          <a:endParaRPr lang="en-US" dirty="0"/>
        </a:p>
      </dgm:t>
    </dgm:pt>
    <dgm:pt modelId="{2CF1B76D-B024-4C86-9C62-96C304E09785}" type="parTrans" cxnId="{42FD7FF3-4841-4225-B2D8-911370D97887}">
      <dgm:prSet/>
      <dgm:spPr/>
      <dgm:t>
        <a:bodyPr/>
        <a:lstStyle/>
        <a:p>
          <a:endParaRPr lang="en-US"/>
        </a:p>
      </dgm:t>
    </dgm:pt>
    <dgm:pt modelId="{D531315D-69F7-4FA6-8100-7847ED0B4F5E}" type="sibTrans" cxnId="{42FD7FF3-4841-4225-B2D8-911370D97887}">
      <dgm:prSet/>
      <dgm:spPr/>
      <dgm:t>
        <a:bodyPr/>
        <a:lstStyle/>
        <a:p>
          <a:endParaRPr lang="en-US"/>
        </a:p>
      </dgm:t>
    </dgm:pt>
    <dgm:pt modelId="{949B556D-5515-4ADD-9297-CED64350245A}">
      <dgm:prSet/>
      <dgm:spPr/>
      <dgm:t>
        <a:bodyPr/>
        <a:lstStyle/>
        <a:p>
          <a:r>
            <a:rPr lang="en-US" dirty="0" smtClean="0"/>
            <a:t>Technical Study</a:t>
          </a:r>
          <a:endParaRPr lang="en-US" dirty="0"/>
        </a:p>
      </dgm:t>
    </dgm:pt>
    <dgm:pt modelId="{4408376D-5B2E-45C2-B534-E9FE1BE10FEA}" type="parTrans" cxnId="{02E99B3B-DE55-4C15-8E3D-8F0AA50FF695}">
      <dgm:prSet/>
      <dgm:spPr/>
      <dgm:t>
        <a:bodyPr/>
        <a:lstStyle/>
        <a:p>
          <a:endParaRPr lang="en-US"/>
        </a:p>
      </dgm:t>
    </dgm:pt>
    <dgm:pt modelId="{EE8CBD3A-7B14-4C16-9B4C-D793A8782F06}" type="sibTrans" cxnId="{02E99B3B-DE55-4C15-8E3D-8F0AA50FF695}">
      <dgm:prSet/>
      <dgm:spPr/>
      <dgm:t>
        <a:bodyPr/>
        <a:lstStyle/>
        <a:p>
          <a:endParaRPr lang="en-US"/>
        </a:p>
      </dgm:t>
    </dgm:pt>
    <dgm:pt modelId="{326CEB3E-96EF-4114-92CC-E47FC5D66857}">
      <dgm:prSet/>
      <dgm:spPr/>
      <dgm:t>
        <a:bodyPr/>
        <a:lstStyle/>
        <a:p>
          <a:r>
            <a:rPr lang="en-US" dirty="0" smtClean="0"/>
            <a:t>Financial Study</a:t>
          </a:r>
          <a:endParaRPr lang="en-US" dirty="0"/>
        </a:p>
      </dgm:t>
    </dgm:pt>
    <dgm:pt modelId="{ABEF0F2E-AC7B-4309-B658-FEEB656E9E10}" type="parTrans" cxnId="{3D4D9AEB-7354-4F86-98AF-7C1363C080E1}">
      <dgm:prSet/>
      <dgm:spPr/>
      <dgm:t>
        <a:bodyPr/>
        <a:lstStyle/>
        <a:p>
          <a:endParaRPr lang="en-US"/>
        </a:p>
      </dgm:t>
    </dgm:pt>
    <dgm:pt modelId="{3C714909-5296-44B2-BE49-E797258C4500}" type="sibTrans" cxnId="{3D4D9AEB-7354-4F86-98AF-7C1363C080E1}">
      <dgm:prSet/>
      <dgm:spPr/>
      <dgm:t>
        <a:bodyPr/>
        <a:lstStyle/>
        <a:p>
          <a:endParaRPr lang="en-US"/>
        </a:p>
      </dgm:t>
    </dgm:pt>
    <dgm:pt modelId="{EBA952E7-B5A1-4AD8-823F-CB0E52C6265C}">
      <dgm:prSet/>
      <dgm:spPr/>
      <dgm:t>
        <a:bodyPr/>
        <a:lstStyle/>
        <a:p>
          <a:r>
            <a:rPr lang="en-US" dirty="0" smtClean="0"/>
            <a:t>Recommendations</a:t>
          </a:r>
          <a:endParaRPr lang="en-US" dirty="0"/>
        </a:p>
      </dgm:t>
    </dgm:pt>
    <dgm:pt modelId="{0D1DE1E4-DD76-459C-819E-F401DD594D68}" type="parTrans" cxnId="{A0B9B0D8-11CD-463E-BE29-2DAEF7E73FCE}">
      <dgm:prSet/>
      <dgm:spPr/>
      <dgm:t>
        <a:bodyPr/>
        <a:lstStyle/>
        <a:p>
          <a:endParaRPr lang="en-US"/>
        </a:p>
      </dgm:t>
    </dgm:pt>
    <dgm:pt modelId="{018EEFB6-E594-4975-9AB0-EE56104CF630}" type="sibTrans" cxnId="{A0B9B0D8-11CD-463E-BE29-2DAEF7E73FCE}">
      <dgm:prSet/>
      <dgm:spPr/>
      <dgm:t>
        <a:bodyPr/>
        <a:lstStyle/>
        <a:p>
          <a:endParaRPr lang="en-US"/>
        </a:p>
      </dgm:t>
    </dgm:pt>
    <dgm:pt modelId="{E48FBDEF-F364-42B5-A0C1-AAA9C41E9909}" type="pres">
      <dgm:prSet presAssocID="{2B2D52E3-CE91-46F4-9CED-1738F277B186}" presName="linear" presStyleCnt="0">
        <dgm:presLayoutVars>
          <dgm:dir/>
          <dgm:animLvl val="lvl"/>
          <dgm:resizeHandles val="exact"/>
        </dgm:presLayoutVars>
      </dgm:prSet>
      <dgm:spPr/>
      <dgm:t>
        <a:bodyPr/>
        <a:lstStyle/>
        <a:p>
          <a:endParaRPr lang="en-US"/>
        </a:p>
      </dgm:t>
    </dgm:pt>
    <dgm:pt modelId="{5D8A9558-EAB1-4F50-B46C-562B21692D0B}" type="pres">
      <dgm:prSet presAssocID="{FCBC95EA-725F-41A8-A987-F5FA3D43C35A}" presName="parentLin" presStyleCnt="0"/>
      <dgm:spPr/>
    </dgm:pt>
    <dgm:pt modelId="{553E8CA9-5122-4051-8404-1A9BCCACCB12}" type="pres">
      <dgm:prSet presAssocID="{FCBC95EA-725F-41A8-A987-F5FA3D43C35A}" presName="parentLeftMargin" presStyleLbl="node1" presStyleIdx="0" presStyleCnt="6"/>
      <dgm:spPr/>
      <dgm:t>
        <a:bodyPr/>
        <a:lstStyle/>
        <a:p>
          <a:endParaRPr lang="en-US"/>
        </a:p>
      </dgm:t>
    </dgm:pt>
    <dgm:pt modelId="{224E2671-136D-463C-8BBD-F7E5C43946CB}" type="pres">
      <dgm:prSet presAssocID="{FCBC95EA-725F-41A8-A987-F5FA3D43C35A}" presName="parentText" presStyleLbl="node1" presStyleIdx="0" presStyleCnt="6">
        <dgm:presLayoutVars>
          <dgm:chMax val="0"/>
          <dgm:bulletEnabled val="1"/>
        </dgm:presLayoutVars>
      </dgm:prSet>
      <dgm:spPr/>
      <dgm:t>
        <a:bodyPr/>
        <a:lstStyle/>
        <a:p>
          <a:endParaRPr lang="en-US"/>
        </a:p>
      </dgm:t>
    </dgm:pt>
    <dgm:pt modelId="{5C1738BE-C74D-4F25-AE08-63450BFE9230}" type="pres">
      <dgm:prSet presAssocID="{FCBC95EA-725F-41A8-A987-F5FA3D43C35A}" presName="negativeSpace" presStyleCnt="0"/>
      <dgm:spPr/>
    </dgm:pt>
    <dgm:pt modelId="{AA74AAC5-A57F-406F-8A5E-76D412BE4570}" type="pres">
      <dgm:prSet presAssocID="{FCBC95EA-725F-41A8-A987-F5FA3D43C35A}" presName="childText" presStyleLbl="conFgAcc1" presStyleIdx="0" presStyleCnt="6">
        <dgm:presLayoutVars>
          <dgm:bulletEnabled val="1"/>
        </dgm:presLayoutVars>
      </dgm:prSet>
      <dgm:spPr/>
    </dgm:pt>
    <dgm:pt modelId="{3DEA2118-F8C4-4D16-9953-331CDCCD74B2}" type="pres">
      <dgm:prSet presAssocID="{8E88D053-E65C-4EB8-8F1C-F8BF594033D8}" presName="spaceBetweenRectangles" presStyleCnt="0"/>
      <dgm:spPr/>
    </dgm:pt>
    <dgm:pt modelId="{F204A8A0-36F5-4F0F-8D25-FAB074B73171}" type="pres">
      <dgm:prSet presAssocID="{1E1915E9-4B64-40BA-A77C-D77139D28853}" presName="parentLin" presStyleCnt="0"/>
      <dgm:spPr/>
    </dgm:pt>
    <dgm:pt modelId="{B2278CCC-3D19-42FC-BA20-AF5FA433493D}" type="pres">
      <dgm:prSet presAssocID="{1E1915E9-4B64-40BA-A77C-D77139D28853}" presName="parentLeftMargin" presStyleLbl="node1" presStyleIdx="0" presStyleCnt="6"/>
      <dgm:spPr/>
      <dgm:t>
        <a:bodyPr/>
        <a:lstStyle/>
        <a:p>
          <a:endParaRPr lang="en-US"/>
        </a:p>
      </dgm:t>
    </dgm:pt>
    <dgm:pt modelId="{550F3F3D-AF5D-412B-AA5B-724D530C4DF9}" type="pres">
      <dgm:prSet presAssocID="{1E1915E9-4B64-40BA-A77C-D77139D28853}" presName="parentText" presStyleLbl="node1" presStyleIdx="1" presStyleCnt="6">
        <dgm:presLayoutVars>
          <dgm:chMax val="0"/>
          <dgm:bulletEnabled val="1"/>
        </dgm:presLayoutVars>
      </dgm:prSet>
      <dgm:spPr/>
      <dgm:t>
        <a:bodyPr/>
        <a:lstStyle/>
        <a:p>
          <a:endParaRPr lang="en-US"/>
        </a:p>
      </dgm:t>
    </dgm:pt>
    <dgm:pt modelId="{F3C48DB6-A1DC-4414-8C0C-DD609D58DE0E}" type="pres">
      <dgm:prSet presAssocID="{1E1915E9-4B64-40BA-A77C-D77139D28853}" presName="negativeSpace" presStyleCnt="0"/>
      <dgm:spPr/>
    </dgm:pt>
    <dgm:pt modelId="{D084B99F-2926-4D19-86AE-39BE2CFAA615}" type="pres">
      <dgm:prSet presAssocID="{1E1915E9-4B64-40BA-A77C-D77139D28853}" presName="childText" presStyleLbl="conFgAcc1" presStyleIdx="1" presStyleCnt="6">
        <dgm:presLayoutVars>
          <dgm:bulletEnabled val="1"/>
        </dgm:presLayoutVars>
      </dgm:prSet>
      <dgm:spPr/>
    </dgm:pt>
    <dgm:pt modelId="{EA05B025-9020-4B4B-9EB9-F65970142443}" type="pres">
      <dgm:prSet presAssocID="{09493B1A-9682-4B96-8910-F337AB42265C}" presName="spaceBetweenRectangles" presStyleCnt="0"/>
      <dgm:spPr/>
    </dgm:pt>
    <dgm:pt modelId="{60460919-F15D-44E2-A8A3-4C55EBD31E1F}" type="pres">
      <dgm:prSet presAssocID="{D4EEE0CC-55D7-4FA8-8EF3-66F21607F638}" presName="parentLin" presStyleCnt="0"/>
      <dgm:spPr/>
    </dgm:pt>
    <dgm:pt modelId="{66123432-AEA1-4176-84DF-0D126E01D1D3}" type="pres">
      <dgm:prSet presAssocID="{D4EEE0CC-55D7-4FA8-8EF3-66F21607F638}" presName="parentLeftMargin" presStyleLbl="node1" presStyleIdx="1" presStyleCnt="6"/>
      <dgm:spPr/>
      <dgm:t>
        <a:bodyPr/>
        <a:lstStyle/>
        <a:p>
          <a:endParaRPr lang="en-US"/>
        </a:p>
      </dgm:t>
    </dgm:pt>
    <dgm:pt modelId="{B0DC9852-7010-4EEB-A51C-4B1B4F0ECD32}" type="pres">
      <dgm:prSet presAssocID="{D4EEE0CC-55D7-4FA8-8EF3-66F21607F638}" presName="parentText" presStyleLbl="node1" presStyleIdx="2" presStyleCnt="6">
        <dgm:presLayoutVars>
          <dgm:chMax val="0"/>
          <dgm:bulletEnabled val="1"/>
        </dgm:presLayoutVars>
      </dgm:prSet>
      <dgm:spPr/>
      <dgm:t>
        <a:bodyPr/>
        <a:lstStyle/>
        <a:p>
          <a:endParaRPr lang="en-US"/>
        </a:p>
      </dgm:t>
    </dgm:pt>
    <dgm:pt modelId="{8E6A6F09-876C-44BB-A5C0-598CF6FCA462}" type="pres">
      <dgm:prSet presAssocID="{D4EEE0CC-55D7-4FA8-8EF3-66F21607F638}" presName="negativeSpace" presStyleCnt="0"/>
      <dgm:spPr/>
    </dgm:pt>
    <dgm:pt modelId="{570B8C7B-B081-4567-B2D2-B266039B6037}" type="pres">
      <dgm:prSet presAssocID="{D4EEE0CC-55D7-4FA8-8EF3-66F21607F638}" presName="childText" presStyleLbl="conFgAcc1" presStyleIdx="2" presStyleCnt="6">
        <dgm:presLayoutVars>
          <dgm:bulletEnabled val="1"/>
        </dgm:presLayoutVars>
      </dgm:prSet>
      <dgm:spPr/>
    </dgm:pt>
    <dgm:pt modelId="{95AB8A2D-2EFA-4125-AFEE-6386CCF523AC}" type="pres">
      <dgm:prSet presAssocID="{D531315D-69F7-4FA6-8100-7847ED0B4F5E}" presName="spaceBetweenRectangles" presStyleCnt="0"/>
      <dgm:spPr/>
    </dgm:pt>
    <dgm:pt modelId="{B2A370CE-8578-4E4C-A853-622D70EA5166}" type="pres">
      <dgm:prSet presAssocID="{949B556D-5515-4ADD-9297-CED64350245A}" presName="parentLin" presStyleCnt="0"/>
      <dgm:spPr/>
    </dgm:pt>
    <dgm:pt modelId="{43B83FE6-7984-40A5-B9AC-8267F7D5D296}" type="pres">
      <dgm:prSet presAssocID="{949B556D-5515-4ADD-9297-CED64350245A}" presName="parentLeftMargin" presStyleLbl="node1" presStyleIdx="2" presStyleCnt="6"/>
      <dgm:spPr/>
      <dgm:t>
        <a:bodyPr/>
        <a:lstStyle/>
        <a:p>
          <a:endParaRPr lang="en-US"/>
        </a:p>
      </dgm:t>
    </dgm:pt>
    <dgm:pt modelId="{A4070E5B-9C2E-442A-AFCA-1903F633EF29}" type="pres">
      <dgm:prSet presAssocID="{949B556D-5515-4ADD-9297-CED64350245A}" presName="parentText" presStyleLbl="node1" presStyleIdx="3" presStyleCnt="6">
        <dgm:presLayoutVars>
          <dgm:chMax val="0"/>
          <dgm:bulletEnabled val="1"/>
        </dgm:presLayoutVars>
      </dgm:prSet>
      <dgm:spPr/>
      <dgm:t>
        <a:bodyPr/>
        <a:lstStyle/>
        <a:p>
          <a:endParaRPr lang="en-US"/>
        </a:p>
      </dgm:t>
    </dgm:pt>
    <dgm:pt modelId="{85D6B107-8113-42A1-B6D4-1640D926AB0B}" type="pres">
      <dgm:prSet presAssocID="{949B556D-5515-4ADD-9297-CED64350245A}" presName="negativeSpace" presStyleCnt="0"/>
      <dgm:spPr/>
    </dgm:pt>
    <dgm:pt modelId="{1A1262EA-7A6B-4894-B974-938F5380C6C0}" type="pres">
      <dgm:prSet presAssocID="{949B556D-5515-4ADD-9297-CED64350245A}" presName="childText" presStyleLbl="conFgAcc1" presStyleIdx="3" presStyleCnt="6">
        <dgm:presLayoutVars>
          <dgm:bulletEnabled val="1"/>
        </dgm:presLayoutVars>
      </dgm:prSet>
      <dgm:spPr/>
    </dgm:pt>
    <dgm:pt modelId="{D5829660-6077-43AF-86B3-CF86822E7E20}" type="pres">
      <dgm:prSet presAssocID="{EE8CBD3A-7B14-4C16-9B4C-D793A8782F06}" presName="spaceBetweenRectangles" presStyleCnt="0"/>
      <dgm:spPr/>
    </dgm:pt>
    <dgm:pt modelId="{8121CB89-B818-4C05-B721-4B2BB93C5E39}" type="pres">
      <dgm:prSet presAssocID="{326CEB3E-96EF-4114-92CC-E47FC5D66857}" presName="parentLin" presStyleCnt="0"/>
      <dgm:spPr/>
    </dgm:pt>
    <dgm:pt modelId="{48E8F5C1-BF80-4C81-9431-ACDFAC6FA5B9}" type="pres">
      <dgm:prSet presAssocID="{326CEB3E-96EF-4114-92CC-E47FC5D66857}" presName="parentLeftMargin" presStyleLbl="node1" presStyleIdx="3" presStyleCnt="6"/>
      <dgm:spPr/>
      <dgm:t>
        <a:bodyPr/>
        <a:lstStyle/>
        <a:p>
          <a:endParaRPr lang="en-US"/>
        </a:p>
      </dgm:t>
    </dgm:pt>
    <dgm:pt modelId="{C7637960-7378-40CC-A672-5BC135583E10}" type="pres">
      <dgm:prSet presAssocID="{326CEB3E-96EF-4114-92CC-E47FC5D66857}" presName="parentText" presStyleLbl="node1" presStyleIdx="4" presStyleCnt="6">
        <dgm:presLayoutVars>
          <dgm:chMax val="0"/>
          <dgm:bulletEnabled val="1"/>
        </dgm:presLayoutVars>
      </dgm:prSet>
      <dgm:spPr/>
      <dgm:t>
        <a:bodyPr/>
        <a:lstStyle/>
        <a:p>
          <a:endParaRPr lang="en-US"/>
        </a:p>
      </dgm:t>
    </dgm:pt>
    <dgm:pt modelId="{5C8F6B8D-AB41-4606-9C18-5C3D3A569B5A}" type="pres">
      <dgm:prSet presAssocID="{326CEB3E-96EF-4114-92CC-E47FC5D66857}" presName="negativeSpace" presStyleCnt="0"/>
      <dgm:spPr/>
    </dgm:pt>
    <dgm:pt modelId="{99809AAD-24DE-4727-9B8D-2F06915E7323}" type="pres">
      <dgm:prSet presAssocID="{326CEB3E-96EF-4114-92CC-E47FC5D66857}" presName="childText" presStyleLbl="conFgAcc1" presStyleIdx="4" presStyleCnt="6">
        <dgm:presLayoutVars>
          <dgm:bulletEnabled val="1"/>
        </dgm:presLayoutVars>
      </dgm:prSet>
      <dgm:spPr/>
    </dgm:pt>
    <dgm:pt modelId="{18C8F567-47C9-4603-9EB1-163E36ACEFD8}" type="pres">
      <dgm:prSet presAssocID="{3C714909-5296-44B2-BE49-E797258C4500}" presName="spaceBetweenRectangles" presStyleCnt="0"/>
      <dgm:spPr/>
    </dgm:pt>
    <dgm:pt modelId="{90382CD1-8F66-405D-B1DE-CF76441E1366}" type="pres">
      <dgm:prSet presAssocID="{EBA952E7-B5A1-4AD8-823F-CB0E52C6265C}" presName="parentLin" presStyleCnt="0"/>
      <dgm:spPr/>
    </dgm:pt>
    <dgm:pt modelId="{126632E7-E48A-471B-A556-1E4F5692D35A}" type="pres">
      <dgm:prSet presAssocID="{EBA952E7-B5A1-4AD8-823F-CB0E52C6265C}" presName="parentLeftMargin" presStyleLbl="node1" presStyleIdx="4" presStyleCnt="6"/>
      <dgm:spPr/>
      <dgm:t>
        <a:bodyPr/>
        <a:lstStyle/>
        <a:p>
          <a:endParaRPr lang="en-US"/>
        </a:p>
      </dgm:t>
    </dgm:pt>
    <dgm:pt modelId="{C200A579-95AC-4F49-8637-0726188627C4}" type="pres">
      <dgm:prSet presAssocID="{EBA952E7-B5A1-4AD8-823F-CB0E52C6265C}" presName="parentText" presStyleLbl="node1" presStyleIdx="5" presStyleCnt="6">
        <dgm:presLayoutVars>
          <dgm:chMax val="0"/>
          <dgm:bulletEnabled val="1"/>
        </dgm:presLayoutVars>
      </dgm:prSet>
      <dgm:spPr/>
      <dgm:t>
        <a:bodyPr/>
        <a:lstStyle/>
        <a:p>
          <a:endParaRPr lang="en-US"/>
        </a:p>
      </dgm:t>
    </dgm:pt>
    <dgm:pt modelId="{9A344AEB-AC97-446E-9B0C-4D56797C2151}" type="pres">
      <dgm:prSet presAssocID="{EBA952E7-B5A1-4AD8-823F-CB0E52C6265C}" presName="negativeSpace" presStyleCnt="0"/>
      <dgm:spPr/>
    </dgm:pt>
    <dgm:pt modelId="{942A89E5-FF46-4A24-9D0A-10EDA8CFC72E}" type="pres">
      <dgm:prSet presAssocID="{EBA952E7-B5A1-4AD8-823F-CB0E52C6265C}" presName="childText" presStyleLbl="conFgAcc1" presStyleIdx="5" presStyleCnt="6">
        <dgm:presLayoutVars>
          <dgm:bulletEnabled val="1"/>
        </dgm:presLayoutVars>
      </dgm:prSet>
      <dgm:spPr/>
    </dgm:pt>
  </dgm:ptLst>
  <dgm:cxnLst>
    <dgm:cxn modelId="{FC815E2E-8F03-4B9E-A515-E0404A8DC939}" type="presOf" srcId="{1E1915E9-4B64-40BA-A77C-D77139D28853}" destId="{B2278CCC-3D19-42FC-BA20-AF5FA433493D}" srcOrd="0" destOrd="0" presId="urn:microsoft.com/office/officeart/2005/8/layout/list1"/>
    <dgm:cxn modelId="{563B7B54-AF97-49E6-9015-75355A46D094}" type="presOf" srcId="{949B556D-5515-4ADD-9297-CED64350245A}" destId="{A4070E5B-9C2E-442A-AFCA-1903F633EF29}" srcOrd="1" destOrd="0" presId="urn:microsoft.com/office/officeart/2005/8/layout/list1"/>
    <dgm:cxn modelId="{7D6A8F20-CCEE-462D-A0AA-B213C17CCB7D}" type="presOf" srcId="{1E1915E9-4B64-40BA-A77C-D77139D28853}" destId="{550F3F3D-AF5D-412B-AA5B-724D530C4DF9}" srcOrd="1" destOrd="0" presId="urn:microsoft.com/office/officeart/2005/8/layout/list1"/>
    <dgm:cxn modelId="{42FD7FF3-4841-4225-B2D8-911370D97887}" srcId="{2B2D52E3-CE91-46F4-9CED-1738F277B186}" destId="{D4EEE0CC-55D7-4FA8-8EF3-66F21607F638}" srcOrd="2" destOrd="0" parTransId="{2CF1B76D-B024-4C86-9C62-96C304E09785}" sibTransId="{D531315D-69F7-4FA6-8100-7847ED0B4F5E}"/>
    <dgm:cxn modelId="{3D4D9AEB-7354-4F86-98AF-7C1363C080E1}" srcId="{2B2D52E3-CE91-46F4-9CED-1738F277B186}" destId="{326CEB3E-96EF-4114-92CC-E47FC5D66857}" srcOrd="4" destOrd="0" parTransId="{ABEF0F2E-AC7B-4309-B658-FEEB656E9E10}" sibTransId="{3C714909-5296-44B2-BE49-E797258C4500}"/>
    <dgm:cxn modelId="{A0B9B0D8-11CD-463E-BE29-2DAEF7E73FCE}" srcId="{2B2D52E3-CE91-46F4-9CED-1738F277B186}" destId="{EBA952E7-B5A1-4AD8-823F-CB0E52C6265C}" srcOrd="5" destOrd="0" parTransId="{0D1DE1E4-DD76-459C-819E-F401DD594D68}" sibTransId="{018EEFB6-E594-4975-9AB0-EE56104CF630}"/>
    <dgm:cxn modelId="{D3DC53B1-D64B-409C-B97B-B4A8B8648399}" type="presOf" srcId="{D4EEE0CC-55D7-4FA8-8EF3-66F21607F638}" destId="{B0DC9852-7010-4EEB-A51C-4B1B4F0ECD32}" srcOrd="1" destOrd="0" presId="urn:microsoft.com/office/officeart/2005/8/layout/list1"/>
    <dgm:cxn modelId="{63D1FD97-1D28-437C-9218-5635D8831C48}" srcId="{2B2D52E3-CE91-46F4-9CED-1738F277B186}" destId="{FCBC95EA-725F-41A8-A987-F5FA3D43C35A}" srcOrd="0" destOrd="0" parTransId="{88C01A48-DB0C-4259-B0CB-BEE8C1946282}" sibTransId="{8E88D053-E65C-4EB8-8F1C-F8BF594033D8}"/>
    <dgm:cxn modelId="{0BD4A718-18ED-45B0-AFDF-01CE0D2A6A44}" type="presOf" srcId="{D4EEE0CC-55D7-4FA8-8EF3-66F21607F638}" destId="{66123432-AEA1-4176-84DF-0D126E01D1D3}" srcOrd="0" destOrd="0" presId="urn:microsoft.com/office/officeart/2005/8/layout/list1"/>
    <dgm:cxn modelId="{81B26A17-BEE6-42D3-979F-C04F3E40195F}" type="presOf" srcId="{2B2D52E3-CE91-46F4-9CED-1738F277B186}" destId="{E48FBDEF-F364-42B5-A0C1-AAA9C41E9909}" srcOrd="0" destOrd="0" presId="urn:microsoft.com/office/officeart/2005/8/layout/list1"/>
    <dgm:cxn modelId="{02E99B3B-DE55-4C15-8E3D-8F0AA50FF695}" srcId="{2B2D52E3-CE91-46F4-9CED-1738F277B186}" destId="{949B556D-5515-4ADD-9297-CED64350245A}" srcOrd="3" destOrd="0" parTransId="{4408376D-5B2E-45C2-B534-E9FE1BE10FEA}" sibTransId="{EE8CBD3A-7B14-4C16-9B4C-D793A8782F06}"/>
    <dgm:cxn modelId="{BCAC57DE-BA90-4CCE-A67C-2ED0A076B14D}" type="presOf" srcId="{FCBC95EA-725F-41A8-A987-F5FA3D43C35A}" destId="{224E2671-136D-463C-8BBD-F7E5C43946CB}" srcOrd="1" destOrd="0" presId="urn:microsoft.com/office/officeart/2005/8/layout/list1"/>
    <dgm:cxn modelId="{6C778945-C181-4CB1-A12C-72CEDAA22439}" type="presOf" srcId="{326CEB3E-96EF-4114-92CC-E47FC5D66857}" destId="{48E8F5C1-BF80-4C81-9431-ACDFAC6FA5B9}" srcOrd="0" destOrd="0" presId="urn:microsoft.com/office/officeart/2005/8/layout/list1"/>
    <dgm:cxn modelId="{6F07CBC1-FDFC-495A-839F-DF079A2C7B02}" srcId="{2B2D52E3-CE91-46F4-9CED-1738F277B186}" destId="{1E1915E9-4B64-40BA-A77C-D77139D28853}" srcOrd="1" destOrd="0" parTransId="{219D40D8-89C3-4A53-AD8F-46DBED817291}" sibTransId="{09493B1A-9682-4B96-8910-F337AB42265C}"/>
    <dgm:cxn modelId="{CE04A735-A1D7-4DED-B94F-A333BC5A8AC2}" type="presOf" srcId="{FCBC95EA-725F-41A8-A987-F5FA3D43C35A}" destId="{553E8CA9-5122-4051-8404-1A9BCCACCB12}" srcOrd="0" destOrd="0" presId="urn:microsoft.com/office/officeart/2005/8/layout/list1"/>
    <dgm:cxn modelId="{78297921-BABA-44CD-8063-1E2A146D79C3}" type="presOf" srcId="{326CEB3E-96EF-4114-92CC-E47FC5D66857}" destId="{C7637960-7378-40CC-A672-5BC135583E10}" srcOrd="1" destOrd="0" presId="urn:microsoft.com/office/officeart/2005/8/layout/list1"/>
    <dgm:cxn modelId="{19D07574-E566-4C3C-B9AB-5E237B938E8D}" type="presOf" srcId="{EBA952E7-B5A1-4AD8-823F-CB0E52C6265C}" destId="{C200A579-95AC-4F49-8637-0726188627C4}" srcOrd="1" destOrd="0" presId="urn:microsoft.com/office/officeart/2005/8/layout/list1"/>
    <dgm:cxn modelId="{5E47AE04-8EE4-42D5-931C-DAC8BEC15096}" type="presOf" srcId="{949B556D-5515-4ADD-9297-CED64350245A}" destId="{43B83FE6-7984-40A5-B9AC-8267F7D5D296}" srcOrd="0" destOrd="0" presId="urn:microsoft.com/office/officeart/2005/8/layout/list1"/>
    <dgm:cxn modelId="{5933BB79-BC7D-4B29-BBBA-5CB07A442C5D}" type="presOf" srcId="{EBA952E7-B5A1-4AD8-823F-CB0E52C6265C}" destId="{126632E7-E48A-471B-A556-1E4F5692D35A}" srcOrd="0" destOrd="0" presId="urn:microsoft.com/office/officeart/2005/8/layout/list1"/>
    <dgm:cxn modelId="{3C33329E-8EA1-46E0-97A9-08173956EE9C}" type="presParOf" srcId="{E48FBDEF-F364-42B5-A0C1-AAA9C41E9909}" destId="{5D8A9558-EAB1-4F50-B46C-562B21692D0B}" srcOrd="0" destOrd="0" presId="urn:microsoft.com/office/officeart/2005/8/layout/list1"/>
    <dgm:cxn modelId="{B3503D5A-8AC7-4818-AFEA-0CF7F71EAC4A}" type="presParOf" srcId="{5D8A9558-EAB1-4F50-B46C-562B21692D0B}" destId="{553E8CA9-5122-4051-8404-1A9BCCACCB12}" srcOrd="0" destOrd="0" presId="urn:microsoft.com/office/officeart/2005/8/layout/list1"/>
    <dgm:cxn modelId="{8AC28A93-77C7-4B61-958B-C305D8DF1F91}" type="presParOf" srcId="{5D8A9558-EAB1-4F50-B46C-562B21692D0B}" destId="{224E2671-136D-463C-8BBD-F7E5C43946CB}" srcOrd="1" destOrd="0" presId="urn:microsoft.com/office/officeart/2005/8/layout/list1"/>
    <dgm:cxn modelId="{4D146B89-8E10-4ED6-98BA-8EC4A6EAB791}" type="presParOf" srcId="{E48FBDEF-F364-42B5-A0C1-AAA9C41E9909}" destId="{5C1738BE-C74D-4F25-AE08-63450BFE9230}" srcOrd="1" destOrd="0" presId="urn:microsoft.com/office/officeart/2005/8/layout/list1"/>
    <dgm:cxn modelId="{2817AC9B-638A-4B4B-90AB-4A115931DE05}" type="presParOf" srcId="{E48FBDEF-F364-42B5-A0C1-AAA9C41E9909}" destId="{AA74AAC5-A57F-406F-8A5E-76D412BE4570}" srcOrd="2" destOrd="0" presId="urn:microsoft.com/office/officeart/2005/8/layout/list1"/>
    <dgm:cxn modelId="{906C1942-1630-4711-A052-68BC7E5E541F}" type="presParOf" srcId="{E48FBDEF-F364-42B5-A0C1-AAA9C41E9909}" destId="{3DEA2118-F8C4-4D16-9953-331CDCCD74B2}" srcOrd="3" destOrd="0" presId="urn:microsoft.com/office/officeart/2005/8/layout/list1"/>
    <dgm:cxn modelId="{5A812880-5E1D-43AF-99D0-2DA41E842FDC}" type="presParOf" srcId="{E48FBDEF-F364-42B5-A0C1-AAA9C41E9909}" destId="{F204A8A0-36F5-4F0F-8D25-FAB074B73171}" srcOrd="4" destOrd="0" presId="urn:microsoft.com/office/officeart/2005/8/layout/list1"/>
    <dgm:cxn modelId="{70B56A08-9BC0-450A-B01A-8853C94F6199}" type="presParOf" srcId="{F204A8A0-36F5-4F0F-8D25-FAB074B73171}" destId="{B2278CCC-3D19-42FC-BA20-AF5FA433493D}" srcOrd="0" destOrd="0" presId="urn:microsoft.com/office/officeart/2005/8/layout/list1"/>
    <dgm:cxn modelId="{F0F3CAA8-502D-4F9E-901C-95BB73ED3A30}" type="presParOf" srcId="{F204A8A0-36F5-4F0F-8D25-FAB074B73171}" destId="{550F3F3D-AF5D-412B-AA5B-724D530C4DF9}" srcOrd="1" destOrd="0" presId="urn:microsoft.com/office/officeart/2005/8/layout/list1"/>
    <dgm:cxn modelId="{D03DDCD2-A737-435A-B759-8F715B9AFA2B}" type="presParOf" srcId="{E48FBDEF-F364-42B5-A0C1-AAA9C41E9909}" destId="{F3C48DB6-A1DC-4414-8C0C-DD609D58DE0E}" srcOrd="5" destOrd="0" presId="urn:microsoft.com/office/officeart/2005/8/layout/list1"/>
    <dgm:cxn modelId="{E1C3F8EA-0DC6-4F32-8AE8-78A553B41D1A}" type="presParOf" srcId="{E48FBDEF-F364-42B5-A0C1-AAA9C41E9909}" destId="{D084B99F-2926-4D19-86AE-39BE2CFAA615}" srcOrd="6" destOrd="0" presId="urn:microsoft.com/office/officeart/2005/8/layout/list1"/>
    <dgm:cxn modelId="{F4034BEE-0D3C-43BD-9B28-BBAA80D582F6}" type="presParOf" srcId="{E48FBDEF-F364-42B5-A0C1-AAA9C41E9909}" destId="{EA05B025-9020-4B4B-9EB9-F65970142443}" srcOrd="7" destOrd="0" presId="urn:microsoft.com/office/officeart/2005/8/layout/list1"/>
    <dgm:cxn modelId="{D0999978-89B3-463E-AECD-304AB1DD7058}" type="presParOf" srcId="{E48FBDEF-F364-42B5-A0C1-AAA9C41E9909}" destId="{60460919-F15D-44E2-A8A3-4C55EBD31E1F}" srcOrd="8" destOrd="0" presId="urn:microsoft.com/office/officeart/2005/8/layout/list1"/>
    <dgm:cxn modelId="{6CAA8DCF-AF8E-4EF8-869D-6A827097EF98}" type="presParOf" srcId="{60460919-F15D-44E2-A8A3-4C55EBD31E1F}" destId="{66123432-AEA1-4176-84DF-0D126E01D1D3}" srcOrd="0" destOrd="0" presId="urn:microsoft.com/office/officeart/2005/8/layout/list1"/>
    <dgm:cxn modelId="{39BF982D-0323-420B-83D0-FD571339B765}" type="presParOf" srcId="{60460919-F15D-44E2-A8A3-4C55EBD31E1F}" destId="{B0DC9852-7010-4EEB-A51C-4B1B4F0ECD32}" srcOrd="1" destOrd="0" presId="urn:microsoft.com/office/officeart/2005/8/layout/list1"/>
    <dgm:cxn modelId="{20ED907B-84B4-481D-BCB6-783C42AE38C9}" type="presParOf" srcId="{E48FBDEF-F364-42B5-A0C1-AAA9C41E9909}" destId="{8E6A6F09-876C-44BB-A5C0-598CF6FCA462}" srcOrd="9" destOrd="0" presId="urn:microsoft.com/office/officeart/2005/8/layout/list1"/>
    <dgm:cxn modelId="{7D0946F3-B303-4A2D-83B8-6AB44A4D24C2}" type="presParOf" srcId="{E48FBDEF-F364-42B5-A0C1-AAA9C41E9909}" destId="{570B8C7B-B081-4567-B2D2-B266039B6037}" srcOrd="10" destOrd="0" presId="urn:microsoft.com/office/officeart/2005/8/layout/list1"/>
    <dgm:cxn modelId="{0A3A2287-ED59-40FD-9FA8-084E2AF6635B}" type="presParOf" srcId="{E48FBDEF-F364-42B5-A0C1-AAA9C41E9909}" destId="{95AB8A2D-2EFA-4125-AFEE-6386CCF523AC}" srcOrd="11" destOrd="0" presId="urn:microsoft.com/office/officeart/2005/8/layout/list1"/>
    <dgm:cxn modelId="{A3D87D47-9733-4048-B9D8-1073AD2B0BBC}" type="presParOf" srcId="{E48FBDEF-F364-42B5-A0C1-AAA9C41E9909}" destId="{B2A370CE-8578-4E4C-A853-622D70EA5166}" srcOrd="12" destOrd="0" presId="urn:microsoft.com/office/officeart/2005/8/layout/list1"/>
    <dgm:cxn modelId="{518A767F-B87A-4094-83BF-9FF69EFC2FF3}" type="presParOf" srcId="{B2A370CE-8578-4E4C-A853-622D70EA5166}" destId="{43B83FE6-7984-40A5-B9AC-8267F7D5D296}" srcOrd="0" destOrd="0" presId="urn:microsoft.com/office/officeart/2005/8/layout/list1"/>
    <dgm:cxn modelId="{80F2B0F0-81AC-4DCF-83DA-2B5C7D872561}" type="presParOf" srcId="{B2A370CE-8578-4E4C-A853-622D70EA5166}" destId="{A4070E5B-9C2E-442A-AFCA-1903F633EF29}" srcOrd="1" destOrd="0" presId="urn:microsoft.com/office/officeart/2005/8/layout/list1"/>
    <dgm:cxn modelId="{37595C18-1ABE-4580-87AF-2E1941415031}" type="presParOf" srcId="{E48FBDEF-F364-42B5-A0C1-AAA9C41E9909}" destId="{85D6B107-8113-42A1-B6D4-1640D926AB0B}" srcOrd="13" destOrd="0" presId="urn:microsoft.com/office/officeart/2005/8/layout/list1"/>
    <dgm:cxn modelId="{30AE95C1-1528-4507-86DA-DD00757B1C42}" type="presParOf" srcId="{E48FBDEF-F364-42B5-A0C1-AAA9C41E9909}" destId="{1A1262EA-7A6B-4894-B974-938F5380C6C0}" srcOrd="14" destOrd="0" presId="urn:microsoft.com/office/officeart/2005/8/layout/list1"/>
    <dgm:cxn modelId="{B7012A55-446E-4D0F-A790-658E8F110E02}" type="presParOf" srcId="{E48FBDEF-F364-42B5-A0C1-AAA9C41E9909}" destId="{D5829660-6077-43AF-86B3-CF86822E7E20}" srcOrd="15" destOrd="0" presId="urn:microsoft.com/office/officeart/2005/8/layout/list1"/>
    <dgm:cxn modelId="{B25C1380-4892-42BD-872D-102435E8094D}" type="presParOf" srcId="{E48FBDEF-F364-42B5-A0C1-AAA9C41E9909}" destId="{8121CB89-B818-4C05-B721-4B2BB93C5E39}" srcOrd="16" destOrd="0" presId="urn:microsoft.com/office/officeart/2005/8/layout/list1"/>
    <dgm:cxn modelId="{48CBA33B-2C40-46BF-890F-C10BA5A2AD92}" type="presParOf" srcId="{8121CB89-B818-4C05-B721-4B2BB93C5E39}" destId="{48E8F5C1-BF80-4C81-9431-ACDFAC6FA5B9}" srcOrd="0" destOrd="0" presId="urn:microsoft.com/office/officeart/2005/8/layout/list1"/>
    <dgm:cxn modelId="{710BE721-BAA9-4267-A093-59B722AECC37}" type="presParOf" srcId="{8121CB89-B818-4C05-B721-4B2BB93C5E39}" destId="{C7637960-7378-40CC-A672-5BC135583E10}" srcOrd="1" destOrd="0" presId="urn:microsoft.com/office/officeart/2005/8/layout/list1"/>
    <dgm:cxn modelId="{A602BEDC-9AA1-4FB6-8FF9-599142FE5DAD}" type="presParOf" srcId="{E48FBDEF-F364-42B5-A0C1-AAA9C41E9909}" destId="{5C8F6B8D-AB41-4606-9C18-5C3D3A569B5A}" srcOrd="17" destOrd="0" presId="urn:microsoft.com/office/officeart/2005/8/layout/list1"/>
    <dgm:cxn modelId="{45D47640-A43A-4310-9682-A0445607B584}" type="presParOf" srcId="{E48FBDEF-F364-42B5-A0C1-AAA9C41E9909}" destId="{99809AAD-24DE-4727-9B8D-2F06915E7323}" srcOrd="18" destOrd="0" presId="urn:microsoft.com/office/officeart/2005/8/layout/list1"/>
    <dgm:cxn modelId="{D22CB324-CB43-4E95-8D12-86121AB8BAA3}" type="presParOf" srcId="{E48FBDEF-F364-42B5-A0C1-AAA9C41E9909}" destId="{18C8F567-47C9-4603-9EB1-163E36ACEFD8}" srcOrd="19" destOrd="0" presId="urn:microsoft.com/office/officeart/2005/8/layout/list1"/>
    <dgm:cxn modelId="{7CD5D134-D737-4BB6-9674-63A6BC1D7B65}" type="presParOf" srcId="{E48FBDEF-F364-42B5-A0C1-AAA9C41E9909}" destId="{90382CD1-8F66-405D-B1DE-CF76441E1366}" srcOrd="20" destOrd="0" presId="urn:microsoft.com/office/officeart/2005/8/layout/list1"/>
    <dgm:cxn modelId="{E4DBD8B3-DC11-46A2-BE2E-652F7CBCA500}" type="presParOf" srcId="{90382CD1-8F66-405D-B1DE-CF76441E1366}" destId="{126632E7-E48A-471B-A556-1E4F5692D35A}" srcOrd="0" destOrd="0" presId="urn:microsoft.com/office/officeart/2005/8/layout/list1"/>
    <dgm:cxn modelId="{67480914-913E-4E2F-AC5D-935CD84CF0E3}" type="presParOf" srcId="{90382CD1-8F66-405D-B1DE-CF76441E1366}" destId="{C200A579-95AC-4F49-8637-0726188627C4}" srcOrd="1" destOrd="0" presId="urn:microsoft.com/office/officeart/2005/8/layout/list1"/>
    <dgm:cxn modelId="{E9F1D0DD-1750-44FB-8FCE-C8D5F21A1539}" type="presParOf" srcId="{E48FBDEF-F364-42B5-A0C1-AAA9C41E9909}" destId="{9A344AEB-AC97-446E-9B0C-4D56797C2151}" srcOrd="21" destOrd="0" presId="urn:microsoft.com/office/officeart/2005/8/layout/list1"/>
    <dgm:cxn modelId="{C7C289BC-B6CF-4DBB-A34B-21046AF43C8E}" type="presParOf" srcId="{E48FBDEF-F364-42B5-A0C1-AAA9C41E9909}" destId="{942A89E5-FF46-4A24-9D0A-10EDA8CFC72E}" srcOrd="2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E991E46-AE5C-49A3-9551-3606230FA17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FAC28E1-53BF-47DA-9350-BF9AEC282E66}">
      <dgm:prSet/>
      <dgm:spPr/>
      <dgm:t>
        <a:bodyPr/>
        <a:lstStyle/>
        <a:p>
          <a:r>
            <a:rPr lang="en-US" b="0" dirty="0"/>
            <a:t>Introduction</a:t>
          </a:r>
        </a:p>
      </dgm:t>
    </dgm:pt>
    <dgm:pt modelId="{68BDBDD0-0E34-40EB-B421-8F7B962E16D2}" type="parTrans" cxnId="{EB9B6E3A-135F-4C6F-A1F9-59D245AF7887}">
      <dgm:prSet/>
      <dgm:spPr/>
      <dgm:t>
        <a:bodyPr/>
        <a:lstStyle/>
        <a:p>
          <a:endParaRPr lang="en-US"/>
        </a:p>
      </dgm:t>
    </dgm:pt>
    <dgm:pt modelId="{022A1006-6079-4C14-BF64-3A25500C4D29}" type="sibTrans" cxnId="{EB9B6E3A-135F-4C6F-A1F9-59D245AF7887}">
      <dgm:prSet/>
      <dgm:spPr/>
      <dgm:t>
        <a:bodyPr/>
        <a:lstStyle/>
        <a:p>
          <a:endParaRPr lang="en-US"/>
        </a:p>
      </dgm:t>
    </dgm:pt>
    <dgm:pt modelId="{102F650F-EBCD-4D7F-AEA8-E6BF6F01A06B}" type="pres">
      <dgm:prSet presAssocID="{9E991E46-AE5C-49A3-9551-3606230FA17C}" presName="linear" presStyleCnt="0">
        <dgm:presLayoutVars>
          <dgm:animLvl val="lvl"/>
          <dgm:resizeHandles val="exact"/>
        </dgm:presLayoutVars>
      </dgm:prSet>
      <dgm:spPr/>
      <dgm:t>
        <a:bodyPr/>
        <a:lstStyle/>
        <a:p>
          <a:endParaRPr lang="en-US"/>
        </a:p>
      </dgm:t>
    </dgm:pt>
    <dgm:pt modelId="{16228C76-2461-4AF8-B7D0-09FC3F99FB0A}" type="pres">
      <dgm:prSet presAssocID="{6FAC28E1-53BF-47DA-9350-BF9AEC282E66}" presName="parentText" presStyleLbl="node1" presStyleIdx="0" presStyleCnt="1">
        <dgm:presLayoutVars>
          <dgm:chMax val="0"/>
          <dgm:bulletEnabled val="1"/>
        </dgm:presLayoutVars>
      </dgm:prSet>
      <dgm:spPr/>
      <dgm:t>
        <a:bodyPr/>
        <a:lstStyle/>
        <a:p>
          <a:endParaRPr lang="en-US"/>
        </a:p>
      </dgm:t>
    </dgm:pt>
  </dgm:ptLst>
  <dgm:cxnLst>
    <dgm:cxn modelId="{EB9B6E3A-135F-4C6F-A1F9-59D245AF7887}" srcId="{9E991E46-AE5C-49A3-9551-3606230FA17C}" destId="{6FAC28E1-53BF-47DA-9350-BF9AEC282E66}" srcOrd="0" destOrd="0" parTransId="{68BDBDD0-0E34-40EB-B421-8F7B962E16D2}" sibTransId="{022A1006-6079-4C14-BF64-3A25500C4D29}"/>
    <dgm:cxn modelId="{C9D09ADA-661F-461E-88F0-711DD180D157}" type="presOf" srcId="{6FAC28E1-53BF-47DA-9350-BF9AEC282E66}" destId="{16228C76-2461-4AF8-B7D0-09FC3F99FB0A}" srcOrd="0" destOrd="0" presId="urn:microsoft.com/office/officeart/2005/8/layout/vList2"/>
    <dgm:cxn modelId="{38C182BE-11FF-44F8-8DDB-BD96C9570E0F}" type="presOf" srcId="{9E991E46-AE5C-49A3-9551-3606230FA17C}" destId="{102F650F-EBCD-4D7F-AEA8-E6BF6F01A06B}" srcOrd="0" destOrd="0" presId="urn:microsoft.com/office/officeart/2005/8/layout/vList2"/>
    <dgm:cxn modelId="{9AE9F93B-425C-434B-AC22-5A450F17C3CF}" type="presParOf" srcId="{102F650F-EBCD-4D7F-AEA8-E6BF6F01A06B}" destId="{16228C76-2461-4AF8-B7D0-09FC3F99FB0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C50A43-8BA7-4CC3-B66B-7125CBFAD8D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38ECEBF-EFCB-4280-895A-3D2F75B10C32}">
      <dgm:prSet custT="1"/>
      <dgm:spPr/>
      <dgm:t>
        <a:bodyPr/>
        <a:lstStyle/>
        <a:p>
          <a:r>
            <a:rPr lang="en-US" sz="5500" dirty="0"/>
            <a:t>Introduction </a:t>
          </a:r>
          <a:r>
            <a:rPr lang="en-US" sz="2800" dirty="0"/>
            <a:t>cont’d</a:t>
          </a:r>
          <a:endParaRPr lang="en-US" sz="5500" dirty="0"/>
        </a:p>
      </dgm:t>
    </dgm:pt>
    <dgm:pt modelId="{508D1421-DA27-436E-8FAC-B7D1ABF610E4}" type="parTrans" cxnId="{75861D2F-2051-4970-A7A3-8A5C4F63C4E7}">
      <dgm:prSet/>
      <dgm:spPr/>
      <dgm:t>
        <a:bodyPr/>
        <a:lstStyle/>
        <a:p>
          <a:endParaRPr lang="en-US"/>
        </a:p>
      </dgm:t>
    </dgm:pt>
    <dgm:pt modelId="{D0755F63-FA32-40E8-B184-67D1D802400A}" type="sibTrans" cxnId="{75861D2F-2051-4970-A7A3-8A5C4F63C4E7}">
      <dgm:prSet/>
      <dgm:spPr/>
      <dgm:t>
        <a:bodyPr/>
        <a:lstStyle/>
        <a:p>
          <a:endParaRPr lang="en-US"/>
        </a:p>
      </dgm:t>
    </dgm:pt>
    <dgm:pt modelId="{AC14C6B2-AC03-4FBA-8BFA-0E86EE7F504B}" type="pres">
      <dgm:prSet presAssocID="{4FC50A43-8BA7-4CC3-B66B-7125CBFAD8D1}" presName="linear" presStyleCnt="0">
        <dgm:presLayoutVars>
          <dgm:animLvl val="lvl"/>
          <dgm:resizeHandles val="exact"/>
        </dgm:presLayoutVars>
      </dgm:prSet>
      <dgm:spPr/>
      <dgm:t>
        <a:bodyPr/>
        <a:lstStyle/>
        <a:p>
          <a:endParaRPr lang="en-US"/>
        </a:p>
      </dgm:t>
    </dgm:pt>
    <dgm:pt modelId="{8ECBB716-2D2F-445B-B092-C5E71B4FBF87}" type="pres">
      <dgm:prSet presAssocID="{E38ECEBF-EFCB-4280-895A-3D2F75B10C32}" presName="parentText" presStyleLbl="node1" presStyleIdx="0" presStyleCnt="1">
        <dgm:presLayoutVars>
          <dgm:chMax val="0"/>
          <dgm:bulletEnabled val="1"/>
        </dgm:presLayoutVars>
      </dgm:prSet>
      <dgm:spPr/>
      <dgm:t>
        <a:bodyPr/>
        <a:lstStyle/>
        <a:p>
          <a:endParaRPr lang="en-US"/>
        </a:p>
      </dgm:t>
    </dgm:pt>
  </dgm:ptLst>
  <dgm:cxnLst>
    <dgm:cxn modelId="{8973C1CE-6BE0-47B7-A6DC-7EAE12FA8A85}" type="presOf" srcId="{4FC50A43-8BA7-4CC3-B66B-7125CBFAD8D1}" destId="{AC14C6B2-AC03-4FBA-8BFA-0E86EE7F504B}" srcOrd="0" destOrd="0" presId="urn:microsoft.com/office/officeart/2005/8/layout/vList2"/>
    <dgm:cxn modelId="{75861D2F-2051-4970-A7A3-8A5C4F63C4E7}" srcId="{4FC50A43-8BA7-4CC3-B66B-7125CBFAD8D1}" destId="{E38ECEBF-EFCB-4280-895A-3D2F75B10C32}" srcOrd="0" destOrd="0" parTransId="{508D1421-DA27-436E-8FAC-B7D1ABF610E4}" sibTransId="{D0755F63-FA32-40E8-B184-67D1D802400A}"/>
    <dgm:cxn modelId="{9545B6EA-B66C-4EC3-A916-12510FE92D80}" type="presOf" srcId="{E38ECEBF-EFCB-4280-895A-3D2F75B10C32}" destId="{8ECBB716-2D2F-445B-B092-C5E71B4FBF87}" srcOrd="0" destOrd="0" presId="urn:microsoft.com/office/officeart/2005/8/layout/vList2"/>
    <dgm:cxn modelId="{726A9966-1D78-4A5D-BA54-3C8D5C49EAEF}" type="presParOf" srcId="{AC14C6B2-AC03-4FBA-8BFA-0E86EE7F504B}" destId="{8ECBB716-2D2F-445B-B092-C5E71B4FBF8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BFE6ECB-753F-41D9-8A67-D0220C32457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97E03E6-5238-42A9-9A61-DA48E7B7B9F8}">
      <dgm:prSet/>
      <dgm:spPr/>
      <dgm:t>
        <a:bodyPr/>
        <a:lstStyle/>
        <a:p>
          <a:r>
            <a:rPr lang="en-US"/>
            <a:t>Methodology</a:t>
          </a:r>
        </a:p>
      </dgm:t>
    </dgm:pt>
    <dgm:pt modelId="{7A049D37-CC7C-4BE9-9789-605D4235CA15}" type="parTrans" cxnId="{A55DE718-E149-45D5-BE4B-46FD6E2DA374}">
      <dgm:prSet/>
      <dgm:spPr/>
      <dgm:t>
        <a:bodyPr/>
        <a:lstStyle/>
        <a:p>
          <a:endParaRPr lang="en-US"/>
        </a:p>
      </dgm:t>
    </dgm:pt>
    <dgm:pt modelId="{A2C8975C-AA99-4C6F-91C0-FF9DBAC3EC91}" type="sibTrans" cxnId="{A55DE718-E149-45D5-BE4B-46FD6E2DA374}">
      <dgm:prSet/>
      <dgm:spPr/>
      <dgm:t>
        <a:bodyPr/>
        <a:lstStyle/>
        <a:p>
          <a:endParaRPr lang="en-US"/>
        </a:p>
      </dgm:t>
    </dgm:pt>
    <dgm:pt modelId="{09B5A72B-230F-4EB3-81BE-D3B73521B1D0}" type="pres">
      <dgm:prSet presAssocID="{CBFE6ECB-753F-41D9-8A67-D0220C324571}" presName="linear" presStyleCnt="0">
        <dgm:presLayoutVars>
          <dgm:animLvl val="lvl"/>
          <dgm:resizeHandles val="exact"/>
        </dgm:presLayoutVars>
      </dgm:prSet>
      <dgm:spPr/>
      <dgm:t>
        <a:bodyPr/>
        <a:lstStyle/>
        <a:p>
          <a:endParaRPr lang="en-US"/>
        </a:p>
      </dgm:t>
    </dgm:pt>
    <dgm:pt modelId="{4EABBF82-1DFF-4233-9689-6319C0B68C05}" type="pres">
      <dgm:prSet presAssocID="{B97E03E6-5238-42A9-9A61-DA48E7B7B9F8}" presName="parentText" presStyleLbl="node1" presStyleIdx="0" presStyleCnt="1">
        <dgm:presLayoutVars>
          <dgm:chMax val="0"/>
          <dgm:bulletEnabled val="1"/>
        </dgm:presLayoutVars>
      </dgm:prSet>
      <dgm:spPr/>
      <dgm:t>
        <a:bodyPr/>
        <a:lstStyle/>
        <a:p>
          <a:endParaRPr lang="en-US"/>
        </a:p>
      </dgm:t>
    </dgm:pt>
  </dgm:ptLst>
  <dgm:cxnLst>
    <dgm:cxn modelId="{018D125F-DD34-498E-BF64-A8199A990E41}" type="presOf" srcId="{CBFE6ECB-753F-41D9-8A67-D0220C324571}" destId="{09B5A72B-230F-4EB3-81BE-D3B73521B1D0}" srcOrd="0" destOrd="0" presId="urn:microsoft.com/office/officeart/2005/8/layout/vList2"/>
    <dgm:cxn modelId="{A55DE718-E149-45D5-BE4B-46FD6E2DA374}" srcId="{CBFE6ECB-753F-41D9-8A67-D0220C324571}" destId="{B97E03E6-5238-42A9-9A61-DA48E7B7B9F8}" srcOrd="0" destOrd="0" parTransId="{7A049D37-CC7C-4BE9-9789-605D4235CA15}" sibTransId="{A2C8975C-AA99-4C6F-91C0-FF9DBAC3EC91}"/>
    <dgm:cxn modelId="{C4A9BF1D-7467-4C10-85DE-3161734F04C5}" type="presOf" srcId="{B97E03E6-5238-42A9-9A61-DA48E7B7B9F8}" destId="{4EABBF82-1DFF-4233-9689-6319C0B68C05}" srcOrd="0" destOrd="0" presId="urn:microsoft.com/office/officeart/2005/8/layout/vList2"/>
    <dgm:cxn modelId="{5006508D-409E-4D97-B0D0-ECB9A6B0656F}" type="presParOf" srcId="{09B5A72B-230F-4EB3-81BE-D3B73521B1D0}" destId="{4EABBF82-1DFF-4233-9689-6319C0B68C0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D86CE38-29B6-4213-AC94-57D4A7F0DFB0}"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6AA03948-7E1A-4D36-8089-0E87352A54C4}">
      <dgm:prSet phldrT="[Text]"/>
      <dgm:spPr/>
      <dgm:t>
        <a:bodyPr/>
        <a:lstStyle/>
        <a:p>
          <a:r>
            <a:rPr lang="en-US" dirty="0"/>
            <a:t>Product Identification </a:t>
          </a:r>
        </a:p>
      </dgm:t>
    </dgm:pt>
    <dgm:pt modelId="{1EC1FC22-ED19-49D8-A37C-D80155ED0184}" type="parTrans" cxnId="{F067B41C-517B-49E1-B3BE-193B2BA00BAF}">
      <dgm:prSet/>
      <dgm:spPr/>
      <dgm:t>
        <a:bodyPr/>
        <a:lstStyle/>
        <a:p>
          <a:endParaRPr lang="en-US"/>
        </a:p>
      </dgm:t>
    </dgm:pt>
    <dgm:pt modelId="{E7D720D9-0959-4047-B567-08F2BDD2E30D}" type="sibTrans" cxnId="{F067B41C-517B-49E1-B3BE-193B2BA00BAF}">
      <dgm:prSet/>
      <dgm:spPr/>
      <dgm:t>
        <a:bodyPr/>
        <a:lstStyle/>
        <a:p>
          <a:endParaRPr lang="en-US"/>
        </a:p>
      </dgm:t>
    </dgm:pt>
    <dgm:pt modelId="{2C48B78B-58EB-4714-A754-4A21B24D531B}">
      <dgm:prSet phldrT="[Text]"/>
      <dgm:spPr/>
      <dgm:t>
        <a:bodyPr/>
        <a:lstStyle/>
        <a:p>
          <a:r>
            <a:rPr lang="en-US" dirty="0"/>
            <a:t>Production Processes </a:t>
          </a:r>
        </a:p>
      </dgm:t>
    </dgm:pt>
    <dgm:pt modelId="{F95410D1-9A42-4C60-ABF8-C1E1FF0BC09B}" type="parTrans" cxnId="{E2DCBDB6-026C-4378-B4F2-582F9EE66C6C}">
      <dgm:prSet/>
      <dgm:spPr/>
      <dgm:t>
        <a:bodyPr/>
        <a:lstStyle/>
        <a:p>
          <a:endParaRPr lang="en-US"/>
        </a:p>
      </dgm:t>
    </dgm:pt>
    <dgm:pt modelId="{6800F843-E360-4612-BC25-DEC5EEFCDDF2}" type="sibTrans" cxnId="{E2DCBDB6-026C-4378-B4F2-582F9EE66C6C}">
      <dgm:prSet/>
      <dgm:spPr/>
      <dgm:t>
        <a:bodyPr/>
        <a:lstStyle/>
        <a:p>
          <a:endParaRPr lang="en-US"/>
        </a:p>
      </dgm:t>
    </dgm:pt>
    <dgm:pt modelId="{6F9D9E12-EA6E-47A0-84AD-CB33D29E2ED0}">
      <dgm:prSet phldrT="[Text]"/>
      <dgm:spPr/>
      <dgm:t>
        <a:bodyPr/>
        <a:lstStyle/>
        <a:p>
          <a:r>
            <a:rPr lang="en-US" dirty="0"/>
            <a:t>Market Study</a:t>
          </a:r>
        </a:p>
      </dgm:t>
    </dgm:pt>
    <dgm:pt modelId="{C23B0390-86A4-4AC0-BFE2-3EF739BE04C9}" type="parTrans" cxnId="{3D932FF0-4105-40C0-9A69-E19743C01D8F}">
      <dgm:prSet/>
      <dgm:spPr/>
      <dgm:t>
        <a:bodyPr/>
        <a:lstStyle/>
        <a:p>
          <a:endParaRPr lang="en-US"/>
        </a:p>
      </dgm:t>
    </dgm:pt>
    <dgm:pt modelId="{5A6A795A-06E6-4003-AC84-55D859CFDE18}" type="sibTrans" cxnId="{3D932FF0-4105-40C0-9A69-E19743C01D8F}">
      <dgm:prSet/>
      <dgm:spPr/>
      <dgm:t>
        <a:bodyPr/>
        <a:lstStyle/>
        <a:p>
          <a:endParaRPr lang="en-US"/>
        </a:p>
      </dgm:t>
    </dgm:pt>
    <dgm:pt modelId="{B2CFC633-4162-4084-870C-5DC65F8AA6B2}">
      <dgm:prSet phldrT="[Text]"/>
      <dgm:spPr/>
      <dgm:t>
        <a:bodyPr/>
        <a:lstStyle/>
        <a:p>
          <a:r>
            <a:rPr lang="en-US" dirty="0"/>
            <a:t>Technical Study</a:t>
          </a:r>
        </a:p>
      </dgm:t>
    </dgm:pt>
    <dgm:pt modelId="{59B36176-9735-40E1-8A0A-3159C941D528}" type="parTrans" cxnId="{E6747F6B-90D2-4225-AAC3-609D14A07532}">
      <dgm:prSet/>
      <dgm:spPr/>
      <dgm:t>
        <a:bodyPr/>
        <a:lstStyle/>
        <a:p>
          <a:endParaRPr lang="en-US"/>
        </a:p>
      </dgm:t>
    </dgm:pt>
    <dgm:pt modelId="{F430AC8C-7641-4F15-93C1-F7F968CDC055}" type="sibTrans" cxnId="{E6747F6B-90D2-4225-AAC3-609D14A07532}">
      <dgm:prSet/>
      <dgm:spPr/>
      <dgm:t>
        <a:bodyPr/>
        <a:lstStyle/>
        <a:p>
          <a:endParaRPr lang="en-US"/>
        </a:p>
      </dgm:t>
    </dgm:pt>
    <dgm:pt modelId="{787713FB-C5B6-4226-A70A-86B6E92612B3}">
      <dgm:prSet phldrT="[Text]"/>
      <dgm:spPr/>
      <dgm:t>
        <a:bodyPr/>
        <a:lstStyle/>
        <a:p>
          <a:r>
            <a:rPr lang="en-US" dirty="0"/>
            <a:t>Financial Study</a:t>
          </a:r>
        </a:p>
      </dgm:t>
    </dgm:pt>
    <dgm:pt modelId="{04022C49-684E-4531-9D4B-409EDA9D023D}" type="parTrans" cxnId="{29F41EFB-91CA-4E2A-9A65-D6E9AC29096F}">
      <dgm:prSet/>
      <dgm:spPr/>
      <dgm:t>
        <a:bodyPr/>
        <a:lstStyle/>
        <a:p>
          <a:endParaRPr lang="en-US"/>
        </a:p>
      </dgm:t>
    </dgm:pt>
    <dgm:pt modelId="{2852ADEA-8ED6-48F3-B57C-A69F99C6347C}" type="sibTrans" cxnId="{29F41EFB-91CA-4E2A-9A65-D6E9AC29096F}">
      <dgm:prSet/>
      <dgm:spPr/>
      <dgm:t>
        <a:bodyPr/>
        <a:lstStyle/>
        <a:p>
          <a:endParaRPr lang="en-US"/>
        </a:p>
      </dgm:t>
    </dgm:pt>
    <dgm:pt modelId="{568516AC-0F04-4F2A-B4B6-7EE5B6B3DEF0}" type="pres">
      <dgm:prSet presAssocID="{4D86CE38-29B6-4213-AC94-57D4A7F0DFB0}" presName="diagram" presStyleCnt="0">
        <dgm:presLayoutVars>
          <dgm:dir/>
          <dgm:resizeHandles val="exact"/>
        </dgm:presLayoutVars>
      </dgm:prSet>
      <dgm:spPr/>
      <dgm:t>
        <a:bodyPr/>
        <a:lstStyle/>
        <a:p>
          <a:endParaRPr lang="en-US"/>
        </a:p>
      </dgm:t>
    </dgm:pt>
    <dgm:pt modelId="{A1975CC1-9D0C-46B0-87D4-9BDD15AFB230}" type="pres">
      <dgm:prSet presAssocID="{6AA03948-7E1A-4D36-8089-0E87352A54C4}" presName="node" presStyleLbl="node1" presStyleIdx="0" presStyleCnt="5">
        <dgm:presLayoutVars>
          <dgm:bulletEnabled val="1"/>
        </dgm:presLayoutVars>
      </dgm:prSet>
      <dgm:spPr/>
      <dgm:t>
        <a:bodyPr/>
        <a:lstStyle/>
        <a:p>
          <a:endParaRPr lang="en-US"/>
        </a:p>
      </dgm:t>
    </dgm:pt>
    <dgm:pt modelId="{AA1B4B89-1077-4D0D-BC19-C324D09FD817}" type="pres">
      <dgm:prSet presAssocID="{E7D720D9-0959-4047-B567-08F2BDD2E30D}" presName="sibTrans" presStyleLbl="sibTrans2D1" presStyleIdx="0" presStyleCnt="4"/>
      <dgm:spPr/>
      <dgm:t>
        <a:bodyPr/>
        <a:lstStyle/>
        <a:p>
          <a:endParaRPr lang="en-US"/>
        </a:p>
      </dgm:t>
    </dgm:pt>
    <dgm:pt modelId="{3164B907-7B0B-49D6-90E0-6FFEB78993E8}" type="pres">
      <dgm:prSet presAssocID="{E7D720D9-0959-4047-B567-08F2BDD2E30D}" presName="connectorText" presStyleLbl="sibTrans2D1" presStyleIdx="0" presStyleCnt="4"/>
      <dgm:spPr/>
      <dgm:t>
        <a:bodyPr/>
        <a:lstStyle/>
        <a:p>
          <a:endParaRPr lang="en-US"/>
        </a:p>
      </dgm:t>
    </dgm:pt>
    <dgm:pt modelId="{E3CF1F57-53ED-4FCC-8E1A-0B7BE6C4C42B}" type="pres">
      <dgm:prSet presAssocID="{2C48B78B-58EB-4714-A754-4A21B24D531B}" presName="node" presStyleLbl="node1" presStyleIdx="1" presStyleCnt="5">
        <dgm:presLayoutVars>
          <dgm:bulletEnabled val="1"/>
        </dgm:presLayoutVars>
      </dgm:prSet>
      <dgm:spPr/>
      <dgm:t>
        <a:bodyPr/>
        <a:lstStyle/>
        <a:p>
          <a:endParaRPr lang="en-US"/>
        </a:p>
      </dgm:t>
    </dgm:pt>
    <dgm:pt modelId="{354EA3F9-026F-410E-AEB1-77E19F4C6163}" type="pres">
      <dgm:prSet presAssocID="{6800F843-E360-4612-BC25-DEC5EEFCDDF2}" presName="sibTrans" presStyleLbl="sibTrans2D1" presStyleIdx="1" presStyleCnt="4"/>
      <dgm:spPr/>
      <dgm:t>
        <a:bodyPr/>
        <a:lstStyle/>
        <a:p>
          <a:endParaRPr lang="en-US"/>
        </a:p>
      </dgm:t>
    </dgm:pt>
    <dgm:pt modelId="{AA5AD249-0F33-4834-BA9F-45D5956E4A9B}" type="pres">
      <dgm:prSet presAssocID="{6800F843-E360-4612-BC25-DEC5EEFCDDF2}" presName="connectorText" presStyleLbl="sibTrans2D1" presStyleIdx="1" presStyleCnt="4"/>
      <dgm:spPr/>
      <dgm:t>
        <a:bodyPr/>
        <a:lstStyle/>
        <a:p>
          <a:endParaRPr lang="en-US"/>
        </a:p>
      </dgm:t>
    </dgm:pt>
    <dgm:pt modelId="{EA7DD79F-9435-4084-9F8E-726F54127988}" type="pres">
      <dgm:prSet presAssocID="{6F9D9E12-EA6E-47A0-84AD-CB33D29E2ED0}" presName="node" presStyleLbl="node1" presStyleIdx="2" presStyleCnt="5">
        <dgm:presLayoutVars>
          <dgm:bulletEnabled val="1"/>
        </dgm:presLayoutVars>
      </dgm:prSet>
      <dgm:spPr/>
      <dgm:t>
        <a:bodyPr/>
        <a:lstStyle/>
        <a:p>
          <a:endParaRPr lang="en-US"/>
        </a:p>
      </dgm:t>
    </dgm:pt>
    <dgm:pt modelId="{06AC61A0-446F-4D0B-A57D-6F2A966664A0}" type="pres">
      <dgm:prSet presAssocID="{5A6A795A-06E6-4003-AC84-55D859CFDE18}" presName="sibTrans" presStyleLbl="sibTrans2D1" presStyleIdx="2" presStyleCnt="4"/>
      <dgm:spPr/>
      <dgm:t>
        <a:bodyPr/>
        <a:lstStyle/>
        <a:p>
          <a:endParaRPr lang="en-US"/>
        </a:p>
      </dgm:t>
    </dgm:pt>
    <dgm:pt modelId="{3466771E-FB1D-4F54-98DF-8557B17FF481}" type="pres">
      <dgm:prSet presAssocID="{5A6A795A-06E6-4003-AC84-55D859CFDE18}" presName="connectorText" presStyleLbl="sibTrans2D1" presStyleIdx="2" presStyleCnt="4"/>
      <dgm:spPr/>
      <dgm:t>
        <a:bodyPr/>
        <a:lstStyle/>
        <a:p>
          <a:endParaRPr lang="en-US"/>
        </a:p>
      </dgm:t>
    </dgm:pt>
    <dgm:pt modelId="{990609EA-0D59-427E-87B4-6FF0A7D07E2D}" type="pres">
      <dgm:prSet presAssocID="{B2CFC633-4162-4084-870C-5DC65F8AA6B2}" presName="node" presStyleLbl="node1" presStyleIdx="3" presStyleCnt="5">
        <dgm:presLayoutVars>
          <dgm:bulletEnabled val="1"/>
        </dgm:presLayoutVars>
      </dgm:prSet>
      <dgm:spPr/>
      <dgm:t>
        <a:bodyPr/>
        <a:lstStyle/>
        <a:p>
          <a:endParaRPr lang="en-US"/>
        </a:p>
      </dgm:t>
    </dgm:pt>
    <dgm:pt modelId="{DBF0F77F-FF77-458A-BEEE-6A24B9F95913}" type="pres">
      <dgm:prSet presAssocID="{F430AC8C-7641-4F15-93C1-F7F968CDC055}" presName="sibTrans" presStyleLbl="sibTrans2D1" presStyleIdx="3" presStyleCnt="4"/>
      <dgm:spPr/>
      <dgm:t>
        <a:bodyPr/>
        <a:lstStyle/>
        <a:p>
          <a:endParaRPr lang="en-US"/>
        </a:p>
      </dgm:t>
    </dgm:pt>
    <dgm:pt modelId="{394D889F-F154-4DB8-821D-9B29FA114C85}" type="pres">
      <dgm:prSet presAssocID="{F430AC8C-7641-4F15-93C1-F7F968CDC055}" presName="connectorText" presStyleLbl="sibTrans2D1" presStyleIdx="3" presStyleCnt="4"/>
      <dgm:spPr/>
      <dgm:t>
        <a:bodyPr/>
        <a:lstStyle/>
        <a:p>
          <a:endParaRPr lang="en-US"/>
        </a:p>
      </dgm:t>
    </dgm:pt>
    <dgm:pt modelId="{276A27CE-8FE8-422C-A90A-13A43ADF8110}" type="pres">
      <dgm:prSet presAssocID="{787713FB-C5B6-4226-A70A-86B6E92612B3}" presName="node" presStyleLbl="node1" presStyleIdx="4" presStyleCnt="5">
        <dgm:presLayoutVars>
          <dgm:bulletEnabled val="1"/>
        </dgm:presLayoutVars>
      </dgm:prSet>
      <dgm:spPr/>
      <dgm:t>
        <a:bodyPr/>
        <a:lstStyle/>
        <a:p>
          <a:endParaRPr lang="en-US"/>
        </a:p>
      </dgm:t>
    </dgm:pt>
  </dgm:ptLst>
  <dgm:cxnLst>
    <dgm:cxn modelId="{CE0309C4-3909-4F95-B290-6BE3C04A7E1C}" type="presOf" srcId="{E7D720D9-0959-4047-B567-08F2BDD2E30D}" destId="{AA1B4B89-1077-4D0D-BC19-C324D09FD817}" srcOrd="0" destOrd="0" presId="urn:microsoft.com/office/officeart/2005/8/layout/process5"/>
    <dgm:cxn modelId="{83ECBB0A-6A57-4510-B45B-4CA545D7FDC2}" type="presOf" srcId="{6800F843-E360-4612-BC25-DEC5EEFCDDF2}" destId="{AA5AD249-0F33-4834-BA9F-45D5956E4A9B}" srcOrd="1" destOrd="0" presId="urn:microsoft.com/office/officeart/2005/8/layout/process5"/>
    <dgm:cxn modelId="{F067B41C-517B-49E1-B3BE-193B2BA00BAF}" srcId="{4D86CE38-29B6-4213-AC94-57D4A7F0DFB0}" destId="{6AA03948-7E1A-4D36-8089-0E87352A54C4}" srcOrd="0" destOrd="0" parTransId="{1EC1FC22-ED19-49D8-A37C-D80155ED0184}" sibTransId="{E7D720D9-0959-4047-B567-08F2BDD2E30D}"/>
    <dgm:cxn modelId="{5FDD7B83-F380-4A00-80FD-11A02A5F98B3}" type="presOf" srcId="{F430AC8C-7641-4F15-93C1-F7F968CDC055}" destId="{394D889F-F154-4DB8-821D-9B29FA114C85}" srcOrd="1" destOrd="0" presId="urn:microsoft.com/office/officeart/2005/8/layout/process5"/>
    <dgm:cxn modelId="{A3F02427-C00F-41C2-ACB6-3C645085845C}" type="presOf" srcId="{B2CFC633-4162-4084-870C-5DC65F8AA6B2}" destId="{990609EA-0D59-427E-87B4-6FF0A7D07E2D}" srcOrd="0" destOrd="0" presId="urn:microsoft.com/office/officeart/2005/8/layout/process5"/>
    <dgm:cxn modelId="{351CAF1F-B8A1-4EE7-9837-9131D6A5D8D5}" type="presOf" srcId="{5A6A795A-06E6-4003-AC84-55D859CFDE18}" destId="{06AC61A0-446F-4D0B-A57D-6F2A966664A0}" srcOrd="0" destOrd="0" presId="urn:microsoft.com/office/officeart/2005/8/layout/process5"/>
    <dgm:cxn modelId="{BF1379CC-C983-4F1E-A7AE-49FB7C9278D8}" type="presOf" srcId="{4D86CE38-29B6-4213-AC94-57D4A7F0DFB0}" destId="{568516AC-0F04-4F2A-B4B6-7EE5B6B3DEF0}" srcOrd="0" destOrd="0" presId="urn:microsoft.com/office/officeart/2005/8/layout/process5"/>
    <dgm:cxn modelId="{91537C93-FD56-49C0-BA39-D9CA7E425F5F}" type="presOf" srcId="{6F9D9E12-EA6E-47A0-84AD-CB33D29E2ED0}" destId="{EA7DD79F-9435-4084-9F8E-726F54127988}" srcOrd="0" destOrd="0" presId="urn:microsoft.com/office/officeart/2005/8/layout/process5"/>
    <dgm:cxn modelId="{12CA4D6E-5C92-418D-AB8B-6F55C4353D8B}" type="presOf" srcId="{6800F843-E360-4612-BC25-DEC5EEFCDDF2}" destId="{354EA3F9-026F-410E-AEB1-77E19F4C6163}" srcOrd="0" destOrd="0" presId="urn:microsoft.com/office/officeart/2005/8/layout/process5"/>
    <dgm:cxn modelId="{29F41EFB-91CA-4E2A-9A65-D6E9AC29096F}" srcId="{4D86CE38-29B6-4213-AC94-57D4A7F0DFB0}" destId="{787713FB-C5B6-4226-A70A-86B6E92612B3}" srcOrd="4" destOrd="0" parTransId="{04022C49-684E-4531-9D4B-409EDA9D023D}" sibTransId="{2852ADEA-8ED6-48F3-B57C-A69F99C6347C}"/>
    <dgm:cxn modelId="{D916EE53-C2EC-4527-9FDD-A552D0735078}" type="presOf" srcId="{5A6A795A-06E6-4003-AC84-55D859CFDE18}" destId="{3466771E-FB1D-4F54-98DF-8557B17FF481}" srcOrd="1" destOrd="0" presId="urn:microsoft.com/office/officeart/2005/8/layout/process5"/>
    <dgm:cxn modelId="{E6747F6B-90D2-4225-AAC3-609D14A07532}" srcId="{4D86CE38-29B6-4213-AC94-57D4A7F0DFB0}" destId="{B2CFC633-4162-4084-870C-5DC65F8AA6B2}" srcOrd="3" destOrd="0" parTransId="{59B36176-9735-40E1-8A0A-3159C941D528}" sibTransId="{F430AC8C-7641-4F15-93C1-F7F968CDC055}"/>
    <dgm:cxn modelId="{89A8FF3B-DE7E-4CDE-A739-6736D91E47F7}" type="presOf" srcId="{6AA03948-7E1A-4D36-8089-0E87352A54C4}" destId="{A1975CC1-9D0C-46B0-87D4-9BDD15AFB230}" srcOrd="0" destOrd="0" presId="urn:microsoft.com/office/officeart/2005/8/layout/process5"/>
    <dgm:cxn modelId="{4592D526-EB41-4C31-9887-B3EDB97B7447}" type="presOf" srcId="{F430AC8C-7641-4F15-93C1-F7F968CDC055}" destId="{DBF0F77F-FF77-458A-BEEE-6A24B9F95913}" srcOrd="0" destOrd="0" presId="urn:microsoft.com/office/officeart/2005/8/layout/process5"/>
    <dgm:cxn modelId="{3D932FF0-4105-40C0-9A69-E19743C01D8F}" srcId="{4D86CE38-29B6-4213-AC94-57D4A7F0DFB0}" destId="{6F9D9E12-EA6E-47A0-84AD-CB33D29E2ED0}" srcOrd="2" destOrd="0" parTransId="{C23B0390-86A4-4AC0-BFE2-3EF739BE04C9}" sibTransId="{5A6A795A-06E6-4003-AC84-55D859CFDE18}"/>
    <dgm:cxn modelId="{D1C1F0FC-B87B-4C98-A4D5-EECDBC4AB53D}" type="presOf" srcId="{E7D720D9-0959-4047-B567-08F2BDD2E30D}" destId="{3164B907-7B0B-49D6-90E0-6FFEB78993E8}" srcOrd="1" destOrd="0" presId="urn:microsoft.com/office/officeart/2005/8/layout/process5"/>
    <dgm:cxn modelId="{E2DCBDB6-026C-4378-B4F2-582F9EE66C6C}" srcId="{4D86CE38-29B6-4213-AC94-57D4A7F0DFB0}" destId="{2C48B78B-58EB-4714-A754-4A21B24D531B}" srcOrd="1" destOrd="0" parTransId="{F95410D1-9A42-4C60-ABF8-C1E1FF0BC09B}" sibTransId="{6800F843-E360-4612-BC25-DEC5EEFCDDF2}"/>
    <dgm:cxn modelId="{CBF76842-8F38-43EF-BF2B-E50A8F0C416E}" type="presOf" srcId="{2C48B78B-58EB-4714-A754-4A21B24D531B}" destId="{E3CF1F57-53ED-4FCC-8E1A-0B7BE6C4C42B}" srcOrd="0" destOrd="0" presId="urn:microsoft.com/office/officeart/2005/8/layout/process5"/>
    <dgm:cxn modelId="{461FDC62-B98D-44F5-8FD1-843507D59758}" type="presOf" srcId="{787713FB-C5B6-4226-A70A-86B6E92612B3}" destId="{276A27CE-8FE8-422C-A90A-13A43ADF8110}" srcOrd="0" destOrd="0" presId="urn:microsoft.com/office/officeart/2005/8/layout/process5"/>
    <dgm:cxn modelId="{B6FA8B35-6EA3-4C71-BF9C-FB40E3CE4E8E}" type="presParOf" srcId="{568516AC-0F04-4F2A-B4B6-7EE5B6B3DEF0}" destId="{A1975CC1-9D0C-46B0-87D4-9BDD15AFB230}" srcOrd="0" destOrd="0" presId="urn:microsoft.com/office/officeart/2005/8/layout/process5"/>
    <dgm:cxn modelId="{24E44339-66DE-4CCD-B046-1C8D7D95C0B0}" type="presParOf" srcId="{568516AC-0F04-4F2A-B4B6-7EE5B6B3DEF0}" destId="{AA1B4B89-1077-4D0D-BC19-C324D09FD817}" srcOrd="1" destOrd="0" presId="urn:microsoft.com/office/officeart/2005/8/layout/process5"/>
    <dgm:cxn modelId="{5B967830-2541-4CB8-9724-88D4EC63B928}" type="presParOf" srcId="{AA1B4B89-1077-4D0D-BC19-C324D09FD817}" destId="{3164B907-7B0B-49D6-90E0-6FFEB78993E8}" srcOrd="0" destOrd="0" presId="urn:microsoft.com/office/officeart/2005/8/layout/process5"/>
    <dgm:cxn modelId="{044773D2-5253-4502-8310-4BE57DE96EB4}" type="presParOf" srcId="{568516AC-0F04-4F2A-B4B6-7EE5B6B3DEF0}" destId="{E3CF1F57-53ED-4FCC-8E1A-0B7BE6C4C42B}" srcOrd="2" destOrd="0" presId="urn:microsoft.com/office/officeart/2005/8/layout/process5"/>
    <dgm:cxn modelId="{79A53130-48BD-41E2-A4BA-C216CB2A7AC4}" type="presParOf" srcId="{568516AC-0F04-4F2A-B4B6-7EE5B6B3DEF0}" destId="{354EA3F9-026F-410E-AEB1-77E19F4C6163}" srcOrd="3" destOrd="0" presId="urn:microsoft.com/office/officeart/2005/8/layout/process5"/>
    <dgm:cxn modelId="{6E3B7BA1-748C-4AD1-B078-070174211755}" type="presParOf" srcId="{354EA3F9-026F-410E-AEB1-77E19F4C6163}" destId="{AA5AD249-0F33-4834-BA9F-45D5956E4A9B}" srcOrd="0" destOrd="0" presId="urn:microsoft.com/office/officeart/2005/8/layout/process5"/>
    <dgm:cxn modelId="{40718550-D808-4B17-A7AD-D2793B06E652}" type="presParOf" srcId="{568516AC-0F04-4F2A-B4B6-7EE5B6B3DEF0}" destId="{EA7DD79F-9435-4084-9F8E-726F54127988}" srcOrd="4" destOrd="0" presId="urn:microsoft.com/office/officeart/2005/8/layout/process5"/>
    <dgm:cxn modelId="{2D563C48-760D-4FE6-8959-7657AFE50EA8}" type="presParOf" srcId="{568516AC-0F04-4F2A-B4B6-7EE5B6B3DEF0}" destId="{06AC61A0-446F-4D0B-A57D-6F2A966664A0}" srcOrd="5" destOrd="0" presId="urn:microsoft.com/office/officeart/2005/8/layout/process5"/>
    <dgm:cxn modelId="{D574DDF4-8E1E-4515-AEC5-6EBFCEA667F6}" type="presParOf" srcId="{06AC61A0-446F-4D0B-A57D-6F2A966664A0}" destId="{3466771E-FB1D-4F54-98DF-8557B17FF481}" srcOrd="0" destOrd="0" presId="urn:microsoft.com/office/officeart/2005/8/layout/process5"/>
    <dgm:cxn modelId="{6431CDFE-3371-4202-B758-9AF80F860085}" type="presParOf" srcId="{568516AC-0F04-4F2A-B4B6-7EE5B6B3DEF0}" destId="{990609EA-0D59-427E-87B4-6FF0A7D07E2D}" srcOrd="6" destOrd="0" presId="urn:microsoft.com/office/officeart/2005/8/layout/process5"/>
    <dgm:cxn modelId="{AB2C9020-1F57-48A0-BF22-0E72BC5F8709}" type="presParOf" srcId="{568516AC-0F04-4F2A-B4B6-7EE5B6B3DEF0}" destId="{DBF0F77F-FF77-458A-BEEE-6A24B9F95913}" srcOrd="7" destOrd="0" presId="urn:microsoft.com/office/officeart/2005/8/layout/process5"/>
    <dgm:cxn modelId="{2456BEAD-15A4-43D0-8F79-51860A69A72C}" type="presParOf" srcId="{DBF0F77F-FF77-458A-BEEE-6A24B9F95913}" destId="{394D889F-F154-4DB8-821D-9B29FA114C85}" srcOrd="0" destOrd="0" presId="urn:microsoft.com/office/officeart/2005/8/layout/process5"/>
    <dgm:cxn modelId="{57E4FE01-D1F0-4580-8F16-D9B3DE266AD0}" type="presParOf" srcId="{568516AC-0F04-4F2A-B4B6-7EE5B6B3DEF0}" destId="{276A27CE-8FE8-422C-A90A-13A43ADF8110}" srcOrd="8" destOrd="0" presId="urn:microsoft.com/office/officeart/2005/8/layout/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EF33715-9BF7-4454-BA42-A5CD9050DB1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E0F62272-C326-49A2-B171-FC52DFE823CF}">
      <dgm:prSet/>
      <dgm:spPr/>
      <dgm:t>
        <a:bodyPr/>
        <a:lstStyle/>
        <a:p>
          <a:r>
            <a:rPr lang="en-US" dirty="0"/>
            <a:t>Market </a:t>
          </a:r>
          <a:r>
            <a:rPr lang="en-US" dirty="0" smtClean="0"/>
            <a:t>Study Analysis</a:t>
          </a:r>
          <a:endParaRPr lang="en-US" dirty="0"/>
        </a:p>
      </dgm:t>
    </dgm:pt>
    <dgm:pt modelId="{A4DD23DA-5FB9-43A5-A2CB-A31A2A2BBB2E}" type="parTrans" cxnId="{63E96049-31E7-4651-81D7-C457D6D34DE3}">
      <dgm:prSet/>
      <dgm:spPr/>
      <dgm:t>
        <a:bodyPr/>
        <a:lstStyle/>
        <a:p>
          <a:endParaRPr lang="en-US"/>
        </a:p>
      </dgm:t>
    </dgm:pt>
    <dgm:pt modelId="{35381B24-F143-4A94-8C3D-FE81510D1A1F}" type="sibTrans" cxnId="{63E96049-31E7-4651-81D7-C457D6D34DE3}">
      <dgm:prSet/>
      <dgm:spPr/>
      <dgm:t>
        <a:bodyPr/>
        <a:lstStyle/>
        <a:p>
          <a:endParaRPr lang="en-US"/>
        </a:p>
      </dgm:t>
    </dgm:pt>
    <dgm:pt modelId="{721047C5-E010-4B42-A3E3-2ADC272F3C64}" type="pres">
      <dgm:prSet presAssocID="{0EF33715-9BF7-4454-BA42-A5CD9050DB16}" presName="linear" presStyleCnt="0">
        <dgm:presLayoutVars>
          <dgm:animLvl val="lvl"/>
          <dgm:resizeHandles val="exact"/>
        </dgm:presLayoutVars>
      </dgm:prSet>
      <dgm:spPr/>
      <dgm:t>
        <a:bodyPr/>
        <a:lstStyle/>
        <a:p>
          <a:endParaRPr lang="en-US"/>
        </a:p>
      </dgm:t>
    </dgm:pt>
    <dgm:pt modelId="{A0A3ACC4-3768-42FF-8743-6E0F33FAFDCA}" type="pres">
      <dgm:prSet presAssocID="{E0F62272-C326-49A2-B171-FC52DFE823CF}" presName="parentText" presStyleLbl="node1" presStyleIdx="0" presStyleCnt="1">
        <dgm:presLayoutVars>
          <dgm:chMax val="0"/>
          <dgm:bulletEnabled val="1"/>
        </dgm:presLayoutVars>
      </dgm:prSet>
      <dgm:spPr/>
      <dgm:t>
        <a:bodyPr/>
        <a:lstStyle/>
        <a:p>
          <a:endParaRPr lang="en-US"/>
        </a:p>
      </dgm:t>
    </dgm:pt>
  </dgm:ptLst>
  <dgm:cxnLst>
    <dgm:cxn modelId="{63E96049-31E7-4651-81D7-C457D6D34DE3}" srcId="{0EF33715-9BF7-4454-BA42-A5CD9050DB16}" destId="{E0F62272-C326-49A2-B171-FC52DFE823CF}" srcOrd="0" destOrd="0" parTransId="{A4DD23DA-5FB9-43A5-A2CB-A31A2A2BBB2E}" sibTransId="{35381B24-F143-4A94-8C3D-FE81510D1A1F}"/>
    <dgm:cxn modelId="{6F9C547C-EE07-44DC-BBDD-5398337A06E3}" type="presOf" srcId="{E0F62272-C326-49A2-B171-FC52DFE823CF}" destId="{A0A3ACC4-3768-42FF-8743-6E0F33FAFDCA}" srcOrd="0" destOrd="0" presId="urn:microsoft.com/office/officeart/2005/8/layout/vList2"/>
    <dgm:cxn modelId="{68D5D235-2696-4741-A002-178727C89433}" type="presOf" srcId="{0EF33715-9BF7-4454-BA42-A5CD9050DB16}" destId="{721047C5-E010-4B42-A3E3-2ADC272F3C64}" srcOrd="0" destOrd="0" presId="urn:microsoft.com/office/officeart/2005/8/layout/vList2"/>
    <dgm:cxn modelId="{DC50CE88-4F09-442B-9301-92994BCC9B85}" type="presParOf" srcId="{721047C5-E010-4B42-A3E3-2ADC272F3C64}" destId="{A0A3ACC4-3768-42FF-8743-6E0F33FAFDC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46174E7-06A2-4C85-8D18-93F00808D4DA}"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F8AF9562-BC7E-4F6A-9224-2D242ED42CB2}">
      <dgm:prSet phldrT="[Text]"/>
      <dgm:spPr/>
      <dgm:t>
        <a:bodyPr/>
        <a:lstStyle/>
        <a:p>
          <a:r>
            <a:rPr lang="en-US" dirty="0"/>
            <a:t>Categories</a:t>
          </a:r>
        </a:p>
      </dgm:t>
    </dgm:pt>
    <dgm:pt modelId="{F5F3CC57-3532-44C6-B274-72A2D0CA0480}" type="parTrans" cxnId="{17BEC845-4D8E-400D-B2B9-FE1F91C8C4FB}">
      <dgm:prSet/>
      <dgm:spPr/>
      <dgm:t>
        <a:bodyPr/>
        <a:lstStyle/>
        <a:p>
          <a:endParaRPr lang="en-US"/>
        </a:p>
      </dgm:t>
    </dgm:pt>
    <dgm:pt modelId="{16777456-2147-4E1B-9EF3-99BF773F53D9}" type="sibTrans" cxnId="{17BEC845-4D8E-400D-B2B9-FE1F91C8C4FB}">
      <dgm:prSet/>
      <dgm:spPr/>
      <dgm:t>
        <a:bodyPr/>
        <a:lstStyle/>
        <a:p>
          <a:endParaRPr lang="en-US"/>
        </a:p>
      </dgm:t>
    </dgm:pt>
    <dgm:pt modelId="{DAACC9E5-8B46-42DF-8B27-B111ABA0464B}">
      <dgm:prSet phldrT="[Text]"/>
      <dgm:spPr/>
      <dgm:t>
        <a:bodyPr/>
        <a:lstStyle/>
        <a:p>
          <a:r>
            <a:rPr lang="en-US" dirty="0"/>
            <a:t>Importers</a:t>
          </a:r>
        </a:p>
      </dgm:t>
    </dgm:pt>
    <dgm:pt modelId="{580102C0-19F6-4909-B956-0AC1EBFBF3B4}" type="parTrans" cxnId="{01B28DA7-E139-4573-A740-A33598E40401}">
      <dgm:prSet/>
      <dgm:spPr/>
      <dgm:t>
        <a:bodyPr/>
        <a:lstStyle/>
        <a:p>
          <a:endParaRPr lang="en-US"/>
        </a:p>
      </dgm:t>
    </dgm:pt>
    <dgm:pt modelId="{3404EE7B-CC50-4C26-ACC9-474463A202F8}" type="sibTrans" cxnId="{01B28DA7-E139-4573-A740-A33598E40401}">
      <dgm:prSet/>
      <dgm:spPr/>
      <dgm:t>
        <a:bodyPr/>
        <a:lstStyle/>
        <a:p>
          <a:endParaRPr lang="en-US"/>
        </a:p>
      </dgm:t>
    </dgm:pt>
    <dgm:pt modelId="{562FC016-035E-4A98-97DA-3031627463D5}">
      <dgm:prSet phldrT="[Text]"/>
      <dgm:spPr/>
      <dgm:t>
        <a:bodyPr/>
        <a:lstStyle/>
        <a:p>
          <a:r>
            <a:rPr lang="en-US" dirty="0"/>
            <a:t>Local Authorities</a:t>
          </a:r>
        </a:p>
      </dgm:t>
    </dgm:pt>
    <dgm:pt modelId="{E844087D-F146-4F48-B499-FF45B70BFB71}" type="parTrans" cxnId="{9A5CA743-1492-40DB-951E-52C4D578FDE4}">
      <dgm:prSet/>
      <dgm:spPr/>
      <dgm:t>
        <a:bodyPr/>
        <a:lstStyle/>
        <a:p>
          <a:endParaRPr lang="en-US"/>
        </a:p>
      </dgm:t>
    </dgm:pt>
    <dgm:pt modelId="{A4F04B6E-31DA-496E-BBC3-1B79568F1D41}" type="sibTrans" cxnId="{9A5CA743-1492-40DB-951E-52C4D578FDE4}">
      <dgm:prSet/>
      <dgm:spPr/>
      <dgm:t>
        <a:bodyPr/>
        <a:lstStyle/>
        <a:p>
          <a:endParaRPr lang="en-US"/>
        </a:p>
      </dgm:t>
    </dgm:pt>
    <dgm:pt modelId="{897E1AA0-53F3-4C53-A5D8-267BD8C17B76}">
      <dgm:prSet phldrT="[Text]"/>
      <dgm:spPr/>
      <dgm:t>
        <a:bodyPr/>
        <a:lstStyle/>
        <a:p>
          <a:r>
            <a:rPr lang="en-US" dirty="0"/>
            <a:t>Retail Stores</a:t>
          </a:r>
        </a:p>
      </dgm:t>
    </dgm:pt>
    <dgm:pt modelId="{E960E43E-3528-4D26-AC20-14BC89D0390D}" type="parTrans" cxnId="{0BDE51F3-D1DC-498F-B268-1458F7EA516A}">
      <dgm:prSet/>
      <dgm:spPr/>
      <dgm:t>
        <a:bodyPr/>
        <a:lstStyle/>
        <a:p>
          <a:endParaRPr lang="en-US"/>
        </a:p>
      </dgm:t>
    </dgm:pt>
    <dgm:pt modelId="{F03E3E57-B5E0-49FE-BF83-C72E34058B5E}" type="sibTrans" cxnId="{0BDE51F3-D1DC-498F-B268-1458F7EA516A}">
      <dgm:prSet/>
      <dgm:spPr/>
      <dgm:t>
        <a:bodyPr/>
        <a:lstStyle/>
        <a:p>
          <a:endParaRPr lang="en-US"/>
        </a:p>
      </dgm:t>
    </dgm:pt>
    <dgm:pt modelId="{6DAC4A1E-D241-4EBC-8204-1F150A94080B}" type="pres">
      <dgm:prSet presAssocID="{D46174E7-06A2-4C85-8D18-93F00808D4DA}" presName="Name0" presStyleCnt="0">
        <dgm:presLayoutVars>
          <dgm:chPref val="1"/>
          <dgm:dir/>
          <dgm:animOne val="branch"/>
          <dgm:animLvl val="lvl"/>
          <dgm:resizeHandles val="exact"/>
        </dgm:presLayoutVars>
      </dgm:prSet>
      <dgm:spPr/>
      <dgm:t>
        <a:bodyPr/>
        <a:lstStyle/>
        <a:p>
          <a:endParaRPr lang="en-US"/>
        </a:p>
      </dgm:t>
    </dgm:pt>
    <dgm:pt modelId="{9F0E4E49-AD16-49A5-AB93-D59FA01BEDE0}" type="pres">
      <dgm:prSet presAssocID="{F8AF9562-BC7E-4F6A-9224-2D242ED42CB2}" presName="root1" presStyleCnt="0"/>
      <dgm:spPr/>
    </dgm:pt>
    <dgm:pt modelId="{5F5524DB-1821-4CA5-8519-E54F756D79AD}" type="pres">
      <dgm:prSet presAssocID="{F8AF9562-BC7E-4F6A-9224-2D242ED42CB2}" presName="LevelOneTextNode" presStyleLbl="node0" presStyleIdx="0" presStyleCnt="1">
        <dgm:presLayoutVars>
          <dgm:chPref val="3"/>
        </dgm:presLayoutVars>
      </dgm:prSet>
      <dgm:spPr/>
      <dgm:t>
        <a:bodyPr/>
        <a:lstStyle/>
        <a:p>
          <a:endParaRPr lang="en-US"/>
        </a:p>
      </dgm:t>
    </dgm:pt>
    <dgm:pt modelId="{DCF06795-3854-4C11-8E26-A5FE8386D4D5}" type="pres">
      <dgm:prSet presAssocID="{F8AF9562-BC7E-4F6A-9224-2D242ED42CB2}" presName="level2hierChild" presStyleCnt="0"/>
      <dgm:spPr/>
    </dgm:pt>
    <dgm:pt modelId="{5D0E05F2-CC26-4271-93E4-CF8C3BD48014}" type="pres">
      <dgm:prSet presAssocID="{580102C0-19F6-4909-B956-0AC1EBFBF3B4}" presName="conn2-1" presStyleLbl="parChTrans1D2" presStyleIdx="0" presStyleCnt="3"/>
      <dgm:spPr/>
      <dgm:t>
        <a:bodyPr/>
        <a:lstStyle/>
        <a:p>
          <a:endParaRPr lang="en-US"/>
        </a:p>
      </dgm:t>
    </dgm:pt>
    <dgm:pt modelId="{D03FEB12-07C0-4DC3-A28C-028FAD13C0D6}" type="pres">
      <dgm:prSet presAssocID="{580102C0-19F6-4909-B956-0AC1EBFBF3B4}" presName="connTx" presStyleLbl="parChTrans1D2" presStyleIdx="0" presStyleCnt="3"/>
      <dgm:spPr/>
      <dgm:t>
        <a:bodyPr/>
        <a:lstStyle/>
        <a:p>
          <a:endParaRPr lang="en-US"/>
        </a:p>
      </dgm:t>
    </dgm:pt>
    <dgm:pt modelId="{D746CC81-4797-4860-9BB6-A0F8097B9150}" type="pres">
      <dgm:prSet presAssocID="{DAACC9E5-8B46-42DF-8B27-B111ABA0464B}" presName="root2" presStyleCnt="0"/>
      <dgm:spPr/>
    </dgm:pt>
    <dgm:pt modelId="{D33D4EEF-D63A-4E18-9AA7-32F8B200102E}" type="pres">
      <dgm:prSet presAssocID="{DAACC9E5-8B46-42DF-8B27-B111ABA0464B}" presName="LevelTwoTextNode" presStyleLbl="node2" presStyleIdx="0" presStyleCnt="3">
        <dgm:presLayoutVars>
          <dgm:chPref val="3"/>
        </dgm:presLayoutVars>
      </dgm:prSet>
      <dgm:spPr/>
      <dgm:t>
        <a:bodyPr/>
        <a:lstStyle/>
        <a:p>
          <a:endParaRPr lang="en-US"/>
        </a:p>
      </dgm:t>
    </dgm:pt>
    <dgm:pt modelId="{BF558806-DF0C-42E2-8E1A-1D751380F3C1}" type="pres">
      <dgm:prSet presAssocID="{DAACC9E5-8B46-42DF-8B27-B111ABA0464B}" presName="level3hierChild" presStyleCnt="0"/>
      <dgm:spPr/>
    </dgm:pt>
    <dgm:pt modelId="{786EFF18-E7E9-4710-8238-81A2B28C9A30}" type="pres">
      <dgm:prSet presAssocID="{E844087D-F146-4F48-B499-FF45B70BFB71}" presName="conn2-1" presStyleLbl="parChTrans1D2" presStyleIdx="1" presStyleCnt="3"/>
      <dgm:spPr/>
      <dgm:t>
        <a:bodyPr/>
        <a:lstStyle/>
        <a:p>
          <a:endParaRPr lang="en-US"/>
        </a:p>
      </dgm:t>
    </dgm:pt>
    <dgm:pt modelId="{F87DC9BA-FD9E-43F9-B8E7-D659AA4DB68E}" type="pres">
      <dgm:prSet presAssocID="{E844087D-F146-4F48-B499-FF45B70BFB71}" presName="connTx" presStyleLbl="parChTrans1D2" presStyleIdx="1" presStyleCnt="3"/>
      <dgm:spPr/>
      <dgm:t>
        <a:bodyPr/>
        <a:lstStyle/>
        <a:p>
          <a:endParaRPr lang="en-US"/>
        </a:p>
      </dgm:t>
    </dgm:pt>
    <dgm:pt modelId="{2D271C5D-7A81-4BE3-AFCC-D840EDA55485}" type="pres">
      <dgm:prSet presAssocID="{562FC016-035E-4A98-97DA-3031627463D5}" presName="root2" presStyleCnt="0"/>
      <dgm:spPr/>
    </dgm:pt>
    <dgm:pt modelId="{429E0DE9-0497-4504-90D9-1B42089DD2B5}" type="pres">
      <dgm:prSet presAssocID="{562FC016-035E-4A98-97DA-3031627463D5}" presName="LevelTwoTextNode" presStyleLbl="node2" presStyleIdx="1" presStyleCnt="3">
        <dgm:presLayoutVars>
          <dgm:chPref val="3"/>
        </dgm:presLayoutVars>
      </dgm:prSet>
      <dgm:spPr/>
      <dgm:t>
        <a:bodyPr/>
        <a:lstStyle/>
        <a:p>
          <a:endParaRPr lang="en-US"/>
        </a:p>
      </dgm:t>
    </dgm:pt>
    <dgm:pt modelId="{C65CE9F6-EE46-4486-A576-9349A4588612}" type="pres">
      <dgm:prSet presAssocID="{562FC016-035E-4A98-97DA-3031627463D5}" presName="level3hierChild" presStyleCnt="0"/>
      <dgm:spPr/>
    </dgm:pt>
    <dgm:pt modelId="{A7BE453F-32F2-42FB-884F-C87E69777F5C}" type="pres">
      <dgm:prSet presAssocID="{E960E43E-3528-4D26-AC20-14BC89D0390D}" presName="conn2-1" presStyleLbl="parChTrans1D2" presStyleIdx="2" presStyleCnt="3"/>
      <dgm:spPr/>
      <dgm:t>
        <a:bodyPr/>
        <a:lstStyle/>
        <a:p>
          <a:endParaRPr lang="en-US"/>
        </a:p>
      </dgm:t>
    </dgm:pt>
    <dgm:pt modelId="{EBCC84D7-BAE2-4B4E-B2FF-F65FEA67ED45}" type="pres">
      <dgm:prSet presAssocID="{E960E43E-3528-4D26-AC20-14BC89D0390D}" presName="connTx" presStyleLbl="parChTrans1D2" presStyleIdx="2" presStyleCnt="3"/>
      <dgm:spPr/>
      <dgm:t>
        <a:bodyPr/>
        <a:lstStyle/>
        <a:p>
          <a:endParaRPr lang="en-US"/>
        </a:p>
      </dgm:t>
    </dgm:pt>
    <dgm:pt modelId="{0F39351A-4F24-4579-BB0D-ED7FF69C53D0}" type="pres">
      <dgm:prSet presAssocID="{897E1AA0-53F3-4C53-A5D8-267BD8C17B76}" presName="root2" presStyleCnt="0"/>
      <dgm:spPr/>
    </dgm:pt>
    <dgm:pt modelId="{B000E14B-947A-4907-ADCE-D6FBE4C12A78}" type="pres">
      <dgm:prSet presAssocID="{897E1AA0-53F3-4C53-A5D8-267BD8C17B76}" presName="LevelTwoTextNode" presStyleLbl="node2" presStyleIdx="2" presStyleCnt="3">
        <dgm:presLayoutVars>
          <dgm:chPref val="3"/>
        </dgm:presLayoutVars>
      </dgm:prSet>
      <dgm:spPr/>
      <dgm:t>
        <a:bodyPr/>
        <a:lstStyle/>
        <a:p>
          <a:endParaRPr lang="en-US"/>
        </a:p>
      </dgm:t>
    </dgm:pt>
    <dgm:pt modelId="{81FBE419-A6EA-45BA-A2A7-F6A77FB3D333}" type="pres">
      <dgm:prSet presAssocID="{897E1AA0-53F3-4C53-A5D8-267BD8C17B76}" presName="level3hierChild" presStyleCnt="0"/>
      <dgm:spPr/>
    </dgm:pt>
  </dgm:ptLst>
  <dgm:cxnLst>
    <dgm:cxn modelId="{A8B68618-E1F7-40E3-8942-895E15A2BB28}" type="presOf" srcId="{E960E43E-3528-4D26-AC20-14BC89D0390D}" destId="{EBCC84D7-BAE2-4B4E-B2FF-F65FEA67ED45}" srcOrd="1" destOrd="0" presId="urn:microsoft.com/office/officeart/2008/layout/HorizontalMultiLevelHierarchy"/>
    <dgm:cxn modelId="{3FFB520E-0D22-41D5-8432-6D7797C7DCA0}" type="presOf" srcId="{897E1AA0-53F3-4C53-A5D8-267BD8C17B76}" destId="{B000E14B-947A-4907-ADCE-D6FBE4C12A78}" srcOrd="0" destOrd="0" presId="urn:microsoft.com/office/officeart/2008/layout/HorizontalMultiLevelHierarchy"/>
    <dgm:cxn modelId="{859CBC30-1493-4FC2-A79F-64D331123BCD}" type="presOf" srcId="{D46174E7-06A2-4C85-8D18-93F00808D4DA}" destId="{6DAC4A1E-D241-4EBC-8204-1F150A94080B}" srcOrd="0" destOrd="0" presId="urn:microsoft.com/office/officeart/2008/layout/HorizontalMultiLevelHierarchy"/>
    <dgm:cxn modelId="{B7E37571-9AF0-424A-A8D0-360C948540E2}" type="presOf" srcId="{E844087D-F146-4F48-B499-FF45B70BFB71}" destId="{F87DC9BA-FD9E-43F9-B8E7-D659AA4DB68E}" srcOrd="1" destOrd="0" presId="urn:microsoft.com/office/officeart/2008/layout/HorizontalMultiLevelHierarchy"/>
    <dgm:cxn modelId="{F8FDABD3-DF68-4020-8575-343E9F2E69E3}" type="presOf" srcId="{580102C0-19F6-4909-B956-0AC1EBFBF3B4}" destId="{5D0E05F2-CC26-4271-93E4-CF8C3BD48014}" srcOrd="0" destOrd="0" presId="urn:microsoft.com/office/officeart/2008/layout/HorizontalMultiLevelHierarchy"/>
    <dgm:cxn modelId="{9C9B1684-B4B7-4CB7-A16B-8BDB98BBF3AC}" type="presOf" srcId="{E960E43E-3528-4D26-AC20-14BC89D0390D}" destId="{A7BE453F-32F2-42FB-884F-C87E69777F5C}" srcOrd="0" destOrd="0" presId="urn:microsoft.com/office/officeart/2008/layout/HorizontalMultiLevelHierarchy"/>
    <dgm:cxn modelId="{E6F76F6A-D5A5-4B0F-8D95-71F84307C913}" type="presOf" srcId="{DAACC9E5-8B46-42DF-8B27-B111ABA0464B}" destId="{D33D4EEF-D63A-4E18-9AA7-32F8B200102E}" srcOrd="0" destOrd="0" presId="urn:microsoft.com/office/officeart/2008/layout/HorizontalMultiLevelHierarchy"/>
    <dgm:cxn modelId="{0BDE51F3-D1DC-498F-B268-1458F7EA516A}" srcId="{F8AF9562-BC7E-4F6A-9224-2D242ED42CB2}" destId="{897E1AA0-53F3-4C53-A5D8-267BD8C17B76}" srcOrd="2" destOrd="0" parTransId="{E960E43E-3528-4D26-AC20-14BC89D0390D}" sibTransId="{F03E3E57-B5E0-49FE-BF83-C72E34058B5E}"/>
    <dgm:cxn modelId="{2BA7BFA5-E0E8-4009-B8EE-86DEB58392CA}" type="presOf" srcId="{E844087D-F146-4F48-B499-FF45B70BFB71}" destId="{786EFF18-E7E9-4710-8238-81A2B28C9A30}" srcOrd="0" destOrd="0" presId="urn:microsoft.com/office/officeart/2008/layout/HorizontalMultiLevelHierarchy"/>
    <dgm:cxn modelId="{D62998F4-FA00-4644-94C5-2DA495816A1B}" type="presOf" srcId="{F8AF9562-BC7E-4F6A-9224-2D242ED42CB2}" destId="{5F5524DB-1821-4CA5-8519-E54F756D79AD}" srcOrd="0" destOrd="0" presId="urn:microsoft.com/office/officeart/2008/layout/HorizontalMultiLevelHierarchy"/>
    <dgm:cxn modelId="{9A5CA743-1492-40DB-951E-52C4D578FDE4}" srcId="{F8AF9562-BC7E-4F6A-9224-2D242ED42CB2}" destId="{562FC016-035E-4A98-97DA-3031627463D5}" srcOrd="1" destOrd="0" parTransId="{E844087D-F146-4F48-B499-FF45B70BFB71}" sibTransId="{A4F04B6E-31DA-496E-BBC3-1B79568F1D41}"/>
    <dgm:cxn modelId="{01B28DA7-E139-4573-A740-A33598E40401}" srcId="{F8AF9562-BC7E-4F6A-9224-2D242ED42CB2}" destId="{DAACC9E5-8B46-42DF-8B27-B111ABA0464B}" srcOrd="0" destOrd="0" parTransId="{580102C0-19F6-4909-B956-0AC1EBFBF3B4}" sibTransId="{3404EE7B-CC50-4C26-ACC9-474463A202F8}"/>
    <dgm:cxn modelId="{17BEC845-4D8E-400D-B2B9-FE1F91C8C4FB}" srcId="{D46174E7-06A2-4C85-8D18-93F00808D4DA}" destId="{F8AF9562-BC7E-4F6A-9224-2D242ED42CB2}" srcOrd="0" destOrd="0" parTransId="{F5F3CC57-3532-44C6-B274-72A2D0CA0480}" sibTransId="{16777456-2147-4E1B-9EF3-99BF773F53D9}"/>
    <dgm:cxn modelId="{8BA9BA16-16BB-49DC-AE91-2E5D4A915405}" type="presOf" srcId="{562FC016-035E-4A98-97DA-3031627463D5}" destId="{429E0DE9-0497-4504-90D9-1B42089DD2B5}" srcOrd="0" destOrd="0" presId="urn:microsoft.com/office/officeart/2008/layout/HorizontalMultiLevelHierarchy"/>
    <dgm:cxn modelId="{3581A945-E47F-4F29-8D3C-C18D9F2A1A17}" type="presOf" srcId="{580102C0-19F6-4909-B956-0AC1EBFBF3B4}" destId="{D03FEB12-07C0-4DC3-A28C-028FAD13C0D6}" srcOrd="1" destOrd="0" presId="urn:microsoft.com/office/officeart/2008/layout/HorizontalMultiLevelHierarchy"/>
    <dgm:cxn modelId="{D9FFBA52-D377-4150-A125-0958ECF19F46}" type="presParOf" srcId="{6DAC4A1E-D241-4EBC-8204-1F150A94080B}" destId="{9F0E4E49-AD16-49A5-AB93-D59FA01BEDE0}" srcOrd="0" destOrd="0" presId="urn:microsoft.com/office/officeart/2008/layout/HorizontalMultiLevelHierarchy"/>
    <dgm:cxn modelId="{2C7B5FF2-96FB-4D9A-8403-343F63970218}" type="presParOf" srcId="{9F0E4E49-AD16-49A5-AB93-D59FA01BEDE0}" destId="{5F5524DB-1821-4CA5-8519-E54F756D79AD}" srcOrd="0" destOrd="0" presId="urn:microsoft.com/office/officeart/2008/layout/HorizontalMultiLevelHierarchy"/>
    <dgm:cxn modelId="{05CF7A25-A1FC-43B7-A9FC-8664525A3126}" type="presParOf" srcId="{9F0E4E49-AD16-49A5-AB93-D59FA01BEDE0}" destId="{DCF06795-3854-4C11-8E26-A5FE8386D4D5}" srcOrd="1" destOrd="0" presId="urn:microsoft.com/office/officeart/2008/layout/HorizontalMultiLevelHierarchy"/>
    <dgm:cxn modelId="{2A6A319C-C6EE-44B7-8F8A-6425F139B476}" type="presParOf" srcId="{DCF06795-3854-4C11-8E26-A5FE8386D4D5}" destId="{5D0E05F2-CC26-4271-93E4-CF8C3BD48014}" srcOrd="0" destOrd="0" presId="urn:microsoft.com/office/officeart/2008/layout/HorizontalMultiLevelHierarchy"/>
    <dgm:cxn modelId="{266BBAE0-2EAD-4527-B89A-4F81BD8F623A}" type="presParOf" srcId="{5D0E05F2-CC26-4271-93E4-CF8C3BD48014}" destId="{D03FEB12-07C0-4DC3-A28C-028FAD13C0D6}" srcOrd="0" destOrd="0" presId="urn:microsoft.com/office/officeart/2008/layout/HorizontalMultiLevelHierarchy"/>
    <dgm:cxn modelId="{D0EC4A58-9969-4BE1-96F0-CE64DA400A89}" type="presParOf" srcId="{DCF06795-3854-4C11-8E26-A5FE8386D4D5}" destId="{D746CC81-4797-4860-9BB6-A0F8097B9150}" srcOrd="1" destOrd="0" presId="urn:microsoft.com/office/officeart/2008/layout/HorizontalMultiLevelHierarchy"/>
    <dgm:cxn modelId="{05F2E279-69AE-46FB-A75D-79FF6B1C7338}" type="presParOf" srcId="{D746CC81-4797-4860-9BB6-A0F8097B9150}" destId="{D33D4EEF-D63A-4E18-9AA7-32F8B200102E}" srcOrd="0" destOrd="0" presId="urn:microsoft.com/office/officeart/2008/layout/HorizontalMultiLevelHierarchy"/>
    <dgm:cxn modelId="{5DD73C4C-CA0B-4A39-9318-7924B822E137}" type="presParOf" srcId="{D746CC81-4797-4860-9BB6-A0F8097B9150}" destId="{BF558806-DF0C-42E2-8E1A-1D751380F3C1}" srcOrd="1" destOrd="0" presId="urn:microsoft.com/office/officeart/2008/layout/HorizontalMultiLevelHierarchy"/>
    <dgm:cxn modelId="{83016306-082F-4A14-81D2-26121A6DE62F}" type="presParOf" srcId="{DCF06795-3854-4C11-8E26-A5FE8386D4D5}" destId="{786EFF18-E7E9-4710-8238-81A2B28C9A30}" srcOrd="2" destOrd="0" presId="urn:microsoft.com/office/officeart/2008/layout/HorizontalMultiLevelHierarchy"/>
    <dgm:cxn modelId="{95E3D916-8A27-4B43-B52C-23AF923D88C2}" type="presParOf" srcId="{786EFF18-E7E9-4710-8238-81A2B28C9A30}" destId="{F87DC9BA-FD9E-43F9-B8E7-D659AA4DB68E}" srcOrd="0" destOrd="0" presId="urn:microsoft.com/office/officeart/2008/layout/HorizontalMultiLevelHierarchy"/>
    <dgm:cxn modelId="{582E9892-E28C-445C-B100-B62B6AFD98A1}" type="presParOf" srcId="{DCF06795-3854-4C11-8E26-A5FE8386D4D5}" destId="{2D271C5D-7A81-4BE3-AFCC-D840EDA55485}" srcOrd="3" destOrd="0" presId="urn:microsoft.com/office/officeart/2008/layout/HorizontalMultiLevelHierarchy"/>
    <dgm:cxn modelId="{A084178F-E4D2-40D3-A914-5A9D0468F8D9}" type="presParOf" srcId="{2D271C5D-7A81-4BE3-AFCC-D840EDA55485}" destId="{429E0DE9-0497-4504-90D9-1B42089DD2B5}" srcOrd="0" destOrd="0" presId="urn:microsoft.com/office/officeart/2008/layout/HorizontalMultiLevelHierarchy"/>
    <dgm:cxn modelId="{EF213822-533B-49AF-84DF-738451527FA7}" type="presParOf" srcId="{2D271C5D-7A81-4BE3-AFCC-D840EDA55485}" destId="{C65CE9F6-EE46-4486-A576-9349A4588612}" srcOrd="1" destOrd="0" presId="urn:microsoft.com/office/officeart/2008/layout/HorizontalMultiLevelHierarchy"/>
    <dgm:cxn modelId="{92918B2D-299B-49D9-B9B7-84BFC8BEF0AA}" type="presParOf" srcId="{DCF06795-3854-4C11-8E26-A5FE8386D4D5}" destId="{A7BE453F-32F2-42FB-884F-C87E69777F5C}" srcOrd="4" destOrd="0" presId="urn:microsoft.com/office/officeart/2008/layout/HorizontalMultiLevelHierarchy"/>
    <dgm:cxn modelId="{08564F35-473B-4E62-B447-B38B02C82F80}" type="presParOf" srcId="{A7BE453F-32F2-42FB-884F-C87E69777F5C}" destId="{EBCC84D7-BAE2-4B4E-B2FF-F65FEA67ED45}" srcOrd="0" destOrd="0" presId="urn:microsoft.com/office/officeart/2008/layout/HorizontalMultiLevelHierarchy"/>
    <dgm:cxn modelId="{140CE09D-8DA2-4ED8-A93F-0EE7FC687734}" type="presParOf" srcId="{DCF06795-3854-4C11-8E26-A5FE8386D4D5}" destId="{0F39351A-4F24-4579-BB0D-ED7FF69C53D0}" srcOrd="5" destOrd="0" presId="urn:microsoft.com/office/officeart/2008/layout/HorizontalMultiLevelHierarchy"/>
    <dgm:cxn modelId="{62D394F2-25B1-4F14-A5AC-8F10F3C89B2E}" type="presParOf" srcId="{0F39351A-4F24-4579-BB0D-ED7FF69C53D0}" destId="{B000E14B-947A-4907-ADCE-D6FBE4C12A78}" srcOrd="0" destOrd="0" presId="urn:microsoft.com/office/officeart/2008/layout/HorizontalMultiLevelHierarchy"/>
    <dgm:cxn modelId="{7F7600A2-FEBC-49A2-A608-324316814387}" type="presParOf" srcId="{0F39351A-4F24-4579-BB0D-ED7FF69C53D0}" destId="{81FBE419-A6EA-45BA-A2A7-F6A77FB3D333}" srcOrd="1" destOrd="0" presId="urn:microsoft.com/office/officeart/2008/layout/HorizontalMultiLevel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8E80D0-9F5D-45C6-80AC-D2B21956C9A0}">
      <dsp:nvSpPr>
        <dsp:cNvPr id="0" name=""/>
        <dsp:cNvSpPr/>
      </dsp:nvSpPr>
      <dsp:spPr>
        <a:xfrm>
          <a:off x="1076" y="0"/>
          <a:ext cx="2798190" cy="486226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a:solidFill>
                <a:srgbClr val="183E6C"/>
              </a:solidFill>
            </a:rPr>
            <a:t>Supervised by</a:t>
          </a:r>
        </a:p>
      </dsp:txBody>
      <dsp:txXfrm>
        <a:off x="1076" y="0"/>
        <a:ext cx="2798190" cy="1458680"/>
      </dsp:txXfrm>
    </dsp:sp>
    <dsp:sp modelId="{441D2BC2-DF63-4711-8EDF-63F0547B4064}">
      <dsp:nvSpPr>
        <dsp:cNvPr id="0" name=""/>
        <dsp:cNvSpPr/>
      </dsp:nvSpPr>
      <dsp:spPr>
        <a:xfrm>
          <a:off x="280895" y="1458680"/>
          <a:ext cx="2238552" cy="3160474"/>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a:t>Dr. Ahmad Alramahi</a:t>
          </a:r>
          <a:endParaRPr lang="en-US" sz="2900" kern="1200" dirty="0"/>
        </a:p>
      </dsp:txBody>
      <dsp:txXfrm>
        <a:off x="346460" y="1524245"/>
        <a:ext cx="2107422" cy="3029344"/>
      </dsp:txXfrm>
    </dsp:sp>
    <dsp:sp modelId="{57324559-E0D6-4AE1-BB7D-29F68BA79B73}">
      <dsp:nvSpPr>
        <dsp:cNvPr id="0" name=""/>
        <dsp:cNvSpPr/>
      </dsp:nvSpPr>
      <dsp:spPr>
        <a:xfrm>
          <a:off x="3009131" y="0"/>
          <a:ext cx="2798190" cy="486226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a:solidFill>
                <a:srgbClr val="183E6C"/>
              </a:solidFill>
            </a:rPr>
            <a:t>Presented to</a:t>
          </a:r>
        </a:p>
      </dsp:txBody>
      <dsp:txXfrm>
        <a:off x="3009131" y="0"/>
        <a:ext cx="2798190" cy="1458680"/>
      </dsp:txXfrm>
    </dsp:sp>
    <dsp:sp modelId="{F5A6A7C7-88A5-4F57-9632-70DFC1EAF9AE}">
      <dsp:nvSpPr>
        <dsp:cNvPr id="0" name=""/>
        <dsp:cNvSpPr/>
      </dsp:nvSpPr>
      <dsp:spPr>
        <a:xfrm>
          <a:off x="3288950" y="1460104"/>
          <a:ext cx="2238552" cy="1466040"/>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a:t>Dr. Ahmad Alramahi</a:t>
          </a:r>
          <a:endParaRPr lang="en-US" sz="2900" kern="1200" dirty="0"/>
        </a:p>
      </dsp:txBody>
      <dsp:txXfrm>
        <a:off x="3331889" y="1503043"/>
        <a:ext cx="2152674" cy="1380162"/>
      </dsp:txXfrm>
    </dsp:sp>
    <dsp:sp modelId="{9901EBAB-F15F-417B-8BB1-8ECFA4D9FFF4}">
      <dsp:nvSpPr>
        <dsp:cNvPr id="0" name=""/>
        <dsp:cNvSpPr/>
      </dsp:nvSpPr>
      <dsp:spPr>
        <a:xfrm>
          <a:off x="3288950" y="3151689"/>
          <a:ext cx="2238552" cy="1466040"/>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a:t>Dr. Sulaiman Dauifi</a:t>
          </a:r>
          <a:endParaRPr lang="en-US" sz="2900" kern="1200" dirty="0"/>
        </a:p>
      </dsp:txBody>
      <dsp:txXfrm>
        <a:off x="3331889" y="3194628"/>
        <a:ext cx="2152674" cy="1380162"/>
      </dsp:txXfrm>
    </dsp:sp>
    <dsp:sp modelId="{A2E4F97A-CE9C-4553-AD53-506518211B6E}">
      <dsp:nvSpPr>
        <dsp:cNvPr id="0" name=""/>
        <dsp:cNvSpPr/>
      </dsp:nvSpPr>
      <dsp:spPr>
        <a:xfrm>
          <a:off x="6017186" y="0"/>
          <a:ext cx="2798190" cy="486226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a:solidFill>
                <a:srgbClr val="183E6C"/>
              </a:solidFill>
            </a:rPr>
            <a:t>Prepared by</a:t>
          </a:r>
        </a:p>
      </dsp:txBody>
      <dsp:txXfrm>
        <a:off x="6017186" y="0"/>
        <a:ext cx="2798190" cy="1458680"/>
      </dsp:txXfrm>
    </dsp:sp>
    <dsp:sp modelId="{F1E3344C-A63C-4342-A485-324C76429172}">
      <dsp:nvSpPr>
        <dsp:cNvPr id="0" name=""/>
        <dsp:cNvSpPr/>
      </dsp:nvSpPr>
      <dsp:spPr>
        <a:xfrm>
          <a:off x="6297005" y="1459095"/>
          <a:ext cx="2238552" cy="955240"/>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a:t>Hamdy Abu Esha </a:t>
          </a:r>
          <a:endParaRPr lang="en-US" sz="2900" kern="1200" dirty="0"/>
        </a:p>
      </dsp:txBody>
      <dsp:txXfrm>
        <a:off x="6324983" y="1487073"/>
        <a:ext cx="2182596" cy="899284"/>
      </dsp:txXfrm>
    </dsp:sp>
    <dsp:sp modelId="{ECEE62F0-BDE6-44C4-9753-711105BDE472}">
      <dsp:nvSpPr>
        <dsp:cNvPr id="0" name=""/>
        <dsp:cNvSpPr/>
      </dsp:nvSpPr>
      <dsp:spPr>
        <a:xfrm>
          <a:off x="6297005" y="2561297"/>
          <a:ext cx="2238552" cy="955240"/>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a:t>Ibraheem Dwikat</a:t>
          </a:r>
          <a:endParaRPr lang="en-US" sz="2900" kern="1200" dirty="0"/>
        </a:p>
      </dsp:txBody>
      <dsp:txXfrm>
        <a:off x="6324983" y="2589275"/>
        <a:ext cx="2182596" cy="899284"/>
      </dsp:txXfrm>
    </dsp:sp>
    <dsp:sp modelId="{4529B150-1C98-4CA1-9126-44A5CC2BD282}">
      <dsp:nvSpPr>
        <dsp:cNvPr id="0" name=""/>
        <dsp:cNvSpPr/>
      </dsp:nvSpPr>
      <dsp:spPr>
        <a:xfrm>
          <a:off x="6297005" y="3663498"/>
          <a:ext cx="2238552" cy="955240"/>
        </a:xfrm>
        <a:prstGeom prst="roundRect">
          <a:avLst>
            <a:gd name="adj" fmla="val 10000"/>
          </a:avLst>
        </a:prstGeom>
        <a:solidFill>
          <a:schemeClr val="accent1">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r>
            <a:rPr lang="en-US" sz="2900" kern="1200" dirty="0"/>
            <a:t>Deema Khalele</a:t>
          </a:r>
        </a:p>
      </dsp:txBody>
      <dsp:txXfrm>
        <a:off x="6324983" y="3691476"/>
        <a:ext cx="2182596" cy="8992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D9BF93-4DBB-4D5C-A617-548B70946978}">
      <dsp:nvSpPr>
        <dsp:cNvPr id="0" name=""/>
        <dsp:cNvSpPr/>
      </dsp:nvSpPr>
      <dsp:spPr>
        <a:xfrm>
          <a:off x="0" y="59821"/>
          <a:ext cx="3778552" cy="7195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t>Market Study Analysis </a:t>
          </a:r>
          <a:endParaRPr lang="en-US" sz="3000" kern="1200" dirty="0"/>
        </a:p>
      </dsp:txBody>
      <dsp:txXfrm>
        <a:off x="35125" y="94946"/>
        <a:ext cx="3708302" cy="64929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14356E-553E-4887-B8C4-C0725201CF2F}">
      <dsp:nvSpPr>
        <dsp:cNvPr id="0" name=""/>
        <dsp:cNvSpPr/>
      </dsp:nvSpPr>
      <dsp:spPr>
        <a:xfrm>
          <a:off x="0" y="48838"/>
          <a:ext cx="3546323" cy="6715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Market Study Analysis</a:t>
          </a:r>
          <a:endParaRPr lang="en-US" sz="2800" kern="1200" dirty="0"/>
        </a:p>
      </dsp:txBody>
      <dsp:txXfrm>
        <a:off x="32784" y="81622"/>
        <a:ext cx="3480755" cy="60601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C79C3F-C641-4861-B496-4FB4EC8587B9}">
      <dsp:nvSpPr>
        <dsp:cNvPr id="0" name=""/>
        <dsp:cNvSpPr/>
      </dsp:nvSpPr>
      <dsp:spPr>
        <a:xfrm>
          <a:off x="0" y="0"/>
          <a:ext cx="4504266"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Market Study Analysis</a:t>
          </a:r>
          <a:endParaRPr lang="en-US" sz="3300" kern="1200" dirty="0"/>
        </a:p>
      </dsp:txBody>
      <dsp:txXfrm>
        <a:off x="38638" y="38638"/>
        <a:ext cx="4426990" cy="71422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05B0FB-9E60-4037-8C0F-B8D481747198}">
      <dsp:nvSpPr>
        <dsp:cNvPr id="0" name=""/>
        <dsp:cNvSpPr/>
      </dsp:nvSpPr>
      <dsp:spPr>
        <a:xfrm>
          <a:off x="0" y="8775"/>
          <a:ext cx="5075766" cy="72539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n-US" sz="3100" kern="1200" dirty="0" smtClean="0"/>
            <a:t>Technical Study Analysis</a:t>
          </a:r>
          <a:endParaRPr lang="en-US" sz="3100" kern="1200" dirty="0"/>
        </a:p>
      </dsp:txBody>
      <dsp:txXfrm>
        <a:off x="35411" y="44186"/>
        <a:ext cx="5004944" cy="65457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CC62A-BD03-4F8F-BA98-3AF657713ED5}">
      <dsp:nvSpPr>
        <dsp:cNvPr id="0" name=""/>
        <dsp:cNvSpPr/>
      </dsp:nvSpPr>
      <dsp:spPr>
        <a:xfrm>
          <a:off x="0" y="0"/>
          <a:ext cx="5418665" cy="8874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Technical Study Analysis</a:t>
          </a:r>
          <a:endParaRPr lang="en-US" sz="3700" kern="1200" dirty="0"/>
        </a:p>
      </dsp:txBody>
      <dsp:txXfrm>
        <a:off x="43321" y="43321"/>
        <a:ext cx="5332023" cy="80080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F73545-6B03-42E7-9EBE-75DC2690583F}">
      <dsp:nvSpPr>
        <dsp:cNvPr id="0" name=""/>
        <dsp:cNvSpPr/>
      </dsp:nvSpPr>
      <dsp:spPr>
        <a:xfrm>
          <a:off x="5946762" y="646257"/>
          <a:ext cx="149237" cy="653801"/>
        </a:xfrm>
        <a:custGeom>
          <a:avLst/>
          <a:gdLst/>
          <a:ahLst/>
          <a:cxnLst/>
          <a:rect l="0" t="0" r="0" b="0"/>
          <a:pathLst>
            <a:path>
              <a:moveTo>
                <a:pt x="149237" y="0"/>
              </a:moveTo>
              <a:lnTo>
                <a:pt x="149237" y="653801"/>
              </a:lnTo>
              <a:lnTo>
                <a:pt x="0" y="653801"/>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1011967-9FFD-4A95-A71D-E5E613527E04}">
      <dsp:nvSpPr>
        <dsp:cNvPr id="0" name=""/>
        <dsp:cNvSpPr/>
      </dsp:nvSpPr>
      <dsp:spPr>
        <a:xfrm>
          <a:off x="8260796" y="2599916"/>
          <a:ext cx="204350" cy="1898299"/>
        </a:xfrm>
        <a:custGeom>
          <a:avLst/>
          <a:gdLst/>
          <a:ahLst/>
          <a:cxnLst/>
          <a:rect l="0" t="0" r="0" b="0"/>
          <a:pathLst>
            <a:path>
              <a:moveTo>
                <a:pt x="0" y="0"/>
              </a:moveTo>
              <a:lnTo>
                <a:pt x="0" y="1898299"/>
              </a:lnTo>
              <a:lnTo>
                <a:pt x="204350" y="189829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206186F-3876-4092-A14B-25027C90EC04}">
      <dsp:nvSpPr>
        <dsp:cNvPr id="0" name=""/>
        <dsp:cNvSpPr/>
      </dsp:nvSpPr>
      <dsp:spPr>
        <a:xfrm>
          <a:off x="8260796" y="2599916"/>
          <a:ext cx="204350" cy="1198674"/>
        </a:xfrm>
        <a:custGeom>
          <a:avLst/>
          <a:gdLst/>
          <a:ahLst/>
          <a:cxnLst/>
          <a:rect l="0" t="0" r="0" b="0"/>
          <a:pathLst>
            <a:path>
              <a:moveTo>
                <a:pt x="0" y="0"/>
              </a:moveTo>
              <a:lnTo>
                <a:pt x="0" y="1198674"/>
              </a:lnTo>
              <a:lnTo>
                <a:pt x="204350" y="1198674"/>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146647C-69F7-49B2-BB3A-064581B2C74A}">
      <dsp:nvSpPr>
        <dsp:cNvPr id="0" name=""/>
        <dsp:cNvSpPr/>
      </dsp:nvSpPr>
      <dsp:spPr>
        <a:xfrm>
          <a:off x="8260796" y="2599916"/>
          <a:ext cx="204350" cy="499049"/>
        </a:xfrm>
        <a:custGeom>
          <a:avLst/>
          <a:gdLst/>
          <a:ahLst/>
          <a:cxnLst/>
          <a:rect l="0" t="0" r="0" b="0"/>
          <a:pathLst>
            <a:path>
              <a:moveTo>
                <a:pt x="0" y="0"/>
              </a:moveTo>
              <a:lnTo>
                <a:pt x="0" y="499049"/>
              </a:lnTo>
              <a:lnTo>
                <a:pt x="204350" y="49904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A2F97B5-308C-406C-810E-EE76F0A8D371}">
      <dsp:nvSpPr>
        <dsp:cNvPr id="0" name=""/>
        <dsp:cNvSpPr/>
      </dsp:nvSpPr>
      <dsp:spPr>
        <a:xfrm>
          <a:off x="6096000" y="646257"/>
          <a:ext cx="2709731" cy="1307603"/>
        </a:xfrm>
        <a:custGeom>
          <a:avLst/>
          <a:gdLst/>
          <a:ahLst/>
          <a:cxnLst/>
          <a:rect l="0" t="0" r="0" b="0"/>
          <a:pathLst>
            <a:path>
              <a:moveTo>
                <a:pt x="0" y="0"/>
              </a:moveTo>
              <a:lnTo>
                <a:pt x="0" y="1158366"/>
              </a:lnTo>
              <a:lnTo>
                <a:pt x="2709731" y="1158366"/>
              </a:lnTo>
              <a:lnTo>
                <a:pt x="2709731" y="130760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1939314-DAEA-4388-84FE-507AC63F1D8E}">
      <dsp:nvSpPr>
        <dsp:cNvPr id="0" name=""/>
        <dsp:cNvSpPr/>
      </dsp:nvSpPr>
      <dsp:spPr>
        <a:xfrm>
          <a:off x="6663187" y="2599916"/>
          <a:ext cx="193816" cy="1198674"/>
        </a:xfrm>
        <a:custGeom>
          <a:avLst/>
          <a:gdLst/>
          <a:ahLst/>
          <a:cxnLst/>
          <a:rect l="0" t="0" r="0" b="0"/>
          <a:pathLst>
            <a:path>
              <a:moveTo>
                <a:pt x="0" y="0"/>
              </a:moveTo>
              <a:lnTo>
                <a:pt x="0" y="1198674"/>
              </a:lnTo>
              <a:lnTo>
                <a:pt x="193816" y="1198674"/>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2027772-906A-4250-8C33-17D51E2FFF5E}">
      <dsp:nvSpPr>
        <dsp:cNvPr id="0" name=""/>
        <dsp:cNvSpPr/>
      </dsp:nvSpPr>
      <dsp:spPr>
        <a:xfrm>
          <a:off x="6663187" y="2599916"/>
          <a:ext cx="193816" cy="499049"/>
        </a:xfrm>
        <a:custGeom>
          <a:avLst/>
          <a:gdLst/>
          <a:ahLst/>
          <a:cxnLst/>
          <a:rect l="0" t="0" r="0" b="0"/>
          <a:pathLst>
            <a:path>
              <a:moveTo>
                <a:pt x="0" y="0"/>
              </a:moveTo>
              <a:lnTo>
                <a:pt x="0" y="499049"/>
              </a:lnTo>
              <a:lnTo>
                <a:pt x="193816" y="49904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44A9F17-E433-4E59-9747-BF48DA370C59}">
      <dsp:nvSpPr>
        <dsp:cNvPr id="0" name=""/>
        <dsp:cNvSpPr/>
      </dsp:nvSpPr>
      <dsp:spPr>
        <a:xfrm>
          <a:off x="6096000" y="646257"/>
          <a:ext cx="1084032" cy="1307603"/>
        </a:xfrm>
        <a:custGeom>
          <a:avLst/>
          <a:gdLst/>
          <a:ahLst/>
          <a:cxnLst/>
          <a:rect l="0" t="0" r="0" b="0"/>
          <a:pathLst>
            <a:path>
              <a:moveTo>
                <a:pt x="0" y="0"/>
              </a:moveTo>
              <a:lnTo>
                <a:pt x="0" y="1158366"/>
              </a:lnTo>
              <a:lnTo>
                <a:pt x="1084032" y="1158366"/>
              </a:lnTo>
              <a:lnTo>
                <a:pt x="1084032" y="130760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30A0FF7-B4FD-468B-A612-FD7ED87A8531}">
      <dsp:nvSpPr>
        <dsp:cNvPr id="0" name=""/>
        <dsp:cNvSpPr/>
      </dsp:nvSpPr>
      <dsp:spPr>
        <a:xfrm>
          <a:off x="5072600" y="2599916"/>
          <a:ext cx="193816" cy="1898299"/>
        </a:xfrm>
        <a:custGeom>
          <a:avLst/>
          <a:gdLst/>
          <a:ahLst/>
          <a:cxnLst/>
          <a:rect l="0" t="0" r="0" b="0"/>
          <a:pathLst>
            <a:path>
              <a:moveTo>
                <a:pt x="0" y="0"/>
              </a:moveTo>
              <a:lnTo>
                <a:pt x="0" y="1898299"/>
              </a:lnTo>
              <a:lnTo>
                <a:pt x="193816" y="189829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7E97DBA-466F-4D82-9245-65EBCA592092}">
      <dsp:nvSpPr>
        <dsp:cNvPr id="0" name=""/>
        <dsp:cNvSpPr/>
      </dsp:nvSpPr>
      <dsp:spPr>
        <a:xfrm>
          <a:off x="5072600" y="2599916"/>
          <a:ext cx="193816" cy="1198674"/>
        </a:xfrm>
        <a:custGeom>
          <a:avLst/>
          <a:gdLst/>
          <a:ahLst/>
          <a:cxnLst/>
          <a:rect l="0" t="0" r="0" b="0"/>
          <a:pathLst>
            <a:path>
              <a:moveTo>
                <a:pt x="0" y="0"/>
              </a:moveTo>
              <a:lnTo>
                <a:pt x="0" y="1198674"/>
              </a:lnTo>
              <a:lnTo>
                <a:pt x="193816" y="1198674"/>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CE6904-41B9-49A7-A00E-8032EC29E282}">
      <dsp:nvSpPr>
        <dsp:cNvPr id="0" name=""/>
        <dsp:cNvSpPr/>
      </dsp:nvSpPr>
      <dsp:spPr>
        <a:xfrm>
          <a:off x="5072600" y="2599916"/>
          <a:ext cx="193816" cy="499049"/>
        </a:xfrm>
        <a:custGeom>
          <a:avLst/>
          <a:gdLst/>
          <a:ahLst/>
          <a:cxnLst/>
          <a:rect l="0" t="0" r="0" b="0"/>
          <a:pathLst>
            <a:path>
              <a:moveTo>
                <a:pt x="0" y="0"/>
              </a:moveTo>
              <a:lnTo>
                <a:pt x="0" y="499049"/>
              </a:lnTo>
              <a:lnTo>
                <a:pt x="193816" y="49904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1BD8049-94F2-41CD-9A2C-2A0313B2DB6F}">
      <dsp:nvSpPr>
        <dsp:cNvPr id="0" name=""/>
        <dsp:cNvSpPr/>
      </dsp:nvSpPr>
      <dsp:spPr>
        <a:xfrm>
          <a:off x="5589445" y="646257"/>
          <a:ext cx="506554" cy="1307603"/>
        </a:xfrm>
        <a:custGeom>
          <a:avLst/>
          <a:gdLst/>
          <a:ahLst/>
          <a:cxnLst/>
          <a:rect l="0" t="0" r="0" b="0"/>
          <a:pathLst>
            <a:path>
              <a:moveTo>
                <a:pt x="506554" y="0"/>
              </a:moveTo>
              <a:lnTo>
                <a:pt x="506554" y="1158366"/>
              </a:lnTo>
              <a:lnTo>
                <a:pt x="0" y="1158366"/>
              </a:lnTo>
              <a:lnTo>
                <a:pt x="0" y="130760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55F785C-B43E-4086-9477-3659CEFA5D0C}">
      <dsp:nvSpPr>
        <dsp:cNvPr id="0" name=""/>
        <dsp:cNvSpPr/>
      </dsp:nvSpPr>
      <dsp:spPr>
        <a:xfrm>
          <a:off x="2899080" y="2599916"/>
          <a:ext cx="290972" cy="1198674"/>
        </a:xfrm>
        <a:custGeom>
          <a:avLst/>
          <a:gdLst/>
          <a:ahLst/>
          <a:cxnLst/>
          <a:rect l="0" t="0" r="0" b="0"/>
          <a:pathLst>
            <a:path>
              <a:moveTo>
                <a:pt x="0" y="0"/>
              </a:moveTo>
              <a:lnTo>
                <a:pt x="0" y="1198674"/>
              </a:lnTo>
              <a:lnTo>
                <a:pt x="290972" y="1198674"/>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8A0C357-9402-4B31-B2FC-23ACC5C19E06}">
      <dsp:nvSpPr>
        <dsp:cNvPr id="0" name=""/>
        <dsp:cNvSpPr/>
      </dsp:nvSpPr>
      <dsp:spPr>
        <a:xfrm>
          <a:off x="2899080" y="2599916"/>
          <a:ext cx="290972" cy="499049"/>
        </a:xfrm>
        <a:custGeom>
          <a:avLst/>
          <a:gdLst/>
          <a:ahLst/>
          <a:cxnLst/>
          <a:rect l="0" t="0" r="0" b="0"/>
          <a:pathLst>
            <a:path>
              <a:moveTo>
                <a:pt x="0" y="0"/>
              </a:moveTo>
              <a:lnTo>
                <a:pt x="0" y="499049"/>
              </a:lnTo>
              <a:lnTo>
                <a:pt x="290972" y="499049"/>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956EC54-AAE2-407E-8ECC-543FFC58D98F}">
      <dsp:nvSpPr>
        <dsp:cNvPr id="0" name=""/>
        <dsp:cNvSpPr/>
      </dsp:nvSpPr>
      <dsp:spPr>
        <a:xfrm>
          <a:off x="3675006" y="646257"/>
          <a:ext cx="2420993" cy="1307603"/>
        </a:xfrm>
        <a:custGeom>
          <a:avLst/>
          <a:gdLst/>
          <a:ahLst/>
          <a:cxnLst/>
          <a:rect l="0" t="0" r="0" b="0"/>
          <a:pathLst>
            <a:path>
              <a:moveTo>
                <a:pt x="2420993" y="0"/>
              </a:moveTo>
              <a:lnTo>
                <a:pt x="2420993" y="1158366"/>
              </a:lnTo>
              <a:lnTo>
                <a:pt x="0" y="1158366"/>
              </a:lnTo>
              <a:lnTo>
                <a:pt x="0" y="130760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D09B4F6-2D59-4A17-83A8-EC3F92C850F1}">
      <dsp:nvSpPr>
        <dsp:cNvPr id="0" name=""/>
        <dsp:cNvSpPr/>
      </dsp:nvSpPr>
      <dsp:spPr>
        <a:xfrm>
          <a:off x="5449951" y="208"/>
          <a:ext cx="1292097" cy="64604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a:t>CEO</a:t>
          </a:r>
        </a:p>
      </dsp:txBody>
      <dsp:txXfrm>
        <a:off x="5481488" y="31745"/>
        <a:ext cx="1229023" cy="582974"/>
      </dsp:txXfrm>
    </dsp:sp>
    <dsp:sp modelId="{ED382347-0AAC-458E-92C4-715145DB4BBC}">
      <dsp:nvSpPr>
        <dsp:cNvPr id="0" name=""/>
        <dsp:cNvSpPr/>
      </dsp:nvSpPr>
      <dsp:spPr>
        <a:xfrm>
          <a:off x="2705098" y="1953860"/>
          <a:ext cx="1939816" cy="64605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Transportation &amp; Material </a:t>
          </a:r>
          <a:r>
            <a:rPr lang="en-US" sz="1600" kern="1200" dirty="0"/>
            <a:t>Handling</a:t>
          </a:r>
        </a:p>
      </dsp:txBody>
      <dsp:txXfrm>
        <a:off x="2736636" y="1985398"/>
        <a:ext cx="1876740" cy="582979"/>
      </dsp:txXfrm>
    </dsp:sp>
    <dsp:sp modelId="{1DCFA2F3-4347-42F6-BABB-66483B7E6CAC}">
      <dsp:nvSpPr>
        <dsp:cNvPr id="0" name=""/>
        <dsp:cNvSpPr/>
      </dsp:nvSpPr>
      <dsp:spPr>
        <a:xfrm>
          <a:off x="3190052" y="289839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Company Car</a:t>
          </a:r>
        </a:p>
      </dsp:txBody>
      <dsp:txXfrm>
        <a:off x="3209635" y="2917974"/>
        <a:ext cx="763134" cy="361984"/>
      </dsp:txXfrm>
    </dsp:sp>
    <dsp:sp modelId="{DEC64492-F531-4BD6-921B-F3195DAEC177}">
      <dsp:nvSpPr>
        <dsp:cNvPr id="0" name=""/>
        <dsp:cNvSpPr/>
      </dsp:nvSpPr>
      <dsp:spPr>
        <a:xfrm>
          <a:off x="3190052" y="3598016"/>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Forklift Driver</a:t>
          </a:r>
        </a:p>
      </dsp:txBody>
      <dsp:txXfrm>
        <a:off x="3209635" y="3617599"/>
        <a:ext cx="763134" cy="361984"/>
      </dsp:txXfrm>
    </dsp:sp>
    <dsp:sp modelId="{F8EAB542-AAEA-4236-A6ED-AEB23ACA3606}">
      <dsp:nvSpPr>
        <dsp:cNvPr id="0" name=""/>
        <dsp:cNvSpPr/>
      </dsp:nvSpPr>
      <dsp:spPr>
        <a:xfrm>
          <a:off x="4943389" y="1953860"/>
          <a:ext cx="1292111" cy="64605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t>Sales &amp; Marketing</a:t>
          </a:r>
        </a:p>
      </dsp:txBody>
      <dsp:txXfrm>
        <a:off x="4974927" y="1985398"/>
        <a:ext cx="1229035" cy="582979"/>
      </dsp:txXfrm>
    </dsp:sp>
    <dsp:sp modelId="{BF99D525-4C22-4BAE-9648-95B49E170746}">
      <dsp:nvSpPr>
        <dsp:cNvPr id="0" name=""/>
        <dsp:cNvSpPr/>
      </dsp:nvSpPr>
      <dsp:spPr>
        <a:xfrm>
          <a:off x="5266417" y="289839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Sales</a:t>
          </a:r>
        </a:p>
      </dsp:txBody>
      <dsp:txXfrm>
        <a:off x="5286000" y="2917974"/>
        <a:ext cx="763134" cy="361984"/>
      </dsp:txXfrm>
    </dsp:sp>
    <dsp:sp modelId="{C17154D5-77A8-4C3F-8C8B-5723C302A628}">
      <dsp:nvSpPr>
        <dsp:cNvPr id="0" name=""/>
        <dsp:cNvSpPr/>
      </dsp:nvSpPr>
      <dsp:spPr>
        <a:xfrm>
          <a:off x="5266417" y="3598016"/>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Marketing &amp; Promotion</a:t>
          </a:r>
        </a:p>
      </dsp:txBody>
      <dsp:txXfrm>
        <a:off x="5286000" y="3617599"/>
        <a:ext cx="763134" cy="361984"/>
      </dsp:txXfrm>
    </dsp:sp>
    <dsp:sp modelId="{CEA9DDA1-BF0D-4E38-B38E-17B82C4B500E}">
      <dsp:nvSpPr>
        <dsp:cNvPr id="0" name=""/>
        <dsp:cNvSpPr/>
      </dsp:nvSpPr>
      <dsp:spPr>
        <a:xfrm>
          <a:off x="5266417" y="429764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Bids &amp; Projects</a:t>
          </a:r>
        </a:p>
      </dsp:txBody>
      <dsp:txXfrm>
        <a:off x="5286000" y="4317224"/>
        <a:ext cx="763134" cy="361984"/>
      </dsp:txXfrm>
    </dsp:sp>
    <dsp:sp modelId="{6DCAB67F-C52A-42F1-BBC1-CA3170BBD9B1}">
      <dsp:nvSpPr>
        <dsp:cNvPr id="0" name=""/>
        <dsp:cNvSpPr/>
      </dsp:nvSpPr>
      <dsp:spPr>
        <a:xfrm>
          <a:off x="6533976" y="1953860"/>
          <a:ext cx="1292111" cy="64605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t>Finance &amp; Accounting</a:t>
          </a:r>
        </a:p>
      </dsp:txBody>
      <dsp:txXfrm>
        <a:off x="6565514" y="1985398"/>
        <a:ext cx="1229035" cy="582979"/>
      </dsp:txXfrm>
    </dsp:sp>
    <dsp:sp modelId="{EEA8C03A-7D32-4DDA-BF8E-600D9132DFA3}">
      <dsp:nvSpPr>
        <dsp:cNvPr id="0" name=""/>
        <dsp:cNvSpPr/>
      </dsp:nvSpPr>
      <dsp:spPr>
        <a:xfrm>
          <a:off x="6857004" y="289839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Purchaising</a:t>
          </a:r>
        </a:p>
      </dsp:txBody>
      <dsp:txXfrm>
        <a:off x="6876587" y="2917974"/>
        <a:ext cx="763134" cy="361984"/>
      </dsp:txXfrm>
    </dsp:sp>
    <dsp:sp modelId="{07C4E440-712A-46A8-9AE4-B7B74D412EBA}">
      <dsp:nvSpPr>
        <dsp:cNvPr id="0" name=""/>
        <dsp:cNvSpPr/>
      </dsp:nvSpPr>
      <dsp:spPr>
        <a:xfrm>
          <a:off x="6857004" y="3598016"/>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Accounting</a:t>
          </a:r>
        </a:p>
      </dsp:txBody>
      <dsp:txXfrm>
        <a:off x="6876587" y="3617599"/>
        <a:ext cx="763134" cy="361984"/>
      </dsp:txXfrm>
    </dsp:sp>
    <dsp:sp modelId="{4B79EF2E-769D-4F99-952D-CEC9FAC256F5}">
      <dsp:nvSpPr>
        <dsp:cNvPr id="0" name=""/>
        <dsp:cNvSpPr/>
      </dsp:nvSpPr>
      <dsp:spPr>
        <a:xfrm>
          <a:off x="8124562" y="1953860"/>
          <a:ext cx="1362338" cy="64605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Production &amp; Manufacturing</a:t>
          </a:r>
        </a:p>
      </dsp:txBody>
      <dsp:txXfrm>
        <a:off x="8156100" y="1985398"/>
        <a:ext cx="1299262" cy="582979"/>
      </dsp:txXfrm>
    </dsp:sp>
    <dsp:sp modelId="{A63A6420-6EB7-45D2-A110-0160CE242866}">
      <dsp:nvSpPr>
        <dsp:cNvPr id="0" name=""/>
        <dsp:cNvSpPr/>
      </dsp:nvSpPr>
      <dsp:spPr>
        <a:xfrm>
          <a:off x="8465147" y="289839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Inventory Management</a:t>
          </a:r>
        </a:p>
      </dsp:txBody>
      <dsp:txXfrm>
        <a:off x="8484730" y="2917974"/>
        <a:ext cx="763134" cy="361984"/>
      </dsp:txXfrm>
    </dsp:sp>
    <dsp:sp modelId="{4F650703-371A-40A1-96CA-03F5F4323480}">
      <dsp:nvSpPr>
        <dsp:cNvPr id="0" name=""/>
        <dsp:cNvSpPr/>
      </dsp:nvSpPr>
      <dsp:spPr>
        <a:xfrm>
          <a:off x="8465147" y="3598016"/>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Production Management</a:t>
          </a:r>
        </a:p>
      </dsp:txBody>
      <dsp:txXfrm>
        <a:off x="8484730" y="3617599"/>
        <a:ext cx="763134" cy="361984"/>
      </dsp:txXfrm>
    </dsp:sp>
    <dsp:sp modelId="{1443A07F-AE8E-4624-966B-5512B7069C5C}">
      <dsp:nvSpPr>
        <dsp:cNvPr id="0" name=""/>
        <dsp:cNvSpPr/>
      </dsp:nvSpPr>
      <dsp:spPr>
        <a:xfrm>
          <a:off x="8465147" y="4297641"/>
          <a:ext cx="802300" cy="401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a:t>Maintenance</a:t>
          </a:r>
        </a:p>
      </dsp:txBody>
      <dsp:txXfrm>
        <a:off x="8484730" y="4317224"/>
        <a:ext cx="763134" cy="361984"/>
      </dsp:txXfrm>
    </dsp:sp>
    <dsp:sp modelId="{961E6BB4-D723-4455-A9A2-EB2E9F2D7EA2}">
      <dsp:nvSpPr>
        <dsp:cNvPr id="0" name=""/>
        <dsp:cNvSpPr/>
      </dsp:nvSpPr>
      <dsp:spPr>
        <a:xfrm>
          <a:off x="4654665" y="977034"/>
          <a:ext cx="1292097" cy="64604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a:t>Quality Control Supervisor</a:t>
          </a:r>
        </a:p>
      </dsp:txBody>
      <dsp:txXfrm>
        <a:off x="4686202" y="1008571"/>
        <a:ext cx="1229023" cy="5829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78768-9A4D-40DA-8CB5-31A0466A9AD3}">
      <dsp:nvSpPr>
        <dsp:cNvPr id="0" name=""/>
        <dsp:cNvSpPr/>
      </dsp:nvSpPr>
      <dsp:spPr>
        <a:xfrm>
          <a:off x="0" y="7581"/>
          <a:ext cx="8592403" cy="1310400"/>
        </a:xfrm>
        <a:prstGeom prst="roundRect">
          <a:avLst/>
        </a:prstGeom>
        <a:solidFill>
          <a:schemeClr val="accent1">
            <a:hueOff val="0"/>
            <a:satOff val="0"/>
            <a:lum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l" defTabSz="2489200">
            <a:lnSpc>
              <a:spcPct val="90000"/>
            </a:lnSpc>
            <a:spcBef>
              <a:spcPct val="0"/>
            </a:spcBef>
            <a:spcAft>
              <a:spcPct val="35000"/>
            </a:spcAft>
          </a:pPr>
          <a:r>
            <a:rPr lang="en-US" sz="5600" b="1" kern="1200"/>
            <a:t>Outlines</a:t>
          </a:r>
          <a:endParaRPr lang="en-US" sz="5600" kern="1200"/>
        </a:p>
      </dsp:txBody>
      <dsp:txXfrm>
        <a:off x="63968" y="71549"/>
        <a:ext cx="8464467" cy="11824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4AAC5-A57F-406F-8A5E-76D412BE4570}">
      <dsp:nvSpPr>
        <dsp:cNvPr id="0" name=""/>
        <dsp:cNvSpPr/>
      </dsp:nvSpPr>
      <dsp:spPr>
        <a:xfrm>
          <a:off x="0" y="25778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4E2671-136D-463C-8BBD-F7E5C43946CB}">
      <dsp:nvSpPr>
        <dsp:cNvPr id="0" name=""/>
        <dsp:cNvSpPr/>
      </dsp:nvSpPr>
      <dsp:spPr>
        <a:xfrm>
          <a:off x="331107" y="686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a:t>Introduction</a:t>
          </a:r>
        </a:p>
      </dsp:txBody>
      <dsp:txXfrm>
        <a:off x="355605" y="31366"/>
        <a:ext cx="4586504" cy="452844"/>
      </dsp:txXfrm>
    </dsp:sp>
    <dsp:sp modelId="{D084B99F-2926-4D19-86AE-39BE2CFAA615}">
      <dsp:nvSpPr>
        <dsp:cNvPr id="0" name=""/>
        <dsp:cNvSpPr/>
      </dsp:nvSpPr>
      <dsp:spPr>
        <a:xfrm>
          <a:off x="0" y="102890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0F3F3D-AF5D-412B-AA5B-724D530C4DF9}">
      <dsp:nvSpPr>
        <dsp:cNvPr id="0" name=""/>
        <dsp:cNvSpPr/>
      </dsp:nvSpPr>
      <dsp:spPr>
        <a:xfrm>
          <a:off x="331107" y="77798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dirty="0" smtClean="0"/>
            <a:t>Methodology</a:t>
          </a:r>
          <a:endParaRPr lang="en-US" sz="1700" kern="1200" dirty="0"/>
        </a:p>
      </dsp:txBody>
      <dsp:txXfrm>
        <a:off x="355605" y="802486"/>
        <a:ext cx="4586504" cy="452844"/>
      </dsp:txXfrm>
    </dsp:sp>
    <dsp:sp modelId="{570B8C7B-B081-4567-B2D2-B266039B6037}">
      <dsp:nvSpPr>
        <dsp:cNvPr id="0" name=""/>
        <dsp:cNvSpPr/>
      </dsp:nvSpPr>
      <dsp:spPr>
        <a:xfrm>
          <a:off x="0" y="180002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DC9852-7010-4EEB-A51C-4B1B4F0ECD32}">
      <dsp:nvSpPr>
        <dsp:cNvPr id="0" name=""/>
        <dsp:cNvSpPr/>
      </dsp:nvSpPr>
      <dsp:spPr>
        <a:xfrm>
          <a:off x="331107" y="154910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dirty="0" smtClean="0"/>
            <a:t>Market Study</a:t>
          </a:r>
          <a:endParaRPr lang="en-US" sz="1700" kern="1200" dirty="0"/>
        </a:p>
      </dsp:txBody>
      <dsp:txXfrm>
        <a:off x="355605" y="1573606"/>
        <a:ext cx="4586504" cy="452844"/>
      </dsp:txXfrm>
    </dsp:sp>
    <dsp:sp modelId="{1A1262EA-7A6B-4894-B974-938F5380C6C0}">
      <dsp:nvSpPr>
        <dsp:cNvPr id="0" name=""/>
        <dsp:cNvSpPr/>
      </dsp:nvSpPr>
      <dsp:spPr>
        <a:xfrm>
          <a:off x="0" y="257114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070E5B-9C2E-442A-AFCA-1903F633EF29}">
      <dsp:nvSpPr>
        <dsp:cNvPr id="0" name=""/>
        <dsp:cNvSpPr/>
      </dsp:nvSpPr>
      <dsp:spPr>
        <a:xfrm>
          <a:off x="331107" y="232022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dirty="0" smtClean="0"/>
            <a:t>Technical Study</a:t>
          </a:r>
          <a:endParaRPr lang="en-US" sz="1700" kern="1200" dirty="0"/>
        </a:p>
      </dsp:txBody>
      <dsp:txXfrm>
        <a:off x="355605" y="2344726"/>
        <a:ext cx="4586504" cy="452844"/>
      </dsp:txXfrm>
    </dsp:sp>
    <dsp:sp modelId="{99809AAD-24DE-4727-9B8D-2F06915E7323}">
      <dsp:nvSpPr>
        <dsp:cNvPr id="0" name=""/>
        <dsp:cNvSpPr/>
      </dsp:nvSpPr>
      <dsp:spPr>
        <a:xfrm>
          <a:off x="0" y="334226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637960-7378-40CC-A672-5BC135583E10}">
      <dsp:nvSpPr>
        <dsp:cNvPr id="0" name=""/>
        <dsp:cNvSpPr/>
      </dsp:nvSpPr>
      <dsp:spPr>
        <a:xfrm>
          <a:off x="331107" y="309134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dirty="0" smtClean="0"/>
            <a:t>Financial Study</a:t>
          </a:r>
          <a:endParaRPr lang="en-US" sz="1700" kern="1200" dirty="0"/>
        </a:p>
      </dsp:txBody>
      <dsp:txXfrm>
        <a:off x="355605" y="3115846"/>
        <a:ext cx="4586504" cy="452844"/>
      </dsp:txXfrm>
    </dsp:sp>
    <dsp:sp modelId="{942A89E5-FF46-4A24-9D0A-10EDA8CFC72E}">
      <dsp:nvSpPr>
        <dsp:cNvPr id="0" name=""/>
        <dsp:cNvSpPr/>
      </dsp:nvSpPr>
      <dsp:spPr>
        <a:xfrm>
          <a:off x="0" y="4113388"/>
          <a:ext cx="6622143" cy="4284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00A579-95AC-4F49-8637-0726188627C4}">
      <dsp:nvSpPr>
        <dsp:cNvPr id="0" name=""/>
        <dsp:cNvSpPr/>
      </dsp:nvSpPr>
      <dsp:spPr>
        <a:xfrm>
          <a:off x="331107" y="3862468"/>
          <a:ext cx="4635500" cy="5018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11" tIns="0" rIns="175211" bIns="0" numCol="1" spcCol="1270" anchor="ctr" anchorCtr="0">
          <a:noAutofit/>
        </a:bodyPr>
        <a:lstStyle/>
        <a:p>
          <a:pPr lvl="0" algn="l" defTabSz="755650">
            <a:lnSpc>
              <a:spcPct val="90000"/>
            </a:lnSpc>
            <a:spcBef>
              <a:spcPct val="0"/>
            </a:spcBef>
            <a:spcAft>
              <a:spcPct val="35000"/>
            </a:spcAft>
          </a:pPr>
          <a:r>
            <a:rPr lang="en-US" sz="1700" kern="1200" dirty="0" smtClean="0"/>
            <a:t>Recommendations</a:t>
          </a:r>
          <a:endParaRPr lang="en-US" sz="1700" kern="1200" dirty="0"/>
        </a:p>
      </dsp:txBody>
      <dsp:txXfrm>
        <a:off x="355605" y="3886966"/>
        <a:ext cx="4586504" cy="4528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228C76-2461-4AF8-B7D0-09FC3F99FB0A}">
      <dsp:nvSpPr>
        <dsp:cNvPr id="0" name=""/>
        <dsp:cNvSpPr/>
      </dsp:nvSpPr>
      <dsp:spPr>
        <a:xfrm>
          <a:off x="0" y="3193"/>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en-US" sz="5500" b="0" kern="1200" dirty="0"/>
            <a:t>Introduction</a:t>
          </a:r>
        </a:p>
      </dsp:txBody>
      <dsp:txXfrm>
        <a:off x="64397" y="67590"/>
        <a:ext cx="10386806" cy="11903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CBB716-2D2F-445B-B092-C5E71B4FBF87}">
      <dsp:nvSpPr>
        <dsp:cNvPr id="0" name=""/>
        <dsp:cNvSpPr/>
      </dsp:nvSpPr>
      <dsp:spPr>
        <a:xfrm>
          <a:off x="0" y="440"/>
          <a:ext cx="10515600" cy="132468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en-US" sz="5500" kern="1200" dirty="0"/>
            <a:t>Introduction </a:t>
          </a:r>
          <a:r>
            <a:rPr lang="en-US" sz="2800" kern="1200" dirty="0"/>
            <a:t>cont’d</a:t>
          </a:r>
          <a:endParaRPr lang="en-US" sz="5500" kern="1200" dirty="0"/>
        </a:p>
      </dsp:txBody>
      <dsp:txXfrm>
        <a:off x="64666" y="65106"/>
        <a:ext cx="10386268" cy="11953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BBF82-1DFF-4233-9689-6319C0B68C05}">
      <dsp:nvSpPr>
        <dsp:cNvPr id="0" name=""/>
        <dsp:cNvSpPr/>
      </dsp:nvSpPr>
      <dsp:spPr>
        <a:xfrm>
          <a:off x="0" y="3193"/>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a:lnSpc>
              <a:spcPct val="90000"/>
            </a:lnSpc>
            <a:spcBef>
              <a:spcPct val="0"/>
            </a:spcBef>
            <a:spcAft>
              <a:spcPct val="35000"/>
            </a:spcAft>
          </a:pPr>
          <a:r>
            <a:rPr lang="en-US" sz="5500" kern="1200"/>
            <a:t>Methodology</a:t>
          </a:r>
        </a:p>
      </dsp:txBody>
      <dsp:txXfrm>
        <a:off x="64397" y="67590"/>
        <a:ext cx="10386806" cy="11903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975CC1-9D0C-46B0-87D4-9BDD15AFB230}">
      <dsp:nvSpPr>
        <dsp:cNvPr id="0" name=""/>
        <dsp:cNvSpPr/>
      </dsp:nvSpPr>
      <dsp:spPr>
        <a:xfrm>
          <a:off x="892131" y="1591"/>
          <a:ext cx="2297720" cy="1378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Product Identification </a:t>
          </a:r>
        </a:p>
      </dsp:txBody>
      <dsp:txXfrm>
        <a:off x="932510" y="41970"/>
        <a:ext cx="2216962" cy="1297874"/>
      </dsp:txXfrm>
    </dsp:sp>
    <dsp:sp modelId="{AA1B4B89-1077-4D0D-BC19-C324D09FD817}">
      <dsp:nvSpPr>
        <dsp:cNvPr id="0" name=""/>
        <dsp:cNvSpPr/>
      </dsp:nvSpPr>
      <dsp:spPr>
        <a:xfrm>
          <a:off x="3392051" y="405990"/>
          <a:ext cx="487116" cy="569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3392051" y="519957"/>
        <a:ext cx="340981" cy="341900"/>
      </dsp:txXfrm>
    </dsp:sp>
    <dsp:sp modelId="{E3CF1F57-53ED-4FCC-8E1A-0B7BE6C4C42B}">
      <dsp:nvSpPr>
        <dsp:cNvPr id="0" name=""/>
        <dsp:cNvSpPr/>
      </dsp:nvSpPr>
      <dsp:spPr>
        <a:xfrm>
          <a:off x="4108939" y="1591"/>
          <a:ext cx="2297720" cy="1378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Production Processes </a:t>
          </a:r>
        </a:p>
      </dsp:txBody>
      <dsp:txXfrm>
        <a:off x="4149318" y="41970"/>
        <a:ext cx="2216962" cy="1297874"/>
      </dsp:txXfrm>
    </dsp:sp>
    <dsp:sp modelId="{354EA3F9-026F-410E-AEB1-77E19F4C6163}">
      <dsp:nvSpPr>
        <dsp:cNvPr id="0" name=""/>
        <dsp:cNvSpPr/>
      </dsp:nvSpPr>
      <dsp:spPr>
        <a:xfrm>
          <a:off x="6608859" y="405990"/>
          <a:ext cx="487116" cy="569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6608859" y="519957"/>
        <a:ext cx="340981" cy="341900"/>
      </dsp:txXfrm>
    </dsp:sp>
    <dsp:sp modelId="{EA7DD79F-9435-4084-9F8E-726F54127988}">
      <dsp:nvSpPr>
        <dsp:cNvPr id="0" name=""/>
        <dsp:cNvSpPr/>
      </dsp:nvSpPr>
      <dsp:spPr>
        <a:xfrm>
          <a:off x="7325748" y="1591"/>
          <a:ext cx="2297720" cy="1378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Market Study</a:t>
          </a:r>
        </a:p>
      </dsp:txBody>
      <dsp:txXfrm>
        <a:off x="7366127" y="41970"/>
        <a:ext cx="2216962" cy="1297874"/>
      </dsp:txXfrm>
    </dsp:sp>
    <dsp:sp modelId="{06AC61A0-446F-4D0B-A57D-6F2A966664A0}">
      <dsp:nvSpPr>
        <dsp:cNvPr id="0" name=""/>
        <dsp:cNvSpPr/>
      </dsp:nvSpPr>
      <dsp:spPr>
        <a:xfrm rot="5400000">
          <a:off x="8231049" y="1541064"/>
          <a:ext cx="487116" cy="569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5400000">
        <a:off x="8303658" y="1582423"/>
        <a:ext cx="341900" cy="340981"/>
      </dsp:txXfrm>
    </dsp:sp>
    <dsp:sp modelId="{990609EA-0D59-427E-87B4-6FF0A7D07E2D}">
      <dsp:nvSpPr>
        <dsp:cNvPr id="0" name=""/>
        <dsp:cNvSpPr/>
      </dsp:nvSpPr>
      <dsp:spPr>
        <a:xfrm>
          <a:off x="7325748" y="2299312"/>
          <a:ext cx="2297720" cy="1378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Technical Study</a:t>
          </a:r>
        </a:p>
      </dsp:txBody>
      <dsp:txXfrm>
        <a:off x="7366127" y="2339691"/>
        <a:ext cx="2216962" cy="1297874"/>
      </dsp:txXfrm>
    </dsp:sp>
    <dsp:sp modelId="{DBF0F77F-FF77-458A-BEEE-6A24B9F95913}">
      <dsp:nvSpPr>
        <dsp:cNvPr id="0" name=""/>
        <dsp:cNvSpPr/>
      </dsp:nvSpPr>
      <dsp:spPr>
        <a:xfrm rot="10800000">
          <a:off x="6636432" y="2703710"/>
          <a:ext cx="487116" cy="5698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6782567" y="2817677"/>
        <a:ext cx="340981" cy="341900"/>
      </dsp:txXfrm>
    </dsp:sp>
    <dsp:sp modelId="{276A27CE-8FE8-422C-A90A-13A43ADF8110}">
      <dsp:nvSpPr>
        <dsp:cNvPr id="0" name=""/>
        <dsp:cNvSpPr/>
      </dsp:nvSpPr>
      <dsp:spPr>
        <a:xfrm>
          <a:off x="4108939" y="2299312"/>
          <a:ext cx="2297720" cy="1378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Financial Study</a:t>
          </a:r>
        </a:p>
      </dsp:txBody>
      <dsp:txXfrm>
        <a:off x="4149318" y="2339691"/>
        <a:ext cx="2216962" cy="12978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A3ACC4-3768-42FF-8743-6E0F33FAFDCA}">
      <dsp:nvSpPr>
        <dsp:cNvPr id="0" name=""/>
        <dsp:cNvSpPr/>
      </dsp:nvSpPr>
      <dsp:spPr>
        <a:xfrm>
          <a:off x="0" y="7581"/>
          <a:ext cx="8524164" cy="13104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l" defTabSz="2489200">
            <a:lnSpc>
              <a:spcPct val="90000"/>
            </a:lnSpc>
            <a:spcBef>
              <a:spcPct val="0"/>
            </a:spcBef>
            <a:spcAft>
              <a:spcPct val="35000"/>
            </a:spcAft>
          </a:pPr>
          <a:r>
            <a:rPr lang="en-US" sz="5600" kern="1200" dirty="0"/>
            <a:t>Market </a:t>
          </a:r>
          <a:r>
            <a:rPr lang="en-US" sz="5600" kern="1200" dirty="0" smtClean="0"/>
            <a:t>Study Analysis</a:t>
          </a:r>
          <a:endParaRPr lang="en-US" sz="5600" kern="1200" dirty="0"/>
        </a:p>
      </dsp:txBody>
      <dsp:txXfrm>
        <a:off x="63968" y="71549"/>
        <a:ext cx="8396228" cy="118246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E453F-32F2-42FB-884F-C87E69777F5C}">
      <dsp:nvSpPr>
        <dsp:cNvPr id="0" name=""/>
        <dsp:cNvSpPr/>
      </dsp:nvSpPr>
      <dsp:spPr>
        <a:xfrm>
          <a:off x="1522268" y="1645534"/>
          <a:ext cx="410198" cy="781628"/>
        </a:xfrm>
        <a:custGeom>
          <a:avLst/>
          <a:gdLst/>
          <a:ahLst/>
          <a:cxnLst/>
          <a:rect l="0" t="0" r="0" b="0"/>
          <a:pathLst>
            <a:path>
              <a:moveTo>
                <a:pt x="0" y="0"/>
              </a:moveTo>
              <a:lnTo>
                <a:pt x="205099" y="0"/>
              </a:lnTo>
              <a:lnTo>
                <a:pt x="205099" y="781628"/>
              </a:lnTo>
              <a:lnTo>
                <a:pt x="410198" y="78162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05299" y="2014280"/>
        <a:ext cx="44136" cy="44136"/>
      </dsp:txXfrm>
    </dsp:sp>
    <dsp:sp modelId="{786EFF18-E7E9-4710-8238-81A2B28C9A30}">
      <dsp:nvSpPr>
        <dsp:cNvPr id="0" name=""/>
        <dsp:cNvSpPr/>
      </dsp:nvSpPr>
      <dsp:spPr>
        <a:xfrm>
          <a:off x="1522268" y="1599814"/>
          <a:ext cx="410198" cy="91440"/>
        </a:xfrm>
        <a:custGeom>
          <a:avLst/>
          <a:gdLst/>
          <a:ahLst/>
          <a:cxnLst/>
          <a:rect l="0" t="0" r="0" b="0"/>
          <a:pathLst>
            <a:path>
              <a:moveTo>
                <a:pt x="0" y="45720"/>
              </a:moveTo>
              <a:lnTo>
                <a:pt x="410198" y="457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17112" y="1635279"/>
        <a:ext cx="20509" cy="20509"/>
      </dsp:txXfrm>
    </dsp:sp>
    <dsp:sp modelId="{5D0E05F2-CC26-4271-93E4-CF8C3BD48014}">
      <dsp:nvSpPr>
        <dsp:cNvPr id="0" name=""/>
        <dsp:cNvSpPr/>
      </dsp:nvSpPr>
      <dsp:spPr>
        <a:xfrm>
          <a:off x="1522268" y="863905"/>
          <a:ext cx="410198" cy="781628"/>
        </a:xfrm>
        <a:custGeom>
          <a:avLst/>
          <a:gdLst/>
          <a:ahLst/>
          <a:cxnLst/>
          <a:rect l="0" t="0" r="0" b="0"/>
          <a:pathLst>
            <a:path>
              <a:moveTo>
                <a:pt x="0" y="781628"/>
              </a:moveTo>
              <a:lnTo>
                <a:pt x="205099" y="781628"/>
              </a:lnTo>
              <a:lnTo>
                <a:pt x="205099" y="0"/>
              </a:lnTo>
              <a:lnTo>
                <a:pt x="410198"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05299" y="1232651"/>
        <a:ext cx="44136" cy="44136"/>
      </dsp:txXfrm>
    </dsp:sp>
    <dsp:sp modelId="{5F5524DB-1821-4CA5-8519-E54F756D79AD}">
      <dsp:nvSpPr>
        <dsp:cNvPr id="0" name=""/>
        <dsp:cNvSpPr/>
      </dsp:nvSpPr>
      <dsp:spPr>
        <a:xfrm rot="16200000">
          <a:off x="-435917" y="1332882"/>
          <a:ext cx="3291069" cy="6253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a:lnSpc>
              <a:spcPct val="90000"/>
            </a:lnSpc>
            <a:spcBef>
              <a:spcPct val="0"/>
            </a:spcBef>
            <a:spcAft>
              <a:spcPct val="35000"/>
            </a:spcAft>
          </a:pPr>
          <a:r>
            <a:rPr lang="en-US" sz="4300" kern="1200" dirty="0"/>
            <a:t>Categories</a:t>
          </a:r>
        </a:p>
      </dsp:txBody>
      <dsp:txXfrm>
        <a:off x="-435917" y="1332882"/>
        <a:ext cx="3291069" cy="625303"/>
      </dsp:txXfrm>
    </dsp:sp>
    <dsp:sp modelId="{D33D4EEF-D63A-4E18-9AA7-32F8B200102E}">
      <dsp:nvSpPr>
        <dsp:cNvPr id="0" name=""/>
        <dsp:cNvSpPr/>
      </dsp:nvSpPr>
      <dsp:spPr>
        <a:xfrm>
          <a:off x="1932467" y="551254"/>
          <a:ext cx="2050994" cy="6253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a:t>Importers</a:t>
          </a:r>
        </a:p>
      </dsp:txBody>
      <dsp:txXfrm>
        <a:off x="1932467" y="551254"/>
        <a:ext cx="2050994" cy="625303"/>
      </dsp:txXfrm>
    </dsp:sp>
    <dsp:sp modelId="{429E0DE9-0497-4504-90D9-1B42089DD2B5}">
      <dsp:nvSpPr>
        <dsp:cNvPr id="0" name=""/>
        <dsp:cNvSpPr/>
      </dsp:nvSpPr>
      <dsp:spPr>
        <a:xfrm>
          <a:off x="1932467" y="1332882"/>
          <a:ext cx="2050994" cy="6253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a:t>Local Authorities</a:t>
          </a:r>
        </a:p>
      </dsp:txBody>
      <dsp:txXfrm>
        <a:off x="1932467" y="1332882"/>
        <a:ext cx="2050994" cy="625303"/>
      </dsp:txXfrm>
    </dsp:sp>
    <dsp:sp modelId="{B000E14B-947A-4907-ADCE-D6FBE4C12A78}">
      <dsp:nvSpPr>
        <dsp:cNvPr id="0" name=""/>
        <dsp:cNvSpPr/>
      </dsp:nvSpPr>
      <dsp:spPr>
        <a:xfrm>
          <a:off x="1932467" y="2114511"/>
          <a:ext cx="2050994" cy="6253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a:t>Retail Stores</a:t>
          </a:r>
        </a:p>
      </dsp:txBody>
      <dsp:txXfrm>
        <a:off x="1932467" y="2114511"/>
        <a:ext cx="2050994" cy="62530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C20CE6-C08E-46C7-9CA2-AEDB17CE77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Outlines</a:t>
            </a:r>
          </a:p>
        </p:txBody>
      </p:sp>
      <p:sp>
        <p:nvSpPr>
          <p:cNvPr id="3" name="Date Placeholder 2">
            <a:extLst>
              <a:ext uri="{FF2B5EF4-FFF2-40B4-BE49-F238E27FC236}">
                <a16:creationId xmlns:a16="http://schemas.microsoft.com/office/drawing/2014/main" id="{FD530B61-7503-4B56-B266-FD6FD32EB55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554F62-2BDD-4326-B979-802C44378F81}" type="datetimeFigureOut">
              <a:rPr lang="en-US" smtClean="0"/>
              <a:t>6/5/2021</a:t>
            </a:fld>
            <a:endParaRPr lang="en-US"/>
          </a:p>
        </p:txBody>
      </p:sp>
      <p:sp>
        <p:nvSpPr>
          <p:cNvPr id="4" name="Footer Placeholder 3">
            <a:extLst>
              <a:ext uri="{FF2B5EF4-FFF2-40B4-BE49-F238E27FC236}">
                <a16:creationId xmlns:a16="http://schemas.microsoft.com/office/drawing/2014/main" id="{026E713C-F0F2-4FEB-994E-3FB19CE2D9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D70978B-4B54-4E27-AFD8-1707D2E71D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7D50B2-C16C-4509-8C8E-A85B2A5D7F46}" type="slidenum">
              <a:rPr lang="en-US" smtClean="0"/>
              <a:t>‹#›</a:t>
            </a:fld>
            <a:endParaRPr lang="en-US"/>
          </a:p>
        </p:txBody>
      </p:sp>
    </p:spTree>
    <p:extLst>
      <p:ext uri="{BB962C8B-B14F-4D97-AF65-F5344CB8AC3E}">
        <p14:creationId xmlns:p14="http://schemas.microsoft.com/office/powerpoint/2010/main" val="218483140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Outlines</a:t>
            </a: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3F774C-70F7-4ED4-813C-739E51CF8487}" type="datetimeFigureOut">
              <a:rPr lang="en-US" smtClean="0"/>
              <a:t>6/5/2021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4A772-5D94-4F12-8B86-44D4FB26368F}" type="slidenum">
              <a:rPr lang="en-US" smtClean="0"/>
              <a:t>‹#›</a:t>
            </a:fld>
            <a:endParaRPr lang="en-US" dirty="0"/>
          </a:p>
        </p:txBody>
      </p:sp>
    </p:spTree>
    <p:extLst>
      <p:ext uri="{BB962C8B-B14F-4D97-AF65-F5344CB8AC3E}">
        <p14:creationId xmlns:p14="http://schemas.microsoft.com/office/powerpoint/2010/main" val="268842030"/>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057E3-D51C-4B99-8387-11D1D85EB2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09B3DD-D624-40A9-A164-69F9283132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C13676-9096-40E2-AB80-5DC63DC74BA7}"/>
              </a:ext>
            </a:extLst>
          </p:cNvPr>
          <p:cNvSpPr>
            <a:spLocks noGrp="1"/>
          </p:cNvSpPr>
          <p:nvPr>
            <p:ph type="dt" sz="half" idx="10"/>
          </p:nvPr>
        </p:nvSpPr>
        <p:spPr/>
        <p:txBody>
          <a:bodyPr/>
          <a:lstStyle/>
          <a:p>
            <a:fld id="{779B0281-DFD6-4756-9D3F-B4A2AB364B7F}" type="datetime1">
              <a:rPr lang="en-US" smtClean="0"/>
              <a:t>6/5/2021</a:t>
            </a:fld>
            <a:endParaRPr lang="en-US" dirty="0"/>
          </a:p>
        </p:txBody>
      </p:sp>
      <p:sp>
        <p:nvSpPr>
          <p:cNvPr id="5" name="Footer Placeholder 4">
            <a:extLst>
              <a:ext uri="{FF2B5EF4-FFF2-40B4-BE49-F238E27FC236}">
                <a16:creationId xmlns:a16="http://schemas.microsoft.com/office/drawing/2014/main" id="{E92A8EFA-F11C-4AD3-B376-2E147E6371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635BF0-AC9B-41E3-B0BA-7DFB3935E4D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0802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7DE52-BB2E-46F1-84D9-21BB7BEFEA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932C1EB-67F4-43FF-A157-3874A44095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113805-C789-429E-9DF2-C045EFE0F9A8}"/>
              </a:ext>
            </a:extLst>
          </p:cNvPr>
          <p:cNvSpPr>
            <a:spLocks noGrp="1"/>
          </p:cNvSpPr>
          <p:nvPr>
            <p:ph type="dt" sz="half" idx="10"/>
          </p:nvPr>
        </p:nvSpPr>
        <p:spPr/>
        <p:txBody>
          <a:bodyPr/>
          <a:lstStyle/>
          <a:p>
            <a:fld id="{2FEC796A-D913-4B5E-9921-4B1CFCF50AD9}" type="datetime1">
              <a:rPr lang="en-US" smtClean="0"/>
              <a:t>6/5/2021</a:t>
            </a:fld>
            <a:endParaRPr lang="en-US" dirty="0"/>
          </a:p>
        </p:txBody>
      </p:sp>
      <p:sp>
        <p:nvSpPr>
          <p:cNvPr id="5" name="Footer Placeholder 4">
            <a:extLst>
              <a:ext uri="{FF2B5EF4-FFF2-40B4-BE49-F238E27FC236}">
                <a16:creationId xmlns:a16="http://schemas.microsoft.com/office/drawing/2014/main" id="{9A6265F3-DB1F-45EC-8986-FBA3A56C8C3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AF15B81-16CF-4D80-A6FE-5E8F475877C6}"/>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69290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36D687-4730-4BCC-A5E5-4AEAE63C3B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9DB582-2E53-4172-9B00-76FB0006D6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E1005D-8D16-43B8-BBFB-86921BEA8CE7}"/>
              </a:ext>
            </a:extLst>
          </p:cNvPr>
          <p:cNvSpPr>
            <a:spLocks noGrp="1"/>
          </p:cNvSpPr>
          <p:nvPr>
            <p:ph type="dt" sz="half" idx="10"/>
          </p:nvPr>
        </p:nvSpPr>
        <p:spPr/>
        <p:txBody>
          <a:bodyPr/>
          <a:lstStyle/>
          <a:p>
            <a:fld id="{04AF444A-00CF-49A0-9471-A46D31EFC7A4}" type="datetime1">
              <a:rPr lang="en-US" smtClean="0"/>
              <a:t>6/5/2021</a:t>
            </a:fld>
            <a:endParaRPr lang="en-US" dirty="0"/>
          </a:p>
        </p:txBody>
      </p:sp>
      <p:sp>
        <p:nvSpPr>
          <p:cNvPr id="5" name="Footer Placeholder 4">
            <a:extLst>
              <a:ext uri="{FF2B5EF4-FFF2-40B4-BE49-F238E27FC236}">
                <a16:creationId xmlns:a16="http://schemas.microsoft.com/office/drawing/2014/main" id="{8294E972-E30A-4905-A68E-FB594FBBBEA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12B0A75-487F-464D-9DDC-6C51F4E124C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26973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C11B18-CB34-4176-95DA-93078D497AB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2005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28A71E-A258-42BD-B3D3-3D422C15F6E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7168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B784BF-43FF-48D0-85D6-B84D744879E5}"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7959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83756A-5414-495F-AA20-F2E7977D7E8C}"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8792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CF777DA-F3CD-4829-BB3F-4080581AA074}" type="datetime1">
              <a:rPr lang="en-US" smtClean="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5217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357C130-981A-4288-AA6D-14FE7EC7EB1D}" type="datetime1">
              <a:rPr lang="en-US" smtClean="0"/>
              <a:t>6/5/2021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4320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A1975F-7C6E-454E-A78B-15F09DBDC80C}" type="datetime1">
              <a:rPr lang="en-US" smtClean="0"/>
              <a:t>6/5/2021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23798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C8E7C5-03D3-4D8E-B16B-1DF3E6407DF5}"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5915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C5D1C-29A4-45EB-AB28-B1141D5A53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011425-BB3F-4B59-8937-00366424CF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A6F188-021A-4970-8061-817B62ED1AA0}"/>
              </a:ext>
            </a:extLst>
          </p:cNvPr>
          <p:cNvSpPr>
            <a:spLocks noGrp="1"/>
          </p:cNvSpPr>
          <p:nvPr>
            <p:ph type="dt" sz="half" idx="10"/>
          </p:nvPr>
        </p:nvSpPr>
        <p:spPr/>
        <p:txBody>
          <a:bodyPr/>
          <a:lstStyle/>
          <a:p>
            <a:fld id="{513749FF-3A75-4994-96CF-1BCAAAAC7959}" type="datetime1">
              <a:rPr lang="en-US" smtClean="0"/>
              <a:t>6/5/2021</a:t>
            </a:fld>
            <a:endParaRPr lang="en-US" dirty="0"/>
          </a:p>
        </p:txBody>
      </p:sp>
      <p:sp>
        <p:nvSpPr>
          <p:cNvPr id="5" name="Footer Placeholder 4">
            <a:extLst>
              <a:ext uri="{FF2B5EF4-FFF2-40B4-BE49-F238E27FC236}">
                <a16:creationId xmlns:a16="http://schemas.microsoft.com/office/drawing/2014/main" id="{F7C308D8-4452-493E-BCD7-58D1C9A0C7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EBB54D8-99C7-4D21-ACB4-BFDC8D31DF8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4196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402007-E042-48F2-84D9-83963A5E3082}"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78199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D51365-B011-4CCB-803C-5CD3E884A1F4}"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5519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25C504-31EA-4945-BE71-1BD769BAA6C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09176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662E77-8D31-4E39-94DF-B060ADF0BE36}"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32273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DBD474-B37C-46C6-8F09-47E4BB415BEE}"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475643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E3FC68-81F7-4ED5-94C0-1319291E9F2E}"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62470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116F53-7BC1-47C0-BC7C-02813209C29A}"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0448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ABFBAE-8684-4E08-9AF1-BF6B5B6D3CE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5546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48B356-D711-43AE-83D8-B9B6E64B639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84121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CB198F-1B90-457D-BCA6-D4007761226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2106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DD4F8-1FCB-4EDF-B186-9E35F43E83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A033F6-9B60-4844-92A1-1DC950D432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77410D-C8B2-49B0-A0FE-EF088A7929FF}"/>
              </a:ext>
            </a:extLst>
          </p:cNvPr>
          <p:cNvSpPr>
            <a:spLocks noGrp="1"/>
          </p:cNvSpPr>
          <p:nvPr>
            <p:ph type="dt" sz="half" idx="10"/>
          </p:nvPr>
        </p:nvSpPr>
        <p:spPr/>
        <p:txBody>
          <a:bodyPr/>
          <a:lstStyle/>
          <a:p>
            <a:fld id="{39BE396F-EC0C-46B4-A396-22736981A08E}" type="datetime1">
              <a:rPr lang="en-US" smtClean="0"/>
              <a:t>6/5/2021</a:t>
            </a:fld>
            <a:endParaRPr lang="en-US" dirty="0"/>
          </a:p>
        </p:txBody>
      </p:sp>
      <p:sp>
        <p:nvSpPr>
          <p:cNvPr id="5" name="Footer Placeholder 4">
            <a:extLst>
              <a:ext uri="{FF2B5EF4-FFF2-40B4-BE49-F238E27FC236}">
                <a16:creationId xmlns:a16="http://schemas.microsoft.com/office/drawing/2014/main" id="{817DA2CD-B877-4529-A818-86F3EE8B210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C51416F-1ADB-4652-8D9A-E78BA7C5388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57331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856901-66D2-4040-B4AA-D941373CB93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31961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F0DE1D-4425-4020-9CE1-021539545927}"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27021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062F48-7606-428E-A2D5-28D5C1C4DF90}" type="datetime1">
              <a:rPr lang="en-US" smtClean="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91385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929AD3A-321F-4B4D-9C6A-FBBFE27046CA}" type="datetime1">
              <a:rPr lang="en-US" smtClean="0"/>
              <a:t>6/5/2021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83258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36D9C5-5184-463A-BBA3-5AFA200BCF45}" type="datetime1">
              <a:rPr lang="en-US" smtClean="0"/>
              <a:t>6/5/2021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035695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A7D012-F80C-49E8-8374-126EEE8C033E}"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48197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F3195F-2E69-4DC9-AA9E-51AE1A749235}"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39237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E428FE-E7B6-486A-8EC1-F7F5E8D39A76}"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87504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70EE13-DB98-4CA7-AE2F-16DC2AD17420}"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745259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2DD3C3-ABB3-4307-8547-C473A10B60FF}"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3809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74C55-DD97-49B8-AF76-9106568532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A3030B5-E784-4413-94F0-395AE33F30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70829A-E81D-4297-9E40-A410C89138D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C4E645-EAE3-4FFB-B172-65E924CD9AF1}"/>
              </a:ext>
            </a:extLst>
          </p:cNvPr>
          <p:cNvSpPr>
            <a:spLocks noGrp="1"/>
          </p:cNvSpPr>
          <p:nvPr>
            <p:ph type="dt" sz="half" idx="10"/>
          </p:nvPr>
        </p:nvSpPr>
        <p:spPr/>
        <p:txBody>
          <a:bodyPr/>
          <a:lstStyle/>
          <a:p>
            <a:fld id="{BCE72DEA-8922-4CA4-A6C9-39785DE958B2}" type="datetime1">
              <a:rPr lang="en-US" smtClean="0"/>
              <a:t>6/5/2021</a:t>
            </a:fld>
            <a:endParaRPr lang="en-US" dirty="0"/>
          </a:p>
        </p:txBody>
      </p:sp>
      <p:sp>
        <p:nvSpPr>
          <p:cNvPr id="6" name="Footer Placeholder 5">
            <a:extLst>
              <a:ext uri="{FF2B5EF4-FFF2-40B4-BE49-F238E27FC236}">
                <a16:creationId xmlns:a16="http://schemas.microsoft.com/office/drawing/2014/main" id="{60DD46A1-EA61-4092-A82F-DDA1859ED2A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44FEEFA-3F20-43D6-B550-4A7DB857BF42}"/>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97381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C2D3D3-9C9D-4582-A5CE-D811BF0A4A7C}"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175562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DE282F-5D72-4F14-97CB-82E7DA02E1EB}"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64406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C4BD7F-8145-4758-A41E-F834049EAF6F}"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96829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9E2CB4-FAD7-451B-A119-17A1993B9965}"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99458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690FAB-936D-4B6F-BBBC-2C848E13140D}"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52685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28CD5B-E2E6-437D-9C97-02AADED5B752}"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24966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D2FFCC-6A9A-4F43-BBDF-EB51601B7668}"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19540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38C34E-8C41-46F5-AEEB-F774C04C78EA}"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51271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C74331F-1C91-4286-BB69-CA520AB38B83}" type="datetime1">
              <a:rPr lang="en-US" smtClean="0"/>
              <a:t>6/5/2021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90183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36DE369-CAE2-493B-8167-A7C42197217F}" type="datetime1">
              <a:rPr lang="en-US" smtClean="0"/>
              <a:t>6/5/2021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20772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C9BD5-BE89-4531-BC4B-12C9AF3BB8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48A287D-9440-4DAA-B3D5-BD9197606D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9012E4-CFEA-4C8A-A8E0-72281CF8D07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27159B-4A76-40C3-9D95-956C5BB22B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0340E0-0AC5-4F65-81AC-3EBC2F96FA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B62ECB-E5B7-4679-B89E-0493AC612971}"/>
              </a:ext>
            </a:extLst>
          </p:cNvPr>
          <p:cNvSpPr>
            <a:spLocks noGrp="1"/>
          </p:cNvSpPr>
          <p:nvPr>
            <p:ph type="dt" sz="half" idx="10"/>
          </p:nvPr>
        </p:nvSpPr>
        <p:spPr/>
        <p:txBody>
          <a:bodyPr/>
          <a:lstStyle/>
          <a:p>
            <a:fld id="{8B043F0D-022A-4279-A61D-9FFF41642EEC}" type="datetime1">
              <a:rPr lang="en-US" smtClean="0"/>
              <a:t>6/5/2021</a:t>
            </a:fld>
            <a:endParaRPr lang="en-US" dirty="0"/>
          </a:p>
        </p:txBody>
      </p:sp>
      <p:sp>
        <p:nvSpPr>
          <p:cNvPr id="8" name="Footer Placeholder 7">
            <a:extLst>
              <a:ext uri="{FF2B5EF4-FFF2-40B4-BE49-F238E27FC236}">
                <a16:creationId xmlns:a16="http://schemas.microsoft.com/office/drawing/2014/main" id="{1AAB1A03-6767-4B7E-BAC2-997851A358A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4048CC0-861E-4260-8055-FFC6553167C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72261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29D0D1-E259-4831-9AE0-5D58634F7C38}" type="datetime1">
              <a:rPr lang="en-US" smtClean="0"/>
              <a:t>6/5/2021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55440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3B06751-6197-4653-99C2-4616CE341248}"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76263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79C67C8-852A-40AE-B53D-7CD5B7473A54}" type="datetime1">
              <a:rPr lang="en-US" smtClean="0"/>
              <a:t>6/5/2021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45571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6452B1-DA55-4FAC-A3DE-A1D35D61469C}"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9840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98A5FF-2180-407D-BD84-0C5D87F232C8}"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6300469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60B93B-EB8E-4083-96A4-FFCEC50A623B}"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97502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0451E-B78D-4AEF-9112-2C91AF801BC9}"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482499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46A7F1-2158-489B-A7AA-81135FC0170E}"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88898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EBF11-06DB-4BF4-92C7-40C3BBBEB84F}"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83340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288368-9536-4F71-ADA3-366CA6D96AB6}" type="datetime1">
              <a:rPr lang="en-US" smtClean="0"/>
              <a:t>6/5/2021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3467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869D6-4649-4FE4-B258-5A56DDA084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BA5568-C3EB-4BE6-913F-90A7F6B77112}"/>
              </a:ext>
            </a:extLst>
          </p:cNvPr>
          <p:cNvSpPr>
            <a:spLocks noGrp="1"/>
          </p:cNvSpPr>
          <p:nvPr>
            <p:ph type="dt" sz="half" idx="10"/>
          </p:nvPr>
        </p:nvSpPr>
        <p:spPr/>
        <p:txBody>
          <a:bodyPr/>
          <a:lstStyle/>
          <a:p>
            <a:fld id="{5BAE25EA-9A8B-4F8E-9718-A543B76A6FAF}" type="datetime1">
              <a:rPr lang="en-US" smtClean="0"/>
              <a:t>6/5/2021</a:t>
            </a:fld>
            <a:endParaRPr lang="en-US" dirty="0"/>
          </a:p>
        </p:txBody>
      </p:sp>
      <p:sp>
        <p:nvSpPr>
          <p:cNvPr id="4" name="Footer Placeholder 3">
            <a:extLst>
              <a:ext uri="{FF2B5EF4-FFF2-40B4-BE49-F238E27FC236}">
                <a16:creationId xmlns:a16="http://schemas.microsoft.com/office/drawing/2014/main" id="{CBAD238D-1EBB-4103-9221-F6646B83317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AE3C0CC-E027-49A9-BBBF-82126F1BCFE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9909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6335E9-8D8F-46BB-B3C6-C771B99FB3B8}"/>
              </a:ext>
            </a:extLst>
          </p:cNvPr>
          <p:cNvSpPr>
            <a:spLocks noGrp="1"/>
          </p:cNvSpPr>
          <p:nvPr>
            <p:ph type="dt" sz="half" idx="10"/>
          </p:nvPr>
        </p:nvSpPr>
        <p:spPr/>
        <p:txBody>
          <a:bodyPr/>
          <a:lstStyle/>
          <a:p>
            <a:fld id="{41984861-9162-4CFF-B2E4-E26F21E6CBC6}" type="datetime1">
              <a:rPr lang="en-US" smtClean="0"/>
              <a:t>6/5/2021</a:t>
            </a:fld>
            <a:endParaRPr lang="en-US" dirty="0"/>
          </a:p>
        </p:txBody>
      </p:sp>
      <p:sp>
        <p:nvSpPr>
          <p:cNvPr id="3" name="Footer Placeholder 2">
            <a:extLst>
              <a:ext uri="{FF2B5EF4-FFF2-40B4-BE49-F238E27FC236}">
                <a16:creationId xmlns:a16="http://schemas.microsoft.com/office/drawing/2014/main" id="{3A3289EB-A3CD-48E2-AD46-86D7C84ECF7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4F76597-8C1E-4FB7-B831-A83428950C2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4707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A8B58-3446-41C5-9485-EC80AAF7E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E248D0F-FEBD-43F9-AAEC-4727988C9A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D12188-222D-4F28-9C95-7285104ABB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60CD0E-B60E-4098-8E09-6876A11B3341}"/>
              </a:ext>
            </a:extLst>
          </p:cNvPr>
          <p:cNvSpPr>
            <a:spLocks noGrp="1"/>
          </p:cNvSpPr>
          <p:nvPr>
            <p:ph type="dt" sz="half" idx="10"/>
          </p:nvPr>
        </p:nvSpPr>
        <p:spPr/>
        <p:txBody>
          <a:bodyPr/>
          <a:lstStyle/>
          <a:p>
            <a:fld id="{66848168-30C7-4D36-B656-32922DE0041B}" type="datetime1">
              <a:rPr lang="en-US" smtClean="0"/>
              <a:t>6/5/2021</a:t>
            </a:fld>
            <a:endParaRPr lang="en-US" dirty="0"/>
          </a:p>
        </p:txBody>
      </p:sp>
      <p:sp>
        <p:nvSpPr>
          <p:cNvPr id="6" name="Footer Placeholder 5">
            <a:extLst>
              <a:ext uri="{FF2B5EF4-FFF2-40B4-BE49-F238E27FC236}">
                <a16:creationId xmlns:a16="http://schemas.microsoft.com/office/drawing/2014/main" id="{08DA59F7-28AC-47A4-A0FC-9465C417569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A9230F5-2564-44C5-9D93-660ADF1972F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3286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E949C-A876-4B57-8947-1F717A9996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998BB6-610D-4A57-A5FE-4E422DF71F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92EBE1-CD3E-4D1C-8D43-1B30255403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CF9360-2291-45DC-8AA7-9AA1F698ED64}"/>
              </a:ext>
            </a:extLst>
          </p:cNvPr>
          <p:cNvSpPr>
            <a:spLocks noGrp="1"/>
          </p:cNvSpPr>
          <p:nvPr>
            <p:ph type="dt" sz="half" idx="10"/>
          </p:nvPr>
        </p:nvSpPr>
        <p:spPr/>
        <p:txBody>
          <a:bodyPr/>
          <a:lstStyle/>
          <a:p>
            <a:fld id="{C14F0728-C798-4003-84E1-1D1A66BF3FCA}" type="datetime1">
              <a:rPr lang="en-US" smtClean="0"/>
              <a:t>6/5/2021</a:t>
            </a:fld>
            <a:endParaRPr lang="en-US" dirty="0"/>
          </a:p>
        </p:txBody>
      </p:sp>
      <p:sp>
        <p:nvSpPr>
          <p:cNvPr id="6" name="Footer Placeholder 5">
            <a:extLst>
              <a:ext uri="{FF2B5EF4-FFF2-40B4-BE49-F238E27FC236}">
                <a16:creationId xmlns:a16="http://schemas.microsoft.com/office/drawing/2014/main" id="{8910A48B-7F97-454D-8309-3DEF7207F21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EEC42E8-9D09-4E64-9448-3B251783AFF4}"/>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4512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shade val="64000"/>
                <a:lumMod val="88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47E010-8552-4921-A418-9B21C12D43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251E3B-2312-4EF6-980E-2F1CD65713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6E4B68-D832-4AA4-88BB-78F8725F48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75A1C-5B0E-4F4F-AAC4-245A3B6549C7}" type="datetime1">
              <a:rPr lang="en-US" smtClean="0"/>
              <a:t>6/5/2021</a:t>
            </a:fld>
            <a:endParaRPr lang="en-US" dirty="0"/>
          </a:p>
        </p:txBody>
      </p:sp>
      <p:sp>
        <p:nvSpPr>
          <p:cNvPr id="5" name="Footer Placeholder 4">
            <a:extLst>
              <a:ext uri="{FF2B5EF4-FFF2-40B4-BE49-F238E27FC236}">
                <a16:creationId xmlns:a16="http://schemas.microsoft.com/office/drawing/2014/main" id="{5D76C900-8AEA-44DD-8A2D-102812BA3B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5C54F7A-73D3-493E-91DC-9479A4BA68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632738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shade val="64000"/>
                <a:lumMod val="88000"/>
              </a:schemeClr>
            </a:gs>
          </a:gsLst>
          <a:lin ang="5400000" scaled="0"/>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FABA86-3857-44FA-B376-80837B76C5A0}" type="datetime1">
              <a:rPr lang="en-US" smtClean="0"/>
              <a:t>6/5/2021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694761"/>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shade val="64000"/>
                <a:lumMod val="88000"/>
              </a:schemeClr>
            </a:gs>
          </a:gsLst>
          <a:lin ang="5400000" scaled="0"/>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61B828F-A8AF-463E-B89D-3B8F8545B3F3}" type="datetime1">
              <a:rPr lang="en-US" smtClean="0"/>
              <a:t>6/5/2021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495092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shade val="64000"/>
                <a:lumMod val="88000"/>
              </a:schemeClr>
            </a:gs>
          </a:gsLst>
          <a:lin ang="5400000" scaled="0"/>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6A41F4-1292-4DFF-AEA6-1045A337C5C7}" type="datetime1">
              <a:rPr lang="en-US" smtClean="0"/>
              <a:t>6/5/2021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4123356"/>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diagramLayout" Target="../diagrams/layout11.xml"/><Relationship Id="rId7" Type="http://schemas.openxmlformats.org/officeDocument/2006/relationships/chart" Target="../charts/chart8.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3.jpg"/><Relationship Id="rId2" Type="http://schemas.openxmlformats.org/officeDocument/2006/relationships/diagramData" Target="../diagrams/data13.xml"/><Relationship Id="rId1" Type="http://schemas.openxmlformats.org/officeDocument/2006/relationships/slideLayout" Target="../slideLayouts/slideLayout1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4.png"/><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3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12" Type="http://schemas.openxmlformats.org/officeDocument/2006/relationships/chart" Target="../charts/chart1.xml"/><Relationship Id="rId2" Type="http://schemas.openxmlformats.org/officeDocument/2006/relationships/diagramData" Target="../diagrams/data8.xml"/><Relationship Id="rId1" Type="http://schemas.openxmlformats.org/officeDocument/2006/relationships/slideLayout" Target="../slideLayouts/slideLayout17.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8.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diagramLayout" Target="../diagrams/layout10.xml"/><Relationship Id="rId7" Type="http://schemas.openxmlformats.org/officeDocument/2006/relationships/chart" Target="../charts/chart2.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95000"/>
              </a:schemeClr>
            </a:gs>
            <a:gs pos="100000">
              <a:schemeClr val="tx1">
                <a:lumMod val="85000"/>
              </a:schemeClr>
            </a:gs>
          </a:gsLst>
          <a:lin ang="54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CD06E-EB43-4697-A9C1-290232C3BAD6}"/>
              </a:ext>
            </a:extLst>
          </p:cNvPr>
          <p:cNvSpPr>
            <a:spLocks noGrp="1"/>
          </p:cNvSpPr>
          <p:nvPr>
            <p:ph type="ctrTitle"/>
          </p:nvPr>
        </p:nvSpPr>
        <p:spPr>
          <a:xfrm>
            <a:off x="892407" y="3854597"/>
            <a:ext cx="8174971" cy="1629028"/>
          </a:xfrm>
        </p:spPr>
        <p:txBody>
          <a:bodyPr>
            <a:noAutofit/>
          </a:bodyPr>
          <a:lstStyle/>
          <a:p>
            <a:pPr algn="l"/>
            <a:r>
              <a:rPr lang="en-US" sz="3600" dirty="0">
                <a:solidFill>
                  <a:srgbClr val="183E6C"/>
                </a:solidFill>
              </a:rPr>
              <a:t>Feasibility Study for Establishing Polypropylene Random Copolymer (PPR) Pipes and Fittings Plant</a:t>
            </a:r>
          </a:p>
        </p:txBody>
      </p:sp>
      <p:sp>
        <p:nvSpPr>
          <p:cNvPr id="3" name="Slide Number Placeholder 2">
            <a:extLst>
              <a:ext uri="{FF2B5EF4-FFF2-40B4-BE49-F238E27FC236}">
                <a16:creationId xmlns:a16="http://schemas.microsoft.com/office/drawing/2014/main" id="{981016C9-119C-434A-8DE6-C4583CAE5E9A}"/>
              </a:ext>
            </a:extLst>
          </p:cNvPr>
          <p:cNvSpPr>
            <a:spLocks noGrp="1"/>
          </p:cNvSpPr>
          <p:nvPr>
            <p:ph type="sldNum" sz="quarter" idx="12"/>
          </p:nvPr>
        </p:nvSpPr>
        <p:spPr/>
        <p:txBody>
          <a:bodyPr/>
          <a:lstStyle/>
          <a:p>
            <a:fld id="{D57F1E4F-1CFF-5643-939E-217C01CDF565}" type="slidenum">
              <a:rPr lang="en-US" sz="1400" smtClean="0">
                <a:solidFill>
                  <a:schemeClr val="bg1"/>
                </a:solidFill>
              </a:rPr>
              <a:pPr/>
              <a:t>1</a:t>
            </a:fld>
            <a:endParaRPr lang="en-US" sz="1400" dirty="0">
              <a:solidFill>
                <a:schemeClr val="bg1"/>
              </a:solidFill>
            </a:endParaRPr>
          </a:p>
        </p:txBody>
      </p:sp>
      <p:pic>
        <p:nvPicPr>
          <p:cNvPr id="6" name="Picture 5">
            <a:extLst>
              <a:ext uri="{FF2B5EF4-FFF2-40B4-BE49-F238E27FC236}">
                <a16:creationId xmlns:a16="http://schemas.microsoft.com/office/drawing/2014/main" id="{B7D9C6F4-1F60-43B7-B040-02AC792B8B6C}"/>
              </a:ext>
            </a:extLst>
          </p:cNvPr>
          <p:cNvPicPr>
            <a:picLocks noChangeAspect="1"/>
          </p:cNvPicPr>
          <p:nvPr/>
        </p:nvPicPr>
        <p:blipFill>
          <a:blip r:embed="rId2"/>
          <a:stretch>
            <a:fillRect/>
          </a:stretch>
        </p:blipFill>
        <p:spPr>
          <a:xfrm>
            <a:off x="865796" y="340159"/>
            <a:ext cx="1848729" cy="1848729"/>
          </a:xfrm>
          <a:prstGeom prst="rect">
            <a:avLst/>
          </a:prstGeom>
        </p:spPr>
      </p:pic>
      <p:sp>
        <p:nvSpPr>
          <p:cNvPr id="9" name="TextBox 8">
            <a:extLst>
              <a:ext uri="{FF2B5EF4-FFF2-40B4-BE49-F238E27FC236}">
                <a16:creationId xmlns:a16="http://schemas.microsoft.com/office/drawing/2014/main" id="{186A4CCE-B765-47B8-88E3-59AB10172599}"/>
              </a:ext>
            </a:extLst>
          </p:cNvPr>
          <p:cNvSpPr txBox="1"/>
          <p:nvPr/>
        </p:nvSpPr>
        <p:spPr>
          <a:xfrm>
            <a:off x="2851002" y="664358"/>
            <a:ext cx="4760135" cy="1200329"/>
          </a:xfrm>
          <a:prstGeom prst="rect">
            <a:avLst/>
          </a:prstGeom>
          <a:noFill/>
        </p:spPr>
        <p:txBody>
          <a:bodyPr wrap="square" rtlCol="0">
            <a:spAutoFit/>
          </a:bodyPr>
          <a:lstStyle/>
          <a:p>
            <a:r>
              <a:rPr lang="en-US" sz="2400" dirty="0">
                <a:solidFill>
                  <a:srgbClr val="183D6C"/>
                </a:solidFill>
                <a:latin typeface="Times New Roman" panose="02020603050405020304" pitchFamily="18" charset="0"/>
                <a:cs typeface="Times New Roman" panose="02020603050405020304" pitchFamily="18" charset="0"/>
              </a:rPr>
              <a:t>An-Najah National University</a:t>
            </a:r>
          </a:p>
          <a:p>
            <a:r>
              <a:rPr lang="en-US" sz="2400" dirty="0">
                <a:solidFill>
                  <a:srgbClr val="183D6C"/>
                </a:solidFill>
                <a:latin typeface="Times New Roman" panose="02020603050405020304" pitchFamily="18" charset="0"/>
                <a:cs typeface="Times New Roman" panose="02020603050405020304" pitchFamily="18" charset="0"/>
              </a:rPr>
              <a:t>Faculty of Engineering</a:t>
            </a:r>
          </a:p>
          <a:p>
            <a:r>
              <a:rPr lang="en-US" sz="2400" dirty="0">
                <a:solidFill>
                  <a:srgbClr val="183D6C"/>
                </a:solidFill>
                <a:latin typeface="Times New Roman" panose="02020603050405020304" pitchFamily="18" charset="0"/>
                <a:cs typeface="Times New Roman" panose="02020603050405020304" pitchFamily="18" charset="0"/>
              </a:rPr>
              <a:t>Industrial Engineering Department</a:t>
            </a:r>
          </a:p>
        </p:txBody>
      </p:sp>
      <p:sp>
        <p:nvSpPr>
          <p:cNvPr id="10" name="TextBox 9">
            <a:extLst>
              <a:ext uri="{FF2B5EF4-FFF2-40B4-BE49-F238E27FC236}">
                <a16:creationId xmlns:a16="http://schemas.microsoft.com/office/drawing/2014/main" id="{0E3F3117-504F-4A01-BB60-A01431DDD315}"/>
              </a:ext>
            </a:extLst>
          </p:cNvPr>
          <p:cNvSpPr txBox="1"/>
          <p:nvPr/>
        </p:nvSpPr>
        <p:spPr>
          <a:xfrm>
            <a:off x="2120649" y="2680237"/>
            <a:ext cx="5153608" cy="646331"/>
          </a:xfrm>
          <a:prstGeom prst="rect">
            <a:avLst/>
          </a:prstGeom>
          <a:noFill/>
        </p:spPr>
        <p:txBody>
          <a:bodyPr wrap="square" rtlCol="0">
            <a:spAutoFit/>
          </a:bodyPr>
          <a:lstStyle/>
          <a:p>
            <a:r>
              <a:rPr lang="en-US" sz="3600" b="1" dirty="0">
                <a:solidFill>
                  <a:srgbClr val="183E6C"/>
                </a:solidFill>
              </a:rPr>
              <a:t>Graduation Project (</a:t>
            </a:r>
            <a:r>
              <a:rPr lang="en-US" sz="3600" b="1" dirty="0" smtClean="0">
                <a:solidFill>
                  <a:srgbClr val="002060"/>
                </a:solidFill>
              </a:rPr>
              <a:t>II)</a:t>
            </a:r>
            <a:endParaRPr lang="en-US" sz="3600" b="1" dirty="0">
              <a:solidFill>
                <a:srgbClr val="002060"/>
              </a:solidFill>
            </a:endParaRPr>
          </a:p>
        </p:txBody>
      </p:sp>
    </p:spTree>
    <p:extLst>
      <p:ext uri="{BB962C8B-B14F-4D97-AF65-F5344CB8AC3E}">
        <p14:creationId xmlns:p14="http://schemas.microsoft.com/office/powerpoint/2010/main" val="388446695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2E4151-90AD-4353-B5BC-1ACB98CC254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grpSp>
        <p:nvGrpSpPr>
          <p:cNvPr id="6" name="Group 5"/>
          <p:cNvGrpSpPr/>
          <p:nvPr/>
        </p:nvGrpSpPr>
        <p:grpSpPr>
          <a:xfrm>
            <a:off x="302380" y="202961"/>
            <a:ext cx="4588933" cy="791505"/>
            <a:chOff x="0" y="21294"/>
            <a:chExt cx="3778552" cy="791505"/>
          </a:xfrm>
        </p:grpSpPr>
        <p:sp>
          <p:nvSpPr>
            <p:cNvPr id="7" name="Rounded Rectangle 6"/>
            <p:cNvSpPr/>
            <p:nvPr/>
          </p:nvSpPr>
          <p:spPr>
            <a:xfrm>
              <a:off x="0" y="21294"/>
              <a:ext cx="3778552" cy="79150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8" name="Rounded Rectangle 4"/>
            <p:cNvSpPr txBox="1"/>
            <p:nvPr/>
          </p:nvSpPr>
          <p:spPr>
            <a:xfrm>
              <a:off x="38638" y="59932"/>
              <a:ext cx="3701276" cy="714229"/>
            </a:xfrm>
            <a:prstGeom prst="rect">
              <a:avLst/>
            </a:prstGeom>
            <a:noFill/>
            <a:ln>
              <a:noFill/>
            </a:ln>
            <a:effectLst/>
          </p:spPr>
          <p:txBody>
            <a:bodyPr spcFirstLastPara="0" vert="horz" wrap="square" lIns="125730" tIns="125730" rIns="125730" bIns="125730" numCol="1" spcCol="1270" anchor="ctr" anchorCtr="0">
              <a:noAutofit/>
            </a:bodyPr>
            <a:lstStyle/>
            <a:p>
              <a:pPr marL="0" marR="0" lvl="0" indent="0" algn="l" defTabSz="1466850" eaLnBrk="1" fontAlgn="auto" latinLnBrk="0" hangingPunct="1">
                <a:lnSpc>
                  <a:spcPct val="90000"/>
                </a:lnSpc>
                <a:spcBef>
                  <a:spcPct val="0"/>
                </a:spcBef>
                <a:spcAft>
                  <a:spcPct val="35000"/>
                </a:spcAft>
                <a:buClrTx/>
                <a:buSzTx/>
                <a:buFontTx/>
                <a:buNone/>
                <a:tabLst/>
                <a:defRPr/>
              </a:pPr>
              <a:r>
                <a:rPr lang="en-US" sz="3300" noProof="0" dirty="0" smtClean="0">
                  <a:solidFill>
                    <a:sysClr val="window" lastClr="FFFFFF"/>
                  </a:solidFill>
                  <a:latin typeface="Calibri" panose="020F0502020204030204"/>
                </a:rPr>
                <a:t>Market Study Analysis</a:t>
              </a:r>
              <a:r>
                <a:rPr kumimoji="0" lang="en-US" sz="33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endParaRPr kumimoji="0" lang="en-US" sz="33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aphicFrame>
        <p:nvGraphicFramePr>
          <p:cNvPr id="10" name="Chart 9"/>
          <p:cNvGraphicFramePr/>
          <p:nvPr>
            <p:extLst>
              <p:ext uri="{D42A27DB-BD31-4B8C-83A1-F6EECF244321}">
                <p14:modId xmlns:p14="http://schemas.microsoft.com/office/powerpoint/2010/main" val="1348136610"/>
              </p:ext>
            </p:extLst>
          </p:nvPr>
        </p:nvGraphicFramePr>
        <p:xfrm>
          <a:off x="-1" y="1033104"/>
          <a:ext cx="5867401" cy="532324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p:nvPr>
            <p:extLst>
              <p:ext uri="{D42A27DB-BD31-4B8C-83A1-F6EECF244321}">
                <p14:modId xmlns:p14="http://schemas.microsoft.com/office/powerpoint/2010/main" val="3950472406"/>
              </p:ext>
            </p:extLst>
          </p:nvPr>
        </p:nvGraphicFramePr>
        <p:xfrm>
          <a:off x="5867400" y="1033104"/>
          <a:ext cx="6324600" cy="53232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399709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CBE3E96C-45BE-4657-BB23-B7BC9E471C8E}"/>
              </a:ext>
            </a:extLst>
          </p:cNvPr>
          <p:cNvGraphicFramePr/>
          <p:nvPr>
            <p:extLst>
              <p:ext uri="{D42A27DB-BD31-4B8C-83A1-F6EECF244321}">
                <p14:modId xmlns:p14="http://schemas.microsoft.com/office/powerpoint/2010/main" val="588706758"/>
              </p:ext>
            </p:extLst>
          </p:nvPr>
        </p:nvGraphicFramePr>
        <p:xfrm>
          <a:off x="387047" y="159657"/>
          <a:ext cx="3546323" cy="7692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E0E1AB5C-0CFB-4F6E-B224-29428DF87C18}"/>
              </a:ext>
            </a:extLst>
          </p:cNvPr>
          <p:cNvSpPr>
            <a:spLocks noGrp="1"/>
          </p:cNvSpPr>
          <p:nvPr>
            <p:ph type="sldNum" sz="quarter" idx="12"/>
          </p:nvPr>
        </p:nvSpPr>
        <p:spPr/>
        <p:txBody>
          <a:bodyPr/>
          <a:lstStyle/>
          <a:p>
            <a:fld id="{D57F1E4F-1CFF-5643-939E-217C01CDF565}" type="slidenum">
              <a:rPr lang="en-US" smtClean="0"/>
              <a:pPr/>
              <a:t>11</a:t>
            </a:fld>
            <a:endParaRPr lang="en-US" dirty="0"/>
          </a:p>
        </p:txBody>
      </p:sp>
      <p:graphicFrame>
        <p:nvGraphicFramePr>
          <p:cNvPr id="5" name="Chart 4"/>
          <p:cNvGraphicFramePr/>
          <p:nvPr>
            <p:extLst>
              <p:ext uri="{D42A27DB-BD31-4B8C-83A1-F6EECF244321}">
                <p14:modId xmlns:p14="http://schemas.microsoft.com/office/powerpoint/2010/main" val="1769136146"/>
              </p:ext>
            </p:extLst>
          </p:nvPr>
        </p:nvGraphicFramePr>
        <p:xfrm>
          <a:off x="0" y="928914"/>
          <a:ext cx="5486400" cy="542743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6" name="Chart 5"/>
          <p:cNvGraphicFramePr/>
          <p:nvPr>
            <p:extLst>
              <p:ext uri="{D42A27DB-BD31-4B8C-83A1-F6EECF244321}">
                <p14:modId xmlns:p14="http://schemas.microsoft.com/office/powerpoint/2010/main" val="1074410877"/>
              </p:ext>
            </p:extLst>
          </p:nvPr>
        </p:nvGraphicFramePr>
        <p:xfrm>
          <a:off x="5486400" y="928914"/>
          <a:ext cx="6705600" cy="542743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022870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361BA2B1-F8C9-4A4D-862D-B28DFF947B89}"/>
              </a:ext>
            </a:extLst>
          </p:cNvPr>
          <p:cNvGraphicFramePr/>
          <p:nvPr>
            <p:extLst>
              <p:ext uri="{D42A27DB-BD31-4B8C-83A1-F6EECF244321}">
                <p14:modId xmlns:p14="http://schemas.microsoft.com/office/powerpoint/2010/main" val="31535873"/>
              </p:ext>
            </p:extLst>
          </p:nvPr>
        </p:nvGraphicFramePr>
        <p:xfrm>
          <a:off x="459620" y="275772"/>
          <a:ext cx="4504266" cy="81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06021559-2773-4F78-B179-9E6F27D7AC9B}"/>
              </a:ext>
            </a:extLst>
          </p:cNvPr>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75152526"/>
              </p:ext>
            </p:extLst>
          </p:nvPr>
        </p:nvGraphicFramePr>
        <p:xfrm>
          <a:off x="1415142" y="2523106"/>
          <a:ext cx="9361716" cy="1811788"/>
        </p:xfrm>
        <a:graphic>
          <a:graphicData uri="http://schemas.openxmlformats.org/drawingml/2006/table">
            <a:tbl>
              <a:tblPr firstRow="1" bandRow="1">
                <a:tableStyleId>{5C22544A-7EE6-4342-B048-85BDC9FD1C3A}</a:tableStyleId>
              </a:tblPr>
              <a:tblGrid>
                <a:gridCol w="2608447">
                  <a:extLst>
                    <a:ext uri="{9D8B030D-6E8A-4147-A177-3AD203B41FA5}">
                      <a16:colId xmlns:a16="http://schemas.microsoft.com/office/drawing/2014/main" val="1995542594"/>
                    </a:ext>
                  </a:extLst>
                </a:gridCol>
                <a:gridCol w="1109935">
                  <a:extLst>
                    <a:ext uri="{9D8B030D-6E8A-4147-A177-3AD203B41FA5}">
                      <a16:colId xmlns:a16="http://schemas.microsoft.com/office/drawing/2014/main" val="2954169143"/>
                    </a:ext>
                  </a:extLst>
                </a:gridCol>
                <a:gridCol w="1147797">
                  <a:extLst>
                    <a:ext uri="{9D8B030D-6E8A-4147-A177-3AD203B41FA5}">
                      <a16:colId xmlns:a16="http://schemas.microsoft.com/office/drawing/2014/main" val="103613613"/>
                    </a:ext>
                  </a:extLst>
                </a:gridCol>
                <a:gridCol w="1115913">
                  <a:extLst>
                    <a:ext uri="{9D8B030D-6E8A-4147-A177-3AD203B41FA5}">
                      <a16:colId xmlns:a16="http://schemas.microsoft.com/office/drawing/2014/main" val="1928745564"/>
                    </a:ext>
                  </a:extLst>
                </a:gridCol>
                <a:gridCol w="1099971">
                  <a:extLst>
                    <a:ext uri="{9D8B030D-6E8A-4147-A177-3AD203B41FA5}">
                      <a16:colId xmlns:a16="http://schemas.microsoft.com/office/drawing/2014/main" val="1600033161"/>
                    </a:ext>
                  </a:extLst>
                </a:gridCol>
                <a:gridCol w="1131856">
                  <a:extLst>
                    <a:ext uri="{9D8B030D-6E8A-4147-A177-3AD203B41FA5}">
                      <a16:colId xmlns:a16="http://schemas.microsoft.com/office/drawing/2014/main" val="3357092642"/>
                    </a:ext>
                  </a:extLst>
                </a:gridCol>
                <a:gridCol w="1147797">
                  <a:extLst>
                    <a:ext uri="{9D8B030D-6E8A-4147-A177-3AD203B41FA5}">
                      <a16:colId xmlns:a16="http://schemas.microsoft.com/office/drawing/2014/main" val="4222027003"/>
                    </a:ext>
                  </a:extLst>
                </a:gridCol>
              </a:tblGrid>
              <a:tr h="444650">
                <a:tc>
                  <a:txBody>
                    <a:bodyPr/>
                    <a:lstStyle/>
                    <a:p>
                      <a:pPr algn="ctr"/>
                      <a:endParaRPr lang="en-US" dirty="0"/>
                    </a:p>
                  </a:txBody>
                  <a:tcPr anchor="ctr"/>
                </a:tc>
                <a:tc>
                  <a:txBody>
                    <a:bodyPr/>
                    <a:lstStyle/>
                    <a:p>
                      <a:pPr algn="ctr"/>
                      <a:r>
                        <a:rPr lang="en-US" dirty="0" smtClean="0"/>
                        <a:t>Ø20 mm</a:t>
                      </a:r>
                      <a:endParaRPr lang="en-US" dirty="0"/>
                    </a:p>
                  </a:txBody>
                  <a:tcPr anchor="ctr"/>
                </a:tc>
                <a:tc>
                  <a:txBody>
                    <a:bodyPr/>
                    <a:lstStyle/>
                    <a:p>
                      <a:pPr algn="ctr"/>
                      <a:r>
                        <a:rPr lang="en-US" dirty="0" smtClean="0"/>
                        <a:t>Ø25 mm</a:t>
                      </a:r>
                      <a:endParaRPr lang="en-US" dirty="0"/>
                    </a:p>
                  </a:txBody>
                  <a:tcPr anchor="ctr"/>
                </a:tc>
                <a:tc>
                  <a:txBody>
                    <a:bodyPr/>
                    <a:lstStyle/>
                    <a:p>
                      <a:pPr algn="ctr"/>
                      <a:r>
                        <a:rPr lang="en-US" dirty="0" smtClean="0"/>
                        <a:t>Ø32 mm</a:t>
                      </a:r>
                      <a:endParaRPr lang="en-US" dirty="0"/>
                    </a:p>
                  </a:txBody>
                  <a:tcPr anchor="ctr"/>
                </a:tc>
                <a:tc>
                  <a:txBody>
                    <a:bodyPr/>
                    <a:lstStyle/>
                    <a:p>
                      <a:pPr algn="ctr"/>
                      <a:r>
                        <a:rPr lang="en-US" dirty="0" smtClean="0"/>
                        <a:t>Ø40 mm</a:t>
                      </a:r>
                      <a:endParaRPr lang="en-US" dirty="0"/>
                    </a:p>
                  </a:txBody>
                  <a:tcPr anchor="ctr"/>
                </a:tc>
                <a:tc>
                  <a:txBody>
                    <a:bodyPr/>
                    <a:lstStyle/>
                    <a:p>
                      <a:pPr algn="ctr"/>
                      <a:r>
                        <a:rPr lang="en-US" dirty="0" smtClean="0"/>
                        <a:t>Ø50</a:t>
                      </a:r>
                      <a:r>
                        <a:rPr lang="en-US" baseline="0" dirty="0" smtClean="0"/>
                        <a:t> mm</a:t>
                      </a:r>
                      <a:endParaRPr lang="en-US" dirty="0"/>
                    </a:p>
                  </a:txBody>
                  <a:tcPr anchor="ctr"/>
                </a:tc>
                <a:tc>
                  <a:txBody>
                    <a:bodyPr/>
                    <a:lstStyle/>
                    <a:p>
                      <a:pPr algn="ctr"/>
                      <a:r>
                        <a:rPr lang="en-US" dirty="0" smtClean="0"/>
                        <a:t>Ø63 mm</a:t>
                      </a:r>
                      <a:endParaRPr lang="en-US" dirty="0"/>
                    </a:p>
                  </a:txBody>
                  <a:tcPr anchor="ctr"/>
                </a:tc>
                <a:extLst>
                  <a:ext uri="{0D108BD9-81ED-4DB2-BD59-A6C34878D82A}">
                    <a16:rowId xmlns:a16="http://schemas.microsoft.com/office/drawing/2014/main" val="3543741327"/>
                  </a:ext>
                </a:extLst>
              </a:tr>
              <a:tr h="635618">
                <a:tc>
                  <a:txBody>
                    <a:bodyPr/>
                    <a:lstStyle/>
                    <a:p>
                      <a:pPr algn="l"/>
                      <a:r>
                        <a:rPr lang="en-US" dirty="0" smtClean="0"/>
                        <a:t>Annually Demand</a:t>
                      </a:r>
                      <a:r>
                        <a:rPr lang="en-US" baseline="0" dirty="0" smtClean="0"/>
                        <a:t> (meter)</a:t>
                      </a:r>
                      <a:endParaRPr lang="en-US" dirty="0"/>
                    </a:p>
                  </a:txBody>
                  <a:tcPr anchor="ctr"/>
                </a:tc>
                <a:tc>
                  <a:txBody>
                    <a:bodyPr/>
                    <a:lstStyle/>
                    <a:p>
                      <a:pPr algn="ctr"/>
                      <a:r>
                        <a:rPr lang="en-US" dirty="0" smtClean="0"/>
                        <a:t>20,500</a:t>
                      </a:r>
                      <a:endParaRPr lang="en-US" dirty="0"/>
                    </a:p>
                  </a:txBody>
                  <a:tcPr anchor="ctr"/>
                </a:tc>
                <a:tc>
                  <a:txBody>
                    <a:bodyPr/>
                    <a:lstStyle/>
                    <a:p>
                      <a:pPr algn="ctr"/>
                      <a:r>
                        <a:rPr lang="en-US" dirty="0" smtClean="0"/>
                        <a:t>19,000</a:t>
                      </a:r>
                      <a:endParaRPr lang="en-US" dirty="0"/>
                    </a:p>
                  </a:txBody>
                  <a:tcPr anchor="ctr"/>
                </a:tc>
                <a:tc>
                  <a:txBody>
                    <a:bodyPr/>
                    <a:lstStyle/>
                    <a:p>
                      <a:pPr algn="ctr"/>
                      <a:r>
                        <a:rPr lang="en-US" dirty="0" smtClean="0"/>
                        <a:t>34,150</a:t>
                      </a:r>
                      <a:endParaRPr lang="en-US" dirty="0"/>
                    </a:p>
                  </a:txBody>
                  <a:tcPr anchor="ctr"/>
                </a:tc>
                <a:tc>
                  <a:txBody>
                    <a:bodyPr/>
                    <a:lstStyle/>
                    <a:p>
                      <a:pPr algn="ctr"/>
                      <a:r>
                        <a:rPr lang="en-US" dirty="0" smtClean="0"/>
                        <a:t>60,000</a:t>
                      </a:r>
                      <a:endParaRPr lang="en-US" dirty="0"/>
                    </a:p>
                  </a:txBody>
                  <a:tcPr anchor="ctr"/>
                </a:tc>
                <a:tc>
                  <a:txBody>
                    <a:bodyPr/>
                    <a:lstStyle/>
                    <a:p>
                      <a:pPr algn="ctr"/>
                      <a:r>
                        <a:rPr lang="en-US" dirty="0" smtClean="0"/>
                        <a:t>58,000</a:t>
                      </a:r>
                      <a:endParaRPr lang="en-US" dirty="0"/>
                    </a:p>
                  </a:txBody>
                  <a:tcPr anchor="ctr"/>
                </a:tc>
                <a:tc>
                  <a:txBody>
                    <a:bodyPr/>
                    <a:lstStyle/>
                    <a:p>
                      <a:pPr algn="ctr"/>
                      <a:r>
                        <a:rPr lang="en-US" dirty="0" smtClean="0"/>
                        <a:t>63,100</a:t>
                      </a:r>
                      <a:endParaRPr lang="en-US" dirty="0"/>
                    </a:p>
                  </a:txBody>
                  <a:tcPr anchor="ctr"/>
                </a:tc>
                <a:extLst>
                  <a:ext uri="{0D108BD9-81ED-4DB2-BD59-A6C34878D82A}">
                    <a16:rowId xmlns:a16="http://schemas.microsoft.com/office/drawing/2014/main" val="2891713959"/>
                  </a:ext>
                </a:extLst>
              </a:tr>
              <a:tr h="363210">
                <a:tc>
                  <a:txBody>
                    <a:bodyPr/>
                    <a:lstStyle/>
                    <a:p>
                      <a:pPr algn="l"/>
                      <a:r>
                        <a:rPr lang="en-US" dirty="0" smtClean="0"/>
                        <a:t>Plant Market Share</a:t>
                      </a:r>
                      <a:endParaRPr lang="en-US" dirty="0"/>
                    </a:p>
                  </a:txBody>
                  <a:tcPr anchor="ctr"/>
                </a:tc>
                <a:tc>
                  <a:txBody>
                    <a:bodyPr/>
                    <a:lstStyle/>
                    <a:p>
                      <a:pPr algn="ctr"/>
                      <a:r>
                        <a:rPr lang="en-US" dirty="0" smtClean="0"/>
                        <a:t>24%</a:t>
                      </a:r>
                      <a:endParaRPr lang="en-US" dirty="0"/>
                    </a:p>
                  </a:txBody>
                  <a:tcPr anchor="ctr"/>
                </a:tc>
                <a:tc>
                  <a:txBody>
                    <a:bodyPr/>
                    <a:lstStyle/>
                    <a:p>
                      <a:pPr algn="ctr"/>
                      <a:r>
                        <a:rPr lang="en-US" dirty="0" smtClean="0"/>
                        <a:t>26%</a:t>
                      </a:r>
                      <a:endParaRPr lang="en-US" dirty="0"/>
                    </a:p>
                  </a:txBody>
                  <a:tcPr anchor="ctr"/>
                </a:tc>
                <a:tc>
                  <a:txBody>
                    <a:bodyPr/>
                    <a:lstStyle/>
                    <a:p>
                      <a:pPr algn="ctr"/>
                      <a:r>
                        <a:rPr lang="en-US" dirty="0" smtClean="0"/>
                        <a:t>30%</a:t>
                      </a:r>
                      <a:endParaRPr lang="en-US" dirty="0"/>
                    </a:p>
                  </a:txBody>
                  <a:tcPr anchor="ctr"/>
                </a:tc>
                <a:tc>
                  <a:txBody>
                    <a:bodyPr/>
                    <a:lstStyle/>
                    <a:p>
                      <a:pPr algn="ctr"/>
                      <a:r>
                        <a:rPr lang="en-US" dirty="0" smtClean="0"/>
                        <a:t>43%</a:t>
                      </a:r>
                      <a:endParaRPr lang="en-US" dirty="0"/>
                    </a:p>
                  </a:txBody>
                  <a:tcPr anchor="ctr"/>
                </a:tc>
                <a:tc>
                  <a:txBody>
                    <a:bodyPr/>
                    <a:lstStyle/>
                    <a:p>
                      <a:pPr algn="ctr"/>
                      <a:r>
                        <a:rPr lang="en-US" dirty="0" smtClean="0"/>
                        <a:t>44%</a:t>
                      </a:r>
                      <a:endParaRPr lang="en-US" dirty="0"/>
                    </a:p>
                  </a:txBody>
                  <a:tcPr anchor="ctr"/>
                </a:tc>
                <a:tc>
                  <a:txBody>
                    <a:bodyPr/>
                    <a:lstStyle/>
                    <a:p>
                      <a:pPr algn="ctr"/>
                      <a:r>
                        <a:rPr lang="en-US" dirty="0" smtClean="0"/>
                        <a:t>44%</a:t>
                      </a:r>
                      <a:endParaRPr lang="en-US" dirty="0"/>
                    </a:p>
                  </a:txBody>
                  <a:tcPr anchor="ctr"/>
                </a:tc>
                <a:extLst>
                  <a:ext uri="{0D108BD9-81ED-4DB2-BD59-A6C34878D82A}">
                    <a16:rowId xmlns:a16="http://schemas.microsoft.com/office/drawing/2014/main" val="205050236"/>
                  </a:ext>
                </a:extLst>
              </a:tr>
              <a:tr h="363210">
                <a:tc>
                  <a:txBody>
                    <a:bodyPr/>
                    <a:lstStyle/>
                    <a:p>
                      <a:pPr algn="l"/>
                      <a:r>
                        <a:rPr lang="en-US" dirty="0" smtClean="0"/>
                        <a:t>Quantity</a:t>
                      </a:r>
                      <a:r>
                        <a:rPr lang="en-US" baseline="0" dirty="0" smtClean="0"/>
                        <a:t> per year(meter)</a:t>
                      </a:r>
                      <a:endParaRPr lang="en-US" dirty="0"/>
                    </a:p>
                  </a:txBody>
                  <a:tcPr anchor="ctr"/>
                </a:tc>
                <a:tc>
                  <a:txBody>
                    <a:bodyPr/>
                    <a:lstStyle/>
                    <a:p>
                      <a:pPr algn="ctr"/>
                      <a:r>
                        <a:rPr lang="en-US" dirty="0" smtClean="0"/>
                        <a:t>5,000</a:t>
                      </a:r>
                      <a:endParaRPr lang="en-US" dirty="0"/>
                    </a:p>
                  </a:txBody>
                  <a:tcPr anchor="ctr"/>
                </a:tc>
                <a:tc>
                  <a:txBody>
                    <a:bodyPr/>
                    <a:lstStyle/>
                    <a:p>
                      <a:pPr algn="ctr"/>
                      <a:r>
                        <a:rPr lang="en-US" dirty="0" smtClean="0"/>
                        <a:t>5,000</a:t>
                      </a:r>
                      <a:endParaRPr lang="en-US" dirty="0"/>
                    </a:p>
                  </a:txBody>
                  <a:tcPr anchor="ctr"/>
                </a:tc>
                <a:tc>
                  <a:txBody>
                    <a:bodyPr/>
                    <a:lstStyle/>
                    <a:p>
                      <a:pPr algn="ctr"/>
                      <a:r>
                        <a:rPr lang="en-US" dirty="0" smtClean="0"/>
                        <a:t>10,500</a:t>
                      </a:r>
                      <a:endParaRPr lang="en-US" dirty="0"/>
                    </a:p>
                  </a:txBody>
                  <a:tcPr anchor="ctr"/>
                </a:tc>
                <a:tc>
                  <a:txBody>
                    <a:bodyPr/>
                    <a:lstStyle/>
                    <a:p>
                      <a:pPr algn="ctr"/>
                      <a:r>
                        <a:rPr lang="en-US" dirty="0" smtClean="0"/>
                        <a:t>26,000</a:t>
                      </a:r>
                      <a:endParaRPr lang="en-US" dirty="0"/>
                    </a:p>
                  </a:txBody>
                  <a:tcPr anchor="ctr"/>
                </a:tc>
                <a:tc>
                  <a:txBody>
                    <a:bodyPr/>
                    <a:lstStyle/>
                    <a:p>
                      <a:pPr algn="ctr"/>
                      <a:r>
                        <a:rPr lang="en-US" dirty="0" smtClean="0"/>
                        <a:t>25,500</a:t>
                      </a:r>
                      <a:endParaRPr lang="en-US" dirty="0"/>
                    </a:p>
                  </a:txBody>
                  <a:tcPr anchor="ctr"/>
                </a:tc>
                <a:tc>
                  <a:txBody>
                    <a:bodyPr/>
                    <a:lstStyle/>
                    <a:p>
                      <a:pPr algn="ctr"/>
                      <a:r>
                        <a:rPr lang="en-US" dirty="0" smtClean="0"/>
                        <a:t>28,000</a:t>
                      </a:r>
                      <a:endParaRPr lang="en-US" dirty="0"/>
                    </a:p>
                  </a:txBody>
                  <a:tcPr anchor="ctr"/>
                </a:tc>
                <a:extLst>
                  <a:ext uri="{0D108BD9-81ED-4DB2-BD59-A6C34878D82A}">
                    <a16:rowId xmlns:a16="http://schemas.microsoft.com/office/drawing/2014/main" val="1881057525"/>
                  </a:ext>
                </a:extLst>
              </a:tr>
            </a:tbl>
          </a:graphicData>
        </a:graphic>
      </p:graphicFrame>
      <p:sp>
        <p:nvSpPr>
          <p:cNvPr id="5" name="TextBox 4"/>
          <p:cNvSpPr txBox="1"/>
          <p:nvPr/>
        </p:nvSpPr>
        <p:spPr>
          <a:xfrm>
            <a:off x="459620" y="1537697"/>
            <a:ext cx="7189661" cy="523220"/>
          </a:xfrm>
          <a:prstGeom prst="rect">
            <a:avLst/>
          </a:prstGeom>
          <a:noFill/>
        </p:spPr>
        <p:txBody>
          <a:bodyPr wrap="none" rtlCol="0">
            <a:spAutoFit/>
          </a:bodyPr>
          <a:lstStyle/>
          <a:p>
            <a:pPr marL="457200" indent="-457200">
              <a:buFont typeface="Arial" panose="020B0604020202020204" pitchFamily="34" charset="0"/>
              <a:buChar char="•"/>
            </a:pPr>
            <a:r>
              <a:rPr lang="en-US" sz="2800" dirty="0" smtClean="0"/>
              <a:t>Production Quantities for identified products</a:t>
            </a:r>
            <a:endParaRPr lang="en-US" sz="2800" dirty="0"/>
          </a:p>
        </p:txBody>
      </p:sp>
    </p:spTree>
    <p:extLst>
      <p:ext uri="{BB962C8B-B14F-4D97-AF65-F5344CB8AC3E}">
        <p14:creationId xmlns:p14="http://schemas.microsoft.com/office/powerpoint/2010/main" val="3646672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13</a:t>
            </a:fld>
            <a:endParaRPr lang="en-US" dirty="0"/>
          </a:p>
        </p:txBody>
      </p:sp>
      <p:grpSp>
        <p:nvGrpSpPr>
          <p:cNvPr id="4" name="Group 3"/>
          <p:cNvGrpSpPr/>
          <p:nvPr/>
        </p:nvGrpSpPr>
        <p:grpSpPr>
          <a:xfrm>
            <a:off x="273353" y="261018"/>
            <a:ext cx="4504266" cy="791505"/>
            <a:chOff x="0" y="0"/>
            <a:chExt cx="4504266" cy="791505"/>
          </a:xfrm>
        </p:grpSpPr>
        <p:sp>
          <p:nvSpPr>
            <p:cNvPr id="5" name="Rounded Rectangle 4"/>
            <p:cNvSpPr/>
            <p:nvPr/>
          </p:nvSpPr>
          <p:spPr>
            <a:xfrm>
              <a:off x="0" y="0"/>
              <a:ext cx="4504266" cy="7915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Rounded Rectangle 4"/>
            <p:cNvSpPr txBox="1"/>
            <p:nvPr/>
          </p:nvSpPr>
          <p:spPr>
            <a:xfrm>
              <a:off x="38638" y="38638"/>
              <a:ext cx="4426990" cy="7142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Market Study Analysis</a:t>
              </a:r>
              <a:endParaRPr lang="en-US" sz="3300" kern="1200" dirty="0"/>
            </a:p>
          </p:txBody>
        </p:sp>
      </p:grpSp>
      <p:graphicFrame>
        <p:nvGraphicFramePr>
          <p:cNvPr id="7" name="Table 6"/>
          <p:cNvGraphicFramePr>
            <a:graphicFrameLocks noGrp="1"/>
          </p:cNvGraphicFramePr>
          <p:nvPr>
            <p:extLst>
              <p:ext uri="{D42A27DB-BD31-4B8C-83A1-F6EECF244321}">
                <p14:modId xmlns:p14="http://schemas.microsoft.com/office/powerpoint/2010/main" val="4147933998"/>
              </p:ext>
            </p:extLst>
          </p:nvPr>
        </p:nvGraphicFramePr>
        <p:xfrm>
          <a:off x="543378" y="2507036"/>
          <a:ext cx="10991851" cy="3995059"/>
        </p:xfrm>
        <a:graphic>
          <a:graphicData uri="http://schemas.openxmlformats.org/drawingml/2006/table">
            <a:tbl>
              <a:tblPr firstRow="1" firstCol="1" lastRow="1" lastCol="1" bandRow="1"/>
              <a:tblGrid>
                <a:gridCol w="1497805">
                  <a:extLst>
                    <a:ext uri="{9D8B030D-6E8A-4147-A177-3AD203B41FA5}">
                      <a16:colId xmlns:a16="http://schemas.microsoft.com/office/drawing/2014/main" val="1755116463"/>
                    </a:ext>
                  </a:extLst>
                </a:gridCol>
                <a:gridCol w="1287885">
                  <a:extLst>
                    <a:ext uri="{9D8B030D-6E8A-4147-A177-3AD203B41FA5}">
                      <a16:colId xmlns:a16="http://schemas.microsoft.com/office/drawing/2014/main" val="755892608"/>
                    </a:ext>
                  </a:extLst>
                </a:gridCol>
                <a:gridCol w="1197111">
                  <a:extLst>
                    <a:ext uri="{9D8B030D-6E8A-4147-A177-3AD203B41FA5}">
                      <a16:colId xmlns:a16="http://schemas.microsoft.com/office/drawing/2014/main" val="2418221608"/>
                    </a:ext>
                  </a:extLst>
                </a:gridCol>
                <a:gridCol w="1197111">
                  <a:extLst>
                    <a:ext uri="{9D8B030D-6E8A-4147-A177-3AD203B41FA5}">
                      <a16:colId xmlns:a16="http://schemas.microsoft.com/office/drawing/2014/main" val="2725013107"/>
                    </a:ext>
                  </a:extLst>
                </a:gridCol>
                <a:gridCol w="1197111">
                  <a:extLst>
                    <a:ext uri="{9D8B030D-6E8A-4147-A177-3AD203B41FA5}">
                      <a16:colId xmlns:a16="http://schemas.microsoft.com/office/drawing/2014/main" val="3733951201"/>
                    </a:ext>
                  </a:extLst>
                </a:gridCol>
                <a:gridCol w="1004211">
                  <a:extLst>
                    <a:ext uri="{9D8B030D-6E8A-4147-A177-3AD203B41FA5}">
                      <a16:colId xmlns:a16="http://schemas.microsoft.com/office/drawing/2014/main" val="1726912565"/>
                    </a:ext>
                  </a:extLst>
                </a:gridCol>
                <a:gridCol w="1308310">
                  <a:extLst>
                    <a:ext uri="{9D8B030D-6E8A-4147-A177-3AD203B41FA5}">
                      <a16:colId xmlns:a16="http://schemas.microsoft.com/office/drawing/2014/main" val="2734192772"/>
                    </a:ext>
                  </a:extLst>
                </a:gridCol>
                <a:gridCol w="1308310">
                  <a:extLst>
                    <a:ext uri="{9D8B030D-6E8A-4147-A177-3AD203B41FA5}">
                      <a16:colId xmlns:a16="http://schemas.microsoft.com/office/drawing/2014/main" val="864651584"/>
                    </a:ext>
                  </a:extLst>
                </a:gridCol>
                <a:gridCol w="993997">
                  <a:extLst>
                    <a:ext uri="{9D8B030D-6E8A-4147-A177-3AD203B41FA5}">
                      <a16:colId xmlns:a16="http://schemas.microsoft.com/office/drawing/2014/main" val="268329800"/>
                    </a:ext>
                  </a:extLst>
                </a:gridCol>
              </a:tblGrid>
              <a:tr h="332279">
                <a:tc rowSpan="2">
                  <a:txBody>
                    <a:bodyPr/>
                    <a:lstStyle/>
                    <a:p>
                      <a:pPr marL="0" marR="0" algn="ctr">
                        <a:lnSpc>
                          <a:spcPct val="107000"/>
                        </a:lnSpc>
                        <a:spcBef>
                          <a:spcPts val="0"/>
                        </a:spcBef>
                        <a:spcAft>
                          <a:spcPts val="0"/>
                        </a:spcAft>
                      </a:pPr>
                      <a:r>
                        <a:rPr lang="en-US" sz="24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Batches of pipe dimension</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17365D"/>
                    </a:solidFill>
                  </a:tcPr>
                </a:tc>
                <a:tc gridSpan="7">
                  <a:txBody>
                    <a:bodyPr/>
                    <a:lstStyle/>
                    <a:p>
                      <a:pPr marL="0" marR="0" algn="ctr">
                        <a:lnSpc>
                          <a:spcPct val="107000"/>
                        </a:lnSpc>
                        <a:spcBef>
                          <a:spcPts val="0"/>
                        </a:spcBef>
                        <a:spcAft>
                          <a:spcPts val="0"/>
                        </a:spcAft>
                        <a:tabLst>
                          <a:tab pos="2160270" algn="ctr"/>
                          <a:tab pos="4110990" algn="l"/>
                          <a:tab pos="4320540" algn="r"/>
                        </a:tabLst>
                      </a:pPr>
                      <a:r>
                        <a:rPr lang="en-US" sz="24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Fittings need (unit)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17365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lnSpc>
                          <a:spcPct val="107000"/>
                        </a:lnSpc>
                        <a:spcBef>
                          <a:spcPts val="0"/>
                        </a:spcBef>
                        <a:spcAft>
                          <a:spcPts val="0"/>
                        </a:spcAft>
                        <a:tabLst>
                          <a:tab pos="2160270" algn="ctr"/>
                          <a:tab pos="4110990" algn="l"/>
                          <a:tab pos="4320540" algn="r"/>
                        </a:tabLst>
                      </a:pPr>
                      <a:r>
                        <a:rPr lang="en-US" sz="24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614432018"/>
                  </a:ext>
                </a:extLst>
              </a:tr>
              <a:tr h="855090">
                <a:tc vMerge="1">
                  <a:txBody>
                    <a:bodyPr/>
                    <a:lstStyle/>
                    <a:p>
                      <a:endParaRPr lang="en-US"/>
                    </a:p>
                  </a:txBody>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Coupling</a:t>
                      </a: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Reducer</a:t>
                      </a: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Equal tee</a:t>
                      </a: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Reducer tee</a:t>
                      </a: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Elbow 90</a:t>
                      </a:r>
                      <a:r>
                        <a:rPr lang="en-US" sz="2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Elbow 45</a:t>
                      </a:r>
                      <a:r>
                        <a:rPr lang="en-US" sz="240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End Cap</a:t>
                      </a:r>
                    </a:p>
                  </a:txBody>
                  <a:tcPr marL="68580" marR="68580" marT="0"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548DD4"/>
                    </a:solidFill>
                  </a:tcPr>
                </a:tc>
                <a:tc vMerge="1">
                  <a:txBody>
                    <a:bodyPr/>
                    <a:lstStyle/>
                    <a:p>
                      <a:endParaRPr lang="en-US"/>
                    </a:p>
                  </a:txBody>
                  <a:tcPr/>
                </a:tc>
                <a:extLst>
                  <a:ext uri="{0D108BD9-81ED-4DB2-BD59-A6C34878D82A}">
                    <a16:rowId xmlns:a16="http://schemas.microsoft.com/office/drawing/2014/main" val="3146817532"/>
                  </a:ext>
                </a:extLst>
              </a:tr>
              <a:tr h="332279">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20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150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400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50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2,100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502681239"/>
                  </a:ext>
                </a:extLst>
              </a:tr>
              <a:tr h="332279">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25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150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400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50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2,100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598365003"/>
                  </a:ext>
                </a:extLst>
              </a:tr>
              <a:tr h="332279">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32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210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315</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420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840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420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105</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4,510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189527770"/>
                  </a:ext>
                </a:extLst>
              </a:tr>
              <a:tr h="399977">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40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5500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520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780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1040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2080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1050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260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11,230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3711212716"/>
                  </a:ext>
                </a:extLst>
              </a:tr>
              <a:tr h="377371">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50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6000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510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765</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1020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2040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1020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255</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11,610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79711217"/>
                  </a:ext>
                </a:extLst>
              </a:tr>
              <a:tr h="391886">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Ø</a:t>
                      </a:r>
                      <a:r>
                        <a:rPr lang="en-US" sz="2400" b="1">
                          <a:effectLst/>
                          <a:latin typeface="Times New Roman" panose="02020603050405020304" pitchFamily="18" charset="0"/>
                          <a:ea typeface="Calibri" panose="020F0502020204030204" pitchFamily="34" charset="0"/>
                          <a:cs typeface="Arial" panose="020B0604020202020204" pitchFamily="34" charset="0"/>
                        </a:rPr>
                        <a:t>63 mm</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6000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600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900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2400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Arial" panose="020B0604020202020204" pitchFamily="34" charset="0"/>
                        </a:rPr>
                        <a:t>1200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300</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marL="0" marR="0" algn="ctr">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Arial" panose="020B0604020202020204" pitchFamily="34" charset="0"/>
                        </a:rPr>
                        <a:t>12,600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805500766"/>
                  </a:ext>
                </a:extLst>
              </a:tr>
              <a:tr h="333829">
                <a:tc gridSpan="8">
                  <a:txBody>
                    <a:bodyPr/>
                    <a:lstStyle/>
                    <a:p>
                      <a:pPr marL="0" marR="0" algn="ctr">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Arial" panose="020B0604020202020204" pitchFamily="34" charset="0"/>
                        </a:rPr>
                        <a:t>Total </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Arial" panose="020B0604020202020204" pitchFamily="34" charset="0"/>
                        </a:rPr>
                        <a:t>44,150</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72922099"/>
                  </a:ext>
                </a:extLst>
              </a:tr>
            </a:tbl>
          </a:graphicData>
        </a:graphic>
      </p:graphicFrame>
      <p:sp>
        <p:nvSpPr>
          <p:cNvPr id="8" name="TextBox 7"/>
          <p:cNvSpPr txBox="1"/>
          <p:nvPr/>
        </p:nvSpPr>
        <p:spPr>
          <a:xfrm>
            <a:off x="273353" y="1318114"/>
            <a:ext cx="7795532" cy="461665"/>
          </a:xfrm>
          <a:prstGeom prst="rect">
            <a:avLst/>
          </a:prstGeom>
          <a:noFill/>
        </p:spPr>
        <p:txBody>
          <a:bodyPr wrap="none" rtlCol="0">
            <a:spAutoFit/>
          </a:bodyPr>
          <a:lstStyle/>
          <a:p>
            <a:pPr marL="342900" indent="-342900">
              <a:buFont typeface="Wingdings" panose="05000000000000000000" pitchFamily="2" charset="2"/>
              <a:buChar char="§"/>
            </a:pPr>
            <a:r>
              <a:rPr lang="en-US" sz="2400" b="1" dirty="0" smtClean="0"/>
              <a:t>Fittings quantity needed for production quantity of pipes</a:t>
            </a:r>
            <a:endParaRPr lang="en-US" sz="2400" b="1" dirty="0"/>
          </a:p>
        </p:txBody>
      </p:sp>
    </p:spTree>
    <p:extLst>
      <p:ext uri="{BB962C8B-B14F-4D97-AF65-F5344CB8AC3E}">
        <p14:creationId xmlns:p14="http://schemas.microsoft.com/office/powerpoint/2010/main" val="38571497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BE336819-1067-4846-9B94-F0A0C3E4DD09}"/>
              </a:ext>
            </a:extLst>
          </p:cNvPr>
          <p:cNvGraphicFramePr/>
          <p:nvPr>
            <p:extLst>
              <p:ext uri="{D42A27DB-BD31-4B8C-83A1-F6EECF244321}">
                <p14:modId xmlns:p14="http://schemas.microsoft.com/office/powerpoint/2010/main" val="2946439467"/>
              </p:ext>
            </p:extLst>
          </p:nvPr>
        </p:nvGraphicFramePr>
        <p:xfrm>
          <a:off x="677334" y="323851"/>
          <a:ext cx="5075766" cy="742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BE7D3412-008C-414B-8F6E-69F31F1D22EF}"/>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
        <p:nvSpPr>
          <p:cNvPr id="5" name="Rectangle 4"/>
          <p:cNvSpPr/>
          <p:nvPr/>
        </p:nvSpPr>
        <p:spPr>
          <a:xfrm>
            <a:off x="0" y="1365149"/>
            <a:ext cx="8023991" cy="460895"/>
          </a:xfrm>
          <a:prstGeom prst="rect">
            <a:avLst/>
          </a:prstGeom>
        </p:spPr>
        <p:txBody>
          <a:bodyPr wrap="none">
            <a:spAutoFit/>
          </a:bodyPr>
          <a:lstStyle/>
          <a:p>
            <a:pPr marL="742950" marR="0" lvl="1" indent="-285750" algn="just">
              <a:lnSpc>
                <a:spcPct val="107000"/>
              </a:lnSpc>
              <a:spcBef>
                <a:spcPts val="0"/>
              </a:spcBef>
              <a:spcAft>
                <a:spcPts val="600"/>
              </a:spcAft>
              <a:buFont typeface="Wingdings" panose="05000000000000000000" pitchFamily="2" charset="2"/>
              <a:buChar char="§"/>
            </a:pPr>
            <a:r>
              <a:rPr lang="en-US" sz="2400" b="1" dirty="0">
                <a:solidFill>
                  <a:srgbClr val="000000"/>
                </a:solidFill>
                <a:latin typeface="Times New Roman" panose="02020603050405020304" pitchFamily="18" charset="0"/>
                <a:ea typeface="SimSun" panose="02010600030101010101" pitchFamily="2" charset="-122"/>
              </a:rPr>
              <a:t>Main Equipment’s and Machines needed for the plant</a:t>
            </a:r>
            <a:endParaRPr lang="en-US" sz="2400" b="1" dirty="0">
              <a:solidFill>
                <a:srgbClr val="000000"/>
              </a:solidFill>
              <a:effectLst/>
              <a:latin typeface="Times New Roman" panose="02020603050405020304" pitchFamily="18" charset="0"/>
              <a:ea typeface="SimSun" panose="02010600030101010101" pitchFamily="2" charset="-122"/>
            </a:endParaRPr>
          </a:p>
        </p:txBody>
      </p:sp>
      <p:sp>
        <p:nvSpPr>
          <p:cNvPr id="8" name="TextBox 7"/>
          <p:cNvSpPr txBox="1"/>
          <p:nvPr/>
        </p:nvSpPr>
        <p:spPr>
          <a:xfrm>
            <a:off x="677334" y="2343150"/>
            <a:ext cx="8828616"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Pipe Extrusion production line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Injection Molding Machine </a:t>
            </a:r>
          </a:p>
          <a:p>
            <a:pPr marL="285750" indent="-285750">
              <a:buFont typeface="Arial" panose="020B0604020202020204" pitchFamily="34" charset="0"/>
              <a:buChar char="•"/>
            </a:pPr>
            <a:r>
              <a:rPr lang="en-US" sz="2400" dirty="0" smtClean="0"/>
              <a:t>Fittings Molds</a:t>
            </a:r>
            <a:endParaRPr lang="en-US" sz="2400" dirty="0"/>
          </a:p>
        </p:txBody>
      </p:sp>
      <p:pic>
        <p:nvPicPr>
          <p:cNvPr id="9" name="Picture 8"/>
          <p:cNvPicPr/>
          <p:nvPr/>
        </p:nvPicPr>
        <p:blipFill>
          <a:blip r:embed="rId7">
            <a:extLst>
              <a:ext uri="{28A0092B-C50C-407E-A947-70E740481C1C}">
                <a14:useLocalDpi xmlns:a14="http://schemas.microsoft.com/office/drawing/2010/main" val="0"/>
              </a:ext>
            </a:extLst>
          </a:blip>
          <a:stretch>
            <a:fillRect/>
          </a:stretch>
        </p:blipFill>
        <p:spPr>
          <a:xfrm>
            <a:off x="677334" y="2755582"/>
            <a:ext cx="8596668" cy="1664018"/>
          </a:xfrm>
          <a:prstGeom prst="rect">
            <a:avLst/>
          </a:prstGeom>
        </p:spPr>
      </p:pic>
    </p:spTree>
    <p:extLst>
      <p:ext uri="{BB962C8B-B14F-4D97-AF65-F5344CB8AC3E}">
        <p14:creationId xmlns:p14="http://schemas.microsoft.com/office/powerpoint/2010/main" val="315656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23CA9E25-0B95-4FE0-B4BD-8A27CC968871}"/>
              </a:ext>
            </a:extLst>
          </p:cNvPr>
          <p:cNvGraphicFramePr/>
          <p:nvPr>
            <p:extLst>
              <p:ext uri="{D42A27DB-BD31-4B8C-83A1-F6EECF244321}">
                <p14:modId xmlns:p14="http://schemas.microsoft.com/office/powerpoint/2010/main" val="1200652359"/>
              </p:ext>
            </p:extLst>
          </p:nvPr>
        </p:nvGraphicFramePr>
        <p:xfrm>
          <a:off x="372534" y="304799"/>
          <a:ext cx="5418666" cy="905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E8D432EC-2972-48CC-A901-306A1820582A}"/>
              </a:ext>
            </a:extLst>
          </p:cNvPr>
          <p:cNvSpPr>
            <a:spLocks noGrp="1"/>
          </p:cNvSpPr>
          <p:nvPr>
            <p:ph type="sldNum" sz="quarter" idx="12"/>
          </p:nvPr>
        </p:nvSpPr>
        <p:spPr/>
        <p:txBody>
          <a:bodyPr/>
          <a:lstStyle/>
          <a:p>
            <a:fld id="{D57F1E4F-1CFF-5643-939E-217C01CDF565}" type="slidenum">
              <a:rPr lang="en-US" smtClean="0"/>
              <a:pPr/>
              <a:t>15</a:t>
            </a:fld>
            <a:endParaRPr lang="en-US" dirty="0"/>
          </a:p>
        </p:txBody>
      </p:sp>
      <p:grpSp>
        <p:nvGrpSpPr>
          <p:cNvPr id="8" name="Group 4"/>
          <p:cNvGrpSpPr>
            <a:grpSpLocks noChangeAspect="1"/>
          </p:cNvGrpSpPr>
          <p:nvPr/>
        </p:nvGrpSpPr>
        <p:grpSpPr bwMode="auto">
          <a:xfrm>
            <a:off x="5240338" y="1209675"/>
            <a:ext cx="6951662" cy="5648325"/>
            <a:chOff x="3301" y="762"/>
            <a:chExt cx="4379" cy="3558"/>
          </a:xfrm>
        </p:grpSpPr>
        <p:sp>
          <p:nvSpPr>
            <p:cNvPr id="9" name="AutoShape 3"/>
            <p:cNvSpPr>
              <a:spLocks noChangeAspect="1" noChangeArrowheads="1" noTextEdit="1"/>
            </p:cNvSpPr>
            <p:nvPr/>
          </p:nvSpPr>
          <p:spPr bwMode="auto">
            <a:xfrm>
              <a:off x="3301" y="762"/>
              <a:ext cx="4379" cy="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1" y="762"/>
              <a:ext cx="4389" cy="3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p:nvPr/>
        </p:nvSpPr>
        <p:spPr>
          <a:xfrm>
            <a:off x="372534" y="1771650"/>
            <a:ext cx="3833101"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Extrusion Die Head Design</a:t>
            </a:r>
            <a:endParaRPr lang="en-US" sz="2400" b="1" dirty="0"/>
          </a:p>
        </p:txBody>
      </p:sp>
    </p:spTree>
    <p:extLst>
      <p:ext uri="{BB962C8B-B14F-4D97-AF65-F5344CB8AC3E}">
        <p14:creationId xmlns:p14="http://schemas.microsoft.com/office/powerpoint/2010/main" val="97020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16</a:t>
            </a:fld>
            <a:endParaRPr lang="en-US" dirty="0"/>
          </a:p>
        </p:txBody>
      </p:sp>
      <p:grpSp>
        <p:nvGrpSpPr>
          <p:cNvPr id="4" name="Group 3"/>
          <p:cNvGrpSpPr/>
          <p:nvPr/>
        </p:nvGrpSpPr>
        <p:grpSpPr>
          <a:xfrm>
            <a:off x="677335" y="33732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Technical 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aphicFrame>
        <p:nvGraphicFramePr>
          <p:cNvPr id="8" name="Table 7"/>
          <p:cNvGraphicFramePr>
            <a:graphicFrameLocks noGrp="1"/>
          </p:cNvGraphicFramePr>
          <p:nvPr>
            <p:extLst>
              <p:ext uri="{D42A27DB-BD31-4B8C-83A1-F6EECF244321}">
                <p14:modId xmlns:p14="http://schemas.microsoft.com/office/powerpoint/2010/main" val="1382680071"/>
              </p:ext>
            </p:extLst>
          </p:nvPr>
        </p:nvGraphicFramePr>
        <p:xfrm>
          <a:off x="1193627" y="2202974"/>
          <a:ext cx="9804746" cy="3596640"/>
        </p:xfrm>
        <a:graphic>
          <a:graphicData uri="http://schemas.openxmlformats.org/drawingml/2006/table">
            <a:tbl>
              <a:tblPr firstRow="1" firstCol="1" bandRow="1">
                <a:tableStyleId>{3C2FFA5D-87B4-456A-9821-1D502468CF0F}</a:tableStyleId>
              </a:tblPr>
              <a:tblGrid>
                <a:gridCol w="4902373">
                  <a:extLst>
                    <a:ext uri="{9D8B030D-6E8A-4147-A177-3AD203B41FA5}">
                      <a16:colId xmlns:a16="http://schemas.microsoft.com/office/drawing/2014/main" val="275818264"/>
                    </a:ext>
                  </a:extLst>
                </a:gridCol>
                <a:gridCol w="4902373">
                  <a:extLst>
                    <a:ext uri="{9D8B030D-6E8A-4147-A177-3AD203B41FA5}">
                      <a16:colId xmlns:a16="http://schemas.microsoft.com/office/drawing/2014/main" val="2452416203"/>
                    </a:ext>
                  </a:extLst>
                </a:gridCol>
              </a:tblGrid>
              <a:tr h="327025">
                <a:tc>
                  <a:txBody>
                    <a:bodyPr/>
                    <a:lstStyle/>
                    <a:p>
                      <a:pPr marL="0" marR="0" algn="ctr">
                        <a:lnSpc>
                          <a:spcPct val="107000"/>
                        </a:lnSpc>
                        <a:spcBef>
                          <a:spcPts val="0"/>
                        </a:spcBef>
                        <a:spcAft>
                          <a:spcPts val="0"/>
                        </a:spcAft>
                      </a:pPr>
                      <a:r>
                        <a:rPr lang="en-US" sz="1200" dirty="0">
                          <a:effectLst/>
                        </a:rPr>
                        <a:t>Job Title</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No.</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6418072"/>
                  </a:ext>
                </a:extLst>
              </a:tr>
              <a:tr h="327025">
                <a:tc>
                  <a:txBody>
                    <a:bodyPr/>
                    <a:lstStyle/>
                    <a:p>
                      <a:pPr marL="0" marR="0" algn="ctr">
                        <a:lnSpc>
                          <a:spcPct val="107000"/>
                        </a:lnSpc>
                        <a:spcBef>
                          <a:spcPts val="0"/>
                        </a:spcBef>
                        <a:spcAft>
                          <a:spcPts val="0"/>
                        </a:spcAft>
                      </a:pPr>
                      <a:r>
                        <a:rPr lang="en-US" sz="1200">
                          <a:effectLst/>
                        </a:rPr>
                        <a:t>Manager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45085519"/>
                  </a:ext>
                </a:extLst>
              </a:tr>
              <a:tr h="327025">
                <a:tc>
                  <a:txBody>
                    <a:bodyPr/>
                    <a:lstStyle/>
                    <a:p>
                      <a:pPr marL="0" marR="0" algn="ctr">
                        <a:lnSpc>
                          <a:spcPct val="107000"/>
                        </a:lnSpc>
                        <a:spcBef>
                          <a:spcPts val="0"/>
                        </a:spcBef>
                        <a:spcAft>
                          <a:spcPts val="0"/>
                        </a:spcAft>
                      </a:pPr>
                      <a:r>
                        <a:rPr lang="en-US" sz="1200">
                          <a:effectLst/>
                        </a:rPr>
                        <a:t>Quality control supervisor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82854860"/>
                  </a:ext>
                </a:extLst>
              </a:tr>
              <a:tr h="327025">
                <a:tc>
                  <a:txBody>
                    <a:bodyPr/>
                    <a:lstStyle/>
                    <a:p>
                      <a:pPr marL="0" marR="0" algn="ctr">
                        <a:lnSpc>
                          <a:spcPct val="107000"/>
                        </a:lnSpc>
                        <a:spcBef>
                          <a:spcPts val="0"/>
                        </a:spcBef>
                        <a:spcAft>
                          <a:spcPts val="0"/>
                        </a:spcAft>
                      </a:pPr>
                      <a:r>
                        <a:rPr lang="en-US" sz="1200">
                          <a:effectLst/>
                        </a:rPr>
                        <a:t>Production line supervisor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56774950"/>
                  </a:ext>
                </a:extLst>
              </a:tr>
              <a:tr h="327025">
                <a:tc>
                  <a:txBody>
                    <a:bodyPr/>
                    <a:lstStyle/>
                    <a:p>
                      <a:pPr marL="0" marR="0" algn="ctr">
                        <a:lnSpc>
                          <a:spcPct val="107000"/>
                        </a:lnSpc>
                        <a:spcBef>
                          <a:spcPts val="0"/>
                        </a:spcBef>
                        <a:spcAft>
                          <a:spcPts val="0"/>
                        </a:spcAft>
                      </a:pPr>
                      <a:r>
                        <a:rPr lang="en-US" sz="1200">
                          <a:effectLst/>
                        </a:rPr>
                        <a:t>Technician for maintenance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50298178"/>
                  </a:ext>
                </a:extLst>
              </a:tr>
              <a:tr h="327025">
                <a:tc>
                  <a:txBody>
                    <a:bodyPr/>
                    <a:lstStyle/>
                    <a:p>
                      <a:pPr marL="0" marR="0" algn="ctr">
                        <a:lnSpc>
                          <a:spcPct val="107000"/>
                        </a:lnSpc>
                        <a:spcBef>
                          <a:spcPts val="0"/>
                        </a:spcBef>
                        <a:spcAft>
                          <a:spcPts val="0"/>
                        </a:spcAft>
                      </a:pPr>
                      <a:r>
                        <a:rPr lang="en-US" sz="1200">
                          <a:effectLst/>
                        </a:rPr>
                        <a:t>Accountant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84126096"/>
                  </a:ext>
                </a:extLst>
              </a:tr>
              <a:tr h="327025">
                <a:tc>
                  <a:txBody>
                    <a:bodyPr/>
                    <a:lstStyle/>
                    <a:p>
                      <a:pPr marL="0" marR="0" algn="ctr">
                        <a:lnSpc>
                          <a:spcPct val="107000"/>
                        </a:lnSpc>
                        <a:spcBef>
                          <a:spcPts val="0"/>
                        </a:spcBef>
                        <a:spcAft>
                          <a:spcPts val="0"/>
                        </a:spcAft>
                      </a:pPr>
                      <a:r>
                        <a:rPr lang="en-US" sz="1200">
                          <a:effectLst/>
                        </a:rPr>
                        <a:t>Store Supervisor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99943286"/>
                  </a:ext>
                </a:extLst>
              </a:tr>
              <a:tr h="327025">
                <a:tc>
                  <a:txBody>
                    <a:bodyPr/>
                    <a:lstStyle/>
                    <a:p>
                      <a:pPr marL="0" marR="0" algn="ctr">
                        <a:lnSpc>
                          <a:spcPct val="107000"/>
                        </a:lnSpc>
                        <a:spcBef>
                          <a:spcPts val="0"/>
                        </a:spcBef>
                        <a:spcAft>
                          <a:spcPts val="0"/>
                        </a:spcAft>
                      </a:pPr>
                      <a:r>
                        <a:rPr lang="en-US" sz="1200">
                          <a:effectLst/>
                        </a:rPr>
                        <a:t>Sales and Purchasing supervisor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34499937"/>
                  </a:ext>
                </a:extLst>
              </a:tr>
              <a:tr h="327025">
                <a:tc>
                  <a:txBody>
                    <a:bodyPr/>
                    <a:lstStyle/>
                    <a:p>
                      <a:pPr marL="0" marR="0" algn="ctr">
                        <a:lnSpc>
                          <a:spcPct val="107000"/>
                        </a:lnSpc>
                        <a:spcBef>
                          <a:spcPts val="0"/>
                        </a:spcBef>
                        <a:spcAft>
                          <a:spcPts val="0"/>
                        </a:spcAft>
                      </a:pPr>
                      <a:r>
                        <a:rPr lang="en-US" sz="1200">
                          <a:effectLst/>
                        </a:rPr>
                        <a:t>Marketing supervisor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16283056"/>
                  </a:ext>
                </a:extLst>
              </a:tr>
              <a:tr h="342900">
                <a:tc>
                  <a:txBody>
                    <a:bodyPr/>
                    <a:lstStyle/>
                    <a:p>
                      <a:pPr marL="0" marR="0" algn="ctr">
                        <a:lnSpc>
                          <a:spcPct val="107000"/>
                        </a:lnSpc>
                        <a:spcBef>
                          <a:spcPts val="0"/>
                        </a:spcBef>
                        <a:spcAft>
                          <a:spcPts val="0"/>
                        </a:spcAft>
                      </a:pPr>
                      <a:r>
                        <a:rPr lang="en-US" sz="1200">
                          <a:effectLst/>
                        </a:rPr>
                        <a:t>Workers</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0051316"/>
                  </a:ext>
                </a:extLst>
              </a:tr>
              <a:tr h="310515">
                <a:tc>
                  <a:txBody>
                    <a:bodyPr/>
                    <a:lstStyle/>
                    <a:p>
                      <a:pPr marL="0" marR="0" algn="ctr">
                        <a:lnSpc>
                          <a:spcPct val="107000"/>
                        </a:lnSpc>
                        <a:spcBef>
                          <a:spcPts val="0"/>
                        </a:spcBef>
                        <a:spcAft>
                          <a:spcPts val="0"/>
                        </a:spcAft>
                      </a:pPr>
                      <a:r>
                        <a:rPr lang="en-US" sz="12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12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26992838"/>
                  </a:ext>
                </a:extLst>
              </a:tr>
            </a:tbl>
          </a:graphicData>
        </a:graphic>
      </p:graphicFrame>
      <p:sp>
        <p:nvSpPr>
          <p:cNvPr id="9" name="TextBox 8"/>
          <p:cNvSpPr txBox="1"/>
          <p:nvPr/>
        </p:nvSpPr>
        <p:spPr>
          <a:xfrm>
            <a:off x="677335" y="1483040"/>
            <a:ext cx="5363456"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Human Resources Needed in the plant</a:t>
            </a:r>
            <a:endParaRPr lang="en-US" sz="2400" b="1" dirty="0"/>
          </a:p>
        </p:txBody>
      </p:sp>
    </p:spTree>
    <p:extLst>
      <p:ext uri="{BB962C8B-B14F-4D97-AF65-F5344CB8AC3E}">
        <p14:creationId xmlns:p14="http://schemas.microsoft.com/office/powerpoint/2010/main" val="4155960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17</a:t>
            </a:fld>
            <a:endParaRPr lang="en-US" dirty="0"/>
          </a:p>
        </p:txBody>
      </p:sp>
      <p:graphicFrame>
        <p:nvGraphicFramePr>
          <p:cNvPr id="4" name="Diagram 3"/>
          <p:cNvGraphicFramePr/>
          <p:nvPr>
            <p:extLst>
              <p:ext uri="{D42A27DB-BD31-4B8C-83A1-F6EECF244321}">
                <p14:modId xmlns:p14="http://schemas.microsoft.com/office/powerpoint/2010/main" val="1645039617"/>
              </p:ext>
            </p:extLst>
          </p:nvPr>
        </p:nvGraphicFramePr>
        <p:xfrm>
          <a:off x="0" y="1839912"/>
          <a:ext cx="12192000" cy="469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186267" y="203977"/>
            <a:ext cx="5418665" cy="887445"/>
            <a:chOff x="0" y="0"/>
            <a:chExt cx="5418665" cy="887445"/>
          </a:xfrm>
        </p:grpSpPr>
        <p:sp>
          <p:nvSpPr>
            <p:cNvPr id="6" name="Rounded Rectangle 5"/>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7"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Technical 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8" name="TextBox 7"/>
          <p:cNvSpPr txBox="1"/>
          <p:nvPr/>
        </p:nvSpPr>
        <p:spPr>
          <a:xfrm>
            <a:off x="514350" y="1257300"/>
            <a:ext cx="8096250" cy="461665"/>
          </a:xfrm>
          <a:prstGeom prst="rect">
            <a:avLst/>
          </a:prstGeom>
          <a:noFill/>
        </p:spPr>
        <p:txBody>
          <a:bodyPr wrap="square" rtlCol="0">
            <a:spAutoFit/>
          </a:bodyPr>
          <a:lstStyle/>
          <a:p>
            <a:pPr marL="285750" indent="-285750">
              <a:buFont typeface="Wingdings" panose="05000000000000000000" pitchFamily="2" charset="2"/>
              <a:buChar char="§"/>
            </a:pPr>
            <a:r>
              <a:rPr lang="en-US" sz="2400" b="1" dirty="0" smtClean="0"/>
              <a:t>Organization </a:t>
            </a:r>
            <a:r>
              <a:rPr lang="en-US" sz="2400" b="1" dirty="0"/>
              <a:t>Structure of the PPR Pipes and Fittings Plant</a:t>
            </a:r>
          </a:p>
        </p:txBody>
      </p:sp>
    </p:spTree>
    <p:extLst>
      <p:ext uri="{BB962C8B-B14F-4D97-AF65-F5344CB8AC3E}">
        <p14:creationId xmlns:p14="http://schemas.microsoft.com/office/powerpoint/2010/main" val="21209651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18</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Technical 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2971" y="1134743"/>
            <a:ext cx="7529286" cy="5711999"/>
          </a:xfrm>
          <a:prstGeom prst="rect">
            <a:avLst/>
          </a:prstGeom>
        </p:spPr>
      </p:pic>
      <p:sp>
        <p:nvSpPr>
          <p:cNvPr id="8" name="TextBox 7"/>
          <p:cNvSpPr txBox="1"/>
          <p:nvPr/>
        </p:nvSpPr>
        <p:spPr>
          <a:xfrm>
            <a:off x="729273" y="1869551"/>
            <a:ext cx="4350727" cy="1559449"/>
          </a:xfrm>
          <a:prstGeom prst="rect">
            <a:avLst/>
          </a:prstGeom>
          <a:noFill/>
        </p:spPr>
        <p:txBody>
          <a:bodyPr wrap="square" rtlCol="0">
            <a:spAutoFit/>
          </a:bodyPr>
          <a:lstStyle/>
          <a:p>
            <a:r>
              <a:rPr lang="en-US" sz="2400" dirty="0"/>
              <a:t>The location selected for establishing the plant of manufacturing pipes is Nablus/Beit </a:t>
            </a:r>
            <a:r>
              <a:rPr lang="en-US" sz="2400" dirty="0" smtClean="0"/>
              <a:t>Dajan.</a:t>
            </a:r>
            <a:endParaRPr lang="en-US" sz="2400" dirty="0"/>
          </a:p>
        </p:txBody>
      </p:sp>
      <p:sp>
        <p:nvSpPr>
          <p:cNvPr id="9" name="TextBox 8"/>
          <p:cNvSpPr txBox="1"/>
          <p:nvPr/>
        </p:nvSpPr>
        <p:spPr>
          <a:xfrm>
            <a:off x="595086" y="1407886"/>
            <a:ext cx="3248069"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Plant Facility Location</a:t>
            </a:r>
            <a:endParaRPr lang="en-US" sz="2400" b="1" dirty="0"/>
          </a:p>
        </p:txBody>
      </p:sp>
    </p:spTree>
    <p:extLst>
      <p:ext uri="{BB962C8B-B14F-4D97-AF65-F5344CB8AC3E}">
        <p14:creationId xmlns:p14="http://schemas.microsoft.com/office/powerpoint/2010/main" val="30313946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19</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Technical 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pic>
        <p:nvPicPr>
          <p:cNvPr id="8" name="Picture 7"/>
          <p:cNvPicPr>
            <a:picLocks noChangeAspect="1"/>
          </p:cNvPicPr>
          <p:nvPr/>
        </p:nvPicPr>
        <p:blipFill>
          <a:blip r:embed="rId2"/>
          <a:stretch>
            <a:fillRect/>
          </a:stretch>
        </p:blipFill>
        <p:spPr>
          <a:xfrm>
            <a:off x="288682" y="1676400"/>
            <a:ext cx="11614636" cy="4679950"/>
          </a:xfrm>
          <a:prstGeom prst="rect">
            <a:avLst/>
          </a:prstGeom>
        </p:spPr>
      </p:pic>
      <p:sp>
        <p:nvSpPr>
          <p:cNvPr id="9" name="TextBox 8"/>
          <p:cNvSpPr txBox="1"/>
          <p:nvPr/>
        </p:nvSpPr>
        <p:spPr>
          <a:xfrm>
            <a:off x="520700" y="1214735"/>
            <a:ext cx="2059603"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Plant Layout</a:t>
            </a:r>
            <a:endParaRPr lang="en-US" sz="2400" b="1" dirty="0"/>
          </a:p>
        </p:txBody>
      </p:sp>
    </p:spTree>
    <p:extLst>
      <p:ext uri="{BB962C8B-B14F-4D97-AF65-F5344CB8AC3E}">
        <p14:creationId xmlns:p14="http://schemas.microsoft.com/office/powerpoint/2010/main" val="2088069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a:extLst>
              <a:ext uri="{FF2B5EF4-FFF2-40B4-BE49-F238E27FC236}">
                <a16:creationId xmlns:a16="http://schemas.microsoft.com/office/drawing/2014/main" id="{84EC956B-C8E2-4A03-8280-EA6569F35CCC}"/>
              </a:ext>
            </a:extLst>
          </p:cNvPr>
          <p:cNvGraphicFramePr/>
          <p:nvPr>
            <p:extLst>
              <p:ext uri="{D42A27DB-BD31-4B8C-83A1-F6EECF244321}">
                <p14:modId xmlns:p14="http://schemas.microsoft.com/office/powerpoint/2010/main" val="238967232"/>
              </p:ext>
            </p:extLst>
          </p:nvPr>
        </p:nvGraphicFramePr>
        <p:xfrm>
          <a:off x="504969" y="997866"/>
          <a:ext cx="8816454" cy="48622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ECCF51D2-5A8F-4A7F-8036-B26711319CC5}"/>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990684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20</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Financial</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aphicFrame>
        <p:nvGraphicFramePr>
          <p:cNvPr id="8" name="Table 7"/>
          <p:cNvGraphicFramePr>
            <a:graphicFrameLocks noGrp="1"/>
          </p:cNvGraphicFramePr>
          <p:nvPr>
            <p:extLst>
              <p:ext uri="{D42A27DB-BD31-4B8C-83A1-F6EECF244321}">
                <p14:modId xmlns:p14="http://schemas.microsoft.com/office/powerpoint/2010/main" val="2977938988"/>
              </p:ext>
            </p:extLst>
          </p:nvPr>
        </p:nvGraphicFramePr>
        <p:xfrm>
          <a:off x="1376516" y="2072629"/>
          <a:ext cx="9438968" cy="4477095"/>
        </p:xfrm>
        <a:graphic>
          <a:graphicData uri="http://schemas.openxmlformats.org/drawingml/2006/table">
            <a:tbl>
              <a:tblPr firstRow="1" firstCol="1" lastRow="1" bandRow="1">
                <a:tableStyleId>{3C2FFA5D-87B4-456A-9821-1D502468CF0F}</a:tableStyleId>
              </a:tblPr>
              <a:tblGrid>
                <a:gridCol w="5851598">
                  <a:extLst>
                    <a:ext uri="{9D8B030D-6E8A-4147-A177-3AD203B41FA5}">
                      <a16:colId xmlns:a16="http://schemas.microsoft.com/office/drawing/2014/main" val="828386437"/>
                    </a:ext>
                  </a:extLst>
                </a:gridCol>
                <a:gridCol w="3587370">
                  <a:extLst>
                    <a:ext uri="{9D8B030D-6E8A-4147-A177-3AD203B41FA5}">
                      <a16:colId xmlns:a16="http://schemas.microsoft.com/office/drawing/2014/main" val="3850759611"/>
                    </a:ext>
                  </a:extLst>
                </a:gridCol>
              </a:tblGrid>
              <a:tr h="717664">
                <a:tc>
                  <a:txBody>
                    <a:bodyPr/>
                    <a:lstStyle/>
                    <a:p>
                      <a:pPr marL="0" marR="0" algn="ctr">
                        <a:lnSpc>
                          <a:spcPct val="107000"/>
                        </a:lnSpc>
                        <a:spcBef>
                          <a:spcPts val="0"/>
                        </a:spcBef>
                        <a:spcAft>
                          <a:spcPts val="0"/>
                        </a:spcAft>
                      </a:pPr>
                      <a:r>
                        <a:rPr lang="en-US" sz="2400" dirty="0">
                          <a:effectLst/>
                        </a:rPr>
                        <a:t>Startup Capital Elements</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400" dirty="0">
                          <a:effectLst/>
                        </a:rPr>
                        <a:t>Elements Cost in NIS</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47637202"/>
                  </a:ext>
                </a:extLst>
              </a:tr>
              <a:tr h="451253">
                <a:tc>
                  <a:txBody>
                    <a:bodyPr/>
                    <a:lstStyle/>
                    <a:p>
                      <a:pPr marL="0" marR="0" algn="just">
                        <a:lnSpc>
                          <a:spcPct val="107000"/>
                        </a:lnSpc>
                        <a:spcBef>
                          <a:spcPts val="0"/>
                        </a:spcBef>
                        <a:spcAft>
                          <a:spcPts val="0"/>
                        </a:spcAft>
                      </a:pPr>
                      <a:r>
                        <a:rPr lang="en-US" sz="2400">
                          <a:effectLst/>
                        </a:rPr>
                        <a:t>Land price</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220,200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62749792"/>
                  </a:ext>
                </a:extLst>
              </a:tr>
              <a:tr h="472950">
                <a:tc>
                  <a:txBody>
                    <a:bodyPr/>
                    <a:lstStyle/>
                    <a:p>
                      <a:pPr marL="0" marR="0" algn="just">
                        <a:lnSpc>
                          <a:spcPct val="107000"/>
                        </a:lnSpc>
                        <a:spcBef>
                          <a:spcPts val="0"/>
                        </a:spcBef>
                        <a:spcAft>
                          <a:spcPts val="0"/>
                        </a:spcAft>
                      </a:pPr>
                      <a:r>
                        <a:rPr lang="en-US" sz="2400" dirty="0">
                          <a:effectLst/>
                        </a:rPr>
                        <a:t>Construction Cost</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912,200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13522685"/>
                  </a:ext>
                </a:extLst>
              </a:tr>
              <a:tr h="472950">
                <a:tc>
                  <a:txBody>
                    <a:bodyPr/>
                    <a:lstStyle/>
                    <a:p>
                      <a:pPr marL="0" marR="0" algn="just">
                        <a:lnSpc>
                          <a:spcPct val="107000"/>
                        </a:lnSpc>
                        <a:spcBef>
                          <a:spcPts val="0"/>
                        </a:spcBef>
                        <a:spcAft>
                          <a:spcPts val="0"/>
                        </a:spcAft>
                      </a:pPr>
                      <a:r>
                        <a:rPr lang="en-US" sz="2400">
                          <a:effectLst/>
                        </a:rPr>
                        <a:t>Electricity Cost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140,345</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29736041"/>
                  </a:ext>
                </a:extLst>
              </a:tr>
              <a:tr h="472950">
                <a:tc>
                  <a:txBody>
                    <a:bodyPr/>
                    <a:lstStyle/>
                    <a:p>
                      <a:pPr marL="0" marR="0" algn="just">
                        <a:lnSpc>
                          <a:spcPct val="107000"/>
                        </a:lnSpc>
                        <a:spcBef>
                          <a:spcPts val="0"/>
                        </a:spcBef>
                        <a:spcAft>
                          <a:spcPts val="0"/>
                        </a:spcAft>
                      </a:pPr>
                      <a:r>
                        <a:rPr lang="en-US" sz="2400">
                          <a:effectLst/>
                        </a:rPr>
                        <a:t>Water System cost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dirty="0">
                          <a:effectLst/>
                        </a:rPr>
                        <a:t>₪</a:t>
                      </a:r>
                      <a:r>
                        <a:rPr lang="en-US" sz="2400" dirty="0">
                          <a:effectLst/>
                        </a:rPr>
                        <a:t>10,000</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49299632"/>
                  </a:ext>
                </a:extLst>
              </a:tr>
              <a:tr h="492175">
                <a:tc>
                  <a:txBody>
                    <a:bodyPr/>
                    <a:lstStyle/>
                    <a:p>
                      <a:pPr marL="0" marR="0" algn="just">
                        <a:lnSpc>
                          <a:spcPct val="107000"/>
                        </a:lnSpc>
                        <a:spcBef>
                          <a:spcPts val="0"/>
                        </a:spcBef>
                        <a:spcAft>
                          <a:spcPts val="0"/>
                        </a:spcAft>
                      </a:pPr>
                      <a:r>
                        <a:rPr lang="en-US" sz="2400">
                          <a:effectLst/>
                        </a:rPr>
                        <a:t>Other Supportive Equipment to production</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16,650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18780434"/>
                  </a:ext>
                </a:extLst>
              </a:tr>
              <a:tr h="472950">
                <a:tc>
                  <a:txBody>
                    <a:bodyPr/>
                    <a:lstStyle/>
                    <a:p>
                      <a:pPr marL="0" marR="0" algn="just">
                        <a:lnSpc>
                          <a:spcPct val="107000"/>
                        </a:lnSpc>
                        <a:spcBef>
                          <a:spcPts val="0"/>
                        </a:spcBef>
                        <a:spcAft>
                          <a:spcPts val="0"/>
                        </a:spcAft>
                      </a:pPr>
                      <a:r>
                        <a:rPr lang="en-US" sz="2400">
                          <a:effectLst/>
                        </a:rPr>
                        <a:t>Production Equipment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850,259</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51179336"/>
                  </a:ext>
                </a:extLst>
              </a:tr>
              <a:tr h="472950">
                <a:tc>
                  <a:txBody>
                    <a:bodyPr/>
                    <a:lstStyle/>
                    <a:p>
                      <a:pPr marL="0" marR="0" algn="just">
                        <a:lnSpc>
                          <a:spcPct val="107000"/>
                        </a:lnSpc>
                        <a:spcBef>
                          <a:spcPts val="0"/>
                        </a:spcBef>
                        <a:spcAft>
                          <a:spcPts val="0"/>
                        </a:spcAft>
                      </a:pPr>
                      <a:r>
                        <a:rPr lang="en-US" sz="2400" dirty="0">
                          <a:effectLst/>
                        </a:rPr>
                        <a:t>Fittings Mold cost</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dirty="0">
                          <a:effectLst/>
                        </a:rPr>
                        <a:t>₪</a:t>
                      </a:r>
                      <a:r>
                        <a:rPr lang="en-US" sz="2400" dirty="0">
                          <a:effectLst/>
                        </a:rPr>
                        <a:t>1,107,112</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81635840"/>
                  </a:ext>
                </a:extLst>
              </a:tr>
              <a:tr h="451253">
                <a:tc>
                  <a:txBody>
                    <a:bodyPr/>
                    <a:lstStyle/>
                    <a:p>
                      <a:pPr marL="0" marR="0" algn="ctr">
                        <a:lnSpc>
                          <a:spcPct val="107000"/>
                        </a:lnSpc>
                        <a:spcBef>
                          <a:spcPts val="0"/>
                        </a:spcBef>
                        <a:spcAft>
                          <a:spcPts val="0"/>
                        </a:spcAft>
                      </a:pPr>
                      <a:r>
                        <a:rPr lang="en-US" sz="2400" dirty="0">
                          <a:effectLst/>
                        </a:rPr>
                        <a:t>Total</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dirty="0">
                          <a:effectLst/>
                        </a:rPr>
                        <a:t>₪</a:t>
                      </a:r>
                      <a:r>
                        <a:rPr lang="en-US" sz="2400" dirty="0">
                          <a:effectLst/>
                        </a:rPr>
                        <a:t>3,254,766</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723966170"/>
                  </a:ext>
                </a:extLst>
              </a:tr>
            </a:tbl>
          </a:graphicData>
        </a:graphic>
      </p:graphicFrame>
      <p:sp>
        <p:nvSpPr>
          <p:cNvPr id="9" name="TextBox 8"/>
          <p:cNvSpPr txBox="1"/>
          <p:nvPr/>
        </p:nvSpPr>
        <p:spPr>
          <a:xfrm>
            <a:off x="229588" y="1323529"/>
            <a:ext cx="3099054"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Start-up Capital Cost</a:t>
            </a:r>
            <a:endParaRPr lang="en-US" sz="2400" b="1" dirty="0"/>
          </a:p>
        </p:txBody>
      </p:sp>
    </p:spTree>
    <p:extLst>
      <p:ext uri="{BB962C8B-B14F-4D97-AF65-F5344CB8AC3E}">
        <p14:creationId xmlns:p14="http://schemas.microsoft.com/office/powerpoint/2010/main" val="17077774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21</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Financial</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aphicFrame>
        <p:nvGraphicFramePr>
          <p:cNvPr id="7" name="Table 6"/>
          <p:cNvGraphicFramePr>
            <a:graphicFrameLocks noGrp="1"/>
          </p:cNvGraphicFramePr>
          <p:nvPr>
            <p:extLst>
              <p:ext uri="{D42A27DB-BD31-4B8C-83A1-F6EECF244321}">
                <p14:modId xmlns:p14="http://schemas.microsoft.com/office/powerpoint/2010/main" val="1169327388"/>
              </p:ext>
            </p:extLst>
          </p:nvPr>
        </p:nvGraphicFramePr>
        <p:xfrm>
          <a:off x="885371" y="1983521"/>
          <a:ext cx="10145486" cy="4372829"/>
        </p:xfrm>
        <a:graphic>
          <a:graphicData uri="http://schemas.openxmlformats.org/drawingml/2006/table">
            <a:tbl>
              <a:tblPr firstRow="1" lastRow="1" bandRow="1">
                <a:tableStyleId>{5C22544A-7EE6-4342-B048-85BDC9FD1C3A}</a:tableStyleId>
              </a:tblPr>
              <a:tblGrid>
                <a:gridCol w="5283200">
                  <a:extLst>
                    <a:ext uri="{9D8B030D-6E8A-4147-A177-3AD203B41FA5}">
                      <a16:colId xmlns:a16="http://schemas.microsoft.com/office/drawing/2014/main" val="1474001455"/>
                    </a:ext>
                  </a:extLst>
                </a:gridCol>
                <a:gridCol w="4862286">
                  <a:extLst>
                    <a:ext uri="{9D8B030D-6E8A-4147-A177-3AD203B41FA5}">
                      <a16:colId xmlns:a16="http://schemas.microsoft.com/office/drawing/2014/main" val="2794642621"/>
                    </a:ext>
                  </a:extLst>
                </a:gridCol>
              </a:tblGrid>
              <a:tr h="370468">
                <a:tc>
                  <a:txBody>
                    <a:bodyPr/>
                    <a:lstStyle/>
                    <a:p>
                      <a:pPr marL="0" marR="0" algn="ctr">
                        <a:lnSpc>
                          <a:spcPct val="107000"/>
                        </a:lnSpc>
                        <a:spcBef>
                          <a:spcPts val="0"/>
                        </a:spcBef>
                        <a:spcAft>
                          <a:spcPts val="0"/>
                        </a:spcAft>
                      </a:pPr>
                      <a:r>
                        <a:rPr lang="en-US" sz="2400">
                          <a:effectLst/>
                        </a:rPr>
                        <a:t>Types of Cost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400">
                          <a:effectLst/>
                        </a:rPr>
                        <a:t>Cost (NIS)/year</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60994143"/>
                  </a:ext>
                </a:extLst>
              </a:tr>
              <a:tr h="370468">
                <a:tc>
                  <a:txBody>
                    <a:bodyPr/>
                    <a:lstStyle/>
                    <a:p>
                      <a:pPr marL="0" marR="0" algn="just">
                        <a:lnSpc>
                          <a:spcPct val="107000"/>
                        </a:lnSpc>
                        <a:spcBef>
                          <a:spcPts val="0"/>
                        </a:spcBef>
                        <a:spcAft>
                          <a:spcPts val="0"/>
                        </a:spcAft>
                      </a:pPr>
                      <a:r>
                        <a:rPr lang="en-US" sz="2400" dirty="0">
                          <a:effectLst/>
                        </a:rPr>
                        <a:t>Salaries</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360,000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52770294"/>
                  </a:ext>
                </a:extLst>
              </a:tr>
              <a:tr h="370468">
                <a:tc>
                  <a:txBody>
                    <a:bodyPr/>
                    <a:lstStyle/>
                    <a:p>
                      <a:pPr marL="0" marR="0" algn="just">
                        <a:lnSpc>
                          <a:spcPct val="107000"/>
                        </a:lnSpc>
                        <a:spcBef>
                          <a:spcPts val="0"/>
                        </a:spcBef>
                        <a:spcAft>
                          <a:spcPts val="0"/>
                        </a:spcAft>
                      </a:pPr>
                      <a:r>
                        <a:rPr lang="en-US" sz="2400">
                          <a:effectLst/>
                        </a:rPr>
                        <a:t>Depreciation</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97,219.18</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93916667"/>
                  </a:ext>
                </a:extLst>
              </a:tr>
              <a:tr h="370468">
                <a:tc>
                  <a:txBody>
                    <a:bodyPr/>
                    <a:lstStyle/>
                    <a:p>
                      <a:pPr marL="0" marR="0" algn="just">
                        <a:lnSpc>
                          <a:spcPct val="107000"/>
                        </a:lnSpc>
                        <a:spcBef>
                          <a:spcPts val="0"/>
                        </a:spcBef>
                        <a:spcAft>
                          <a:spcPts val="0"/>
                        </a:spcAft>
                      </a:pPr>
                      <a:r>
                        <a:rPr lang="en-US" sz="2400">
                          <a:effectLst/>
                        </a:rPr>
                        <a:t>Insurance</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27,638.95</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38649552"/>
                  </a:ext>
                </a:extLst>
              </a:tr>
              <a:tr h="370468">
                <a:tc>
                  <a:txBody>
                    <a:bodyPr/>
                    <a:lstStyle/>
                    <a:p>
                      <a:pPr marL="0" marR="0" algn="just">
                        <a:lnSpc>
                          <a:spcPct val="107000"/>
                        </a:lnSpc>
                        <a:spcBef>
                          <a:spcPts val="0"/>
                        </a:spcBef>
                        <a:spcAft>
                          <a:spcPts val="0"/>
                        </a:spcAft>
                      </a:pPr>
                      <a:r>
                        <a:rPr lang="en-US" sz="2400">
                          <a:effectLst/>
                        </a:rPr>
                        <a:t>Other cost</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6,000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12099327"/>
                  </a:ext>
                </a:extLst>
              </a:tr>
              <a:tr h="370468">
                <a:tc>
                  <a:txBody>
                    <a:bodyPr/>
                    <a:lstStyle/>
                    <a:p>
                      <a:pPr marL="0" marR="0" algn="just">
                        <a:lnSpc>
                          <a:spcPct val="107000"/>
                        </a:lnSpc>
                        <a:spcBef>
                          <a:spcPts val="0"/>
                        </a:spcBef>
                        <a:spcAft>
                          <a:spcPts val="0"/>
                        </a:spcAft>
                      </a:pPr>
                      <a:r>
                        <a:rPr lang="en-US" sz="2400">
                          <a:effectLst/>
                        </a:rPr>
                        <a:t>Lighting and fuel consumption</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85,536</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39535667"/>
                  </a:ext>
                </a:extLst>
              </a:tr>
              <a:tr h="370468">
                <a:tc>
                  <a:txBody>
                    <a:bodyPr/>
                    <a:lstStyle/>
                    <a:p>
                      <a:pPr marL="0" marR="0" algn="just">
                        <a:lnSpc>
                          <a:spcPct val="107000"/>
                        </a:lnSpc>
                        <a:spcBef>
                          <a:spcPts val="0"/>
                        </a:spcBef>
                        <a:spcAft>
                          <a:spcPts val="0"/>
                        </a:spcAft>
                      </a:pPr>
                      <a:r>
                        <a:rPr lang="en-US" sz="2400">
                          <a:effectLst/>
                        </a:rPr>
                        <a:t>Office Expenses</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dirty="0">
                          <a:effectLst/>
                        </a:rPr>
                        <a:t>₪</a:t>
                      </a:r>
                      <a:r>
                        <a:rPr lang="en-US" sz="2400" dirty="0">
                          <a:effectLst/>
                        </a:rPr>
                        <a:t>600</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97571234"/>
                  </a:ext>
                </a:extLst>
              </a:tr>
              <a:tr h="459319">
                <a:tc>
                  <a:txBody>
                    <a:bodyPr/>
                    <a:lstStyle/>
                    <a:p>
                      <a:pPr marL="0" marR="0" algn="just">
                        <a:lnSpc>
                          <a:spcPct val="107000"/>
                        </a:lnSpc>
                        <a:spcBef>
                          <a:spcPts val="0"/>
                        </a:spcBef>
                        <a:spcAft>
                          <a:spcPts val="0"/>
                        </a:spcAft>
                      </a:pPr>
                      <a:r>
                        <a:rPr lang="en-US" sz="2400">
                          <a:effectLst/>
                        </a:rPr>
                        <a:t>Machinery &amp; Equipment Maintenance</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42,512.9</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35099852"/>
                  </a:ext>
                </a:extLst>
              </a:tr>
              <a:tr h="370468">
                <a:tc>
                  <a:txBody>
                    <a:bodyPr/>
                    <a:lstStyle/>
                    <a:p>
                      <a:pPr marL="0" marR="0" algn="just">
                        <a:lnSpc>
                          <a:spcPct val="107000"/>
                        </a:lnSpc>
                        <a:spcBef>
                          <a:spcPts val="0"/>
                        </a:spcBef>
                        <a:spcAft>
                          <a:spcPts val="0"/>
                        </a:spcAft>
                      </a:pPr>
                      <a:r>
                        <a:rPr lang="en-US" sz="2400">
                          <a:effectLst/>
                        </a:rPr>
                        <a:t>Inflation Growth Rate</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130,190.69</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75422440"/>
                  </a:ext>
                </a:extLst>
              </a:tr>
              <a:tr h="370468">
                <a:tc>
                  <a:txBody>
                    <a:bodyPr/>
                    <a:lstStyle/>
                    <a:p>
                      <a:pPr marL="0" marR="0" algn="just">
                        <a:lnSpc>
                          <a:spcPct val="107000"/>
                        </a:lnSpc>
                        <a:spcBef>
                          <a:spcPts val="0"/>
                        </a:spcBef>
                        <a:spcAft>
                          <a:spcPts val="0"/>
                        </a:spcAft>
                      </a:pPr>
                      <a:r>
                        <a:rPr lang="en-US" sz="2400">
                          <a:effectLst/>
                        </a:rPr>
                        <a:t>Salaries Growth Rate</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a:effectLst/>
                        </a:rPr>
                        <a:t>₪</a:t>
                      </a:r>
                      <a:r>
                        <a:rPr lang="en-US" sz="2400">
                          <a:effectLst/>
                        </a:rPr>
                        <a:t>36,000</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55447291"/>
                  </a:ext>
                </a:extLst>
              </a:tr>
              <a:tr h="370468">
                <a:tc>
                  <a:txBody>
                    <a:bodyPr/>
                    <a:lstStyle/>
                    <a:p>
                      <a:pPr marL="0" marR="0" algn="ctr">
                        <a:lnSpc>
                          <a:spcPct val="107000"/>
                        </a:lnSpc>
                        <a:spcBef>
                          <a:spcPts val="0"/>
                        </a:spcBef>
                        <a:spcAft>
                          <a:spcPts val="0"/>
                        </a:spcAft>
                      </a:pPr>
                      <a:r>
                        <a:rPr lang="en-US" sz="2400">
                          <a:effectLst/>
                        </a:rPr>
                        <a:t>Total</a:t>
                      </a:r>
                      <a:endParaRPr lang="en-US" sz="2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he-IL" sz="2400" dirty="0">
                          <a:effectLst/>
                        </a:rPr>
                        <a:t>₪</a:t>
                      </a:r>
                      <a:r>
                        <a:rPr lang="en-US" sz="2400" dirty="0">
                          <a:effectLst/>
                        </a:rPr>
                        <a:t>785,697.7</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85602694"/>
                  </a:ext>
                </a:extLst>
              </a:tr>
            </a:tbl>
          </a:graphicData>
        </a:graphic>
      </p:graphicFrame>
      <p:sp>
        <p:nvSpPr>
          <p:cNvPr id="8" name="TextBox 7"/>
          <p:cNvSpPr txBox="1"/>
          <p:nvPr/>
        </p:nvSpPr>
        <p:spPr>
          <a:xfrm>
            <a:off x="229588" y="1251211"/>
            <a:ext cx="3311099"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Total Operational Cost</a:t>
            </a:r>
            <a:endParaRPr lang="en-US" sz="2400" b="1" dirty="0"/>
          </a:p>
        </p:txBody>
      </p:sp>
    </p:spTree>
    <p:extLst>
      <p:ext uri="{BB962C8B-B14F-4D97-AF65-F5344CB8AC3E}">
        <p14:creationId xmlns:p14="http://schemas.microsoft.com/office/powerpoint/2010/main" val="360881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10454652"/>
              </p:ext>
            </p:extLst>
          </p:nvPr>
        </p:nvGraphicFramePr>
        <p:xfrm>
          <a:off x="754747" y="2423888"/>
          <a:ext cx="10599052" cy="3876231"/>
        </p:xfrm>
        <a:graphic>
          <a:graphicData uri="http://schemas.openxmlformats.org/drawingml/2006/table">
            <a:tbl>
              <a:tblPr firstRow="1" firstCol="1" bandRow="1">
                <a:tableStyleId>{6E25E649-3F16-4E02-A733-19D2CDBF48F0}</a:tableStyleId>
              </a:tblPr>
              <a:tblGrid>
                <a:gridCol w="1349824">
                  <a:extLst>
                    <a:ext uri="{9D8B030D-6E8A-4147-A177-3AD203B41FA5}">
                      <a16:colId xmlns:a16="http://schemas.microsoft.com/office/drawing/2014/main" val="1775157204"/>
                    </a:ext>
                  </a:extLst>
                </a:gridCol>
                <a:gridCol w="986972">
                  <a:extLst>
                    <a:ext uri="{9D8B030D-6E8A-4147-A177-3AD203B41FA5}">
                      <a16:colId xmlns:a16="http://schemas.microsoft.com/office/drawing/2014/main" val="795630161"/>
                    </a:ext>
                  </a:extLst>
                </a:gridCol>
                <a:gridCol w="1077663">
                  <a:extLst>
                    <a:ext uri="{9D8B030D-6E8A-4147-A177-3AD203B41FA5}">
                      <a16:colId xmlns:a16="http://schemas.microsoft.com/office/drawing/2014/main" val="1214593391"/>
                    </a:ext>
                  </a:extLst>
                </a:gridCol>
                <a:gridCol w="1138153">
                  <a:extLst>
                    <a:ext uri="{9D8B030D-6E8A-4147-A177-3AD203B41FA5}">
                      <a16:colId xmlns:a16="http://schemas.microsoft.com/office/drawing/2014/main" val="2214029402"/>
                    </a:ext>
                  </a:extLst>
                </a:gridCol>
                <a:gridCol w="1138153">
                  <a:extLst>
                    <a:ext uri="{9D8B030D-6E8A-4147-A177-3AD203B41FA5}">
                      <a16:colId xmlns:a16="http://schemas.microsoft.com/office/drawing/2014/main" val="3221962582"/>
                    </a:ext>
                  </a:extLst>
                </a:gridCol>
                <a:gridCol w="1138153">
                  <a:extLst>
                    <a:ext uri="{9D8B030D-6E8A-4147-A177-3AD203B41FA5}">
                      <a16:colId xmlns:a16="http://schemas.microsoft.com/office/drawing/2014/main" val="2031682712"/>
                    </a:ext>
                  </a:extLst>
                </a:gridCol>
                <a:gridCol w="1138153">
                  <a:extLst>
                    <a:ext uri="{9D8B030D-6E8A-4147-A177-3AD203B41FA5}">
                      <a16:colId xmlns:a16="http://schemas.microsoft.com/office/drawing/2014/main" val="71829338"/>
                    </a:ext>
                  </a:extLst>
                </a:gridCol>
                <a:gridCol w="1493828">
                  <a:extLst>
                    <a:ext uri="{9D8B030D-6E8A-4147-A177-3AD203B41FA5}">
                      <a16:colId xmlns:a16="http://schemas.microsoft.com/office/drawing/2014/main" val="1055718291"/>
                    </a:ext>
                  </a:extLst>
                </a:gridCol>
                <a:gridCol w="1138153">
                  <a:extLst>
                    <a:ext uri="{9D8B030D-6E8A-4147-A177-3AD203B41FA5}">
                      <a16:colId xmlns:a16="http://schemas.microsoft.com/office/drawing/2014/main" val="251445775"/>
                    </a:ext>
                  </a:extLst>
                </a:gridCol>
              </a:tblGrid>
              <a:tr h="703175">
                <a:tc>
                  <a:txBody>
                    <a:bodyPr/>
                    <a:lstStyle/>
                    <a:p>
                      <a:pPr algn="ctr" fontAlgn="b"/>
                      <a:r>
                        <a:rPr lang="en-US" sz="1600" u="none" strike="noStrike" dirty="0" smtClean="0">
                          <a:effectLst/>
                        </a:rPr>
                        <a:t>Product Dimension</a:t>
                      </a:r>
                      <a:endParaRPr lang="en-US" sz="1600" b="0" i="0" u="none" strike="noStrike" dirty="0">
                        <a:solidFill>
                          <a:srgbClr val="000000"/>
                        </a:solidFill>
                        <a:effectLst/>
                        <a:latin typeface="Calibri" panose="020F0502020204030204" pitchFamily="34"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Pipe </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Coupling</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End </a:t>
                      </a:r>
                      <a:r>
                        <a:rPr lang="en-US" sz="1600" u="none" strike="noStrike" dirty="0">
                          <a:effectLst/>
                        </a:rPr>
                        <a:t>cap</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Equal </a:t>
                      </a:r>
                      <a:r>
                        <a:rPr lang="en-US" sz="1600" u="none" strike="noStrike" dirty="0">
                          <a:effectLst/>
                        </a:rPr>
                        <a:t>tee</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Elbow 45°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Elbow 90° </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Reduced </a:t>
                      </a:r>
                      <a:r>
                        <a:rPr lang="en-US" sz="1600" u="none" strike="noStrike" dirty="0">
                          <a:effectLst/>
                        </a:rPr>
                        <a:t>tee</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Reducer</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87364766"/>
                  </a:ext>
                </a:extLst>
              </a:tr>
              <a:tr h="687031">
                <a:tc>
                  <a:txBody>
                    <a:bodyPr/>
                    <a:lstStyle/>
                    <a:p>
                      <a:pPr algn="ctr" fontAlgn="b"/>
                      <a:r>
                        <a:rPr lang="en-US" sz="1600" u="none" strike="noStrike" dirty="0" smtClean="0">
                          <a:effectLst/>
                        </a:rPr>
                        <a:t>Ø20 mm</a:t>
                      </a:r>
                    </a:p>
                    <a:p>
                      <a:pPr algn="ctr" fontAlgn="b"/>
                      <a:r>
                        <a:rPr lang="en-US" sz="1600" u="none" strike="noStrike" dirty="0" smtClean="0">
                          <a:effectLst/>
                        </a:rPr>
                        <a:t>(20 x 25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₪2.2342</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15.071</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78.914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30.85833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26.094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19.29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26.265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34.22</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01069658"/>
                  </a:ext>
                </a:extLst>
              </a:tr>
              <a:tr h="437425">
                <a:tc>
                  <a:txBody>
                    <a:bodyPr/>
                    <a:lstStyle/>
                    <a:p>
                      <a:pPr algn="ctr" fontAlgn="b"/>
                      <a:r>
                        <a:rPr lang="en-US" sz="1600" u="none" strike="noStrike" dirty="0" smtClean="0">
                          <a:effectLst/>
                        </a:rPr>
                        <a:t>Ø</a:t>
                      </a:r>
                      <a:r>
                        <a:rPr lang="en-US" sz="1600" u="none" strike="noStrike" dirty="0" smtClean="0">
                          <a:effectLst/>
                        </a:rPr>
                        <a:t>25 mm</a:t>
                      </a:r>
                    </a:p>
                    <a:p>
                      <a:pPr algn="ctr" fontAlgn="b"/>
                      <a:r>
                        <a:rPr lang="en-US" sz="1600" u="none" strike="noStrike" dirty="0" smtClean="0">
                          <a:effectLst/>
                        </a:rPr>
                        <a:t>(32 x 25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a:t>
                      </a:r>
                      <a:r>
                        <a:rPr lang="en-US" sz="1600" u="none" strike="noStrike" dirty="0" smtClean="0">
                          <a:effectLst/>
                        </a:rPr>
                        <a:t>3.1704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15.242</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78.914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30.94433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26.235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19.375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26.607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34.22</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21793762"/>
                  </a:ext>
                </a:extLst>
              </a:tr>
              <a:tr h="437425">
                <a:tc>
                  <a:txBody>
                    <a:bodyPr/>
                    <a:lstStyle/>
                    <a:p>
                      <a:pPr algn="ctr" fontAlgn="b"/>
                      <a:r>
                        <a:rPr lang="en-US" sz="1600" u="none" strike="noStrike" dirty="0" smtClean="0">
                          <a:effectLst/>
                        </a:rPr>
                        <a:t>Ø</a:t>
                      </a:r>
                      <a:r>
                        <a:rPr lang="en-US" sz="1600" u="none" strike="noStrike" dirty="0" smtClean="0">
                          <a:effectLst/>
                        </a:rPr>
                        <a:t>32 mm</a:t>
                      </a:r>
                    </a:p>
                    <a:p>
                      <a:pPr algn="ctr" fontAlgn="b"/>
                      <a:r>
                        <a:rPr lang="en-US" sz="1600" u="none" strike="noStrike" dirty="0" smtClean="0">
                          <a:effectLst/>
                        </a:rPr>
                        <a:t>(40</a:t>
                      </a:r>
                      <a:r>
                        <a:rPr lang="en-US" sz="1600" u="none" strike="noStrike" baseline="0" dirty="0" smtClean="0">
                          <a:effectLst/>
                        </a:rPr>
                        <a:t> x 25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a:t>
                      </a:r>
                      <a:r>
                        <a:rPr lang="en-US" sz="1600" u="none" strike="noStrike" dirty="0" smtClean="0">
                          <a:effectLst/>
                        </a:rPr>
                        <a:t>4.554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13.82509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50.21452</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21.66057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19.21886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16.0229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19.90185714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19.8669</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785325806"/>
                  </a:ext>
                </a:extLst>
              </a:tr>
              <a:tr h="437425">
                <a:tc>
                  <a:txBody>
                    <a:bodyPr/>
                    <a:lstStyle/>
                    <a:p>
                      <a:pPr algn="ctr" fontAlgn="b"/>
                      <a:r>
                        <a:rPr lang="en-US" sz="1600" u="none" strike="noStrike" dirty="0" smtClean="0">
                          <a:effectLst/>
                        </a:rPr>
                        <a:t>Ø</a:t>
                      </a:r>
                      <a:r>
                        <a:rPr lang="en-US" sz="1600" u="none" strike="noStrike" dirty="0" smtClean="0">
                          <a:effectLst/>
                        </a:rPr>
                        <a:t>40 mm</a:t>
                      </a:r>
                    </a:p>
                    <a:p>
                      <a:pPr algn="ctr" fontAlgn="b"/>
                      <a:r>
                        <a:rPr lang="en-US" sz="1600" u="none" strike="noStrike" dirty="0" smtClean="0">
                          <a:effectLst/>
                        </a:rPr>
                        <a:t>(50 x 25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a:t>
                      </a:r>
                      <a:r>
                        <a:rPr lang="en-US" sz="1600" u="none" strike="noStrike" dirty="0" smtClean="0">
                          <a:effectLst/>
                        </a:rPr>
                        <a:t>6.755077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13.14355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34.73754</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16.8731</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15.51419</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14.49425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16.52734615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12.38738</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59206930"/>
                  </a:ext>
                </a:extLst>
              </a:tr>
              <a:tr h="437425">
                <a:tc>
                  <a:txBody>
                    <a:bodyPr/>
                    <a:lstStyle/>
                    <a:p>
                      <a:pPr algn="ctr" fontAlgn="b"/>
                      <a:r>
                        <a:rPr lang="en-US" sz="1600" u="none" strike="noStrike" dirty="0" smtClean="0">
                          <a:effectLst/>
                        </a:rPr>
                        <a:t>Ø</a:t>
                      </a:r>
                      <a:r>
                        <a:rPr lang="en-US" sz="1600" u="none" strike="noStrike" dirty="0" smtClean="0">
                          <a:effectLst/>
                        </a:rPr>
                        <a:t>50 mm</a:t>
                      </a:r>
                    </a:p>
                    <a:p>
                      <a:pPr algn="ctr" fontAlgn="b"/>
                      <a:r>
                        <a:rPr lang="en-US" sz="1600" u="none" strike="noStrike" dirty="0" smtClean="0">
                          <a:effectLst/>
                        </a:rPr>
                        <a:t>(50 x 40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smtClean="0">
                          <a:effectLst/>
                        </a:rPr>
                        <a:t>₪</a:t>
                      </a:r>
                      <a:r>
                        <a:rPr lang="en-US" sz="1600" u="none" strike="noStrike" dirty="0" smtClean="0">
                          <a:effectLst/>
                        </a:rPr>
                        <a:t>10.51325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13.62883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35.28663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17.96766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16.21333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15.20435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16.72633333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12.66114</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6030407"/>
                  </a:ext>
                </a:extLst>
              </a:tr>
              <a:tr h="437425">
                <a:tc>
                  <a:txBody>
                    <a:bodyPr/>
                    <a:lstStyle/>
                    <a:p>
                      <a:pPr algn="ctr" fontAlgn="b"/>
                      <a:r>
                        <a:rPr lang="en-US" sz="1600" u="none" strike="noStrike" dirty="0" smtClean="0">
                          <a:effectLst/>
                        </a:rPr>
                        <a:t>Ø</a:t>
                      </a:r>
                      <a:r>
                        <a:rPr lang="en-US" sz="1600" u="none" strike="noStrike" dirty="0" smtClean="0">
                          <a:effectLst/>
                        </a:rPr>
                        <a:t>63 mm</a:t>
                      </a:r>
                    </a:p>
                    <a:p>
                      <a:pPr algn="ctr" fontAlgn="b"/>
                      <a:r>
                        <a:rPr lang="en-US" sz="1600" u="none" strike="noStrike" dirty="0" smtClean="0">
                          <a:effectLst/>
                        </a:rPr>
                        <a:t>(63 x 50 mm)</a:t>
                      </a:r>
                      <a:endParaRPr lang="en-US" sz="1600" b="0"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en-US" sz="1600" u="none" strike="noStrike" dirty="0" smtClean="0">
                          <a:effectLst/>
                        </a:rPr>
                        <a:t>₪</a:t>
                      </a:r>
                      <a:r>
                        <a:rPr lang="en-US" sz="1600" u="none" strike="noStrike" dirty="0" smtClean="0">
                          <a:effectLst/>
                        </a:rPr>
                        <a:t>16.51336</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14.35283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34.17667</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19.22133</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17.0885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16.53858</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17.8565</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600" u="none" strike="noStrike" dirty="0" smtClean="0">
                          <a:effectLst/>
                        </a:rPr>
                        <a:t>₪</a:t>
                      </a:r>
                      <a:r>
                        <a:rPr lang="en-US" sz="1600" u="none" strike="noStrike" dirty="0" smtClean="0">
                          <a:effectLst/>
                        </a:rPr>
                        <a:t>12.53433</a:t>
                      </a:r>
                      <a:endParaRPr lang="en-US" sz="16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11383209"/>
                  </a:ext>
                </a:extLst>
              </a:tr>
            </a:tbl>
          </a:graphicData>
        </a:graphic>
      </p:graphicFrame>
      <p:grpSp>
        <p:nvGrpSpPr>
          <p:cNvPr id="7" name="Group 6"/>
          <p:cNvGrpSpPr/>
          <p:nvPr/>
        </p:nvGrpSpPr>
        <p:grpSpPr>
          <a:xfrm>
            <a:off x="186267" y="203977"/>
            <a:ext cx="5418665" cy="887445"/>
            <a:chOff x="0" y="0"/>
            <a:chExt cx="5418665" cy="887445"/>
          </a:xfrm>
        </p:grpSpPr>
        <p:sp>
          <p:nvSpPr>
            <p:cNvPr id="8" name="Rounded Rectangle 7"/>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9"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Financial</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10" name="TextBox 9"/>
          <p:cNvSpPr txBox="1"/>
          <p:nvPr/>
        </p:nvSpPr>
        <p:spPr>
          <a:xfrm>
            <a:off x="229588" y="1526822"/>
            <a:ext cx="10703123"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The total cost for each product depending on the annually production quantities</a:t>
            </a:r>
            <a:endParaRPr lang="en-US" sz="2400" b="1" dirty="0"/>
          </a:p>
        </p:txBody>
      </p:sp>
    </p:spTree>
    <p:extLst>
      <p:ext uri="{BB962C8B-B14F-4D97-AF65-F5344CB8AC3E}">
        <p14:creationId xmlns:p14="http://schemas.microsoft.com/office/powerpoint/2010/main" val="6495296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23</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Financial</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7" name="TextBox 6"/>
          <p:cNvSpPr txBox="1"/>
          <p:nvPr/>
        </p:nvSpPr>
        <p:spPr>
          <a:xfrm>
            <a:off x="609600" y="1364343"/>
            <a:ext cx="2853795" cy="461665"/>
          </a:xfrm>
          <a:prstGeom prst="rect">
            <a:avLst/>
          </a:prstGeom>
          <a:noFill/>
        </p:spPr>
        <p:txBody>
          <a:bodyPr wrap="none" rtlCol="0">
            <a:spAutoFit/>
          </a:bodyPr>
          <a:lstStyle/>
          <a:p>
            <a:pPr marL="285750" indent="-285750">
              <a:buFont typeface="Wingdings" panose="05000000000000000000" pitchFamily="2" charset="2"/>
              <a:buChar char="§"/>
            </a:pPr>
            <a:r>
              <a:rPr lang="en-US" sz="2400" b="1" dirty="0" smtClean="0"/>
              <a:t>Project Evaluation </a:t>
            </a:r>
            <a:endParaRPr lang="en-US" sz="2400" b="1" dirty="0"/>
          </a:p>
        </p:txBody>
      </p:sp>
      <p:sp>
        <p:nvSpPr>
          <p:cNvPr id="8" name="TextBox 7"/>
          <p:cNvSpPr txBox="1"/>
          <p:nvPr/>
        </p:nvSpPr>
        <p:spPr>
          <a:xfrm>
            <a:off x="817531" y="1868096"/>
            <a:ext cx="4787401" cy="46166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Break-Even Point for each product</a:t>
            </a:r>
            <a:endParaRPr lang="en-US" sz="2400" dirty="0"/>
          </a:p>
        </p:txBody>
      </p:sp>
      <p:graphicFrame>
        <p:nvGraphicFramePr>
          <p:cNvPr id="9" name="Table 8"/>
          <p:cNvGraphicFramePr>
            <a:graphicFrameLocks noGrp="1"/>
          </p:cNvGraphicFramePr>
          <p:nvPr>
            <p:extLst>
              <p:ext uri="{D42A27DB-BD31-4B8C-83A1-F6EECF244321}">
                <p14:modId xmlns:p14="http://schemas.microsoft.com/office/powerpoint/2010/main" val="1488010471"/>
              </p:ext>
            </p:extLst>
          </p:nvPr>
        </p:nvGraphicFramePr>
        <p:xfrm>
          <a:off x="1219201" y="2602681"/>
          <a:ext cx="10134599" cy="3753674"/>
        </p:xfrm>
        <a:graphic>
          <a:graphicData uri="http://schemas.openxmlformats.org/drawingml/2006/table">
            <a:tbl>
              <a:tblPr firstRow="1" firstCol="1" bandRow="1">
                <a:tableStyleId>{5C22544A-7EE6-4342-B048-85BDC9FD1C3A}</a:tableStyleId>
              </a:tblPr>
              <a:tblGrid>
                <a:gridCol w="1789769">
                  <a:extLst>
                    <a:ext uri="{9D8B030D-6E8A-4147-A177-3AD203B41FA5}">
                      <a16:colId xmlns:a16="http://schemas.microsoft.com/office/drawing/2014/main" val="1252981002"/>
                    </a:ext>
                  </a:extLst>
                </a:gridCol>
                <a:gridCol w="1193856">
                  <a:extLst>
                    <a:ext uri="{9D8B030D-6E8A-4147-A177-3AD203B41FA5}">
                      <a16:colId xmlns:a16="http://schemas.microsoft.com/office/drawing/2014/main" val="59558943"/>
                    </a:ext>
                  </a:extLst>
                </a:gridCol>
                <a:gridCol w="1193856">
                  <a:extLst>
                    <a:ext uri="{9D8B030D-6E8A-4147-A177-3AD203B41FA5}">
                      <a16:colId xmlns:a16="http://schemas.microsoft.com/office/drawing/2014/main" val="151551842"/>
                    </a:ext>
                  </a:extLst>
                </a:gridCol>
                <a:gridCol w="1001298">
                  <a:extLst>
                    <a:ext uri="{9D8B030D-6E8A-4147-A177-3AD203B41FA5}">
                      <a16:colId xmlns:a16="http://schemas.microsoft.com/office/drawing/2014/main" val="1562258424"/>
                    </a:ext>
                  </a:extLst>
                </a:gridCol>
                <a:gridCol w="1001298">
                  <a:extLst>
                    <a:ext uri="{9D8B030D-6E8A-4147-A177-3AD203B41FA5}">
                      <a16:colId xmlns:a16="http://schemas.microsoft.com/office/drawing/2014/main" val="513313474"/>
                    </a:ext>
                  </a:extLst>
                </a:gridCol>
                <a:gridCol w="995218">
                  <a:extLst>
                    <a:ext uri="{9D8B030D-6E8A-4147-A177-3AD203B41FA5}">
                      <a16:colId xmlns:a16="http://schemas.microsoft.com/office/drawing/2014/main" val="2197383670"/>
                    </a:ext>
                  </a:extLst>
                </a:gridCol>
                <a:gridCol w="1193856">
                  <a:extLst>
                    <a:ext uri="{9D8B030D-6E8A-4147-A177-3AD203B41FA5}">
                      <a16:colId xmlns:a16="http://schemas.microsoft.com/office/drawing/2014/main" val="3073351786"/>
                    </a:ext>
                  </a:extLst>
                </a:gridCol>
                <a:gridCol w="1193856">
                  <a:extLst>
                    <a:ext uri="{9D8B030D-6E8A-4147-A177-3AD203B41FA5}">
                      <a16:colId xmlns:a16="http://schemas.microsoft.com/office/drawing/2014/main" val="3330480841"/>
                    </a:ext>
                  </a:extLst>
                </a:gridCol>
                <a:gridCol w="571592">
                  <a:extLst>
                    <a:ext uri="{9D8B030D-6E8A-4147-A177-3AD203B41FA5}">
                      <a16:colId xmlns:a16="http://schemas.microsoft.com/office/drawing/2014/main" val="2499362773"/>
                    </a:ext>
                  </a:extLst>
                </a:gridCol>
              </a:tblGrid>
              <a:tr h="250244">
                <a:tc rowSpan="2">
                  <a:txBody>
                    <a:bodyPr/>
                    <a:lstStyle/>
                    <a:p>
                      <a:pPr marL="0" marR="0" algn="ctr">
                        <a:lnSpc>
                          <a:spcPct val="107000"/>
                        </a:lnSpc>
                        <a:spcBef>
                          <a:spcPts val="0"/>
                        </a:spcBef>
                        <a:spcAft>
                          <a:spcPts val="0"/>
                        </a:spcAft>
                      </a:pPr>
                      <a:r>
                        <a:rPr lang="en-US" sz="1200">
                          <a:effectLst/>
                        </a:rPr>
                        <a:t>Product</a:t>
                      </a:r>
                    </a:p>
                    <a:p>
                      <a:pPr marL="0" marR="0" algn="ctr">
                        <a:lnSpc>
                          <a:spcPct val="107000"/>
                        </a:lnSpc>
                        <a:spcBef>
                          <a:spcPts val="0"/>
                        </a:spcBef>
                        <a:spcAft>
                          <a:spcPts val="0"/>
                        </a:spcAft>
                      </a:pPr>
                      <a:r>
                        <a:rPr lang="en-US" sz="1200">
                          <a:effectLst/>
                        </a:rPr>
                        <a:t>Dimension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gridSpan="8">
                  <a:txBody>
                    <a:bodyPr/>
                    <a:lstStyle/>
                    <a:p>
                      <a:pPr marL="0" marR="0" algn="ctr">
                        <a:lnSpc>
                          <a:spcPct val="107000"/>
                        </a:lnSpc>
                        <a:spcBef>
                          <a:spcPts val="0"/>
                        </a:spcBef>
                        <a:spcAft>
                          <a:spcPts val="0"/>
                        </a:spcAft>
                      </a:pPr>
                      <a:r>
                        <a:rPr lang="en-US" sz="1200">
                          <a:effectLst/>
                        </a:rPr>
                        <a:t>Break-Even Point for Each Product (#Unit)</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70204420"/>
                  </a:ext>
                </a:extLst>
              </a:tr>
              <a:tr h="500490">
                <a:tc vMerge="1">
                  <a:txBody>
                    <a:bodyPr/>
                    <a:lstStyle/>
                    <a:p>
                      <a:endParaRPr lang="en-US"/>
                    </a:p>
                  </a:txBody>
                  <a:tcPr/>
                </a:tc>
                <a:tc>
                  <a:txBody>
                    <a:bodyPr/>
                    <a:lstStyle/>
                    <a:p>
                      <a:pPr marL="0" marR="0" algn="ctr">
                        <a:lnSpc>
                          <a:spcPct val="107000"/>
                        </a:lnSpc>
                        <a:spcBef>
                          <a:spcPts val="0"/>
                        </a:spcBef>
                        <a:spcAft>
                          <a:spcPts val="0"/>
                        </a:spcAft>
                      </a:pPr>
                      <a:r>
                        <a:rPr lang="en-US" sz="1200">
                          <a:effectLst/>
                        </a:rPr>
                        <a:t>Pipe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Coupling</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End Cap</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Equal Tee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Elbow 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Elbow 90°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Reduced Tee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Reducer</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24179340"/>
                  </a:ext>
                </a:extLst>
              </a:tr>
              <a:tr h="500490">
                <a:tc>
                  <a:txBody>
                    <a:bodyPr/>
                    <a:lstStyle/>
                    <a:p>
                      <a:pPr marL="0" marR="0" algn="ctr">
                        <a:lnSpc>
                          <a:spcPct val="107000"/>
                        </a:lnSpc>
                        <a:spcBef>
                          <a:spcPts val="0"/>
                        </a:spcBef>
                        <a:spcAft>
                          <a:spcPts val="0"/>
                        </a:spcAft>
                      </a:pPr>
                      <a:r>
                        <a:rPr lang="en-US" sz="1200">
                          <a:effectLst/>
                        </a:rPr>
                        <a:t>Ø20 mm</a:t>
                      </a:r>
                    </a:p>
                    <a:p>
                      <a:pPr marL="0" marR="0" algn="ctr">
                        <a:lnSpc>
                          <a:spcPct val="107000"/>
                        </a:lnSpc>
                        <a:spcBef>
                          <a:spcPts val="0"/>
                        </a:spcBef>
                        <a:spcAft>
                          <a:spcPts val="0"/>
                        </a:spcAft>
                      </a:pPr>
                      <a:r>
                        <a:rPr lang="en-US" sz="1200">
                          <a:effectLst/>
                        </a:rPr>
                        <a:t>(20 x 25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3,281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900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593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839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1,236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463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437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73140236"/>
                  </a:ext>
                </a:extLst>
              </a:tr>
              <a:tr h="500490">
                <a:tc>
                  <a:txBody>
                    <a:bodyPr/>
                    <a:lstStyle/>
                    <a:p>
                      <a:pPr marL="0" marR="0" algn="ctr">
                        <a:lnSpc>
                          <a:spcPct val="107000"/>
                        </a:lnSpc>
                        <a:spcBef>
                          <a:spcPts val="0"/>
                        </a:spcBef>
                        <a:spcAft>
                          <a:spcPts val="0"/>
                        </a:spcAft>
                      </a:pPr>
                      <a:r>
                        <a:rPr lang="en-US" sz="1200">
                          <a:effectLst/>
                        </a:rPr>
                        <a:t>Ø25 mm</a:t>
                      </a:r>
                    </a:p>
                    <a:p>
                      <a:pPr marL="0" marR="0" algn="ctr">
                        <a:lnSpc>
                          <a:spcPct val="107000"/>
                        </a:lnSpc>
                        <a:spcBef>
                          <a:spcPts val="0"/>
                        </a:spcBef>
                        <a:spcAft>
                          <a:spcPts val="0"/>
                        </a:spcAft>
                      </a:pPr>
                      <a:r>
                        <a:rPr lang="en-US" sz="1200">
                          <a:effectLst/>
                        </a:rPr>
                        <a:t>(32 x 25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2,423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649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489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856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1,251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410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358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72969983"/>
                  </a:ext>
                </a:extLst>
              </a:tr>
              <a:tr h="500490">
                <a:tc>
                  <a:txBody>
                    <a:bodyPr/>
                    <a:lstStyle/>
                    <a:p>
                      <a:pPr marL="0" marR="0" algn="ctr">
                        <a:lnSpc>
                          <a:spcPct val="107000"/>
                        </a:lnSpc>
                        <a:spcBef>
                          <a:spcPts val="0"/>
                        </a:spcBef>
                        <a:spcAft>
                          <a:spcPts val="0"/>
                        </a:spcAft>
                      </a:pPr>
                      <a:r>
                        <a:rPr lang="en-US" sz="1200">
                          <a:effectLst/>
                        </a:rPr>
                        <a:t>Ø32 mm</a:t>
                      </a:r>
                    </a:p>
                    <a:p>
                      <a:pPr marL="0" marR="0" algn="ctr">
                        <a:lnSpc>
                          <a:spcPct val="107000"/>
                        </a:lnSpc>
                        <a:spcBef>
                          <a:spcPts val="0"/>
                        </a:spcBef>
                        <a:spcAft>
                          <a:spcPts val="0"/>
                        </a:spcAft>
                      </a:pPr>
                      <a:r>
                        <a:rPr lang="en-US" sz="1200">
                          <a:effectLst/>
                        </a:rPr>
                        <a:t>(40 x 25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561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3,744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684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559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1,022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1,689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427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277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77475589"/>
                  </a:ext>
                </a:extLst>
              </a:tr>
              <a:tr h="500490">
                <a:tc>
                  <a:txBody>
                    <a:bodyPr/>
                    <a:lstStyle/>
                    <a:p>
                      <a:pPr marL="0" marR="0" algn="ctr">
                        <a:lnSpc>
                          <a:spcPct val="107000"/>
                        </a:lnSpc>
                        <a:spcBef>
                          <a:spcPts val="0"/>
                        </a:spcBef>
                        <a:spcAft>
                          <a:spcPts val="0"/>
                        </a:spcAft>
                      </a:pPr>
                      <a:r>
                        <a:rPr lang="en-US" sz="1200">
                          <a:effectLst/>
                        </a:rPr>
                        <a:t>Ø40 mm</a:t>
                      </a:r>
                    </a:p>
                    <a:p>
                      <a:pPr marL="0" marR="0" algn="ctr">
                        <a:lnSpc>
                          <a:spcPct val="107000"/>
                        </a:lnSpc>
                        <a:spcBef>
                          <a:spcPts val="0"/>
                        </a:spcBef>
                        <a:spcAft>
                          <a:spcPts val="0"/>
                        </a:spcAft>
                      </a:pPr>
                      <a:r>
                        <a:rPr lang="en-US" sz="1200">
                          <a:effectLst/>
                        </a:rPr>
                        <a:t>(50 x 25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1,176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7,238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960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769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1,402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1,944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744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410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03393506"/>
                  </a:ext>
                </a:extLst>
              </a:tr>
              <a:tr h="500490">
                <a:tc>
                  <a:txBody>
                    <a:bodyPr/>
                    <a:lstStyle/>
                    <a:p>
                      <a:pPr marL="0" marR="0" algn="ctr">
                        <a:lnSpc>
                          <a:spcPct val="107000"/>
                        </a:lnSpc>
                        <a:spcBef>
                          <a:spcPts val="0"/>
                        </a:spcBef>
                        <a:spcAft>
                          <a:spcPts val="0"/>
                        </a:spcAft>
                      </a:pPr>
                      <a:r>
                        <a:rPr lang="en-US" sz="1200">
                          <a:effectLst/>
                        </a:rPr>
                        <a:t>Ø50 mm</a:t>
                      </a:r>
                    </a:p>
                    <a:p>
                      <a:pPr marL="0" marR="0" algn="ctr">
                        <a:lnSpc>
                          <a:spcPct val="107000"/>
                        </a:lnSpc>
                        <a:spcBef>
                          <a:spcPts val="0"/>
                        </a:spcBef>
                        <a:spcAft>
                          <a:spcPts val="0"/>
                        </a:spcAft>
                      </a:pPr>
                      <a:r>
                        <a:rPr lang="en-US" sz="1200">
                          <a:effectLst/>
                        </a:rPr>
                        <a:t>(50 x 40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1,645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6,407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760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750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1,377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651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288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4642681"/>
                  </a:ext>
                </a:extLst>
              </a:tr>
              <a:tr h="500490">
                <a:tc>
                  <a:txBody>
                    <a:bodyPr/>
                    <a:lstStyle/>
                    <a:p>
                      <a:pPr marL="0" marR="0" algn="ctr">
                        <a:lnSpc>
                          <a:spcPct val="107000"/>
                        </a:lnSpc>
                        <a:spcBef>
                          <a:spcPts val="0"/>
                        </a:spcBef>
                        <a:spcAft>
                          <a:spcPts val="0"/>
                        </a:spcAft>
                      </a:pPr>
                      <a:r>
                        <a:rPr lang="en-US" sz="1200">
                          <a:effectLst/>
                        </a:rPr>
                        <a:t>Ø63 mm</a:t>
                      </a:r>
                    </a:p>
                    <a:p>
                      <a:pPr marL="0" marR="0" algn="ctr">
                        <a:lnSpc>
                          <a:spcPct val="107000"/>
                        </a:lnSpc>
                        <a:spcBef>
                          <a:spcPts val="0"/>
                        </a:spcBef>
                        <a:spcAft>
                          <a:spcPts val="0"/>
                        </a:spcAft>
                      </a:pPr>
                      <a:r>
                        <a:rPr lang="en-US" sz="1200">
                          <a:effectLst/>
                        </a:rPr>
                        <a:t>(63 x 50 mm)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2,396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3,776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410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441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1,161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658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266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9009140"/>
                  </a:ext>
                </a:extLst>
              </a:tr>
            </a:tbl>
          </a:graphicData>
        </a:graphic>
      </p:graphicFrame>
    </p:spTree>
    <p:extLst>
      <p:ext uri="{BB962C8B-B14F-4D97-AF65-F5344CB8AC3E}">
        <p14:creationId xmlns:p14="http://schemas.microsoft.com/office/powerpoint/2010/main" val="36279087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24</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Financial</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r>
                <a:rPr kumimoji="0" lang="en-US" sz="37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Study Analysis</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7" name="TextBox 6"/>
          <p:cNvSpPr txBox="1"/>
          <p:nvPr/>
        </p:nvSpPr>
        <p:spPr>
          <a:xfrm>
            <a:off x="229588" y="1291772"/>
            <a:ext cx="2911503" cy="461665"/>
          </a:xfrm>
          <a:prstGeom prst="rect">
            <a:avLst/>
          </a:prstGeom>
          <a:noFill/>
        </p:spPr>
        <p:txBody>
          <a:bodyPr wrap="none" rtlCol="0">
            <a:spAutoFit/>
          </a:bodyPr>
          <a:lstStyle/>
          <a:p>
            <a:pPr marL="342900" indent="-342900">
              <a:buFont typeface="Wingdings" panose="05000000000000000000" pitchFamily="2" charset="2"/>
              <a:buChar char="§"/>
            </a:pPr>
            <a:r>
              <a:rPr lang="en-US" sz="2400" b="1" dirty="0" smtClean="0"/>
              <a:t>Project Evaluation </a:t>
            </a:r>
            <a:endParaRPr lang="en-US" sz="2400" b="1" dirty="0"/>
          </a:p>
        </p:txBody>
      </p:sp>
      <p:sp>
        <p:nvSpPr>
          <p:cNvPr id="8" name="TextBox 7"/>
          <p:cNvSpPr txBox="1"/>
          <p:nvPr/>
        </p:nvSpPr>
        <p:spPr>
          <a:xfrm>
            <a:off x="431251" y="1953787"/>
            <a:ext cx="9055684" cy="5447645"/>
          </a:xfrm>
          <a:prstGeom prst="rect">
            <a:avLst/>
          </a:prstGeom>
          <a:noFill/>
        </p:spPr>
        <p:txBody>
          <a:bodyPr wrap="none" rtlCol="0">
            <a:spAutoFit/>
          </a:bodyPr>
          <a:lstStyle/>
          <a:p>
            <a:pPr marL="342900" indent="-342900">
              <a:buFont typeface="Arial" panose="020B0604020202020204" pitchFamily="34" charset="0"/>
              <a:buChar char="•"/>
            </a:pPr>
            <a:r>
              <a:rPr lang="en-US" sz="2400" dirty="0" smtClean="0"/>
              <a:t>Payback Period</a:t>
            </a:r>
          </a:p>
          <a:p>
            <a:pPr lvl="1"/>
            <a:r>
              <a:rPr lang="en-US" sz="2400" dirty="0"/>
              <a:t> Payback Period = Cost of Investment / Annual Cash </a:t>
            </a:r>
            <a:r>
              <a:rPr lang="en-US" sz="2400" dirty="0" smtClean="0"/>
              <a:t>Flow</a:t>
            </a:r>
          </a:p>
          <a:p>
            <a:pPr lvl="1"/>
            <a:r>
              <a:rPr lang="en-US" sz="2400" dirty="0"/>
              <a:t>Payback Period = 3,254,766 / 2,335,631</a:t>
            </a:r>
          </a:p>
          <a:p>
            <a:pPr lvl="1"/>
            <a:r>
              <a:rPr lang="en-US" sz="2400" b="1" dirty="0"/>
              <a:t>= 1.393 </a:t>
            </a:r>
            <a:r>
              <a:rPr lang="en-US" sz="2400" b="1" dirty="0" smtClean="0"/>
              <a:t>year</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dirty="0" smtClean="0"/>
              <a:t>Rate </a:t>
            </a:r>
            <a:r>
              <a:rPr lang="en-US" sz="2400" dirty="0"/>
              <a:t>of Return (ROR</a:t>
            </a:r>
            <a:r>
              <a:rPr lang="en-US" sz="2400" dirty="0" smtClean="0"/>
              <a:t>)</a:t>
            </a:r>
          </a:p>
          <a:p>
            <a:pPr lvl="1"/>
            <a:r>
              <a:rPr lang="en-US" sz="2400" dirty="0"/>
              <a:t>Rate of Return = Annual Cash Flow / Cost of Investment</a:t>
            </a:r>
          </a:p>
          <a:p>
            <a:pPr lvl="1"/>
            <a:r>
              <a:rPr lang="en-US" sz="2400" dirty="0"/>
              <a:t>= 2,335,631 / 3,254,766 </a:t>
            </a:r>
          </a:p>
          <a:p>
            <a:pPr lvl="1"/>
            <a:r>
              <a:rPr lang="en-US" sz="2400" b="1" dirty="0"/>
              <a:t>= 71.7</a:t>
            </a:r>
            <a:r>
              <a:rPr lang="en-US" sz="2400" b="1" dirty="0" smtClean="0"/>
              <a:t>%</a:t>
            </a:r>
          </a:p>
          <a:p>
            <a:pPr marL="342900" indent="-342900">
              <a:lnSpc>
                <a:spcPct val="150000"/>
              </a:lnSpc>
              <a:buFont typeface="Arial" panose="020B0604020202020204" pitchFamily="34" charset="0"/>
              <a:buChar char="•"/>
            </a:pPr>
            <a:r>
              <a:rPr lang="en-US" sz="2400" dirty="0" smtClean="0"/>
              <a:t>Net Present Value </a:t>
            </a:r>
          </a:p>
          <a:p>
            <a:pPr lvl="1"/>
            <a:r>
              <a:rPr lang="en-US" sz="2400" dirty="0"/>
              <a:t>NPV = ∑ {Net Period Cash Flow / (1+r) t}-initial </a:t>
            </a:r>
            <a:r>
              <a:rPr lang="en-US" sz="2400" dirty="0" smtClean="0"/>
              <a:t>investment</a:t>
            </a:r>
          </a:p>
          <a:p>
            <a:pPr lvl="1"/>
            <a:r>
              <a:rPr lang="en-US" sz="2400" dirty="0"/>
              <a:t>NPV = (2,335,631*2 / (1+0.19)2) – 3,254,766 = </a:t>
            </a:r>
            <a:r>
              <a:rPr lang="en-US" sz="2400" b="1" dirty="0"/>
              <a:t>₪43,915</a:t>
            </a:r>
            <a:r>
              <a:rPr lang="en-US" sz="2400" dirty="0"/>
              <a:t> </a:t>
            </a:r>
          </a:p>
          <a:p>
            <a:pPr lvl="1"/>
            <a:endParaRPr lang="en-US" sz="2400" dirty="0"/>
          </a:p>
          <a:p>
            <a:pPr lvl="1"/>
            <a:endParaRPr lang="en-US" sz="2400" dirty="0"/>
          </a:p>
        </p:txBody>
      </p:sp>
    </p:spTree>
    <p:extLst>
      <p:ext uri="{BB962C8B-B14F-4D97-AF65-F5344CB8AC3E}">
        <p14:creationId xmlns:p14="http://schemas.microsoft.com/office/powerpoint/2010/main" val="64725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25</a:t>
            </a:fld>
            <a:endParaRPr lang="en-US" dirty="0"/>
          </a:p>
        </p:txBody>
      </p:sp>
      <p:sp>
        <p:nvSpPr>
          <p:cNvPr id="4" name="TextBox 3"/>
          <p:cNvSpPr txBox="1"/>
          <p:nvPr/>
        </p:nvSpPr>
        <p:spPr>
          <a:xfrm>
            <a:off x="377370" y="1349828"/>
            <a:ext cx="8896632" cy="3416320"/>
          </a:xfrm>
          <a:prstGeom prst="rect">
            <a:avLst/>
          </a:prstGeom>
          <a:noFill/>
        </p:spPr>
        <p:txBody>
          <a:bodyPr wrap="square" rtlCol="0">
            <a:spAutoFit/>
          </a:bodyPr>
          <a:lstStyle/>
          <a:p>
            <a:r>
              <a:rPr lang="en-US" sz="2400" dirty="0"/>
              <a:t>The idea of establishing a factory for PPR pipe products and their fittings is a great idea, as it is the first manufacturer of such products in the West Bank, and the factory’s profits are excellent when compared to its costs, and the proposed product is considered a competing product in terms of advantages, price, and specifications compared to the products that are currently used, each These indicators provide a great and strong opportunity to adopt the project and start in-vesting in it.</a:t>
            </a:r>
          </a:p>
        </p:txBody>
      </p:sp>
      <p:grpSp>
        <p:nvGrpSpPr>
          <p:cNvPr id="5" name="Group 4"/>
          <p:cNvGrpSpPr/>
          <p:nvPr/>
        </p:nvGrpSpPr>
        <p:grpSpPr>
          <a:xfrm>
            <a:off x="186267" y="203977"/>
            <a:ext cx="5418665" cy="887445"/>
            <a:chOff x="0" y="0"/>
            <a:chExt cx="5418665" cy="887445"/>
          </a:xfrm>
        </p:grpSpPr>
        <p:sp>
          <p:nvSpPr>
            <p:cNvPr id="6" name="Rounded Rectangle 5"/>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7"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Conclusions </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0420659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26</a:t>
            </a:fld>
            <a:endParaRPr lang="en-US" dirty="0"/>
          </a:p>
        </p:txBody>
      </p:sp>
      <p:grpSp>
        <p:nvGrpSpPr>
          <p:cNvPr id="4" name="Group 3"/>
          <p:cNvGrpSpPr/>
          <p:nvPr/>
        </p:nvGrpSpPr>
        <p:grpSpPr>
          <a:xfrm>
            <a:off x="186267" y="203977"/>
            <a:ext cx="5418665" cy="887445"/>
            <a:chOff x="0" y="0"/>
            <a:chExt cx="5418665" cy="887445"/>
          </a:xfrm>
        </p:grpSpPr>
        <p:sp>
          <p:nvSpPr>
            <p:cNvPr id="5" name="Rounded Rectangle 4"/>
            <p:cNvSpPr/>
            <p:nvPr/>
          </p:nvSpPr>
          <p:spPr>
            <a:xfrm>
              <a:off x="0" y="0"/>
              <a:ext cx="5418665" cy="88744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43321" y="43321"/>
              <a:ext cx="5332023" cy="800803"/>
            </a:xfrm>
            <a:prstGeom prst="rect">
              <a:avLst/>
            </a:prstGeom>
            <a:noFill/>
            <a:ln>
              <a:noFill/>
            </a:ln>
            <a:effectLst/>
          </p:spPr>
          <p:txBody>
            <a:bodyPr spcFirstLastPara="0" vert="horz" wrap="square" lIns="140970" tIns="140970" rIns="140970" bIns="140970" numCol="1" spcCol="1270" anchor="ctr" anchorCtr="0">
              <a:noAutofit/>
            </a:bodyPr>
            <a:lstStyle/>
            <a:p>
              <a:pPr marL="0" marR="0" lvl="0" indent="0" algn="l" defTabSz="1644650" eaLnBrk="1" fontAlgn="auto" latinLnBrk="0" hangingPunct="1">
                <a:lnSpc>
                  <a:spcPct val="90000"/>
                </a:lnSpc>
                <a:spcBef>
                  <a:spcPct val="0"/>
                </a:spcBef>
                <a:spcAft>
                  <a:spcPct val="35000"/>
                </a:spcAft>
                <a:buClrTx/>
                <a:buSzTx/>
                <a:buFontTx/>
                <a:buNone/>
                <a:tabLst/>
                <a:defRPr/>
              </a:pPr>
              <a:r>
                <a:rPr lang="en-US" sz="3700" dirty="0" smtClean="0">
                  <a:solidFill>
                    <a:sysClr val="window" lastClr="FFFFFF"/>
                  </a:solidFill>
                  <a:latin typeface="Calibri" panose="020F0502020204030204"/>
                </a:rPr>
                <a:t>Recommendations </a:t>
              </a:r>
              <a:endParaRPr kumimoji="0" lang="en-US" sz="37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7" name="TextBox 6"/>
          <p:cNvSpPr txBox="1"/>
          <p:nvPr/>
        </p:nvSpPr>
        <p:spPr>
          <a:xfrm>
            <a:off x="564263" y="1225689"/>
            <a:ext cx="8026400" cy="5632311"/>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To </a:t>
            </a:r>
            <a:r>
              <a:rPr lang="en-US" sz="2000" dirty="0"/>
              <a:t>construct the plant on the lands of the village of Beit Dajan - Nablus. This is since the great demand is concentrated in the northern regions, so the cost of transportation is low, and the price of land in those areas is also lower than in other areas.</a:t>
            </a:r>
          </a:p>
          <a:p>
            <a:pPr marL="285750" indent="-285750">
              <a:buFont typeface="Arial" panose="020B0604020202020204" pitchFamily="34" charset="0"/>
              <a:buChar char="•"/>
            </a:pPr>
            <a:r>
              <a:rPr lang="en-US" sz="2000" dirty="0" smtClean="0"/>
              <a:t>Focusing </a:t>
            </a:r>
            <a:r>
              <a:rPr lang="en-US" sz="2000" dirty="0"/>
              <a:t>on the sector that has not been studied, which is the building construction sec-tor, because the demand from it increases by one and a half of the annual demand.</a:t>
            </a:r>
          </a:p>
          <a:p>
            <a:pPr marL="285750" indent="-285750">
              <a:buFont typeface="Arial" panose="020B0604020202020204" pitchFamily="34" charset="0"/>
              <a:buChar char="•"/>
            </a:pPr>
            <a:r>
              <a:rPr lang="en-US" sz="2000" dirty="0" smtClean="0"/>
              <a:t>To </a:t>
            </a:r>
            <a:r>
              <a:rPr lang="en-US" sz="2000" dirty="0"/>
              <a:t>improve the plant market shares from each product after one year of construction.</a:t>
            </a:r>
          </a:p>
          <a:p>
            <a:pPr marL="285750" indent="-285750">
              <a:buFont typeface="Arial" panose="020B0604020202020204" pitchFamily="34" charset="0"/>
              <a:buChar char="•"/>
            </a:pPr>
            <a:r>
              <a:rPr lang="en-US" sz="2000" dirty="0" smtClean="0"/>
              <a:t>Producing </a:t>
            </a:r>
            <a:r>
              <a:rPr lang="en-US" sz="2000" dirty="0"/>
              <a:t>quantities less than the break-even point for some types of accessories lead to a loss situation in these products, therefor we recommend producing a quantity that </a:t>
            </a:r>
            <a:r>
              <a:rPr lang="en-US" sz="2000" dirty="0" smtClean="0"/>
              <a:t>exceeds </a:t>
            </a:r>
            <a:r>
              <a:rPr lang="en-US" sz="2000" dirty="0"/>
              <a:t>the break-even point and placing it in the inventory to avoid a loss.</a:t>
            </a:r>
          </a:p>
          <a:p>
            <a:pPr marL="285750" indent="-285750">
              <a:buFont typeface="Arial" panose="020B0604020202020204" pitchFamily="34" charset="0"/>
              <a:buChar char="•"/>
            </a:pPr>
            <a:r>
              <a:rPr lang="en-US" sz="2000" dirty="0" smtClean="0"/>
              <a:t>Increasing </a:t>
            </a:r>
            <a:r>
              <a:rPr lang="en-US" sz="2000" dirty="0"/>
              <a:t>the marketing of PPR products, their features, and qualities, which leads to increasing people's awareness of these products and increasing the demand for them.</a:t>
            </a:r>
          </a:p>
          <a:p>
            <a:pPr marL="285750" indent="-285750">
              <a:buFont typeface="Arial" panose="020B0604020202020204" pitchFamily="34" charset="0"/>
              <a:buChar char="•"/>
            </a:pPr>
            <a:r>
              <a:rPr lang="en-US" sz="2000" dirty="0" smtClean="0"/>
              <a:t>Assign </a:t>
            </a:r>
            <a:r>
              <a:rPr lang="en-US" sz="2000" dirty="0"/>
              <a:t>qualified personnel to increase and improve factory productivity.</a:t>
            </a:r>
          </a:p>
        </p:txBody>
      </p:sp>
    </p:spTree>
    <p:extLst>
      <p:ext uri="{BB962C8B-B14F-4D97-AF65-F5344CB8AC3E}">
        <p14:creationId xmlns:p14="http://schemas.microsoft.com/office/powerpoint/2010/main" val="40477406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AF039A-D96D-4521-A379-8F06AD608E7D}"/>
              </a:ext>
            </a:extLst>
          </p:cNvPr>
          <p:cNvPicPr>
            <a:picLocks noChangeAspect="1"/>
          </p:cNvPicPr>
          <p:nvPr/>
        </p:nvPicPr>
        <p:blipFill>
          <a:blip r:embed="rId2"/>
          <a:stretch>
            <a:fillRect/>
          </a:stretch>
        </p:blipFill>
        <p:spPr>
          <a:xfrm>
            <a:off x="2661313" y="-5687"/>
            <a:ext cx="6863687" cy="6863687"/>
          </a:xfrm>
          <a:prstGeom prst="rect">
            <a:avLst/>
          </a:prstGeom>
        </p:spPr>
      </p:pic>
      <p:sp>
        <p:nvSpPr>
          <p:cNvPr id="2" name="Slide Number Placeholder 1">
            <a:extLst>
              <a:ext uri="{FF2B5EF4-FFF2-40B4-BE49-F238E27FC236}">
                <a16:creationId xmlns:a16="http://schemas.microsoft.com/office/drawing/2014/main" id="{B5E2CCD9-A51C-47A0-A53B-9AA762D210CF}"/>
              </a:ext>
            </a:extLst>
          </p:cNvPr>
          <p:cNvSpPr>
            <a:spLocks noGrp="1"/>
          </p:cNvSpPr>
          <p:nvPr>
            <p:ph type="sldNum" sz="quarter" idx="12"/>
          </p:nvPr>
        </p:nvSpPr>
        <p:spPr/>
        <p:txBody>
          <a:bodyPr/>
          <a:lstStyle/>
          <a:p>
            <a:fld id="{D57F1E4F-1CFF-5643-939E-217C01CDF565}" type="slidenum">
              <a:rPr lang="en-US" sz="1800" smtClean="0">
                <a:solidFill>
                  <a:schemeClr val="tx1"/>
                </a:solidFill>
              </a:rPr>
              <a:pPr/>
              <a:t>27</a:t>
            </a:fld>
            <a:endParaRPr lang="en-US" dirty="0">
              <a:solidFill>
                <a:schemeClr val="tx1"/>
              </a:solidFill>
            </a:endParaRPr>
          </a:p>
        </p:txBody>
      </p:sp>
    </p:spTree>
    <p:extLst>
      <p:ext uri="{BB962C8B-B14F-4D97-AF65-F5344CB8AC3E}">
        <p14:creationId xmlns:p14="http://schemas.microsoft.com/office/powerpoint/2010/main" val="29772860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11AD2453-165D-47A1-B7F2-CEB8DACB1322}"/>
              </a:ext>
            </a:extLst>
          </p:cNvPr>
          <p:cNvGraphicFramePr/>
          <p:nvPr>
            <p:extLst>
              <p:ext uri="{D42A27DB-BD31-4B8C-83A1-F6EECF244321}">
                <p14:modId xmlns:p14="http://schemas.microsoft.com/office/powerpoint/2010/main" val="2222250249"/>
              </p:ext>
            </p:extLst>
          </p:nvPr>
        </p:nvGraphicFramePr>
        <p:xfrm>
          <a:off x="838200" y="394153"/>
          <a:ext cx="8592403"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a:extLst>
              <a:ext uri="{FF2B5EF4-FFF2-40B4-BE49-F238E27FC236}">
                <a16:creationId xmlns:a16="http://schemas.microsoft.com/office/drawing/2014/main" id="{9F647BDB-44D7-4122-B50C-E5FE158BC294}"/>
              </a:ext>
            </a:extLst>
          </p:cNvPr>
          <p:cNvGraphicFramePr/>
          <p:nvPr>
            <p:extLst>
              <p:ext uri="{D42A27DB-BD31-4B8C-83A1-F6EECF244321}">
                <p14:modId xmlns:p14="http://schemas.microsoft.com/office/powerpoint/2010/main" val="3081256018"/>
              </p:ext>
            </p:extLst>
          </p:nvPr>
        </p:nvGraphicFramePr>
        <p:xfrm>
          <a:off x="838199" y="1857830"/>
          <a:ext cx="6622143" cy="454865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a:extLst>
              <a:ext uri="{FF2B5EF4-FFF2-40B4-BE49-F238E27FC236}">
                <a16:creationId xmlns:a16="http://schemas.microsoft.com/office/drawing/2014/main" id="{31449725-4EE0-4178-A4C4-11E78DC2FA29}"/>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6829864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E2BD97-21D1-4999-9264-6785AEE71EB4}"/>
              </a:ext>
            </a:extLst>
          </p:cNvPr>
          <p:cNvSpPr txBox="1"/>
          <p:nvPr/>
        </p:nvSpPr>
        <p:spPr>
          <a:xfrm>
            <a:off x="4963886" y="1407886"/>
            <a:ext cx="184731" cy="369332"/>
          </a:xfrm>
          <a:prstGeom prst="rect">
            <a:avLst/>
          </a:prstGeom>
          <a:noFill/>
        </p:spPr>
        <p:txBody>
          <a:bodyPr wrap="none" rtlCol="0">
            <a:spAutoFit/>
          </a:bodyPr>
          <a:lstStyle/>
          <a:p>
            <a:endParaRPr lang="en-US" dirty="0"/>
          </a:p>
        </p:txBody>
      </p:sp>
      <p:graphicFrame>
        <p:nvGraphicFramePr>
          <p:cNvPr id="6" name="Diagram 5">
            <a:extLst>
              <a:ext uri="{FF2B5EF4-FFF2-40B4-BE49-F238E27FC236}">
                <a16:creationId xmlns:a16="http://schemas.microsoft.com/office/drawing/2014/main" id="{4A69551C-71E1-40FF-A9EC-260CA14C8E2E}"/>
              </a:ext>
            </a:extLst>
          </p:cNvPr>
          <p:cNvGraphicFramePr/>
          <p:nvPr>
            <p:extLst>
              <p:ext uri="{D42A27DB-BD31-4B8C-83A1-F6EECF244321}">
                <p14:modId xmlns:p14="http://schemas.microsoft.com/office/powerpoint/2010/main" val="1081296484"/>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6A1B8BA8-D18C-407C-A4CF-4144024D80E6}"/>
              </a:ext>
            </a:extLst>
          </p:cNvPr>
          <p:cNvSpPr txBox="1"/>
          <p:nvPr/>
        </p:nvSpPr>
        <p:spPr>
          <a:xfrm>
            <a:off x="838200" y="2043667"/>
            <a:ext cx="5025572" cy="3688061"/>
          </a:xfrm>
          <a:prstGeom prst="rect">
            <a:avLst/>
          </a:prstGeom>
          <a:noFill/>
        </p:spPr>
        <p:txBody>
          <a:bodyPr wrap="square" rtlCol="0">
            <a:spAutoFit/>
          </a:bodyPr>
          <a:lstStyle/>
          <a:p>
            <a:r>
              <a:rPr lang="en-US" sz="2800" b="1" dirty="0">
                <a:solidFill>
                  <a:srgbClr val="183E6C"/>
                </a:solidFill>
              </a:rPr>
              <a:t>Problem Statement</a:t>
            </a:r>
          </a:p>
          <a:p>
            <a:pPr marL="115888">
              <a:lnSpc>
                <a:spcPct val="150000"/>
              </a:lnSpc>
            </a:pPr>
            <a:r>
              <a:rPr lang="en-US" sz="2800" dirty="0">
                <a:solidFill>
                  <a:srgbClr val="183E6C"/>
                </a:solidFill>
              </a:rPr>
              <a:t>The (PPR) pipes and fittings are imported from outside Palestine.</a:t>
            </a:r>
          </a:p>
          <a:p>
            <a:pPr marL="115888">
              <a:lnSpc>
                <a:spcPct val="150000"/>
              </a:lnSpc>
            </a:pPr>
            <a:r>
              <a:rPr lang="en-US" sz="2800" dirty="0">
                <a:solidFill>
                  <a:srgbClr val="183E6C"/>
                </a:solidFill>
              </a:rPr>
              <a:t> And this statistics are obtained from (PCBS).</a:t>
            </a:r>
          </a:p>
        </p:txBody>
      </p:sp>
      <p:pic>
        <p:nvPicPr>
          <p:cNvPr id="8" name="Picture 7">
            <a:extLst>
              <a:ext uri="{FF2B5EF4-FFF2-40B4-BE49-F238E27FC236}">
                <a16:creationId xmlns:a16="http://schemas.microsoft.com/office/drawing/2014/main" id="{FDEDC1CA-81CC-467E-9C39-676F4FBD2B4D}"/>
              </a:ext>
            </a:extLst>
          </p:cNvPr>
          <p:cNvPicPr>
            <a:picLocks noChangeAspect="1"/>
          </p:cNvPicPr>
          <p:nvPr/>
        </p:nvPicPr>
        <p:blipFill>
          <a:blip r:embed="rId7"/>
          <a:stretch>
            <a:fillRect/>
          </a:stretch>
        </p:blipFill>
        <p:spPr>
          <a:xfrm>
            <a:off x="5717876" y="1942240"/>
            <a:ext cx="6474124" cy="4891412"/>
          </a:xfrm>
          <a:prstGeom prst="rect">
            <a:avLst/>
          </a:prstGeom>
        </p:spPr>
      </p:pic>
      <p:sp>
        <p:nvSpPr>
          <p:cNvPr id="2" name="Slide Number Placeholder 1">
            <a:extLst>
              <a:ext uri="{FF2B5EF4-FFF2-40B4-BE49-F238E27FC236}">
                <a16:creationId xmlns:a16="http://schemas.microsoft.com/office/drawing/2014/main" id="{DADC08E3-1703-4F93-9792-D0E8E2CAD704}"/>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990327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tx1">
                <a:lumMod val="85000"/>
              </a:schemeClr>
            </a:gs>
            <a:gs pos="0">
              <a:schemeClr val="tx1">
                <a:lumMod val="95000"/>
              </a:schemeClr>
            </a:gs>
          </a:gsLst>
          <a:lin ang="5400000" scaled="0"/>
          <a:tileRect/>
        </a:gra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D853B83-8C63-4385-B373-6159E6CA2605}"/>
              </a:ext>
            </a:extLst>
          </p:cNvPr>
          <p:cNvSpPr txBox="1"/>
          <p:nvPr/>
        </p:nvSpPr>
        <p:spPr>
          <a:xfrm>
            <a:off x="838200" y="2018425"/>
            <a:ext cx="10515600" cy="4832092"/>
          </a:xfrm>
          <a:prstGeom prst="rect">
            <a:avLst/>
          </a:prstGeom>
          <a:noFill/>
        </p:spPr>
        <p:txBody>
          <a:bodyPr wrap="square" rtlCol="0">
            <a:spAutoFit/>
          </a:bodyPr>
          <a:lstStyle/>
          <a:p>
            <a:r>
              <a:rPr lang="en-US" sz="2800" dirty="0">
                <a:solidFill>
                  <a:srgbClr val="183E6C"/>
                </a:solidFill>
              </a:rPr>
              <a:t>because there are no local producers, a large proportion of the import value shown in the statistics refers to PPR products and the best idea to solve this problem is to establish a plant to produce these products.</a:t>
            </a:r>
          </a:p>
          <a:p>
            <a:endParaRPr lang="en-US" sz="2800" dirty="0">
              <a:solidFill>
                <a:srgbClr val="183E6C"/>
              </a:solidFill>
            </a:endParaRPr>
          </a:p>
          <a:p>
            <a:r>
              <a:rPr lang="en-US" sz="2800" b="1" dirty="0">
                <a:solidFill>
                  <a:srgbClr val="183E6C"/>
                </a:solidFill>
                <a:effectLst>
                  <a:outerShdw blurRad="38100" dist="38100" dir="2700000" algn="tl">
                    <a:srgbClr val="000000">
                      <a:alpha val="43137"/>
                    </a:srgbClr>
                  </a:outerShdw>
                </a:effectLst>
              </a:rPr>
              <a:t>Objectives:</a:t>
            </a:r>
          </a:p>
          <a:p>
            <a:pPr marL="914400" lvl="1" indent="-457200">
              <a:buFont typeface="Arial" panose="020B0604020202020204" pitchFamily="34" charset="0"/>
              <a:buChar char="•"/>
            </a:pPr>
            <a:r>
              <a:rPr lang="en-US" sz="2800" dirty="0">
                <a:solidFill>
                  <a:srgbClr val="183E6C"/>
                </a:solidFill>
              </a:rPr>
              <a:t>Conducting a comprehensive market study.</a:t>
            </a:r>
          </a:p>
          <a:p>
            <a:pPr marL="914400" lvl="1" indent="-457200">
              <a:buFont typeface="Arial" panose="020B0604020202020204" pitchFamily="34" charset="0"/>
              <a:buChar char="•"/>
            </a:pPr>
            <a:r>
              <a:rPr lang="en-US" sz="2800" dirty="0">
                <a:solidFill>
                  <a:srgbClr val="183E6C"/>
                </a:solidFill>
              </a:rPr>
              <a:t>Perform an appropriate technical study related to the machines used.</a:t>
            </a:r>
          </a:p>
          <a:p>
            <a:pPr marL="914400" lvl="1" indent="-457200">
              <a:buFont typeface="Arial" panose="020B0604020202020204" pitchFamily="34" charset="0"/>
              <a:buChar char="•"/>
            </a:pPr>
            <a:r>
              <a:rPr lang="en-US" sz="2800" dirty="0">
                <a:solidFill>
                  <a:srgbClr val="183E6C"/>
                </a:solidFill>
              </a:rPr>
              <a:t>Conducting a financial study in which the feasibility of the project can be the judge.</a:t>
            </a:r>
          </a:p>
          <a:p>
            <a:pPr marL="457200" indent="-457200">
              <a:buFont typeface="Arial" panose="020B0604020202020204" pitchFamily="34" charset="0"/>
              <a:buChar char="•"/>
            </a:pPr>
            <a:endParaRPr lang="en-US" sz="2800" dirty="0">
              <a:solidFill>
                <a:srgbClr val="183E6C"/>
              </a:solidFill>
            </a:endParaRPr>
          </a:p>
        </p:txBody>
      </p:sp>
      <p:graphicFrame>
        <p:nvGraphicFramePr>
          <p:cNvPr id="10" name="Diagram 9">
            <a:extLst>
              <a:ext uri="{FF2B5EF4-FFF2-40B4-BE49-F238E27FC236}">
                <a16:creationId xmlns:a16="http://schemas.microsoft.com/office/drawing/2014/main" id="{D015DB6F-F4FD-4584-9686-663E1F6F9CB8}"/>
              </a:ext>
            </a:extLst>
          </p:cNvPr>
          <p:cNvGraphicFramePr/>
          <p:nvPr>
            <p:extLst>
              <p:ext uri="{D42A27DB-BD31-4B8C-83A1-F6EECF244321}">
                <p14:modId xmlns:p14="http://schemas.microsoft.com/office/powerpoint/2010/main" val="4006869778"/>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0FA3AAB1-3E66-4C89-8876-CE616F262548}"/>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62325999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55C20950-5312-4AB3-B84C-2B14DB71E45D}"/>
              </a:ext>
            </a:extLst>
          </p:cNvPr>
          <p:cNvGraphicFramePr/>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a:extLst>
              <a:ext uri="{FF2B5EF4-FFF2-40B4-BE49-F238E27FC236}">
                <a16:creationId xmlns:a16="http://schemas.microsoft.com/office/drawing/2014/main" id="{E95FC39C-F09C-48CD-B999-14C981ED92AD}"/>
              </a:ext>
            </a:extLst>
          </p:cNvPr>
          <p:cNvGraphicFramePr/>
          <p:nvPr>
            <p:extLst>
              <p:ext uri="{D42A27DB-BD31-4B8C-83A1-F6EECF244321}">
                <p14:modId xmlns:p14="http://schemas.microsoft.com/office/powerpoint/2010/main" val="2308816174"/>
              </p:ext>
            </p:extLst>
          </p:nvPr>
        </p:nvGraphicFramePr>
        <p:xfrm>
          <a:off x="838200" y="2864709"/>
          <a:ext cx="10515600" cy="36795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TextBox 4">
            <a:extLst>
              <a:ext uri="{FF2B5EF4-FFF2-40B4-BE49-F238E27FC236}">
                <a16:creationId xmlns:a16="http://schemas.microsoft.com/office/drawing/2014/main" id="{DC235AD1-42DA-410D-BC38-98D6EBF790B6}"/>
              </a:ext>
            </a:extLst>
          </p:cNvPr>
          <p:cNvSpPr txBox="1"/>
          <p:nvPr/>
        </p:nvSpPr>
        <p:spPr>
          <a:xfrm>
            <a:off x="838200" y="1800645"/>
            <a:ext cx="10515600" cy="954107"/>
          </a:xfrm>
          <a:prstGeom prst="rect">
            <a:avLst/>
          </a:prstGeom>
          <a:noFill/>
        </p:spPr>
        <p:txBody>
          <a:bodyPr wrap="square" rtlCol="0">
            <a:spAutoFit/>
          </a:bodyPr>
          <a:lstStyle/>
          <a:p>
            <a:r>
              <a:rPr lang="en-US" sz="2800" dirty="0">
                <a:solidFill>
                  <a:srgbClr val="183E6C"/>
                </a:solidFill>
              </a:rPr>
              <a:t>The following points explain the methodology of work which the team uses to conduct the feasibility study:</a:t>
            </a:r>
          </a:p>
        </p:txBody>
      </p:sp>
      <p:sp>
        <p:nvSpPr>
          <p:cNvPr id="2" name="Slide Number Placeholder 1">
            <a:extLst>
              <a:ext uri="{FF2B5EF4-FFF2-40B4-BE49-F238E27FC236}">
                <a16:creationId xmlns:a16="http://schemas.microsoft.com/office/drawing/2014/main" id="{E3E30B72-9961-4C0D-A4D6-36277F52ECDB}"/>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64036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3DC1ACDD-AA60-44EE-A820-3AE35724E70F}"/>
              </a:ext>
            </a:extLst>
          </p:cNvPr>
          <p:cNvGraphicFramePr/>
          <p:nvPr>
            <p:extLst>
              <p:ext uri="{D42A27DB-BD31-4B8C-83A1-F6EECF244321}">
                <p14:modId xmlns:p14="http://schemas.microsoft.com/office/powerpoint/2010/main" val="2461319582"/>
              </p:ext>
            </p:extLst>
          </p:nvPr>
        </p:nvGraphicFramePr>
        <p:xfrm>
          <a:off x="838200" y="365125"/>
          <a:ext cx="8524164"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6D61721A-C32E-47FD-A5DE-CD3FFEB43356}"/>
              </a:ext>
            </a:extLst>
          </p:cNvPr>
          <p:cNvSpPr txBox="1"/>
          <p:nvPr/>
        </p:nvSpPr>
        <p:spPr>
          <a:xfrm>
            <a:off x="838200" y="1752374"/>
            <a:ext cx="10515600" cy="523220"/>
          </a:xfrm>
          <a:prstGeom prst="rect">
            <a:avLst/>
          </a:prstGeom>
          <a:noFill/>
        </p:spPr>
        <p:txBody>
          <a:bodyPr wrap="square" rtlCol="0">
            <a:spAutoFit/>
          </a:bodyPr>
          <a:lstStyle/>
          <a:p>
            <a:r>
              <a:rPr lang="en-US" sz="2800" b="1" dirty="0">
                <a:solidFill>
                  <a:srgbClr val="183E6C"/>
                </a:solidFill>
              </a:rPr>
              <a:t>Questionnaire Components:</a:t>
            </a:r>
          </a:p>
        </p:txBody>
      </p:sp>
      <p:graphicFrame>
        <p:nvGraphicFramePr>
          <p:cNvPr id="6" name="Diagram 5">
            <a:extLst>
              <a:ext uri="{FF2B5EF4-FFF2-40B4-BE49-F238E27FC236}">
                <a16:creationId xmlns:a16="http://schemas.microsoft.com/office/drawing/2014/main" id="{3ED2E475-DD4D-4BD8-931F-8AB2E0249396}"/>
              </a:ext>
            </a:extLst>
          </p:cNvPr>
          <p:cNvGraphicFramePr/>
          <p:nvPr>
            <p:extLst>
              <p:ext uri="{D42A27DB-BD31-4B8C-83A1-F6EECF244321}">
                <p14:modId xmlns:p14="http://schemas.microsoft.com/office/powerpoint/2010/main" val="2103619559"/>
              </p:ext>
            </p:extLst>
          </p:nvPr>
        </p:nvGraphicFramePr>
        <p:xfrm>
          <a:off x="-453570" y="2337280"/>
          <a:ext cx="4880427" cy="329106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Slide Number Placeholder 1">
            <a:extLst>
              <a:ext uri="{FF2B5EF4-FFF2-40B4-BE49-F238E27FC236}">
                <a16:creationId xmlns:a16="http://schemas.microsoft.com/office/drawing/2014/main" id="{699D4AF4-1C30-4BB8-9D44-6DA5237FE1A0}"/>
              </a:ext>
            </a:extLst>
          </p:cNvPr>
          <p:cNvSpPr>
            <a:spLocks noGrp="1"/>
          </p:cNvSpPr>
          <p:nvPr>
            <p:ph type="sldNum" sz="quarter" idx="12"/>
          </p:nvPr>
        </p:nvSpPr>
        <p:spPr/>
        <p:txBody>
          <a:bodyPr/>
          <a:lstStyle/>
          <a:p>
            <a:fld id="{D57F1E4F-1CFF-5643-939E-217C01CDF565}" type="slidenum">
              <a:rPr lang="en-US" smtClean="0"/>
              <a:pPr/>
              <a:t>7</a:t>
            </a:fld>
            <a:endParaRPr lang="en-US" dirty="0"/>
          </a:p>
        </p:txBody>
      </p:sp>
      <p:graphicFrame>
        <p:nvGraphicFramePr>
          <p:cNvPr id="7" name="Chart 6"/>
          <p:cNvGraphicFramePr/>
          <p:nvPr>
            <p:extLst>
              <p:ext uri="{D42A27DB-BD31-4B8C-83A1-F6EECF244321}">
                <p14:modId xmlns:p14="http://schemas.microsoft.com/office/powerpoint/2010/main" val="1485918579"/>
              </p:ext>
            </p:extLst>
          </p:nvPr>
        </p:nvGraphicFramePr>
        <p:xfrm>
          <a:off x="4426857" y="2256056"/>
          <a:ext cx="5486400" cy="3200400"/>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1151177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7720525A-E25C-497C-9FE8-A90D42F59D69}"/>
              </a:ext>
            </a:extLst>
          </p:cNvPr>
          <p:cNvGraphicFramePr/>
          <p:nvPr>
            <p:extLst>
              <p:ext uri="{D42A27DB-BD31-4B8C-83A1-F6EECF244321}">
                <p14:modId xmlns:p14="http://schemas.microsoft.com/office/powerpoint/2010/main" val="3296028893"/>
              </p:ext>
            </p:extLst>
          </p:nvPr>
        </p:nvGraphicFramePr>
        <p:xfrm>
          <a:off x="314477" y="145143"/>
          <a:ext cx="3778552" cy="81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a:extLst>
              <a:ext uri="{FF2B5EF4-FFF2-40B4-BE49-F238E27FC236}">
                <a16:creationId xmlns:a16="http://schemas.microsoft.com/office/drawing/2014/main" id="{3977A3EF-19D7-4414-82B6-673DF12A5617}"/>
              </a:ext>
            </a:extLst>
          </p:cNvPr>
          <p:cNvSpPr>
            <a:spLocks noGrp="1"/>
          </p:cNvSpPr>
          <p:nvPr>
            <p:ph type="sldNum" sz="quarter" idx="12"/>
          </p:nvPr>
        </p:nvSpPr>
        <p:spPr/>
        <p:txBody>
          <a:bodyPr/>
          <a:lstStyle/>
          <a:p>
            <a:fld id="{D57F1E4F-1CFF-5643-939E-217C01CDF565}" type="slidenum">
              <a:rPr lang="en-US" smtClean="0"/>
              <a:pPr/>
              <a:t>8</a:t>
            </a:fld>
            <a:endParaRPr lang="en-US" dirty="0"/>
          </a:p>
        </p:txBody>
      </p:sp>
      <p:graphicFrame>
        <p:nvGraphicFramePr>
          <p:cNvPr id="7" name="Chart 6"/>
          <p:cNvGraphicFramePr/>
          <p:nvPr>
            <p:extLst>
              <p:ext uri="{D42A27DB-BD31-4B8C-83A1-F6EECF244321}">
                <p14:modId xmlns:p14="http://schemas.microsoft.com/office/powerpoint/2010/main" val="857312247"/>
              </p:ext>
            </p:extLst>
          </p:nvPr>
        </p:nvGraphicFramePr>
        <p:xfrm>
          <a:off x="314478" y="1072242"/>
          <a:ext cx="5317066" cy="516890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p:nvPr>
            <p:extLst>
              <p:ext uri="{D42A27DB-BD31-4B8C-83A1-F6EECF244321}">
                <p14:modId xmlns:p14="http://schemas.microsoft.com/office/powerpoint/2010/main" val="2846086879"/>
              </p:ext>
            </p:extLst>
          </p:nvPr>
        </p:nvGraphicFramePr>
        <p:xfrm>
          <a:off x="5397726" y="1072242"/>
          <a:ext cx="6794274" cy="399687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71237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FD0F9B2-B3BE-42CC-9E29-94D9DEE4B7D2}"/>
              </a:ext>
            </a:extLst>
          </p:cNvPr>
          <p:cNvSpPr>
            <a:spLocks noGrp="1"/>
          </p:cNvSpPr>
          <p:nvPr>
            <p:ph type="sldNum" sz="quarter" idx="12"/>
          </p:nvPr>
        </p:nvSpPr>
        <p:spPr/>
        <p:txBody>
          <a:bodyPr/>
          <a:lstStyle/>
          <a:p>
            <a:fld id="{D57F1E4F-1CFF-5643-939E-217C01CDF565}" type="slidenum">
              <a:rPr lang="en-US" smtClean="0"/>
              <a:pPr/>
              <a:t>9</a:t>
            </a:fld>
            <a:endParaRPr lang="en-US" dirty="0"/>
          </a:p>
        </p:txBody>
      </p:sp>
      <p:grpSp>
        <p:nvGrpSpPr>
          <p:cNvPr id="4" name="Group 3"/>
          <p:cNvGrpSpPr/>
          <p:nvPr/>
        </p:nvGrpSpPr>
        <p:grpSpPr>
          <a:xfrm>
            <a:off x="302381" y="202961"/>
            <a:ext cx="4211562" cy="791505"/>
            <a:chOff x="0" y="21294"/>
            <a:chExt cx="3778552" cy="791505"/>
          </a:xfrm>
        </p:grpSpPr>
        <p:sp>
          <p:nvSpPr>
            <p:cNvPr id="5" name="Rounded Rectangle 4"/>
            <p:cNvSpPr/>
            <p:nvPr/>
          </p:nvSpPr>
          <p:spPr>
            <a:xfrm>
              <a:off x="0" y="21294"/>
              <a:ext cx="3778552" cy="791505"/>
            </a:xfrm>
            <a:prstGeom prst="roundRect">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p>
        <p:sp>
          <p:nvSpPr>
            <p:cNvPr id="6" name="Rounded Rectangle 4"/>
            <p:cNvSpPr txBox="1"/>
            <p:nvPr/>
          </p:nvSpPr>
          <p:spPr>
            <a:xfrm>
              <a:off x="38638" y="59932"/>
              <a:ext cx="3701276" cy="714229"/>
            </a:xfrm>
            <a:prstGeom prst="rect">
              <a:avLst/>
            </a:prstGeom>
            <a:noFill/>
            <a:ln>
              <a:noFill/>
            </a:ln>
            <a:effectLst/>
          </p:spPr>
          <p:txBody>
            <a:bodyPr spcFirstLastPara="0" vert="horz" wrap="square" lIns="125730" tIns="125730" rIns="125730" bIns="125730" numCol="1" spcCol="1270" anchor="ctr" anchorCtr="0">
              <a:noAutofit/>
            </a:bodyPr>
            <a:lstStyle/>
            <a:p>
              <a:pPr marL="0" marR="0" lvl="0" indent="0" algn="l" defTabSz="1466850" eaLnBrk="1" fontAlgn="auto" latinLnBrk="0" hangingPunct="1">
                <a:lnSpc>
                  <a:spcPct val="90000"/>
                </a:lnSpc>
                <a:spcBef>
                  <a:spcPct val="0"/>
                </a:spcBef>
                <a:spcAft>
                  <a:spcPct val="35000"/>
                </a:spcAft>
                <a:buClrTx/>
                <a:buSzTx/>
                <a:buFontTx/>
                <a:buNone/>
                <a:tabLst/>
                <a:defRPr/>
              </a:pPr>
              <a:r>
                <a:rPr lang="en-US" sz="3300" dirty="0" smtClean="0">
                  <a:solidFill>
                    <a:sysClr val="window" lastClr="FFFFFF"/>
                  </a:solidFill>
                  <a:latin typeface="Calibri" panose="020F0502020204030204"/>
                </a:rPr>
                <a:t>Market Study Analysis</a:t>
              </a:r>
              <a:r>
                <a:rPr kumimoji="0" lang="en-US" sz="33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 </a:t>
              </a:r>
              <a:endParaRPr kumimoji="0" lang="en-US" sz="33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graphicFrame>
        <p:nvGraphicFramePr>
          <p:cNvPr id="7" name="Chart 6"/>
          <p:cNvGraphicFramePr/>
          <p:nvPr>
            <p:extLst>
              <p:ext uri="{D42A27DB-BD31-4B8C-83A1-F6EECF244321}">
                <p14:modId xmlns:p14="http://schemas.microsoft.com/office/powerpoint/2010/main" val="590094647"/>
              </p:ext>
            </p:extLst>
          </p:nvPr>
        </p:nvGraphicFramePr>
        <p:xfrm>
          <a:off x="5703056" y="955827"/>
          <a:ext cx="6488944" cy="5269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extLst>
              <p:ext uri="{D42A27DB-BD31-4B8C-83A1-F6EECF244321}">
                <p14:modId xmlns:p14="http://schemas.microsoft.com/office/powerpoint/2010/main" val="3775833186"/>
              </p:ext>
            </p:extLst>
          </p:nvPr>
        </p:nvGraphicFramePr>
        <p:xfrm>
          <a:off x="-7409" y="955828"/>
          <a:ext cx="5710465" cy="52691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6042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1_Face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4.xml><?xml version="1.0" encoding="utf-8"?>
<a:theme xmlns:a="http://schemas.openxmlformats.org/drawingml/2006/main" name="2_Face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023227-530E-4024-91EF-312A851A758C}">
  <ds:schemaRefs>
    <ds:schemaRef ds:uri="http://schemas.openxmlformats.org/package/2006/metadata/core-properties"/>
    <ds:schemaRef ds:uri="http://purl.org/dc/dcmitype/"/>
    <ds:schemaRef ds:uri="http://schemas.microsoft.com/office/infopath/2007/PartnerControls"/>
    <ds:schemaRef ds:uri="http://purl.org/dc/elements/1.1/"/>
    <ds:schemaRef ds:uri="16c05727-aa75-4e4a-9b5f-8a80a1165891"/>
    <ds:schemaRef ds:uri="http://schemas.microsoft.com/office/2006/documentManagement/types"/>
    <ds:schemaRef ds:uri="http://purl.org/dc/terms/"/>
    <ds:schemaRef ds:uri="71af3243-3dd4-4a8d-8c0d-dd76da1f02a5"/>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27C19A7-3107-4CB2-BD0D-F7C79BE02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315AA3-EAE3-44ED-8368-BAC2FFFB48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1176</TotalTime>
  <Words>1363</Words>
  <Application>Microsoft Office PowerPoint</Application>
  <PresentationFormat>Widescreen</PresentationFormat>
  <Paragraphs>453</Paragraphs>
  <Slides>27</Slides>
  <Notes>0</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27</vt:i4>
      </vt:variant>
    </vt:vector>
  </HeadingPairs>
  <TitlesOfParts>
    <vt:vector size="39" baseType="lpstr">
      <vt:lpstr>SimSun</vt:lpstr>
      <vt:lpstr>Arial</vt:lpstr>
      <vt:lpstr>Calibri</vt:lpstr>
      <vt:lpstr>Calibri Light</vt:lpstr>
      <vt:lpstr>Times New Roman</vt:lpstr>
      <vt:lpstr>Trebuchet MS</vt:lpstr>
      <vt:lpstr>Wingdings</vt:lpstr>
      <vt:lpstr>Wingdings 3</vt:lpstr>
      <vt:lpstr>Office Theme</vt:lpstr>
      <vt:lpstr>Facet</vt:lpstr>
      <vt:lpstr>1_Facet</vt:lpstr>
      <vt:lpstr>2_Facet</vt:lpstr>
      <vt:lpstr>Feasibility Study for Establishing Polypropylene Random Copolymer (PPR) Pipes and Fittings Plant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Feasibility Study for Establishing Polypropylene Random Copolymer (PPR) Pipes and Fittings Plant</dc:title>
  <dc:creator>Ibraheem Dwikat</dc:creator>
  <cp:lastModifiedBy>Ibraheem Dwikat</cp:lastModifiedBy>
  <cp:revision>85</cp:revision>
  <dcterms:created xsi:type="dcterms:W3CDTF">2020-12-29T22:05:49Z</dcterms:created>
  <dcterms:modified xsi:type="dcterms:W3CDTF">2021-06-05T22:34:11Z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