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  <p:sldId id="259" r:id="rId7"/>
    <p:sldId id="260" r:id="rId8"/>
    <p:sldId id="261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091A7-CE0A-4A47-B75E-4620FFF1EB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Delta Shopping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BB72D1-DE89-4EE9-90D7-791671D31C8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Raslan Kiwan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137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5A04A-696A-4263-AB45-7B6F2D816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3ACE6-E7BF-4BF0-B231-382BE37B2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Introduction.</a:t>
            </a:r>
          </a:p>
          <a:p>
            <a:r>
              <a:rPr lang="en-US" b="1" dirty="0"/>
              <a:t>Technologies.</a:t>
            </a:r>
          </a:p>
          <a:p>
            <a:r>
              <a:rPr lang="en-US" b="1" dirty="0"/>
              <a:t>Features and Demo.</a:t>
            </a:r>
          </a:p>
          <a:p>
            <a:r>
              <a:rPr lang="en-US" b="1" dirty="0"/>
              <a:t>Constraints and Future Work.</a:t>
            </a:r>
          </a:p>
        </p:txBody>
      </p:sp>
    </p:spTree>
    <p:extLst>
      <p:ext uri="{BB962C8B-B14F-4D97-AF65-F5344CB8AC3E}">
        <p14:creationId xmlns:p14="http://schemas.microsoft.com/office/powerpoint/2010/main" val="3024375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262B3-55FA-4ECA-BA27-FF10EEA6B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A76FB-6D4C-46E1-AA19-2E46E2B1E4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Delta Shopping is an online shopping service mobile and web application which supports Arabic and English languages.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Users can offer their products and buy products from other users, and can communicate with other users.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Users receive notifications about products they are interested in.</a:t>
            </a:r>
          </a:p>
        </p:txBody>
      </p:sp>
    </p:spTree>
    <p:extLst>
      <p:ext uri="{BB962C8B-B14F-4D97-AF65-F5344CB8AC3E}">
        <p14:creationId xmlns:p14="http://schemas.microsoft.com/office/powerpoint/2010/main" val="521378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1CA97-A7DB-4C8E-AFF5-7A65B8CD8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F961F-ED19-43E2-8BEF-802A71A53E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React-Native framework Expo tool.</a:t>
            </a:r>
          </a:p>
          <a:p>
            <a:r>
              <a:rPr lang="en-US" dirty="0"/>
              <a:t>React Js.</a:t>
            </a:r>
          </a:p>
          <a:p>
            <a:r>
              <a:rPr lang="en-US" dirty="0"/>
              <a:t>Firebase Realtime database</a:t>
            </a:r>
          </a:p>
        </p:txBody>
      </p:sp>
    </p:spTree>
    <p:extLst>
      <p:ext uri="{BB962C8B-B14F-4D97-AF65-F5344CB8AC3E}">
        <p14:creationId xmlns:p14="http://schemas.microsoft.com/office/powerpoint/2010/main" val="157542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DF452-87F6-4472-94D3-BCDA3CA98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Features: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FEB99-BA9D-4FC3-A61E-5F1AC1EFF72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seller: </a:t>
            </a:r>
          </a:p>
          <a:p>
            <a:pPr>
              <a:buFont typeface="+mj-lt"/>
              <a:buAutoNum type="arabicPeriod"/>
            </a:pPr>
            <a:r>
              <a:rPr lang="en-US" dirty="0"/>
              <a:t>Add product to sell </a:t>
            </a:r>
          </a:p>
          <a:p>
            <a:pPr>
              <a:buFont typeface="+mj-lt"/>
              <a:buAutoNum type="arabicPeriod"/>
            </a:pPr>
            <a:r>
              <a:rPr lang="en-US" dirty="0"/>
              <a:t>Receive notification when someone added the product to his card &amp; when someone add review to my product .</a:t>
            </a:r>
          </a:p>
          <a:p>
            <a:pPr>
              <a:buFont typeface="+mj-lt"/>
              <a:buAutoNum type="arabicPeriod"/>
            </a:pPr>
            <a:r>
              <a:rPr lang="en-US" dirty="0"/>
              <a:t>Mark any of my products as sold</a:t>
            </a:r>
          </a:p>
          <a:p>
            <a:pPr>
              <a:buFont typeface="+mj-lt"/>
              <a:buAutoNum type="arabicPeriod"/>
            </a:pPr>
            <a:r>
              <a:rPr lang="en-US" dirty="0"/>
              <a:t>Delete any of my products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48F5F1-9B3B-4D3D-9EE1-60DE4999652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As buyer:</a:t>
            </a:r>
          </a:p>
          <a:p>
            <a:pPr>
              <a:buFont typeface="+mj-lt"/>
              <a:buAutoNum type="arabicPeriod"/>
            </a:pPr>
            <a:r>
              <a:rPr lang="en-US" dirty="0"/>
              <a:t>View products, adding and deleting them from Card or Wishlist.</a:t>
            </a:r>
          </a:p>
          <a:p>
            <a:pPr>
              <a:buFont typeface="+mj-lt"/>
              <a:buAutoNum type="arabicPeriod"/>
            </a:pPr>
            <a:r>
              <a:rPr lang="en-US" dirty="0"/>
              <a:t>Add review and rating to the product.</a:t>
            </a:r>
          </a:p>
          <a:p>
            <a:pPr>
              <a:buFont typeface="+mj-lt"/>
              <a:buAutoNum type="arabicPeriod"/>
            </a:pPr>
            <a:r>
              <a:rPr lang="en-US" dirty="0"/>
              <a:t>Make a chat with the seller to deal with him.</a:t>
            </a:r>
          </a:p>
          <a:p>
            <a:pPr>
              <a:buFont typeface="+mj-lt"/>
              <a:buAutoNum type="arabicPeriod"/>
            </a:pPr>
            <a:r>
              <a:rPr lang="en-US" dirty="0"/>
              <a:t>Receive notification when a product in my Wishlist is sold.</a:t>
            </a:r>
          </a:p>
          <a:p>
            <a:pPr>
              <a:buFont typeface="+mj-lt"/>
              <a:buAutoNum type="arabicPeriod"/>
            </a:pPr>
            <a:r>
              <a:rPr lang="en-US" dirty="0"/>
              <a:t>Search among the products</a:t>
            </a:r>
          </a:p>
          <a:p>
            <a:pPr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060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A653F-2BF4-433E-A185-B646C5EE0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Mobile Demo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C670D-798E-4525-86B8-4ED5299C08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747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2F4C2-8EF4-4B65-A1C8-5C0406397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Website Demo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546A7-8759-400F-9D5B-9F3506C0A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342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041EA-B279-4BD4-B71F-644DBA27E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Constraints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E438A-072C-4B6E-AD48-9AFC28D5C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Lack of time.</a:t>
            </a:r>
          </a:p>
          <a:p>
            <a:r>
              <a:rPr lang="en-US" dirty="0"/>
              <a:t>Learning new frameworks.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388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4F2EC-2167-4796-8836-3893B825B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D618A-A4CA-48BE-A2E0-052B150702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Add online payment.</a:t>
            </a:r>
          </a:p>
          <a:p>
            <a:r>
              <a:rPr lang="en-US" dirty="0"/>
              <a:t>Add location and delivery services.</a:t>
            </a:r>
          </a:p>
        </p:txBody>
      </p:sp>
    </p:spTree>
    <p:extLst>
      <p:ext uri="{BB962C8B-B14F-4D97-AF65-F5344CB8AC3E}">
        <p14:creationId xmlns:p14="http://schemas.microsoft.com/office/powerpoint/2010/main" val="16129315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141</TotalTime>
  <Words>193</Words>
  <Application>Microsoft Office PowerPoint</Application>
  <PresentationFormat>Widescreen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Ion Boardroom</vt:lpstr>
      <vt:lpstr>Delta Shopping</vt:lpstr>
      <vt:lpstr>Outline</vt:lpstr>
      <vt:lpstr>Introduction </vt:lpstr>
      <vt:lpstr>Technologies</vt:lpstr>
      <vt:lpstr>Features: </vt:lpstr>
      <vt:lpstr>Mobile Demo</vt:lpstr>
      <vt:lpstr>Website Demo</vt:lpstr>
      <vt:lpstr>Constraints</vt:lpstr>
      <vt:lpstr>Future 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Delta Shopping</dc:title>
  <dc:creator>Raslan Kiwan</dc:creator>
  <cp:lastModifiedBy>Raslan Kiwan</cp:lastModifiedBy>
  <cp:revision>9</cp:revision>
  <dcterms:created xsi:type="dcterms:W3CDTF">2019-05-19T19:25:33Z</dcterms:created>
  <dcterms:modified xsi:type="dcterms:W3CDTF">2020-01-29T19:54:09Z</dcterms:modified>
</cp:coreProperties>
</file>