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1" d="100"/>
          <a:sy n="71" d="100"/>
        </p:scale>
        <p:origin x="6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12/30/2017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2100" y="1370047"/>
            <a:ext cx="9068586" cy="2590800"/>
          </a:xfrm>
        </p:spPr>
        <p:txBody>
          <a:bodyPr/>
          <a:lstStyle/>
          <a:p>
            <a:r>
              <a:rPr lang="en-US" dirty="0" smtClean="0"/>
              <a:t>family wallet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3193961"/>
            <a:ext cx="9070848" cy="2240923"/>
          </a:xfrm>
        </p:spPr>
        <p:txBody>
          <a:bodyPr/>
          <a:lstStyle/>
          <a:p>
            <a:r>
              <a:rPr lang="en-US" sz="3200" dirty="0" smtClean="0"/>
              <a:t>Isra Mousa                   </a:t>
            </a:r>
            <a:r>
              <a:rPr lang="en-US" sz="3200" dirty="0" err="1"/>
              <a:t>R</a:t>
            </a:r>
            <a:r>
              <a:rPr lang="en-US" sz="3200" dirty="0" err="1" smtClean="0"/>
              <a:t>eham</a:t>
            </a:r>
            <a:r>
              <a:rPr lang="en-US" sz="3200" dirty="0" smtClean="0"/>
              <a:t> </a:t>
            </a:r>
            <a:r>
              <a:rPr lang="en-US" sz="3200" dirty="0" err="1"/>
              <a:t>H</a:t>
            </a:r>
            <a:r>
              <a:rPr lang="en-US" sz="3200" dirty="0" err="1" smtClean="0"/>
              <a:t>elo</a:t>
            </a:r>
            <a:endParaRPr lang="en-US" sz="3200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3200" dirty="0" smtClean="0"/>
              <a:t>Supervisor:</a:t>
            </a:r>
          </a:p>
          <a:p>
            <a:r>
              <a:rPr lang="en-US" sz="2000" dirty="0" err="1" smtClean="0"/>
              <a:t>Dr.Haya</a:t>
            </a:r>
            <a:r>
              <a:rPr lang="en-US" sz="2000" dirty="0" smtClean="0"/>
              <a:t> </a:t>
            </a:r>
            <a:r>
              <a:rPr lang="en-US" sz="2000" dirty="0" err="1"/>
              <a:t>S</a:t>
            </a:r>
            <a:r>
              <a:rPr lang="en-US" sz="2000" dirty="0" err="1" smtClean="0"/>
              <a:t>amaneh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15097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Problem</a:t>
            </a:r>
          </a:p>
          <a:p>
            <a:r>
              <a:rPr lang="en-US" sz="2400" dirty="0" smtClean="0"/>
              <a:t>Introduction</a:t>
            </a:r>
          </a:p>
          <a:p>
            <a:r>
              <a:rPr lang="en-US" sz="2400" dirty="0" smtClean="0"/>
              <a:t>Technologies and tools </a:t>
            </a:r>
          </a:p>
          <a:p>
            <a:r>
              <a:rPr lang="en-US" sz="2400" dirty="0" smtClean="0"/>
              <a:t>Features </a:t>
            </a:r>
          </a:p>
          <a:p>
            <a:r>
              <a:rPr lang="en-US" sz="2400" dirty="0" smtClean="0"/>
              <a:t>Future work</a:t>
            </a:r>
          </a:p>
          <a:p>
            <a:r>
              <a:rPr lang="en-US" sz="2400" dirty="0" smtClean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783117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6806" y="1394782"/>
            <a:ext cx="7858259" cy="13484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smtClean="0"/>
              <a:t>Why Family wallet?</a:t>
            </a:r>
            <a:endParaRPr lang="en-US" sz="6000" dirty="0"/>
          </a:p>
        </p:txBody>
      </p:sp>
      <p:pic>
        <p:nvPicPr>
          <p:cNvPr id="1026" name="Picture 2" descr="نتيجة بحث الصور عن ‪paper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773" y="3245938"/>
            <a:ext cx="2832324" cy="188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نتيجة بحث الصور عن ‪family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نتيجة بحث الصور عن ‪family‬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نتيجة بحث الصور عن ‪family‬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895" y="3245938"/>
            <a:ext cx="2755051" cy="188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نتيجة بحث الصور عن ‪lost money‬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90" y="3245938"/>
            <a:ext cx="2967801" cy="188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168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Technologies and tools: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03120"/>
            <a:ext cx="2101403" cy="5756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Web based:</a:t>
            </a:r>
            <a:endParaRPr lang="en-US" sz="2400" dirty="0"/>
          </a:p>
        </p:txBody>
      </p:sp>
      <p:pic>
        <p:nvPicPr>
          <p:cNvPr id="2050" name="Picture 2" descr="نتيجة بحث الصور عن ‪javascript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96840"/>
            <a:ext cx="4699760" cy="275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صورة ذات صل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65" y="3219718"/>
            <a:ext cx="2068843" cy="199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189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03120"/>
            <a:ext cx="2101403" cy="65295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Android: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3074" name="Picture 2" descr="نتيجة بحث الصور عن ‪mvc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50" y="3035175"/>
            <a:ext cx="2265653" cy="100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صورة ذات صل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801" y="2890953"/>
            <a:ext cx="1924855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نتيجة بحث الصور عن ‪mp android charts‬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32800"/>
            <a:ext cx="5415566" cy="201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نتيجة بحث الصور عن ‪ocr‬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002" y="4544506"/>
            <a:ext cx="1713209" cy="171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188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Charts.</a:t>
            </a:r>
          </a:p>
          <a:p>
            <a:pPr marL="0" indent="0">
              <a:buNone/>
            </a:pPr>
            <a:r>
              <a:rPr lang="en-US" sz="2400" dirty="0" smtClean="0"/>
              <a:t>Notification.</a:t>
            </a:r>
          </a:p>
          <a:p>
            <a:pPr marL="0" indent="0">
              <a:buNone/>
            </a:pPr>
            <a:r>
              <a:rPr lang="en-US" sz="2400" dirty="0" smtClean="0"/>
              <a:t>Alert messages.</a:t>
            </a:r>
          </a:p>
          <a:p>
            <a:pPr marL="0" indent="0">
              <a:buNone/>
            </a:pPr>
            <a:r>
              <a:rPr lang="en-US" sz="2400" dirty="0" smtClean="0"/>
              <a:t>Locations (GPS).</a:t>
            </a:r>
          </a:p>
          <a:p>
            <a:pPr marL="0" indent="0">
              <a:buNone/>
            </a:pPr>
            <a:r>
              <a:rPr lang="en-US" sz="2400" dirty="0" smtClean="0"/>
              <a:t>Currency converter.</a:t>
            </a:r>
          </a:p>
          <a:p>
            <a:pPr marL="0" indent="0">
              <a:buNone/>
            </a:pPr>
            <a:r>
              <a:rPr lang="en-US" sz="2400" dirty="0" smtClean="0"/>
              <a:t>Scan bills.</a:t>
            </a:r>
          </a:p>
          <a:p>
            <a:pPr marL="0" indent="0">
              <a:buNone/>
            </a:pPr>
            <a:r>
              <a:rPr lang="en-US" sz="2400" dirty="0" smtClean="0"/>
              <a:t>Receives SMS messages.</a:t>
            </a:r>
          </a:p>
          <a:p>
            <a:pPr marL="0" indent="0">
              <a:buNone/>
            </a:pPr>
            <a:r>
              <a:rPr lang="en-US" sz="2400" dirty="0" smtClean="0"/>
              <a:t>Searches.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462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/>
              <a:t>Connect our application with the near markets to get the cheaper price.</a:t>
            </a:r>
          </a:p>
          <a:p>
            <a:pPr lvl="0"/>
            <a:r>
              <a:rPr lang="en-US" sz="2800" dirty="0"/>
              <a:t>Add a payment system to our application.</a:t>
            </a:r>
          </a:p>
          <a:p>
            <a:pPr lvl="0"/>
            <a:r>
              <a:rPr lang="en-US" sz="2800" dirty="0"/>
              <a:t>Add feature of online shopping.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993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953" y="2484841"/>
            <a:ext cx="10058400" cy="1371600"/>
          </a:xfrm>
        </p:spPr>
        <p:txBody>
          <a:bodyPr>
            <a:normAutofit/>
          </a:bodyPr>
          <a:lstStyle/>
          <a:p>
            <a:r>
              <a:rPr lang="en-US" sz="8800" dirty="0" smtClean="0"/>
              <a:t>Demo :</a:t>
            </a:r>
            <a:r>
              <a:rPr lang="en-US" sz="8800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7721336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25</TotalTime>
  <Words>92</Words>
  <Application>Microsoft Office PowerPoint</Application>
  <PresentationFormat>Widescreen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Garamond</vt:lpstr>
      <vt:lpstr>Savon</vt:lpstr>
      <vt:lpstr>family wallet</vt:lpstr>
      <vt:lpstr>Outline:</vt:lpstr>
      <vt:lpstr>PowerPoint Presentation</vt:lpstr>
      <vt:lpstr>Technologies and tools:</vt:lpstr>
      <vt:lpstr>PowerPoint Presentation</vt:lpstr>
      <vt:lpstr>Features: </vt:lpstr>
      <vt:lpstr>Future work:</vt:lpstr>
      <vt:lpstr>Demo :D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wallet</dc:title>
  <dc:creator>isra mousa</dc:creator>
  <cp:lastModifiedBy>isra mousa</cp:lastModifiedBy>
  <cp:revision>14</cp:revision>
  <dcterms:created xsi:type="dcterms:W3CDTF">2017-12-30T18:26:23Z</dcterms:created>
  <dcterms:modified xsi:type="dcterms:W3CDTF">2017-12-30T18:51:58Z</dcterms:modified>
</cp:coreProperties>
</file>