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B534B-684C-4F4B-BAB5-3F7296FE50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19C11C-AFC0-484D-A2C0-DE8967AAFE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66B983-6139-4BB6-929D-EF8E6D8DF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06A75-043E-431F-A494-AC3C14014B63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652A7-C65F-4ECC-92FB-877997B2D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FEBEE-9623-46B3-AB1B-25A68A111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FD167-9E55-4D5C-A122-07760365C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345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3E6B-242B-41C1-9DAD-29FF933A8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5262B3-0DA7-4F80-B8A6-FCBFA07CD7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5E59C-87B3-46E0-8410-3E929DD17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06A75-043E-431F-A494-AC3C14014B63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3F55FF-DCEE-404F-BA6D-02CCACBEE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2B94D-2A14-42F0-8C39-4131D654F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FD167-9E55-4D5C-A122-07760365C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177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A52999-1ADF-4A28-A265-47D2A9C65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72878A-7683-4064-8339-20629685A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141E7-F304-4DD1-B825-40875175D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06A75-043E-431F-A494-AC3C14014B63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9F2D1-CA89-4C67-9834-A3C68603D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F70E5-FD60-49C6-A75C-C83F946C5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FD167-9E55-4D5C-A122-07760365C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08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9D1B6-CA2C-4739-BB29-1E5315A3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8EB78-3383-4A77-9828-EF05E166A7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CD473-2A5C-4FE5-A1E3-E9BF4C7F0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06A75-043E-431F-A494-AC3C14014B63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B16434-3563-4A19-A391-D751374B5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5592C4-7039-4E54-81E5-CCEDC1D54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FD167-9E55-4D5C-A122-07760365C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055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EA59A-0385-4CFC-A072-CF09BDAB5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A23B6C-4C0A-4509-B3B7-496BC6D9EB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B62C72-D1E9-4BF9-B01A-05768264C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06A75-043E-431F-A494-AC3C14014B63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8586BE-A6F5-4A09-B103-1D9FCD8D3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C37DB6-BEC6-45EF-A0EB-524342FAA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FD167-9E55-4D5C-A122-07760365C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600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C5BDD-C41E-4B4A-8E3E-E121B8C1D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8B4305-1573-40F2-AED7-BC61B22A36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541433-B22A-4A5F-9FE9-504AF088F1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2F64D7-790D-4C74-93BC-AB71C20A8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06A75-043E-431F-A494-AC3C14014B63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46C580-6E6C-4771-A40A-7DA768131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3CD634-AB0A-4C3E-9CD7-F649F644A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FD167-9E55-4D5C-A122-07760365C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605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B1A73-246A-4CB2-B527-BA7474423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6B736D-AE29-49F0-9E2E-9617193A31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1933BB-3698-43BD-9721-A2A7B2524E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236D14-8349-4099-BB6B-C44A9E1177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EBC99C-8EEF-4DB4-B69F-2233C29153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9BC595-3C21-4E5C-B0D1-098FC7AE6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06A75-043E-431F-A494-AC3C14014B63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B6EE37-1C97-446F-9EC5-3754698FF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AD3AA4-C5F1-4162-8B8A-6E8BBD937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FD167-9E55-4D5C-A122-07760365C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770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2BC22-BDBF-462D-83E9-1E4AB5973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635F72-57DA-49D1-9602-423D46F7E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06A75-043E-431F-A494-AC3C14014B63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7D588-D547-4B7A-98A9-8C096EFD9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49487F-B471-42F3-9FA2-DD12C1A59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FD167-9E55-4D5C-A122-07760365C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272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2FE738-E351-42C4-8F27-30C3C2A0C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06A75-043E-431F-A494-AC3C14014B63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699A35-8EE9-45DF-A1BD-441A9D686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16F453-87E8-4B00-8303-6E0F40B6B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FD167-9E55-4D5C-A122-07760365C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987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C606E-E179-409F-90A5-E026E1FEB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29E4C6-43A0-4001-9972-4E2F8D856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31021F-FC66-4DC4-872D-2279EB003E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479034-A8A3-4574-A122-4DEA733C5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06A75-043E-431F-A494-AC3C14014B63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1A3556-F6EA-45E1-AD7D-652184985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63B6C-D037-4BBD-BC97-FDC0E703F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FD167-9E55-4D5C-A122-07760365C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930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3B55E-6F90-4AFB-BD0E-EC7E9BED7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55A7CE-4095-49FE-8044-C825B01F11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2A6648-4F3D-4A16-8A4A-4D4EA14DF0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E27499-FF76-468C-87C2-852DC396C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06A75-043E-431F-A494-AC3C14014B63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C67E9E-3FC8-4F37-90E7-B963E2000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67D18A-C8E9-4F9C-BE65-1224604C5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FD167-9E55-4D5C-A122-07760365C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00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CB6180-1286-452A-B446-CBCAF3E52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6B1734-94F1-4D5C-953F-31506C758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B428D8-8785-4D85-AEEA-952C66A7FA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06A75-043E-431F-A494-AC3C14014B63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4E29D-FD85-4FE0-A30A-E58EC68083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42BC1E-DBD1-4A34-8B88-BA1C921FB0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FD167-9E55-4D5C-A122-07760365C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5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B6B89-B237-4F3E-8C6E-9FF8DC625F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D1C39A-8BBB-4315-B74A-5B197D0AE1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1E1954-9C0E-49A2-9A7D-97F3CB4FE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132" y="0"/>
            <a:ext cx="90817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7452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2B70F1C-DC85-486D-B976-1C35B1729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023" y="0"/>
            <a:ext cx="89019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414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D822F33-C2ED-4DFD-B681-7D4E2E18B5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8624" y="0"/>
            <a:ext cx="94147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638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327CEBB-9133-4614-BB29-52FFFED64B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8707" y="0"/>
            <a:ext cx="87945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576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A366CD-690A-4B2D-81A1-4EAA55D4B1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110" y="0"/>
            <a:ext cx="89757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0000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89A681-08FA-4B82-B9D5-10622F026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725" y="52387"/>
            <a:ext cx="9734550" cy="675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445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3C142FC-D517-479A-8C7B-135FB5595E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480" y="0"/>
            <a:ext cx="91290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8062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7B4F5BC-F317-4B37-9A28-8F7E778B6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549" y="0"/>
            <a:ext cx="93949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9589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AFCB9E1-0133-4661-886D-1B1BB89FD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897" y="0"/>
            <a:ext cx="90522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6195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E42BC50-2991-4FE7-B2CD-A9D94B5B7C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0" y="142875"/>
            <a:ext cx="9334500" cy="657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6792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CC80839-988A-414C-A32D-85FADF388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142" y="0"/>
            <a:ext cx="90717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219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F0CF1A-610D-4CD0-BA17-528396D9E3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922" y="0"/>
            <a:ext cx="91201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6665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D876E50-AF40-4630-B216-142E57BFA6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0" y="0"/>
            <a:ext cx="9271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5823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B645C06-F5FB-4E63-9565-F92B2D3F7B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3349" y="0"/>
            <a:ext cx="80453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5212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CC3C717-9461-49BD-94D4-0590E962D0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112" y="71437"/>
            <a:ext cx="9629775" cy="671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1533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2220B1B-C960-466A-A731-70D9B0EAC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825" y="38100"/>
            <a:ext cx="9658350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7737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EB2E2AE-7518-41DC-BF18-0796986DEF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194" y="0"/>
            <a:ext cx="93476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433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9D4CAE4-1D57-4AF7-A0EA-68CE8B5844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0622" y="0"/>
            <a:ext cx="90507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6097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BBE25AB-1529-42B7-BC00-97A37663F8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1856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28D5CB5-75DE-4B3E-94B1-B06FC00895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04775"/>
            <a:ext cx="9448800" cy="664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2457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AEE81CA-91D8-492D-A811-C2069A9301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2861" y="0"/>
            <a:ext cx="91862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0080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81FB09D-0D57-40CF-ABD3-46501F875A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5599" y="0"/>
            <a:ext cx="8800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666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753A9E1-AF20-4A23-BBEF-61D86FD9BA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500" y="0"/>
            <a:ext cx="9045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067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EEFCF81-3BF1-41A3-A74D-611F6EEA49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4925" y="90487"/>
            <a:ext cx="9582150" cy="667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852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0A141C4-9665-4BA0-8C49-C569F9BB81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972" y="0"/>
            <a:ext cx="89400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236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5A906ED-6E80-48D5-987C-338164E3B3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422" y="0"/>
            <a:ext cx="91291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793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DC6122F-DE0D-4248-AB79-7AA5F2EEE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5456" y="0"/>
            <a:ext cx="90610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021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2B99A14-F8A4-4E02-9249-E3B6240A92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0894" y="0"/>
            <a:ext cx="90902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23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4B93D1D-6F34-40E0-B54A-224D09115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90487"/>
            <a:ext cx="9601200" cy="667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401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Widescreen</PresentationFormat>
  <Paragraphs>0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</dc:creator>
  <cp:lastModifiedBy>lab</cp:lastModifiedBy>
  <cp:revision>2</cp:revision>
  <dcterms:created xsi:type="dcterms:W3CDTF">2020-01-26T10:09:05Z</dcterms:created>
  <dcterms:modified xsi:type="dcterms:W3CDTF">2020-01-26T10:17:47Z</dcterms:modified>
</cp:coreProperties>
</file>