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4">
  <p:sldMasterIdLst>
    <p:sldMasterId id="2147483648" r:id="rId1"/>
  </p:sldMasterIdLst>
  <p:notesMasterIdLst>
    <p:notesMasterId r:id="rId57"/>
  </p:notesMasterIdLst>
  <p:sldIdLst>
    <p:sldId id="256" r:id="rId2"/>
    <p:sldId id="257" r:id="rId3"/>
    <p:sldId id="334" r:id="rId4"/>
    <p:sldId id="335" r:id="rId5"/>
    <p:sldId id="259" r:id="rId6"/>
    <p:sldId id="260" r:id="rId7"/>
    <p:sldId id="263" r:id="rId8"/>
    <p:sldId id="266" r:id="rId9"/>
    <p:sldId id="352" r:id="rId10"/>
    <p:sldId id="351" r:id="rId11"/>
    <p:sldId id="269" r:id="rId12"/>
    <p:sldId id="270" r:id="rId13"/>
    <p:sldId id="271" r:id="rId14"/>
    <p:sldId id="310" r:id="rId15"/>
    <p:sldId id="336" r:id="rId16"/>
    <p:sldId id="275" r:id="rId17"/>
    <p:sldId id="283" r:id="rId18"/>
    <p:sldId id="299" r:id="rId19"/>
    <p:sldId id="298" r:id="rId20"/>
    <p:sldId id="303" r:id="rId21"/>
    <p:sldId id="346" r:id="rId22"/>
    <p:sldId id="308" r:id="rId23"/>
    <p:sldId id="347" r:id="rId24"/>
    <p:sldId id="348" r:id="rId25"/>
    <p:sldId id="304" r:id="rId26"/>
    <p:sldId id="314" r:id="rId27"/>
    <p:sldId id="282" r:id="rId28"/>
    <p:sldId id="315" r:id="rId29"/>
    <p:sldId id="316" r:id="rId30"/>
    <p:sldId id="317" r:id="rId31"/>
    <p:sldId id="318" r:id="rId32"/>
    <p:sldId id="320" r:id="rId33"/>
    <p:sldId id="324" r:id="rId34"/>
    <p:sldId id="325" r:id="rId35"/>
    <p:sldId id="326" r:id="rId36"/>
    <p:sldId id="321" r:id="rId37"/>
    <p:sldId id="327" r:id="rId38"/>
    <p:sldId id="328" r:id="rId39"/>
    <p:sldId id="329" r:id="rId40"/>
    <p:sldId id="322" r:id="rId41"/>
    <p:sldId id="330" r:id="rId42"/>
    <p:sldId id="323" r:id="rId43"/>
    <p:sldId id="331" r:id="rId44"/>
    <p:sldId id="343" r:id="rId45"/>
    <p:sldId id="319" r:id="rId46"/>
    <p:sldId id="333" r:id="rId47"/>
    <p:sldId id="284" r:id="rId48"/>
    <p:sldId id="337" r:id="rId49"/>
    <p:sldId id="338" r:id="rId50"/>
    <p:sldId id="339" r:id="rId51"/>
    <p:sldId id="340" r:id="rId52"/>
    <p:sldId id="350" r:id="rId53"/>
    <p:sldId id="349" r:id="rId54"/>
    <p:sldId id="290" r:id="rId55"/>
    <p:sldId id="291" r:id="rId56"/>
  </p:sldIdLst>
  <p:sldSz cx="18288000" cy="10287000"/>
  <p:notesSz cx="6858000" cy="9144000"/>
  <p:embeddedFontLst>
    <p:embeddedFont>
      <p:font typeface="Calibri" panose="020F0502020204030204" pitchFamily="34" charset="0"/>
      <p:regular r:id="rId58"/>
      <p:bold r:id="rId59"/>
      <p:italic r:id="rId60"/>
      <p:boldItalic r:id="rId61"/>
    </p:embeddedFont>
    <p:embeddedFont>
      <p:font typeface="Times New Roman Bold" panose="02020803070505020304" pitchFamily="18" charset="0"/>
      <p:bold r:id="rId62"/>
    </p:embeddedFont>
    <p:embeddedFont>
      <p:font typeface="Montserrat" panose="020B0604020202020204" charset="0"/>
      <p:regular r:id="rId63"/>
      <p:bold r:id="rId64"/>
      <p:italic r:id="rId65"/>
      <p:boldItalic r:id="rId66"/>
    </p:embeddedFont>
    <p:embeddedFont>
      <p:font typeface="Yeseva One" panose="020B0604020202020204" charset="0"/>
      <p:regular r:id="rId6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7" autoAdjust="0"/>
    <p:restoredTop sz="94622" autoAdjust="0"/>
  </p:normalViewPr>
  <p:slideViewPr>
    <p:cSldViewPr>
      <p:cViewPr varScale="1">
        <p:scale>
          <a:sx n="60" d="100"/>
          <a:sy n="60" d="100"/>
        </p:scale>
        <p:origin x="51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6.fntdata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1.fntdata"/><Relationship Id="rId66" Type="http://schemas.openxmlformats.org/officeDocument/2006/relationships/font" Target="fonts/font9.fntdata"/><Relationship Id="rId5" Type="http://schemas.openxmlformats.org/officeDocument/2006/relationships/slide" Target="slides/slide4.xml"/><Relationship Id="rId61" Type="http://schemas.openxmlformats.org/officeDocument/2006/relationships/font" Target="fonts/font4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7.fntdata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2.fntdata"/><Relationship Id="rId67" Type="http://schemas.openxmlformats.org/officeDocument/2006/relationships/font" Target="fonts/font10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5.fntdata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3.fntdata"/><Relationship Id="rId65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OneDrive\&#1587;&#1591;&#1581;%20&#1575;&#1604;&#1605;&#1603;&#1578;&#1576;\GP%20II%20results\Mixed%20Culture%20All%20experiments%2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OneDrive\&#1587;&#1591;&#1581;%20&#1575;&#1604;&#1605;&#1603;&#1578;&#1576;\GP%20II%20results\Mixed%20Culture%20All%20experiments%20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OneDrive\&#1587;&#1591;&#1581;%20&#1575;&#1604;&#1605;&#1603;&#1578;&#1576;\GP%20II%20results\Mixed%20Culture%20All%20experiments%20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OneDrive\&#1587;&#1591;&#1581;%20&#1575;&#1604;&#1605;&#1603;&#1578;&#1576;\GP%20II%20results\Mixed%20Culture%20All%20experiments%20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OneDrive\&#1587;&#1591;&#1581;%20&#1575;&#1604;&#1605;&#1603;&#1578;&#1576;\GP%20II%20results\Mixed%20Culture%20All%20experiments%20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OneDrive\&#1587;&#1591;&#1581;%20&#1575;&#1604;&#1605;&#1603;&#1578;&#1576;\GP%20II%20results\Mixed%20Culture%20All%20experiments%20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OneDrive\&#1587;&#1591;&#1581;%20&#1575;&#1604;&#1605;&#1603;&#1578;&#1576;\GP%20II%20results\Mixed%20Culture%20All%20experiments%20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OneDrive\&#1587;&#1591;&#1581;%20&#1575;&#1604;&#1605;&#1603;&#1578;&#1576;\GP%20II%20results\Mixed%20Culture%20All%20experiments%20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OneDrive\&#1587;&#1591;&#1581;%20&#1575;&#1604;&#1605;&#1603;&#1578;&#1576;\GP%20II%20results\LA%20production%20by%20pure%20strain%20all%20experiment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OneDrive\&#1587;&#1591;&#1581;%20&#1575;&#1604;&#1605;&#1603;&#1578;&#1576;\Glucose%20and%20Lactose%20Callibration%20Curve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OneDrive\&#1587;&#1591;&#1581;%20&#1575;&#1604;&#1605;&#1603;&#1578;&#1576;\Callibration%20Curves%20for%20LA%20(Final%20Trial)%20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OneDrive\&#1587;&#1591;&#1581;%20&#1575;&#1604;&#1605;&#1603;&#1578;&#1576;\GP%20II%20results\Mixed%20Culture%20All%20experiments%20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OneDrive\&#1587;&#1591;&#1581;%20&#1575;&#1604;&#1605;&#1603;&#1578;&#1576;\GP%20II%20results\Mixed%20Culture%20All%20experiments%20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OneDrive\&#1587;&#1591;&#1581;%20&#1575;&#1604;&#1605;&#1603;&#1578;&#1576;\GP%20II%20results\Mixed%20Culture%20All%20experiments%20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OneDrive\&#1587;&#1591;&#1581;%20&#1575;&#1604;&#1605;&#1603;&#1578;&#1576;\GP%20II%20results\Mixed%20Culture%20All%20experiments%20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OneDrive\&#1587;&#1591;&#1581;%20&#1575;&#1604;&#1605;&#1603;&#1578;&#1576;\GP%20II%20results\Mixed%20Culture%20All%20experiments%20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OneDrive\&#1587;&#1591;&#1581;%20&#1575;&#1604;&#1605;&#1603;&#1578;&#1576;\GP%20II%20results\Mixed%20Culture%20All%20experiments%20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OneDrive\&#1587;&#1591;&#1581;%20&#1575;&#1604;&#1605;&#1603;&#1578;&#1576;\GP%20II%20results\Mixed%20Culture%20All%20experiments%20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OneDrive\&#1587;&#1591;&#1581;%20&#1575;&#1604;&#1605;&#1603;&#1578;&#1576;\GP%20II%20results\Mixed%20Culture%20All%20experiments%20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454753806424805"/>
          <c:y val="4.396672905522081E-2"/>
          <c:w val="0.72750362482002429"/>
          <c:h val="0.69199428178821476"/>
        </c:manualLayout>
      </c:layout>
      <c:scatterChart>
        <c:scatterStyle val="smoothMarker"/>
        <c:varyColors val="0"/>
        <c:ser>
          <c:idx val="0"/>
          <c:order val="0"/>
          <c:tx>
            <c:v>Glucose Content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'Mix. Cul. last exp.(1-6 to 4-6)'!$D$32:$D$35</c:f>
              <c:numCache>
                <c:formatCode>0</c:formatCode>
                <c:ptCount val="4"/>
                <c:pt idx="0">
                  <c:v>0</c:v>
                </c:pt>
                <c:pt idx="1">
                  <c:v>24</c:v>
                </c:pt>
                <c:pt idx="2">
                  <c:v>50</c:v>
                </c:pt>
                <c:pt idx="3">
                  <c:v>73</c:v>
                </c:pt>
              </c:numCache>
            </c:numRef>
          </c:xVal>
          <c:yVal>
            <c:numRef>
              <c:f>'Mix. Cul. last exp.(1-6 to 4-6)'!$L$32:$L$35</c:f>
              <c:numCache>
                <c:formatCode>0</c:formatCode>
                <c:ptCount val="4"/>
                <c:pt idx="0">
                  <c:v>68.085342939417188</c:v>
                </c:pt>
                <c:pt idx="1">
                  <c:v>56.633645753421597</c:v>
                </c:pt>
                <c:pt idx="2">
                  <c:v>38.45546623972961</c:v>
                </c:pt>
                <c:pt idx="3">
                  <c:v>31.728983912033179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B612-419E-B193-F5B1EA48A7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90502480"/>
        <c:axId val="1290507920"/>
      </c:scatterChart>
      <c:scatterChart>
        <c:scatterStyle val="smoothMarker"/>
        <c:varyColors val="0"/>
        <c:ser>
          <c:idx val="1"/>
          <c:order val="1"/>
          <c:tx>
            <c:v>pH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'Mix. Cul. last exp.(1-6 to 4-6)'!$D$32:$D$35</c:f>
              <c:numCache>
                <c:formatCode>0</c:formatCode>
                <c:ptCount val="4"/>
                <c:pt idx="0">
                  <c:v>0</c:v>
                </c:pt>
                <c:pt idx="1">
                  <c:v>24</c:v>
                </c:pt>
                <c:pt idx="2">
                  <c:v>50</c:v>
                </c:pt>
                <c:pt idx="3">
                  <c:v>73</c:v>
                </c:pt>
              </c:numCache>
            </c:numRef>
          </c:xVal>
          <c:yVal>
            <c:numRef>
              <c:f>'Mix. Cul. last exp.(1-6 to 4-6)'!$E$32:$E$35</c:f>
              <c:numCache>
                <c:formatCode>General</c:formatCode>
                <c:ptCount val="4"/>
                <c:pt idx="0">
                  <c:v>6.5150000000000006</c:v>
                </c:pt>
                <c:pt idx="1">
                  <c:v>4.2450000000000001</c:v>
                </c:pt>
                <c:pt idx="2">
                  <c:v>4.4149999999999991</c:v>
                </c:pt>
                <c:pt idx="3">
                  <c:v>5.625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B612-419E-B193-F5B1EA48A76C}"/>
            </c:ext>
          </c:extLst>
        </c:ser>
        <c:ser>
          <c:idx val="2"/>
          <c:order val="2"/>
          <c:tx>
            <c:v>LA conc.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square"/>
            <c:size val="8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'Mix. Cul. last exp.(1-6 to 4-6)'!$D$32:$D$35</c:f>
              <c:numCache>
                <c:formatCode>0</c:formatCode>
                <c:ptCount val="4"/>
                <c:pt idx="0">
                  <c:v>0</c:v>
                </c:pt>
                <c:pt idx="1">
                  <c:v>24</c:v>
                </c:pt>
                <c:pt idx="2">
                  <c:v>50</c:v>
                </c:pt>
                <c:pt idx="3">
                  <c:v>73</c:v>
                </c:pt>
              </c:numCache>
            </c:numRef>
          </c:xVal>
          <c:yVal>
            <c:numRef>
              <c:f>'Mix. Cul. last exp.(1-6 to 4-6)'!$I$32:$I$35</c:f>
              <c:numCache>
                <c:formatCode>0.00</c:formatCode>
                <c:ptCount val="4"/>
                <c:pt idx="0">
                  <c:v>17.162534435261708</c:v>
                </c:pt>
                <c:pt idx="1">
                  <c:v>24.329660238751149</c:v>
                </c:pt>
                <c:pt idx="2">
                  <c:v>25.477502295684111</c:v>
                </c:pt>
                <c:pt idx="3">
                  <c:v>20.886134067952248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B612-419E-B193-F5B1EA48A7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90508464"/>
        <c:axId val="1290505744"/>
      </c:scatterChart>
      <c:valAx>
        <c:axId val="12905024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dirty="0">
                    <a:solidFill>
                      <a:srgbClr val="002060"/>
                    </a:solidFill>
                    <a:cs typeface="+mj-cs"/>
                  </a:rPr>
                  <a:t>Time (h)</a:t>
                </a:r>
              </a:p>
            </c:rich>
          </c:tx>
          <c:layout>
            <c:manualLayout>
              <c:xMode val="edge"/>
              <c:yMode val="edge"/>
              <c:x val="0.4431782968590629"/>
              <c:y val="0.8296572989849754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290507920"/>
        <c:crosses val="autoZero"/>
        <c:crossBetween val="midCat"/>
      </c:valAx>
      <c:valAx>
        <c:axId val="129050792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 dirty="0">
                    <a:solidFill>
                      <a:srgbClr val="002060"/>
                    </a:solidFill>
                    <a:effectLst/>
                  </a:rPr>
                  <a:t>Glucose Content (g/L) </a:t>
                </a:r>
                <a:endParaRPr lang="ar-SA" sz="2000" dirty="0">
                  <a:solidFill>
                    <a:srgbClr val="002060"/>
                  </a:solidFill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290502480"/>
        <c:crosses val="autoZero"/>
        <c:crossBetween val="midCat"/>
      </c:valAx>
      <c:valAx>
        <c:axId val="129050574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 dirty="0">
                    <a:solidFill>
                      <a:srgbClr val="002060"/>
                    </a:solidFill>
                    <a:effectLst/>
                  </a:rPr>
                  <a:t>pH, LA Conc. (g/L)</a:t>
                </a:r>
                <a:endParaRPr lang="ar-SA" sz="2000" dirty="0">
                  <a:solidFill>
                    <a:srgbClr val="00206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92300147118535369"/>
              <c:y val="8.378367658945076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290508464"/>
        <c:crosses val="max"/>
        <c:crossBetween val="midCat"/>
      </c:valAx>
      <c:valAx>
        <c:axId val="1290508464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12905057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340993990877817"/>
          <c:y val="0.90274728888720279"/>
          <c:w val="0.53639387854623999"/>
          <c:h val="8.079000973480304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 w="38100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21099918084695"/>
          <c:y val="0.15035883225722591"/>
          <c:w val="0.71814776799922142"/>
          <c:h val="0.58687118997174503"/>
        </c:manualLayout>
      </c:layout>
      <c:scatterChart>
        <c:scatterStyle val="smoothMarker"/>
        <c:varyColors val="0"/>
        <c:ser>
          <c:idx val="0"/>
          <c:order val="0"/>
          <c:tx>
            <c:v>Glucose Content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('Mixed Culture(Four experiments)'!$E$9:$E$11,'Mixed Culture(Four experiments)'!$E$13:$E$15)</c:f>
              <c:numCache>
                <c:formatCode>0</c:formatCode>
                <c:ptCount val="6"/>
                <c:pt idx="0">
                  <c:v>0</c:v>
                </c:pt>
                <c:pt idx="1">
                  <c:v>4</c:v>
                </c:pt>
                <c:pt idx="2">
                  <c:v>23</c:v>
                </c:pt>
                <c:pt idx="3">
                  <c:v>49</c:v>
                </c:pt>
                <c:pt idx="4">
                  <c:v>69</c:v>
                </c:pt>
                <c:pt idx="5">
                  <c:v>74</c:v>
                </c:pt>
              </c:numCache>
            </c:numRef>
          </c:xVal>
          <c:yVal>
            <c:numRef>
              <c:f>('Mixed Culture(Four experiments)'!$N$9:$N$11,'Mixed Culture(Four experiments)'!$N$13:$N$15)</c:f>
              <c:numCache>
                <c:formatCode>0</c:formatCode>
                <c:ptCount val="6"/>
                <c:pt idx="0">
                  <c:v>81.31594454265479</c:v>
                </c:pt>
                <c:pt idx="1">
                  <c:v>91.211100363563602</c:v>
                </c:pt>
                <c:pt idx="2">
                  <c:v>72.087877878211742</c:v>
                </c:pt>
                <c:pt idx="3">
                  <c:v>76.31277586916157</c:v>
                </c:pt>
                <c:pt idx="4">
                  <c:v>63.749263422389731</c:v>
                </c:pt>
                <c:pt idx="5">
                  <c:v>63.193355792001597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2188-4FC5-9E1E-C2D49EB092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3314512"/>
        <c:axId val="1465729184"/>
      </c:scatterChart>
      <c:scatterChart>
        <c:scatterStyle val="smoothMarker"/>
        <c:varyColors val="0"/>
        <c:ser>
          <c:idx val="1"/>
          <c:order val="1"/>
          <c:tx>
            <c:v>pH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('Mixed Culture(Four experiments)'!$E$9:$E$11,'Mixed Culture(Four experiments)'!$E$13:$E$15)</c:f>
              <c:numCache>
                <c:formatCode>0</c:formatCode>
                <c:ptCount val="6"/>
                <c:pt idx="0">
                  <c:v>0</c:v>
                </c:pt>
                <c:pt idx="1">
                  <c:v>4</c:v>
                </c:pt>
                <c:pt idx="2">
                  <c:v>23</c:v>
                </c:pt>
                <c:pt idx="3">
                  <c:v>49</c:v>
                </c:pt>
                <c:pt idx="4">
                  <c:v>69</c:v>
                </c:pt>
                <c:pt idx="5">
                  <c:v>74</c:v>
                </c:pt>
              </c:numCache>
            </c:numRef>
          </c:xVal>
          <c:yVal>
            <c:numRef>
              <c:f>('Mixed Culture(Four experiments)'!$G$9:$G$11,'Mixed Culture(Four experiments)'!$G$13:$G$15)</c:f>
              <c:numCache>
                <c:formatCode>General</c:formatCode>
                <c:ptCount val="6"/>
                <c:pt idx="0">
                  <c:v>6.31</c:v>
                </c:pt>
                <c:pt idx="1">
                  <c:v>5.87</c:v>
                </c:pt>
                <c:pt idx="2">
                  <c:v>4.17</c:v>
                </c:pt>
                <c:pt idx="3">
                  <c:v>3.22</c:v>
                </c:pt>
                <c:pt idx="4">
                  <c:v>3.23</c:v>
                </c:pt>
                <c:pt idx="5">
                  <c:v>3.21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2188-4FC5-9E1E-C2D49EB092A3}"/>
            </c:ext>
          </c:extLst>
        </c:ser>
        <c:ser>
          <c:idx val="2"/>
          <c:order val="2"/>
          <c:tx>
            <c:v>LA conc, by UV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square"/>
            <c:size val="8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('Mixed Culture(Four experiments)'!$E$9:$E$11,'Mixed Culture(Four experiments)'!$E$13:$E$15)</c:f>
              <c:numCache>
                <c:formatCode>0</c:formatCode>
                <c:ptCount val="6"/>
                <c:pt idx="0">
                  <c:v>0</c:v>
                </c:pt>
                <c:pt idx="1">
                  <c:v>4</c:v>
                </c:pt>
                <c:pt idx="2">
                  <c:v>23</c:v>
                </c:pt>
                <c:pt idx="3">
                  <c:v>49</c:v>
                </c:pt>
                <c:pt idx="4">
                  <c:v>69</c:v>
                </c:pt>
                <c:pt idx="5">
                  <c:v>74</c:v>
                </c:pt>
              </c:numCache>
            </c:numRef>
          </c:xVal>
          <c:yVal>
            <c:numRef>
              <c:f>('Mixed Culture(Four experiments)'!$K$9:$K$11,'Mixed Culture(Four experiments)'!$K$13:$K$15)</c:f>
              <c:numCache>
                <c:formatCode>0.00</c:formatCode>
                <c:ptCount val="6"/>
                <c:pt idx="0">
                  <c:v>11.418732782369148</c:v>
                </c:pt>
                <c:pt idx="1">
                  <c:v>14.894398530762167</c:v>
                </c:pt>
                <c:pt idx="2">
                  <c:v>35.183654729109278</c:v>
                </c:pt>
                <c:pt idx="3">
                  <c:v>24.320477502295688</c:v>
                </c:pt>
                <c:pt idx="4">
                  <c:v>31.804407713498623</c:v>
                </c:pt>
                <c:pt idx="5">
                  <c:v>31.060606060606066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2188-4FC5-9E1E-C2D49EB092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5721568"/>
        <c:axId val="1465717216"/>
      </c:scatterChart>
      <c:valAx>
        <c:axId val="14633145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dirty="0">
                    <a:solidFill>
                      <a:srgbClr val="002060"/>
                    </a:solidFill>
                    <a:cs typeface="+mj-cs"/>
                  </a:rPr>
                  <a:t>Time (h)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29184"/>
        <c:crosses val="autoZero"/>
        <c:crossBetween val="midCat"/>
      </c:valAx>
      <c:valAx>
        <c:axId val="146572918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 dirty="0">
                    <a:solidFill>
                      <a:srgbClr val="002060"/>
                    </a:solidFill>
                    <a:effectLst/>
                  </a:rPr>
                  <a:t>Glucose Content (g/L) </a:t>
                </a:r>
                <a:endParaRPr lang="ar-SA" sz="2000" dirty="0">
                  <a:solidFill>
                    <a:srgbClr val="002060"/>
                  </a:solidFill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3314512"/>
        <c:crosses val="autoZero"/>
        <c:crossBetween val="midCat"/>
      </c:valAx>
      <c:valAx>
        <c:axId val="1465717216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 dirty="0">
                    <a:solidFill>
                      <a:srgbClr val="002060"/>
                    </a:solidFill>
                    <a:effectLst/>
                  </a:rPr>
                  <a:t>pH, LA Conc. (g/L)</a:t>
                </a:r>
                <a:endParaRPr lang="ar-SA" sz="2000" dirty="0">
                  <a:solidFill>
                    <a:srgbClr val="00206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94588354552290754"/>
              <c:y val="0.274442610258133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21568"/>
        <c:crosses val="max"/>
        <c:crossBetween val="midCat"/>
      </c:valAx>
      <c:valAx>
        <c:axId val="1465721568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14657172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 w="38100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59746994215844"/>
          <c:y val="0.15035883225722591"/>
          <c:w val="0.7312763208684423"/>
          <c:h val="0.58687118997174503"/>
        </c:manualLayout>
      </c:layout>
      <c:scatterChart>
        <c:scatterStyle val="smoothMarker"/>
        <c:varyColors val="0"/>
        <c:ser>
          <c:idx val="0"/>
          <c:order val="0"/>
          <c:tx>
            <c:v>Glucose Content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'Mixed Culture (13-5 to 22-5)'!$D$5:$D$11</c:f>
              <c:numCache>
                <c:formatCode>0</c:formatCode>
                <c:ptCount val="7"/>
                <c:pt idx="0">
                  <c:v>0</c:v>
                </c:pt>
                <c:pt idx="1">
                  <c:v>4</c:v>
                </c:pt>
                <c:pt idx="2">
                  <c:v>22</c:v>
                </c:pt>
                <c:pt idx="3">
                  <c:v>28</c:v>
                </c:pt>
                <c:pt idx="4">
                  <c:v>47</c:v>
                </c:pt>
                <c:pt idx="5">
                  <c:v>51</c:v>
                </c:pt>
                <c:pt idx="6">
                  <c:v>71</c:v>
                </c:pt>
              </c:numCache>
            </c:numRef>
          </c:xVal>
          <c:yVal>
            <c:numRef>
              <c:f>'Mixed Culture (13-5 to 22-5)'!$L$5:$L$11</c:f>
              <c:numCache>
                <c:formatCode>0</c:formatCode>
                <c:ptCount val="7"/>
                <c:pt idx="0">
                  <c:v>89.321014420243941</c:v>
                </c:pt>
                <c:pt idx="1">
                  <c:v>88.209199159467644</c:v>
                </c:pt>
                <c:pt idx="2">
                  <c:v>79.370267836296307</c:v>
                </c:pt>
                <c:pt idx="3">
                  <c:v>79.314677073257513</c:v>
                </c:pt>
                <c:pt idx="4">
                  <c:v>65.972893943942282</c:v>
                </c:pt>
                <c:pt idx="5">
                  <c:v>59.857910009672793</c:v>
                </c:pt>
                <c:pt idx="6">
                  <c:v>60.413817640060913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A8C0-45D6-89AF-1E2D3C7215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5728096"/>
        <c:axId val="1465722112"/>
      </c:scatterChart>
      <c:scatterChart>
        <c:scatterStyle val="smoothMarker"/>
        <c:varyColors val="0"/>
        <c:ser>
          <c:idx val="1"/>
          <c:order val="1"/>
          <c:tx>
            <c:v>pH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'Mixed Culture (13-5 to 22-5)'!$D$5:$D$11</c:f>
              <c:numCache>
                <c:formatCode>0</c:formatCode>
                <c:ptCount val="7"/>
                <c:pt idx="0">
                  <c:v>0</c:v>
                </c:pt>
                <c:pt idx="1">
                  <c:v>4</c:v>
                </c:pt>
                <c:pt idx="2">
                  <c:v>22</c:v>
                </c:pt>
                <c:pt idx="3">
                  <c:v>28</c:v>
                </c:pt>
                <c:pt idx="4">
                  <c:v>47</c:v>
                </c:pt>
                <c:pt idx="5">
                  <c:v>51</c:v>
                </c:pt>
                <c:pt idx="6">
                  <c:v>71</c:v>
                </c:pt>
              </c:numCache>
            </c:numRef>
          </c:xVal>
          <c:yVal>
            <c:numRef>
              <c:f>'Mixed Culture (13-5 to 22-5)'!$E$5:$E$11</c:f>
              <c:numCache>
                <c:formatCode>General</c:formatCode>
                <c:ptCount val="7"/>
                <c:pt idx="0">
                  <c:v>6.1349999999999998</c:v>
                </c:pt>
                <c:pt idx="1">
                  <c:v>5.585</c:v>
                </c:pt>
                <c:pt idx="2">
                  <c:v>4.1550000000000002</c:v>
                </c:pt>
                <c:pt idx="3">
                  <c:v>4.0949999999999998</c:v>
                </c:pt>
                <c:pt idx="4">
                  <c:v>3.6</c:v>
                </c:pt>
                <c:pt idx="5">
                  <c:v>3.52</c:v>
                </c:pt>
                <c:pt idx="6">
                  <c:v>3.4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A8C0-45D6-89AF-1E2D3C7215AA}"/>
            </c:ext>
          </c:extLst>
        </c:ser>
        <c:ser>
          <c:idx val="2"/>
          <c:order val="2"/>
          <c:tx>
            <c:v>LA conc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square"/>
            <c:size val="8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'Mixed Culture (13-5 to 22-5)'!$D$5:$D$11</c:f>
              <c:numCache>
                <c:formatCode>0</c:formatCode>
                <c:ptCount val="7"/>
                <c:pt idx="0">
                  <c:v>0</c:v>
                </c:pt>
                <c:pt idx="1">
                  <c:v>4</c:v>
                </c:pt>
                <c:pt idx="2">
                  <c:v>22</c:v>
                </c:pt>
                <c:pt idx="3">
                  <c:v>28</c:v>
                </c:pt>
                <c:pt idx="4">
                  <c:v>47</c:v>
                </c:pt>
                <c:pt idx="5">
                  <c:v>51</c:v>
                </c:pt>
                <c:pt idx="6">
                  <c:v>71</c:v>
                </c:pt>
              </c:numCache>
            </c:numRef>
          </c:xVal>
          <c:yVal>
            <c:numRef>
              <c:f>'Mixed Culture (13-5 to 22-5)'!$I$5:$I$11</c:f>
              <c:numCache>
                <c:formatCode>0.00</c:formatCode>
                <c:ptCount val="7"/>
                <c:pt idx="0">
                  <c:v>6.0697887970615252</c:v>
                </c:pt>
                <c:pt idx="1">
                  <c:v>10.46831955922865</c:v>
                </c:pt>
                <c:pt idx="2">
                  <c:v>12.947658402203858</c:v>
                </c:pt>
                <c:pt idx="3">
                  <c:v>15.229568411386595</c:v>
                </c:pt>
                <c:pt idx="4">
                  <c:v>20.068870523415981</c:v>
                </c:pt>
                <c:pt idx="5">
                  <c:v>22.65381083562902</c:v>
                </c:pt>
                <c:pt idx="6">
                  <c:v>24.967860422405877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A8C0-45D6-89AF-1E2D3C7215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5722656"/>
        <c:axId val="1465719936"/>
      </c:scatterChart>
      <c:valAx>
        <c:axId val="14657280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dirty="0">
                    <a:solidFill>
                      <a:srgbClr val="002060"/>
                    </a:solidFill>
                    <a:cs typeface="+mj-cs"/>
                  </a:rPr>
                  <a:t>Time (h)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22112"/>
        <c:crosses val="autoZero"/>
        <c:crossBetween val="midCat"/>
      </c:valAx>
      <c:valAx>
        <c:axId val="146572211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 dirty="0">
                    <a:solidFill>
                      <a:srgbClr val="002060"/>
                    </a:solidFill>
                    <a:effectLst/>
                  </a:rPr>
                  <a:t>Glucose Content (g/L) </a:t>
                </a:r>
                <a:endParaRPr lang="ar-SA" sz="2000" dirty="0">
                  <a:solidFill>
                    <a:srgbClr val="00206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7.7324365931663057E-3"/>
              <c:y val="0.199660341775670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28096"/>
        <c:crosses val="autoZero"/>
        <c:crossBetween val="midCat"/>
      </c:valAx>
      <c:valAx>
        <c:axId val="1465719936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 dirty="0">
                    <a:solidFill>
                      <a:srgbClr val="002060"/>
                    </a:solidFill>
                    <a:effectLst/>
                  </a:rPr>
                  <a:t>pH, LA Conc. (g/L)</a:t>
                </a:r>
                <a:endParaRPr lang="ar-SA" sz="2000" dirty="0">
                  <a:solidFill>
                    <a:srgbClr val="00206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94395176838215422"/>
              <c:y val="0.2541491943390558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22656"/>
        <c:crosses val="max"/>
        <c:crossBetween val="midCat"/>
      </c:valAx>
      <c:valAx>
        <c:axId val="1465722656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14657199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 w="38100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215223648008459"/>
          <c:y val="0.12223932026071434"/>
          <c:w val="0.80008120909225022"/>
          <c:h val="0.61499079750356334"/>
        </c:manualLayout>
      </c:layout>
      <c:scatterChart>
        <c:scatterStyle val="smoothMarker"/>
        <c:varyColors val="0"/>
        <c:ser>
          <c:idx val="2"/>
          <c:order val="0"/>
          <c:tx>
            <c:v>LA conc, with yeast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diamond"/>
            <c:size val="9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('Mixed Culture(Four experiments)'!$E$9:$E$11,'Mixed Culture(Four experiments)'!$E$13:$E$15)</c:f>
              <c:numCache>
                <c:formatCode>0</c:formatCode>
                <c:ptCount val="6"/>
                <c:pt idx="0">
                  <c:v>0</c:v>
                </c:pt>
                <c:pt idx="1">
                  <c:v>4</c:v>
                </c:pt>
                <c:pt idx="2">
                  <c:v>23</c:v>
                </c:pt>
                <c:pt idx="3">
                  <c:v>49</c:v>
                </c:pt>
                <c:pt idx="4">
                  <c:v>69</c:v>
                </c:pt>
                <c:pt idx="5">
                  <c:v>74</c:v>
                </c:pt>
              </c:numCache>
            </c:numRef>
          </c:xVal>
          <c:yVal>
            <c:numRef>
              <c:f>('Mixed Culture(Four experiments)'!$K$9:$K$11,'Mixed Culture(Four experiments)'!$K$13:$K$15)</c:f>
              <c:numCache>
                <c:formatCode>0.00</c:formatCode>
                <c:ptCount val="6"/>
                <c:pt idx="0">
                  <c:v>11.418732782369148</c:v>
                </c:pt>
                <c:pt idx="1">
                  <c:v>14.894398530762167</c:v>
                </c:pt>
                <c:pt idx="2">
                  <c:v>35.183654729109278</c:v>
                </c:pt>
                <c:pt idx="3">
                  <c:v>24.320477502295688</c:v>
                </c:pt>
                <c:pt idx="4">
                  <c:v>31.804407713498623</c:v>
                </c:pt>
                <c:pt idx="5">
                  <c:v>31.060606060606066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3A7F-42A8-A3AF-3766D5BB78D7}"/>
            </c:ext>
          </c:extLst>
        </c:ser>
        <c:ser>
          <c:idx val="0"/>
          <c:order val="1"/>
          <c:tx>
            <c:v>LA conc. without peptone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'Mixed Culture (13-5 to 22-5)'!$D$5:$D$11</c:f>
              <c:numCache>
                <c:formatCode>0</c:formatCode>
                <c:ptCount val="7"/>
                <c:pt idx="0">
                  <c:v>0</c:v>
                </c:pt>
                <c:pt idx="1">
                  <c:v>4</c:v>
                </c:pt>
                <c:pt idx="2">
                  <c:v>22</c:v>
                </c:pt>
                <c:pt idx="3">
                  <c:v>28</c:v>
                </c:pt>
                <c:pt idx="4">
                  <c:v>47</c:v>
                </c:pt>
                <c:pt idx="5">
                  <c:v>51</c:v>
                </c:pt>
                <c:pt idx="6">
                  <c:v>71</c:v>
                </c:pt>
              </c:numCache>
            </c:numRef>
          </c:xVal>
          <c:yVal>
            <c:numRef>
              <c:f>'Mixed Culture (13-5 to 22-5)'!$I$5:$I$11</c:f>
              <c:numCache>
                <c:formatCode>0.00</c:formatCode>
                <c:ptCount val="7"/>
                <c:pt idx="0">
                  <c:v>6.0697887970615252</c:v>
                </c:pt>
                <c:pt idx="1">
                  <c:v>10.46831955922865</c:v>
                </c:pt>
                <c:pt idx="2">
                  <c:v>12.947658402203858</c:v>
                </c:pt>
                <c:pt idx="3">
                  <c:v>15.229568411386595</c:v>
                </c:pt>
                <c:pt idx="4">
                  <c:v>20.068870523415981</c:v>
                </c:pt>
                <c:pt idx="5">
                  <c:v>22.65381083562902</c:v>
                </c:pt>
                <c:pt idx="6">
                  <c:v>24.967860422405877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3A7F-42A8-A3AF-3766D5BB78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5731904"/>
        <c:axId val="1465723200"/>
      </c:scatterChart>
      <c:valAx>
        <c:axId val="14657319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>
                  <a:defRPr sz="20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>
                    <a:solidFill>
                      <a:srgbClr val="002060"/>
                    </a:solidFill>
                    <a:cs typeface="+mj-cs"/>
                  </a:rPr>
                  <a:t>Time (h)</a:t>
                </a:r>
              </a:p>
            </c:rich>
          </c:tx>
          <c:layout>
            <c:manualLayout>
              <c:xMode val="edge"/>
              <c:yMode val="edge"/>
              <c:x val="0.45211369855363825"/>
              <c:y val="0.8076629512220064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>
                <a:defRPr sz="20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23200"/>
        <c:crosses val="autoZero"/>
        <c:crossBetween val="midCat"/>
      </c:valAx>
      <c:valAx>
        <c:axId val="146572320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>
                    <a:solidFill>
                      <a:srgbClr val="002060"/>
                    </a:solidFill>
                    <a:effectLst/>
                  </a:rPr>
                  <a:t>Lactic acid conc. (g/L) </a:t>
                </a:r>
                <a:endParaRPr lang="ar-SA" sz="2000">
                  <a:solidFill>
                    <a:srgbClr val="002060"/>
                  </a:solidFill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319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322536810558251"/>
          <c:y val="0.88116821760916253"/>
          <c:w val="0.67264481256812803"/>
          <c:h val="8.76629512220063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 w="38100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84703553156017"/>
          <c:y val="0.15035883225722591"/>
          <c:w val="0.76106384116609505"/>
          <c:h val="0.58687118997174503"/>
        </c:manualLayout>
      </c:layout>
      <c:scatterChart>
        <c:scatterStyle val="smoothMarker"/>
        <c:varyColors val="0"/>
        <c:ser>
          <c:idx val="0"/>
          <c:order val="0"/>
          <c:tx>
            <c:v>Glucose Content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'Mixed Culture (13-5 to 22-5)'!$D$37:$D$40</c:f>
              <c:numCache>
                <c:formatCode>0</c:formatCode>
                <c:ptCount val="4"/>
                <c:pt idx="0">
                  <c:v>0</c:v>
                </c:pt>
                <c:pt idx="1">
                  <c:v>21</c:v>
                </c:pt>
                <c:pt idx="2">
                  <c:v>47</c:v>
                </c:pt>
                <c:pt idx="3">
                  <c:v>67</c:v>
                </c:pt>
              </c:numCache>
            </c:numRef>
          </c:xVal>
          <c:yVal>
            <c:numRef>
              <c:f>'Mixed Culture (13-5 to 22-5)'!$L$37:$L$40</c:f>
              <c:numCache>
                <c:formatCode>0</c:formatCode>
                <c:ptCount val="4"/>
                <c:pt idx="0">
                  <c:v>71.976696352134141</c:v>
                </c:pt>
                <c:pt idx="1">
                  <c:v>68.752432095882938</c:v>
                </c:pt>
                <c:pt idx="2">
                  <c:v>62.081540531225322</c:v>
                </c:pt>
                <c:pt idx="3">
                  <c:v>39.845235315699945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FA91-4C98-9C45-F741090954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5719392"/>
        <c:axId val="1465732448"/>
      </c:scatterChart>
      <c:scatterChart>
        <c:scatterStyle val="smoothMarker"/>
        <c:varyColors val="0"/>
        <c:ser>
          <c:idx val="1"/>
          <c:order val="1"/>
          <c:tx>
            <c:v>pH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'Mixed Culture (13-5 to 22-5)'!$D$37:$D$40</c:f>
              <c:numCache>
                <c:formatCode>0</c:formatCode>
                <c:ptCount val="4"/>
                <c:pt idx="0">
                  <c:v>0</c:v>
                </c:pt>
                <c:pt idx="1">
                  <c:v>21</c:v>
                </c:pt>
                <c:pt idx="2">
                  <c:v>47</c:v>
                </c:pt>
                <c:pt idx="3">
                  <c:v>67</c:v>
                </c:pt>
              </c:numCache>
            </c:numRef>
          </c:xVal>
          <c:yVal>
            <c:numRef>
              <c:f>'Mixed Culture (13-5 to 22-5)'!$E$37:$E$40</c:f>
              <c:numCache>
                <c:formatCode>General</c:formatCode>
                <c:ptCount val="4"/>
                <c:pt idx="0">
                  <c:v>6.13</c:v>
                </c:pt>
                <c:pt idx="1">
                  <c:v>4.5</c:v>
                </c:pt>
                <c:pt idx="2">
                  <c:v>3.17</c:v>
                </c:pt>
                <c:pt idx="3">
                  <c:v>3.17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FA91-4C98-9C45-F74109095448}"/>
            </c:ext>
          </c:extLst>
        </c:ser>
        <c:ser>
          <c:idx val="2"/>
          <c:order val="2"/>
          <c:tx>
            <c:v>LA conc.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square"/>
            <c:size val="8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'Mixed Culture (13-5 to 22-5)'!$D$37:$D$40</c:f>
              <c:numCache>
                <c:formatCode>0</c:formatCode>
                <c:ptCount val="4"/>
                <c:pt idx="0">
                  <c:v>0</c:v>
                </c:pt>
                <c:pt idx="1">
                  <c:v>21</c:v>
                </c:pt>
                <c:pt idx="2">
                  <c:v>47</c:v>
                </c:pt>
                <c:pt idx="3">
                  <c:v>67</c:v>
                </c:pt>
              </c:numCache>
            </c:numRef>
          </c:xVal>
          <c:yVal>
            <c:numRef>
              <c:f>'Mixed Culture (13-5 to 22-5)'!$I$37:$I$40</c:f>
              <c:numCache>
                <c:formatCode>0.00</c:formatCode>
                <c:ptCount val="4"/>
                <c:pt idx="0">
                  <c:v>8.1267217630853992</c:v>
                </c:pt>
                <c:pt idx="1">
                  <c:v>12.286501377410469</c:v>
                </c:pt>
                <c:pt idx="2">
                  <c:v>24.132231404958681</c:v>
                </c:pt>
                <c:pt idx="3">
                  <c:v>24.554637281910008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FA91-4C98-9C45-F741090954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5729728"/>
        <c:axId val="1465717760"/>
      </c:scatterChart>
      <c:valAx>
        <c:axId val="14657193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>
                    <a:solidFill>
                      <a:srgbClr val="002060"/>
                    </a:solidFill>
                    <a:cs typeface="+mj-cs"/>
                  </a:rPr>
                  <a:t>Time (h)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32448"/>
        <c:crosses val="autoZero"/>
        <c:crossBetween val="midCat"/>
      </c:valAx>
      <c:valAx>
        <c:axId val="146573244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>
                    <a:solidFill>
                      <a:srgbClr val="002060"/>
                    </a:solidFill>
                    <a:effectLst/>
                  </a:rPr>
                  <a:t>Glucose Content (g/L) </a:t>
                </a:r>
                <a:endParaRPr lang="ar-SA" sz="2000">
                  <a:solidFill>
                    <a:srgbClr val="002060"/>
                  </a:solidFill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19392"/>
        <c:crosses val="autoZero"/>
        <c:crossBetween val="midCat"/>
      </c:valAx>
      <c:valAx>
        <c:axId val="146571776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>
                    <a:solidFill>
                      <a:srgbClr val="002060"/>
                    </a:solidFill>
                    <a:effectLst/>
                  </a:rPr>
                  <a:t>pH, LA Conc. (g/L)</a:t>
                </a:r>
                <a:endParaRPr lang="ar-SA" sz="2000">
                  <a:solidFill>
                    <a:srgbClr val="00206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94978309954877682"/>
              <c:y val="0.198862111172421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29728"/>
        <c:crosses val="max"/>
        <c:crossBetween val="midCat"/>
      </c:valAx>
      <c:valAx>
        <c:axId val="1465729728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14657177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 w="38100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331286801858583"/>
          <c:y val="0.13103520148216766"/>
          <c:w val="0.71770814769422264"/>
          <c:h val="0.57404778446811799"/>
        </c:manualLayout>
      </c:layout>
      <c:scatterChart>
        <c:scatterStyle val="smoothMarker"/>
        <c:varyColors val="0"/>
        <c:ser>
          <c:idx val="0"/>
          <c:order val="0"/>
          <c:tx>
            <c:v>Glucose Content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'Mixed Culture (13-5 to 22-5)'!$D$37:$D$40</c:f>
              <c:numCache>
                <c:formatCode>0</c:formatCode>
                <c:ptCount val="4"/>
                <c:pt idx="0">
                  <c:v>0</c:v>
                </c:pt>
                <c:pt idx="1">
                  <c:v>21</c:v>
                </c:pt>
                <c:pt idx="2">
                  <c:v>47</c:v>
                </c:pt>
                <c:pt idx="3">
                  <c:v>67</c:v>
                </c:pt>
              </c:numCache>
            </c:numRef>
          </c:xVal>
          <c:yVal>
            <c:numRef>
              <c:f>'Mixed Culture (13-5 to 22-5)'!$L$64:$L$67</c:f>
              <c:numCache>
                <c:formatCode>0</c:formatCode>
                <c:ptCount val="4"/>
                <c:pt idx="0">
                  <c:v>68.307705991572448</c:v>
                </c:pt>
                <c:pt idx="1">
                  <c:v>65.416986313554133</c:v>
                </c:pt>
                <c:pt idx="2">
                  <c:v>64.305171052777865</c:v>
                </c:pt>
                <c:pt idx="3">
                  <c:v>53.854107601480941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2565-4B70-959B-A94C9A117A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5731360"/>
        <c:axId val="1465723744"/>
      </c:scatterChart>
      <c:scatterChart>
        <c:scatterStyle val="smoothMarker"/>
        <c:varyColors val="0"/>
        <c:ser>
          <c:idx val="1"/>
          <c:order val="1"/>
          <c:tx>
            <c:v>pH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'Mixed Culture (13-5 to 22-5)'!$D$37:$D$40</c:f>
              <c:numCache>
                <c:formatCode>0</c:formatCode>
                <c:ptCount val="4"/>
                <c:pt idx="0">
                  <c:v>0</c:v>
                </c:pt>
                <c:pt idx="1">
                  <c:v>21</c:v>
                </c:pt>
                <c:pt idx="2">
                  <c:v>47</c:v>
                </c:pt>
                <c:pt idx="3">
                  <c:v>67</c:v>
                </c:pt>
              </c:numCache>
            </c:numRef>
          </c:xVal>
          <c:yVal>
            <c:numRef>
              <c:f>'Mixed Culture (13-5 to 22-5)'!$E$64:$E$67</c:f>
              <c:numCache>
                <c:formatCode>General</c:formatCode>
                <c:ptCount val="4"/>
                <c:pt idx="0">
                  <c:v>5.7</c:v>
                </c:pt>
                <c:pt idx="1">
                  <c:v>4.34</c:v>
                </c:pt>
                <c:pt idx="2">
                  <c:v>3.32</c:v>
                </c:pt>
                <c:pt idx="3">
                  <c:v>3.3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2565-4B70-959B-A94C9A117A0B}"/>
            </c:ext>
          </c:extLst>
        </c:ser>
        <c:ser>
          <c:idx val="2"/>
          <c:order val="2"/>
          <c:tx>
            <c:v>LA conc, by UV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square"/>
            <c:size val="8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'Mixed Culture (13-5 to 22-5)'!$D$37:$D$40</c:f>
              <c:numCache>
                <c:formatCode>0</c:formatCode>
                <c:ptCount val="4"/>
                <c:pt idx="0">
                  <c:v>0</c:v>
                </c:pt>
                <c:pt idx="1">
                  <c:v>21</c:v>
                </c:pt>
                <c:pt idx="2">
                  <c:v>47</c:v>
                </c:pt>
                <c:pt idx="3">
                  <c:v>67</c:v>
                </c:pt>
              </c:numCache>
            </c:numRef>
          </c:xVal>
          <c:yVal>
            <c:numRef>
              <c:f>'Mixed Culture (13-5 to 22-5)'!$I$64:$I$67</c:f>
              <c:numCache>
                <c:formatCode>0.00</c:formatCode>
                <c:ptCount val="4"/>
                <c:pt idx="0">
                  <c:v>5.4453627180899904</c:v>
                </c:pt>
                <c:pt idx="1">
                  <c:v>16.216712580348943</c:v>
                </c:pt>
                <c:pt idx="2">
                  <c:v>13.425160697887971</c:v>
                </c:pt>
                <c:pt idx="3">
                  <c:v>12.286501377410469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2565-4B70-959B-A94C9A117A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5724832"/>
        <c:axId val="1465724288"/>
      </c:scatterChart>
      <c:valAx>
        <c:axId val="14657313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>
                    <a:solidFill>
                      <a:srgbClr val="002060"/>
                    </a:solidFill>
                    <a:cs typeface="+mj-cs"/>
                  </a:rPr>
                  <a:t>Time (h)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23744"/>
        <c:crosses val="autoZero"/>
        <c:crossBetween val="midCat"/>
      </c:valAx>
      <c:valAx>
        <c:axId val="146572374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>
                    <a:solidFill>
                      <a:srgbClr val="002060"/>
                    </a:solidFill>
                    <a:effectLst/>
                  </a:rPr>
                  <a:t>Glucose Content (g/L) </a:t>
                </a:r>
                <a:endParaRPr lang="ar-SA" sz="2000">
                  <a:solidFill>
                    <a:srgbClr val="002060"/>
                  </a:solidFill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31360"/>
        <c:crosses val="autoZero"/>
        <c:crossBetween val="midCat"/>
      </c:valAx>
      <c:valAx>
        <c:axId val="1465724288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>
                    <a:solidFill>
                      <a:srgbClr val="002060"/>
                    </a:solidFill>
                    <a:effectLst/>
                  </a:rPr>
                  <a:t>pH, LA Conc. (g/L)</a:t>
                </a:r>
                <a:endParaRPr lang="ar-SA" sz="2000">
                  <a:solidFill>
                    <a:srgbClr val="00206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93478007737861057"/>
              <c:y val="0.2024596649683495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24832"/>
        <c:crosses val="max"/>
        <c:crossBetween val="midCat"/>
      </c:valAx>
      <c:valAx>
        <c:axId val="1465724832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14657242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 w="38100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967262609773298"/>
          <c:y val="0.10168384282846994"/>
          <c:w val="0.8361083324485078"/>
          <c:h val="0.59768804588988289"/>
        </c:manualLayout>
      </c:layout>
      <c:scatterChart>
        <c:scatterStyle val="smoothMarker"/>
        <c:varyColors val="0"/>
        <c:ser>
          <c:idx val="0"/>
          <c:order val="0"/>
          <c:tx>
            <c:v>LA conc. with treatment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'Mixed Culture (13-5 to 22-5)'!$D$64:$D$67</c:f>
              <c:numCache>
                <c:formatCode>0</c:formatCode>
                <c:ptCount val="4"/>
                <c:pt idx="0">
                  <c:v>0</c:v>
                </c:pt>
                <c:pt idx="1">
                  <c:v>21</c:v>
                </c:pt>
                <c:pt idx="2">
                  <c:v>47</c:v>
                </c:pt>
                <c:pt idx="3">
                  <c:v>67</c:v>
                </c:pt>
              </c:numCache>
            </c:numRef>
          </c:xVal>
          <c:yVal>
            <c:numRef>
              <c:f>'Mixed Culture (13-5 to 22-5)'!$I$64:$I$67</c:f>
              <c:numCache>
                <c:formatCode>0.00</c:formatCode>
                <c:ptCount val="4"/>
                <c:pt idx="0">
                  <c:v>5.4453627180899904</c:v>
                </c:pt>
                <c:pt idx="1">
                  <c:v>16.216712580348943</c:v>
                </c:pt>
                <c:pt idx="2">
                  <c:v>13.425160697887971</c:v>
                </c:pt>
                <c:pt idx="3">
                  <c:v>12.286501377410469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041C-476B-B9C7-04791DDD7744}"/>
            </c:ext>
          </c:extLst>
        </c:ser>
        <c:ser>
          <c:idx val="2"/>
          <c:order val="1"/>
          <c:tx>
            <c:v>LA conc. without treatment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diamond"/>
            <c:size val="9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'Mixed Culture (13-5 to 22-5)'!$D$37:$D$40</c:f>
              <c:numCache>
                <c:formatCode>0</c:formatCode>
                <c:ptCount val="4"/>
                <c:pt idx="0">
                  <c:v>0</c:v>
                </c:pt>
                <c:pt idx="1">
                  <c:v>21</c:v>
                </c:pt>
                <c:pt idx="2">
                  <c:v>47</c:v>
                </c:pt>
                <c:pt idx="3">
                  <c:v>67</c:v>
                </c:pt>
              </c:numCache>
            </c:numRef>
          </c:xVal>
          <c:yVal>
            <c:numRef>
              <c:f>'Mixed Culture (13-5 to 22-5)'!$I$37:$I$40</c:f>
              <c:numCache>
                <c:formatCode>0.00</c:formatCode>
                <c:ptCount val="4"/>
                <c:pt idx="0">
                  <c:v>8.1267217630853992</c:v>
                </c:pt>
                <c:pt idx="1">
                  <c:v>12.286501377410469</c:v>
                </c:pt>
                <c:pt idx="2">
                  <c:v>24.132231404958681</c:v>
                </c:pt>
                <c:pt idx="3">
                  <c:v>24.554637281910008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041C-476B-B9C7-04791DDD77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5718304"/>
        <c:axId val="1465718848"/>
      </c:scatterChart>
      <c:valAx>
        <c:axId val="14657183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>
                    <a:solidFill>
                      <a:srgbClr val="002060"/>
                    </a:solidFill>
                    <a:cs typeface="+mj-cs"/>
                  </a:rPr>
                  <a:t>Time (h)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18848"/>
        <c:crosses val="autoZero"/>
        <c:crossBetween val="midCat"/>
      </c:valAx>
      <c:valAx>
        <c:axId val="146571884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>
                    <a:solidFill>
                      <a:srgbClr val="002060"/>
                    </a:solidFill>
                    <a:effectLst/>
                  </a:rPr>
                  <a:t>Lactic acid conc. (g/L) </a:t>
                </a:r>
                <a:endParaRPr lang="ar-SA" sz="2000">
                  <a:solidFill>
                    <a:srgbClr val="002060"/>
                  </a:solidFill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183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362488188976377"/>
          <c:y val="0.89789872856802011"/>
          <c:w val="0.7474167979002625"/>
          <c:h val="6.53047346354432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 w="38100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261074096507168"/>
          <c:y val="5.6041977310975662E-2"/>
          <c:w val="0.77422430849989898"/>
          <c:h val="0.63628979517095252"/>
        </c:manualLayout>
      </c:layout>
      <c:scatterChart>
        <c:scatterStyle val="smoothMarker"/>
        <c:varyColors val="0"/>
        <c:ser>
          <c:idx val="0"/>
          <c:order val="0"/>
          <c:tx>
            <c:v>LA conc. cheese whey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('Ch.W. 6-5-2025(two experiments)'!$E$11,'Ch.W. 6-5-2025(two experiments)'!$E$13,'Ch.W. 6-5-2025(two experiments)'!$E$15,'Ch.W. 6-5-2025(two experiments)'!$E$17,'Ch.W. 6-5-2025(two experiments)'!$E$19,'Ch.W. 6-5-2025(two experiments)'!$E$21)</c:f>
              <c:numCache>
                <c:formatCode>0</c:formatCode>
                <c:ptCount val="6"/>
                <c:pt idx="0">
                  <c:v>0</c:v>
                </c:pt>
                <c:pt idx="1">
                  <c:v>4</c:v>
                </c:pt>
                <c:pt idx="2">
                  <c:v>24</c:v>
                </c:pt>
                <c:pt idx="3">
                  <c:v>28</c:v>
                </c:pt>
                <c:pt idx="4">
                  <c:v>49</c:v>
                </c:pt>
                <c:pt idx="5">
                  <c:v>52</c:v>
                </c:pt>
              </c:numCache>
            </c:numRef>
          </c:xVal>
          <c:yVal>
            <c:numRef>
              <c:f>('Ch.W. 6-5-2025(two experiments)'!$M$11,'Ch.W. 6-5-2025(two experiments)'!$M$13,'Ch.W. 6-5-2025(two experiments)'!$M$15,'Ch.W. 6-5-2025(two experiments)'!$M$17,'Ch.W. 6-5-2025(two experiments)'!$M$19,'Ch.W. 6-5-2025(two experiments)'!$M$21)</c:f>
              <c:numCache>
                <c:formatCode>0.00</c:formatCode>
                <c:ptCount val="6"/>
                <c:pt idx="0">
                  <c:v>5.6427915518824614</c:v>
                </c:pt>
                <c:pt idx="1">
                  <c:v>6.4738292011019283</c:v>
                </c:pt>
                <c:pt idx="2">
                  <c:v>18.085399449035812</c:v>
                </c:pt>
                <c:pt idx="3">
                  <c:v>18.5307621671258</c:v>
                </c:pt>
                <c:pt idx="4">
                  <c:v>21.758494031221307</c:v>
                </c:pt>
                <c:pt idx="5">
                  <c:v>20.390266299357208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016E-4EE9-B352-67205F19ECC1}"/>
            </c:ext>
          </c:extLst>
        </c:ser>
        <c:ser>
          <c:idx val="2"/>
          <c:order val="1"/>
          <c:tx>
            <c:v>LA conc, lactose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('Mixed Culture(Four experiments)'!$E$9:$E$11,'Mixed Culture(Four experiments)'!$E$13:$E$15)</c:f>
              <c:numCache>
                <c:formatCode>0</c:formatCode>
                <c:ptCount val="6"/>
                <c:pt idx="0">
                  <c:v>0</c:v>
                </c:pt>
                <c:pt idx="1">
                  <c:v>4</c:v>
                </c:pt>
                <c:pt idx="2">
                  <c:v>23</c:v>
                </c:pt>
                <c:pt idx="3">
                  <c:v>49</c:v>
                </c:pt>
                <c:pt idx="4">
                  <c:v>69</c:v>
                </c:pt>
                <c:pt idx="5">
                  <c:v>74</c:v>
                </c:pt>
              </c:numCache>
            </c:numRef>
          </c:xVal>
          <c:yVal>
            <c:numRef>
              <c:f>('Mixed Culture(Four experiments)'!$AT$9,'Mixed Culture(Four experiments)'!$AT$11,'Mixed Culture(Four experiments)'!$AT$13,'Mixed Culture(Four experiments)'!$AT$17,'Mixed Culture(Four experiments)'!$AT$19,'Mixed Culture(Four experiments)'!$AT$21)</c:f>
              <c:numCache>
                <c:formatCode>0.00</c:formatCode>
                <c:ptCount val="6"/>
                <c:pt idx="0">
                  <c:v>1.620752984389348</c:v>
                </c:pt>
                <c:pt idx="1">
                  <c:v>3.516988062442608</c:v>
                </c:pt>
                <c:pt idx="2">
                  <c:v>7.892561983471075</c:v>
                </c:pt>
                <c:pt idx="3">
                  <c:v>5.4935720844811762</c:v>
                </c:pt>
                <c:pt idx="4">
                  <c:v>8.4228650137741052</c:v>
                </c:pt>
                <c:pt idx="5">
                  <c:v>7.3921028466483021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016E-4EE9-B352-67205F19ECC1}"/>
            </c:ext>
          </c:extLst>
        </c:ser>
        <c:ser>
          <c:idx val="1"/>
          <c:order val="2"/>
          <c:tx>
            <c:v>LA conc. labneh whey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('Mixed Culture(Four experiments)'!$BG$9:$BG$11,'Mixed Culture(Four experiments)'!$BG$13:$BG$15)</c:f>
              <c:numCache>
                <c:formatCode>0</c:formatCode>
                <c:ptCount val="6"/>
                <c:pt idx="0">
                  <c:v>0</c:v>
                </c:pt>
                <c:pt idx="1">
                  <c:v>4</c:v>
                </c:pt>
                <c:pt idx="2">
                  <c:v>23</c:v>
                </c:pt>
                <c:pt idx="3">
                  <c:v>49</c:v>
                </c:pt>
                <c:pt idx="4">
                  <c:v>69</c:v>
                </c:pt>
                <c:pt idx="5">
                  <c:v>74</c:v>
                </c:pt>
              </c:numCache>
            </c:numRef>
          </c:xVal>
          <c:yVal>
            <c:numRef>
              <c:f>('Mixed Culture(Four experiments)'!$BL$9:$BL$11,'Mixed Culture(Four experiments)'!$BL$13:$BL$15)</c:f>
              <c:numCache>
                <c:formatCode>0.00</c:formatCode>
                <c:ptCount val="6"/>
                <c:pt idx="0">
                  <c:v>18.305785123966942</c:v>
                </c:pt>
                <c:pt idx="1">
                  <c:v>21.969696969696972</c:v>
                </c:pt>
                <c:pt idx="2">
                  <c:v>27.667584940312214</c:v>
                </c:pt>
                <c:pt idx="3">
                  <c:v>19.132231404958677</c:v>
                </c:pt>
                <c:pt idx="4">
                  <c:v>25.890725436179981</c:v>
                </c:pt>
                <c:pt idx="5">
                  <c:v>25.66115702479339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016E-4EE9-B352-67205F19EC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5727552"/>
        <c:axId val="1465720480"/>
      </c:scatterChart>
      <c:valAx>
        <c:axId val="14657275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>
                    <a:solidFill>
                      <a:srgbClr val="002060"/>
                    </a:solidFill>
                    <a:cs typeface="+mj-cs"/>
                  </a:rPr>
                  <a:t>Time (h)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20480"/>
        <c:crosses val="autoZero"/>
        <c:crossBetween val="midCat"/>
      </c:valAx>
      <c:valAx>
        <c:axId val="146572048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>
                    <a:solidFill>
                      <a:srgbClr val="002060"/>
                    </a:solidFill>
                    <a:effectLst/>
                  </a:rPr>
                  <a:t>Lactic acid conc. (g/L) </a:t>
                </a:r>
                <a:endParaRPr lang="ar-SA" sz="2000">
                  <a:solidFill>
                    <a:srgbClr val="002060"/>
                  </a:solidFill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275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 w="38100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04125632558391"/>
          <c:y val="0.13892583856970525"/>
          <c:w val="0.75185686399420926"/>
          <c:h val="0.58687118997174503"/>
        </c:manualLayout>
      </c:layout>
      <c:scatterChart>
        <c:scatterStyle val="smoothMarker"/>
        <c:varyColors val="0"/>
        <c:ser>
          <c:idx val="0"/>
          <c:order val="0"/>
          <c:tx>
            <c:v>LA conc, Lactose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'[LA production by pure strain all experiment.xlsx]Third trial LA Pro. pure strain'!$E$11:$E$13</c:f>
              <c:numCache>
                <c:formatCode>0</c:formatCode>
                <c:ptCount val="3"/>
                <c:pt idx="0">
                  <c:v>0</c:v>
                </c:pt>
                <c:pt idx="1">
                  <c:v>70</c:v>
                </c:pt>
                <c:pt idx="2">
                  <c:v>94</c:v>
                </c:pt>
              </c:numCache>
            </c:numRef>
          </c:xVal>
          <c:yVal>
            <c:numRef>
              <c:f>'[LA production by pure strain all experiment.xlsx]Third trial LA Pro. pure strain'!$K$27:$K$29</c:f>
              <c:numCache>
                <c:formatCode>0.00</c:formatCode>
                <c:ptCount val="3"/>
                <c:pt idx="0">
                  <c:v>0.11019283746556474</c:v>
                </c:pt>
                <c:pt idx="1">
                  <c:v>10.867768595041323</c:v>
                </c:pt>
                <c:pt idx="2">
                  <c:v>5.5555555555555554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4639-4AB9-8F78-0DADEF4B4803}"/>
            </c:ext>
          </c:extLst>
        </c:ser>
        <c:ser>
          <c:idx val="1"/>
          <c:order val="1"/>
          <c:tx>
            <c:v>LA conc, Treated cheese whey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'[LA production by pure strain all experiment.xlsx]Third trial LA Pro. pure strain'!$E$11:$E$13</c:f>
              <c:numCache>
                <c:formatCode>0</c:formatCode>
                <c:ptCount val="3"/>
                <c:pt idx="0">
                  <c:v>0</c:v>
                </c:pt>
                <c:pt idx="1">
                  <c:v>70</c:v>
                </c:pt>
                <c:pt idx="2">
                  <c:v>94</c:v>
                </c:pt>
              </c:numCache>
            </c:numRef>
          </c:xVal>
          <c:yVal>
            <c:numRef>
              <c:f>'[LA production by pure strain all experiment.xlsx]Third trial LA Pro. pure strain'!$K$19:$K$21</c:f>
              <c:numCache>
                <c:formatCode>0.00</c:formatCode>
                <c:ptCount val="3"/>
                <c:pt idx="0">
                  <c:v>10.688705234159778</c:v>
                </c:pt>
                <c:pt idx="1">
                  <c:v>29.600550964187327</c:v>
                </c:pt>
                <c:pt idx="2">
                  <c:v>20.004591368227732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4639-4AB9-8F78-0DADEF4B4803}"/>
            </c:ext>
          </c:extLst>
        </c:ser>
        <c:ser>
          <c:idx val="2"/>
          <c:order val="2"/>
          <c:tx>
            <c:v>LA conc, labneh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'[LA production by pure strain all experiment.xlsx]Third trial LA Pro. pure strain'!$E$11:$E$13</c:f>
              <c:numCache>
                <c:formatCode>0</c:formatCode>
                <c:ptCount val="3"/>
                <c:pt idx="0">
                  <c:v>0</c:v>
                </c:pt>
                <c:pt idx="1">
                  <c:v>70</c:v>
                </c:pt>
                <c:pt idx="2">
                  <c:v>94</c:v>
                </c:pt>
              </c:numCache>
            </c:numRef>
          </c:xVal>
          <c:yVal>
            <c:numRef>
              <c:f>'[LA production by pure strain all experiment.xlsx]Third trial LA Pro. pure strain'!$K$11:$K$13</c:f>
              <c:numCache>
                <c:formatCode>0.00</c:formatCode>
                <c:ptCount val="3"/>
                <c:pt idx="0">
                  <c:v>22.37373737373737</c:v>
                </c:pt>
                <c:pt idx="1">
                  <c:v>29.692378328741967</c:v>
                </c:pt>
                <c:pt idx="2">
                  <c:v>26.147842056932969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4639-4AB9-8F78-0DADEF4B48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5727008"/>
        <c:axId val="1465721024"/>
      </c:scatterChart>
      <c:valAx>
        <c:axId val="14657270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>
                    <a:solidFill>
                      <a:schemeClr val="tx2"/>
                    </a:solidFill>
                    <a:cs typeface="+mj-cs"/>
                  </a:rPr>
                  <a:t>Time (h)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21024"/>
        <c:crosses val="autoZero"/>
        <c:crossBetween val="midCat"/>
      </c:valAx>
      <c:valAx>
        <c:axId val="146572102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 dirty="0" smtClean="0">
                    <a:solidFill>
                      <a:schemeClr val="tx2"/>
                    </a:solidFill>
                    <a:effectLst/>
                  </a:rPr>
                  <a:t>LA conc. (g/L</a:t>
                </a:r>
                <a:r>
                  <a:rPr lang="en-US" sz="2000" b="1" i="0" baseline="0" dirty="0">
                    <a:solidFill>
                      <a:schemeClr val="tx2"/>
                    </a:solidFill>
                    <a:effectLst/>
                  </a:rPr>
                  <a:t>) </a:t>
                </a:r>
                <a:endParaRPr lang="ar-SA" sz="2000" dirty="0">
                  <a:solidFill>
                    <a:schemeClr val="tx2"/>
                  </a:solidFill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270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1883257239903842E-2"/>
          <c:y val="0.8991893906357763"/>
          <c:w val="0.89601639911290154"/>
          <c:h val="6.052239857413361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 w="38100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0025625780449856E-2"/>
          <c:y val="4.3868357568454495E-2"/>
          <c:w val="0.87453420166246498"/>
          <c:h val="0.68056360945336425"/>
        </c:manualLayout>
      </c:layout>
      <c:scatterChart>
        <c:scatterStyle val="lineMarker"/>
        <c:varyColors val="0"/>
        <c:ser>
          <c:idx val="0"/>
          <c:order val="0"/>
          <c:tx>
            <c:v>Lactose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8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intercept val="0"/>
            <c:dispRSqr val="1"/>
            <c:dispEq val="1"/>
            <c:trendlineLbl>
              <c:layout>
                <c:manualLayout>
                  <c:x val="-0.14548006215936896"/>
                  <c:y val="0.36857668003065203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 rtl="0">
                      <a:defRPr sz="2000" b="0" i="0" u="none" strike="noStrike" kern="1200" baseline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000" b="1" baseline="0">
                        <a:solidFill>
                          <a:srgbClr val="002060"/>
                        </a:solidFill>
                        <a:cs typeface="+mj-cs"/>
                      </a:rPr>
                      <a:t>Lactose </a:t>
                    </a:r>
                  </a:p>
                  <a:p>
                    <a:pPr rtl="0">
                      <a:defRPr sz="2000">
                        <a:solidFill>
                          <a:srgbClr val="002060"/>
                        </a:solidFill>
                      </a:defRPr>
                    </a:pPr>
                    <a:r>
                      <a:rPr lang="en-US" sz="2000" b="1" baseline="0">
                        <a:solidFill>
                          <a:srgbClr val="002060"/>
                        </a:solidFill>
                        <a:cs typeface="+mj-cs"/>
                      </a:rPr>
                      <a:t>y = 0.0897x</a:t>
                    </a:r>
                    <a:br>
                      <a:rPr lang="en-US" sz="2000" b="1" baseline="0">
                        <a:solidFill>
                          <a:srgbClr val="002060"/>
                        </a:solidFill>
                        <a:cs typeface="+mj-cs"/>
                      </a:rPr>
                    </a:br>
                    <a:r>
                      <a:rPr lang="en-US" sz="2000" b="1" baseline="0">
                        <a:solidFill>
                          <a:srgbClr val="002060"/>
                        </a:solidFill>
                        <a:cs typeface="+mj-cs"/>
                      </a:rPr>
                      <a:t>R² = 0.9992</a:t>
                    </a:r>
                    <a:endParaRPr lang="en-US" sz="2000" b="1">
                      <a:solidFill>
                        <a:srgbClr val="002060"/>
                      </a:solidFill>
                      <a:cs typeface="+mj-cs"/>
                    </a:endParaRPr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 rtl="0">
                    <a:defRPr sz="2000" b="0" i="0" u="none" strike="noStrike" kern="120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ar-SA"/>
                </a:p>
              </c:txPr>
            </c:trendlineLbl>
          </c:trendline>
          <c:xVal>
            <c:numRef>
              <c:f>'Glucose calibration curve'!$K$8:$K$13</c:f>
              <c:numCache>
                <c:formatCode>General</c:formatCode>
                <c:ptCount val="6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</c:numCache>
            </c:numRef>
          </c:xVal>
          <c:yVal>
            <c:numRef>
              <c:f>'Glucose calibration curve'!$O$8:$O$13</c:f>
              <c:numCache>
                <c:formatCode>General</c:formatCode>
                <c:ptCount val="6"/>
                <c:pt idx="0">
                  <c:v>0</c:v>
                </c:pt>
                <c:pt idx="1">
                  <c:v>2.08</c:v>
                </c:pt>
                <c:pt idx="2">
                  <c:v>3.7</c:v>
                </c:pt>
                <c:pt idx="3">
                  <c:v>5.24</c:v>
                </c:pt>
                <c:pt idx="4">
                  <c:v>7.05</c:v>
                </c:pt>
                <c:pt idx="5">
                  <c:v>9.0500000000000007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D60-4084-B9D5-E99D874D617E}"/>
            </c:ext>
          </c:extLst>
        </c:ser>
        <c:ser>
          <c:idx val="1"/>
          <c:order val="1"/>
          <c:tx>
            <c:v>Glucose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6"/>
                </a:solidFill>
                <a:prstDash val="sysDot"/>
              </a:ln>
              <a:effectLst/>
            </c:spPr>
            <c:trendlineType val="linear"/>
            <c:intercept val="0"/>
            <c:dispRSqr val="1"/>
            <c:dispEq val="1"/>
            <c:trendlineLbl>
              <c:layout>
                <c:manualLayout>
                  <c:x val="-0.15909898449323362"/>
                  <c:y val="-1.7636684303350969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2000" b="0" i="0" u="none" strike="noStrike" kern="1200" baseline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000" b="1" baseline="0">
                        <a:solidFill>
                          <a:srgbClr val="002060"/>
                        </a:solidFill>
                        <a:cs typeface="+mj-cs"/>
                      </a:rPr>
                      <a:t>Glucose </a:t>
                    </a:r>
                  </a:p>
                  <a:p>
                    <a:pPr>
                      <a:defRPr sz="2000">
                        <a:solidFill>
                          <a:srgbClr val="002060"/>
                        </a:solidFill>
                      </a:defRPr>
                    </a:pPr>
                    <a:r>
                      <a:rPr lang="en-US" sz="2000" b="1" baseline="0">
                        <a:solidFill>
                          <a:srgbClr val="002060"/>
                        </a:solidFill>
                        <a:cs typeface="+mj-cs"/>
                      </a:rPr>
                      <a:t>y = 0.0902x</a:t>
                    </a:r>
                    <a:br>
                      <a:rPr lang="en-US" sz="2000" b="1" baseline="0">
                        <a:solidFill>
                          <a:srgbClr val="002060"/>
                        </a:solidFill>
                        <a:cs typeface="+mj-cs"/>
                      </a:rPr>
                    </a:br>
                    <a:r>
                      <a:rPr lang="en-US" sz="2000" b="1" baseline="0">
                        <a:solidFill>
                          <a:srgbClr val="002060"/>
                        </a:solidFill>
                        <a:cs typeface="+mj-cs"/>
                      </a:rPr>
                      <a:t>R² = 0.9998</a:t>
                    </a:r>
                    <a:endParaRPr lang="en-US" sz="2000" b="1">
                      <a:solidFill>
                        <a:srgbClr val="002060"/>
                      </a:solidFill>
                      <a:cs typeface="+mj-cs"/>
                    </a:endParaRPr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0" i="0" u="none" strike="noStrike" kern="120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ar-SA"/>
                </a:p>
              </c:txPr>
            </c:trendlineLbl>
          </c:trendline>
          <c:xVal>
            <c:numRef>
              <c:f>'Glucose calibration curve'!$B$11:$B$16</c:f>
              <c:numCache>
                <c:formatCode>General</c:formatCode>
                <c:ptCount val="6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</c:numCache>
            </c:numRef>
          </c:xVal>
          <c:yVal>
            <c:numRef>
              <c:f>'Glucose calibration curve'!$F$11:$F$16</c:f>
              <c:numCache>
                <c:formatCode>General</c:formatCode>
                <c:ptCount val="6"/>
                <c:pt idx="0">
                  <c:v>0.04</c:v>
                </c:pt>
                <c:pt idx="1">
                  <c:v>1.79</c:v>
                </c:pt>
                <c:pt idx="2">
                  <c:v>3.7</c:v>
                </c:pt>
                <c:pt idx="3">
                  <c:v>5.25</c:v>
                </c:pt>
                <c:pt idx="4">
                  <c:v>7.26</c:v>
                </c:pt>
                <c:pt idx="5">
                  <c:v>9.0399999999999991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D60-4084-B9D5-E99D874D61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5725376"/>
        <c:axId val="1465725920"/>
      </c:scatterChart>
      <c:valAx>
        <c:axId val="14657253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baseline="0">
                    <a:solidFill>
                      <a:srgbClr val="002060"/>
                    </a:solidFill>
                    <a:cs typeface="+mj-cs"/>
                  </a:rPr>
                  <a:t>Sugar Content </a:t>
                </a:r>
                <a:r>
                  <a:rPr lang="en-US" sz="2000" b="1">
                    <a:solidFill>
                      <a:srgbClr val="002060"/>
                    </a:solidFill>
                    <a:cs typeface="+mj-cs"/>
                  </a:rPr>
                  <a:t>(g/L)</a:t>
                </a:r>
              </a:p>
            </c:rich>
          </c:tx>
          <c:layout>
            <c:manualLayout>
              <c:xMode val="edge"/>
              <c:yMode val="edge"/>
              <c:x val="0.41483273946384047"/>
              <c:y val="0.8275974366179741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25920"/>
        <c:crosses val="autoZero"/>
        <c:crossBetween val="midCat"/>
      </c:valAx>
      <c:valAx>
        <c:axId val="146572592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>
                    <a:solidFill>
                      <a:srgbClr val="002060"/>
                    </a:solidFill>
                    <a:cs typeface="+mj-cs"/>
                  </a:rPr>
                  <a:t>Brix</a:t>
                </a:r>
              </a:p>
            </c:rich>
          </c:tx>
          <c:layout>
            <c:manualLayout>
              <c:xMode val="edge"/>
              <c:yMode val="edge"/>
              <c:x val="1.728875604430466E-2"/>
              <c:y val="0.3928863617012612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253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263233634402761"/>
          <c:y val="0.89643802064232203"/>
          <c:w val="0.58686479921324008"/>
          <c:h val="7.04640596628809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rgbClr val="002060"/>
              </a:solidFill>
              <a:latin typeface="+mn-lt"/>
              <a:ea typeface="+mn-ea"/>
              <a:cs typeface="+mj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 w="38100">
      <a:solidFill>
        <a:schemeClr val="tx2"/>
      </a:solidFill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889725923682616"/>
          <c:y val="4.6063651591289785E-2"/>
          <c:w val="0.71915526785113404"/>
          <c:h val="0.66196237090966648"/>
        </c:manualLayout>
      </c:layout>
      <c:scatterChart>
        <c:scatterStyle val="lineMarker"/>
        <c:varyColors val="0"/>
        <c:ser>
          <c:idx val="0"/>
          <c:order val="0"/>
          <c:tx>
            <c:v>TTA</c:v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9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'19 Jun 2025'!$C$4:$C$14</c:f>
              <c:numCache>
                <c:formatCode>General</c:formatCode>
                <c:ptCount val="11"/>
                <c:pt idx="0">
                  <c:v>0</c:v>
                </c:pt>
                <c:pt idx="1">
                  <c:v>1.7999999999999998</c:v>
                </c:pt>
                <c:pt idx="2">
                  <c:v>3.5999999999999996</c:v>
                </c:pt>
                <c:pt idx="3">
                  <c:v>5.4</c:v>
                </c:pt>
                <c:pt idx="4">
                  <c:v>7.1999999999999993</c:v>
                </c:pt>
                <c:pt idx="5">
                  <c:v>9</c:v>
                </c:pt>
                <c:pt idx="6">
                  <c:v>18</c:v>
                </c:pt>
                <c:pt idx="7">
                  <c:v>36</c:v>
                </c:pt>
                <c:pt idx="8">
                  <c:v>54</c:v>
                </c:pt>
                <c:pt idx="9">
                  <c:v>72</c:v>
                </c:pt>
                <c:pt idx="10">
                  <c:v>90</c:v>
                </c:pt>
              </c:numCache>
            </c:numRef>
          </c:xVal>
          <c:yVal>
            <c:numRef>
              <c:f>'19 Jun 2025'!$D$4:$D$14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7</c:v>
                </c:pt>
                <c:pt idx="7">
                  <c:v>17</c:v>
                </c:pt>
                <c:pt idx="8">
                  <c:v>25</c:v>
                </c:pt>
                <c:pt idx="9">
                  <c:v>35</c:v>
                </c:pt>
                <c:pt idx="10">
                  <c:v>39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FA90-4739-A7FB-A9AF117833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5726464"/>
        <c:axId val="1465728640"/>
      </c:scatterChart>
      <c:scatterChart>
        <c:scatterStyle val="lineMarker"/>
        <c:varyColors val="0"/>
        <c:ser>
          <c:idx val="1"/>
          <c:order val="1"/>
          <c:tx>
            <c:v>UV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'19 Jun 2025'!$C$4:$C$14</c:f>
              <c:numCache>
                <c:formatCode>General</c:formatCode>
                <c:ptCount val="11"/>
                <c:pt idx="0">
                  <c:v>0</c:v>
                </c:pt>
                <c:pt idx="1">
                  <c:v>1.7999999999999998</c:v>
                </c:pt>
                <c:pt idx="2">
                  <c:v>3.5999999999999996</c:v>
                </c:pt>
                <c:pt idx="3">
                  <c:v>5.4</c:v>
                </c:pt>
                <c:pt idx="4">
                  <c:v>7.1999999999999993</c:v>
                </c:pt>
                <c:pt idx="5">
                  <c:v>9</c:v>
                </c:pt>
                <c:pt idx="6">
                  <c:v>18</c:v>
                </c:pt>
                <c:pt idx="7">
                  <c:v>36</c:v>
                </c:pt>
                <c:pt idx="8">
                  <c:v>54</c:v>
                </c:pt>
                <c:pt idx="9">
                  <c:v>72</c:v>
                </c:pt>
                <c:pt idx="10">
                  <c:v>90</c:v>
                </c:pt>
              </c:numCache>
            </c:numRef>
          </c:xVal>
          <c:yVal>
            <c:numRef>
              <c:f>'19 Jun 2025'!$G$4:$G$14</c:f>
              <c:numCache>
                <c:formatCode>General</c:formatCode>
                <c:ptCount val="11"/>
                <c:pt idx="0">
                  <c:v>0</c:v>
                </c:pt>
                <c:pt idx="1">
                  <c:v>0.1305</c:v>
                </c:pt>
                <c:pt idx="2">
                  <c:v>0.30399999999999999</c:v>
                </c:pt>
                <c:pt idx="3">
                  <c:v>0.52350000000000008</c:v>
                </c:pt>
                <c:pt idx="4">
                  <c:v>0.72750000000000004</c:v>
                </c:pt>
                <c:pt idx="5">
                  <c:v>0.97</c:v>
                </c:pt>
                <c:pt idx="6">
                  <c:v>2.1604999999999999</c:v>
                </c:pt>
                <c:pt idx="7">
                  <c:v>2.6930000000000001</c:v>
                </c:pt>
                <c:pt idx="8">
                  <c:v>2.6715</c:v>
                </c:pt>
                <c:pt idx="9">
                  <c:v>2.7359999999999998</c:v>
                </c:pt>
                <c:pt idx="10">
                  <c:v>2.778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FA90-4739-A7FB-A9AF117833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5730272"/>
        <c:axId val="1465730816"/>
      </c:scatterChart>
      <c:valAx>
        <c:axId val="14657264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>
                    <a:solidFill>
                      <a:srgbClr val="002060"/>
                    </a:solidFill>
                    <a:effectLst/>
                  </a:rPr>
                  <a:t>Lactic Acid Concentration (g/L)</a:t>
                </a:r>
                <a:endParaRPr lang="ar-SA" sz="2000" b="1">
                  <a:solidFill>
                    <a:srgbClr val="00206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30680630756296462"/>
              <c:y val="0.8324636155699046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28640"/>
        <c:crosses val="autoZero"/>
        <c:crossBetween val="midCat"/>
      </c:valAx>
      <c:valAx>
        <c:axId val="146572864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>
                    <a:solidFill>
                      <a:srgbClr val="002060"/>
                    </a:solidFill>
                    <a:effectLst/>
                    <a:latin typeface="Symbol" panose="05050102010706020507" pitchFamily="18" charset="2"/>
                  </a:rPr>
                  <a:t>D</a:t>
                </a:r>
                <a:r>
                  <a:rPr lang="en-US" sz="2000" b="1" i="0" baseline="0">
                    <a:solidFill>
                      <a:srgbClr val="002060"/>
                    </a:solidFill>
                    <a:effectLst/>
                  </a:rPr>
                  <a:t>V (ml)</a:t>
                </a:r>
                <a:endParaRPr lang="ar-SA" sz="2000" b="1">
                  <a:solidFill>
                    <a:srgbClr val="00206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1.8880534400413065E-2"/>
              <c:y val="0.368523122360385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26464"/>
        <c:crosses val="autoZero"/>
        <c:crossBetween val="midCat"/>
      </c:valAx>
      <c:valAx>
        <c:axId val="1465730816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>
                    <a:solidFill>
                      <a:srgbClr val="002060"/>
                    </a:solidFill>
                    <a:effectLst/>
                    <a:cs typeface="+mj-cs"/>
                  </a:rPr>
                  <a:t>Absorbance (390 nm)</a:t>
                </a:r>
                <a:endParaRPr lang="ar-SA" sz="2000" b="1">
                  <a:solidFill>
                    <a:srgbClr val="002060"/>
                  </a:solidFill>
                  <a:effectLst/>
                  <a:cs typeface="+mj-cs"/>
                </a:endParaRPr>
              </a:p>
            </c:rich>
          </c:tx>
          <c:layout>
            <c:manualLayout>
              <c:xMode val="edge"/>
              <c:yMode val="edge"/>
              <c:x val="0.93373026117636937"/>
              <c:y val="0.1979479654462191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5730272"/>
        <c:crosses val="max"/>
        <c:crossBetween val="midCat"/>
      </c:valAx>
      <c:valAx>
        <c:axId val="14657302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657308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38100">
      <a:solidFill>
        <a:schemeClr val="tx2"/>
      </a:solidFill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089861873326442"/>
          <c:y val="6.6391471230099697E-2"/>
          <c:w val="0.74495652058644179"/>
          <c:h val="0.58687118997174503"/>
        </c:manualLayout>
      </c:layout>
      <c:scatterChart>
        <c:scatterStyle val="smoothMarker"/>
        <c:varyColors val="0"/>
        <c:ser>
          <c:idx val="0"/>
          <c:order val="0"/>
          <c:tx>
            <c:v>Glucose Content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'Mix. Cul. last exp.(1-6 to 4-6)'!$D$5:$D$8</c:f>
              <c:numCache>
                <c:formatCode>0</c:formatCode>
                <c:ptCount val="4"/>
                <c:pt idx="0">
                  <c:v>0</c:v>
                </c:pt>
                <c:pt idx="1">
                  <c:v>24</c:v>
                </c:pt>
                <c:pt idx="2">
                  <c:v>50</c:v>
                </c:pt>
                <c:pt idx="3">
                  <c:v>73</c:v>
                </c:pt>
              </c:numCache>
            </c:numRef>
          </c:xVal>
          <c:yVal>
            <c:numRef>
              <c:f>'Mix. Cul. last exp.(1-6 to 4-6)'!$L$5:$L$8</c:f>
              <c:numCache>
                <c:formatCode>0</c:formatCode>
                <c:ptCount val="4"/>
                <c:pt idx="0">
                  <c:v>63.971626474544976</c:v>
                </c:pt>
                <c:pt idx="1">
                  <c:v>36.954515637681645</c:v>
                </c:pt>
                <c:pt idx="2">
                  <c:v>22.056191143279634</c:v>
                </c:pt>
                <c:pt idx="3">
                  <c:v>18.887517650067263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E0E8-4B6D-81E1-CEAA99A5AB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3317776"/>
        <c:axId val="1463312336"/>
      </c:scatterChart>
      <c:scatterChart>
        <c:scatterStyle val="smoothMarker"/>
        <c:varyColors val="0"/>
        <c:ser>
          <c:idx val="1"/>
          <c:order val="1"/>
          <c:tx>
            <c:v>pH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'Mix. Cul. last exp.(1-6 to 4-6)'!$D$5:$D$8</c:f>
              <c:numCache>
                <c:formatCode>0</c:formatCode>
                <c:ptCount val="4"/>
                <c:pt idx="0">
                  <c:v>0</c:v>
                </c:pt>
                <c:pt idx="1">
                  <c:v>24</c:v>
                </c:pt>
                <c:pt idx="2">
                  <c:v>50</c:v>
                </c:pt>
                <c:pt idx="3">
                  <c:v>73</c:v>
                </c:pt>
              </c:numCache>
            </c:numRef>
          </c:xVal>
          <c:yVal>
            <c:numRef>
              <c:f>'Mix. Cul. last exp.(1-6 to 4-6)'!$E$5:$E$8</c:f>
              <c:numCache>
                <c:formatCode>General</c:formatCode>
                <c:ptCount val="4"/>
                <c:pt idx="0">
                  <c:v>3.1749999999999998</c:v>
                </c:pt>
                <c:pt idx="1">
                  <c:v>3.165</c:v>
                </c:pt>
                <c:pt idx="2">
                  <c:v>3.585</c:v>
                </c:pt>
                <c:pt idx="3">
                  <c:v>4.7850000000000001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E0E8-4B6D-81E1-CEAA99A5AB6B}"/>
            </c:ext>
          </c:extLst>
        </c:ser>
        <c:ser>
          <c:idx val="2"/>
          <c:order val="2"/>
          <c:tx>
            <c:v>LA conc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square"/>
            <c:size val="8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'Mix. Cul. last exp.(1-6 to 4-6)'!$D$5:$D$8</c:f>
              <c:numCache>
                <c:formatCode>0</c:formatCode>
                <c:ptCount val="4"/>
                <c:pt idx="0">
                  <c:v>0</c:v>
                </c:pt>
                <c:pt idx="1">
                  <c:v>24</c:v>
                </c:pt>
                <c:pt idx="2">
                  <c:v>50</c:v>
                </c:pt>
                <c:pt idx="3">
                  <c:v>73</c:v>
                </c:pt>
              </c:numCache>
            </c:numRef>
          </c:xVal>
          <c:yVal>
            <c:numRef>
              <c:f>'Mix. Cul. last exp.(1-6 to 4-6)'!$I$5:$I$8</c:f>
              <c:numCache>
                <c:formatCode>0.00</c:formatCode>
                <c:ptCount val="4"/>
                <c:pt idx="0">
                  <c:v>15.202020202020202</c:v>
                </c:pt>
                <c:pt idx="1">
                  <c:v>19.92653810835629</c:v>
                </c:pt>
                <c:pt idx="2">
                  <c:v>16.097337006427917</c:v>
                </c:pt>
                <c:pt idx="3">
                  <c:v>12.231404958677684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E0E8-4B6D-81E1-CEAA99A5AB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3316688"/>
        <c:axId val="1463315056"/>
      </c:scatterChart>
      <c:valAx>
        <c:axId val="14633177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dirty="0">
                    <a:solidFill>
                      <a:srgbClr val="002060"/>
                    </a:solidFill>
                    <a:cs typeface="+mj-cs"/>
                  </a:rPr>
                  <a:t>Time (h)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3312336"/>
        <c:crosses val="autoZero"/>
        <c:crossBetween val="midCat"/>
      </c:valAx>
      <c:valAx>
        <c:axId val="146331233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 dirty="0">
                    <a:solidFill>
                      <a:srgbClr val="002060"/>
                    </a:solidFill>
                    <a:effectLst/>
                  </a:rPr>
                  <a:t>Glucose Content (g/L) </a:t>
                </a:r>
                <a:endParaRPr lang="ar-SA" sz="2000" dirty="0">
                  <a:solidFill>
                    <a:srgbClr val="00206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1.1784511784511785E-2"/>
              <c:y val="0.127752272231402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3317776"/>
        <c:crosses val="autoZero"/>
        <c:crossBetween val="midCat"/>
      </c:valAx>
      <c:valAx>
        <c:axId val="1463315056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 dirty="0">
                    <a:solidFill>
                      <a:srgbClr val="002060"/>
                    </a:solidFill>
                    <a:effectLst/>
                  </a:rPr>
                  <a:t>pH, LA Conc. (g/L)</a:t>
                </a:r>
                <a:endParaRPr lang="ar-SA" sz="2000" dirty="0">
                  <a:solidFill>
                    <a:srgbClr val="00206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93178452453058758"/>
              <c:y val="0.1561092510527032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3316688"/>
        <c:crosses val="max"/>
        <c:crossBetween val="midCat"/>
      </c:valAx>
      <c:valAx>
        <c:axId val="1463316688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14633150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 w="38100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29418016962756"/>
          <c:y val="0.12075234065891018"/>
          <c:w val="0.79457582265026794"/>
          <c:h val="0.58687118997174503"/>
        </c:manualLayout>
      </c:layout>
      <c:scatterChart>
        <c:scatterStyle val="smoothMarker"/>
        <c:varyColors val="0"/>
        <c:ser>
          <c:idx val="2"/>
          <c:order val="0"/>
          <c:tx>
            <c:v>LA conc without pH adj.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diamond"/>
            <c:size val="9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'Mix. Cul. last exp.(1-6 to 4-6)'!$D$5:$D$8</c:f>
              <c:numCache>
                <c:formatCode>0</c:formatCode>
                <c:ptCount val="4"/>
                <c:pt idx="0">
                  <c:v>0</c:v>
                </c:pt>
                <c:pt idx="1">
                  <c:v>24</c:v>
                </c:pt>
                <c:pt idx="2">
                  <c:v>50</c:v>
                </c:pt>
                <c:pt idx="3">
                  <c:v>73</c:v>
                </c:pt>
              </c:numCache>
            </c:numRef>
          </c:xVal>
          <c:yVal>
            <c:numRef>
              <c:f>'Mix. Cul. last exp.(1-6 to 4-6)'!$I$5:$I$8</c:f>
              <c:numCache>
                <c:formatCode>0.00</c:formatCode>
                <c:ptCount val="4"/>
                <c:pt idx="0">
                  <c:v>15.202020202020202</c:v>
                </c:pt>
                <c:pt idx="1">
                  <c:v>19.92653810835629</c:v>
                </c:pt>
                <c:pt idx="2">
                  <c:v>16.097337006427917</c:v>
                </c:pt>
                <c:pt idx="3">
                  <c:v>12.231404958677684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8790-4350-A7ED-D693BEC9C2B0}"/>
            </c:ext>
          </c:extLst>
        </c:ser>
        <c:ser>
          <c:idx val="0"/>
          <c:order val="1"/>
          <c:tx>
            <c:v>LA conc with pH adj.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'Mix. Cul. last exp.(1-6 to 4-6)'!$D$32:$D$35</c:f>
              <c:numCache>
                <c:formatCode>0</c:formatCode>
                <c:ptCount val="4"/>
                <c:pt idx="0">
                  <c:v>0</c:v>
                </c:pt>
                <c:pt idx="1">
                  <c:v>24</c:v>
                </c:pt>
                <c:pt idx="2">
                  <c:v>50</c:v>
                </c:pt>
                <c:pt idx="3">
                  <c:v>73</c:v>
                </c:pt>
              </c:numCache>
            </c:numRef>
          </c:xVal>
          <c:yVal>
            <c:numRef>
              <c:f>'Mix. Cul. last exp.(1-6 to 4-6)'!$I$32:$I$35</c:f>
              <c:numCache>
                <c:formatCode>0.00</c:formatCode>
                <c:ptCount val="4"/>
                <c:pt idx="0">
                  <c:v>17.162534435261708</c:v>
                </c:pt>
                <c:pt idx="1">
                  <c:v>24.329660238751149</c:v>
                </c:pt>
                <c:pt idx="2">
                  <c:v>25.477502295684111</c:v>
                </c:pt>
                <c:pt idx="3">
                  <c:v>20.886134067952248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8790-4350-A7ED-D693BEC9C2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3319408"/>
        <c:axId val="1463317232"/>
      </c:scatterChart>
      <c:valAx>
        <c:axId val="14633194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dirty="0">
                    <a:solidFill>
                      <a:srgbClr val="002060"/>
                    </a:solidFill>
                    <a:cs typeface="+mj-cs"/>
                  </a:rPr>
                  <a:t>Time (h)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3317232"/>
        <c:crosses val="autoZero"/>
        <c:crossBetween val="midCat"/>
      </c:valAx>
      <c:valAx>
        <c:axId val="146331723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 dirty="0" smtClean="0">
                    <a:solidFill>
                      <a:srgbClr val="002060"/>
                    </a:solidFill>
                    <a:effectLst/>
                  </a:rPr>
                  <a:t>Lactic </a:t>
                </a:r>
                <a:r>
                  <a:rPr lang="en-US" sz="2000" b="1" i="0" baseline="0" dirty="0">
                    <a:solidFill>
                      <a:srgbClr val="002060"/>
                    </a:solidFill>
                    <a:effectLst/>
                  </a:rPr>
                  <a:t>acid conc. (g/L) </a:t>
                </a:r>
                <a:endParaRPr lang="ar-SA" sz="2000" dirty="0">
                  <a:solidFill>
                    <a:srgbClr val="00206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3.1890414524630699E-2"/>
              <c:y val="0.209449014768676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33194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290460076787922"/>
          <c:y val="0.8950975437771771"/>
          <c:w val="0.67071972408407632"/>
          <c:h val="7.50517099541661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 w="38100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454753806424805"/>
          <c:y val="4.396672905522081E-2"/>
          <c:w val="0.72750362482002429"/>
          <c:h val="0.69199428178821476"/>
        </c:manualLayout>
      </c:layout>
      <c:scatterChart>
        <c:scatterStyle val="smoothMarker"/>
        <c:varyColors val="0"/>
        <c:ser>
          <c:idx val="0"/>
          <c:order val="0"/>
          <c:tx>
            <c:v>Glucose Content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'Mix. Cul. last exp.(1-6 to 4-6)'!$D$32:$D$35</c:f>
              <c:numCache>
                <c:formatCode>0</c:formatCode>
                <c:ptCount val="4"/>
                <c:pt idx="0">
                  <c:v>0</c:v>
                </c:pt>
                <c:pt idx="1">
                  <c:v>24</c:v>
                </c:pt>
                <c:pt idx="2">
                  <c:v>50</c:v>
                </c:pt>
                <c:pt idx="3">
                  <c:v>73</c:v>
                </c:pt>
              </c:numCache>
            </c:numRef>
          </c:xVal>
          <c:yVal>
            <c:numRef>
              <c:f>'Mix. Cul. last exp.(1-6 to 4-6)'!$L$32:$L$35</c:f>
              <c:numCache>
                <c:formatCode>0</c:formatCode>
                <c:ptCount val="4"/>
                <c:pt idx="0">
                  <c:v>68.085342939417188</c:v>
                </c:pt>
                <c:pt idx="1">
                  <c:v>56.633645753421597</c:v>
                </c:pt>
                <c:pt idx="2">
                  <c:v>38.45546623972961</c:v>
                </c:pt>
                <c:pt idx="3">
                  <c:v>31.728983912033179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3EB5-4D2A-A300-34310ED137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3320496"/>
        <c:axId val="1463323760"/>
      </c:scatterChart>
      <c:scatterChart>
        <c:scatterStyle val="smoothMarker"/>
        <c:varyColors val="0"/>
        <c:ser>
          <c:idx val="1"/>
          <c:order val="1"/>
          <c:tx>
            <c:v>pH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'Mix. Cul. last exp.(1-6 to 4-6)'!$D$32:$D$35</c:f>
              <c:numCache>
                <c:formatCode>0</c:formatCode>
                <c:ptCount val="4"/>
                <c:pt idx="0">
                  <c:v>0</c:v>
                </c:pt>
                <c:pt idx="1">
                  <c:v>24</c:v>
                </c:pt>
                <c:pt idx="2">
                  <c:v>50</c:v>
                </c:pt>
                <c:pt idx="3">
                  <c:v>73</c:v>
                </c:pt>
              </c:numCache>
            </c:numRef>
          </c:xVal>
          <c:yVal>
            <c:numRef>
              <c:f>'Mix. Cul. last exp.(1-6 to 4-6)'!$E$32:$E$35</c:f>
              <c:numCache>
                <c:formatCode>General</c:formatCode>
                <c:ptCount val="4"/>
                <c:pt idx="0">
                  <c:v>6.5150000000000006</c:v>
                </c:pt>
                <c:pt idx="1">
                  <c:v>4.2450000000000001</c:v>
                </c:pt>
                <c:pt idx="2">
                  <c:v>4.4149999999999991</c:v>
                </c:pt>
                <c:pt idx="3">
                  <c:v>5.625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3EB5-4D2A-A300-34310ED137CB}"/>
            </c:ext>
          </c:extLst>
        </c:ser>
        <c:ser>
          <c:idx val="2"/>
          <c:order val="2"/>
          <c:tx>
            <c:v>LA conc.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square"/>
            <c:size val="8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'Mix. Cul. last exp.(1-6 to 4-6)'!$D$32:$D$35</c:f>
              <c:numCache>
                <c:formatCode>0</c:formatCode>
                <c:ptCount val="4"/>
                <c:pt idx="0">
                  <c:v>0</c:v>
                </c:pt>
                <c:pt idx="1">
                  <c:v>24</c:v>
                </c:pt>
                <c:pt idx="2">
                  <c:v>50</c:v>
                </c:pt>
                <c:pt idx="3">
                  <c:v>73</c:v>
                </c:pt>
              </c:numCache>
            </c:numRef>
          </c:xVal>
          <c:yVal>
            <c:numRef>
              <c:f>'Mix. Cul. last exp.(1-6 to 4-6)'!$I$32:$I$35</c:f>
              <c:numCache>
                <c:formatCode>0.00</c:formatCode>
                <c:ptCount val="4"/>
                <c:pt idx="0">
                  <c:v>17.162534435261708</c:v>
                </c:pt>
                <c:pt idx="1">
                  <c:v>24.329660238751149</c:v>
                </c:pt>
                <c:pt idx="2">
                  <c:v>25.477502295684111</c:v>
                </c:pt>
                <c:pt idx="3">
                  <c:v>20.886134067952248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3EB5-4D2A-A300-34310ED137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3315600"/>
        <c:axId val="1463321584"/>
      </c:scatterChart>
      <c:valAx>
        <c:axId val="14633204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dirty="0">
                    <a:solidFill>
                      <a:srgbClr val="002060"/>
                    </a:solidFill>
                    <a:cs typeface="+mj-cs"/>
                  </a:rPr>
                  <a:t>Time (h)</a:t>
                </a:r>
              </a:p>
            </c:rich>
          </c:tx>
          <c:layout>
            <c:manualLayout>
              <c:xMode val="edge"/>
              <c:yMode val="edge"/>
              <c:x val="0.4431782968590629"/>
              <c:y val="0.8296572989849754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3323760"/>
        <c:crosses val="autoZero"/>
        <c:crossBetween val="midCat"/>
      </c:valAx>
      <c:valAx>
        <c:axId val="146332376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 dirty="0">
                    <a:solidFill>
                      <a:srgbClr val="002060"/>
                    </a:solidFill>
                    <a:effectLst/>
                  </a:rPr>
                  <a:t>Glucose Content (g/L) </a:t>
                </a:r>
                <a:endParaRPr lang="ar-SA" sz="2000" dirty="0">
                  <a:solidFill>
                    <a:srgbClr val="002060"/>
                  </a:solidFill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3320496"/>
        <c:crosses val="autoZero"/>
        <c:crossBetween val="midCat"/>
      </c:valAx>
      <c:valAx>
        <c:axId val="146332158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 dirty="0">
                    <a:solidFill>
                      <a:srgbClr val="002060"/>
                    </a:solidFill>
                    <a:effectLst/>
                  </a:rPr>
                  <a:t>pH, LA Conc. (g/L)</a:t>
                </a:r>
                <a:endParaRPr lang="ar-SA" sz="2000" dirty="0">
                  <a:solidFill>
                    <a:srgbClr val="00206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92300147118535369"/>
              <c:y val="8.378367658945076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3315600"/>
        <c:crosses val="max"/>
        <c:crossBetween val="midCat"/>
      </c:valAx>
      <c:valAx>
        <c:axId val="1463315600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14633215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340993990877817"/>
          <c:y val="0.90274728888720279"/>
          <c:w val="0.53639387854623999"/>
          <c:h val="8.079000973480304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 w="38100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974271832778877"/>
          <c:y val="0.15035883225722591"/>
          <c:w val="0.71333545694211653"/>
          <c:h val="0.56820829734034373"/>
        </c:manualLayout>
      </c:layout>
      <c:scatterChart>
        <c:scatterStyle val="smoothMarker"/>
        <c:varyColors val="0"/>
        <c:ser>
          <c:idx val="0"/>
          <c:order val="0"/>
          <c:tx>
            <c:v>Glucose Content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('Mixed Culture(Four experiments)'!$BG$9:$BG$11,'Mixed Culture(Four experiments)'!$BG$13:$BG$15)</c:f>
              <c:numCache>
                <c:formatCode>0</c:formatCode>
                <c:ptCount val="6"/>
                <c:pt idx="0">
                  <c:v>0</c:v>
                </c:pt>
                <c:pt idx="1">
                  <c:v>4</c:v>
                </c:pt>
                <c:pt idx="2">
                  <c:v>23</c:v>
                </c:pt>
                <c:pt idx="3">
                  <c:v>49</c:v>
                </c:pt>
                <c:pt idx="4">
                  <c:v>69</c:v>
                </c:pt>
                <c:pt idx="5">
                  <c:v>74</c:v>
                </c:pt>
              </c:numCache>
            </c:numRef>
          </c:xVal>
          <c:yVal>
            <c:numRef>
              <c:f>('Mixed Culture(Four experiments)'!$BO$9:$BO$11,'Mixed Culture(Four experiments)'!$BO$13:$BO$15)</c:f>
              <c:numCache>
                <c:formatCode>0</c:formatCode>
                <c:ptCount val="6"/>
                <c:pt idx="0">
                  <c:v>72.977330086832765</c:v>
                </c:pt>
                <c:pt idx="1">
                  <c:v>77.646954182093097</c:v>
                </c:pt>
                <c:pt idx="2">
                  <c:v>46.960852984668065</c:v>
                </c:pt>
                <c:pt idx="3">
                  <c:v>44.959585515270774</c:v>
                </c:pt>
                <c:pt idx="4">
                  <c:v>41.290595154709095</c:v>
                </c:pt>
                <c:pt idx="5">
                  <c:v>40.289961420010457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092B-4543-B0A3-FD06A66668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3312880"/>
        <c:axId val="1463322128"/>
      </c:scatterChart>
      <c:scatterChart>
        <c:scatterStyle val="smoothMarker"/>
        <c:varyColors val="0"/>
        <c:ser>
          <c:idx val="1"/>
          <c:order val="1"/>
          <c:tx>
            <c:v>pH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('Mixed Culture(Four experiments)'!$BG$9:$BG$11,'Mixed Culture(Four experiments)'!$BG$13:$BG$15)</c:f>
              <c:numCache>
                <c:formatCode>0</c:formatCode>
                <c:ptCount val="6"/>
                <c:pt idx="0">
                  <c:v>0</c:v>
                </c:pt>
                <c:pt idx="1">
                  <c:v>4</c:v>
                </c:pt>
                <c:pt idx="2">
                  <c:v>23</c:v>
                </c:pt>
                <c:pt idx="3">
                  <c:v>49</c:v>
                </c:pt>
                <c:pt idx="4">
                  <c:v>69</c:v>
                </c:pt>
                <c:pt idx="5">
                  <c:v>74</c:v>
                </c:pt>
              </c:numCache>
            </c:numRef>
          </c:xVal>
          <c:yVal>
            <c:numRef>
              <c:f>('Mixed Culture(Four experiments)'!$BH$9:$BH$11,'Mixed Culture(Four experiments)'!$BH$13:$BH$15)</c:f>
              <c:numCache>
                <c:formatCode>General</c:formatCode>
                <c:ptCount val="6"/>
                <c:pt idx="0">
                  <c:v>6.7</c:v>
                </c:pt>
                <c:pt idx="1">
                  <c:v>7.28</c:v>
                </c:pt>
                <c:pt idx="2">
                  <c:v>4.46</c:v>
                </c:pt>
                <c:pt idx="3">
                  <c:v>4.4800000000000004</c:v>
                </c:pt>
                <c:pt idx="4">
                  <c:v>4.8600000000000003</c:v>
                </c:pt>
                <c:pt idx="5">
                  <c:v>4.91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092B-4543-B0A3-FD06A66668D2}"/>
            </c:ext>
          </c:extLst>
        </c:ser>
        <c:ser>
          <c:idx val="2"/>
          <c:order val="2"/>
          <c:tx>
            <c:v>LA conc, by UV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square"/>
            <c:size val="8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('Mixed Culture(Four experiments)'!$BG$9:$BG$11,'Mixed Culture(Four experiments)'!$BG$13:$BG$15)</c:f>
              <c:numCache>
                <c:formatCode>0</c:formatCode>
                <c:ptCount val="6"/>
                <c:pt idx="0">
                  <c:v>0</c:v>
                </c:pt>
                <c:pt idx="1">
                  <c:v>4</c:v>
                </c:pt>
                <c:pt idx="2">
                  <c:v>23</c:v>
                </c:pt>
                <c:pt idx="3">
                  <c:v>49</c:v>
                </c:pt>
                <c:pt idx="4">
                  <c:v>69</c:v>
                </c:pt>
                <c:pt idx="5">
                  <c:v>74</c:v>
                </c:pt>
              </c:numCache>
            </c:numRef>
          </c:xVal>
          <c:yVal>
            <c:numRef>
              <c:f>('Mixed Culture(Four experiments)'!$BL$9:$BL$11,'Mixed Culture(Four experiments)'!$BL$13:$BL$15)</c:f>
              <c:numCache>
                <c:formatCode>0.00</c:formatCode>
                <c:ptCount val="6"/>
                <c:pt idx="0">
                  <c:v>18.305785123966942</c:v>
                </c:pt>
                <c:pt idx="1">
                  <c:v>21.969696969696972</c:v>
                </c:pt>
                <c:pt idx="2">
                  <c:v>27.667584940312214</c:v>
                </c:pt>
                <c:pt idx="3">
                  <c:v>19.132231404958677</c:v>
                </c:pt>
                <c:pt idx="4">
                  <c:v>25.890725436179981</c:v>
                </c:pt>
                <c:pt idx="5">
                  <c:v>25.66115702479339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092B-4543-B0A3-FD06A66668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3313968"/>
        <c:axId val="1463319952"/>
      </c:scatterChart>
      <c:valAx>
        <c:axId val="14633128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dirty="0">
                    <a:solidFill>
                      <a:srgbClr val="002060"/>
                    </a:solidFill>
                    <a:cs typeface="+mj-cs"/>
                  </a:rPr>
                  <a:t>Time (h)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3322128"/>
        <c:crosses val="autoZero"/>
        <c:crossBetween val="midCat"/>
      </c:valAx>
      <c:valAx>
        <c:axId val="146332212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 dirty="0">
                    <a:solidFill>
                      <a:srgbClr val="002060"/>
                    </a:solidFill>
                    <a:effectLst/>
                  </a:rPr>
                  <a:t>Glucose Content (g/L) </a:t>
                </a:r>
                <a:endParaRPr lang="ar-SA" sz="2000" dirty="0">
                  <a:solidFill>
                    <a:srgbClr val="002060"/>
                  </a:solidFill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3312880"/>
        <c:crosses val="autoZero"/>
        <c:crossBetween val="midCat"/>
      </c:valAx>
      <c:valAx>
        <c:axId val="1463319952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 dirty="0">
                    <a:solidFill>
                      <a:srgbClr val="002060"/>
                    </a:solidFill>
                    <a:effectLst/>
                  </a:rPr>
                  <a:t>pH, LA Conc. (g/L)</a:t>
                </a:r>
                <a:endParaRPr lang="ar-SA" sz="2000" dirty="0">
                  <a:solidFill>
                    <a:srgbClr val="00206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93281261176606201"/>
              <c:y val="0.182218291533297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3313968"/>
        <c:crosses val="max"/>
        <c:crossBetween val="midCat"/>
      </c:valAx>
      <c:valAx>
        <c:axId val="1463313968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14633199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708679813486082"/>
          <c:y val="0.89371244615746703"/>
          <c:w val="0.6858262750786962"/>
          <c:h val="9.38456334860081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 w="38100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53161073312437"/>
          <c:y val="0.14063921111593777"/>
          <c:w val="0.7461312119042971"/>
          <c:h val="0.64952095289612499"/>
        </c:manualLayout>
      </c:layout>
      <c:scatterChart>
        <c:scatterStyle val="smoothMarker"/>
        <c:varyColors val="0"/>
        <c:ser>
          <c:idx val="0"/>
          <c:order val="0"/>
          <c:tx>
            <c:v>LA conc. labneh whey without nutrients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'Mix. Cul. last exp.(1-6 to 4-6)'!$D$32:$D$35</c:f>
              <c:numCache>
                <c:formatCode>0</c:formatCode>
                <c:ptCount val="4"/>
                <c:pt idx="0">
                  <c:v>0</c:v>
                </c:pt>
                <c:pt idx="1">
                  <c:v>24</c:v>
                </c:pt>
                <c:pt idx="2">
                  <c:v>50</c:v>
                </c:pt>
                <c:pt idx="3">
                  <c:v>73</c:v>
                </c:pt>
              </c:numCache>
            </c:numRef>
          </c:xVal>
          <c:yVal>
            <c:numRef>
              <c:f>'Mix. Cul. last exp.(1-6 to 4-6)'!$I$32:$I$35</c:f>
              <c:numCache>
                <c:formatCode>0.00</c:formatCode>
                <c:ptCount val="4"/>
                <c:pt idx="0">
                  <c:v>17.162534435261708</c:v>
                </c:pt>
                <c:pt idx="1">
                  <c:v>24.329660238751149</c:v>
                </c:pt>
                <c:pt idx="2">
                  <c:v>25.477502295684111</c:v>
                </c:pt>
                <c:pt idx="3">
                  <c:v>20.886134067952248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C947-479B-B70A-9D03750F61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3322672"/>
        <c:axId val="1463321040"/>
      </c:scatterChart>
      <c:scatterChart>
        <c:scatterStyle val="smoothMarker"/>
        <c:varyColors val="0"/>
        <c:ser>
          <c:idx val="2"/>
          <c:order val="1"/>
          <c:tx>
            <c:v>LA conc, labneh whey with nutrients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diamond"/>
            <c:size val="9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('Mixed Culture(Four experiments)'!$BG$9:$BG$11,'Mixed Culture(Four experiments)'!$BG$13:$BG$15)</c:f>
              <c:numCache>
                <c:formatCode>0</c:formatCode>
                <c:ptCount val="6"/>
                <c:pt idx="0">
                  <c:v>0</c:v>
                </c:pt>
                <c:pt idx="1">
                  <c:v>4</c:v>
                </c:pt>
                <c:pt idx="2">
                  <c:v>23</c:v>
                </c:pt>
                <c:pt idx="3">
                  <c:v>49</c:v>
                </c:pt>
                <c:pt idx="4">
                  <c:v>69</c:v>
                </c:pt>
                <c:pt idx="5">
                  <c:v>74</c:v>
                </c:pt>
              </c:numCache>
            </c:numRef>
          </c:xVal>
          <c:yVal>
            <c:numRef>
              <c:f>('Mixed Culture(Four experiments)'!$BL$9:$BL$11,'Mixed Culture(Four experiments)'!$BL$13:$BL$15)</c:f>
              <c:numCache>
                <c:formatCode>0.00</c:formatCode>
                <c:ptCount val="6"/>
                <c:pt idx="0">
                  <c:v>18.305785123966942</c:v>
                </c:pt>
                <c:pt idx="1">
                  <c:v>21.969696969696972</c:v>
                </c:pt>
                <c:pt idx="2">
                  <c:v>27.667584940312214</c:v>
                </c:pt>
                <c:pt idx="3">
                  <c:v>19.132231404958677</c:v>
                </c:pt>
                <c:pt idx="4">
                  <c:v>25.890725436179981</c:v>
                </c:pt>
                <c:pt idx="5">
                  <c:v>25.66115702479339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C947-479B-B70A-9D03750F61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3324848"/>
        <c:axId val="1463323216"/>
      </c:scatterChart>
      <c:valAx>
        <c:axId val="14633226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dirty="0">
                    <a:solidFill>
                      <a:srgbClr val="002060"/>
                    </a:solidFill>
                    <a:cs typeface="+mj-cs"/>
                  </a:rPr>
                  <a:t>Time (h)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3321040"/>
        <c:crosses val="autoZero"/>
        <c:crossBetween val="midCat"/>
      </c:valAx>
      <c:valAx>
        <c:axId val="146332104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>
                    <a:solidFill>
                      <a:srgbClr val="002060"/>
                    </a:solidFill>
                    <a:effectLst/>
                  </a:rPr>
                  <a:t>Glucose Content (g/L) </a:t>
                </a:r>
                <a:endParaRPr lang="ar-SA" sz="2000">
                  <a:solidFill>
                    <a:srgbClr val="002060"/>
                  </a:solidFill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3322672"/>
        <c:crosses val="autoZero"/>
        <c:crossBetween val="midCat"/>
      </c:valAx>
      <c:valAx>
        <c:axId val="1463323216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 dirty="0">
                    <a:solidFill>
                      <a:srgbClr val="002060"/>
                    </a:solidFill>
                    <a:effectLst/>
                  </a:rPr>
                  <a:t>pH ,LA Conc. (g/L)</a:t>
                </a:r>
                <a:endParaRPr lang="ar-SA" sz="2000" dirty="0">
                  <a:solidFill>
                    <a:srgbClr val="00206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93524005760962137"/>
              <c:y val="0.240902410828136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3324848"/>
        <c:crosses val="max"/>
        <c:crossBetween val="midCat"/>
      </c:valAx>
      <c:valAx>
        <c:axId val="1463324848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14633232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005051533018419"/>
          <c:y val="0.15035883225722591"/>
          <c:w val="0.72915842339195758"/>
          <c:h val="0.58687118997174503"/>
        </c:manualLayout>
      </c:layout>
      <c:scatterChart>
        <c:scatterStyle val="smoothMarker"/>
        <c:varyColors val="0"/>
        <c:ser>
          <c:idx val="0"/>
          <c:order val="0"/>
          <c:tx>
            <c:v>Glucose Content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('Mixed Culture(Four experiments)'!$E$9:$E$11,'Mixed Culture(Four experiments)'!$E$13:$E$15)</c:f>
              <c:numCache>
                <c:formatCode>0</c:formatCode>
                <c:ptCount val="6"/>
                <c:pt idx="0">
                  <c:v>0</c:v>
                </c:pt>
                <c:pt idx="1">
                  <c:v>4</c:v>
                </c:pt>
                <c:pt idx="2">
                  <c:v>23</c:v>
                </c:pt>
                <c:pt idx="3">
                  <c:v>49</c:v>
                </c:pt>
                <c:pt idx="4">
                  <c:v>69</c:v>
                </c:pt>
                <c:pt idx="5">
                  <c:v>74</c:v>
                </c:pt>
              </c:numCache>
            </c:numRef>
          </c:xVal>
          <c:yVal>
            <c:numRef>
              <c:f>('Mixed Culture(Four experiments)'!$N$9:$N$11,'Mixed Culture(Four experiments)'!$N$13:$N$15)</c:f>
              <c:numCache>
                <c:formatCode>0</c:formatCode>
                <c:ptCount val="6"/>
                <c:pt idx="0">
                  <c:v>81.31594454265479</c:v>
                </c:pt>
                <c:pt idx="1">
                  <c:v>91.211100363563602</c:v>
                </c:pt>
                <c:pt idx="2">
                  <c:v>72.087877878211742</c:v>
                </c:pt>
                <c:pt idx="3">
                  <c:v>76.31277586916157</c:v>
                </c:pt>
                <c:pt idx="4">
                  <c:v>63.749263422389731</c:v>
                </c:pt>
                <c:pt idx="5">
                  <c:v>63.193355792001597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97E3-4811-A389-39742EF7A4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3327568"/>
        <c:axId val="1463324304"/>
      </c:scatterChart>
      <c:scatterChart>
        <c:scatterStyle val="smoothMarker"/>
        <c:varyColors val="0"/>
        <c:ser>
          <c:idx val="1"/>
          <c:order val="1"/>
          <c:tx>
            <c:v>pH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('Mixed Culture(Four experiments)'!$E$9:$E$11,'Mixed Culture(Four experiments)'!$E$13:$E$15)</c:f>
              <c:numCache>
                <c:formatCode>0</c:formatCode>
                <c:ptCount val="6"/>
                <c:pt idx="0">
                  <c:v>0</c:v>
                </c:pt>
                <c:pt idx="1">
                  <c:v>4</c:v>
                </c:pt>
                <c:pt idx="2">
                  <c:v>23</c:v>
                </c:pt>
                <c:pt idx="3">
                  <c:v>49</c:v>
                </c:pt>
                <c:pt idx="4">
                  <c:v>69</c:v>
                </c:pt>
                <c:pt idx="5">
                  <c:v>74</c:v>
                </c:pt>
              </c:numCache>
            </c:numRef>
          </c:xVal>
          <c:yVal>
            <c:numRef>
              <c:f>('Mixed Culture(Four experiments)'!$G$9:$G$11,'Mixed Culture(Four experiments)'!$G$13:$G$15)</c:f>
              <c:numCache>
                <c:formatCode>General</c:formatCode>
                <c:ptCount val="6"/>
                <c:pt idx="0">
                  <c:v>6.31</c:v>
                </c:pt>
                <c:pt idx="1">
                  <c:v>5.87</c:v>
                </c:pt>
                <c:pt idx="2">
                  <c:v>4.17</c:v>
                </c:pt>
                <c:pt idx="3">
                  <c:v>3.22</c:v>
                </c:pt>
                <c:pt idx="4">
                  <c:v>3.23</c:v>
                </c:pt>
                <c:pt idx="5">
                  <c:v>3.21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97E3-4811-A389-39742EF7A431}"/>
            </c:ext>
          </c:extLst>
        </c:ser>
        <c:ser>
          <c:idx val="2"/>
          <c:order val="2"/>
          <c:tx>
            <c:v>LA conc, by UV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square"/>
            <c:size val="8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('Mixed Culture(Four experiments)'!$E$9:$E$11,'Mixed Culture(Four experiments)'!$E$13:$E$15)</c:f>
              <c:numCache>
                <c:formatCode>0</c:formatCode>
                <c:ptCount val="6"/>
                <c:pt idx="0">
                  <c:v>0</c:v>
                </c:pt>
                <c:pt idx="1">
                  <c:v>4</c:v>
                </c:pt>
                <c:pt idx="2">
                  <c:v>23</c:v>
                </c:pt>
                <c:pt idx="3">
                  <c:v>49</c:v>
                </c:pt>
                <c:pt idx="4">
                  <c:v>69</c:v>
                </c:pt>
                <c:pt idx="5">
                  <c:v>74</c:v>
                </c:pt>
              </c:numCache>
            </c:numRef>
          </c:xVal>
          <c:yVal>
            <c:numRef>
              <c:f>('Mixed Culture(Four experiments)'!$K$9:$K$11,'Mixed Culture(Four experiments)'!$K$13:$K$15)</c:f>
              <c:numCache>
                <c:formatCode>0.00</c:formatCode>
                <c:ptCount val="6"/>
                <c:pt idx="0">
                  <c:v>11.418732782369148</c:v>
                </c:pt>
                <c:pt idx="1">
                  <c:v>14.894398530762167</c:v>
                </c:pt>
                <c:pt idx="2">
                  <c:v>35.183654729109278</c:v>
                </c:pt>
                <c:pt idx="3">
                  <c:v>24.320477502295688</c:v>
                </c:pt>
                <c:pt idx="4">
                  <c:v>31.804407713498623</c:v>
                </c:pt>
                <c:pt idx="5">
                  <c:v>31.060606060606066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97E3-4811-A389-39742EF7A4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3318320"/>
        <c:axId val="1463325392"/>
      </c:scatterChart>
      <c:valAx>
        <c:axId val="14633275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dirty="0">
                    <a:solidFill>
                      <a:srgbClr val="002060"/>
                    </a:solidFill>
                    <a:cs typeface="+mj-cs"/>
                  </a:rPr>
                  <a:t>Time (h)</a:t>
                </a:r>
              </a:p>
            </c:rich>
          </c:tx>
          <c:layout>
            <c:manualLayout>
              <c:xMode val="edge"/>
              <c:yMode val="edge"/>
              <c:x val="0.45074402508452238"/>
              <c:y val="0.8407432208322119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3324304"/>
        <c:crosses val="autoZero"/>
        <c:crossBetween val="midCat"/>
      </c:valAx>
      <c:valAx>
        <c:axId val="146332430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>
                    <a:solidFill>
                      <a:srgbClr val="002060"/>
                    </a:solidFill>
                    <a:effectLst/>
                  </a:rPr>
                  <a:t>Glucose Content (g/L) </a:t>
                </a:r>
                <a:endParaRPr lang="ar-SA" sz="2000">
                  <a:solidFill>
                    <a:srgbClr val="002060"/>
                  </a:solidFill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3327568"/>
        <c:crosses val="autoZero"/>
        <c:crossBetween val="midCat"/>
      </c:valAx>
      <c:valAx>
        <c:axId val="1463325392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 dirty="0">
                    <a:solidFill>
                      <a:srgbClr val="002060"/>
                    </a:solidFill>
                    <a:effectLst/>
                  </a:rPr>
                  <a:t>pH, LA Conc. (g/L)</a:t>
                </a:r>
                <a:endParaRPr lang="ar-SA" sz="2000" dirty="0">
                  <a:solidFill>
                    <a:srgbClr val="00206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935543833596304"/>
              <c:y val="0.2076912967563880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3318320"/>
        <c:crosses val="max"/>
        <c:crossBetween val="midCat"/>
      </c:valAx>
      <c:valAx>
        <c:axId val="1463318320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14633253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9132687099371543"/>
          <c:y val="0.89484064491938509"/>
          <c:w val="0.62797042799928893"/>
          <c:h val="8.92863392075990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 w="38100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51723567224367"/>
          <c:y val="0.13181160900358199"/>
          <c:w val="0.72507163102586947"/>
          <c:h val="0.5590353919747505"/>
        </c:manualLayout>
      </c:layout>
      <c:scatterChart>
        <c:scatterStyle val="smoothMarker"/>
        <c:varyColors val="0"/>
        <c:ser>
          <c:idx val="0"/>
          <c:order val="0"/>
          <c:tx>
            <c:v>Glucose Content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'Mixed Culture (13-5 to 22-5)'!$D$37:$D$40</c:f>
              <c:numCache>
                <c:formatCode>0</c:formatCode>
                <c:ptCount val="4"/>
                <c:pt idx="0">
                  <c:v>0</c:v>
                </c:pt>
                <c:pt idx="1">
                  <c:v>21</c:v>
                </c:pt>
                <c:pt idx="2">
                  <c:v>47</c:v>
                </c:pt>
                <c:pt idx="3">
                  <c:v>67</c:v>
                </c:pt>
              </c:numCache>
            </c:numRef>
          </c:xVal>
          <c:yVal>
            <c:numRef>
              <c:f>'Mixed Culture (13-5 to 22-5)'!$L$37:$L$40</c:f>
              <c:numCache>
                <c:formatCode>0</c:formatCode>
                <c:ptCount val="4"/>
                <c:pt idx="0">
                  <c:v>71.976696352134141</c:v>
                </c:pt>
                <c:pt idx="1">
                  <c:v>68.752432095882938</c:v>
                </c:pt>
                <c:pt idx="2">
                  <c:v>62.081540531225322</c:v>
                </c:pt>
                <c:pt idx="3">
                  <c:v>39.845235315699945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757C-4335-A7EF-2B13FF2810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3325936"/>
        <c:axId val="1463313424"/>
      </c:scatterChart>
      <c:scatterChart>
        <c:scatterStyle val="smoothMarker"/>
        <c:varyColors val="0"/>
        <c:ser>
          <c:idx val="1"/>
          <c:order val="1"/>
          <c:tx>
            <c:v>pH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'Mixed Culture (13-5 to 22-5)'!$D$37:$D$40</c:f>
              <c:numCache>
                <c:formatCode>0</c:formatCode>
                <c:ptCount val="4"/>
                <c:pt idx="0">
                  <c:v>0</c:v>
                </c:pt>
                <c:pt idx="1">
                  <c:v>21</c:v>
                </c:pt>
                <c:pt idx="2">
                  <c:v>47</c:v>
                </c:pt>
                <c:pt idx="3">
                  <c:v>67</c:v>
                </c:pt>
              </c:numCache>
            </c:numRef>
          </c:xVal>
          <c:yVal>
            <c:numRef>
              <c:f>'Mixed Culture (13-5 to 22-5)'!$E$37:$E$40</c:f>
              <c:numCache>
                <c:formatCode>General</c:formatCode>
                <c:ptCount val="4"/>
                <c:pt idx="0">
                  <c:v>6.13</c:v>
                </c:pt>
                <c:pt idx="1">
                  <c:v>4.5</c:v>
                </c:pt>
                <c:pt idx="2">
                  <c:v>3.17</c:v>
                </c:pt>
                <c:pt idx="3">
                  <c:v>3.17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757C-4335-A7EF-2B13FF281019}"/>
            </c:ext>
          </c:extLst>
        </c:ser>
        <c:ser>
          <c:idx val="2"/>
          <c:order val="2"/>
          <c:tx>
            <c:v>LA conc.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square"/>
            <c:size val="8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'Mixed Culture (13-5 to 22-5)'!$D$37:$D$40</c:f>
              <c:numCache>
                <c:formatCode>0</c:formatCode>
                <c:ptCount val="4"/>
                <c:pt idx="0">
                  <c:v>0</c:v>
                </c:pt>
                <c:pt idx="1">
                  <c:v>21</c:v>
                </c:pt>
                <c:pt idx="2">
                  <c:v>47</c:v>
                </c:pt>
                <c:pt idx="3">
                  <c:v>67</c:v>
                </c:pt>
              </c:numCache>
            </c:numRef>
          </c:xVal>
          <c:yVal>
            <c:numRef>
              <c:f>'Mixed Culture (13-5 to 22-5)'!$I$37:$I$40</c:f>
              <c:numCache>
                <c:formatCode>0.00</c:formatCode>
                <c:ptCount val="4"/>
                <c:pt idx="0">
                  <c:v>8.1267217630853992</c:v>
                </c:pt>
                <c:pt idx="1">
                  <c:v>12.286501377410469</c:v>
                </c:pt>
                <c:pt idx="2">
                  <c:v>24.132231404958681</c:v>
                </c:pt>
                <c:pt idx="3">
                  <c:v>24.554637281910008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757C-4335-A7EF-2B13FF2810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3318864"/>
        <c:axId val="1463326480"/>
      </c:scatterChart>
      <c:valAx>
        <c:axId val="14633259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dirty="0">
                    <a:solidFill>
                      <a:srgbClr val="002060"/>
                    </a:solidFill>
                    <a:cs typeface="+mj-cs"/>
                  </a:rPr>
                  <a:t>Time (h)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3313424"/>
        <c:crosses val="autoZero"/>
        <c:crossBetween val="midCat"/>
      </c:valAx>
      <c:valAx>
        <c:axId val="146331342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>
                    <a:solidFill>
                      <a:srgbClr val="002060"/>
                    </a:solidFill>
                    <a:effectLst/>
                  </a:rPr>
                  <a:t>Glucose Content (g/L) </a:t>
                </a:r>
                <a:endParaRPr lang="ar-SA" sz="2000">
                  <a:solidFill>
                    <a:srgbClr val="002060"/>
                  </a:solidFill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3325936"/>
        <c:crosses val="autoZero"/>
        <c:crossBetween val="midCat"/>
      </c:valAx>
      <c:valAx>
        <c:axId val="146332648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>
                    <a:solidFill>
                      <a:srgbClr val="002060"/>
                    </a:solidFill>
                    <a:effectLst/>
                  </a:rPr>
                  <a:t>pH, LA Conc. (g/L)</a:t>
                </a:r>
                <a:endParaRPr lang="ar-SA" sz="2000">
                  <a:solidFill>
                    <a:srgbClr val="00206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93730430549715515"/>
              <c:y val="0.2424477211747278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3318864"/>
        <c:crosses val="max"/>
        <c:crossBetween val="midCat"/>
      </c:valAx>
      <c:valAx>
        <c:axId val="1463318864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14633264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 w="38100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341112766309616"/>
          <c:y val="0.15289752535046092"/>
          <c:w val="0.78590704878106454"/>
          <c:h val="0.58687118997174503"/>
        </c:manualLayout>
      </c:layout>
      <c:scatterChart>
        <c:scatterStyle val="smoothMarker"/>
        <c:varyColors val="0"/>
        <c:ser>
          <c:idx val="2"/>
          <c:order val="0"/>
          <c:tx>
            <c:v>LA conc, with nutrient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diamond"/>
            <c:size val="9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('Mixed Culture(Four experiments)'!$E$9:$E$11,'Mixed Culture(Four experiments)'!$E$13:$E$15)</c:f>
              <c:numCache>
                <c:formatCode>0</c:formatCode>
                <c:ptCount val="6"/>
                <c:pt idx="0">
                  <c:v>0</c:v>
                </c:pt>
                <c:pt idx="1">
                  <c:v>4</c:v>
                </c:pt>
                <c:pt idx="2">
                  <c:v>23</c:v>
                </c:pt>
                <c:pt idx="3">
                  <c:v>49</c:v>
                </c:pt>
                <c:pt idx="4">
                  <c:v>69</c:v>
                </c:pt>
                <c:pt idx="5">
                  <c:v>74</c:v>
                </c:pt>
              </c:numCache>
            </c:numRef>
          </c:xVal>
          <c:yVal>
            <c:numRef>
              <c:f>('Mixed Culture(Four experiments)'!$K$9:$K$11,'Mixed Culture(Four experiments)'!$K$13:$K$15)</c:f>
              <c:numCache>
                <c:formatCode>0.00</c:formatCode>
                <c:ptCount val="6"/>
                <c:pt idx="0">
                  <c:v>11.418732782369148</c:v>
                </c:pt>
                <c:pt idx="1">
                  <c:v>14.894398530762167</c:v>
                </c:pt>
                <c:pt idx="2">
                  <c:v>35.183654729109278</c:v>
                </c:pt>
                <c:pt idx="3">
                  <c:v>24.320477502295688</c:v>
                </c:pt>
                <c:pt idx="4">
                  <c:v>31.804407713498623</c:v>
                </c:pt>
                <c:pt idx="5">
                  <c:v>31.060606060606066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4DB6-4065-9AE8-502B77875DBA}"/>
            </c:ext>
          </c:extLst>
        </c:ser>
        <c:ser>
          <c:idx val="0"/>
          <c:order val="1"/>
          <c:tx>
            <c:v>LA conc. without nutrients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'Mixed Culture (13-5 to 22-5)'!$D$37:$D$40</c:f>
              <c:numCache>
                <c:formatCode>0</c:formatCode>
                <c:ptCount val="4"/>
                <c:pt idx="0">
                  <c:v>0</c:v>
                </c:pt>
                <c:pt idx="1">
                  <c:v>21</c:v>
                </c:pt>
                <c:pt idx="2">
                  <c:v>47</c:v>
                </c:pt>
                <c:pt idx="3">
                  <c:v>67</c:v>
                </c:pt>
              </c:numCache>
            </c:numRef>
          </c:xVal>
          <c:yVal>
            <c:numRef>
              <c:f>'Mixed Culture (13-5 to 22-5)'!$I$37:$I$40</c:f>
              <c:numCache>
                <c:formatCode>0.00</c:formatCode>
                <c:ptCount val="4"/>
                <c:pt idx="0">
                  <c:v>8.1267217630853992</c:v>
                </c:pt>
                <c:pt idx="1">
                  <c:v>12.286501377410469</c:v>
                </c:pt>
                <c:pt idx="2">
                  <c:v>24.132231404958681</c:v>
                </c:pt>
                <c:pt idx="3">
                  <c:v>24.554637281910008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4DB6-4065-9AE8-502B77875D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3316144"/>
        <c:axId val="1463327024"/>
      </c:scatterChart>
      <c:valAx>
        <c:axId val="14633161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dirty="0">
                    <a:solidFill>
                      <a:srgbClr val="002060"/>
                    </a:solidFill>
                    <a:cs typeface="+mj-cs"/>
                  </a:rPr>
                  <a:t>Time (h)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3327024"/>
        <c:crosses val="autoZero"/>
        <c:crossBetween val="midCat"/>
      </c:valAx>
      <c:valAx>
        <c:axId val="146332702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baseline="0" dirty="0">
                    <a:solidFill>
                      <a:srgbClr val="002060"/>
                    </a:solidFill>
                    <a:effectLst/>
                  </a:rPr>
                  <a:t>Lactic acid conc. (g/L) </a:t>
                </a:r>
                <a:endParaRPr lang="ar-SA" sz="2000" dirty="0">
                  <a:solidFill>
                    <a:srgbClr val="00206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2.8214631954789439E-2"/>
              <c:y val="0.2134234061176920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ar-SA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4633161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solidFill>
      <a:schemeClr val="bg1"/>
    </a:solidFill>
    <a:ln w="38100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F7040F-ECC8-4888-8DC1-756662314445}" type="doc">
      <dgm:prSet loTypeId="urn:microsoft.com/office/officeart/2005/8/layout/hList9" loCatId="list" qsTypeId="urn:microsoft.com/office/officeart/2005/8/quickstyle/3d3" qsCatId="3D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EE23E514-FF93-479C-A9E2-EB9C953CDBCA}">
      <dgm:prSet phldrT="[Text]"/>
      <dgm:spPr/>
      <dgm:t>
        <a:bodyPr/>
        <a:lstStyle/>
        <a:p>
          <a:pPr rtl="0"/>
          <a:r>
            <a:rPr lang="en-US" b="1" dirty="0">
              <a:latin typeface="Yeseva One" panose="020B0604020202020204" charset="0"/>
              <a:cs typeface="Times New Roman" panose="02020603050405020304" pitchFamily="18" charset="0"/>
            </a:rPr>
            <a:t>Physic-Chemical Treatment </a:t>
          </a:r>
          <a:endParaRPr lang="en-US" dirty="0">
            <a:latin typeface="Yeseva One" panose="020B0604020202020204" charset="0"/>
            <a:cs typeface="Times New Roman" panose="02020603050405020304" pitchFamily="18" charset="0"/>
          </a:endParaRPr>
        </a:p>
      </dgm:t>
    </dgm:pt>
    <dgm:pt modelId="{68615146-6B4C-4ED6-9782-5821EDF9A4C6}" type="parTrans" cxnId="{93BA94DD-DDEC-4E84-A5A1-885FBD9D41DC}">
      <dgm:prSet/>
      <dgm:spPr/>
      <dgm:t>
        <a:bodyPr/>
        <a:lstStyle/>
        <a:p>
          <a:endParaRPr lang="en-US"/>
        </a:p>
      </dgm:t>
    </dgm:pt>
    <dgm:pt modelId="{6B454A56-35F2-4900-A15E-4B7830B60FE2}" type="sibTrans" cxnId="{93BA94DD-DDEC-4E84-A5A1-885FBD9D41DC}">
      <dgm:prSet/>
      <dgm:spPr/>
      <dgm:t>
        <a:bodyPr/>
        <a:lstStyle/>
        <a:p>
          <a:endParaRPr lang="en-US"/>
        </a:p>
      </dgm:t>
    </dgm:pt>
    <dgm:pt modelId="{3130F1EF-5297-4553-AC90-4344200D56AE}">
      <dgm:prSet phldrT="[Text]"/>
      <dgm:spPr/>
      <dgm:t>
        <a:bodyPr/>
        <a:lstStyle/>
        <a:p>
          <a:pPr algn="ctr"/>
          <a:r>
            <a:rPr lang="en-US" b="1" dirty="0">
              <a:latin typeface="Yeseva One" panose="020B0604020202020204" charset="0"/>
              <a:cs typeface="Times New Roman" panose="02020603050405020304" pitchFamily="18" charset="0"/>
            </a:rPr>
            <a:t>Electrocoagulation </a:t>
          </a:r>
          <a:endParaRPr lang="en-US" dirty="0">
            <a:latin typeface="Yeseva One" panose="020B0604020202020204" charset="0"/>
            <a:cs typeface="Times New Roman" panose="02020603050405020304" pitchFamily="18" charset="0"/>
          </a:endParaRPr>
        </a:p>
      </dgm:t>
    </dgm:pt>
    <dgm:pt modelId="{772F66E3-29BE-422B-BE0D-3A74A32DBDC6}" type="parTrans" cxnId="{24E51513-C38C-46B2-904C-05CF779BEB51}">
      <dgm:prSet/>
      <dgm:spPr/>
      <dgm:t>
        <a:bodyPr/>
        <a:lstStyle/>
        <a:p>
          <a:endParaRPr lang="en-US"/>
        </a:p>
      </dgm:t>
    </dgm:pt>
    <dgm:pt modelId="{CE78B347-4848-44E2-9CFD-14465FFC35C3}" type="sibTrans" cxnId="{24E51513-C38C-46B2-904C-05CF779BEB51}">
      <dgm:prSet/>
      <dgm:spPr/>
      <dgm:t>
        <a:bodyPr/>
        <a:lstStyle/>
        <a:p>
          <a:endParaRPr lang="en-US"/>
        </a:p>
      </dgm:t>
    </dgm:pt>
    <dgm:pt modelId="{308986A9-EB05-44DB-9396-5290D2B922CC}">
      <dgm:prSet phldrT="[Text]"/>
      <dgm:spPr/>
      <dgm:t>
        <a:bodyPr/>
        <a:lstStyle/>
        <a:p>
          <a:pPr algn="ctr"/>
          <a:r>
            <a:rPr lang="en-US" b="1" dirty="0">
              <a:latin typeface="Yeseva One" panose="020B0604020202020204" charset="0"/>
              <a:cs typeface="Times New Roman" panose="02020603050405020304" pitchFamily="18" charset="0"/>
            </a:rPr>
            <a:t>Membrane Treatment</a:t>
          </a:r>
          <a:endParaRPr lang="en-US" dirty="0">
            <a:latin typeface="Yeseva One" panose="020B0604020202020204" charset="0"/>
            <a:cs typeface="Times New Roman" panose="02020603050405020304" pitchFamily="18" charset="0"/>
          </a:endParaRPr>
        </a:p>
      </dgm:t>
    </dgm:pt>
    <dgm:pt modelId="{C1E6B55C-2D96-4F8D-920F-14806E0AD8FB}" type="parTrans" cxnId="{8E25378A-97E4-44F0-86DB-6C6A33C34718}">
      <dgm:prSet/>
      <dgm:spPr/>
      <dgm:t>
        <a:bodyPr/>
        <a:lstStyle/>
        <a:p>
          <a:endParaRPr lang="en-US"/>
        </a:p>
      </dgm:t>
    </dgm:pt>
    <dgm:pt modelId="{62792CED-BB12-40B9-959F-F85B39622B40}" type="sibTrans" cxnId="{8E25378A-97E4-44F0-86DB-6C6A33C34718}">
      <dgm:prSet/>
      <dgm:spPr/>
      <dgm:t>
        <a:bodyPr/>
        <a:lstStyle/>
        <a:p>
          <a:endParaRPr lang="en-US"/>
        </a:p>
      </dgm:t>
    </dgm:pt>
    <dgm:pt modelId="{B3984098-F15B-467B-9491-0E74978FD76F}">
      <dgm:prSet phldrT="[Text]"/>
      <dgm:spPr/>
      <dgm:t>
        <a:bodyPr/>
        <a:lstStyle/>
        <a:p>
          <a:pPr rtl="0"/>
          <a:r>
            <a:rPr lang="en-US" b="1" dirty="0">
              <a:latin typeface="Yeseva One" panose="020B0604020202020204" charset="0"/>
              <a:cs typeface="Times New Roman" panose="02020603050405020304" pitchFamily="18" charset="0"/>
            </a:rPr>
            <a:t>Biological Treatment Methods </a:t>
          </a:r>
          <a:endParaRPr lang="en-US" dirty="0">
            <a:latin typeface="Yeseva One" panose="020B0604020202020204" charset="0"/>
            <a:cs typeface="Times New Roman" panose="02020603050405020304" pitchFamily="18" charset="0"/>
          </a:endParaRPr>
        </a:p>
      </dgm:t>
    </dgm:pt>
    <dgm:pt modelId="{4D61A2D1-8133-4837-B6FB-97E957F57DFE}" type="parTrans" cxnId="{D2458A04-6B67-4019-BFF7-442C3397FF27}">
      <dgm:prSet/>
      <dgm:spPr/>
      <dgm:t>
        <a:bodyPr/>
        <a:lstStyle/>
        <a:p>
          <a:endParaRPr lang="en-US"/>
        </a:p>
      </dgm:t>
    </dgm:pt>
    <dgm:pt modelId="{BD1F741D-1A33-4D59-A353-EBB404BEDD76}" type="sibTrans" cxnId="{D2458A04-6B67-4019-BFF7-442C3397FF27}">
      <dgm:prSet/>
      <dgm:spPr/>
      <dgm:t>
        <a:bodyPr/>
        <a:lstStyle/>
        <a:p>
          <a:endParaRPr lang="en-US"/>
        </a:p>
      </dgm:t>
    </dgm:pt>
    <dgm:pt modelId="{B39D9271-1C67-4FF5-829C-51D704F300A9}">
      <dgm:prSet phldrT="[Text]"/>
      <dgm:spPr/>
      <dgm:t>
        <a:bodyPr/>
        <a:lstStyle/>
        <a:p>
          <a:pPr algn="ctr"/>
          <a:r>
            <a:rPr lang="en-US" b="1" dirty="0">
              <a:latin typeface="Yeseva One" panose="020B0604020202020204" charset="0"/>
              <a:cs typeface="Times New Roman" panose="02020603050405020304" pitchFamily="18" charset="0"/>
            </a:rPr>
            <a:t>Aerobic Treatment</a:t>
          </a:r>
          <a:endParaRPr lang="en-US" dirty="0">
            <a:latin typeface="Yeseva One" panose="020B0604020202020204" charset="0"/>
            <a:cs typeface="Times New Roman" panose="02020603050405020304" pitchFamily="18" charset="0"/>
          </a:endParaRPr>
        </a:p>
      </dgm:t>
    </dgm:pt>
    <dgm:pt modelId="{8560ED5D-8B2A-4559-AF07-7BE30319017B}" type="parTrans" cxnId="{F65DC1FF-BCBF-4607-9134-54C5A3E71FB1}">
      <dgm:prSet/>
      <dgm:spPr/>
      <dgm:t>
        <a:bodyPr/>
        <a:lstStyle/>
        <a:p>
          <a:endParaRPr lang="en-US"/>
        </a:p>
      </dgm:t>
    </dgm:pt>
    <dgm:pt modelId="{693CE94A-3C07-4ACB-B5EA-3990DB1B9438}" type="sibTrans" cxnId="{F65DC1FF-BCBF-4607-9134-54C5A3E71FB1}">
      <dgm:prSet/>
      <dgm:spPr/>
      <dgm:t>
        <a:bodyPr/>
        <a:lstStyle/>
        <a:p>
          <a:endParaRPr lang="en-US"/>
        </a:p>
      </dgm:t>
    </dgm:pt>
    <dgm:pt modelId="{347E8245-7B6F-4F6A-8825-09002AFEC700}">
      <dgm:prSet phldrT="[Text]"/>
      <dgm:spPr/>
      <dgm:t>
        <a:bodyPr/>
        <a:lstStyle/>
        <a:p>
          <a:pPr algn="ctr"/>
          <a:r>
            <a:rPr lang="en-US" b="1" dirty="0">
              <a:latin typeface="Yeseva One" panose="020B0604020202020204" charset="0"/>
              <a:cs typeface="Times New Roman" panose="02020603050405020304" pitchFamily="18" charset="0"/>
            </a:rPr>
            <a:t>Anaerobic Treatment </a:t>
          </a:r>
          <a:endParaRPr lang="en-US" dirty="0">
            <a:latin typeface="Yeseva One" panose="020B0604020202020204" charset="0"/>
            <a:cs typeface="Times New Roman" panose="02020603050405020304" pitchFamily="18" charset="0"/>
          </a:endParaRPr>
        </a:p>
      </dgm:t>
    </dgm:pt>
    <dgm:pt modelId="{7639F9A1-BBD2-4A25-8C57-29506154F799}" type="parTrans" cxnId="{9458BB83-35C5-46FF-AF16-932AB0A2CD84}">
      <dgm:prSet/>
      <dgm:spPr/>
      <dgm:t>
        <a:bodyPr/>
        <a:lstStyle/>
        <a:p>
          <a:endParaRPr lang="en-US"/>
        </a:p>
      </dgm:t>
    </dgm:pt>
    <dgm:pt modelId="{D5AE95D5-9CB2-4622-ADE6-B13EB3F17D0C}" type="sibTrans" cxnId="{9458BB83-35C5-46FF-AF16-932AB0A2CD84}">
      <dgm:prSet/>
      <dgm:spPr/>
      <dgm:t>
        <a:bodyPr/>
        <a:lstStyle/>
        <a:p>
          <a:endParaRPr lang="en-US"/>
        </a:p>
      </dgm:t>
    </dgm:pt>
    <dgm:pt modelId="{1566FEA1-3794-4567-B5B2-C0C408427875}" type="pres">
      <dgm:prSet presAssocID="{92F7040F-ECC8-4888-8DC1-756662314445}" presName="list" presStyleCnt="0">
        <dgm:presLayoutVars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821EB9B7-9E8A-4A9F-A038-50AA974BECA3}" type="pres">
      <dgm:prSet presAssocID="{EE23E514-FF93-479C-A9E2-EB9C953CDBCA}" presName="posSpace" presStyleCnt="0"/>
      <dgm:spPr/>
    </dgm:pt>
    <dgm:pt modelId="{0D6B855F-748F-44A5-9F63-603E5DBAF35D}" type="pres">
      <dgm:prSet presAssocID="{EE23E514-FF93-479C-A9E2-EB9C953CDBCA}" presName="vertFlow" presStyleCnt="0"/>
      <dgm:spPr/>
    </dgm:pt>
    <dgm:pt modelId="{4C39EACB-AAAD-407A-B877-6B1AB96EF227}" type="pres">
      <dgm:prSet presAssocID="{EE23E514-FF93-479C-A9E2-EB9C953CDBCA}" presName="topSpace" presStyleCnt="0"/>
      <dgm:spPr/>
    </dgm:pt>
    <dgm:pt modelId="{F2AD075D-C7AE-4DFA-B36A-2D28A145CDE8}" type="pres">
      <dgm:prSet presAssocID="{EE23E514-FF93-479C-A9E2-EB9C953CDBCA}" presName="firstComp" presStyleCnt="0"/>
      <dgm:spPr/>
    </dgm:pt>
    <dgm:pt modelId="{5781EA3D-44A6-4BCD-84BD-4BCA7E83B44B}" type="pres">
      <dgm:prSet presAssocID="{EE23E514-FF93-479C-A9E2-EB9C953CDBCA}" presName="firstChild" presStyleLbl="bgAccFollowNode1" presStyleIdx="0" presStyleCnt="4"/>
      <dgm:spPr/>
      <dgm:t>
        <a:bodyPr/>
        <a:lstStyle/>
        <a:p>
          <a:pPr rtl="1"/>
          <a:endParaRPr lang="ar-SA"/>
        </a:p>
      </dgm:t>
    </dgm:pt>
    <dgm:pt modelId="{A106AA92-8166-47F2-8EDB-039A4109FE60}" type="pres">
      <dgm:prSet presAssocID="{EE23E514-FF93-479C-A9E2-EB9C953CDBCA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9D4F6FB-3679-44DF-AE37-6604B89B47E4}" type="pres">
      <dgm:prSet presAssocID="{308986A9-EB05-44DB-9396-5290D2B922CC}" presName="comp" presStyleCnt="0"/>
      <dgm:spPr/>
    </dgm:pt>
    <dgm:pt modelId="{1BCAB0C9-7CAF-40C4-8BCA-30CE0B06276F}" type="pres">
      <dgm:prSet presAssocID="{308986A9-EB05-44DB-9396-5290D2B922CC}" presName="child" presStyleLbl="bgAccFollowNode1" presStyleIdx="1" presStyleCnt="4"/>
      <dgm:spPr/>
      <dgm:t>
        <a:bodyPr/>
        <a:lstStyle/>
        <a:p>
          <a:pPr rtl="1"/>
          <a:endParaRPr lang="ar-SA"/>
        </a:p>
      </dgm:t>
    </dgm:pt>
    <dgm:pt modelId="{8F35A70B-53BE-4F21-8834-819F4AE5D6A9}" type="pres">
      <dgm:prSet presAssocID="{308986A9-EB05-44DB-9396-5290D2B922CC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8A7CCD-7620-4EB1-8F1C-98DDA5C7613E}" type="pres">
      <dgm:prSet presAssocID="{EE23E514-FF93-479C-A9E2-EB9C953CDBCA}" presName="negSpace" presStyleCnt="0"/>
      <dgm:spPr/>
    </dgm:pt>
    <dgm:pt modelId="{F397DFCD-A0F9-4BB2-AFFD-A8165E700E3C}" type="pres">
      <dgm:prSet presAssocID="{EE23E514-FF93-479C-A9E2-EB9C953CDBCA}" presName="circle" presStyleLbl="node1" presStyleIdx="0" presStyleCnt="2" custLinFactNeighborX="-63" custLinFactNeighborY="6005"/>
      <dgm:spPr/>
      <dgm:t>
        <a:bodyPr/>
        <a:lstStyle/>
        <a:p>
          <a:pPr rtl="1"/>
          <a:endParaRPr lang="ar-SA"/>
        </a:p>
      </dgm:t>
    </dgm:pt>
    <dgm:pt modelId="{735D7C42-98D0-4329-9082-45DC343A9E69}" type="pres">
      <dgm:prSet presAssocID="{6B454A56-35F2-4900-A15E-4B7830B60FE2}" presName="transSpace" presStyleCnt="0"/>
      <dgm:spPr/>
    </dgm:pt>
    <dgm:pt modelId="{932219D6-4AB1-498D-A57D-B620CAF51D3B}" type="pres">
      <dgm:prSet presAssocID="{B3984098-F15B-467B-9491-0E74978FD76F}" presName="posSpace" presStyleCnt="0"/>
      <dgm:spPr/>
    </dgm:pt>
    <dgm:pt modelId="{BF896695-44D8-408D-996B-4A3FD63C2754}" type="pres">
      <dgm:prSet presAssocID="{B3984098-F15B-467B-9491-0E74978FD76F}" presName="vertFlow" presStyleCnt="0"/>
      <dgm:spPr/>
    </dgm:pt>
    <dgm:pt modelId="{1DE5F57E-6AC3-47EA-BEED-C9924F73D92B}" type="pres">
      <dgm:prSet presAssocID="{B3984098-F15B-467B-9491-0E74978FD76F}" presName="topSpace" presStyleCnt="0"/>
      <dgm:spPr/>
    </dgm:pt>
    <dgm:pt modelId="{77053103-D6F9-4D8B-9EC5-D70AF8588160}" type="pres">
      <dgm:prSet presAssocID="{B3984098-F15B-467B-9491-0E74978FD76F}" presName="firstComp" presStyleCnt="0"/>
      <dgm:spPr/>
    </dgm:pt>
    <dgm:pt modelId="{E126529F-AAE1-41AE-98A3-972281E5AE38}" type="pres">
      <dgm:prSet presAssocID="{B3984098-F15B-467B-9491-0E74978FD76F}" presName="firstChild" presStyleLbl="bgAccFollowNode1" presStyleIdx="2" presStyleCnt="4"/>
      <dgm:spPr/>
      <dgm:t>
        <a:bodyPr/>
        <a:lstStyle/>
        <a:p>
          <a:pPr rtl="1"/>
          <a:endParaRPr lang="ar-SA"/>
        </a:p>
      </dgm:t>
    </dgm:pt>
    <dgm:pt modelId="{073D6B4A-DBF8-4603-B70B-374BA50EA899}" type="pres">
      <dgm:prSet presAssocID="{B3984098-F15B-467B-9491-0E74978FD76F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B9EDE98-B63F-475D-A7CC-31403377BA39}" type="pres">
      <dgm:prSet presAssocID="{347E8245-7B6F-4F6A-8825-09002AFEC700}" presName="comp" presStyleCnt="0"/>
      <dgm:spPr/>
    </dgm:pt>
    <dgm:pt modelId="{D9329D7D-4AE4-4080-B015-988369ACCA55}" type="pres">
      <dgm:prSet presAssocID="{347E8245-7B6F-4F6A-8825-09002AFEC700}" presName="child" presStyleLbl="bgAccFollowNode1" presStyleIdx="3" presStyleCnt="4"/>
      <dgm:spPr/>
      <dgm:t>
        <a:bodyPr/>
        <a:lstStyle/>
        <a:p>
          <a:pPr rtl="1"/>
          <a:endParaRPr lang="ar-SA"/>
        </a:p>
      </dgm:t>
    </dgm:pt>
    <dgm:pt modelId="{468FE835-2650-4E5E-9CCC-D05FF25747A8}" type="pres">
      <dgm:prSet presAssocID="{347E8245-7B6F-4F6A-8825-09002AFEC700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5088A66-F54E-4CA4-8C25-FF812A7D796A}" type="pres">
      <dgm:prSet presAssocID="{B3984098-F15B-467B-9491-0E74978FD76F}" presName="negSpace" presStyleCnt="0"/>
      <dgm:spPr/>
    </dgm:pt>
    <dgm:pt modelId="{0A7C00F3-22A0-4DA2-8C5F-364572780204}" type="pres">
      <dgm:prSet presAssocID="{B3984098-F15B-467B-9491-0E74978FD76F}" presName="circle" presStyleLbl="node1" presStyleIdx="1" presStyleCnt="2"/>
      <dgm:spPr/>
      <dgm:t>
        <a:bodyPr/>
        <a:lstStyle/>
        <a:p>
          <a:pPr rtl="1"/>
          <a:endParaRPr lang="ar-SA"/>
        </a:p>
      </dgm:t>
    </dgm:pt>
  </dgm:ptLst>
  <dgm:cxnLst>
    <dgm:cxn modelId="{9458BB83-35C5-46FF-AF16-932AB0A2CD84}" srcId="{B3984098-F15B-467B-9491-0E74978FD76F}" destId="{347E8245-7B6F-4F6A-8825-09002AFEC700}" srcOrd="1" destOrd="0" parTransId="{7639F9A1-BBD2-4A25-8C57-29506154F799}" sibTransId="{D5AE95D5-9CB2-4622-ADE6-B13EB3F17D0C}"/>
    <dgm:cxn modelId="{B59A57E9-4932-45F1-9E25-5AEA77715BBA}" type="presOf" srcId="{B39D9271-1C67-4FF5-829C-51D704F300A9}" destId="{073D6B4A-DBF8-4603-B70B-374BA50EA899}" srcOrd="1" destOrd="0" presId="urn:microsoft.com/office/officeart/2005/8/layout/hList9"/>
    <dgm:cxn modelId="{5B6F18F7-8A43-4BA6-8580-3EB61C21B6AA}" type="presOf" srcId="{308986A9-EB05-44DB-9396-5290D2B922CC}" destId="{1BCAB0C9-7CAF-40C4-8BCA-30CE0B06276F}" srcOrd="0" destOrd="0" presId="urn:microsoft.com/office/officeart/2005/8/layout/hList9"/>
    <dgm:cxn modelId="{D2458A04-6B67-4019-BFF7-442C3397FF27}" srcId="{92F7040F-ECC8-4888-8DC1-756662314445}" destId="{B3984098-F15B-467B-9491-0E74978FD76F}" srcOrd="1" destOrd="0" parTransId="{4D61A2D1-8133-4837-B6FB-97E957F57DFE}" sibTransId="{BD1F741D-1A33-4D59-A353-EBB404BEDD76}"/>
    <dgm:cxn modelId="{24E51513-C38C-46B2-904C-05CF779BEB51}" srcId="{EE23E514-FF93-479C-A9E2-EB9C953CDBCA}" destId="{3130F1EF-5297-4553-AC90-4344200D56AE}" srcOrd="0" destOrd="0" parTransId="{772F66E3-29BE-422B-BE0D-3A74A32DBDC6}" sibTransId="{CE78B347-4848-44E2-9CFD-14465FFC35C3}"/>
    <dgm:cxn modelId="{93BA94DD-DDEC-4E84-A5A1-885FBD9D41DC}" srcId="{92F7040F-ECC8-4888-8DC1-756662314445}" destId="{EE23E514-FF93-479C-A9E2-EB9C953CDBCA}" srcOrd="0" destOrd="0" parTransId="{68615146-6B4C-4ED6-9782-5821EDF9A4C6}" sibTransId="{6B454A56-35F2-4900-A15E-4B7830B60FE2}"/>
    <dgm:cxn modelId="{A101B7CA-3793-4657-9A54-710A0D242A74}" type="presOf" srcId="{3130F1EF-5297-4553-AC90-4344200D56AE}" destId="{5781EA3D-44A6-4BCD-84BD-4BCA7E83B44B}" srcOrd="0" destOrd="0" presId="urn:microsoft.com/office/officeart/2005/8/layout/hList9"/>
    <dgm:cxn modelId="{034E857B-4A52-4115-B9A8-E8D014BED88D}" type="presOf" srcId="{347E8245-7B6F-4F6A-8825-09002AFEC700}" destId="{D9329D7D-4AE4-4080-B015-988369ACCA55}" srcOrd="0" destOrd="0" presId="urn:microsoft.com/office/officeart/2005/8/layout/hList9"/>
    <dgm:cxn modelId="{D32A11C4-6562-402C-A99A-34A3926AB132}" type="presOf" srcId="{B39D9271-1C67-4FF5-829C-51D704F300A9}" destId="{E126529F-AAE1-41AE-98A3-972281E5AE38}" srcOrd="0" destOrd="0" presId="urn:microsoft.com/office/officeart/2005/8/layout/hList9"/>
    <dgm:cxn modelId="{496546AE-5820-4584-A91D-4245B8C78091}" type="presOf" srcId="{92F7040F-ECC8-4888-8DC1-756662314445}" destId="{1566FEA1-3794-4567-B5B2-C0C408427875}" srcOrd="0" destOrd="0" presId="urn:microsoft.com/office/officeart/2005/8/layout/hList9"/>
    <dgm:cxn modelId="{2246CD01-7C91-4613-BFA0-989092FAA6AC}" type="presOf" srcId="{347E8245-7B6F-4F6A-8825-09002AFEC700}" destId="{468FE835-2650-4E5E-9CCC-D05FF25747A8}" srcOrd="1" destOrd="0" presId="urn:microsoft.com/office/officeart/2005/8/layout/hList9"/>
    <dgm:cxn modelId="{8E25378A-97E4-44F0-86DB-6C6A33C34718}" srcId="{EE23E514-FF93-479C-A9E2-EB9C953CDBCA}" destId="{308986A9-EB05-44DB-9396-5290D2B922CC}" srcOrd="1" destOrd="0" parTransId="{C1E6B55C-2D96-4F8D-920F-14806E0AD8FB}" sibTransId="{62792CED-BB12-40B9-959F-F85B39622B40}"/>
    <dgm:cxn modelId="{89C5FE9D-1663-450C-A89F-8C35032E229F}" type="presOf" srcId="{3130F1EF-5297-4553-AC90-4344200D56AE}" destId="{A106AA92-8166-47F2-8EDB-039A4109FE60}" srcOrd="1" destOrd="0" presId="urn:microsoft.com/office/officeart/2005/8/layout/hList9"/>
    <dgm:cxn modelId="{01746955-7481-4E6F-BC0C-C60D885CBAB3}" type="presOf" srcId="{EE23E514-FF93-479C-A9E2-EB9C953CDBCA}" destId="{F397DFCD-A0F9-4BB2-AFFD-A8165E700E3C}" srcOrd="0" destOrd="0" presId="urn:microsoft.com/office/officeart/2005/8/layout/hList9"/>
    <dgm:cxn modelId="{C5F902E9-7B24-4221-A324-32D2EC6874DF}" type="presOf" srcId="{308986A9-EB05-44DB-9396-5290D2B922CC}" destId="{8F35A70B-53BE-4F21-8834-819F4AE5D6A9}" srcOrd="1" destOrd="0" presId="urn:microsoft.com/office/officeart/2005/8/layout/hList9"/>
    <dgm:cxn modelId="{05A658BE-8D00-449F-9BC6-41EBB0A1864C}" type="presOf" srcId="{B3984098-F15B-467B-9491-0E74978FD76F}" destId="{0A7C00F3-22A0-4DA2-8C5F-364572780204}" srcOrd="0" destOrd="0" presId="urn:microsoft.com/office/officeart/2005/8/layout/hList9"/>
    <dgm:cxn modelId="{F65DC1FF-BCBF-4607-9134-54C5A3E71FB1}" srcId="{B3984098-F15B-467B-9491-0E74978FD76F}" destId="{B39D9271-1C67-4FF5-829C-51D704F300A9}" srcOrd="0" destOrd="0" parTransId="{8560ED5D-8B2A-4559-AF07-7BE30319017B}" sibTransId="{693CE94A-3C07-4ACB-B5EA-3990DB1B9438}"/>
    <dgm:cxn modelId="{EC98BC2A-7EFA-4230-B1D1-3FE0C077542C}" type="presParOf" srcId="{1566FEA1-3794-4567-B5B2-C0C408427875}" destId="{821EB9B7-9E8A-4A9F-A038-50AA974BECA3}" srcOrd="0" destOrd="0" presId="urn:microsoft.com/office/officeart/2005/8/layout/hList9"/>
    <dgm:cxn modelId="{C5956F16-A083-4757-A747-30E7DB14C406}" type="presParOf" srcId="{1566FEA1-3794-4567-B5B2-C0C408427875}" destId="{0D6B855F-748F-44A5-9F63-603E5DBAF35D}" srcOrd="1" destOrd="0" presId="urn:microsoft.com/office/officeart/2005/8/layout/hList9"/>
    <dgm:cxn modelId="{BED82CC0-7EB0-464B-947F-BA6372966A79}" type="presParOf" srcId="{0D6B855F-748F-44A5-9F63-603E5DBAF35D}" destId="{4C39EACB-AAAD-407A-B877-6B1AB96EF227}" srcOrd="0" destOrd="0" presId="urn:microsoft.com/office/officeart/2005/8/layout/hList9"/>
    <dgm:cxn modelId="{F88B51E6-7504-4220-87B9-3554E422EA63}" type="presParOf" srcId="{0D6B855F-748F-44A5-9F63-603E5DBAF35D}" destId="{F2AD075D-C7AE-4DFA-B36A-2D28A145CDE8}" srcOrd="1" destOrd="0" presId="urn:microsoft.com/office/officeart/2005/8/layout/hList9"/>
    <dgm:cxn modelId="{0FBBD911-F2CC-47C9-821E-963D8B7F6540}" type="presParOf" srcId="{F2AD075D-C7AE-4DFA-B36A-2D28A145CDE8}" destId="{5781EA3D-44A6-4BCD-84BD-4BCA7E83B44B}" srcOrd="0" destOrd="0" presId="urn:microsoft.com/office/officeart/2005/8/layout/hList9"/>
    <dgm:cxn modelId="{ED48109A-1B32-4EA4-875E-40B092C3C186}" type="presParOf" srcId="{F2AD075D-C7AE-4DFA-B36A-2D28A145CDE8}" destId="{A106AA92-8166-47F2-8EDB-039A4109FE60}" srcOrd="1" destOrd="0" presId="urn:microsoft.com/office/officeart/2005/8/layout/hList9"/>
    <dgm:cxn modelId="{92779C5C-9C63-4AA3-87E0-D1401703FCE3}" type="presParOf" srcId="{0D6B855F-748F-44A5-9F63-603E5DBAF35D}" destId="{B9D4F6FB-3679-44DF-AE37-6604B89B47E4}" srcOrd="2" destOrd="0" presId="urn:microsoft.com/office/officeart/2005/8/layout/hList9"/>
    <dgm:cxn modelId="{E8BC5423-BA5D-4DA3-8679-DEC87FF9E5F7}" type="presParOf" srcId="{B9D4F6FB-3679-44DF-AE37-6604B89B47E4}" destId="{1BCAB0C9-7CAF-40C4-8BCA-30CE0B06276F}" srcOrd="0" destOrd="0" presId="urn:microsoft.com/office/officeart/2005/8/layout/hList9"/>
    <dgm:cxn modelId="{3CDDC724-E153-4E66-9A15-69CE0196A194}" type="presParOf" srcId="{B9D4F6FB-3679-44DF-AE37-6604B89B47E4}" destId="{8F35A70B-53BE-4F21-8834-819F4AE5D6A9}" srcOrd="1" destOrd="0" presId="urn:microsoft.com/office/officeart/2005/8/layout/hList9"/>
    <dgm:cxn modelId="{5C86EB3A-8C29-4715-94E8-ACCB94A36D06}" type="presParOf" srcId="{1566FEA1-3794-4567-B5B2-C0C408427875}" destId="{398A7CCD-7620-4EB1-8F1C-98DDA5C7613E}" srcOrd="2" destOrd="0" presId="urn:microsoft.com/office/officeart/2005/8/layout/hList9"/>
    <dgm:cxn modelId="{0643765A-30F7-4F86-AEDC-BD478A5D913D}" type="presParOf" srcId="{1566FEA1-3794-4567-B5B2-C0C408427875}" destId="{F397DFCD-A0F9-4BB2-AFFD-A8165E700E3C}" srcOrd="3" destOrd="0" presId="urn:microsoft.com/office/officeart/2005/8/layout/hList9"/>
    <dgm:cxn modelId="{E2CD6F5D-E9ED-4D48-83C7-E8FC06669040}" type="presParOf" srcId="{1566FEA1-3794-4567-B5B2-C0C408427875}" destId="{735D7C42-98D0-4329-9082-45DC343A9E69}" srcOrd="4" destOrd="0" presId="urn:microsoft.com/office/officeart/2005/8/layout/hList9"/>
    <dgm:cxn modelId="{7E9C9E77-7FD7-453D-8001-21492FD00021}" type="presParOf" srcId="{1566FEA1-3794-4567-B5B2-C0C408427875}" destId="{932219D6-4AB1-498D-A57D-B620CAF51D3B}" srcOrd="5" destOrd="0" presId="urn:microsoft.com/office/officeart/2005/8/layout/hList9"/>
    <dgm:cxn modelId="{DDC31E74-F5DF-409D-89C5-BFB205E57AAE}" type="presParOf" srcId="{1566FEA1-3794-4567-B5B2-C0C408427875}" destId="{BF896695-44D8-408D-996B-4A3FD63C2754}" srcOrd="6" destOrd="0" presId="urn:microsoft.com/office/officeart/2005/8/layout/hList9"/>
    <dgm:cxn modelId="{1C294E78-4FFD-4EAF-AC10-A6405DDA32CA}" type="presParOf" srcId="{BF896695-44D8-408D-996B-4A3FD63C2754}" destId="{1DE5F57E-6AC3-47EA-BEED-C9924F73D92B}" srcOrd="0" destOrd="0" presId="urn:microsoft.com/office/officeart/2005/8/layout/hList9"/>
    <dgm:cxn modelId="{A54C6AFE-8EA3-4274-B3FE-10201530D210}" type="presParOf" srcId="{BF896695-44D8-408D-996B-4A3FD63C2754}" destId="{77053103-D6F9-4D8B-9EC5-D70AF8588160}" srcOrd="1" destOrd="0" presId="urn:microsoft.com/office/officeart/2005/8/layout/hList9"/>
    <dgm:cxn modelId="{0F53A62A-4913-403B-964F-B5DED474F717}" type="presParOf" srcId="{77053103-D6F9-4D8B-9EC5-D70AF8588160}" destId="{E126529F-AAE1-41AE-98A3-972281E5AE38}" srcOrd="0" destOrd="0" presId="urn:microsoft.com/office/officeart/2005/8/layout/hList9"/>
    <dgm:cxn modelId="{A99327BD-C3F5-433F-80B8-FA4B63ACF206}" type="presParOf" srcId="{77053103-D6F9-4D8B-9EC5-D70AF8588160}" destId="{073D6B4A-DBF8-4603-B70B-374BA50EA899}" srcOrd="1" destOrd="0" presId="urn:microsoft.com/office/officeart/2005/8/layout/hList9"/>
    <dgm:cxn modelId="{86F9626F-2C52-41FC-A498-DCB328E3353C}" type="presParOf" srcId="{BF896695-44D8-408D-996B-4A3FD63C2754}" destId="{3B9EDE98-B63F-475D-A7CC-31403377BA39}" srcOrd="2" destOrd="0" presId="urn:microsoft.com/office/officeart/2005/8/layout/hList9"/>
    <dgm:cxn modelId="{C81BB38A-E8F7-40F0-AAE1-453BA2A54A09}" type="presParOf" srcId="{3B9EDE98-B63F-475D-A7CC-31403377BA39}" destId="{D9329D7D-4AE4-4080-B015-988369ACCA55}" srcOrd="0" destOrd="0" presId="urn:microsoft.com/office/officeart/2005/8/layout/hList9"/>
    <dgm:cxn modelId="{8CE53D40-E4CA-42FD-8854-8AA4AF5D8231}" type="presParOf" srcId="{3B9EDE98-B63F-475D-A7CC-31403377BA39}" destId="{468FE835-2650-4E5E-9CCC-D05FF25747A8}" srcOrd="1" destOrd="0" presId="urn:microsoft.com/office/officeart/2005/8/layout/hList9"/>
    <dgm:cxn modelId="{3D8A287F-5CC0-4843-A2C0-6119824832DB}" type="presParOf" srcId="{1566FEA1-3794-4567-B5B2-C0C408427875}" destId="{35088A66-F54E-4CA4-8C25-FF812A7D796A}" srcOrd="7" destOrd="0" presId="urn:microsoft.com/office/officeart/2005/8/layout/hList9"/>
    <dgm:cxn modelId="{2432A029-2623-47D7-8C71-C2F4CFBEC8C9}" type="presParOf" srcId="{1566FEA1-3794-4567-B5B2-C0C408427875}" destId="{0A7C00F3-22A0-4DA2-8C5F-364572780204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A6ABF4-17CD-4376-A439-F8A77380ADE3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F9CB377-B031-4BBB-9EAD-3AE2369E938C}">
      <dgm:prSet phldrT="[Text]" custT="1"/>
      <dgm:spPr/>
      <dgm:t>
        <a:bodyPr/>
        <a:lstStyle/>
        <a:p>
          <a:pPr algn="ctr" rtl="0"/>
          <a:r>
            <a:rPr lang="en-US" sz="2500" b="1" dirty="0">
              <a:cs typeface="+mj-cs"/>
            </a:rPr>
            <a:t>Lactic Acid </a:t>
          </a:r>
          <a:r>
            <a:rPr lang="en-US" sz="2500" b="1" dirty="0" smtClean="0">
              <a:cs typeface="+mj-cs"/>
            </a:rPr>
            <a:t>Bacteria </a:t>
          </a:r>
          <a:r>
            <a:rPr lang="en-US" sz="2500" b="1" dirty="0">
              <a:cs typeface="+mj-cs"/>
            </a:rPr>
            <a:t>Isolation </a:t>
          </a:r>
          <a:endParaRPr lang="ar-SA" sz="2500" b="1" dirty="0">
            <a:cs typeface="+mj-cs"/>
          </a:endParaRPr>
        </a:p>
      </dgm:t>
    </dgm:pt>
    <dgm:pt modelId="{089CF4EF-6E81-4565-BE5A-E34799AD3202}" type="parTrans" cxnId="{2CB4DBAE-AF38-4565-8A65-B1ADAB6DC3D7}">
      <dgm:prSet/>
      <dgm:spPr/>
      <dgm:t>
        <a:bodyPr/>
        <a:lstStyle/>
        <a:p>
          <a:pPr rtl="1"/>
          <a:endParaRPr lang="ar-SA"/>
        </a:p>
      </dgm:t>
    </dgm:pt>
    <dgm:pt modelId="{0365365A-FA3B-4B7F-973B-332A0D02535A}" type="sibTrans" cxnId="{2CB4DBAE-AF38-4565-8A65-B1ADAB6DC3D7}">
      <dgm:prSet/>
      <dgm:spPr/>
      <dgm:t>
        <a:bodyPr/>
        <a:lstStyle/>
        <a:p>
          <a:pPr rtl="1"/>
          <a:endParaRPr lang="ar-SA"/>
        </a:p>
      </dgm:t>
    </dgm:pt>
    <dgm:pt modelId="{DECB3812-2F04-4723-B153-53A4B2F8AD4C}">
      <dgm:prSet phldrT="[Text]" custT="1"/>
      <dgm:spPr/>
      <dgm:t>
        <a:bodyPr/>
        <a:lstStyle/>
        <a:p>
          <a:pPr algn="ctr" rtl="0"/>
          <a:r>
            <a:rPr lang="en-US" sz="2500" b="1" dirty="0">
              <a:cs typeface="+mj-cs"/>
            </a:rPr>
            <a:t>Gram Staining</a:t>
          </a:r>
          <a:endParaRPr lang="ar-SA" sz="2500" b="1" dirty="0">
            <a:cs typeface="+mj-cs"/>
          </a:endParaRPr>
        </a:p>
      </dgm:t>
    </dgm:pt>
    <dgm:pt modelId="{62E73C83-AF0B-402A-8A5C-18ACFAD1F200}" type="parTrans" cxnId="{9D76C13B-393C-4368-B66D-3C7502E914F7}">
      <dgm:prSet/>
      <dgm:spPr/>
      <dgm:t>
        <a:bodyPr/>
        <a:lstStyle/>
        <a:p>
          <a:pPr rtl="1"/>
          <a:endParaRPr lang="ar-SA"/>
        </a:p>
      </dgm:t>
    </dgm:pt>
    <dgm:pt modelId="{9488823A-0C59-4D6B-86F1-642513713995}" type="sibTrans" cxnId="{9D76C13B-393C-4368-B66D-3C7502E914F7}">
      <dgm:prSet/>
      <dgm:spPr/>
      <dgm:t>
        <a:bodyPr/>
        <a:lstStyle/>
        <a:p>
          <a:pPr rtl="1"/>
          <a:endParaRPr lang="ar-SA"/>
        </a:p>
      </dgm:t>
    </dgm:pt>
    <dgm:pt modelId="{BD584D12-C143-47FB-A5FE-6FAE98DE93FB}">
      <dgm:prSet phldrT="[Text]" custT="1"/>
      <dgm:spPr/>
      <dgm:t>
        <a:bodyPr/>
        <a:lstStyle/>
        <a:p>
          <a:pPr algn="ctr" rtl="0"/>
          <a:r>
            <a:rPr lang="en-US" sz="2500" b="1" dirty="0">
              <a:cs typeface="+mj-cs"/>
            </a:rPr>
            <a:t>Identification of LAB</a:t>
          </a:r>
          <a:endParaRPr lang="ar-SA" sz="2500" b="1" dirty="0">
            <a:cs typeface="+mj-cs"/>
          </a:endParaRPr>
        </a:p>
      </dgm:t>
    </dgm:pt>
    <dgm:pt modelId="{FAC20F73-9277-4944-AE37-A9F59F724F49}" type="parTrans" cxnId="{ED77DED1-B065-4BB9-848E-DFA668E71A4C}">
      <dgm:prSet/>
      <dgm:spPr/>
      <dgm:t>
        <a:bodyPr/>
        <a:lstStyle/>
        <a:p>
          <a:pPr rtl="1"/>
          <a:endParaRPr lang="ar-SA"/>
        </a:p>
      </dgm:t>
    </dgm:pt>
    <dgm:pt modelId="{65C8BAB7-139F-4B80-A35C-69DFD3130B16}" type="sibTrans" cxnId="{ED77DED1-B065-4BB9-848E-DFA668E71A4C}">
      <dgm:prSet/>
      <dgm:spPr/>
      <dgm:t>
        <a:bodyPr/>
        <a:lstStyle/>
        <a:p>
          <a:pPr rtl="1"/>
          <a:endParaRPr lang="ar-SA"/>
        </a:p>
      </dgm:t>
    </dgm:pt>
    <dgm:pt modelId="{5C76E58B-69A6-47EE-9F7A-079AE6567F79}">
      <dgm:prSet phldrT="[Text]" custT="1"/>
      <dgm:spPr/>
      <dgm:t>
        <a:bodyPr/>
        <a:lstStyle/>
        <a:p>
          <a:pPr algn="ctr" rtl="0"/>
          <a:r>
            <a:rPr lang="en-US" sz="2500" b="1" dirty="0">
              <a:cs typeface="+mj-cs"/>
            </a:rPr>
            <a:t>Growth Rate Curve</a:t>
          </a:r>
          <a:endParaRPr lang="ar-SA" sz="2500" b="1" dirty="0">
            <a:cs typeface="+mj-cs"/>
          </a:endParaRPr>
        </a:p>
      </dgm:t>
    </dgm:pt>
    <dgm:pt modelId="{C4303CCE-F987-47D3-8321-629222B62D4F}" type="parTrans" cxnId="{50ADA3AF-359D-4B9D-A46B-EDCE4AFF67EE}">
      <dgm:prSet/>
      <dgm:spPr/>
      <dgm:t>
        <a:bodyPr/>
        <a:lstStyle/>
        <a:p>
          <a:pPr rtl="1"/>
          <a:endParaRPr lang="ar-SA"/>
        </a:p>
      </dgm:t>
    </dgm:pt>
    <dgm:pt modelId="{E14B8B98-2E97-48FB-9EAD-D228B21C49E1}" type="sibTrans" cxnId="{50ADA3AF-359D-4B9D-A46B-EDCE4AFF67EE}">
      <dgm:prSet/>
      <dgm:spPr/>
      <dgm:t>
        <a:bodyPr/>
        <a:lstStyle/>
        <a:p>
          <a:pPr rtl="1"/>
          <a:endParaRPr lang="ar-SA"/>
        </a:p>
      </dgm:t>
    </dgm:pt>
    <dgm:pt modelId="{419841C4-2F87-4968-B3C4-8E1B7EB95389}">
      <dgm:prSet phldrT="[Text]" custT="1"/>
      <dgm:spPr/>
      <dgm:t>
        <a:bodyPr/>
        <a:lstStyle/>
        <a:p>
          <a:pPr algn="ctr" rtl="0"/>
          <a:r>
            <a:rPr lang="en-US" sz="2500" b="1" dirty="0">
              <a:cs typeface="+mj-cs"/>
            </a:rPr>
            <a:t>Lactic Acid Production</a:t>
          </a:r>
          <a:endParaRPr lang="ar-SA" sz="2500" b="1" dirty="0">
            <a:cs typeface="+mj-cs"/>
          </a:endParaRPr>
        </a:p>
      </dgm:t>
    </dgm:pt>
    <dgm:pt modelId="{1B9F74B2-2524-4064-B87C-5442834EC526}" type="parTrans" cxnId="{CE3626ED-CDB9-43E8-AA31-77FFE23B170E}">
      <dgm:prSet/>
      <dgm:spPr/>
      <dgm:t>
        <a:bodyPr/>
        <a:lstStyle/>
        <a:p>
          <a:pPr rtl="1"/>
          <a:endParaRPr lang="ar-SA"/>
        </a:p>
      </dgm:t>
    </dgm:pt>
    <dgm:pt modelId="{343F2BBC-A4F0-4F28-88A9-02E1D3B1A1E0}" type="sibTrans" cxnId="{CE3626ED-CDB9-43E8-AA31-77FFE23B170E}">
      <dgm:prSet/>
      <dgm:spPr/>
      <dgm:t>
        <a:bodyPr/>
        <a:lstStyle/>
        <a:p>
          <a:pPr rtl="1"/>
          <a:endParaRPr lang="ar-SA"/>
        </a:p>
      </dgm:t>
    </dgm:pt>
    <dgm:pt modelId="{31B88C30-1DBD-4B20-B16E-1DE4A69F3993}">
      <dgm:prSet phldrT="[Text]" custT="1"/>
      <dgm:spPr/>
      <dgm:t>
        <a:bodyPr/>
        <a:lstStyle/>
        <a:p>
          <a:pPr algn="ctr" rtl="0"/>
          <a:r>
            <a:rPr lang="en-US" sz="2500" b="1" dirty="0">
              <a:cs typeface="+mj-cs"/>
            </a:rPr>
            <a:t>Pure Strain</a:t>
          </a:r>
          <a:endParaRPr lang="ar-SA" sz="2500" b="1" dirty="0">
            <a:cs typeface="+mj-cs"/>
          </a:endParaRPr>
        </a:p>
      </dgm:t>
    </dgm:pt>
    <dgm:pt modelId="{1FDFC4E1-624A-45AD-8CC6-1BEAC4B78169}" type="parTrans" cxnId="{584817CE-FC7C-40DD-B1A0-26BA1BA4B316}">
      <dgm:prSet/>
      <dgm:spPr/>
      <dgm:t>
        <a:bodyPr/>
        <a:lstStyle/>
        <a:p>
          <a:pPr rtl="1"/>
          <a:endParaRPr lang="ar-SA"/>
        </a:p>
      </dgm:t>
    </dgm:pt>
    <dgm:pt modelId="{D762F2D7-D964-4CFE-88E1-402D5DA71F10}" type="sibTrans" cxnId="{584817CE-FC7C-40DD-B1A0-26BA1BA4B316}">
      <dgm:prSet/>
      <dgm:spPr/>
      <dgm:t>
        <a:bodyPr/>
        <a:lstStyle/>
        <a:p>
          <a:pPr rtl="1"/>
          <a:endParaRPr lang="ar-SA"/>
        </a:p>
      </dgm:t>
    </dgm:pt>
    <dgm:pt modelId="{918DAB1E-9B38-4FB8-B888-62810B430B9E}">
      <dgm:prSet phldrT="[Text]" custT="1"/>
      <dgm:spPr/>
      <dgm:t>
        <a:bodyPr/>
        <a:lstStyle/>
        <a:p>
          <a:pPr algn="ctr" rtl="0"/>
          <a:r>
            <a:rPr lang="en-US" sz="2500" b="1" dirty="0">
              <a:cs typeface="+mj-cs"/>
            </a:rPr>
            <a:t>Mixed Culture</a:t>
          </a:r>
          <a:endParaRPr lang="ar-SA" sz="2500" b="1" dirty="0">
            <a:cs typeface="+mj-cs"/>
          </a:endParaRPr>
        </a:p>
      </dgm:t>
    </dgm:pt>
    <dgm:pt modelId="{9B7657D9-9311-4A9B-A7AE-1349EE234A80}" type="parTrans" cxnId="{2C865362-D9F5-42CA-B554-B28BDF56486C}">
      <dgm:prSet/>
      <dgm:spPr/>
      <dgm:t>
        <a:bodyPr/>
        <a:lstStyle/>
        <a:p>
          <a:pPr rtl="1"/>
          <a:endParaRPr lang="ar-SA"/>
        </a:p>
      </dgm:t>
    </dgm:pt>
    <dgm:pt modelId="{1219B182-9093-4AAA-9027-CEA2E28E2602}" type="sibTrans" cxnId="{2C865362-D9F5-42CA-B554-B28BDF56486C}">
      <dgm:prSet/>
      <dgm:spPr/>
      <dgm:t>
        <a:bodyPr/>
        <a:lstStyle/>
        <a:p>
          <a:pPr rtl="1"/>
          <a:endParaRPr lang="ar-SA"/>
        </a:p>
      </dgm:t>
    </dgm:pt>
    <dgm:pt modelId="{DE0BF103-3854-4904-910D-D5CF39E52AE4}" type="pres">
      <dgm:prSet presAssocID="{B8A6ABF4-17CD-4376-A439-F8A77380ADE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F4C1861-22DE-4DA7-91D5-D96D5A1A5212}" type="pres">
      <dgm:prSet presAssocID="{2F9CB377-B031-4BBB-9EAD-3AE2369E938C}" presName="hierRoot1" presStyleCnt="0">
        <dgm:presLayoutVars>
          <dgm:hierBranch val="init"/>
        </dgm:presLayoutVars>
      </dgm:prSet>
      <dgm:spPr/>
    </dgm:pt>
    <dgm:pt modelId="{03C090D5-9124-41EC-A90F-75DEE9454B6B}" type="pres">
      <dgm:prSet presAssocID="{2F9CB377-B031-4BBB-9EAD-3AE2369E938C}" presName="rootComposite1" presStyleCnt="0"/>
      <dgm:spPr/>
    </dgm:pt>
    <dgm:pt modelId="{A6CFCA2C-BDA1-49C0-A6CC-BD1661F43662}" type="pres">
      <dgm:prSet presAssocID="{2F9CB377-B031-4BBB-9EAD-3AE2369E938C}" presName="rootText1" presStyleLbl="node0" presStyleIdx="0" presStyleCnt="1" custScaleX="286973" custScaleY="21799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F61B949-3C45-4187-88AE-1FB05540A448}" type="pres">
      <dgm:prSet presAssocID="{2F9CB377-B031-4BBB-9EAD-3AE2369E938C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8CF33922-BC01-48EC-B05B-F1EC96632DCC}" type="pres">
      <dgm:prSet presAssocID="{2F9CB377-B031-4BBB-9EAD-3AE2369E938C}" presName="hierChild2" presStyleCnt="0"/>
      <dgm:spPr/>
    </dgm:pt>
    <dgm:pt modelId="{146155C8-1746-4569-9CA7-3158F9B909CC}" type="pres">
      <dgm:prSet presAssocID="{62E73C83-AF0B-402A-8A5C-18ACFAD1F200}" presName="Name37" presStyleLbl="parChTrans1D2" presStyleIdx="0" presStyleCnt="1"/>
      <dgm:spPr/>
      <dgm:t>
        <a:bodyPr/>
        <a:lstStyle/>
        <a:p>
          <a:endParaRPr lang="en-US"/>
        </a:p>
      </dgm:t>
    </dgm:pt>
    <dgm:pt modelId="{4C6B89C9-B5F8-4B97-A04A-272682B49FFF}" type="pres">
      <dgm:prSet presAssocID="{DECB3812-2F04-4723-B153-53A4B2F8AD4C}" presName="hierRoot2" presStyleCnt="0">
        <dgm:presLayoutVars>
          <dgm:hierBranch val="init"/>
        </dgm:presLayoutVars>
      </dgm:prSet>
      <dgm:spPr/>
    </dgm:pt>
    <dgm:pt modelId="{04565715-A27F-4FFA-A4C6-F5A46C392931}" type="pres">
      <dgm:prSet presAssocID="{DECB3812-2F04-4723-B153-53A4B2F8AD4C}" presName="rootComposite" presStyleCnt="0"/>
      <dgm:spPr/>
    </dgm:pt>
    <dgm:pt modelId="{AA651AA8-7A71-49C3-8353-FC9A80FA000F}" type="pres">
      <dgm:prSet presAssocID="{DECB3812-2F04-4723-B153-53A4B2F8AD4C}" presName="rootText" presStyleLbl="node2" presStyleIdx="0" presStyleCnt="1" custScaleX="287382" custScaleY="25288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BF6A1C-290F-4825-AC82-2CD0A3575A39}" type="pres">
      <dgm:prSet presAssocID="{DECB3812-2F04-4723-B153-53A4B2F8AD4C}" presName="rootConnector" presStyleLbl="node2" presStyleIdx="0" presStyleCnt="1"/>
      <dgm:spPr/>
      <dgm:t>
        <a:bodyPr/>
        <a:lstStyle/>
        <a:p>
          <a:endParaRPr lang="en-US"/>
        </a:p>
      </dgm:t>
    </dgm:pt>
    <dgm:pt modelId="{42B02AE2-3B74-4311-B989-4E2AE387E432}" type="pres">
      <dgm:prSet presAssocID="{DECB3812-2F04-4723-B153-53A4B2F8AD4C}" presName="hierChild4" presStyleCnt="0"/>
      <dgm:spPr/>
    </dgm:pt>
    <dgm:pt modelId="{DECFFD77-255B-4FEA-A8D4-C1F1450DBA3B}" type="pres">
      <dgm:prSet presAssocID="{FAC20F73-9277-4944-AE37-A9F59F724F49}" presName="Name37" presStyleLbl="parChTrans1D3" presStyleIdx="0" presStyleCnt="1"/>
      <dgm:spPr/>
      <dgm:t>
        <a:bodyPr/>
        <a:lstStyle/>
        <a:p>
          <a:endParaRPr lang="en-US"/>
        </a:p>
      </dgm:t>
    </dgm:pt>
    <dgm:pt modelId="{8AAA7108-8C8A-4FE6-83A2-9C16BBF9848A}" type="pres">
      <dgm:prSet presAssocID="{BD584D12-C143-47FB-A5FE-6FAE98DE93FB}" presName="hierRoot2" presStyleCnt="0">
        <dgm:presLayoutVars>
          <dgm:hierBranch val="init"/>
        </dgm:presLayoutVars>
      </dgm:prSet>
      <dgm:spPr/>
    </dgm:pt>
    <dgm:pt modelId="{452DDF06-181E-417A-9E0B-4836A39F968C}" type="pres">
      <dgm:prSet presAssocID="{BD584D12-C143-47FB-A5FE-6FAE98DE93FB}" presName="rootComposite" presStyleCnt="0"/>
      <dgm:spPr/>
    </dgm:pt>
    <dgm:pt modelId="{475680E7-D30F-498E-8B75-01090C0662B5}" type="pres">
      <dgm:prSet presAssocID="{BD584D12-C143-47FB-A5FE-6FAE98DE93FB}" presName="rootText" presStyleLbl="node3" presStyleIdx="0" presStyleCnt="1" custScaleX="281670" custScaleY="29315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E42BEA6-29DD-494E-8989-CA0728B04AC9}" type="pres">
      <dgm:prSet presAssocID="{BD584D12-C143-47FB-A5FE-6FAE98DE93FB}" presName="rootConnector" presStyleLbl="node3" presStyleIdx="0" presStyleCnt="1"/>
      <dgm:spPr/>
      <dgm:t>
        <a:bodyPr/>
        <a:lstStyle/>
        <a:p>
          <a:endParaRPr lang="en-US"/>
        </a:p>
      </dgm:t>
    </dgm:pt>
    <dgm:pt modelId="{CEDEA9C5-F034-4E8E-977D-B95533A9D251}" type="pres">
      <dgm:prSet presAssocID="{BD584D12-C143-47FB-A5FE-6FAE98DE93FB}" presName="hierChild4" presStyleCnt="0"/>
      <dgm:spPr/>
    </dgm:pt>
    <dgm:pt modelId="{988E447A-A95F-4CC4-ABB7-9E08B8640613}" type="pres">
      <dgm:prSet presAssocID="{C4303CCE-F987-47D3-8321-629222B62D4F}" presName="Name37" presStyleLbl="parChTrans1D4" presStyleIdx="0" presStyleCnt="4"/>
      <dgm:spPr/>
      <dgm:t>
        <a:bodyPr/>
        <a:lstStyle/>
        <a:p>
          <a:endParaRPr lang="en-US"/>
        </a:p>
      </dgm:t>
    </dgm:pt>
    <dgm:pt modelId="{661EB5D8-2142-4B94-9A3D-F20F9BBC6E1A}" type="pres">
      <dgm:prSet presAssocID="{5C76E58B-69A6-47EE-9F7A-079AE6567F79}" presName="hierRoot2" presStyleCnt="0">
        <dgm:presLayoutVars>
          <dgm:hierBranch val="init"/>
        </dgm:presLayoutVars>
      </dgm:prSet>
      <dgm:spPr/>
    </dgm:pt>
    <dgm:pt modelId="{956D231C-D082-4AFD-8C90-18C74EEE726F}" type="pres">
      <dgm:prSet presAssocID="{5C76E58B-69A6-47EE-9F7A-079AE6567F79}" presName="rootComposite" presStyleCnt="0"/>
      <dgm:spPr/>
    </dgm:pt>
    <dgm:pt modelId="{C486C6BA-986F-46B2-BB04-D41C7B3A8B1D}" type="pres">
      <dgm:prSet presAssocID="{5C76E58B-69A6-47EE-9F7A-079AE6567F79}" presName="rootText" presStyleLbl="node4" presStyleIdx="0" presStyleCnt="4" custScaleX="285495" custScaleY="29863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5B3183E-AC70-4D76-8D17-2153E155856F}" type="pres">
      <dgm:prSet presAssocID="{5C76E58B-69A6-47EE-9F7A-079AE6567F79}" presName="rootConnector" presStyleLbl="node4" presStyleIdx="0" presStyleCnt="4"/>
      <dgm:spPr/>
      <dgm:t>
        <a:bodyPr/>
        <a:lstStyle/>
        <a:p>
          <a:endParaRPr lang="en-US"/>
        </a:p>
      </dgm:t>
    </dgm:pt>
    <dgm:pt modelId="{56008330-EF4F-4FF2-B5A8-8507C5B45056}" type="pres">
      <dgm:prSet presAssocID="{5C76E58B-69A6-47EE-9F7A-079AE6567F79}" presName="hierChild4" presStyleCnt="0"/>
      <dgm:spPr/>
    </dgm:pt>
    <dgm:pt modelId="{2D568A34-B19A-4252-8F45-6ED7B8F73882}" type="pres">
      <dgm:prSet presAssocID="{1B9F74B2-2524-4064-B87C-5442834EC526}" presName="Name37" presStyleLbl="parChTrans1D4" presStyleIdx="1" presStyleCnt="4"/>
      <dgm:spPr/>
      <dgm:t>
        <a:bodyPr/>
        <a:lstStyle/>
        <a:p>
          <a:endParaRPr lang="en-US"/>
        </a:p>
      </dgm:t>
    </dgm:pt>
    <dgm:pt modelId="{D5CDE986-6ABC-4CB2-AC62-03C42D1BE8CB}" type="pres">
      <dgm:prSet presAssocID="{419841C4-2F87-4968-B3C4-8E1B7EB95389}" presName="hierRoot2" presStyleCnt="0">
        <dgm:presLayoutVars>
          <dgm:hierBranch val="init"/>
        </dgm:presLayoutVars>
      </dgm:prSet>
      <dgm:spPr/>
    </dgm:pt>
    <dgm:pt modelId="{26210CA9-0270-4A4E-8166-84D22D07D8EF}" type="pres">
      <dgm:prSet presAssocID="{419841C4-2F87-4968-B3C4-8E1B7EB95389}" presName="rootComposite" presStyleCnt="0"/>
      <dgm:spPr/>
    </dgm:pt>
    <dgm:pt modelId="{7C04B88F-51C3-4408-B10F-D4356CB11EB3}" type="pres">
      <dgm:prSet presAssocID="{419841C4-2F87-4968-B3C4-8E1B7EB95389}" presName="rootText" presStyleLbl="node4" presStyleIdx="1" presStyleCnt="4" custScaleX="283877" custScaleY="2722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C5E6712-A94C-4220-BE52-2F913DFC8086}" type="pres">
      <dgm:prSet presAssocID="{419841C4-2F87-4968-B3C4-8E1B7EB95389}" presName="rootConnector" presStyleLbl="node4" presStyleIdx="1" presStyleCnt="4"/>
      <dgm:spPr/>
      <dgm:t>
        <a:bodyPr/>
        <a:lstStyle/>
        <a:p>
          <a:endParaRPr lang="en-US"/>
        </a:p>
      </dgm:t>
    </dgm:pt>
    <dgm:pt modelId="{97C5CA3A-0776-4A25-95CB-325D889D6F39}" type="pres">
      <dgm:prSet presAssocID="{419841C4-2F87-4968-B3C4-8E1B7EB95389}" presName="hierChild4" presStyleCnt="0"/>
      <dgm:spPr/>
    </dgm:pt>
    <dgm:pt modelId="{86B55130-7B4F-4380-B7CA-24958F422B8F}" type="pres">
      <dgm:prSet presAssocID="{1FDFC4E1-624A-45AD-8CC6-1BEAC4B78169}" presName="Name37" presStyleLbl="parChTrans1D4" presStyleIdx="2" presStyleCnt="4"/>
      <dgm:spPr/>
      <dgm:t>
        <a:bodyPr/>
        <a:lstStyle/>
        <a:p>
          <a:endParaRPr lang="en-US"/>
        </a:p>
      </dgm:t>
    </dgm:pt>
    <dgm:pt modelId="{7BDCB04B-43AF-418B-A1EC-EB39A0C418E3}" type="pres">
      <dgm:prSet presAssocID="{31B88C30-1DBD-4B20-B16E-1DE4A69F3993}" presName="hierRoot2" presStyleCnt="0">
        <dgm:presLayoutVars>
          <dgm:hierBranch val="init"/>
        </dgm:presLayoutVars>
      </dgm:prSet>
      <dgm:spPr/>
    </dgm:pt>
    <dgm:pt modelId="{80CD2ECF-85BE-4E2C-9A2A-8A7A3AFA2478}" type="pres">
      <dgm:prSet presAssocID="{31B88C30-1DBD-4B20-B16E-1DE4A69F3993}" presName="rootComposite" presStyleCnt="0"/>
      <dgm:spPr/>
    </dgm:pt>
    <dgm:pt modelId="{313FB251-B2AA-45B1-876E-C2A23D38BC22}" type="pres">
      <dgm:prSet presAssocID="{31B88C30-1DBD-4B20-B16E-1DE4A69F3993}" presName="rootText" presStyleLbl="node4" presStyleIdx="2" presStyleCnt="4" custScaleX="262230" custScaleY="228170" custLinFactNeighborX="-6641" custLinFactNeighborY="-122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F42077D-1C1A-4E66-B327-5D0113066E8D}" type="pres">
      <dgm:prSet presAssocID="{31B88C30-1DBD-4B20-B16E-1DE4A69F3993}" presName="rootConnector" presStyleLbl="node4" presStyleIdx="2" presStyleCnt="4"/>
      <dgm:spPr/>
      <dgm:t>
        <a:bodyPr/>
        <a:lstStyle/>
        <a:p>
          <a:endParaRPr lang="en-US"/>
        </a:p>
      </dgm:t>
    </dgm:pt>
    <dgm:pt modelId="{E5432B95-0BF9-47EE-A8A3-432D6B68302E}" type="pres">
      <dgm:prSet presAssocID="{31B88C30-1DBD-4B20-B16E-1DE4A69F3993}" presName="hierChild4" presStyleCnt="0"/>
      <dgm:spPr/>
    </dgm:pt>
    <dgm:pt modelId="{870445E9-F4BE-44D4-AA5A-86527D4E8497}" type="pres">
      <dgm:prSet presAssocID="{31B88C30-1DBD-4B20-B16E-1DE4A69F3993}" presName="hierChild5" presStyleCnt="0"/>
      <dgm:spPr/>
    </dgm:pt>
    <dgm:pt modelId="{8EF4D964-D867-4E26-BC2E-9450A272EFF9}" type="pres">
      <dgm:prSet presAssocID="{9B7657D9-9311-4A9B-A7AE-1349EE234A80}" presName="Name37" presStyleLbl="parChTrans1D4" presStyleIdx="3" presStyleCnt="4"/>
      <dgm:spPr/>
      <dgm:t>
        <a:bodyPr/>
        <a:lstStyle/>
        <a:p>
          <a:endParaRPr lang="en-US"/>
        </a:p>
      </dgm:t>
    </dgm:pt>
    <dgm:pt modelId="{3C2D04CE-F43A-4687-87DA-3FC2710702E3}" type="pres">
      <dgm:prSet presAssocID="{918DAB1E-9B38-4FB8-B888-62810B430B9E}" presName="hierRoot2" presStyleCnt="0">
        <dgm:presLayoutVars>
          <dgm:hierBranch val="init"/>
        </dgm:presLayoutVars>
      </dgm:prSet>
      <dgm:spPr/>
    </dgm:pt>
    <dgm:pt modelId="{E9BB252F-B1BD-44BA-9975-DAE0CF27692A}" type="pres">
      <dgm:prSet presAssocID="{918DAB1E-9B38-4FB8-B888-62810B430B9E}" presName="rootComposite" presStyleCnt="0"/>
      <dgm:spPr/>
    </dgm:pt>
    <dgm:pt modelId="{60217E57-72DE-46CF-B61B-2F64549414DB}" type="pres">
      <dgm:prSet presAssocID="{918DAB1E-9B38-4FB8-B888-62810B430B9E}" presName="rootText" presStyleLbl="node4" presStyleIdx="3" presStyleCnt="4" custScaleX="263645" custScaleY="22124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0295F85-4EDE-4A79-8991-81D18A07B24C}" type="pres">
      <dgm:prSet presAssocID="{918DAB1E-9B38-4FB8-B888-62810B430B9E}" presName="rootConnector" presStyleLbl="node4" presStyleIdx="3" presStyleCnt="4"/>
      <dgm:spPr/>
      <dgm:t>
        <a:bodyPr/>
        <a:lstStyle/>
        <a:p>
          <a:endParaRPr lang="en-US"/>
        </a:p>
      </dgm:t>
    </dgm:pt>
    <dgm:pt modelId="{14D90938-C9BF-4366-AA66-11945F5FCC8F}" type="pres">
      <dgm:prSet presAssocID="{918DAB1E-9B38-4FB8-B888-62810B430B9E}" presName="hierChild4" presStyleCnt="0"/>
      <dgm:spPr/>
    </dgm:pt>
    <dgm:pt modelId="{A34CD03B-BA25-45E7-8A54-8A6C75C2B8E6}" type="pres">
      <dgm:prSet presAssocID="{918DAB1E-9B38-4FB8-B888-62810B430B9E}" presName="hierChild5" presStyleCnt="0"/>
      <dgm:spPr/>
    </dgm:pt>
    <dgm:pt modelId="{F9B7EFCC-623F-463E-81D4-3702E8C95B06}" type="pres">
      <dgm:prSet presAssocID="{419841C4-2F87-4968-B3C4-8E1B7EB95389}" presName="hierChild5" presStyleCnt="0"/>
      <dgm:spPr/>
    </dgm:pt>
    <dgm:pt modelId="{664ECE63-B5CF-4A0F-B066-875C13563B4C}" type="pres">
      <dgm:prSet presAssocID="{5C76E58B-69A6-47EE-9F7A-079AE6567F79}" presName="hierChild5" presStyleCnt="0"/>
      <dgm:spPr/>
    </dgm:pt>
    <dgm:pt modelId="{70C34021-9917-429A-AD1B-75232468B7F2}" type="pres">
      <dgm:prSet presAssocID="{BD584D12-C143-47FB-A5FE-6FAE98DE93FB}" presName="hierChild5" presStyleCnt="0"/>
      <dgm:spPr/>
    </dgm:pt>
    <dgm:pt modelId="{384161E1-8761-4336-BB79-E4BC694E64FF}" type="pres">
      <dgm:prSet presAssocID="{DECB3812-2F04-4723-B153-53A4B2F8AD4C}" presName="hierChild5" presStyleCnt="0"/>
      <dgm:spPr/>
    </dgm:pt>
    <dgm:pt modelId="{1B0128B5-B8D8-4B13-936C-8D70F8284227}" type="pres">
      <dgm:prSet presAssocID="{2F9CB377-B031-4BBB-9EAD-3AE2369E938C}" presName="hierChild3" presStyleCnt="0"/>
      <dgm:spPr/>
    </dgm:pt>
  </dgm:ptLst>
  <dgm:cxnLst>
    <dgm:cxn modelId="{6FB13BEA-A4AC-4BC8-8D83-600B90E7CF54}" type="presOf" srcId="{DECB3812-2F04-4723-B153-53A4B2F8AD4C}" destId="{25BF6A1C-290F-4825-AC82-2CD0A3575A39}" srcOrd="1" destOrd="0" presId="urn:microsoft.com/office/officeart/2005/8/layout/orgChart1"/>
    <dgm:cxn modelId="{63984168-F70B-4E61-B251-232CB4308464}" type="presOf" srcId="{31B88C30-1DBD-4B20-B16E-1DE4A69F3993}" destId="{313FB251-B2AA-45B1-876E-C2A23D38BC22}" srcOrd="0" destOrd="0" presId="urn:microsoft.com/office/officeart/2005/8/layout/orgChart1"/>
    <dgm:cxn modelId="{CE3626ED-CDB9-43E8-AA31-77FFE23B170E}" srcId="{5C76E58B-69A6-47EE-9F7A-079AE6567F79}" destId="{419841C4-2F87-4968-B3C4-8E1B7EB95389}" srcOrd="0" destOrd="0" parTransId="{1B9F74B2-2524-4064-B87C-5442834EC526}" sibTransId="{343F2BBC-A4F0-4F28-88A9-02E1D3B1A1E0}"/>
    <dgm:cxn modelId="{247E3A20-FD5E-4E68-8992-50CDF4B1EBA6}" type="presOf" srcId="{918DAB1E-9B38-4FB8-B888-62810B430B9E}" destId="{60217E57-72DE-46CF-B61B-2F64549414DB}" srcOrd="0" destOrd="0" presId="urn:microsoft.com/office/officeart/2005/8/layout/orgChart1"/>
    <dgm:cxn modelId="{C5A65DCF-F386-4B9B-88F1-99916D06A95D}" type="presOf" srcId="{62E73C83-AF0B-402A-8A5C-18ACFAD1F200}" destId="{146155C8-1746-4569-9CA7-3158F9B909CC}" srcOrd="0" destOrd="0" presId="urn:microsoft.com/office/officeart/2005/8/layout/orgChart1"/>
    <dgm:cxn modelId="{84A7580F-F7A3-4D0F-B831-DD3ECA345C30}" type="presOf" srcId="{31B88C30-1DBD-4B20-B16E-1DE4A69F3993}" destId="{6F42077D-1C1A-4E66-B327-5D0113066E8D}" srcOrd="1" destOrd="0" presId="urn:microsoft.com/office/officeart/2005/8/layout/orgChart1"/>
    <dgm:cxn modelId="{584817CE-FC7C-40DD-B1A0-26BA1BA4B316}" srcId="{419841C4-2F87-4968-B3C4-8E1B7EB95389}" destId="{31B88C30-1DBD-4B20-B16E-1DE4A69F3993}" srcOrd="0" destOrd="0" parTransId="{1FDFC4E1-624A-45AD-8CC6-1BEAC4B78169}" sibTransId="{D762F2D7-D964-4CFE-88E1-402D5DA71F10}"/>
    <dgm:cxn modelId="{F9BA2419-1733-4F92-A89E-2778C342B1BB}" type="presOf" srcId="{2F9CB377-B031-4BBB-9EAD-3AE2369E938C}" destId="{A6CFCA2C-BDA1-49C0-A6CC-BD1661F43662}" srcOrd="0" destOrd="0" presId="urn:microsoft.com/office/officeart/2005/8/layout/orgChart1"/>
    <dgm:cxn modelId="{2CB4DBAE-AF38-4565-8A65-B1ADAB6DC3D7}" srcId="{B8A6ABF4-17CD-4376-A439-F8A77380ADE3}" destId="{2F9CB377-B031-4BBB-9EAD-3AE2369E938C}" srcOrd="0" destOrd="0" parTransId="{089CF4EF-6E81-4565-BE5A-E34799AD3202}" sibTransId="{0365365A-FA3B-4B7F-973B-332A0D02535A}"/>
    <dgm:cxn modelId="{CA6B4499-3BAD-4459-9171-96429D7A89AA}" type="presOf" srcId="{9B7657D9-9311-4A9B-A7AE-1349EE234A80}" destId="{8EF4D964-D867-4E26-BC2E-9450A272EFF9}" srcOrd="0" destOrd="0" presId="urn:microsoft.com/office/officeart/2005/8/layout/orgChart1"/>
    <dgm:cxn modelId="{9D76C13B-393C-4368-B66D-3C7502E914F7}" srcId="{2F9CB377-B031-4BBB-9EAD-3AE2369E938C}" destId="{DECB3812-2F04-4723-B153-53A4B2F8AD4C}" srcOrd="0" destOrd="0" parTransId="{62E73C83-AF0B-402A-8A5C-18ACFAD1F200}" sibTransId="{9488823A-0C59-4D6B-86F1-642513713995}"/>
    <dgm:cxn modelId="{C6A6C4EC-417C-43FC-9BAE-997B118D1DEF}" type="presOf" srcId="{FAC20F73-9277-4944-AE37-A9F59F724F49}" destId="{DECFFD77-255B-4FEA-A8D4-C1F1450DBA3B}" srcOrd="0" destOrd="0" presId="urn:microsoft.com/office/officeart/2005/8/layout/orgChart1"/>
    <dgm:cxn modelId="{FBD06022-99D0-4879-A39D-558EB03B2370}" type="presOf" srcId="{BD584D12-C143-47FB-A5FE-6FAE98DE93FB}" destId="{475680E7-D30F-498E-8B75-01090C0662B5}" srcOrd="0" destOrd="0" presId="urn:microsoft.com/office/officeart/2005/8/layout/orgChart1"/>
    <dgm:cxn modelId="{CB67A001-CF0F-4D3E-A5D4-C05750FB3700}" type="presOf" srcId="{5C76E58B-69A6-47EE-9F7A-079AE6567F79}" destId="{B5B3183E-AC70-4D76-8D17-2153E155856F}" srcOrd="1" destOrd="0" presId="urn:microsoft.com/office/officeart/2005/8/layout/orgChart1"/>
    <dgm:cxn modelId="{ED77DED1-B065-4BB9-848E-DFA668E71A4C}" srcId="{DECB3812-2F04-4723-B153-53A4B2F8AD4C}" destId="{BD584D12-C143-47FB-A5FE-6FAE98DE93FB}" srcOrd="0" destOrd="0" parTransId="{FAC20F73-9277-4944-AE37-A9F59F724F49}" sibTransId="{65C8BAB7-139F-4B80-A35C-69DFD3130B16}"/>
    <dgm:cxn modelId="{E1D6F4E8-B6AE-498C-ADBC-734B2C0EC225}" type="presOf" srcId="{1B9F74B2-2524-4064-B87C-5442834EC526}" destId="{2D568A34-B19A-4252-8F45-6ED7B8F73882}" srcOrd="0" destOrd="0" presId="urn:microsoft.com/office/officeart/2005/8/layout/orgChart1"/>
    <dgm:cxn modelId="{50ADA3AF-359D-4B9D-A46B-EDCE4AFF67EE}" srcId="{BD584D12-C143-47FB-A5FE-6FAE98DE93FB}" destId="{5C76E58B-69A6-47EE-9F7A-079AE6567F79}" srcOrd="0" destOrd="0" parTransId="{C4303CCE-F987-47D3-8321-629222B62D4F}" sibTransId="{E14B8B98-2E97-48FB-9EAD-D228B21C49E1}"/>
    <dgm:cxn modelId="{BD053766-51B4-4747-8B3C-CB0F877FA9BA}" type="presOf" srcId="{C4303CCE-F987-47D3-8321-629222B62D4F}" destId="{988E447A-A95F-4CC4-ABB7-9E08B8640613}" srcOrd="0" destOrd="0" presId="urn:microsoft.com/office/officeart/2005/8/layout/orgChart1"/>
    <dgm:cxn modelId="{D5F8F884-356D-49AE-AA7B-A661759E654D}" type="presOf" srcId="{1FDFC4E1-624A-45AD-8CC6-1BEAC4B78169}" destId="{86B55130-7B4F-4380-B7CA-24958F422B8F}" srcOrd="0" destOrd="0" presId="urn:microsoft.com/office/officeart/2005/8/layout/orgChart1"/>
    <dgm:cxn modelId="{2C865362-D9F5-42CA-B554-B28BDF56486C}" srcId="{419841C4-2F87-4968-B3C4-8E1B7EB95389}" destId="{918DAB1E-9B38-4FB8-B888-62810B430B9E}" srcOrd="1" destOrd="0" parTransId="{9B7657D9-9311-4A9B-A7AE-1349EE234A80}" sibTransId="{1219B182-9093-4AAA-9027-CEA2E28E2602}"/>
    <dgm:cxn modelId="{079DCC34-A75B-4A37-8111-C6C9F604E8CD}" type="presOf" srcId="{918DAB1E-9B38-4FB8-B888-62810B430B9E}" destId="{60295F85-4EDE-4A79-8991-81D18A07B24C}" srcOrd="1" destOrd="0" presId="urn:microsoft.com/office/officeart/2005/8/layout/orgChart1"/>
    <dgm:cxn modelId="{F57D7164-79EF-4BF6-A874-42185FDD27B8}" type="presOf" srcId="{2F9CB377-B031-4BBB-9EAD-3AE2369E938C}" destId="{2F61B949-3C45-4187-88AE-1FB05540A448}" srcOrd="1" destOrd="0" presId="urn:microsoft.com/office/officeart/2005/8/layout/orgChart1"/>
    <dgm:cxn modelId="{8B730EF5-744A-494D-B6B4-5AE181D91D89}" type="presOf" srcId="{BD584D12-C143-47FB-A5FE-6FAE98DE93FB}" destId="{DE42BEA6-29DD-494E-8989-CA0728B04AC9}" srcOrd="1" destOrd="0" presId="urn:microsoft.com/office/officeart/2005/8/layout/orgChart1"/>
    <dgm:cxn modelId="{2C24C2E3-D2F8-465A-B00B-E3FB8D54B28A}" type="presOf" srcId="{B8A6ABF4-17CD-4376-A439-F8A77380ADE3}" destId="{DE0BF103-3854-4904-910D-D5CF39E52AE4}" srcOrd="0" destOrd="0" presId="urn:microsoft.com/office/officeart/2005/8/layout/orgChart1"/>
    <dgm:cxn modelId="{76AAEC0A-77B4-4C17-A244-6A028ECA64BA}" type="presOf" srcId="{419841C4-2F87-4968-B3C4-8E1B7EB95389}" destId="{7C04B88F-51C3-4408-B10F-D4356CB11EB3}" srcOrd="0" destOrd="0" presId="urn:microsoft.com/office/officeart/2005/8/layout/orgChart1"/>
    <dgm:cxn modelId="{C89F8510-9CC8-4EF9-A2EB-EC41AF6CC49D}" type="presOf" srcId="{5C76E58B-69A6-47EE-9F7A-079AE6567F79}" destId="{C486C6BA-986F-46B2-BB04-D41C7B3A8B1D}" srcOrd="0" destOrd="0" presId="urn:microsoft.com/office/officeart/2005/8/layout/orgChart1"/>
    <dgm:cxn modelId="{43440E56-45EF-4236-9909-1B3B853A1E81}" type="presOf" srcId="{DECB3812-2F04-4723-B153-53A4B2F8AD4C}" destId="{AA651AA8-7A71-49C3-8353-FC9A80FA000F}" srcOrd="0" destOrd="0" presId="urn:microsoft.com/office/officeart/2005/8/layout/orgChart1"/>
    <dgm:cxn modelId="{CD488104-61D1-4620-A9A3-79622A50A40D}" type="presOf" srcId="{419841C4-2F87-4968-B3C4-8E1B7EB95389}" destId="{6C5E6712-A94C-4220-BE52-2F913DFC8086}" srcOrd="1" destOrd="0" presId="urn:microsoft.com/office/officeart/2005/8/layout/orgChart1"/>
    <dgm:cxn modelId="{0CFA9F90-FDF7-4886-812A-0FA4880D779C}" type="presParOf" srcId="{DE0BF103-3854-4904-910D-D5CF39E52AE4}" destId="{CF4C1861-22DE-4DA7-91D5-D96D5A1A5212}" srcOrd="0" destOrd="0" presId="urn:microsoft.com/office/officeart/2005/8/layout/orgChart1"/>
    <dgm:cxn modelId="{D96639C9-5184-4D5B-9284-52E504C44ABB}" type="presParOf" srcId="{CF4C1861-22DE-4DA7-91D5-D96D5A1A5212}" destId="{03C090D5-9124-41EC-A90F-75DEE9454B6B}" srcOrd="0" destOrd="0" presId="urn:microsoft.com/office/officeart/2005/8/layout/orgChart1"/>
    <dgm:cxn modelId="{92D40B92-020B-45CC-A385-F86DEA6530E7}" type="presParOf" srcId="{03C090D5-9124-41EC-A90F-75DEE9454B6B}" destId="{A6CFCA2C-BDA1-49C0-A6CC-BD1661F43662}" srcOrd="0" destOrd="0" presId="urn:microsoft.com/office/officeart/2005/8/layout/orgChart1"/>
    <dgm:cxn modelId="{D2DD17AF-1603-4F29-9313-0003645F459E}" type="presParOf" srcId="{03C090D5-9124-41EC-A90F-75DEE9454B6B}" destId="{2F61B949-3C45-4187-88AE-1FB05540A448}" srcOrd="1" destOrd="0" presId="urn:microsoft.com/office/officeart/2005/8/layout/orgChart1"/>
    <dgm:cxn modelId="{02E0C74E-7605-444B-A5FF-1029C548ACDA}" type="presParOf" srcId="{CF4C1861-22DE-4DA7-91D5-D96D5A1A5212}" destId="{8CF33922-BC01-48EC-B05B-F1EC96632DCC}" srcOrd="1" destOrd="0" presId="urn:microsoft.com/office/officeart/2005/8/layout/orgChart1"/>
    <dgm:cxn modelId="{075AF567-2774-49F4-AC6F-426576E28CC5}" type="presParOf" srcId="{8CF33922-BC01-48EC-B05B-F1EC96632DCC}" destId="{146155C8-1746-4569-9CA7-3158F9B909CC}" srcOrd="0" destOrd="0" presId="urn:microsoft.com/office/officeart/2005/8/layout/orgChart1"/>
    <dgm:cxn modelId="{1C5423AC-4E81-42E6-9F88-962543B178D9}" type="presParOf" srcId="{8CF33922-BC01-48EC-B05B-F1EC96632DCC}" destId="{4C6B89C9-B5F8-4B97-A04A-272682B49FFF}" srcOrd="1" destOrd="0" presId="urn:microsoft.com/office/officeart/2005/8/layout/orgChart1"/>
    <dgm:cxn modelId="{3DA7E9AC-6668-4E1C-BCDD-E6EDF668D677}" type="presParOf" srcId="{4C6B89C9-B5F8-4B97-A04A-272682B49FFF}" destId="{04565715-A27F-4FFA-A4C6-F5A46C392931}" srcOrd="0" destOrd="0" presId="urn:microsoft.com/office/officeart/2005/8/layout/orgChart1"/>
    <dgm:cxn modelId="{1AA0C139-0DF5-4068-8321-6B2DAA4DB227}" type="presParOf" srcId="{04565715-A27F-4FFA-A4C6-F5A46C392931}" destId="{AA651AA8-7A71-49C3-8353-FC9A80FA000F}" srcOrd="0" destOrd="0" presId="urn:microsoft.com/office/officeart/2005/8/layout/orgChart1"/>
    <dgm:cxn modelId="{A7CFD165-B50B-454E-871E-A0876534E1B9}" type="presParOf" srcId="{04565715-A27F-4FFA-A4C6-F5A46C392931}" destId="{25BF6A1C-290F-4825-AC82-2CD0A3575A39}" srcOrd="1" destOrd="0" presId="urn:microsoft.com/office/officeart/2005/8/layout/orgChart1"/>
    <dgm:cxn modelId="{F09B5331-F527-4696-8AE2-B65F0C028F07}" type="presParOf" srcId="{4C6B89C9-B5F8-4B97-A04A-272682B49FFF}" destId="{42B02AE2-3B74-4311-B989-4E2AE387E432}" srcOrd="1" destOrd="0" presId="urn:microsoft.com/office/officeart/2005/8/layout/orgChart1"/>
    <dgm:cxn modelId="{FCD82FE7-97B1-4626-B64E-EDAC727B6D12}" type="presParOf" srcId="{42B02AE2-3B74-4311-B989-4E2AE387E432}" destId="{DECFFD77-255B-4FEA-A8D4-C1F1450DBA3B}" srcOrd="0" destOrd="0" presId="urn:microsoft.com/office/officeart/2005/8/layout/orgChart1"/>
    <dgm:cxn modelId="{5309D987-72DD-4111-988B-0B092E4A4100}" type="presParOf" srcId="{42B02AE2-3B74-4311-B989-4E2AE387E432}" destId="{8AAA7108-8C8A-4FE6-83A2-9C16BBF9848A}" srcOrd="1" destOrd="0" presId="urn:microsoft.com/office/officeart/2005/8/layout/orgChart1"/>
    <dgm:cxn modelId="{D82CB833-8C64-441B-BD9F-C79E9FFC1E2C}" type="presParOf" srcId="{8AAA7108-8C8A-4FE6-83A2-9C16BBF9848A}" destId="{452DDF06-181E-417A-9E0B-4836A39F968C}" srcOrd="0" destOrd="0" presId="urn:microsoft.com/office/officeart/2005/8/layout/orgChart1"/>
    <dgm:cxn modelId="{F598AD72-F4DE-4DC3-A253-B200743292B1}" type="presParOf" srcId="{452DDF06-181E-417A-9E0B-4836A39F968C}" destId="{475680E7-D30F-498E-8B75-01090C0662B5}" srcOrd="0" destOrd="0" presId="urn:microsoft.com/office/officeart/2005/8/layout/orgChart1"/>
    <dgm:cxn modelId="{1064F931-6906-457B-BE1E-D9EF2736AB2A}" type="presParOf" srcId="{452DDF06-181E-417A-9E0B-4836A39F968C}" destId="{DE42BEA6-29DD-494E-8989-CA0728B04AC9}" srcOrd="1" destOrd="0" presId="urn:microsoft.com/office/officeart/2005/8/layout/orgChart1"/>
    <dgm:cxn modelId="{98CDDE3B-86AE-4CB4-A9B2-86534D84F196}" type="presParOf" srcId="{8AAA7108-8C8A-4FE6-83A2-9C16BBF9848A}" destId="{CEDEA9C5-F034-4E8E-977D-B95533A9D251}" srcOrd="1" destOrd="0" presId="urn:microsoft.com/office/officeart/2005/8/layout/orgChart1"/>
    <dgm:cxn modelId="{230A1FE3-208E-476B-97C3-8A1A3B860A0C}" type="presParOf" srcId="{CEDEA9C5-F034-4E8E-977D-B95533A9D251}" destId="{988E447A-A95F-4CC4-ABB7-9E08B8640613}" srcOrd="0" destOrd="0" presId="urn:microsoft.com/office/officeart/2005/8/layout/orgChart1"/>
    <dgm:cxn modelId="{F504514D-CE36-4B06-81B3-9E667537AAF5}" type="presParOf" srcId="{CEDEA9C5-F034-4E8E-977D-B95533A9D251}" destId="{661EB5D8-2142-4B94-9A3D-F20F9BBC6E1A}" srcOrd="1" destOrd="0" presId="urn:microsoft.com/office/officeart/2005/8/layout/orgChart1"/>
    <dgm:cxn modelId="{20D2183E-20A6-433F-AFD0-27D202A5E0A7}" type="presParOf" srcId="{661EB5D8-2142-4B94-9A3D-F20F9BBC6E1A}" destId="{956D231C-D082-4AFD-8C90-18C74EEE726F}" srcOrd="0" destOrd="0" presId="urn:microsoft.com/office/officeart/2005/8/layout/orgChart1"/>
    <dgm:cxn modelId="{F66835C0-DF67-456B-A9F6-B799949B585F}" type="presParOf" srcId="{956D231C-D082-4AFD-8C90-18C74EEE726F}" destId="{C486C6BA-986F-46B2-BB04-D41C7B3A8B1D}" srcOrd="0" destOrd="0" presId="urn:microsoft.com/office/officeart/2005/8/layout/orgChart1"/>
    <dgm:cxn modelId="{082D3176-34F8-4D7C-8582-EA5F54F4D9B0}" type="presParOf" srcId="{956D231C-D082-4AFD-8C90-18C74EEE726F}" destId="{B5B3183E-AC70-4D76-8D17-2153E155856F}" srcOrd="1" destOrd="0" presId="urn:microsoft.com/office/officeart/2005/8/layout/orgChart1"/>
    <dgm:cxn modelId="{C00D94FC-A749-4E41-977A-BAC2E5E29FAC}" type="presParOf" srcId="{661EB5D8-2142-4B94-9A3D-F20F9BBC6E1A}" destId="{56008330-EF4F-4FF2-B5A8-8507C5B45056}" srcOrd="1" destOrd="0" presId="urn:microsoft.com/office/officeart/2005/8/layout/orgChart1"/>
    <dgm:cxn modelId="{C3DA81AC-4619-46A0-AC7C-5E6C15DC8719}" type="presParOf" srcId="{56008330-EF4F-4FF2-B5A8-8507C5B45056}" destId="{2D568A34-B19A-4252-8F45-6ED7B8F73882}" srcOrd="0" destOrd="0" presId="urn:microsoft.com/office/officeart/2005/8/layout/orgChart1"/>
    <dgm:cxn modelId="{9472D733-3103-41CF-A25B-2B193805D17B}" type="presParOf" srcId="{56008330-EF4F-4FF2-B5A8-8507C5B45056}" destId="{D5CDE986-6ABC-4CB2-AC62-03C42D1BE8CB}" srcOrd="1" destOrd="0" presId="urn:microsoft.com/office/officeart/2005/8/layout/orgChart1"/>
    <dgm:cxn modelId="{0EF3A5A5-86A4-4CE5-A153-CF61AFD90910}" type="presParOf" srcId="{D5CDE986-6ABC-4CB2-AC62-03C42D1BE8CB}" destId="{26210CA9-0270-4A4E-8166-84D22D07D8EF}" srcOrd="0" destOrd="0" presId="urn:microsoft.com/office/officeart/2005/8/layout/orgChart1"/>
    <dgm:cxn modelId="{49EC0557-73C1-4EE0-B901-016D6A65B4E0}" type="presParOf" srcId="{26210CA9-0270-4A4E-8166-84D22D07D8EF}" destId="{7C04B88F-51C3-4408-B10F-D4356CB11EB3}" srcOrd="0" destOrd="0" presId="urn:microsoft.com/office/officeart/2005/8/layout/orgChart1"/>
    <dgm:cxn modelId="{EB3CF62C-1955-4840-BADE-1A9CEF014CBA}" type="presParOf" srcId="{26210CA9-0270-4A4E-8166-84D22D07D8EF}" destId="{6C5E6712-A94C-4220-BE52-2F913DFC8086}" srcOrd="1" destOrd="0" presId="urn:microsoft.com/office/officeart/2005/8/layout/orgChart1"/>
    <dgm:cxn modelId="{B4B43AA1-E6A8-4A3C-8EFA-A29E61E205FF}" type="presParOf" srcId="{D5CDE986-6ABC-4CB2-AC62-03C42D1BE8CB}" destId="{97C5CA3A-0776-4A25-95CB-325D889D6F39}" srcOrd="1" destOrd="0" presId="urn:microsoft.com/office/officeart/2005/8/layout/orgChart1"/>
    <dgm:cxn modelId="{FE60B85F-FD4E-4C7C-901C-8F365C0B98FB}" type="presParOf" srcId="{97C5CA3A-0776-4A25-95CB-325D889D6F39}" destId="{86B55130-7B4F-4380-B7CA-24958F422B8F}" srcOrd="0" destOrd="0" presId="urn:microsoft.com/office/officeart/2005/8/layout/orgChart1"/>
    <dgm:cxn modelId="{BC8DDF6A-ED31-435D-89DD-AC2C368A3DFF}" type="presParOf" srcId="{97C5CA3A-0776-4A25-95CB-325D889D6F39}" destId="{7BDCB04B-43AF-418B-A1EC-EB39A0C418E3}" srcOrd="1" destOrd="0" presId="urn:microsoft.com/office/officeart/2005/8/layout/orgChart1"/>
    <dgm:cxn modelId="{570EF18E-E03B-49A5-957C-7C57EE40300A}" type="presParOf" srcId="{7BDCB04B-43AF-418B-A1EC-EB39A0C418E3}" destId="{80CD2ECF-85BE-4E2C-9A2A-8A7A3AFA2478}" srcOrd="0" destOrd="0" presId="urn:microsoft.com/office/officeart/2005/8/layout/orgChart1"/>
    <dgm:cxn modelId="{924E263A-8270-4D9A-9A91-A3A2DF562FC1}" type="presParOf" srcId="{80CD2ECF-85BE-4E2C-9A2A-8A7A3AFA2478}" destId="{313FB251-B2AA-45B1-876E-C2A23D38BC22}" srcOrd="0" destOrd="0" presId="urn:microsoft.com/office/officeart/2005/8/layout/orgChart1"/>
    <dgm:cxn modelId="{EAC8C84C-0B9C-4157-A04C-2209596A9430}" type="presParOf" srcId="{80CD2ECF-85BE-4E2C-9A2A-8A7A3AFA2478}" destId="{6F42077D-1C1A-4E66-B327-5D0113066E8D}" srcOrd="1" destOrd="0" presId="urn:microsoft.com/office/officeart/2005/8/layout/orgChart1"/>
    <dgm:cxn modelId="{E69B5CDC-E23B-4783-928D-B56D7E9C1E33}" type="presParOf" srcId="{7BDCB04B-43AF-418B-A1EC-EB39A0C418E3}" destId="{E5432B95-0BF9-47EE-A8A3-432D6B68302E}" srcOrd="1" destOrd="0" presId="urn:microsoft.com/office/officeart/2005/8/layout/orgChart1"/>
    <dgm:cxn modelId="{7D1B98B4-1C23-4AE7-B002-606BBABE157A}" type="presParOf" srcId="{7BDCB04B-43AF-418B-A1EC-EB39A0C418E3}" destId="{870445E9-F4BE-44D4-AA5A-86527D4E8497}" srcOrd="2" destOrd="0" presId="urn:microsoft.com/office/officeart/2005/8/layout/orgChart1"/>
    <dgm:cxn modelId="{909ACBCE-73C2-4491-A48F-1FC52B98C451}" type="presParOf" srcId="{97C5CA3A-0776-4A25-95CB-325D889D6F39}" destId="{8EF4D964-D867-4E26-BC2E-9450A272EFF9}" srcOrd="2" destOrd="0" presId="urn:microsoft.com/office/officeart/2005/8/layout/orgChart1"/>
    <dgm:cxn modelId="{71B5A8C0-6B77-45B4-A44F-4742B4E4817A}" type="presParOf" srcId="{97C5CA3A-0776-4A25-95CB-325D889D6F39}" destId="{3C2D04CE-F43A-4687-87DA-3FC2710702E3}" srcOrd="3" destOrd="0" presId="urn:microsoft.com/office/officeart/2005/8/layout/orgChart1"/>
    <dgm:cxn modelId="{CB9542E4-5990-40CD-BDAF-4A22F06FB09D}" type="presParOf" srcId="{3C2D04CE-F43A-4687-87DA-3FC2710702E3}" destId="{E9BB252F-B1BD-44BA-9975-DAE0CF27692A}" srcOrd="0" destOrd="0" presId="urn:microsoft.com/office/officeart/2005/8/layout/orgChart1"/>
    <dgm:cxn modelId="{17ED5D57-EFD2-41E3-B0A7-1E88CDC500B7}" type="presParOf" srcId="{E9BB252F-B1BD-44BA-9975-DAE0CF27692A}" destId="{60217E57-72DE-46CF-B61B-2F64549414DB}" srcOrd="0" destOrd="0" presId="urn:microsoft.com/office/officeart/2005/8/layout/orgChart1"/>
    <dgm:cxn modelId="{1A7510C0-0B97-41CE-B24C-37163A6FC405}" type="presParOf" srcId="{E9BB252F-B1BD-44BA-9975-DAE0CF27692A}" destId="{60295F85-4EDE-4A79-8991-81D18A07B24C}" srcOrd="1" destOrd="0" presId="urn:microsoft.com/office/officeart/2005/8/layout/orgChart1"/>
    <dgm:cxn modelId="{CD75A35A-DEF8-4E16-924F-B4BD156C6CDA}" type="presParOf" srcId="{3C2D04CE-F43A-4687-87DA-3FC2710702E3}" destId="{14D90938-C9BF-4366-AA66-11945F5FCC8F}" srcOrd="1" destOrd="0" presId="urn:microsoft.com/office/officeart/2005/8/layout/orgChart1"/>
    <dgm:cxn modelId="{9EF79EB5-0D69-49D0-9742-2D36D3E2E0E6}" type="presParOf" srcId="{3C2D04CE-F43A-4687-87DA-3FC2710702E3}" destId="{A34CD03B-BA25-45E7-8A54-8A6C75C2B8E6}" srcOrd="2" destOrd="0" presId="urn:microsoft.com/office/officeart/2005/8/layout/orgChart1"/>
    <dgm:cxn modelId="{C3340F34-609E-4386-9976-D82C1F131965}" type="presParOf" srcId="{D5CDE986-6ABC-4CB2-AC62-03C42D1BE8CB}" destId="{F9B7EFCC-623F-463E-81D4-3702E8C95B06}" srcOrd="2" destOrd="0" presId="urn:microsoft.com/office/officeart/2005/8/layout/orgChart1"/>
    <dgm:cxn modelId="{041A75E3-91BA-44F3-9627-300A463778D0}" type="presParOf" srcId="{661EB5D8-2142-4B94-9A3D-F20F9BBC6E1A}" destId="{664ECE63-B5CF-4A0F-B066-875C13563B4C}" srcOrd="2" destOrd="0" presId="urn:microsoft.com/office/officeart/2005/8/layout/orgChart1"/>
    <dgm:cxn modelId="{A259C782-CAEE-41CD-A619-512DB23EC049}" type="presParOf" srcId="{8AAA7108-8C8A-4FE6-83A2-9C16BBF9848A}" destId="{70C34021-9917-429A-AD1B-75232468B7F2}" srcOrd="2" destOrd="0" presId="urn:microsoft.com/office/officeart/2005/8/layout/orgChart1"/>
    <dgm:cxn modelId="{6B4045F6-31C5-4A85-9465-ECDC076840E5}" type="presParOf" srcId="{4C6B89C9-B5F8-4B97-A04A-272682B49FFF}" destId="{384161E1-8761-4336-BB79-E4BC694E64FF}" srcOrd="2" destOrd="0" presId="urn:microsoft.com/office/officeart/2005/8/layout/orgChart1"/>
    <dgm:cxn modelId="{174D5795-A9A3-4699-8A4C-BD94148DC38F}" type="presParOf" srcId="{CF4C1861-22DE-4DA7-91D5-D96D5A1A5212}" destId="{1B0128B5-B8D8-4B13-936C-8D70F828422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A6ABF4-17CD-4376-A439-F8A77380ADE3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3C53603-B9D4-4448-BFC6-02D2D08827CC}">
      <dgm:prSet phldrT="[Text]" custT="1"/>
      <dgm:spPr/>
      <dgm:t>
        <a:bodyPr/>
        <a:lstStyle/>
        <a:p>
          <a:pPr algn="ctr" rtl="0"/>
          <a:r>
            <a:rPr lang="en-US" sz="2500" b="1" dirty="0">
              <a:cs typeface="+mj-cs"/>
            </a:rPr>
            <a:t>Mixed Culture Media</a:t>
          </a:r>
          <a:endParaRPr lang="ar-SA" sz="2500" b="1" dirty="0">
            <a:cs typeface="+mj-cs"/>
          </a:endParaRPr>
        </a:p>
      </dgm:t>
    </dgm:pt>
    <dgm:pt modelId="{54FF3ACF-54EC-418C-9448-D5E32FF41818}" type="parTrans" cxnId="{7764011E-5769-49F4-9912-BF0D6DBA0E12}">
      <dgm:prSet/>
      <dgm:spPr/>
      <dgm:t>
        <a:bodyPr/>
        <a:lstStyle/>
        <a:p>
          <a:pPr algn="ctr" rtl="1"/>
          <a:endParaRPr lang="ar-SA" sz="3200"/>
        </a:p>
      </dgm:t>
    </dgm:pt>
    <dgm:pt modelId="{62E358E4-6640-4EF9-860A-40259B02852E}" type="sibTrans" cxnId="{7764011E-5769-49F4-9912-BF0D6DBA0E12}">
      <dgm:prSet/>
      <dgm:spPr/>
      <dgm:t>
        <a:bodyPr/>
        <a:lstStyle/>
        <a:p>
          <a:pPr algn="ctr" rtl="1"/>
          <a:endParaRPr lang="ar-SA" sz="3200"/>
        </a:p>
      </dgm:t>
    </dgm:pt>
    <dgm:pt modelId="{2B7982B9-7047-4639-AB14-B2FC0B97A914}">
      <dgm:prSet phldrT="[Text]" custT="1"/>
      <dgm:spPr/>
      <dgm:t>
        <a:bodyPr/>
        <a:lstStyle/>
        <a:p>
          <a:pPr algn="ctr" rtl="0"/>
          <a:r>
            <a:rPr lang="en-US" sz="2000" b="1" dirty="0">
              <a:cs typeface="+mj-cs"/>
            </a:rPr>
            <a:t> </a:t>
          </a:r>
          <a:r>
            <a:rPr lang="en-US" sz="2500" b="1" dirty="0">
              <a:cs typeface="+mj-cs"/>
            </a:rPr>
            <a:t>pH </a:t>
          </a:r>
        </a:p>
        <a:p>
          <a:pPr algn="ctr" rtl="0"/>
          <a:r>
            <a:rPr lang="en-US" sz="2500" b="1" dirty="0">
              <a:cs typeface="+mj-cs"/>
            </a:rPr>
            <a:t>Un-Adjusted</a:t>
          </a:r>
          <a:endParaRPr lang="ar-SA" sz="2500" b="1" dirty="0">
            <a:cs typeface="+mj-cs"/>
          </a:endParaRPr>
        </a:p>
      </dgm:t>
    </dgm:pt>
    <dgm:pt modelId="{1FC31EE2-E4A0-4910-B3ED-B62B5B33CE05}" type="parTrans" cxnId="{8DB38F33-6688-4C8B-8836-56D754584348}">
      <dgm:prSet/>
      <dgm:spPr/>
      <dgm:t>
        <a:bodyPr/>
        <a:lstStyle/>
        <a:p>
          <a:pPr algn="ctr" rtl="1"/>
          <a:endParaRPr lang="ar-SA" sz="3200"/>
        </a:p>
      </dgm:t>
    </dgm:pt>
    <dgm:pt modelId="{6E1D6E62-B373-4CC3-99E5-FB0330223CE7}" type="sibTrans" cxnId="{8DB38F33-6688-4C8B-8836-56D754584348}">
      <dgm:prSet/>
      <dgm:spPr/>
      <dgm:t>
        <a:bodyPr/>
        <a:lstStyle/>
        <a:p>
          <a:pPr algn="ctr" rtl="1"/>
          <a:endParaRPr lang="ar-SA" sz="3200"/>
        </a:p>
      </dgm:t>
    </dgm:pt>
    <dgm:pt modelId="{D2AD3D16-232F-4DD5-8DF6-A44792DA4ECC}">
      <dgm:prSet phldrT="[Text]" custT="1"/>
      <dgm:spPr/>
      <dgm:t>
        <a:bodyPr/>
        <a:lstStyle/>
        <a:p>
          <a:pPr algn="ctr" rtl="0"/>
          <a:r>
            <a:rPr lang="en-US" sz="2500" b="1" dirty="0">
              <a:cs typeface="+mj-cs"/>
            </a:rPr>
            <a:t>Lactose</a:t>
          </a:r>
          <a:endParaRPr lang="ar-SA" sz="2500" b="1" dirty="0">
            <a:cs typeface="+mj-cs"/>
          </a:endParaRPr>
        </a:p>
      </dgm:t>
    </dgm:pt>
    <dgm:pt modelId="{09095BBA-724D-44E2-AA29-5B8CD47ED5F2}" type="parTrans" cxnId="{23411CA6-42BE-46C8-8A48-8F5F7538FFB4}">
      <dgm:prSet/>
      <dgm:spPr/>
      <dgm:t>
        <a:bodyPr/>
        <a:lstStyle/>
        <a:p>
          <a:pPr algn="ctr" rtl="1"/>
          <a:endParaRPr lang="ar-SA" sz="3200"/>
        </a:p>
      </dgm:t>
    </dgm:pt>
    <dgm:pt modelId="{62DC65CA-9F54-497B-9991-FAF4A0AF976F}" type="sibTrans" cxnId="{23411CA6-42BE-46C8-8A48-8F5F7538FFB4}">
      <dgm:prSet/>
      <dgm:spPr/>
      <dgm:t>
        <a:bodyPr/>
        <a:lstStyle/>
        <a:p>
          <a:pPr algn="ctr" rtl="1"/>
          <a:endParaRPr lang="ar-SA" sz="3200"/>
        </a:p>
      </dgm:t>
    </dgm:pt>
    <dgm:pt modelId="{C0BB11C7-B3CD-419C-AB90-42F2455CFDF2}">
      <dgm:prSet phldrT="[Text]" custT="1"/>
      <dgm:spPr/>
      <dgm:t>
        <a:bodyPr/>
        <a:lstStyle/>
        <a:p>
          <a:pPr algn="ctr" rtl="0"/>
          <a:r>
            <a:rPr lang="en-US" sz="2500" b="1" dirty="0">
              <a:cs typeface="+mj-cs"/>
            </a:rPr>
            <a:t>Cheese Whey</a:t>
          </a:r>
          <a:endParaRPr lang="ar-SA" sz="2500" b="1" dirty="0">
            <a:cs typeface="+mj-cs"/>
          </a:endParaRPr>
        </a:p>
      </dgm:t>
    </dgm:pt>
    <dgm:pt modelId="{5C5BB9BC-23D2-4C7C-833A-F2D2957285C4}" type="parTrans" cxnId="{361EAB09-926F-4D1A-8D12-5C9304FC0D18}">
      <dgm:prSet/>
      <dgm:spPr/>
      <dgm:t>
        <a:bodyPr/>
        <a:lstStyle/>
        <a:p>
          <a:pPr algn="ctr" rtl="1"/>
          <a:endParaRPr lang="ar-SA" sz="3200"/>
        </a:p>
      </dgm:t>
    </dgm:pt>
    <dgm:pt modelId="{AE0AF694-7DB0-411A-9E19-9E8D887065A1}" type="sibTrans" cxnId="{361EAB09-926F-4D1A-8D12-5C9304FC0D18}">
      <dgm:prSet/>
      <dgm:spPr/>
      <dgm:t>
        <a:bodyPr/>
        <a:lstStyle/>
        <a:p>
          <a:pPr algn="ctr" rtl="1"/>
          <a:endParaRPr lang="ar-SA" sz="3200"/>
        </a:p>
      </dgm:t>
    </dgm:pt>
    <dgm:pt modelId="{32ECABC0-BE7A-4EE7-9962-E8D5CA55DBFC}">
      <dgm:prSet phldrT="[Text]" custT="1"/>
      <dgm:spPr/>
      <dgm:t>
        <a:bodyPr/>
        <a:lstStyle/>
        <a:p>
          <a:pPr algn="ctr" rtl="0"/>
          <a:r>
            <a:rPr lang="en-US" sz="2500" b="1" dirty="0">
              <a:cs typeface="+mj-cs"/>
            </a:rPr>
            <a:t>Nutrients</a:t>
          </a:r>
        </a:p>
      </dgm:t>
    </dgm:pt>
    <dgm:pt modelId="{3570F11E-876E-4B2A-9AB0-D97B6CFA2C36}" type="parTrans" cxnId="{AB323FF2-1001-4406-8E26-5321F21ED447}">
      <dgm:prSet/>
      <dgm:spPr/>
      <dgm:t>
        <a:bodyPr/>
        <a:lstStyle/>
        <a:p>
          <a:pPr algn="ctr" rtl="1"/>
          <a:endParaRPr lang="ar-SA" sz="3200"/>
        </a:p>
      </dgm:t>
    </dgm:pt>
    <dgm:pt modelId="{4E8C8582-17D6-4BE4-A741-C06950F4B551}" type="sibTrans" cxnId="{AB323FF2-1001-4406-8E26-5321F21ED447}">
      <dgm:prSet/>
      <dgm:spPr/>
      <dgm:t>
        <a:bodyPr/>
        <a:lstStyle/>
        <a:p>
          <a:pPr algn="ctr" rtl="1"/>
          <a:endParaRPr lang="ar-SA" sz="3200"/>
        </a:p>
      </dgm:t>
    </dgm:pt>
    <dgm:pt modelId="{5D177DDA-6F9D-4D7B-8B5C-A79B7C2A3F83}">
      <dgm:prSet phldrT="[Text]" custT="1"/>
      <dgm:spPr/>
      <dgm:t>
        <a:bodyPr/>
        <a:lstStyle/>
        <a:p>
          <a:pPr algn="ctr" rtl="0"/>
          <a:r>
            <a:rPr lang="en-US" sz="2500" b="1" dirty="0">
              <a:cs typeface="+mj-cs"/>
            </a:rPr>
            <a:t>Yeast Extract </a:t>
          </a:r>
        </a:p>
      </dgm:t>
    </dgm:pt>
    <dgm:pt modelId="{7CF563CD-B6B3-4D53-B3B8-20A3842C5B8D}" type="parTrans" cxnId="{ABF837BC-9EFE-4FCB-948F-1A655E2CAD71}">
      <dgm:prSet/>
      <dgm:spPr/>
      <dgm:t>
        <a:bodyPr/>
        <a:lstStyle/>
        <a:p>
          <a:pPr algn="ctr" rtl="1"/>
          <a:endParaRPr lang="ar-SA" sz="3200"/>
        </a:p>
      </dgm:t>
    </dgm:pt>
    <dgm:pt modelId="{7E51B6D3-54FC-47F5-915E-B617D1DEE7D0}" type="sibTrans" cxnId="{ABF837BC-9EFE-4FCB-948F-1A655E2CAD71}">
      <dgm:prSet/>
      <dgm:spPr/>
      <dgm:t>
        <a:bodyPr/>
        <a:lstStyle/>
        <a:p>
          <a:pPr algn="ctr" rtl="1"/>
          <a:endParaRPr lang="ar-SA" sz="3200"/>
        </a:p>
      </dgm:t>
    </dgm:pt>
    <dgm:pt modelId="{59757685-E54E-4A8C-A024-A2679D6EAB37}">
      <dgm:prSet phldrT="[Text]" custT="1"/>
      <dgm:spPr/>
      <dgm:t>
        <a:bodyPr/>
        <a:lstStyle/>
        <a:p>
          <a:pPr algn="ctr" rtl="0"/>
          <a:r>
            <a:rPr lang="en-US" sz="2500" b="1" dirty="0">
              <a:cs typeface="+mj-cs"/>
            </a:rPr>
            <a:t>Nitrogen </a:t>
          </a:r>
          <a:r>
            <a:rPr lang="en-US" sz="2500" b="1" dirty="0" err="1">
              <a:cs typeface="+mj-cs"/>
            </a:rPr>
            <a:t>Sorces</a:t>
          </a:r>
          <a:endParaRPr lang="en-US" sz="2500" b="1" dirty="0">
            <a:cs typeface="+mj-cs"/>
          </a:endParaRPr>
        </a:p>
      </dgm:t>
    </dgm:pt>
    <dgm:pt modelId="{9F8BE084-8B11-4A1D-B011-E830C8478EFD}" type="parTrans" cxnId="{08A7EB6D-8893-4DF6-BE5F-287EEE4D0F9B}">
      <dgm:prSet/>
      <dgm:spPr/>
      <dgm:t>
        <a:bodyPr/>
        <a:lstStyle/>
        <a:p>
          <a:pPr algn="ctr" rtl="1"/>
          <a:endParaRPr lang="ar-SA" sz="3200"/>
        </a:p>
      </dgm:t>
    </dgm:pt>
    <dgm:pt modelId="{5A087449-0F7D-4DBD-A132-4AD6108F8EE6}" type="sibTrans" cxnId="{08A7EB6D-8893-4DF6-BE5F-287EEE4D0F9B}">
      <dgm:prSet/>
      <dgm:spPr/>
      <dgm:t>
        <a:bodyPr/>
        <a:lstStyle/>
        <a:p>
          <a:pPr algn="ctr" rtl="1"/>
          <a:endParaRPr lang="ar-SA" sz="3200"/>
        </a:p>
      </dgm:t>
    </dgm:pt>
    <dgm:pt modelId="{DE6FFD2F-3CF6-427A-851C-30F3DBB50D6E}">
      <dgm:prSet phldrT="[Text]" custT="1"/>
      <dgm:spPr/>
      <dgm:t>
        <a:bodyPr/>
        <a:lstStyle/>
        <a:p>
          <a:pPr algn="ctr" rtl="0"/>
          <a:r>
            <a:rPr lang="en-US" sz="2500" b="1" dirty="0">
              <a:cs typeface="+mj-cs"/>
            </a:rPr>
            <a:t>Peptone</a:t>
          </a:r>
        </a:p>
      </dgm:t>
    </dgm:pt>
    <dgm:pt modelId="{4AA1C35C-FDAD-4F66-AE8F-C2E626E641C3}" type="parTrans" cxnId="{B518F1F6-4136-4517-84E0-CCE3150D3937}">
      <dgm:prSet/>
      <dgm:spPr/>
      <dgm:t>
        <a:bodyPr/>
        <a:lstStyle/>
        <a:p>
          <a:pPr algn="ctr" rtl="1"/>
          <a:endParaRPr lang="ar-SA" sz="3200"/>
        </a:p>
      </dgm:t>
    </dgm:pt>
    <dgm:pt modelId="{C99A81E6-60E2-47BA-A07B-7D8EE8429912}" type="sibTrans" cxnId="{B518F1F6-4136-4517-84E0-CCE3150D3937}">
      <dgm:prSet/>
      <dgm:spPr/>
      <dgm:t>
        <a:bodyPr/>
        <a:lstStyle/>
        <a:p>
          <a:pPr algn="ctr" rtl="1"/>
          <a:endParaRPr lang="ar-SA" sz="3200"/>
        </a:p>
      </dgm:t>
    </dgm:pt>
    <dgm:pt modelId="{03FF2039-0A10-4B08-A251-DFADC9E4A487}">
      <dgm:prSet custT="1"/>
      <dgm:spPr/>
      <dgm:t>
        <a:bodyPr/>
        <a:lstStyle/>
        <a:p>
          <a:pPr algn="ctr" rtl="0"/>
          <a:r>
            <a:rPr lang="en-US" sz="2500" b="1" dirty="0">
              <a:cs typeface="+mj-cs"/>
            </a:rPr>
            <a:t>With Protein</a:t>
          </a:r>
        </a:p>
        <a:p>
          <a:pPr algn="ctr" rtl="0"/>
          <a:r>
            <a:rPr lang="en-US" sz="2500" b="1" dirty="0">
              <a:cs typeface="+mj-cs"/>
            </a:rPr>
            <a:t>(Un-Treated )</a:t>
          </a:r>
          <a:endParaRPr lang="ar-SA" sz="2500" b="1" dirty="0">
            <a:cs typeface="+mj-cs"/>
          </a:endParaRPr>
        </a:p>
      </dgm:t>
    </dgm:pt>
    <dgm:pt modelId="{99BB4CF5-534D-4A72-A01D-6AAA96E12369}" type="parTrans" cxnId="{6FD937F1-26C9-40AB-BA7E-2D9AC93F58EC}">
      <dgm:prSet/>
      <dgm:spPr/>
      <dgm:t>
        <a:bodyPr/>
        <a:lstStyle/>
        <a:p>
          <a:pPr algn="ctr" rtl="1"/>
          <a:endParaRPr lang="ar-SA" sz="3200"/>
        </a:p>
      </dgm:t>
    </dgm:pt>
    <dgm:pt modelId="{AAF777E7-54EF-4F63-8BD4-B5174B4E37EE}" type="sibTrans" cxnId="{6FD937F1-26C9-40AB-BA7E-2D9AC93F58EC}">
      <dgm:prSet/>
      <dgm:spPr/>
      <dgm:t>
        <a:bodyPr/>
        <a:lstStyle/>
        <a:p>
          <a:pPr algn="ctr" rtl="1"/>
          <a:endParaRPr lang="ar-SA" sz="3200"/>
        </a:p>
      </dgm:t>
    </dgm:pt>
    <dgm:pt modelId="{3F30FE22-5207-471A-93F5-14945F98BAE1}">
      <dgm:prSet custT="1"/>
      <dgm:spPr/>
      <dgm:t>
        <a:bodyPr/>
        <a:lstStyle/>
        <a:p>
          <a:pPr algn="ctr" rtl="0"/>
          <a:r>
            <a:rPr lang="en-US" sz="2500" b="1" dirty="0">
              <a:cs typeface="+mj-cs"/>
            </a:rPr>
            <a:t>Without Protein (Treated) </a:t>
          </a:r>
          <a:endParaRPr lang="ar-SA" sz="2500" b="1" dirty="0">
            <a:cs typeface="+mj-cs"/>
          </a:endParaRPr>
        </a:p>
      </dgm:t>
    </dgm:pt>
    <dgm:pt modelId="{2A911BE0-E9EC-46AA-B217-3A8068B3CD0C}" type="parTrans" cxnId="{95DD8EEA-B67E-436E-8EF9-47D9A877AB2C}">
      <dgm:prSet/>
      <dgm:spPr/>
      <dgm:t>
        <a:bodyPr/>
        <a:lstStyle/>
        <a:p>
          <a:pPr algn="ctr" rtl="1"/>
          <a:endParaRPr lang="ar-SA" sz="3200"/>
        </a:p>
      </dgm:t>
    </dgm:pt>
    <dgm:pt modelId="{79096254-B0C1-4803-9F6A-6D38A6DDB202}" type="sibTrans" cxnId="{95DD8EEA-B67E-436E-8EF9-47D9A877AB2C}">
      <dgm:prSet/>
      <dgm:spPr/>
      <dgm:t>
        <a:bodyPr/>
        <a:lstStyle/>
        <a:p>
          <a:pPr algn="ctr" rtl="1"/>
          <a:endParaRPr lang="ar-SA" sz="3200"/>
        </a:p>
      </dgm:t>
    </dgm:pt>
    <dgm:pt modelId="{74F7F72A-8820-43A3-8456-AB5A55906191}">
      <dgm:prSet custT="1"/>
      <dgm:spPr/>
      <dgm:t>
        <a:bodyPr/>
        <a:lstStyle/>
        <a:p>
          <a:pPr algn="ctr" rtl="0"/>
          <a:r>
            <a:rPr lang="en-US" sz="2000" b="1" dirty="0">
              <a:cs typeface="+mj-cs"/>
            </a:rPr>
            <a:t>Effect of Protein</a:t>
          </a:r>
          <a:endParaRPr lang="ar-SA" sz="2000" b="1" dirty="0">
            <a:cs typeface="+mj-cs"/>
          </a:endParaRPr>
        </a:p>
      </dgm:t>
    </dgm:pt>
    <dgm:pt modelId="{6AE5C73E-4987-48C7-A8C0-11D83D6BCA11}" type="sibTrans" cxnId="{185A8D0E-0EC4-44C1-ACAB-212F66679D34}">
      <dgm:prSet/>
      <dgm:spPr/>
      <dgm:t>
        <a:bodyPr/>
        <a:lstStyle/>
        <a:p>
          <a:pPr algn="ctr" rtl="1"/>
          <a:endParaRPr lang="ar-SA" sz="3200"/>
        </a:p>
      </dgm:t>
    </dgm:pt>
    <dgm:pt modelId="{D8C06411-DBD8-4B48-AB8E-1D1B93D2132F}" type="parTrans" cxnId="{185A8D0E-0EC4-44C1-ACAB-212F66679D34}">
      <dgm:prSet/>
      <dgm:spPr/>
      <dgm:t>
        <a:bodyPr/>
        <a:lstStyle/>
        <a:p>
          <a:pPr algn="ctr" rtl="1"/>
          <a:endParaRPr lang="ar-SA" sz="3200"/>
        </a:p>
      </dgm:t>
    </dgm:pt>
    <dgm:pt modelId="{01F96F6F-7DA2-4956-A322-85A97F4015DC}">
      <dgm:prSet phldrT="[Text]" custT="1"/>
      <dgm:spPr/>
      <dgm:t>
        <a:bodyPr/>
        <a:lstStyle/>
        <a:p>
          <a:pPr algn="ctr" rtl="0"/>
          <a:r>
            <a:rPr lang="en-US" sz="2500" b="1" dirty="0">
              <a:cs typeface="+mj-cs"/>
            </a:rPr>
            <a:t>Without Nutrients</a:t>
          </a:r>
        </a:p>
      </dgm:t>
    </dgm:pt>
    <dgm:pt modelId="{C1A30AE5-0FCB-46A1-B2EE-B7902A5C580C}" type="parTrans" cxnId="{FAD242B6-5DEC-4CD5-82F5-48D116C344B1}">
      <dgm:prSet/>
      <dgm:spPr/>
      <dgm:t>
        <a:bodyPr/>
        <a:lstStyle/>
        <a:p>
          <a:pPr algn="ctr" rtl="1"/>
          <a:endParaRPr lang="ar-SA" sz="3200"/>
        </a:p>
      </dgm:t>
    </dgm:pt>
    <dgm:pt modelId="{75CB871B-5CB4-4740-9307-E0295FC525B4}" type="sibTrans" cxnId="{FAD242B6-5DEC-4CD5-82F5-48D116C344B1}">
      <dgm:prSet/>
      <dgm:spPr/>
      <dgm:t>
        <a:bodyPr/>
        <a:lstStyle/>
        <a:p>
          <a:pPr algn="ctr" rtl="1"/>
          <a:endParaRPr lang="ar-SA" sz="3200"/>
        </a:p>
      </dgm:t>
    </dgm:pt>
    <dgm:pt modelId="{57EBE2AD-EADB-4BAB-86C3-4D21D8A6ABE3}">
      <dgm:prSet custT="1"/>
      <dgm:spPr/>
      <dgm:t>
        <a:bodyPr/>
        <a:lstStyle/>
        <a:p>
          <a:pPr algn="ctr" rtl="0"/>
          <a:r>
            <a:rPr lang="en-US" sz="2500" b="1" dirty="0">
              <a:cs typeface="+mj-cs"/>
            </a:rPr>
            <a:t>With Nutrients </a:t>
          </a:r>
          <a:endParaRPr lang="ar-SA" sz="2500" b="1" dirty="0">
            <a:cs typeface="+mj-cs"/>
          </a:endParaRPr>
        </a:p>
      </dgm:t>
    </dgm:pt>
    <dgm:pt modelId="{75B5D101-E35B-43A3-8A18-CC88F67D5732}" type="parTrans" cxnId="{C1C32BDC-ADFF-457A-8197-470563510D8C}">
      <dgm:prSet/>
      <dgm:spPr/>
      <dgm:t>
        <a:bodyPr/>
        <a:lstStyle/>
        <a:p>
          <a:pPr algn="ctr" rtl="1"/>
          <a:endParaRPr lang="ar-SA" sz="3200"/>
        </a:p>
      </dgm:t>
    </dgm:pt>
    <dgm:pt modelId="{3902D3F4-8CDF-4A69-B954-AFB231AF3265}" type="sibTrans" cxnId="{C1C32BDC-ADFF-457A-8197-470563510D8C}">
      <dgm:prSet/>
      <dgm:spPr/>
      <dgm:t>
        <a:bodyPr/>
        <a:lstStyle/>
        <a:p>
          <a:pPr algn="ctr" rtl="1"/>
          <a:endParaRPr lang="ar-SA" sz="3200"/>
        </a:p>
      </dgm:t>
    </dgm:pt>
    <dgm:pt modelId="{FE68F04C-48D5-45C8-95EC-57385F9A540F}">
      <dgm:prSet phldrT="[Text]" custT="1"/>
      <dgm:spPr/>
      <dgm:t>
        <a:bodyPr/>
        <a:lstStyle/>
        <a:p>
          <a:pPr algn="ctr" rtl="0"/>
          <a:r>
            <a:rPr lang="en-US" sz="2500" b="1" dirty="0" err="1">
              <a:cs typeface="+mj-cs"/>
            </a:rPr>
            <a:t>Labneh</a:t>
          </a:r>
          <a:r>
            <a:rPr lang="en-US" sz="2500" b="1" dirty="0">
              <a:cs typeface="+mj-cs"/>
            </a:rPr>
            <a:t> Whey</a:t>
          </a:r>
          <a:endParaRPr lang="ar-SA" sz="2500" b="1" dirty="0">
            <a:cs typeface="+mj-cs"/>
          </a:endParaRPr>
        </a:p>
      </dgm:t>
    </dgm:pt>
    <dgm:pt modelId="{DAC03C85-E5C8-43A6-84ED-111E932EA893}" type="parTrans" cxnId="{3434A754-44E9-4D52-A806-37018E9AD731}">
      <dgm:prSet/>
      <dgm:spPr/>
      <dgm:t>
        <a:bodyPr/>
        <a:lstStyle/>
        <a:p>
          <a:pPr algn="ctr" rtl="1"/>
          <a:endParaRPr lang="ar-SA" sz="3200"/>
        </a:p>
      </dgm:t>
    </dgm:pt>
    <dgm:pt modelId="{A3103150-05E9-473A-96EB-F03285BB9EDB}" type="sibTrans" cxnId="{3434A754-44E9-4D52-A806-37018E9AD731}">
      <dgm:prSet/>
      <dgm:spPr/>
      <dgm:t>
        <a:bodyPr/>
        <a:lstStyle/>
        <a:p>
          <a:pPr algn="ctr" rtl="1"/>
          <a:endParaRPr lang="ar-SA" sz="3200"/>
        </a:p>
      </dgm:t>
    </dgm:pt>
    <dgm:pt modelId="{4BAD7A51-3856-4C43-A161-D42CEC3774A1}">
      <dgm:prSet phldrT="[Text]" custT="1"/>
      <dgm:spPr/>
      <dgm:t>
        <a:bodyPr/>
        <a:lstStyle/>
        <a:p>
          <a:pPr algn="ctr" rtl="0"/>
          <a:r>
            <a:rPr lang="en-US" sz="2500" b="1" dirty="0">
              <a:cs typeface="+mj-cs"/>
            </a:rPr>
            <a:t>Without Nutrients</a:t>
          </a:r>
          <a:endParaRPr lang="ar-SA" sz="2500" b="1" dirty="0">
            <a:cs typeface="+mj-cs"/>
          </a:endParaRPr>
        </a:p>
      </dgm:t>
    </dgm:pt>
    <dgm:pt modelId="{509BF6AB-5536-43D8-961A-581DB51D91B8}" type="parTrans" cxnId="{F33D4691-9D56-425E-9F83-7DE6F539947C}">
      <dgm:prSet/>
      <dgm:spPr/>
      <dgm:t>
        <a:bodyPr/>
        <a:lstStyle/>
        <a:p>
          <a:pPr algn="ctr" rtl="1"/>
          <a:endParaRPr lang="ar-SA" sz="3200"/>
        </a:p>
      </dgm:t>
    </dgm:pt>
    <dgm:pt modelId="{E0FD9C8C-EE2E-449B-806B-B22AC48D6973}" type="sibTrans" cxnId="{F33D4691-9D56-425E-9F83-7DE6F539947C}">
      <dgm:prSet/>
      <dgm:spPr/>
      <dgm:t>
        <a:bodyPr/>
        <a:lstStyle/>
        <a:p>
          <a:pPr algn="ctr" rtl="1"/>
          <a:endParaRPr lang="ar-SA" sz="3200"/>
        </a:p>
      </dgm:t>
    </dgm:pt>
    <dgm:pt modelId="{D6EAAE03-2C3E-4146-997C-C4F9564B8DD4}">
      <dgm:prSet phldrT="[Text]" custT="1"/>
      <dgm:spPr/>
      <dgm:t>
        <a:bodyPr/>
        <a:lstStyle/>
        <a:p>
          <a:pPr algn="ctr" rtl="0"/>
          <a:r>
            <a:rPr lang="en-US" sz="2500" b="1" dirty="0">
              <a:cs typeface="+mj-cs"/>
            </a:rPr>
            <a:t>Nutrients</a:t>
          </a:r>
          <a:endParaRPr lang="ar-SA" sz="2500" b="1" dirty="0">
            <a:cs typeface="+mj-cs"/>
          </a:endParaRPr>
        </a:p>
      </dgm:t>
    </dgm:pt>
    <dgm:pt modelId="{E8B16FFA-E209-497F-8DB8-4DF875C5EA6A}" type="parTrans" cxnId="{A6DF90BE-3BFA-4A19-A2AC-B19E3A9DBEA5}">
      <dgm:prSet/>
      <dgm:spPr/>
      <dgm:t>
        <a:bodyPr/>
        <a:lstStyle/>
        <a:p>
          <a:pPr algn="ctr" rtl="1"/>
          <a:endParaRPr lang="ar-SA" sz="3200"/>
        </a:p>
      </dgm:t>
    </dgm:pt>
    <dgm:pt modelId="{E83A5255-3606-41C0-AE15-1A2D573DB133}" type="sibTrans" cxnId="{A6DF90BE-3BFA-4A19-A2AC-B19E3A9DBEA5}">
      <dgm:prSet/>
      <dgm:spPr/>
      <dgm:t>
        <a:bodyPr/>
        <a:lstStyle/>
        <a:p>
          <a:pPr algn="ctr" rtl="1"/>
          <a:endParaRPr lang="ar-SA" sz="3200"/>
        </a:p>
      </dgm:t>
    </dgm:pt>
    <dgm:pt modelId="{D3E8472C-B06F-4F53-97D5-AB10BDFEE858}">
      <dgm:prSet phldrT="[Text]" custT="1"/>
      <dgm:spPr/>
      <dgm:t>
        <a:bodyPr/>
        <a:lstStyle/>
        <a:p>
          <a:pPr algn="ctr" rtl="0"/>
          <a:r>
            <a:rPr lang="en-US" sz="2500" b="1" dirty="0">
              <a:cs typeface="+mj-cs"/>
            </a:rPr>
            <a:t>pH</a:t>
          </a:r>
          <a:endParaRPr lang="ar-SA" sz="2500" b="1" dirty="0">
            <a:cs typeface="+mj-cs"/>
          </a:endParaRPr>
        </a:p>
      </dgm:t>
    </dgm:pt>
    <dgm:pt modelId="{498D8043-DD1F-4370-B018-8C2F5CA9E802}" type="parTrans" cxnId="{AA66EED7-9FAD-4092-830F-113898AEDE76}">
      <dgm:prSet/>
      <dgm:spPr/>
      <dgm:t>
        <a:bodyPr/>
        <a:lstStyle/>
        <a:p>
          <a:pPr algn="ctr" rtl="1"/>
          <a:endParaRPr lang="ar-SA" sz="3200"/>
        </a:p>
      </dgm:t>
    </dgm:pt>
    <dgm:pt modelId="{1CCC0CB9-7EF0-46CC-BF66-D0F27762F714}" type="sibTrans" cxnId="{AA66EED7-9FAD-4092-830F-113898AEDE76}">
      <dgm:prSet/>
      <dgm:spPr/>
      <dgm:t>
        <a:bodyPr/>
        <a:lstStyle/>
        <a:p>
          <a:pPr algn="ctr" rtl="1"/>
          <a:endParaRPr lang="ar-SA" sz="3200"/>
        </a:p>
      </dgm:t>
    </dgm:pt>
    <dgm:pt modelId="{430AB98C-E7BB-45B3-A79A-0E2D7DC17033}">
      <dgm:prSet phldrT="[Text]" custT="1"/>
      <dgm:spPr/>
      <dgm:t>
        <a:bodyPr/>
        <a:lstStyle/>
        <a:p>
          <a:pPr algn="ctr" rtl="0"/>
          <a:r>
            <a:rPr lang="en-US" sz="2500" b="1" dirty="0">
              <a:cs typeface="+mj-cs"/>
            </a:rPr>
            <a:t>pH Adjusted</a:t>
          </a:r>
          <a:endParaRPr lang="ar-SA" sz="2500" b="1" dirty="0">
            <a:cs typeface="+mj-cs"/>
          </a:endParaRPr>
        </a:p>
      </dgm:t>
    </dgm:pt>
    <dgm:pt modelId="{93D506C5-B8B4-45B0-A2B7-3132AB2BAD26}" type="parTrans" cxnId="{202A8C9E-471E-4E0A-A4AE-9E2E9A236705}">
      <dgm:prSet/>
      <dgm:spPr/>
      <dgm:t>
        <a:bodyPr/>
        <a:lstStyle/>
        <a:p>
          <a:pPr algn="ctr" rtl="1"/>
          <a:endParaRPr lang="ar-SA" sz="3200"/>
        </a:p>
      </dgm:t>
    </dgm:pt>
    <dgm:pt modelId="{9D636ED2-513D-4AC4-B0E9-7F732883265E}" type="sibTrans" cxnId="{202A8C9E-471E-4E0A-A4AE-9E2E9A236705}">
      <dgm:prSet/>
      <dgm:spPr/>
      <dgm:t>
        <a:bodyPr/>
        <a:lstStyle/>
        <a:p>
          <a:pPr algn="ctr" rtl="1"/>
          <a:endParaRPr lang="ar-SA" sz="3200"/>
        </a:p>
      </dgm:t>
    </dgm:pt>
    <dgm:pt modelId="{7E437277-BA3A-4F8B-9A7A-04A3813141C4}">
      <dgm:prSet phldrT="[Text]" custT="1"/>
      <dgm:spPr/>
      <dgm:t>
        <a:bodyPr/>
        <a:lstStyle/>
        <a:p>
          <a:pPr algn="ctr" rtl="0"/>
          <a:r>
            <a:rPr lang="en-US" sz="2500" b="1" dirty="0">
              <a:cs typeface="+mj-cs"/>
            </a:rPr>
            <a:t>With Nutrients</a:t>
          </a:r>
          <a:endParaRPr lang="ar-SA" sz="2500" b="1" dirty="0">
            <a:cs typeface="+mj-cs"/>
          </a:endParaRPr>
        </a:p>
      </dgm:t>
    </dgm:pt>
    <dgm:pt modelId="{D2FDD5FF-5AF8-4043-9174-09DAAB433E8D}" type="parTrans" cxnId="{D609002E-580F-4FD8-BF06-AE21E462960D}">
      <dgm:prSet/>
      <dgm:spPr/>
      <dgm:t>
        <a:bodyPr/>
        <a:lstStyle/>
        <a:p>
          <a:pPr algn="ctr" rtl="1"/>
          <a:endParaRPr lang="ar-SA" sz="3200"/>
        </a:p>
      </dgm:t>
    </dgm:pt>
    <dgm:pt modelId="{504A383B-2E6B-44FF-9E09-AACDF933A7BA}" type="sibTrans" cxnId="{D609002E-580F-4FD8-BF06-AE21E462960D}">
      <dgm:prSet/>
      <dgm:spPr/>
      <dgm:t>
        <a:bodyPr/>
        <a:lstStyle/>
        <a:p>
          <a:pPr algn="ctr" rtl="1"/>
          <a:endParaRPr lang="ar-SA" sz="3200"/>
        </a:p>
      </dgm:t>
    </dgm:pt>
    <dgm:pt modelId="{DE0BF103-3854-4904-910D-D5CF39E52AE4}" type="pres">
      <dgm:prSet presAssocID="{B8A6ABF4-17CD-4376-A439-F8A77380ADE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C335FF5-104F-4C89-B06A-5CB32DC735C3}" type="pres">
      <dgm:prSet presAssocID="{B3C53603-B9D4-4448-BFC6-02D2D08827CC}" presName="hierRoot1" presStyleCnt="0">
        <dgm:presLayoutVars>
          <dgm:hierBranch val="init"/>
        </dgm:presLayoutVars>
      </dgm:prSet>
      <dgm:spPr/>
    </dgm:pt>
    <dgm:pt modelId="{7FBFAEED-120D-454E-8BFD-E93724AD862F}" type="pres">
      <dgm:prSet presAssocID="{B3C53603-B9D4-4448-BFC6-02D2D08827CC}" presName="rootComposite1" presStyleCnt="0"/>
      <dgm:spPr/>
    </dgm:pt>
    <dgm:pt modelId="{38BBBDF7-E948-4336-9028-6DDE15812103}" type="pres">
      <dgm:prSet presAssocID="{B3C53603-B9D4-4448-BFC6-02D2D08827CC}" presName="rootText1" presStyleLbl="node0" presStyleIdx="0" presStyleCnt="1" custLinFactNeighborX="-195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20185DA-7E50-4F96-B21C-B5396E892493}" type="pres">
      <dgm:prSet presAssocID="{B3C53603-B9D4-4448-BFC6-02D2D08827CC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A642281-B130-4F74-B5EB-9B4C615F5797}" type="pres">
      <dgm:prSet presAssocID="{B3C53603-B9D4-4448-BFC6-02D2D08827CC}" presName="hierChild2" presStyleCnt="0"/>
      <dgm:spPr/>
    </dgm:pt>
    <dgm:pt modelId="{D8E26850-CC26-4DC7-89EE-2C3908EDB199}" type="pres">
      <dgm:prSet presAssocID="{DAC03C85-E5C8-43A6-84ED-111E932EA893}" presName="Name37" presStyleLbl="parChTrans1D2" presStyleIdx="0" presStyleCnt="3"/>
      <dgm:spPr/>
      <dgm:t>
        <a:bodyPr/>
        <a:lstStyle/>
        <a:p>
          <a:endParaRPr lang="en-US"/>
        </a:p>
      </dgm:t>
    </dgm:pt>
    <dgm:pt modelId="{A377B1E1-4EBE-4FC6-9538-2627185A45A5}" type="pres">
      <dgm:prSet presAssocID="{FE68F04C-48D5-45C8-95EC-57385F9A540F}" presName="hierRoot2" presStyleCnt="0">
        <dgm:presLayoutVars>
          <dgm:hierBranch val="init"/>
        </dgm:presLayoutVars>
      </dgm:prSet>
      <dgm:spPr/>
    </dgm:pt>
    <dgm:pt modelId="{241F084B-D12C-4A59-832B-598E93D9C8AA}" type="pres">
      <dgm:prSet presAssocID="{FE68F04C-48D5-45C8-95EC-57385F9A540F}" presName="rootComposite" presStyleCnt="0"/>
      <dgm:spPr/>
    </dgm:pt>
    <dgm:pt modelId="{3DEC9385-053B-476F-9F25-47F1C7777DD8}" type="pres">
      <dgm:prSet presAssocID="{FE68F04C-48D5-45C8-95EC-57385F9A540F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00A5CB9-9621-47B1-BDF9-332CCE2B0993}" type="pres">
      <dgm:prSet presAssocID="{FE68F04C-48D5-45C8-95EC-57385F9A540F}" presName="rootConnector" presStyleLbl="node2" presStyleIdx="0" presStyleCnt="3"/>
      <dgm:spPr/>
      <dgm:t>
        <a:bodyPr/>
        <a:lstStyle/>
        <a:p>
          <a:endParaRPr lang="en-US"/>
        </a:p>
      </dgm:t>
    </dgm:pt>
    <dgm:pt modelId="{6E187B84-612B-46A7-AA0C-19797E65869C}" type="pres">
      <dgm:prSet presAssocID="{FE68F04C-48D5-45C8-95EC-57385F9A540F}" presName="hierChild4" presStyleCnt="0"/>
      <dgm:spPr/>
    </dgm:pt>
    <dgm:pt modelId="{0A9A9523-4876-47ED-AFB4-9DA06A0E9DC7}" type="pres">
      <dgm:prSet presAssocID="{E8B16FFA-E209-497F-8DB8-4DF875C5EA6A}" presName="Name37" presStyleLbl="parChTrans1D3" presStyleIdx="0" presStyleCnt="5"/>
      <dgm:spPr/>
      <dgm:t>
        <a:bodyPr/>
        <a:lstStyle/>
        <a:p>
          <a:endParaRPr lang="en-US"/>
        </a:p>
      </dgm:t>
    </dgm:pt>
    <dgm:pt modelId="{DC8A50FF-5F74-4EEB-AA19-46A4180DB5E4}" type="pres">
      <dgm:prSet presAssocID="{D6EAAE03-2C3E-4146-997C-C4F9564B8DD4}" presName="hierRoot2" presStyleCnt="0">
        <dgm:presLayoutVars>
          <dgm:hierBranch val="init"/>
        </dgm:presLayoutVars>
      </dgm:prSet>
      <dgm:spPr/>
    </dgm:pt>
    <dgm:pt modelId="{80C86787-4CA7-410F-A14B-137375BBB218}" type="pres">
      <dgm:prSet presAssocID="{D6EAAE03-2C3E-4146-997C-C4F9564B8DD4}" presName="rootComposite" presStyleCnt="0"/>
      <dgm:spPr/>
    </dgm:pt>
    <dgm:pt modelId="{3A439EE1-C2F6-4C7A-8756-D1C4A68D2CE3}" type="pres">
      <dgm:prSet presAssocID="{D6EAAE03-2C3E-4146-997C-C4F9564B8DD4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BF40C2-14D3-4639-839C-D50755FA359B}" type="pres">
      <dgm:prSet presAssocID="{D6EAAE03-2C3E-4146-997C-C4F9564B8DD4}" presName="rootConnector" presStyleLbl="node3" presStyleIdx="0" presStyleCnt="5"/>
      <dgm:spPr/>
      <dgm:t>
        <a:bodyPr/>
        <a:lstStyle/>
        <a:p>
          <a:endParaRPr lang="en-US"/>
        </a:p>
      </dgm:t>
    </dgm:pt>
    <dgm:pt modelId="{D7090C4D-04B8-4C45-961C-D1F6330A2B05}" type="pres">
      <dgm:prSet presAssocID="{D6EAAE03-2C3E-4146-997C-C4F9564B8DD4}" presName="hierChild4" presStyleCnt="0"/>
      <dgm:spPr/>
    </dgm:pt>
    <dgm:pt modelId="{EB21D251-EFB1-47F9-9E88-86A0138C8930}" type="pres">
      <dgm:prSet presAssocID="{D2FDD5FF-5AF8-4043-9174-09DAAB433E8D}" presName="Name37" presStyleLbl="parChTrans1D4" presStyleIdx="0" presStyleCnt="10"/>
      <dgm:spPr/>
      <dgm:t>
        <a:bodyPr/>
        <a:lstStyle/>
        <a:p>
          <a:endParaRPr lang="en-US"/>
        </a:p>
      </dgm:t>
    </dgm:pt>
    <dgm:pt modelId="{83F894C8-DD3A-474F-8C64-FCDBEA83F027}" type="pres">
      <dgm:prSet presAssocID="{7E437277-BA3A-4F8B-9A7A-04A3813141C4}" presName="hierRoot2" presStyleCnt="0">
        <dgm:presLayoutVars>
          <dgm:hierBranch val="init"/>
        </dgm:presLayoutVars>
      </dgm:prSet>
      <dgm:spPr/>
    </dgm:pt>
    <dgm:pt modelId="{4CCFB3F5-6B67-485A-9446-EAA97C707982}" type="pres">
      <dgm:prSet presAssocID="{7E437277-BA3A-4F8B-9A7A-04A3813141C4}" presName="rootComposite" presStyleCnt="0"/>
      <dgm:spPr/>
    </dgm:pt>
    <dgm:pt modelId="{09C55205-D8A1-4050-852C-DF0CB66067B7}" type="pres">
      <dgm:prSet presAssocID="{7E437277-BA3A-4F8B-9A7A-04A3813141C4}" presName="rootText" presStyleLbl="node4" presStyleIdx="0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49C890E-1BD2-4339-9DA4-3B93DD5DBF04}" type="pres">
      <dgm:prSet presAssocID="{7E437277-BA3A-4F8B-9A7A-04A3813141C4}" presName="rootConnector" presStyleLbl="node4" presStyleIdx="0" presStyleCnt="10"/>
      <dgm:spPr/>
      <dgm:t>
        <a:bodyPr/>
        <a:lstStyle/>
        <a:p>
          <a:endParaRPr lang="en-US"/>
        </a:p>
      </dgm:t>
    </dgm:pt>
    <dgm:pt modelId="{72F51FE1-9378-409A-96AA-351461D17F7F}" type="pres">
      <dgm:prSet presAssocID="{7E437277-BA3A-4F8B-9A7A-04A3813141C4}" presName="hierChild4" presStyleCnt="0"/>
      <dgm:spPr/>
    </dgm:pt>
    <dgm:pt modelId="{44147100-5E56-44B6-849D-30D08867824B}" type="pres">
      <dgm:prSet presAssocID="{7E437277-BA3A-4F8B-9A7A-04A3813141C4}" presName="hierChild5" presStyleCnt="0"/>
      <dgm:spPr/>
    </dgm:pt>
    <dgm:pt modelId="{859B2531-2788-463E-ABD3-8C9045F7D30C}" type="pres">
      <dgm:prSet presAssocID="{509BF6AB-5536-43D8-961A-581DB51D91B8}" presName="Name37" presStyleLbl="parChTrans1D4" presStyleIdx="1" presStyleCnt="10"/>
      <dgm:spPr/>
      <dgm:t>
        <a:bodyPr/>
        <a:lstStyle/>
        <a:p>
          <a:endParaRPr lang="en-US"/>
        </a:p>
      </dgm:t>
    </dgm:pt>
    <dgm:pt modelId="{CD00A908-739F-47B8-8E89-2089FC06D60E}" type="pres">
      <dgm:prSet presAssocID="{4BAD7A51-3856-4C43-A161-D42CEC3774A1}" presName="hierRoot2" presStyleCnt="0">
        <dgm:presLayoutVars>
          <dgm:hierBranch val="init"/>
        </dgm:presLayoutVars>
      </dgm:prSet>
      <dgm:spPr/>
    </dgm:pt>
    <dgm:pt modelId="{2E95E18A-45CA-46C1-9CC5-52FADBC43244}" type="pres">
      <dgm:prSet presAssocID="{4BAD7A51-3856-4C43-A161-D42CEC3774A1}" presName="rootComposite" presStyleCnt="0"/>
      <dgm:spPr/>
    </dgm:pt>
    <dgm:pt modelId="{2D14AA63-F19E-42B7-891D-8BFB8E083BA0}" type="pres">
      <dgm:prSet presAssocID="{4BAD7A51-3856-4C43-A161-D42CEC3774A1}" presName="rootText" presStyleLbl="node4" presStyleIdx="1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D2A966C-F592-43E3-ABC3-AF73700A3051}" type="pres">
      <dgm:prSet presAssocID="{4BAD7A51-3856-4C43-A161-D42CEC3774A1}" presName="rootConnector" presStyleLbl="node4" presStyleIdx="1" presStyleCnt="10"/>
      <dgm:spPr/>
      <dgm:t>
        <a:bodyPr/>
        <a:lstStyle/>
        <a:p>
          <a:endParaRPr lang="en-US"/>
        </a:p>
      </dgm:t>
    </dgm:pt>
    <dgm:pt modelId="{85B54AA9-4172-4EBC-8274-D169AA25782B}" type="pres">
      <dgm:prSet presAssocID="{4BAD7A51-3856-4C43-A161-D42CEC3774A1}" presName="hierChild4" presStyleCnt="0"/>
      <dgm:spPr/>
    </dgm:pt>
    <dgm:pt modelId="{C5953A96-2E53-478F-9A8B-AE599063A1A1}" type="pres">
      <dgm:prSet presAssocID="{4BAD7A51-3856-4C43-A161-D42CEC3774A1}" presName="hierChild5" presStyleCnt="0"/>
      <dgm:spPr/>
    </dgm:pt>
    <dgm:pt modelId="{B522D91B-1C3E-46D4-94A7-525E1CA26881}" type="pres">
      <dgm:prSet presAssocID="{D6EAAE03-2C3E-4146-997C-C4F9564B8DD4}" presName="hierChild5" presStyleCnt="0"/>
      <dgm:spPr/>
    </dgm:pt>
    <dgm:pt modelId="{6156F79A-7DFF-4FF8-82BA-5FE73400AFEF}" type="pres">
      <dgm:prSet presAssocID="{498D8043-DD1F-4370-B018-8C2F5CA9E802}" presName="Name37" presStyleLbl="parChTrans1D3" presStyleIdx="1" presStyleCnt="5"/>
      <dgm:spPr/>
      <dgm:t>
        <a:bodyPr/>
        <a:lstStyle/>
        <a:p>
          <a:endParaRPr lang="en-US"/>
        </a:p>
      </dgm:t>
    </dgm:pt>
    <dgm:pt modelId="{119E1602-EF7D-48A6-96D2-070BE5AB91F2}" type="pres">
      <dgm:prSet presAssocID="{D3E8472C-B06F-4F53-97D5-AB10BDFEE858}" presName="hierRoot2" presStyleCnt="0">
        <dgm:presLayoutVars>
          <dgm:hierBranch val="init"/>
        </dgm:presLayoutVars>
      </dgm:prSet>
      <dgm:spPr/>
    </dgm:pt>
    <dgm:pt modelId="{90E6DCB6-543C-4FA5-83F4-E88C67B2CA1B}" type="pres">
      <dgm:prSet presAssocID="{D3E8472C-B06F-4F53-97D5-AB10BDFEE858}" presName="rootComposite" presStyleCnt="0"/>
      <dgm:spPr/>
    </dgm:pt>
    <dgm:pt modelId="{37FC5476-5817-4BED-BE08-DCA8AAAF4216}" type="pres">
      <dgm:prSet presAssocID="{D3E8472C-B06F-4F53-97D5-AB10BDFEE858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F9FDA54-A48E-41C9-B444-27FF662AB7D8}" type="pres">
      <dgm:prSet presAssocID="{D3E8472C-B06F-4F53-97D5-AB10BDFEE858}" presName="rootConnector" presStyleLbl="node3" presStyleIdx="1" presStyleCnt="5"/>
      <dgm:spPr/>
      <dgm:t>
        <a:bodyPr/>
        <a:lstStyle/>
        <a:p>
          <a:endParaRPr lang="en-US"/>
        </a:p>
      </dgm:t>
    </dgm:pt>
    <dgm:pt modelId="{23C21DA1-68FF-4B46-B57E-84E99C184ED0}" type="pres">
      <dgm:prSet presAssocID="{D3E8472C-B06F-4F53-97D5-AB10BDFEE858}" presName="hierChild4" presStyleCnt="0"/>
      <dgm:spPr/>
    </dgm:pt>
    <dgm:pt modelId="{26AE9895-097B-4D3F-85D4-ECB0265E2789}" type="pres">
      <dgm:prSet presAssocID="{93D506C5-B8B4-45B0-A2B7-3132AB2BAD26}" presName="Name37" presStyleLbl="parChTrans1D4" presStyleIdx="2" presStyleCnt="10"/>
      <dgm:spPr/>
      <dgm:t>
        <a:bodyPr/>
        <a:lstStyle/>
        <a:p>
          <a:endParaRPr lang="en-US"/>
        </a:p>
      </dgm:t>
    </dgm:pt>
    <dgm:pt modelId="{FE2529E5-BF58-4999-946A-4CA32126838B}" type="pres">
      <dgm:prSet presAssocID="{430AB98C-E7BB-45B3-A79A-0E2D7DC17033}" presName="hierRoot2" presStyleCnt="0">
        <dgm:presLayoutVars>
          <dgm:hierBranch val="init"/>
        </dgm:presLayoutVars>
      </dgm:prSet>
      <dgm:spPr/>
    </dgm:pt>
    <dgm:pt modelId="{E01ADDEB-07B6-4341-9E5B-92C8AAC3AB0E}" type="pres">
      <dgm:prSet presAssocID="{430AB98C-E7BB-45B3-A79A-0E2D7DC17033}" presName="rootComposite" presStyleCnt="0"/>
      <dgm:spPr/>
    </dgm:pt>
    <dgm:pt modelId="{D158DA47-4929-454B-83FB-E7AAED39ADC6}" type="pres">
      <dgm:prSet presAssocID="{430AB98C-E7BB-45B3-A79A-0E2D7DC17033}" presName="rootText" presStyleLbl="node4" presStyleIdx="2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4825DA-356E-422B-B295-04C1D1CFFD93}" type="pres">
      <dgm:prSet presAssocID="{430AB98C-E7BB-45B3-A79A-0E2D7DC17033}" presName="rootConnector" presStyleLbl="node4" presStyleIdx="2" presStyleCnt="10"/>
      <dgm:spPr/>
      <dgm:t>
        <a:bodyPr/>
        <a:lstStyle/>
        <a:p>
          <a:endParaRPr lang="en-US"/>
        </a:p>
      </dgm:t>
    </dgm:pt>
    <dgm:pt modelId="{6D4FAEE6-031D-4086-88CD-0DC3A50EE8C8}" type="pres">
      <dgm:prSet presAssocID="{430AB98C-E7BB-45B3-A79A-0E2D7DC17033}" presName="hierChild4" presStyleCnt="0"/>
      <dgm:spPr/>
    </dgm:pt>
    <dgm:pt modelId="{83BA983A-FD0A-4273-8F3F-E2494A59C285}" type="pres">
      <dgm:prSet presAssocID="{430AB98C-E7BB-45B3-A79A-0E2D7DC17033}" presName="hierChild5" presStyleCnt="0"/>
      <dgm:spPr/>
    </dgm:pt>
    <dgm:pt modelId="{0E666A0F-5DE1-4C06-8767-24A930880C89}" type="pres">
      <dgm:prSet presAssocID="{1FC31EE2-E4A0-4910-B3ED-B62B5B33CE05}" presName="Name37" presStyleLbl="parChTrans1D4" presStyleIdx="3" presStyleCnt="10"/>
      <dgm:spPr/>
      <dgm:t>
        <a:bodyPr/>
        <a:lstStyle/>
        <a:p>
          <a:endParaRPr lang="en-US"/>
        </a:p>
      </dgm:t>
    </dgm:pt>
    <dgm:pt modelId="{2E86AFFF-BF58-4C81-A545-61AC8D422601}" type="pres">
      <dgm:prSet presAssocID="{2B7982B9-7047-4639-AB14-B2FC0B97A914}" presName="hierRoot2" presStyleCnt="0">
        <dgm:presLayoutVars>
          <dgm:hierBranch val="init"/>
        </dgm:presLayoutVars>
      </dgm:prSet>
      <dgm:spPr/>
    </dgm:pt>
    <dgm:pt modelId="{7008DDB1-DD6A-4E0D-BEBD-EE1BD11521F6}" type="pres">
      <dgm:prSet presAssocID="{2B7982B9-7047-4639-AB14-B2FC0B97A914}" presName="rootComposite" presStyleCnt="0"/>
      <dgm:spPr/>
    </dgm:pt>
    <dgm:pt modelId="{C17370E3-167D-47C9-BA5C-41C32B880DE9}" type="pres">
      <dgm:prSet presAssocID="{2B7982B9-7047-4639-AB14-B2FC0B97A914}" presName="rootText" presStyleLbl="node4" presStyleIdx="3" presStyleCnt="10" custLinFactNeighborX="-17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1265DE-0246-4956-BFCC-B8C7AFB4EF52}" type="pres">
      <dgm:prSet presAssocID="{2B7982B9-7047-4639-AB14-B2FC0B97A914}" presName="rootConnector" presStyleLbl="node4" presStyleIdx="3" presStyleCnt="10"/>
      <dgm:spPr/>
      <dgm:t>
        <a:bodyPr/>
        <a:lstStyle/>
        <a:p>
          <a:endParaRPr lang="en-US"/>
        </a:p>
      </dgm:t>
    </dgm:pt>
    <dgm:pt modelId="{0DF46B34-FBFE-4A92-B256-C77F219BEB58}" type="pres">
      <dgm:prSet presAssocID="{2B7982B9-7047-4639-AB14-B2FC0B97A914}" presName="hierChild4" presStyleCnt="0"/>
      <dgm:spPr/>
    </dgm:pt>
    <dgm:pt modelId="{EC1870C6-BBA8-4A98-8AD5-E218D69E543F}" type="pres">
      <dgm:prSet presAssocID="{2B7982B9-7047-4639-AB14-B2FC0B97A914}" presName="hierChild5" presStyleCnt="0"/>
      <dgm:spPr/>
    </dgm:pt>
    <dgm:pt modelId="{481E4059-4AA1-4B20-8377-BC1779DD36AB}" type="pres">
      <dgm:prSet presAssocID="{D3E8472C-B06F-4F53-97D5-AB10BDFEE858}" presName="hierChild5" presStyleCnt="0"/>
      <dgm:spPr/>
    </dgm:pt>
    <dgm:pt modelId="{BD2A8315-D99C-4C9D-99C9-4592A0100BA8}" type="pres">
      <dgm:prSet presAssocID="{FE68F04C-48D5-45C8-95EC-57385F9A540F}" presName="hierChild5" presStyleCnt="0"/>
      <dgm:spPr/>
    </dgm:pt>
    <dgm:pt modelId="{9548C40F-EA2A-41B4-A416-9A9CCF138A4E}" type="pres">
      <dgm:prSet presAssocID="{09095BBA-724D-44E2-AA29-5B8CD47ED5F2}" presName="Name37" presStyleLbl="parChTrans1D2" presStyleIdx="1" presStyleCnt="3"/>
      <dgm:spPr/>
      <dgm:t>
        <a:bodyPr/>
        <a:lstStyle/>
        <a:p>
          <a:endParaRPr lang="en-US"/>
        </a:p>
      </dgm:t>
    </dgm:pt>
    <dgm:pt modelId="{16AB8536-A3BE-4481-8AE8-56F2C3C8E214}" type="pres">
      <dgm:prSet presAssocID="{D2AD3D16-232F-4DD5-8DF6-A44792DA4ECC}" presName="hierRoot2" presStyleCnt="0">
        <dgm:presLayoutVars>
          <dgm:hierBranch val="init"/>
        </dgm:presLayoutVars>
      </dgm:prSet>
      <dgm:spPr/>
    </dgm:pt>
    <dgm:pt modelId="{9A1C4E69-1AAF-475D-99F6-D70492AEF289}" type="pres">
      <dgm:prSet presAssocID="{D2AD3D16-232F-4DD5-8DF6-A44792DA4ECC}" presName="rootComposite" presStyleCnt="0"/>
      <dgm:spPr/>
    </dgm:pt>
    <dgm:pt modelId="{04AFAE6E-A52C-4C6D-9A9B-15ACBD58F973}" type="pres">
      <dgm:prSet presAssocID="{D2AD3D16-232F-4DD5-8DF6-A44792DA4ECC}" presName="rootText" presStyleLbl="node2" presStyleIdx="1" presStyleCnt="3" custLinFactNeighborX="-17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8D68A6A-2240-4560-BD06-C3187E7DEFDF}" type="pres">
      <dgm:prSet presAssocID="{D2AD3D16-232F-4DD5-8DF6-A44792DA4ECC}" presName="rootConnector" presStyleLbl="node2" presStyleIdx="1" presStyleCnt="3"/>
      <dgm:spPr/>
      <dgm:t>
        <a:bodyPr/>
        <a:lstStyle/>
        <a:p>
          <a:endParaRPr lang="en-US"/>
        </a:p>
      </dgm:t>
    </dgm:pt>
    <dgm:pt modelId="{9140F03F-54C3-4476-94DB-C4EF641A723B}" type="pres">
      <dgm:prSet presAssocID="{D2AD3D16-232F-4DD5-8DF6-A44792DA4ECC}" presName="hierChild4" presStyleCnt="0"/>
      <dgm:spPr/>
    </dgm:pt>
    <dgm:pt modelId="{0FC38CE0-C3FC-4631-BF19-D7D340D7F7B9}" type="pres">
      <dgm:prSet presAssocID="{D2AD3D16-232F-4DD5-8DF6-A44792DA4ECC}" presName="hierChild5" presStyleCnt="0"/>
      <dgm:spPr/>
    </dgm:pt>
    <dgm:pt modelId="{FAA61685-A807-444C-BF8A-3A5E028C2097}" type="pres">
      <dgm:prSet presAssocID="{5C5BB9BC-23D2-4C7C-833A-F2D2957285C4}" presName="Name37" presStyleLbl="parChTrans1D2" presStyleIdx="2" presStyleCnt="3"/>
      <dgm:spPr/>
      <dgm:t>
        <a:bodyPr/>
        <a:lstStyle/>
        <a:p>
          <a:endParaRPr lang="en-US"/>
        </a:p>
      </dgm:t>
    </dgm:pt>
    <dgm:pt modelId="{78B0C8FB-74C4-47D2-9EC7-12AC47B0E976}" type="pres">
      <dgm:prSet presAssocID="{C0BB11C7-B3CD-419C-AB90-42F2455CFDF2}" presName="hierRoot2" presStyleCnt="0">
        <dgm:presLayoutVars>
          <dgm:hierBranch val="init"/>
        </dgm:presLayoutVars>
      </dgm:prSet>
      <dgm:spPr/>
    </dgm:pt>
    <dgm:pt modelId="{CEB4FECF-DCCD-4925-966A-68C8B52E9FD5}" type="pres">
      <dgm:prSet presAssocID="{C0BB11C7-B3CD-419C-AB90-42F2455CFDF2}" presName="rootComposite" presStyleCnt="0"/>
      <dgm:spPr/>
    </dgm:pt>
    <dgm:pt modelId="{28AB7C92-4422-45DA-93E6-17BFF227E907}" type="pres">
      <dgm:prSet presAssocID="{C0BB11C7-B3CD-419C-AB90-42F2455CFDF2}" presName="rootText" presStyleLbl="node2" presStyleIdx="2" presStyleCnt="3" custLinFactNeighborX="-17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B3BF6A2-C147-4BA8-95BF-C98F7043F940}" type="pres">
      <dgm:prSet presAssocID="{C0BB11C7-B3CD-419C-AB90-42F2455CFDF2}" presName="rootConnector" presStyleLbl="node2" presStyleIdx="2" presStyleCnt="3"/>
      <dgm:spPr/>
      <dgm:t>
        <a:bodyPr/>
        <a:lstStyle/>
        <a:p>
          <a:endParaRPr lang="en-US"/>
        </a:p>
      </dgm:t>
    </dgm:pt>
    <dgm:pt modelId="{7928134D-2EA0-4F12-8F13-D8A986946FF5}" type="pres">
      <dgm:prSet presAssocID="{C0BB11C7-B3CD-419C-AB90-42F2455CFDF2}" presName="hierChild4" presStyleCnt="0"/>
      <dgm:spPr/>
    </dgm:pt>
    <dgm:pt modelId="{2EF019B7-E58C-4D50-A847-7C845C8193B8}" type="pres">
      <dgm:prSet presAssocID="{3570F11E-876E-4B2A-9AB0-D97B6CFA2C36}" presName="Name37" presStyleLbl="parChTrans1D3" presStyleIdx="2" presStyleCnt="5"/>
      <dgm:spPr/>
      <dgm:t>
        <a:bodyPr/>
        <a:lstStyle/>
        <a:p>
          <a:endParaRPr lang="en-US"/>
        </a:p>
      </dgm:t>
    </dgm:pt>
    <dgm:pt modelId="{51EC0DA4-552F-4A8C-9229-545A79AC7707}" type="pres">
      <dgm:prSet presAssocID="{32ECABC0-BE7A-4EE7-9962-E8D5CA55DBFC}" presName="hierRoot2" presStyleCnt="0">
        <dgm:presLayoutVars>
          <dgm:hierBranch val="init"/>
        </dgm:presLayoutVars>
      </dgm:prSet>
      <dgm:spPr/>
    </dgm:pt>
    <dgm:pt modelId="{674985A5-C604-4B5C-96B8-016DD330CCE8}" type="pres">
      <dgm:prSet presAssocID="{32ECABC0-BE7A-4EE7-9962-E8D5CA55DBFC}" presName="rootComposite" presStyleCnt="0"/>
      <dgm:spPr/>
    </dgm:pt>
    <dgm:pt modelId="{0AD9E773-28B4-49A3-AC95-F1B898CDC3C6}" type="pres">
      <dgm:prSet presAssocID="{32ECABC0-BE7A-4EE7-9962-E8D5CA55DBFC}" presName="rootText" presStyleLbl="node3" presStyleIdx="2" presStyleCnt="5" custLinFactNeighborX="-17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1D434B-A6E2-404B-9A4B-8D37B57398C7}" type="pres">
      <dgm:prSet presAssocID="{32ECABC0-BE7A-4EE7-9962-E8D5CA55DBFC}" presName="rootConnector" presStyleLbl="node3" presStyleIdx="2" presStyleCnt="5"/>
      <dgm:spPr/>
      <dgm:t>
        <a:bodyPr/>
        <a:lstStyle/>
        <a:p>
          <a:endParaRPr lang="en-US"/>
        </a:p>
      </dgm:t>
    </dgm:pt>
    <dgm:pt modelId="{314033DD-8A59-45EF-BEA9-703DCB5CE25E}" type="pres">
      <dgm:prSet presAssocID="{32ECABC0-BE7A-4EE7-9962-E8D5CA55DBFC}" presName="hierChild4" presStyleCnt="0"/>
      <dgm:spPr/>
    </dgm:pt>
    <dgm:pt modelId="{81D8D4B4-5A53-43A5-9734-C1F1A69E4787}" type="pres">
      <dgm:prSet presAssocID="{75B5D101-E35B-43A3-8A18-CC88F67D5732}" presName="Name37" presStyleLbl="parChTrans1D4" presStyleIdx="4" presStyleCnt="10"/>
      <dgm:spPr/>
      <dgm:t>
        <a:bodyPr/>
        <a:lstStyle/>
        <a:p>
          <a:endParaRPr lang="en-US"/>
        </a:p>
      </dgm:t>
    </dgm:pt>
    <dgm:pt modelId="{F5490FA1-C875-4E8E-A791-30A934DC55FA}" type="pres">
      <dgm:prSet presAssocID="{57EBE2AD-EADB-4BAB-86C3-4D21D8A6ABE3}" presName="hierRoot2" presStyleCnt="0">
        <dgm:presLayoutVars>
          <dgm:hierBranch val="init"/>
        </dgm:presLayoutVars>
      </dgm:prSet>
      <dgm:spPr/>
    </dgm:pt>
    <dgm:pt modelId="{AA72E946-A6BC-40F1-84AE-E72373003B49}" type="pres">
      <dgm:prSet presAssocID="{57EBE2AD-EADB-4BAB-86C3-4D21D8A6ABE3}" presName="rootComposite" presStyleCnt="0"/>
      <dgm:spPr/>
    </dgm:pt>
    <dgm:pt modelId="{232FC57B-6DD5-4052-8827-BCF93DEE9195}" type="pres">
      <dgm:prSet presAssocID="{57EBE2AD-EADB-4BAB-86C3-4D21D8A6ABE3}" presName="rootText" presStyleLbl="node4" presStyleIdx="4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F32DF2A-7691-463D-BA68-83C56753AC34}" type="pres">
      <dgm:prSet presAssocID="{57EBE2AD-EADB-4BAB-86C3-4D21D8A6ABE3}" presName="rootConnector" presStyleLbl="node4" presStyleIdx="4" presStyleCnt="10"/>
      <dgm:spPr/>
      <dgm:t>
        <a:bodyPr/>
        <a:lstStyle/>
        <a:p>
          <a:endParaRPr lang="en-US"/>
        </a:p>
      </dgm:t>
    </dgm:pt>
    <dgm:pt modelId="{A6517BB4-B185-47DD-BBD5-B2D444D133B1}" type="pres">
      <dgm:prSet presAssocID="{57EBE2AD-EADB-4BAB-86C3-4D21D8A6ABE3}" presName="hierChild4" presStyleCnt="0"/>
      <dgm:spPr/>
    </dgm:pt>
    <dgm:pt modelId="{E089CDBD-A7E5-468D-9431-C782049E7649}" type="pres">
      <dgm:prSet presAssocID="{57EBE2AD-EADB-4BAB-86C3-4D21D8A6ABE3}" presName="hierChild5" presStyleCnt="0"/>
      <dgm:spPr/>
    </dgm:pt>
    <dgm:pt modelId="{86FD9F05-3C9C-4602-A491-8B2C39675047}" type="pres">
      <dgm:prSet presAssocID="{C1A30AE5-0FCB-46A1-B2EE-B7902A5C580C}" presName="Name37" presStyleLbl="parChTrans1D4" presStyleIdx="5" presStyleCnt="10"/>
      <dgm:spPr/>
      <dgm:t>
        <a:bodyPr/>
        <a:lstStyle/>
        <a:p>
          <a:endParaRPr lang="en-US"/>
        </a:p>
      </dgm:t>
    </dgm:pt>
    <dgm:pt modelId="{EA284A8C-FBDC-47F4-9811-CDB76B7CB9A1}" type="pres">
      <dgm:prSet presAssocID="{01F96F6F-7DA2-4956-A322-85A97F4015DC}" presName="hierRoot2" presStyleCnt="0">
        <dgm:presLayoutVars>
          <dgm:hierBranch val="init"/>
        </dgm:presLayoutVars>
      </dgm:prSet>
      <dgm:spPr/>
    </dgm:pt>
    <dgm:pt modelId="{44B5F88D-7977-4F54-BB7F-2AF940DBB2AD}" type="pres">
      <dgm:prSet presAssocID="{01F96F6F-7DA2-4956-A322-85A97F4015DC}" presName="rootComposite" presStyleCnt="0"/>
      <dgm:spPr/>
    </dgm:pt>
    <dgm:pt modelId="{298FEFA4-D30E-4B85-BFC9-415812CC6803}" type="pres">
      <dgm:prSet presAssocID="{01F96F6F-7DA2-4956-A322-85A97F4015DC}" presName="rootText" presStyleLbl="node4" presStyleIdx="5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395B448-89ED-489B-9F4C-2141586E5EB3}" type="pres">
      <dgm:prSet presAssocID="{01F96F6F-7DA2-4956-A322-85A97F4015DC}" presName="rootConnector" presStyleLbl="node4" presStyleIdx="5" presStyleCnt="10"/>
      <dgm:spPr/>
      <dgm:t>
        <a:bodyPr/>
        <a:lstStyle/>
        <a:p>
          <a:endParaRPr lang="en-US"/>
        </a:p>
      </dgm:t>
    </dgm:pt>
    <dgm:pt modelId="{3ED8DA32-F3C8-4C54-A2A4-27EEFD4E49AC}" type="pres">
      <dgm:prSet presAssocID="{01F96F6F-7DA2-4956-A322-85A97F4015DC}" presName="hierChild4" presStyleCnt="0"/>
      <dgm:spPr/>
    </dgm:pt>
    <dgm:pt modelId="{B519FDCA-6092-44D0-AFA3-57E1779BC704}" type="pres">
      <dgm:prSet presAssocID="{01F96F6F-7DA2-4956-A322-85A97F4015DC}" presName="hierChild5" presStyleCnt="0"/>
      <dgm:spPr/>
    </dgm:pt>
    <dgm:pt modelId="{C6AEE66B-F750-4E13-B7EE-2F58F8804923}" type="pres">
      <dgm:prSet presAssocID="{32ECABC0-BE7A-4EE7-9962-E8D5CA55DBFC}" presName="hierChild5" presStyleCnt="0"/>
      <dgm:spPr/>
    </dgm:pt>
    <dgm:pt modelId="{AC70102A-575F-415B-8741-452B21BE2693}" type="pres">
      <dgm:prSet presAssocID="{D8C06411-DBD8-4B48-AB8E-1D1B93D2132F}" presName="Name37" presStyleLbl="parChTrans1D3" presStyleIdx="3" presStyleCnt="5"/>
      <dgm:spPr/>
      <dgm:t>
        <a:bodyPr/>
        <a:lstStyle/>
        <a:p>
          <a:endParaRPr lang="en-US"/>
        </a:p>
      </dgm:t>
    </dgm:pt>
    <dgm:pt modelId="{3D5EAB59-7567-4BB2-828E-527DC27E79FB}" type="pres">
      <dgm:prSet presAssocID="{74F7F72A-8820-43A3-8456-AB5A55906191}" presName="hierRoot2" presStyleCnt="0">
        <dgm:presLayoutVars>
          <dgm:hierBranch val="init"/>
        </dgm:presLayoutVars>
      </dgm:prSet>
      <dgm:spPr/>
    </dgm:pt>
    <dgm:pt modelId="{F06160DE-EA20-4598-90BE-A4F420042A5F}" type="pres">
      <dgm:prSet presAssocID="{74F7F72A-8820-43A3-8456-AB5A55906191}" presName="rootComposite" presStyleCnt="0"/>
      <dgm:spPr/>
    </dgm:pt>
    <dgm:pt modelId="{A5916A6F-4A78-4A80-8919-2EFBC718AF29}" type="pres">
      <dgm:prSet presAssocID="{74F7F72A-8820-43A3-8456-AB5A55906191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5B0A24A-615D-4650-983C-7D467B7EDF2E}" type="pres">
      <dgm:prSet presAssocID="{74F7F72A-8820-43A3-8456-AB5A55906191}" presName="rootConnector" presStyleLbl="node3" presStyleIdx="3" presStyleCnt="5"/>
      <dgm:spPr/>
      <dgm:t>
        <a:bodyPr/>
        <a:lstStyle/>
        <a:p>
          <a:endParaRPr lang="en-US"/>
        </a:p>
      </dgm:t>
    </dgm:pt>
    <dgm:pt modelId="{5EE68B91-4A07-48D8-9C1C-560C379EF0CC}" type="pres">
      <dgm:prSet presAssocID="{74F7F72A-8820-43A3-8456-AB5A55906191}" presName="hierChild4" presStyleCnt="0"/>
      <dgm:spPr/>
    </dgm:pt>
    <dgm:pt modelId="{245A71C6-962A-4DE4-9DB2-2F001EE34E90}" type="pres">
      <dgm:prSet presAssocID="{2A911BE0-E9EC-46AA-B217-3A8068B3CD0C}" presName="Name37" presStyleLbl="parChTrans1D4" presStyleIdx="6" presStyleCnt="10"/>
      <dgm:spPr/>
      <dgm:t>
        <a:bodyPr/>
        <a:lstStyle/>
        <a:p>
          <a:endParaRPr lang="en-US"/>
        </a:p>
      </dgm:t>
    </dgm:pt>
    <dgm:pt modelId="{C069C58B-64F6-4B8E-8632-0C4389673A8D}" type="pres">
      <dgm:prSet presAssocID="{3F30FE22-5207-471A-93F5-14945F98BAE1}" presName="hierRoot2" presStyleCnt="0">
        <dgm:presLayoutVars>
          <dgm:hierBranch val="init"/>
        </dgm:presLayoutVars>
      </dgm:prSet>
      <dgm:spPr/>
    </dgm:pt>
    <dgm:pt modelId="{5C31EFA6-9575-4162-83CA-12756C12BF51}" type="pres">
      <dgm:prSet presAssocID="{3F30FE22-5207-471A-93F5-14945F98BAE1}" presName="rootComposite" presStyleCnt="0"/>
      <dgm:spPr/>
    </dgm:pt>
    <dgm:pt modelId="{15C80102-5D08-4015-AEB0-187ADC6FAFF6}" type="pres">
      <dgm:prSet presAssocID="{3F30FE22-5207-471A-93F5-14945F98BAE1}" presName="rootText" presStyleLbl="node4" presStyleIdx="6" presStyleCnt="10" custScaleX="119854" custScaleY="10007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F37810-AAB4-4CAB-85CF-90756C4D55AB}" type="pres">
      <dgm:prSet presAssocID="{3F30FE22-5207-471A-93F5-14945F98BAE1}" presName="rootConnector" presStyleLbl="node4" presStyleIdx="6" presStyleCnt="10"/>
      <dgm:spPr/>
      <dgm:t>
        <a:bodyPr/>
        <a:lstStyle/>
        <a:p>
          <a:endParaRPr lang="en-US"/>
        </a:p>
      </dgm:t>
    </dgm:pt>
    <dgm:pt modelId="{D972BEA8-F51E-431F-8DAD-9EBCCAD78379}" type="pres">
      <dgm:prSet presAssocID="{3F30FE22-5207-471A-93F5-14945F98BAE1}" presName="hierChild4" presStyleCnt="0"/>
      <dgm:spPr/>
    </dgm:pt>
    <dgm:pt modelId="{7AA2B48E-A83C-4958-BCED-C1ED8C8389D4}" type="pres">
      <dgm:prSet presAssocID="{3F30FE22-5207-471A-93F5-14945F98BAE1}" presName="hierChild5" presStyleCnt="0"/>
      <dgm:spPr/>
    </dgm:pt>
    <dgm:pt modelId="{54E3C3D7-6D66-4611-88BB-62956AB5DE81}" type="pres">
      <dgm:prSet presAssocID="{99BB4CF5-534D-4A72-A01D-6AAA96E12369}" presName="Name37" presStyleLbl="parChTrans1D4" presStyleIdx="7" presStyleCnt="10"/>
      <dgm:spPr/>
      <dgm:t>
        <a:bodyPr/>
        <a:lstStyle/>
        <a:p>
          <a:endParaRPr lang="en-US"/>
        </a:p>
      </dgm:t>
    </dgm:pt>
    <dgm:pt modelId="{9D9DC0B1-2AE1-4320-9CF2-84670990BDFE}" type="pres">
      <dgm:prSet presAssocID="{03FF2039-0A10-4B08-A251-DFADC9E4A487}" presName="hierRoot2" presStyleCnt="0">
        <dgm:presLayoutVars>
          <dgm:hierBranch val="init"/>
        </dgm:presLayoutVars>
      </dgm:prSet>
      <dgm:spPr/>
    </dgm:pt>
    <dgm:pt modelId="{18A779FC-1325-4CB2-B85B-484932069B90}" type="pres">
      <dgm:prSet presAssocID="{03FF2039-0A10-4B08-A251-DFADC9E4A487}" presName="rootComposite" presStyleCnt="0"/>
      <dgm:spPr/>
    </dgm:pt>
    <dgm:pt modelId="{F988F51F-6AC2-4D4E-9FC9-28C2A25ED0C4}" type="pres">
      <dgm:prSet presAssocID="{03FF2039-0A10-4B08-A251-DFADC9E4A487}" presName="rootText" presStyleLbl="node4" presStyleIdx="7" presStyleCnt="10" custScaleX="115743" custLinFactNeighborY="-166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BBC5F97-B8EE-49D9-AF07-4B43B7C4AE30}" type="pres">
      <dgm:prSet presAssocID="{03FF2039-0A10-4B08-A251-DFADC9E4A487}" presName="rootConnector" presStyleLbl="node4" presStyleIdx="7" presStyleCnt="10"/>
      <dgm:spPr/>
      <dgm:t>
        <a:bodyPr/>
        <a:lstStyle/>
        <a:p>
          <a:endParaRPr lang="en-US"/>
        </a:p>
      </dgm:t>
    </dgm:pt>
    <dgm:pt modelId="{7660CE84-79B2-4221-B7FD-EBDCC029ECA2}" type="pres">
      <dgm:prSet presAssocID="{03FF2039-0A10-4B08-A251-DFADC9E4A487}" presName="hierChild4" presStyleCnt="0"/>
      <dgm:spPr/>
    </dgm:pt>
    <dgm:pt modelId="{A0A5E9BB-7D51-4ABF-ABCB-BA6EE8C3389A}" type="pres">
      <dgm:prSet presAssocID="{03FF2039-0A10-4B08-A251-DFADC9E4A487}" presName="hierChild5" presStyleCnt="0"/>
      <dgm:spPr/>
    </dgm:pt>
    <dgm:pt modelId="{7D0B64AE-9B84-4B68-8ACA-9E72074F28C9}" type="pres">
      <dgm:prSet presAssocID="{74F7F72A-8820-43A3-8456-AB5A55906191}" presName="hierChild5" presStyleCnt="0"/>
      <dgm:spPr/>
    </dgm:pt>
    <dgm:pt modelId="{D74A5AAB-3F8C-4D08-B888-AB1EB410F4B5}" type="pres">
      <dgm:prSet presAssocID="{9F8BE084-8B11-4A1D-B011-E830C8478EFD}" presName="Name37" presStyleLbl="parChTrans1D3" presStyleIdx="4" presStyleCnt="5"/>
      <dgm:spPr/>
      <dgm:t>
        <a:bodyPr/>
        <a:lstStyle/>
        <a:p>
          <a:endParaRPr lang="en-US"/>
        </a:p>
      </dgm:t>
    </dgm:pt>
    <dgm:pt modelId="{B9F083A7-9324-4F1E-8A2E-69FFE4E9D6E7}" type="pres">
      <dgm:prSet presAssocID="{59757685-E54E-4A8C-A024-A2679D6EAB37}" presName="hierRoot2" presStyleCnt="0">
        <dgm:presLayoutVars>
          <dgm:hierBranch val="init"/>
        </dgm:presLayoutVars>
      </dgm:prSet>
      <dgm:spPr/>
    </dgm:pt>
    <dgm:pt modelId="{27914CAB-E20B-404F-9F23-7FACAFF396E6}" type="pres">
      <dgm:prSet presAssocID="{59757685-E54E-4A8C-A024-A2679D6EAB37}" presName="rootComposite" presStyleCnt="0"/>
      <dgm:spPr/>
    </dgm:pt>
    <dgm:pt modelId="{D1F38662-997F-4FA1-BCB0-3C20D814DD63}" type="pres">
      <dgm:prSet presAssocID="{59757685-E54E-4A8C-A024-A2679D6EAB37}" presName="rootText" presStyleLbl="node3" presStyleIdx="4" presStyleCnt="5" custLinFactNeighborX="-17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1F9A19D-768E-4768-A5C4-142CC70B6DA8}" type="pres">
      <dgm:prSet presAssocID="{59757685-E54E-4A8C-A024-A2679D6EAB37}" presName="rootConnector" presStyleLbl="node3" presStyleIdx="4" presStyleCnt="5"/>
      <dgm:spPr/>
      <dgm:t>
        <a:bodyPr/>
        <a:lstStyle/>
        <a:p>
          <a:endParaRPr lang="en-US"/>
        </a:p>
      </dgm:t>
    </dgm:pt>
    <dgm:pt modelId="{C1DBE9AD-4DD7-4F26-AF6B-A10E7F4CD659}" type="pres">
      <dgm:prSet presAssocID="{59757685-E54E-4A8C-A024-A2679D6EAB37}" presName="hierChild4" presStyleCnt="0"/>
      <dgm:spPr/>
    </dgm:pt>
    <dgm:pt modelId="{786ACDD8-C46C-4FAF-B156-7DB0CBC440F9}" type="pres">
      <dgm:prSet presAssocID="{7CF563CD-B6B3-4D53-B3B8-20A3842C5B8D}" presName="Name37" presStyleLbl="parChTrans1D4" presStyleIdx="8" presStyleCnt="10"/>
      <dgm:spPr/>
      <dgm:t>
        <a:bodyPr/>
        <a:lstStyle/>
        <a:p>
          <a:endParaRPr lang="en-US"/>
        </a:p>
      </dgm:t>
    </dgm:pt>
    <dgm:pt modelId="{D705F1AB-26E9-41F6-8A7A-DD151C23EDD4}" type="pres">
      <dgm:prSet presAssocID="{5D177DDA-6F9D-4D7B-8B5C-A79B7C2A3F83}" presName="hierRoot2" presStyleCnt="0">
        <dgm:presLayoutVars>
          <dgm:hierBranch val="init"/>
        </dgm:presLayoutVars>
      </dgm:prSet>
      <dgm:spPr/>
    </dgm:pt>
    <dgm:pt modelId="{9FCEC59B-7BC2-423A-BBE3-277A5F2E3079}" type="pres">
      <dgm:prSet presAssocID="{5D177DDA-6F9D-4D7B-8B5C-A79B7C2A3F83}" presName="rootComposite" presStyleCnt="0"/>
      <dgm:spPr/>
    </dgm:pt>
    <dgm:pt modelId="{FAB93F98-7DB4-4E8A-B89F-080D41F7E365}" type="pres">
      <dgm:prSet presAssocID="{5D177DDA-6F9D-4D7B-8B5C-A79B7C2A3F83}" presName="rootText" presStyleLbl="node4" presStyleIdx="8" presStyleCnt="10" custLinFactNeighborX="-17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C1F65CB-DBDF-424E-B0D3-E628290E23AF}" type="pres">
      <dgm:prSet presAssocID="{5D177DDA-6F9D-4D7B-8B5C-A79B7C2A3F83}" presName="rootConnector" presStyleLbl="node4" presStyleIdx="8" presStyleCnt="10"/>
      <dgm:spPr/>
      <dgm:t>
        <a:bodyPr/>
        <a:lstStyle/>
        <a:p>
          <a:endParaRPr lang="en-US"/>
        </a:p>
      </dgm:t>
    </dgm:pt>
    <dgm:pt modelId="{1AC8C2CB-E48D-4292-B38B-69F8BB58CEAA}" type="pres">
      <dgm:prSet presAssocID="{5D177DDA-6F9D-4D7B-8B5C-A79B7C2A3F83}" presName="hierChild4" presStyleCnt="0"/>
      <dgm:spPr/>
    </dgm:pt>
    <dgm:pt modelId="{E7EC7DE7-F78F-44D8-AF7B-68EFD44CD37B}" type="pres">
      <dgm:prSet presAssocID="{5D177DDA-6F9D-4D7B-8B5C-A79B7C2A3F83}" presName="hierChild5" presStyleCnt="0"/>
      <dgm:spPr/>
    </dgm:pt>
    <dgm:pt modelId="{13F4DF8D-C2DD-465F-ADC7-94B64905F8BA}" type="pres">
      <dgm:prSet presAssocID="{4AA1C35C-FDAD-4F66-AE8F-C2E626E641C3}" presName="Name37" presStyleLbl="parChTrans1D4" presStyleIdx="9" presStyleCnt="10"/>
      <dgm:spPr/>
      <dgm:t>
        <a:bodyPr/>
        <a:lstStyle/>
        <a:p>
          <a:endParaRPr lang="en-US"/>
        </a:p>
      </dgm:t>
    </dgm:pt>
    <dgm:pt modelId="{934D45D1-9311-4A8D-98E9-42DF5E75A502}" type="pres">
      <dgm:prSet presAssocID="{DE6FFD2F-3CF6-427A-851C-30F3DBB50D6E}" presName="hierRoot2" presStyleCnt="0">
        <dgm:presLayoutVars>
          <dgm:hierBranch val="init"/>
        </dgm:presLayoutVars>
      </dgm:prSet>
      <dgm:spPr/>
    </dgm:pt>
    <dgm:pt modelId="{9EDCBC75-AD1E-4786-821C-2A917F712236}" type="pres">
      <dgm:prSet presAssocID="{DE6FFD2F-3CF6-427A-851C-30F3DBB50D6E}" presName="rootComposite" presStyleCnt="0"/>
      <dgm:spPr/>
    </dgm:pt>
    <dgm:pt modelId="{4FD8DF24-39FC-4588-B13B-336BE3ACB330}" type="pres">
      <dgm:prSet presAssocID="{DE6FFD2F-3CF6-427A-851C-30F3DBB50D6E}" presName="rootText" presStyleLbl="node4" presStyleIdx="9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D2E3C3A-9048-4C28-82AB-E876C0903C7D}" type="pres">
      <dgm:prSet presAssocID="{DE6FFD2F-3CF6-427A-851C-30F3DBB50D6E}" presName="rootConnector" presStyleLbl="node4" presStyleIdx="9" presStyleCnt="10"/>
      <dgm:spPr/>
      <dgm:t>
        <a:bodyPr/>
        <a:lstStyle/>
        <a:p>
          <a:endParaRPr lang="en-US"/>
        </a:p>
      </dgm:t>
    </dgm:pt>
    <dgm:pt modelId="{A5FAA0D6-B02D-4D74-9DE0-F1E89F156B67}" type="pres">
      <dgm:prSet presAssocID="{DE6FFD2F-3CF6-427A-851C-30F3DBB50D6E}" presName="hierChild4" presStyleCnt="0"/>
      <dgm:spPr/>
    </dgm:pt>
    <dgm:pt modelId="{A7FCD440-FCF6-49B5-901E-2F98D798D8FD}" type="pres">
      <dgm:prSet presAssocID="{DE6FFD2F-3CF6-427A-851C-30F3DBB50D6E}" presName="hierChild5" presStyleCnt="0"/>
      <dgm:spPr/>
    </dgm:pt>
    <dgm:pt modelId="{8C4426D0-7841-433C-B475-F9B357239CCF}" type="pres">
      <dgm:prSet presAssocID="{59757685-E54E-4A8C-A024-A2679D6EAB37}" presName="hierChild5" presStyleCnt="0"/>
      <dgm:spPr/>
    </dgm:pt>
    <dgm:pt modelId="{6381CF0F-2E9E-4277-A7FD-83B890A6E178}" type="pres">
      <dgm:prSet presAssocID="{C0BB11C7-B3CD-419C-AB90-42F2455CFDF2}" presName="hierChild5" presStyleCnt="0"/>
      <dgm:spPr/>
    </dgm:pt>
    <dgm:pt modelId="{AA7FD83B-8F73-42E0-BB08-4373E14332F0}" type="pres">
      <dgm:prSet presAssocID="{B3C53603-B9D4-4448-BFC6-02D2D08827CC}" presName="hierChild3" presStyleCnt="0"/>
      <dgm:spPr/>
    </dgm:pt>
  </dgm:ptLst>
  <dgm:cxnLst>
    <dgm:cxn modelId="{185A8D0E-0EC4-44C1-ACAB-212F66679D34}" srcId="{C0BB11C7-B3CD-419C-AB90-42F2455CFDF2}" destId="{74F7F72A-8820-43A3-8456-AB5A55906191}" srcOrd="1" destOrd="0" parTransId="{D8C06411-DBD8-4B48-AB8E-1D1B93D2132F}" sibTransId="{6AE5C73E-4987-48C7-A8C0-11D83D6BCA11}"/>
    <dgm:cxn modelId="{361EAB09-926F-4D1A-8D12-5C9304FC0D18}" srcId="{B3C53603-B9D4-4448-BFC6-02D2D08827CC}" destId="{C0BB11C7-B3CD-419C-AB90-42F2455CFDF2}" srcOrd="2" destOrd="0" parTransId="{5C5BB9BC-23D2-4C7C-833A-F2D2957285C4}" sibTransId="{AE0AF694-7DB0-411A-9E19-9E8D887065A1}"/>
    <dgm:cxn modelId="{51D74184-8EAA-40F4-934E-14E18C85DE1B}" type="presOf" srcId="{D2AD3D16-232F-4DD5-8DF6-A44792DA4ECC}" destId="{04AFAE6E-A52C-4C6D-9A9B-15ACBD58F973}" srcOrd="0" destOrd="0" presId="urn:microsoft.com/office/officeart/2005/8/layout/orgChart1"/>
    <dgm:cxn modelId="{BA477EFD-C022-409A-AA85-052D9A162501}" type="presOf" srcId="{1FC31EE2-E4A0-4910-B3ED-B62B5B33CE05}" destId="{0E666A0F-5DE1-4C06-8767-24A930880C89}" srcOrd="0" destOrd="0" presId="urn:microsoft.com/office/officeart/2005/8/layout/orgChart1"/>
    <dgm:cxn modelId="{319BF9A4-60B9-41DD-90F9-C0D15CAC21DE}" type="presOf" srcId="{59757685-E54E-4A8C-A024-A2679D6EAB37}" destId="{D1F38662-997F-4FA1-BCB0-3C20D814DD63}" srcOrd="0" destOrd="0" presId="urn:microsoft.com/office/officeart/2005/8/layout/orgChart1"/>
    <dgm:cxn modelId="{98218AEF-302F-4A0C-A7CA-9D2F49B4F8E7}" type="presOf" srcId="{C1A30AE5-0FCB-46A1-B2EE-B7902A5C580C}" destId="{86FD9F05-3C9C-4602-A491-8B2C39675047}" srcOrd="0" destOrd="0" presId="urn:microsoft.com/office/officeart/2005/8/layout/orgChart1"/>
    <dgm:cxn modelId="{79592AD1-34F4-441B-AD4B-44C14ACE2D64}" type="presOf" srcId="{498D8043-DD1F-4370-B018-8C2F5CA9E802}" destId="{6156F79A-7DFF-4FF8-82BA-5FE73400AFEF}" srcOrd="0" destOrd="0" presId="urn:microsoft.com/office/officeart/2005/8/layout/orgChart1"/>
    <dgm:cxn modelId="{3AE6DC31-4B5E-47F0-A574-B1708668C072}" type="presOf" srcId="{5D177DDA-6F9D-4D7B-8B5C-A79B7C2A3F83}" destId="{6C1F65CB-DBDF-424E-B0D3-E628290E23AF}" srcOrd="1" destOrd="0" presId="urn:microsoft.com/office/officeart/2005/8/layout/orgChart1"/>
    <dgm:cxn modelId="{67C4A3DB-2714-45BB-8F23-59595606F29B}" type="presOf" srcId="{4AA1C35C-FDAD-4F66-AE8F-C2E626E641C3}" destId="{13F4DF8D-C2DD-465F-ADC7-94B64905F8BA}" srcOrd="0" destOrd="0" presId="urn:microsoft.com/office/officeart/2005/8/layout/orgChart1"/>
    <dgm:cxn modelId="{40E6A347-5A18-47EA-8A64-B2ECA8BE9735}" type="presOf" srcId="{3F30FE22-5207-471A-93F5-14945F98BAE1}" destId="{9FF37810-AAB4-4CAB-85CF-90756C4D55AB}" srcOrd="1" destOrd="0" presId="urn:microsoft.com/office/officeart/2005/8/layout/orgChart1"/>
    <dgm:cxn modelId="{C5E06B93-C5E3-4BBF-AC8D-206DC81FDEA2}" type="presOf" srcId="{D8C06411-DBD8-4B48-AB8E-1D1B93D2132F}" destId="{AC70102A-575F-415B-8741-452B21BE2693}" srcOrd="0" destOrd="0" presId="urn:microsoft.com/office/officeart/2005/8/layout/orgChart1"/>
    <dgm:cxn modelId="{B518F1F6-4136-4517-84E0-CCE3150D3937}" srcId="{59757685-E54E-4A8C-A024-A2679D6EAB37}" destId="{DE6FFD2F-3CF6-427A-851C-30F3DBB50D6E}" srcOrd="1" destOrd="0" parTransId="{4AA1C35C-FDAD-4F66-AE8F-C2E626E641C3}" sibTransId="{C99A81E6-60E2-47BA-A07B-7D8EE8429912}"/>
    <dgm:cxn modelId="{E3E625CD-E57A-4D45-AEEF-033D096E5094}" type="presOf" srcId="{D3E8472C-B06F-4F53-97D5-AB10BDFEE858}" destId="{37FC5476-5817-4BED-BE08-DCA8AAAF4216}" srcOrd="0" destOrd="0" presId="urn:microsoft.com/office/officeart/2005/8/layout/orgChart1"/>
    <dgm:cxn modelId="{63F8A1A2-CAC5-4FDD-9ADE-2BE3DFD85238}" type="presOf" srcId="{D2FDD5FF-5AF8-4043-9174-09DAAB433E8D}" destId="{EB21D251-EFB1-47F9-9E88-86A0138C8930}" srcOrd="0" destOrd="0" presId="urn:microsoft.com/office/officeart/2005/8/layout/orgChart1"/>
    <dgm:cxn modelId="{73B0D954-39A5-465E-BF2C-402F765042BA}" type="presOf" srcId="{57EBE2AD-EADB-4BAB-86C3-4D21D8A6ABE3}" destId="{232FC57B-6DD5-4052-8827-BCF93DEE9195}" srcOrd="0" destOrd="0" presId="urn:microsoft.com/office/officeart/2005/8/layout/orgChart1"/>
    <dgm:cxn modelId="{163D858D-616C-4F12-A4E3-FBB7ECB1AF62}" type="presOf" srcId="{3570F11E-876E-4B2A-9AB0-D97B6CFA2C36}" destId="{2EF019B7-E58C-4D50-A847-7C845C8193B8}" srcOrd="0" destOrd="0" presId="urn:microsoft.com/office/officeart/2005/8/layout/orgChart1"/>
    <dgm:cxn modelId="{204F227B-2145-40DD-BE65-2B3DEB0D6932}" type="presOf" srcId="{3F30FE22-5207-471A-93F5-14945F98BAE1}" destId="{15C80102-5D08-4015-AEB0-187ADC6FAFF6}" srcOrd="0" destOrd="0" presId="urn:microsoft.com/office/officeart/2005/8/layout/orgChart1"/>
    <dgm:cxn modelId="{EF078EAD-51B3-4AB2-A537-932FBDE8AB8E}" type="presOf" srcId="{03FF2039-0A10-4B08-A251-DFADC9E4A487}" destId="{F988F51F-6AC2-4D4E-9FC9-28C2A25ED0C4}" srcOrd="0" destOrd="0" presId="urn:microsoft.com/office/officeart/2005/8/layout/orgChart1"/>
    <dgm:cxn modelId="{C9A19965-B511-42AA-BF35-36EBF1496C92}" type="presOf" srcId="{2A911BE0-E9EC-46AA-B217-3A8068B3CD0C}" destId="{245A71C6-962A-4DE4-9DB2-2F001EE34E90}" srcOrd="0" destOrd="0" presId="urn:microsoft.com/office/officeart/2005/8/layout/orgChart1"/>
    <dgm:cxn modelId="{6DBF358D-94E5-46EA-B90B-1D792C1FC437}" type="presOf" srcId="{FE68F04C-48D5-45C8-95EC-57385F9A540F}" destId="{3DEC9385-053B-476F-9F25-47F1C7777DD8}" srcOrd="0" destOrd="0" presId="urn:microsoft.com/office/officeart/2005/8/layout/orgChart1"/>
    <dgm:cxn modelId="{202A8C9E-471E-4E0A-A4AE-9E2E9A236705}" srcId="{D3E8472C-B06F-4F53-97D5-AB10BDFEE858}" destId="{430AB98C-E7BB-45B3-A79A-0E2D7DC17033}" srcOrd="0" destOrd="0" parTransId="{93D506C5-B8B4-45B0-A2B7-3132AB2BAD26}" sibTransId="{9D636ED2-513D-4AC4-B0E9-7F732883265E}"/>
    <dgm:cxn modelId="{F33D4691-9D56-425E-9F83-7DE6F539947C}" srcId="{D6EAAE03-2C3E-4146-997C-C4F9564B8DD4}" destId="{4BAD7A51-3856-4C43-A161-D42CEC3774A1}" srcOrd="1" destOrd="0" parTransId="{509BF6AB-5536-43D8-961A-581DB51D91B8}" sibTransId="{E0FD9C8C-EE2E-449B-806B-B22AC48D6973}"/>
    <dgm:cxn modelId="{886D7555-9D15-4C57-B335-F111DDAC8614}" type="presOf" srcId="{03FF2039-0A10-4B08-A251-DFADC9E4A487}" destId="{8BBC5F97-B8EE-49D9-AF07-4B43B7C4AE30}" srcOrd="1" destOrd="0" presId="urn:microsoft.com/office/officeart/2005/8/layout/orgChart1"/>
    <dgm:cxn modelId="{425F74AF-555E-4DEB-B798-3E34BB0678F3}" type="presOf" srcId="{99BB4CF5-534D-4A72-A01D-6AAA96E12369}" destId="{54E3C3D7-6D66-4611-88BB-62956AB5DE81}" srcOrd="0" destOrd="0" presId="urn:microsoft.com/office/officeart/2005/8/layout/orgChart1"/>
    <dgm:cxn modelId="{940EB99C-6514-4800-9089-DA509F292D56}" type="presOf" srcId="{4BAD7A51-3856-4C43-A161-D42CEC3774A1}" destId="{2D14AA63-F19E-42B7-891D-8BFB8E083BA0}" srcOrd="0" destOrd="0" presId="urn:microsoft.com/office/officeart/2005/8/layout/orgChart1"/>
    <dgm:cxn modelId="{9535C535-51E6-4615-855D-83240FF50258}" type="presOf" srcId="{DAC03C85-E5C8-43A6-84ED-111E932EA893}" destId="{D8E26850-CC26-4DC7-89EE-2C3908EDB199}" srcOrd="0" destOrd="0" presId="urn:microsoft.com/office/officeart/2005/8/layout/orgChart1"/>
    <dgm:cxn modelId="{6FD937F1-26C9-40AB-BA7E-2D9AC93F58EC}" srcId="{74F7F72A-8820-43A3-8456-AB5A55906191}" destId="{03FF2039-0A10-4B08-A251-DFADC9E4A487}" srcOrd="1" destOrd="0" parTransId="{99BB4CF5-534D-4A72-A01D-6AAA96E12369}" sibTransId="{AAF777E7-54EF-4F63-8BD4-B5174B4E37EE}"/>
    <dgm:cxn modelId="{AA66EED7-9FAD-4092-830F-113898AEDE76}" srcId="{FE68F04C-48D5-45C8-95EC-57385F9A540F}" destId="{D3E8472C-B06F-4F53-97D5-AB10BDFEE858}" srcOrd="1" destOrd="0" parTransId="{498D8043-DD1F-4370-B018-8C2F5CA9E802}" sibTransId="{1CCC0CB9-7EF0-46CC-BF66-D0F27762F714}"/>
    <dgm:cxn modelId="{09B4F142-36CD-4400-A694-6CFE3E3D3B21}" type="presOf" srcId="{09095BBA-724D-44E2-AA29-5B8CD47ED5F2}" destId="{9548C40F-EA2A-41B4-A416-9A9CCF138A4E}" srcOrd="0" destOrd="0" presId="urn:microsoft.com/office/officeart/2005/8/layout/orgChart1"/>
    <dgm:cxn modelId="{00C17BD2-3411-497B-89C8-887D7BA177E1}" type="presOf" srcId="{D6EAAE03-2C3E-4146-997C-C4F9564B8DD4}" destId="{3A439EE1-C2F6-4C7A-8756-D1C4A68D2CE3}" srcOrd="0" destOrd="0" presId="urn:microsoft.com/office/officeart/2005/8/layout/orgChart1"/>
    <dgm:cxn modelId="{A6DF90BE-3BFA-4A19-A2AC-B19E3A9DBEA5}" srcId="{FE68F04C-48D5-45C8-95EC-57385F9A540F}" destId="{D6EAAE03-2C3E-4146-997C-C4F9564B8DD4}" srcOrd="0" destOrd="0" parTransId="{E8B16FFA-E209-497F-8DB8-4DF875C5EA6A}" sibTransId="{E83A5255-3606-41C0-AE15-1A2D573DB133}"/>
    <dgm:cxn modelId="{9DA5B441-3D8B-47CC-A198-D506CEDED275}" type="presOf" srcId="{D2AD3D16-232F-4DD5-8DF6-A44792DA4ECC}" destId="{58D68A6A-2240-4560-BD06-C3187E7DEFDF}" srcOrd="1" destOrd="0" presId="urn:microsoft.com/office/officeart/2005/8/layout/orgChart1"/>
    <dgm:cxn modelId="{95DD8EEA-B67E-436E-8EF9-47D9A877AB2C}" srcId="{74F7F72A-8820-43A3-8456-AB5A55906191}" destId="{3F30FE22-5207-471A-93F5-14945F98BAE1}" srcOrd="0" destOrd="0" parTransId="{2A911BE0-E9EC-46AA-B217-3A8068B3CD0C}" sibTransId="{79096254-B0C1-4803-9F6A-6D38A6DDB202}"/>
    <dgm:cxn modelId="{3ED26B98-0904-4260-AA25-E4DA8CF2E7FB}" type="presOf" srcId="{2B7982B9-7047-4639-AB14-B2FC0B97A914}" destId="{C17370E3-167D-47C9-BA5C-41C32B880DE9}" srcOrd="0" destOrd="0" presId="urn:microsoft.com/office/officeart/2005/8/layout/orgChart1"/>
    <dgm:cxn modelId="{F52DC6C7-CFEE-4A8C-9472-6ECBDBDF36FC}" type="presOf" srcId="{5D177DDA-6F9D-4D7B-8B5C-A79B7C2A3F83}" destId="{FAB93F98-7DB4-4E8A-B89F-080D41F7E365}" srcOrd="0" destOrd="0" presId="urn:microsoft.com/office/officeart/2005/8/layout/orgChart1"/>
    <dgm:cxn modelId="{A20D5D0B-37A5-4695-81B6-87C6F88C1D2A}" type="presOf" srcId="{C0BB11C7-B3CD-419C-AB90-42F2455CFDF2}" destId="{28AB7C92-4422-45DA-93E6-17BFF227E907}" srcOrd="0" destOrd="0" presId="urn:microsoft.com/office/officeart/2005/8/layout/orgChart1"/>
    <dgm:cxn modelId="{5323A0FF-746E-447B-9362-87D58E81C89F}" type="presOf" srcId="{2B7982B9-7047-4639-AB14-B2FC0B97A914}" destId="{E41265DE-0246-4956-BFCC-B8C7AFB4EF52}" srcOrd="1" destOrd="0" presId="urn:microsoft.com/office/officeart/2005/8/layout/orgChart1"/>
    <dgm:cxn modelId="{08A7EB6D-8893-4DF6-BE5F-287EEE4D0F9B}" srcId="{C0BB11C7-B3CD-419C-AB90-42F2455CFDF2}" destId="{59757685-E54E-4A8C-A024-A2679D6EAB37}" srcOrd="2" destOrd="0" parTransId="{9F8BE084-8B11-4A1D-B011-E830C8478EFD}" sibTransId="{5A087449-0F7D-4DBD-A132-4AD6108F8EE6}"/>
    <dgm:cxn modelId="{23411CA6-42BE-46C8-8A48-8F5F7538FFB4}" srcId="{B3C53603-B9D4-4448-BFC6-02D2D08827CC}" destId="{D2AD3D16-232F-4DD5-8DF6-A44792DA4ECC}" srcOrd="1" destOrd="0" parTransId="{09095BBA-724D-44E2-AA29-5B8CD47ED5F2}" sibTransId="{62DC65CA-9F54-497B-9991-FAF4A0AF976F}"/>
    <dgm:cxn modelId="{3434A754-44E9-4D52-A806-37018E9AD731}" srcId="{B3C53603-B9D4-4448-BFC6-02D2D08827CC}" destId="{FE68F04C-48D5-45C8-95EC-57385F9A540F}" srcOrd="0" destOrd="0" parTransId="{DAC03C85-E5C8-43A6-84ED-111E932EA893}" sibTransId="{A3103150-05E9-473A-96EB-F03285BB9EDB}"/>
    <dgm:cxn modelId="{84073227-5499-4F47-BC8B-721E7780BF52}" type="presOf" srcId="{D3E8472C-B06F-4F53-97D5-AB10BDFEE858}" destId="{DF9FDA54-A48E-41C9-B444-27FF662AB7D8}" srcOrd="1" destOrd="0" presId="urn:microsoft.com/office/officeart/2005/8/layout/orgChart1"/>
    <dgm:cxn modelId="{4847A24C-A9E0-44C3-97D4-772907F3F3B6}" type="presOf" srcId="{01F96F6F-7DA2-4956-A322-85A97F4015DC}" destId="{298FEFA4-D30E-4B85-BFC9-415812CC6803}" srcOrd="0" destOrd="0" presId="urn:microsoft.com/office/officeart/2005/8/layout/orgChart1"/>
    <dgm:cxn modelId="{A5623BAF-0166-4086-891F-A372E355AC08}" type="presOf" srcId="{E8B16FFA-E209-497F-8DB8-4DF875C5EA6A}" destId="{0A9A9523-4876-47ED-AFB4-9DA06A0E9DC7}" srcOrd="0" destOrd="0" presId="urn:microsoft.com/office/officeart/2005/8/layout/orgChart1"/>
    <dgm:cxn modelId="{8DB38F33-6688-4C8B-8836-56D754584348}" srcId="{D3E8472C-B06F-4F53-97D5-AB10BDFEE858}" destId="{2B7982B9-7047-4639-AB14-B2FC0B97A914}" srcOrd="1" destOrd="0" parTransId="{1FC31EE2-E4A0-4910-B3ED-B62B5B33CE05}" sibTransId="{6E1D6E62-B373-4CC3-99E5-FB0330223CE7}"/>
    <dgm:cxn modelId="{A29B6F0B-03CF-4C88-984F-4A7CB352B1B9}" type="presOf" srcId="{7E437277-BA3A-4F8B-9A7A-04A3813141C4}" destId="{09C55205-D8A1-4050-852C-DF0CB66067B7}" srcOrd="0" destOrd="0" presId="urn:microsoft.com/office/officeart/2005/8/layout/orgChart1"/>
    <dgm:cxn modelId="{ABF837BC-9EFE-4FCB-948F-1A655E2CAD71}" srcId="{59757685-E54E-4A8C-A024-A2679D6EAB37}" destId="{5D177DDA-6F9D-4D7B-8B5C-A79B7C2A3F83}" srcOrd="0" destOrd="0" parTransId="{7CF563CD-B6B3-4D53-B3B8-20A3842C5B8D}" sibTransId="{7E51B6D3-54FC-47F5-915E-B617D1DEE7D0}"/>
    <dgm:cxn modelId="{6C04A21F-90BF-416B-81E3-E6DB2EF60EC1}" type="presOf" srcId="{57EBE2AD-EADB-4BAB-86C3-4D21D8A6ABE3}" destId="{1F32DF2A-7691-463D-BA68-83C56753AC34}" srcOrd="1" destOrd="0" presId="urn:microsoft.com/office/officeart/2005/8/layout/orgChart1"/>
    <dgm:cxn modelId="{D609002E-580F-4FD8-BF06-AE21E462960D}" srcId="{D6EAAE03-2C3E-4146-997C-C4F9564B8DD4}" destId="{7E437277-BA3A-4F8B-9A7A-04A3813141C4}" srcOrd="0" destOrd="0" parTransId="{D2FDD5FF-5AF8-4043-9174-09DAAB433E8D}" sibTransId="{504A383B-2E6B-44FF-9E09-AACDF933A7BA}"/>
    <dgm:cxn modelId="{CE3D0975-4B24-48D5-9D34-2B3129C623D7}" type="presOf" srcId="{DE6FFD2F-3CF6-427A-851C-30F3DBB50D6E}" destId="{4FD8DF24-39FC-4588-B13B-336BE3ACB330}" srcOrd="0" destOrd="0" presId="urn:microsoft.com/office/officeart/2005/8/layout/orgChart1"/>
    <dgm:cxn modelId="{BC02410B-3DED-454D-9531-948616F9F38C}" type="presOf" srcId="{75B5D101-E35B-43A3-8A18-CC88F67D5732}" destId="{81D8D4B4-5A53-43A5-9734-C1F1A69E4787}" srcOrd="0" destOrd="0" presId="urn:microsoft.com/office/officeart/2005/8/layout/orgChart1"/>
    <dgm:cxn modelId="{4B8756EF-47FF-4E59-8184-BBBDD6F1B6DC}" type="presOf" srcId="{FE68F04C-48D5-45C8-95EC-57385F9A540F}" destId="{C00A5CB9-9621-47B1-BDF9-332CCE2B0993}" srcOrd="1" destOrd="0" presId="urn:microsoft.com/office/officeart/2005/8/layout/orgChart1"/>
    <dgm:cxn modelId="{0F8EFCEE-23BC-40FE-9D85-511DE91E7FE3}" type="presOf" srcId="{430AB98C-E7BB-45B3-A79A-0E2D7DC17033}" destId="{D158DA47-4929-454B-83FB-E7AAED39ADC6}" srcOrd="0" destOrd="0" presId="urn:microsoft.com/office/officeart/2005/8/layout/orgChart1"/>
    <dgm:cxn modelId="{09FD5B1E-89D8-4903-A4EB-610F1451B508}" type="presOf" srcId="{4BAD7A51-3856-4C43-A161-D42CEC3774A1}" destId="{BD2A966C-F592-43E3-ABC3-AF73700A3051}" srcOrd="1" destOrd="0" presId="urn:microsoft.com/office/officeart/2005/8/layout/orgChart1"/>
    <dgm:cxn modelId="{7764011E-5769-49F4-9912-BF0D6DBA0E12}" srcId="{B8A6ABF4-17CD-4376-A439-F8A77380ADE3}" destId="{B3C53603-B9D4-4448-BFC6-02D2D08827CC}" srcOrd="0" destOrd="0" parTransId="{54FF3ACF-54EC-418C-9448-D5E32FF41818}" sibTransId="{62E358E4-6640-4EF9-860A-40259B02852E}"/>
    <dgm:cxn modelId="{C1C32BDC-ADFF-457A-8197-470563510D8C}" srcId="{32ECABC0-BE7A-4EE7-9962-E8D5CA55DBFC}" destId="{57EBE2AD-EADB-4BAB-86C3-4D21D8A6ABE3}" srcOrd="0" destOrd="0" parTransId="{75B5D101-E35B-43A3-8A18-CC88F67D5732}" sibTransId="{3902D3F4-8CDF-4A69-B954-AFB231AF3265}"/>
    <dgm:cxn modelId="{3988C40D-0359-4AB8-8128-DB5327A74278}" type="presOf" srcId="{93D506C5-B8B4-45B0-A2B7-3132AB2BAD26}" destId="{26AE9895-097B-4D3F-85D4-ECB0265E2789}" srcOrd="0" destOrd="0" presId="urn:microsoft.com/office/officeart/2005/8/layout/orgChart1"/>
    <dgm:cxn modelId="{BFE39778-B893-456B-995E-2B8724DEE5B1}" type="presOf" srcId="{74F7F72A-8820-43A3-8456-AB5A55906191}" destId="{E5B0A24A-615D-4650-983C-7D467B7EDF2E}" srcOrd="1" destOrd="0" presId="urn:microsoft.com/office/officeart/2005/8/layout/orgChart1"/>
    <dgm:cxn modelId="{ADEC9C79-9CB6-4671-95D6-337A3A5F40EE}" type="presOf" srcId="{B3C53603-B9D4-4448-BFC6-02D2D08827CC}" destId="{38BBBDF7-E948-4336-9028-6DDE15812103}" srcOrd="0" destOrd="0" presId="urn:microsoft.com/office/officeart/2005/8/layout/orgChart1"/>
    <dgm:cxn modelId="{31D93440-EE4F-4C1E-9A4B-D54B6CD7C07A}" type="presOf" srcId="{32ECABC0-BE7A-4EE7-9962-E8D5CA55DBFC}" destId="{691D434B-A6E2-404B-9A4B-8D37B57398C7}" srcOrd="1" destOrd="0" presId="urn:microsoft.com/office/officeart/2005/8/layout/orgChart1"/>
    <dgm:cxn modelId="{9CF8A24F-44D1-40F2-A218-8AB6A0482865}" type="presOf" srcId="{74F7F72A-8820-43A3-8456-AB5A55906191}" destId="{A5916A6F-4A78-4A80-8919-2EFBC718AF29}" srcOrd="0" destOrd="0" presId="urn:microsoft.com/office/officeart/2005/8/layout/orgChart1"/>
    <dgm:cxn modelId="{3F070BFE-2EA6-4508-9552-D13F6527C3CD}" type="presOf" srcId="{01F96F6F-7DA2-4956-A322-85A97F4015DC}" destId="{E395B448-89ED-489B-9F4C-2141586E5EB3}" srcOrd="1" destOrd="0" presId="urn:microsoft.com/office/officeart/2005/8/layout/orgChart1"/>
    <dgm:cxn modelId="{FC17F5EC-C2D9-42FE-91B2-7A0FF9A8C78E}" type="presOf" srcId="{DE6FFD2F-3CF6-427A-851C-30F3DBB50D6E}" destId="{5D2E3C3A-9048-4C28-82AB-E876C0903C7D}" srcOrd="1" destOrd="0" presId="urn:microsoft.com/office/officeart/2005/8/layout/orgChart1"/>
    <dgm:cxn modelId="{5D94ADF8-55A6-4B94-8777-E8AA9A7E92A1}" type="presOf" srcId="{B8A6ABF4-17CD-4376-A439-F8A77380ADE3}" destId="{DE0BF103-3854-4904-910D-D5CF39E52AE4}" srcOrd="0" destOrd="0" presId="urn:microsoft.com/office/officeart/2005/8/layout/orgChart1"/>
    <dgm:cxn modelId="{FAD242B6-5DEC-4CD5-82F5-48D116C344B1}" srcId="{32ECABC0-BE7A-4EE7-9962-E8D5CA55DBFC}" destId="{01F96F6F-7DA2-4956-A322-85A97F4015DC}" srcOrd="1" destOrd="0" parTransId="{C1A30AE5-0FCB-46A1-B2EE-B7902A5C580C}" sibTransId="{75CB871B-5CB4-4740-9307-E0295FC525B4}"/>
    <dgm:cxn modelId="{6676B2C5-839F-4A3E-8A47-C5F07DF6525D}" type="presOf" srcId="{9F8BE084-8B11-4A1D-B011-E830C8478EFD}" destId="{D74A5AAB-3F8C-4D08-B888-AB1EB410F4B5}" srcOrd="0" destOrd="0" presId="urn:microsoft.com/office/officeart/2005/8/layout/orgChart1"/>
    <dgm:cxn modelId="{CBCF8D72-705E-41F6-BBE1-1F1825F51097}" type="presOf" srcId="{509BF6AB-5536-43D8-961A-581DB51D91B8}" destId="{859B2531-2788-463E-ABD3-8C9045F7D30C}" srcOrd="0" destOrd="0" presId="urn:microsoft.com/office/officeart/2005/8/layout/orgChart1"/>
    <dgm:cxn modelId="{88C79A8A-3E16-48F3-B8E6-33AB014A3747}" type="presOf" srcId="{D6EAAE03-2C3E-4146-997C-C4F9564B8DD4}" destId="{A9BF40C2-14D3-4639-839C-D50755FA359B}" srcOrd="1" destOrd="0" presId="urn:microsoft.com/office/officeart/2005/8/layout/orgChart1"/>
    <dgm:cxn modelId="{AB323FF2-1001-4406-8E26-5321F21ED447}" srcId="{C0BB11C7-B3CD-419C-AB90-42F2455CFDF2}" destId="{32ECABC0-BE7A-4EE7-9962-E8D5CA55DBFC}" srcOrd="0" destOrd="0" parTransId="{3570F11E-876E-4B2A-9AB0-D97B6CFA2C36}" sibTransId="{4E8C8582-17D6-4BE4-A741-C06950F4B551}"/>
    <dgm:cxn modelId="{BD809E62-25FB-4FBF-9BEB-895EEF22BA15}" type="presOf" srcId="{32ECABC0-BE7A-4EE7-9962-E8D5CA55DBFC}" destId="{0AD9E773-28B4-49A3-AC95-F1B898CDC3C6}" srcOrd="0" destOrd="0" presId="urn:microsoft.com/office/officeart/2005/8/layout/orgChart1"/>
    <dgm:cxn modelId="{154EE892-6305-4EB0-9F25-BF5433769D36}" type="presOf" srcId="{7CF563CD-B6B3-4D53-B3B8-20A3842C5B8D}" destId="{786ACDD8-C46C-4FAF-B156-7DB0CBC440F9}" srcOrd="0" destOrd="0" presId="urn:microsoft.com/office/officeart/2005/8/layout/orgChart1"/>
    <dgm:cxn modelId="{C632FA55-0E38-4F9A-9FE7-40D0CD7E64DF}" type="presOf" srcId="{C0BB11C7-B3CD-419C-AB90-42F2455CFDF2}" destId="{5B3BF6A2-C147-4BA8-95BF-C98F7043F940}" srcOrd="1" destOrd="0" presId="urn:microsoft.com/office/officeart/2005/8/layout/orgChart1"/>
    <dgm:cxn modelId="{ABA5E053-EB8E-4F6B-8824-EA307B758B8A}" type="presOf" srcId="{5C5BB9BC-23D2-4C7C-833A-F2D2957285C4}" destId="{FAA61685-A807-444C-BF8A-3A5E028C2097}" srcOrd="0" destOrd="0" presId="urn:microsoft.com/office/officeart/2005/8/layout/orgChart1"/>
    <dgm:cxn modelId="{ACD126D3-6902-48D5-952A-9B2CF8B074B0}" type="presOf" srcId="{B3C53603-B9D4-4448-BFC6-02D2D08827CC}" destId="{D20185DA-7E50-4F96-B21C-B5396E892493}" srcOrd="1" destOrd="0" presId="urn:microsoft.com/office/officeart/2005/8/layout/orgChart1"/>
    <dgm:cxn modelId="{3582363C-643C-4AD8-BA34-B7D78DA95BB5}" type="presOf" srcId="{430AB98C-E7BB-45B3-A79A-0E2D7DC17033}" destId="{BC4825DA-356E-422B-B295-04C1D1CFFD93}" srcOrd="1" destOrd="0" presId="urn:microsoft.com/office/officeart/2005/8/layout/orgChart1"/>
    <dgm:cxn modelId="{C5F83FC6-2888-4635-8733-2251BDAAFA10}" type="presOf" srcId="{7E437277-BA3A-4F8B-9A7A-04A3813141C4}" destId="{F49C890E-1BD2-4339-9DA4-3B93DD5DBF04}" srcOrd="1" destOrd="0" presId="urn:microsoft.com/office/officeart/2005/8/layout/orgChart1"/>
    <dgm:cxn modelId="{4589DE46-B469-4F09-83C9-4A9D93881DBE}" type="presOf" srcId="{59757685-E54E-4A8C-A024-A2679D6EAB37}" destId="{41F9A19D-768E-4768-A5C4-142CC70B6DA8}" srcOrd="1" destOrd="0" presId="urn:microsoft.com/office/officeart/2005/8/layout/orgChart1"/>
    <dgm:cxn modelId="{4F373934-D326-4658-960F-9E53E3A9DED5}" type="presParOf" srcId="{DE0BF103-3854-4904-910D-D5CF39E52AE4}" destId="{9C335FF5-104F-4C89-B06A-5CB32DC735C3}" srcOrd="0" destOrd="0" presId="urn:microsoft.com/office/officeart/2005/8/layout/orgChart1"/>
    <dgm:cxn modelId="{806E971C-D812-4A16-A6A6-F5CECF5A4E92}" type="presParOf" srcId="{9C335FF5-104F-4C89-B06A-5CB32DC735C3}" destId="{7FBFAEED-120D-454E-8BFD-E93724AD862F}" srcOrd="0" destOrd="0" presId="urn:microsoft.com/office/officeart/2005/8/layout/orgChart1"/>
    <dgm:cxn modelId="{EE86D31A-5A22-4CA2-BC75-1FCB330AD1F5}" type="presParOf" srcId="{7FBFAEED-120D-454E-8BFD-E93724AD862F}" destId="{38BBBDF7-E948-4336-9028-6DDE15812103}" srcOrd="0" destOrd="0" presId="urn:microsoft.com/office/officeart/2005/8/layout/orgChart1"/>
    <dgm:cxn modelId="{B807FA21-2ECB-4969-BCBA-4B03E9954A3A}" type="presParOf" srcId="{7FBFAEED-120D-454E-8BFD-E93724AD862F}" destId="{D20185DA-7E50-4F96-B21C-B5396E892493}" srcOrd="1" destOrd="0" presId="urn:microsoft.com/office/officeart/2005/8/layout/orgChart1"/>
    <dgm:cxn modelId="{5D4A04F4-E80A-421D-8A0D-F3B100CC9A6A}" type="presParOf" srcId="{9C335FF5-104F-4C89-B06A-5CB32DC735C3}" destId="{7A642281-B130-4F74-B5EB-9B4C615F5797}" srcOrd="1" destOrd="0" presId="urn:microsoft.com/office/officeart/2005/8/layout/orgChart1"/>
    <dgm:cxn modelId="{BA48E29C-23F3-4190-9C0F-DF72EB6EFC95}" type="presParOf" srcId="{7A642281-B130-4F74-B5EB-9B4C615F5797}" destId="{D8E26850-CC26-4DC7-89EE-2C3908EDB199}" srcOrd="0" destOrd="0" presId="urn:microsoft.com/office/officeart/2005/8/layout/orgChart1"/>
    <dgm:cxn modelId="{11ECE3EB-22B4-4D1D-8173-F83343C0C845}" type="presParOf" srcId="{7A642281-B130-4F74-B5EB-9B4C615F5797}" destId="{A377B1E1-4EBE-4FC6-9538-2627185A45A5}" srcOrd="1" destOrd="0" presId="urn:microsoft.com/office/officeart/2005/8/layout/orgChart1"/>
    <dgm:cxn modelId="{EEDC2AEF-F92B-41C3-91F6-9F719D636597}" type="presParOf" srcId="{A377B1E1-4EBE-4FC6-9538-2627185A45A5}" destId="{241F084B-D12C-4A59-832B-598E93D9C8AA}" srcOrd="0" destOrd="0" presId="urn:microsoft.com/office/officeart/2005/8/layout/orgChart1"/>
    <dgm:cxn modelId="{1A286C62-A9CC-4ED2-961C-3B52C068F14C}" type="presParOf" srcId="{241F084B-D12C-4A59-832B-598E93D9C8AA}" destId="{3DEC9385-053B-476F-9F25-47F1C7777DD8}" srcOrd="0" destOrd="0" presId="urn:microsoft.com/office/officeart/2005/8/layout/orgChart1"/>
    <dgm:cxn modelId="{FB80E34F-4447-458D-AA91-311AD6C100FB}" type="presParOf" srcId="{241F084B-D12C-4A59-832B-598E93D9C8AA}" destId="{C00A5CB9-9621-47B1-BDF9-332CCE2B0993}" srcOrd="1" destOrd="0" presId="urn:microsoft.com/office/officeart/2005/8/layout/orgChart1"/>
    <dgm:cxn modelId="{AE9AB025-5476-4FAB-9A16-BD93B1569399}" type="presParOf" srcId="{A377B1E1-4EBE-4FC6-9538-2627185A45A5}" destId="{6E187B84-612B-46A7-AA0C-19797E65869C}" srcOrd="1" destOrd="0" presId="urn:microsoft.com/office/officeart/2005/8/layout/orgChart1"/>
    <dgm:cxn modelId="{8626BC72-43E4-4C71-8DC4-71F75425A826}" type="presParOf" srcId="{6E187B84-612B-46A7-AA0C-19797E65869C}" destId="{0A9A9523-4876-47ED-AFB4-9DA06A0E9DC7}" srcOrd="0" destOrd="0" presId="urn:microsoft.com/office/officeart/2005/8/layout/orgChart1"/>
    <dgm:cxn modelId="{DF367667-48B6-4A28-ABD7-9E8FD6A6959C}" type="presParOf" srcId="{6E187B84-612B-46A7-AA0C-19797E65869C}" destId="{DC8A50FF-5F74-4EEB-AA19-46A4180DB5E4}" srcOrd="1" destOrd="0" presId="urn:microsoft.com/office/officeart/2005/8/layout/orgChart1"/>
    <dgm:cxn modelId="{E117DB94-8C6A-46FD-BCB1-3A4A54716CFD}" type="presParOf" srcId="{DC8A50FF-5F74-4EEB-AA19-46A4180DB5E4}" destId="{80C86787-4CA7-410F-A14B-137375BBB218}" srcOrd="0" destOrd="0" presId="urn:microsoft.com/office/officeart/2005/8/layout/orgChart1"/>
    <dgm:cxn modelId="{7A4D354F-D7C5-4C77-A090-37619FC16EDC}" type="presParOf" srcId="{80C86787-4CA7-410F-A14B-137375BBB218}" destId="{3A439EE1-C2F6-4C7A-8756-D1C4A68D2CE3}" srcOrd="0" destOrd="0" presId="urn:microsoft.com/office/officeart/2005/8/layout/orgChart1"/>
    <dgm:cxn modelId="{E99BA925-480A-4A03-98C7-9A90327A895F}" type="presParOf" srcId="{80C86787-4CA7-410F-A14B-137375BBB218}" destId="{A9BF40C2-14D3-4639-839C-D50755FA359B}" srcOrd="1" destOrd="0" presId="urn:microsoft.com/office/officeart/2005/8/layout/orgChart1"/>
    <dgm:cxn modelId="{7085B4A1-0B06-4FA9-A2EA-FBA9CC51ED14}" type="presParOf" srcId="{DC8A50FF-5F74-4EEB-AA19-46A4180DB5E4}" destId="{D7090C4D-04B8-4C45-961C-D1F6330A2B05}" srcOrd="1" destOrd="0" presId="urn:microsoft.com/office/officeart/2005/8/layout/orgChart1"/>
    <dgm:cxn modelId="{AC2A016E-EA5D-40E3-A19B-53364295CE6B}" type="presParOf" srcId="{D7090C4D-04B8-4C45-961C-D1F6330A2B05}" destId="{EB21D251-EFB1-47F9-9E88-86A0138C8930}" srcOrd="0" destOrd="0" presId="urn:microsoft.com/office/officeart/2005/8/layout/orgChart1"/>
    <dgm:cxn modelId="{BEA91422-BEAD-42BE-B8E6-9179ECCCF90F}" type="presParOf" srcId="{D7090C4D-04B8-4C45-961C-D1F6330A2B05}" destId="{83F894C8-DD3A-474F-8C64-FCDBEA83F027}" srcOrd="1" destOrd="0" presId="urn:microsoft.com/office/officeart/2005/8/layout/orgChart1"/>
    <dgm:cxn modelId="{E259F1EF-52C3-4016-8942-2D2C5F95F14D}" type="presParOf" srcId="{83F894C8-DD3A-474F-8C64-FCDBEA83F027}" destId="{4CCFB3F5-6B67-485A-9446-EAA97C707982}" srcOrd="0" destOrd="0" presId="urn:microsoft.com/office/officeart/2005/8/layout/orgChart1"/>
    <dgm:cxn modelId="{05367923-CB9C-4304-B766-D287FD9EB8DE}" type="presParOf" srcId="{4CCFB3F5-6B67-485A-9446-EAA97C707982}" destId="{09C55205-D8A1-4050-852C-DF0CB66067B7}" srcOrd="0" destOrd="0" presId="urn:microsoft.com/office/officeart/2005/8/layout/orgChart1"/>
    <dgm:cxn modelId="{A96465A1-1B87-4AFF-A267-673EA5862101}" type="presParOf" srcId="{4CCFB3F5-6B67-485A-9446-EAA97C707982}" destId="{F49C890E-1BD2-4339-9DA4-3B93DD5DBF04}" srcOrd="1" destOrd="0" presId="urn:microsoft.com/office/officeart/2005/8/layout/orgChart1"/>
    <dgm:cxn modelId="{9C9AC92D-DD91-4AB6-B4F8-F955D37A4DB2}" type="presParOf" srcId="{83F894C8-DD3A-474F-8C64-FCDBEA83F027}" destId="{72F51FE1-9378-409A-96AA-351461D17F7F}" srcOrd="1" destOrd="0" presId="urn:microsoft.com/office/officeart/2005/8/layout/orgChart1"/>
    <dgm:cxn modelId="{C2C3FE26-DC5D-4460-A54E-93A3872E5306}" type="presParOf" srcId="{83F894C8-DD3A-474F-8C64-FCDBEA83F027}" destId="{44147100-5E56-44B6-849D-30D08867824B}" srcOrd="2" destOrd="0" presId="urn:microsoft.com/office/officeart/2005/8/layout/orgChart1"/>
    <dgm:cxn modelId="{D9A81E79-6B47-4D88-9EA9-26A8FE4D6CB6}" type="presParOf" srcId="{D7090C4D-04B8-4C45-961C-D1F6330A2B05}" destId="{859B2531-2788-463E-ABD3-8C9045F7D30C}" srcOrd="2" destOrd="0" presId="urn:microsoft.com/office/officeart/2005/8/layout/orgChart1"/>
    <dgm:cxn modelId="{2BB69EA7-168D-4C23-952D-CC0DB86D9C58}" type="presParOf" srcId="{D7090C4D-04B8-4C45-961C-D1F6330A2B05}" destId="{CD00A908-739F-47B8-8E89-2089FC06D60E}" srcOrd="3" destOrd="0" presId="urn:microsoft.com/office/officeart/2005/8/layout/orgChart1"/>
    <dgm:cxn modelId="{D3A969BA-3998-47B5-8E99-5FDE323EF16E}" type="presParOf" srcId="{CD00A908-739F-47B8-8E89-2089FC06D60E}" destId="{2E95E18A-45CA-46C1-9CC5-52FADBC43244}" srcOrd="0" destOrd="0" presId="urn:microsoft.com/office/officeart/2005/8/layout/orgChart1"/>
    <dgm:cxn modelId="{D5531D2C-DE33-4613-9898-228ECEFD8967}" type="presParOf" srcId="{2E95E18A-45CA-46C1-9CC5-52FADBC43244}" destId="{2D14AA63-F19E-42B7-891D-8BFB8E083BA0}" srcOrd="0" destOrd="0" presId="urn:microsoft.com/office/officeart/2005/8/layout/orgChart1"/>
    <dgm:cxn modelId="{B929A258-C22A-4344-810A-552A28A6808B}" type="presParOf" srcId="{2E95E18A-45CA-46C1-9CC5-52FADBC43244}" destId="{BD2A966C-F592-43E3-ABC3-AF73700A3051}" srcOrd="1" destOrd="0" presId="urn:microsoft.com/office/officeart/2005/8/layout/orgChart1"/>
    <dgm:cxn modelId="{947D5F9C-5DED-4F1D-A3B6-09F71409FFE9}" type="presParOf" srcId="{CD00A908-739F-47B8-8E89-2089FC06D60E}" destId="{85B54AA9-4172-4EBC-8274-D169AA25782B}" srcOrd="1" destOrd="0" presId="urn:microsoft.com/office/officeart/2005/8/layout/orgChart1"/>
    <dgm:cxn modelId="{63A1E97F-473F-4D20-895E-42E6F11A982D}" type="presParOf" srcId="{CD00A908-739F-47B8-8E89-2089FC06D60E}" destId="{C5953A96-2E53-478F-9A8B-AE599063A1A1}" srcOrd="2" destOrd="0" presId="urn:microsoft.com/office/officeart/2005/8/layout/orgChart1"/>
    <dgm:cxn modelId="{8326A1CD-98E8-406A-AC86-F916BF551831}" type="presParOf" srcId="{DC8A50FF-5F74-4EEB-AA19-46A4180DB5E4}" destId="{B522D91B-1C3E-46D4-94A7-525E1CA26881}" srcOrd="2" destOrd="0" presId="urn:microsoft.com/office/officeart/2005/8/layout/orgChart1"/>
    <dgm:cxn modelId="{F72F24EA-E4C5-4967-8D95-DC54E368897E}" type="presParOf" srcId="{6E187B84-612B-46A7-AA0C-19797E65869C}" destId="{6156F79A-7DFF-4FF8-82BA-5FE73400AFEF}" srcOrd="2" destOrd="0" presId="urn:microsoft.com/office/officeart/2005/8/layout/orgChart1"/>
    <dgm:cxn modelId="{E480C2B3-0E0C-472E-9F5A-D278D89A2DBE}" type="presParOf" srcId="{6E187B84-612B-46A7-AA0C-19797E65869C}" destId="{119E1602-EF7D-48A6-96D2-070BE5AB91F2}" srcOrd="3" destOrd="0" presId="urn:microsoft.com/office/officeart/2005/8/layout/orgChart1"/>
    <dgm:cxn modelId="{65428C9D-EDBD-46CF-BBB0-444E44B433E8}" type="presParOf" srcId="{119E1602-EF7D-48A6-96D2-070BE5AB91F2}" destId="{90E6DCB6-543C-4FA5-83F4-E88C67B2CA1B}" srcOrd="0" destOrd="0" presId="urn:microsoft.com/office/officeart/2005/8/layout/orgChart1"/>
    <dgm:cxn modelId="{26966352-73F2-4774-AFAE-E98877932B5D}" type="presParOf" srcId="{90E6DCB6-543C-4FA5-83F4-E88C67B2CA1B}" destId="{37FC5476-5817-4BED-BE08-DCA8AAAF4216}" srcOrd="0" destOrd="0" presId="urn:microsoft.com/office/officeart/2005/8/layout/orgChart1"/>
    <dgm:cxn modelId="{8225683C-0D32-4516-88DE-47D5F90129CF}" type="presParOf" srcId="{90E6DCB6-543C-4FA5-83F4-E88C67B2CA1B}" destId="{DF9FDA54-A48E-41C9-B444-27FF662AB7D8}" srcOrd="1" destOrd="0" presId="urn:microsoft.com/office/officeart/2005/8/layout/orgChart1"/>
    <dgm:cxn modelId="{9AB700CF-E3B2-492E-831F-6C0E1FD3345C}" type="presParOf" srcId="{119E1602-EF7D-48A6-96D2-070BE5AB91F2}" destId="{23C21DA1-68FF-4B46-B57E-84E99C184ED0}" srcOrd="1" destOrd="0" presId="urn:microsoft.com/office/officeart/2005/8/layout/orgChart1"/>
    <dgm:cxn modelId="{4F25F309-39BC-4F64-867B-E98B802C9E77}" type="presParOf" srcId="{23C21DA1-68FF-4B46-B57E-84E99C184ED0}" destId="{26AE9895-097B-4D3F-85D4-ECB0265E2789}" srcOrd="0" destOrd="0" presId="urn:microsoft.com/office/officeart/2005/8/layout/orgChart1"/>
    <dgm:cxn modelId="{61E9C045-8F4D-4A23-A28A-DA288441B6B7}" type="presParOf" srcId="{23C21DA1-68FF-4B46-B57E-84E99C184ED0}" destId="{FE2529E5-BF58-4999-946A-4CA32126838B}" srcOrd="1" destOrd="0" presId="urn:microsoft.com/office/officeart/2005/8/layout/orgChart1"/>
    <dgm:cxn modelId="{BAEB38B1-ED88-4908-A8EA-90006D060731}" type="presParOf" srcId="{FE2529E5-BF58-4999-946A-4CA32126838B}" destId="{E01ADDEB-07B6-4341-9E5B-92C8AAC3AB0E}" srcOrd="0" destOrd="0" presId="urn:microsoft.com/office/officeart/2005/8/layout/orgChart1"/>
    <dgm:cxn modelId="{C667CD0E-B581-43C0-B83C-457124B6BCC6}" type="presParOf" srcId="{E01ADDEB-07B6-4341-9E5B-92C8AAC3AB0E}" destId="{D158DA47-4929-454B-83FB-E7AAED39ADC6}" srcOrd="0" destOrd="0" presId="urn:microsoft.com/office/officeart/2005/8/layout/orgChart1"/>
    <dgm:cxn modelId="{48C56033-9190-40C0-85E2-8DADC85CB451}" type="presParOf" srcId="{E01ADDEB-07B6-4341-9E5B-92C8AAC3AB0E}" destId="{BC4825DA-356E-422B-B295-04C1D1CFFD93}" srcOrd="1" destOrd="0" presId="urn:microsoft.com/office/officeart/2005/8/layout/orgChart1"/>
    <dgm:cxn modelId="{C87B52A3-2A57-4303-882D-FE5A4F1B9900}" type="presParOf" srcId="{FE2529E5-BF58-4999-946A-4CA32126838B}" destId="{6D4FAEE6-031D-4086-88CD-0DC3A50EE8C8}" srcOrd="1" destOrd="0" presId="urn:microsoft.com/office/officeart/2005/8/layout/orgChart1"/>
    <dgm:cxn modelId="{DC27FB14-1397-44C8-BE55-C9596485380D}" type="presParOf" srcId="{FE2529E5-BF58-4999-946A-4CA32126838B}" destId="{83BA983A-FD0A-4273-8F3F-E2494A59C285}" srcOrd="2" destOrd="0" presId="urn:microsoft.com/office/officeart/2005/8/layout/orgChart1"/>
    <dgm:cxn modelId="{7247FF7B-A7FB-4627-A66F-5D5DD3397730}" type="presParOf" srcId="{23C21DA1-68FF-4B46-B57E-84E99C184ED0}" destId="{0E666A0F-5DE1-4C06-8767-24A930880C89}" srcOrd="2" destOrd="0" presId="urn:microsoft.com/office/officeart/2005/8/layout/orgChart1"/>
    <dgm:cxn modelId="{67E9EA5B-145F-47AE-B7A1-F5A5300BACE7}" type="presParOf" srcId="{23C21DA1-68FF-4B46-B57E-84E99C184ED0}" destId="{2E86AFFF-BF58-4C81-A545-61AC8D422601}" srcOrd="3" destOrd="0" presId="urn:microsoft.com/office/officeart/2005/8/layout/orgChart1"/>
    <dgm:cxn modelId="{878C39F1-EAF9-4A1F-9E55-FDE0BC132575}" type="presParOf" srcId="{2E86AFFF-BF58-4C81-A545-61AC8D422601}" destId="{7008DDB1-DD6A-4E0D-BEBD-EE1BD11521F6}" srcOrd="0" destOrd="0" presId="urn:microsoft.com/office/officeart/2005/8/layout/orgChart1"/>
    <dgm:cxn modelId="{F913872A-CBFE-4E7C-8B02-B962439E4174}" type="presParOf" srcId="{7008DDB1-DD6A-4E0D-BEBD-EE1BD11521F6}" destId="{C17370E3-167D-47C9-BA5C-41C32B880DE9}" srcOrd="0" destOrd="0" presId="urn:microsoft.com/office/officeart/2005/8/layout/orgChart1"/>
    <dgm:cxn modelId="{3E10EEF7-AAC5-4261-878D-32E5FAA333AC}" type="presParOf" srcId="{7008DDB1-DD6A-4E0D-BEBD-EE1BD11521F6}" destId="{E41265DE-0246-4956-BFCC-B8C7AFB4EF52}" srcOrd="1" destOrd="0" presId="urn:microsoft.com/office/officeart/2005/8/layout/orgChart1"/>
    <dgm:cxn modelId="{C40BC06A-20CE-4C83-8837-C0508B02E1F5}" type="presParOf" srcId="{2E86AFFF-BF58-4C81-A545-61AC8D422601}" destId="{0DF46B34-FBFE-4A92-B256-C77F219BEB58}" srcOrd="1" destOrd="0" presId="urn:microsoft.com/office/officeart/2005/8/layout/orgChart1"/>
    <dgm:cxn modelId="{9A610C1E-FF6A-4E8A-B479-9E300620325E}" type="presParOf" srcId="{2E86AFFF-BF58-4C81-A545-61AC8D422601}" destId="{EC1870C6-BBA8-4A98-8AD5-E218D69E543F}" srcOrd="2" destOrd="0" presId="urn:microsoft.com/office/officeart/2005/8/layout/orgChart1"/>
    <dgm:cxn modelId="{B0EED11C-3401-4B90-B4ED-B35865CFEE4E}" type="presParOf" srcId="{119E1602-EF7D-48A6-96D2-070BE5AB91F2}" destId="{481E4059-4AA1-4B20-8377-BC1779DD36AB}" srcOrd="2" destOrd="0" presId="urn:microsoft.com/office/officeart/2005/8/layout/orgChart1"/>
    <dgm:cxn modelId="{79C5F8F1-8B26-40EB-A814-0CB6AFAA00CE}" type="presParOf" srcId="{A377B1E1-4EBE-4FC6-9538-2627185A45A5}" destId="{BD2A8315-D99C-4C9D-99C9-4592A0100BA8}" srcOrd="2" destOrd="0" presId="urn:microsoft.com/office/officeart/2005/8/layout/orgChart1"/>
    <dgm:cxn modelId="{227CECEE-C936-4549-B4FF-5E4185750961}" type="presParOf" srcId="{7A642281-B130-4F74-B5EB-9B4C615F5797}" destId="{9548C40F-EA2A-41B4-A416-9A9CCF138A4E}" srcOrd="2" destOrd="0" presId="urn:microsoft.com/office/officeart/2005/8/layout/orgChart1"/>
    <dgm:cxn modelId="{0686AA63-A33C-4EB2-BF5E-7256C1659854}" type="presParOf" srcId="{7A642281-B130-4F74-B5EB-9B4C615F5797}" destId="{16AB8536-A3BE-4481-8AE8-56F2C3C8E214}" srcOrd="3" destOrd="0" presId="urn:microsoft.com/office/officeart/2005/8/layout/orgChart1"/>
    <dgm:cxn modelId="{33B27CCA-5D07-4591-8111-18ECB471BFB9}" type="presParOf" srcId="{16AB8536-A3BE-4481-8AE8-56F2C3C8E214}" destId="{9A1C4E69-1AAF-475D-99F6-D70492AEF289}" srcOrd="0" destOrd="0" presId="urn:microsoft.com/office/officeart/2005/8/layout/orgChart1"/>
    <dgm:cxn modelId="{47725414-AB7B-4629-9760-E7728E251E10}" type="presParOf" srcId="{9A1C4E69-1AAF-475D-99F6-D70492AEF289}" destId="{04AFAE6E-A52C-4C6D-9A9B-15ACBD58F973}" srcOrd="0" destOrd="0" presId="urn:microsoft.com/office/officeart/2005/8/layout/orgChart1"/>
    <dgm:cxn modelId="{5BB1F52A-3AE6-4290-8657-EFCA56C7F7B8}" type="presParOf" srcId="{9A1C4E69-1AAF-475D-99F6-D70492AEF289}" destId="{58D68A6A-2240-4560-BD06-C3187E7DEFDF}" srcOrd="1" destOrd="0" presId="urn:microsoft.com/office/officeart/2005/8/layout/orgChart1"/>
    <dgm:cxn modelId="{4EAA15AC-9408-4EDE-BB61-4A9A3A9963B3}" type="presParOf" srcId="{16AB8536-A3BE-4481-8AE8-56F2C3C8E214}" destId="{9140F03F-54C3-4476-94DB-C4EF641A723B}" srcOrd="1" destOrd="0" presId="urn:microsoft.com/office/officeart/2005/8/layout/orgChart1"/>
    <dgm:cxn modelId="{6B71B386-EE83-40F2-9CFA-66032AF028D4}" type="presParOf" srcId="{16AB8536-A3BE-4481-8AE8-56F2C3C8E214}" destId="{0FC38CE0-C3FC-4631-BF19-D7D340D7F7B9}" srcOrd="2" destOrd="0" presId="urn:microsoft.com/office/officeart/2005/8/layout/orgChart1"/>
    <dgm:cxn modelId="{8FB59DD3-9D6B-4C60-B078-159AAF6EE983}" type="presParOf" srcId="{7A642281-B130-4F74-B5EB-9B4C615F5797}" destId="{FAA61685-A807-444C-BF8A-3A5E028C2097}" srcOrd="4" destOrd="0" presId="urn:microsoft.com/office/officeart/2005/8/layout/orgChart1"/>
    <dgm:cxn modelId="{F047BE7F-C2C3-4484-A3F5-7EC0703A3A81}" type="presParOf" srcId="{7A642281-B130-4F74-B5EB-9B4C615F5797}" destId="{78B0C8FB-74C4-47D2-9EC7-12AC47B0E976}" srcOrd="5" destOrd="0" presId="urn:microsoft.com/office/officeart/2005/8/layout/orgChart1"/>
    <dgm:cxn modelId="{75B716BF-5665-400C-9A2B-D54AC10550F1}" type="presParOf" srcId="{78B0C8FB-74C4-47D2-9EC7-12AC47B0E976}" destId="{CEB4FECF-DCCD-4925-966A-68C8B52E9FD5}" srcOrd="0" destOrd="0" presId="urn:microsoft.com/office/officeart/2005/8/layout/orgChart1"/>
    <dgm:cxn modelId="{B1CE8C80-2CD4-4492-90CC-B53384CDDC41}" type="presParOf" srcId="{CEB4FECF-DCCD-4925-966A-68C8B52E9FD5}" destId="{28AB7C92-4422-45DA-93E6-17BFF227E907}" srcOrd="0" destOrd="0" presId="urn:microsoft.com/office/officeart/2005/8/layout/orgChart1"/>
    <dgm:cxn modelId="{FEB51BDA-F3C9-4FBF-BD07-B748ED8FF06B}" type="presParOf" srcId="{CEB4FECF-DCCD-4925-966A-68C8B52E9FD5}" destId="{5B3BF6A2-C147-4BA8-95BF-C98F7043F940}" srcOrd="1" destOrd="0" presId="urn:microsoft.com/office/officeart/2005/8/layout/orgChart1"/>
    <dgm:cxn modelId="{970FE403-C500-4621-B370-966CFCEE606C}" type="presParOf" srcId="{78B0C8FB-74C4-47D2-9EC7-12AC47B0E976}" destId="{7928134D-2EA0-4F12-8F13-D8A986946FF5}" srcOrd="1" destOrd="0" presId="urn:microsoft.com/office/officeart/2005/8/layout/orgChart1"/>
    <dgm:cxn modelId="{E921F246-80B6-44FF-AF21-21B56FCFD3CA}" type="presParOf" srcId="{7928134D-2EA0-4F12-8F13-D8A986946FF5}" destId="{2EF019B7-E58C-4D50-A847-7C845C8193B8}" srcOrd="0" destOrd="0" presId="urn:microsoft.com/office/officeart/2005/8/layout/orgChart1"/>
    <dgm:cxn modelId="{B6CCEDFE-453C-484F-A972-6DB40EA4EF44}" type="presParOf" srcId="{7928134D-2EA0-4F12-8F13-D8A986946FF5}" destId="{51EC0DA4-552F-4A8C-9229-545A79AC7707}" srcOrd="1" destOrd="0" presId="urn:microsoft.com/office/officeart/2005/8/layout/orgChart1"/>
    <dgm:cxn modelId="{7819DC86-FF85-4FEE-B721-C6DF811392C7}" type="presParOf" srcId="{51EC0DA4-552F-4A8C-9229-545A79AC7707}" destId="{674985A5-C604-4B5C-96B8-016DD330CCE8}" srcOrd="0" destOrd="0" presId="urn:microsoft.com/office/officeart/2005/8/layout/orgChart1"/>
    <dgm:cxn modelId="{47CCC6F7-1478-4033-87D3-208BFD2136DD}" type="presParOf" srcId="{674985A5-C604-4B5C-96B8-016DD330CCE8}" destId="{0AD9E773-28B4-49A3-AC95-F1B898CDC3C6}" srcOrd="0" destOrd="0" presId="urn:microsoft.com/office/officeart/2005/8/layout/orgChart1"/>
    <dgm:cxn modelId="{613CCD91-2B61-452B-B0ED-A0DA32B5BEEA}" type="presParOf" srcId="{674985A5-C604-4B5C-96B8-016DD330CCE8}" destId="{691D434B-A6E2-404B-9A4B-8D37B57398C7}" srcOrd="1" destOrd="0" presId="urn:microsoft.com/office/officeart/2005/8/layout/orgChart1"/>
    <dgm:cxn modelId="{B7297645-E51C-4548-B99F-47CADF2D6C1D}" type="presParOf" srcId="{51EC0DA4-552F-4A8C-9229-545A79AC7707}" destId="{314033DD-8A59-45EF-BEA9-703DCB5CE25E}" srcOrd="1" destOrd="0" presId="urn:microsoft.com/office/officeart/2005/8/layout/orgChart1"/>
    <dgm:cxn modelId="{E128054A-0536-424E-9BE5-DB89A18C4D39}" type="presParOf" srcId="{314033DD-8A59-45EF-BEA9-703DCB5CE25E}" destId="{81D8D4B4-5A53-43A5-9734-C1F1A69E4787}" srcOrd="0" destOrd="0" presId="urn:microsoft.com/office/officeart/2005/8/layout/orgChart1"/>
    <dgm:cxn modelId="{AA0FAF43-5583-42A4-AFDA-7E5CED50B278}" type="presParOf" srcId="{314033DD-8A59-45EF-BEA9-703DCB5CE25E}" destId="{F5490FA1-C875-4E8E-A791-30A934DC55FA}" srcOrd="1" destOrd="0" presId="urn:microsoft.com/office/officeart/2005/8/layout/orgChart1"/>
    <dgm:cxn modelId="{C2D1DFF7-07CE-4F2B-B410-EFA01D4E6C9E}" type="presParOf" srcId="{F5490FA1-C875-4E8E-A791-30A934DC55FA}" destId="{AA72E946-A6BC-40F1-84AE-E72373003B49}" srcOrd="0" destOrd="0" presId="urn:microsoft.com/office/officeart/2005/8/layout/orgChart1"/>
    <dgm:cxn modelId="{6ECDE671-38EB-4081-86FC-D4075295A305}" type="presParOf" srcId="{AA72E946-A6BC-40F1-84AE-E72373003B49}" destId="{232FC57B-6DD5-4052-8827-BCF93DEE9195}" srcOrd="0" destOrd="0" presId="urn:microsoft.com/office/officeart/2005/8/layout/orgChart1"/>
    <dgm:cxn modelId="{D32FE286-9B27-4B83-9E1B-65216ED95BD2}" type="presParOf" srcId="{AA72E946-A6BC-40F1-84AE-E72373003B49}" destId="{1F32DF2A-7691-463D-BA68-83C56753AC34}" srcOrd="1" destOrd="0" presId="urn:microsoft.com/office/officeart/2005/8/layout/orgChart1"/>
    <dgm:cxn modelId="{A7C509AB-2350-4D22-98B9-AC546458FC75}" type="presParOf" srcId="{F5490FA1-C875-4E8E-A791-30A934DC55FA}" destId="{A6517BB4-B185-47DD-BBD5-B2D444D133B1}" srcOrd="1" destOrd="0" presId="urn:microsoft.com/office/officeart/2005/8/layout/orgChart1"/>
    <dgm:cxn modelId="{7CA5B063-B77B-4578-B2D5-6FE0204BD53E}" type="presParOf" srcId="{F5490FA1-C875-4E8E-A791-30A934DC55FA}" destId="{E089CDBD-A7E5-468D-9431-C782049E7649}" srcOrd="2" destOrd="0" presId="urn:microsoft.com/office/officeart/2005/8/layout/orgChart1"/>
    <dgm:cxn modelId="{B736CFFC-0348-4E45-B72C-D50F2C45837A}" type="presParOf" srcId="{314033DD-8A59-45EF-BEA9-703DCB5CE25E}" destId="{86FD9F05-3C9C-4602-A491-8B2C39675047}" srcOrd="2" destOrd="0" presId="urn:microsoft.com/office/officeart/2005/8/layout/orgChart1"/>
    <dgm:cxn modelId="{CD6CDAA4-F507-4368-ABDA-6ABC17942D3F}" type="presParOf" srcId="{314033DD-8A59-45EF-BEA9-703DCB5CE25E}" destId="{EA284A8C-FBDC-47F4-9811-CDB76B7CB9A1}" srcOrd="3" destOrd="0" presId="urn:microsoft.com/office/officeart/2005/8/layout/orgChart1"/>
    <dgm:cxn modelId="{5123A6B2-258A-4069-B71C-F1EBD069EB59}" type="presParOf" srcId="{EA284A8C-FBDC-47F4-9811-CDB76B7CB9A1}" destId="{44B5F88D-7977-4F54-BB7F-2AF940DBB2AD}" srcOrd="0" destOrd="0" presId="urn:microsoft.com/office/officeart/2005/8/layout/orgChart1"/>
    <dgm:cxn modelId="{946F6736-1294-4C72-BF28-10C058DC7D14}" type="presParOf" srcId="{44B5F88D-7977-4F54-BB7F-2AF940DBB2AD}" destId="{298FEFA4-D30E-4B85-BFC9-415812CC6803}" srcOrd="0" destOrd="0" presId="urn:microsoft.com/office/officeart/2005/8/layout/orgChart1"/>
    <dgm:cxn modelId="{CC296536-050F-4F8C-8394-AE9F6F9C2428}" type="presParOf" srcId="{44B5F88D-7977-4F54-BB7F-2AF940DBB2AD}" destId="{E395B448-89ED-489B-9F4C-2141586E5EB3}" srcOrd="1" destOrd="0" presId="urn:microsoft.com/office/officeart/2005/8/layout/orgChart1"/>
    <dgm:cxn modelId="{BB755F21-8C48-4B3F-9895-1254E265D53C}" type="presParOf" srcId="{EA284A8C-FBDC-47F4-9811-CDB76B7CB9A1}" destId="{3ED8DA32-F3C8-4C54-A2A4-27EEFD4E49AC}" srcOrd="1" destOrd="0" presId="urn:microsoft.com/office/officeart/2005/8/layout/orgChart1"/>
    <dgm:cxn modelId="{BAF1ACD2-8806-4497-B74F-8BA1A40C07FE}" type="presParOf" srcId="{EA284A8C-FBDC-47F4-9811-CDB76B7CB9A1}" destId="{B519FDCA-6092-44D0-AFA3-57E1779BC704}" srcOrd="2" destOrd="0" presId="urn:microsoft.com/office/officeart/2005/8/layout/orgChart1"/>
    <dgm:cxn modelId="{EFD44495-FDEA-4544-8912-AAFBF62C5EC0}" type="presParOf" srcId="{51EC0DA4-552F-4A8C-9229-545A79AC7707}" destId="{C6AEE66B-F750-4E13-B7EE-2F58F8804923}" srcOrd="2" destOrd="0" presId="urn:microsoft.com/office/officeart/2005/8/layout/orgChart1"/>
    <dgm:cxn modelId="{99109926-619B-4C5E-88B6-CF36A1A28B3C}" type="presParOf" srcId="{7928134D-2EA0-4F12-8F13-D8A986946FF5}" destId="{AC70102A-575F-415B-8741-452B21BE2693}" srcOrd="2" destOrd="0" presId="urn:microsoft.com/office/officeart/2005/8/layout/orgChart1"/>
    <dgm:cxn modelId="{137F0DC2-B861-444C-99E1-1EF36270DBBF}" type="presParOf" srcId="{7928134D-2EA0-4F12-8F13-D8A986946FF5}" destId="{3D5EAB59-7567-4BB2-828E-527DC27E79FB}" srcOrd="3" destOrd="0" presId="urn:microsoft.com/office/officeart/2005/8/layout/orgChart1"/>
    <dgm:cxn modelId="{1DA9F375-6B9F-4682-B5DD-8CEA5F9ED8C8}" type="presParOf" srcId="{3D5EAB59-7567-4BB2-828E-527DC27E79FB}" destId="{F06160DE-EA20-4598-90BE-A4F420042A5F}" srcOrd="0" destOrd="0" presId="urn:microsoft.com/office/officeart/2005/8/layout/orgChart1"/>
    <dgm:cxn modelId="{62ED65EE-A213-4EA3-8A9D-46C2C32FC62F}" type="presParOf" srcId="{F06160DE-EA20-4598-90BE-A4F420042A5F}" destId="{A5916A6F-4A78-4A80-8919-2EFBC718AF29}" srcOrd="0" destOrd="0" presId="urn:microsoft.com/office/officeart/2005/8/layout/orgChart1"/>
    <dgm:cxn modelId="{9CEEDD5A-2E4E-45D6-9A30-A9A8F94E9BCF}" type="presParOf" srcId="{F06160DE-EA20-4598-90BE-A4F420042A5F}" destId="{E5B0A24A-615D-4650-983C-7D467B7EDF2E}" srcOrd="1" destOrd="0" presId="urn:microsoft.com/office/officeart/2005/8/layout/orgChart1"/>
    <dgm:cxn modelId="{21D94375-7462-436E-BAD2-7E84180DAC89}" type="presParOf" srcId="{3D5EAB59-7567-4BB2-828E-527DC27E79FB}" destId="{5EE68B91-4A07-48D8-9C1C-560C379EF0CC}" srcOrd="1" destOrd="0" presId="urn:microsoft.com/office/officeart/2005/8/layout/orgChart1"/>
    <dgm:cxn modelId="{68E3A085-B6E8-40C1-8CEA-C8EC0A4CB85A}" type="presParOf" srcId="{5EE68B91-4A07-48D8-9C1C-560C379EF0CC}" destId="{245A71C6-962A-4DE4-9DB2-2F001EE34E90}" srcOrd="0" destOrd="0" presId="urn:microsoft.com/office/officeart/2005/8/layout/orgChart1"/>
    <dgm:cxn modelId="{7EEE4BB1-E679-48D7-8599-EB125BB99B10}" type="presParOf" srcId="{5EE68B91-4A07-48D8-9C1C-560C379EF0CC}" destId="{C069C58B-64F6-4B8E-8632-0C4389673A8D}" srcOrd="1" destOrd="0" presId="urn:microsoft.com/office/officeart/2005/8/layout/orgChart1"/>
    <dgm:cxn modelId="{42C70503-22B4-415A-9498-85024EE68B4F}" type="presParOf" srcId="{C069C58B-64F6-4B8E-8632-0C4389673A8D}" destId="{5C31EFA6-9575-4162-83CA-12756C12BF51}" srcOrd="0" destOrd="0" presId="urn:microsoft.com/office/officeart/2005/8/layout/orgChart1"/>
    <dgm:cxn modelId="{24C0909E-EAC4-44C0-886F-FB9733A800AB}" type="presParOf" srcId="{5C31EFA6-9575-4162-83CA-12756C12BF51}" destId="{15C80102-5D08-4015-AEB0-187ADC6FAFF6}" srcOrd="0" destOrd="0" presId="urn:microsoft.com/office/officeart/2005/8/layout/orgChart1"/>
    <dgm:cxn modelId="{E738DEAE-8D41-4C47-9B76-16C2937089BA}" type="presParOf" srcId="{5C31EFA6-9575-4162-83CA-12756C12BF51}" destId="{9FF37810-AAB4-4CAB-85CF-90756C4D55AB}" srcOrd="1" destOrd="0" presId="urn:microsoft.com/office/officeart/2005/8/layout/orgChart1"/>
    <dgm:cxn modelId="{D062F7F0-1DAE-48D6-A7D8-12E0CFF13D72}" type="presParOf" srcId="{C069C58B-64F6-4B8E-8632-0C4389673A8D}" destId="{D972BEA8-F51E-431F-8DAD-9EBCCAD78379}" srcOrd="1" destOrd="0" presId="urn:microsoft.com/office/officeart/2005/8/layout/orgChart1"/>
    <dgm:cxn modelId="{8CCE2697-DDD7-4F32-9108-8F360E7A2B73}" type="presParOf" srcId="{C069C58B-64F6-4B8E-8632-0C4389673A8D}" destId="{7AA2B48E-A83C-4958-BCED-C1ED8C8389D4}" srcOrd="2" destOrd="0" presId="urn:microsoft.com/office/officeart/2005/8/layout/orgChart1"/>
    <dgm:cxn modelId="{3EE0F3B4-DF74-4A94-A678-38B960DED047}" type="presParOf" srcId="{5EE68B91-4A07-48D8-9C1C-560C379EF0CC}" destId="{54E3C3D7-6D66-4611-88BB-62956AB5DE81}" srcOrd="2" destOrd="0" presId="urn:microsoft.com/office/officeart/2005/8/layout/orgChart1"/>
    <dgm:cxn modelId="{C6729773-BB78-49D2-8B5A-6A52E90556BF}" type="presParOf" srcId="{5EE68B91-4A07-48D8-9C1C-560C379EF0CC}" destId="{9D9DC0B1-2AE1-4320-9CF2-84670990BDFE}" srcOrd="3" destOrd="0" presId="urn:microsoft.com/office/officeart/2005/8/layout/orgChart1"/>
    <dgm:cxn modelId="{2717243A-77F7-4833-BC3D-B29DED8E1221}" type="presParOf" srcId="{9D9DC0B1-2AE1-4320-9CF2-84670990BDFE}" destId="{18A779FC-1325-4CB2-B85B-484932069B90}" srcOrd="0" destOrd="0" presId="urn:microsoft.com/office/officeart/2005/8/layout/orgChart1"/>
    <dgm:cxn modelId="{88462FC3-C6E6-4A67-8DEE-B6418F71D033}" type="presParOf" srcId="{18A779FC-1325-4CB2-B85B-484932069B90}" destId="{F988F51F-6AC2-4D4E-9FC9-28C2A25ED0C4}" srcOrd="0" destOrd="0" presId="urn:microsoft.com/office/officeart/2005/8/layout/orgChart1"/>
    <dgm:cxn modelId="{D89827A1-A1F2-4898-90ED-00E1D72092C9}" type="presParOf" srcId="{18A779FC-1325-4CB2-B85B-484932069B90}" destId="{8BBC5F97-B8EE-49D9-AF07-4B43B7C4AE30}" srcOrd="1" destOrd="0" presId="urn:microsoft.com/office/officeart/2005/8/layout/orgChart1"/>
    <dgm:cxn modelId="{5956AEAD-B467-4B7C-B392-32205DC77342}" type="presParOf" srcId="{9D9DC0B1-2AE1-4320-9CF2-84670990BDFE}" destId="{7660CE84-79B2-4221-B7FD-EBDCC029ECA2}" srcOrd="1" destOrd="0" presId="urn:microsoft.com/office/officeart/2005/8/layout/orgChart1"/>
    <dgm:cxn modelId="{B936EC39-40CF-4FC1-A2D5-8860EF1D0B0F}" type="presParOf" srcId="{9D9DC0B1-2AE1-4320-9CF2-84670990BDFE}" destId="{A0A5E9BB-7D51-4ABF-ABCB-BA6EE8C3389A}" srcOrd="2" destOrd="0" presId="urn:microsoft.com/office/officeart/2005/8/layout/orgChart1"/>
    <dgm:cxn modelId="{482C4C50-02C4-4611-949D-3DBAD6815077}" type="presParOf" srcId="{3D5EAB59-7567-4BB2-828E-527DC27E79FB}" destId="{7D0B64AE-9B84-4B68-8ACA-9E72074F28C9}" srcOrd="2" destOrd="0" presId="urn:microsoft.com/office/officeart/2005/8/layout/orgChart1"/>
    <dgm:cxn modelId="{08927D1D-AFB4-4695-87C5-63410C67DBA8}" type="presParOf" srcId="{7928134D-2EA0-4F12-8F13-D8A986946FF5}" destId="{D74A5AAB-3F8C-4D08-B888-AB1EB410F4B5}" srcOrd="4" destOrd="0" presId="urn:microsoft.com/office/officeart/2005/8/layout/orgChart1"/>
    <dgm:cxn modelId="{4C9E66E2-3911-44EB-BDA6-209312195C67}" type="presParOf" srcId="{7928134D-2EA0-4F12-8F13-D8A986946FF5}" destId="{B9F083A7-9324-4F1E-8A2E-69FFE4E9D6E7}" srcOrd="5" destOrd="0" presId="urn:microsoft.com/office/officeart/2005/8/layout/orgChart1"/>
    <dgm:cxn modelId="{E7874B08-08AF-4A56-9916-8EE4D17C8FA0}" type="presParOf" srcId="{B9F083A7-9324-4F1E-8A2E-69FFE4E9D6E7}" destId="{27914CAB-E20B-404F-9F23-7FACAFF396E6}" srcOrd="0" destOrd="0" presId="urn:microsoft.com/office/officeart/2005/8/layout/orgChart1"/>
    <dgm:cxn modelId="{B368251E-FF1B-4C6A-8945-7923D6054534}" type="presParOf" srcId="{27914CAB-E20B-404F-9F23-7FACAFF396E6}" destId="{D1F38662-997F-4FA1-BCB0-3C20D814DD63}" srcOrd="0" destOrd="0" presId="urn:microsoft.com/office/officeart/2005/8/layout/orgChart1"/>
    <dgm:cxn modelId="{C967E2AF-8276-484C-B0DA-74FB5AACA41B}" type="presParOf" srcId="{27914CAB-E20B-404F-9F23-7FACAFF396E6}" destId="{41F9A19D-768E-4768-A5C4-142CC70B6DA8}" srcOrd="1" destOrd="0" presId="urn:microsoft.com/office/officeart/2005/8/layout/orgChart1"/>
    <dgm:cxn modelId="{8B285C48-7EC8-441D-93E7-462741AFE04D}" type="presParOf" srcId="{B9F083A7-9324-4F1E-8A2E-69FFE4E9D6E7}" destId="{C1DBE9AD-4DD7-4F26-AF6B-A10E7F4CD659}" srcOrd="1" destOrd="0" presId="urn:microsoft.com/office/officeart/2005/8/layout/orgChart1"/>
    <dgm:cxn modelId="{0A63A7F2-FBB9-43BE-9C23-F2365DF68CC4}" type="presParOf" srcId="{C1DBE9AD-4DD7-4F26-AF6B-A10E7F4CD659}" destId="{786ACDD8-C46C-4FAF-B156-7DB0CBC440F9}" srcOrd="0" destOrd="0" presId="urn:microsoft.com/office/officeart/2005/8/layout/orgChart1"/>
    <dgm:cxn modelId="{3728C7E8-996A-43B2-BF71-352ADA1BC46A}" type="presParOf" srcId="{C1DBE9AD-4DD7-4F26-AF6B-A10E7F4CD659}" destId="{D705F1AB-26E9-41F6-8A7A-DD151C23EDD4}" srcOrd="1" destOrd="0" presId="urn:microsoft.com/office/officeart/2005/8/layout/orgChart1"/>
    <dgm:cxn modelId="{F7CB1FEB-D8EF-4643-A1B4-E46B4152A296}" type="presParOf" srcId="{D705F1AB-26E9-41F6-8A7A-DD151C23EDD4}" destId="{9FCEC59B-7BC2-423A-BBE3-277A5F2E3079}" srcOrd="0" destOrd="0" presId="urn:microsoft.com/office/officeart/2005/8/layout/orgChart1"/>
    <dgm:cxn modelId="{1AA7E435-CE74-4599-98EA-2627A9D8148E}" type="presParOf" srcId="{9FCEC59B-7BC2-423A-BBE3-277A5F2E3079}" destId="{FAB93F98-7DB4-4E8A-B89F-080D41F7E365}" srcOrd="0" destOrd="0" presId="urn:microsoft.com/office/officeart/2005/8/layout/orgChart1"/>
    <dgm:cxn modelId="{98A4CAB3-98B5-4A06-94A1-4234C5EEBDF1}" type="presParOf" srcId="{9FCEC59B-7BC2-423A-BBE3-277A5F2E3079}" destId="{6C1F65CB-DBDF-424E-B0D3-E628290E23AF}" srcOrd="1" destOrd="0" presId="urn:microsoft.com/office/officeart/2005/8/layout/orgChart1"/>
    <dgm:cxn modelId="{C933366D-00F9-4846-8842-80056F8FC86A}" type="presParOf" srcId="{D705F1AB-26E9-41F6-8A7A-DD151C23EDD4}" destId="{1AC8C2CB-E48D-4292-B38B-69F8BB58CEAA}" srcOrd="1" destOrd="0" presId="urn:microsoft.com/office/officeart/2005/8/layout/orgChart1"/>
    <dgm:cxn modelId="{667A235E-FC3E-46B9-A948-A2E21CE1D451}" type="presParOf" srcId="{D705F1AB-26E9-41F6-8A7A-DD151C23EDD4}" destId="{E7EC7DE7-F78F-44D8-AF7B-68EFD44CD37B}" srcOrd="2" destOrd="0" presId="urn:microsoft.com/office/officeart/2005/8/layout/orgChart1"/>
    <dgm:cxn modelId="{22C4470F-E263-4F54-B1BC-D982B4E53DBD}" type="presParOf" srcId="{C1DBE9AD-4DD7-4F26-AF6B-A10E7F4CD659}" destId="{13F4DF8D-C2DD-465F-ADC7-94B64905F8BA}" srcOrd="2" destOrd="0" presId="urn:microsoft.com/office/officeart/2005/8/layout/orgChart1"/>
    <dgm:cxn modelId="{98F3C967-4B95-4DAE-9639-A5DB13768BE5}" type="presParOf" srcId="{C1DBE9AD-4DD7-4F26-AF6B-A10E7F4CD659}" destId="{934D45D1-9311-4A8D-98E9-42DF5E75A502}" srcOrd="3" destOrd="0" presId="urn:microsoft.com/office/officeart/2005/8/layout/orgChart1"/>
    <dgm:cxn modelId="{E5CDDC88-B508-4B54-B25F-A9361E93543D}" type="presParOf" srcId="{934D45D1-9311-4A8D-98E9-42DF5E75A502}" destId="{9EDCBC75-AD1E-4786-821C-2A917F712236}" srcOrd="0" destOrd="0" presId="urn:microsoft.com/office/officeart/2005/8/layout/orgChart1"/>
    <dgm:cxn modelId="{17B06A92-AB08-4F30-A7B3-804C938B3822}" type="presParOf" srcId="{9EDCBC75-AD1E-4786-821C-2A917F712236}" destId="{4FD8DF24-39FC-4588-B13B-336BE3ACB330}" srcOrd="0" destOrd="0" presId="urn:microsoft.com/office/officeart/2005/8/layout/orgChart1"/>
    <dgm:cxn modelId="{83999928-CAE8-484C-9624-1C5C1A33D7AA}" type="presParOf" srcId="{9EDCBC75-AD1E-4786-821C-2A917F712236}" destId="{5D2E3C3A-9048-4C28-82AB-E876C0903C7D}" srcOrd="1" destOrd="0" presId="urn:microsoft.com/office/officeart/2005/8/layout/orgChart1"/>
    <dgm:cxn modelId="{BA89A9FB-0D88-4B96-BA3D-B1EB871859D5}" type="presParOf" srcId="{934D45D1-9311-4A8D-98E9-42DF5E75A502}" destId="{A5FAA0D6-B02D-4D74-9DE0-F1E89F156B67}" srcOrd="1" destOrd="0" presId="urn:microsoft.com/office/officeart/2005/8/layout/orgChart1"/>
    <dgm:cxn modelId="{D13D744C-7995-4898-B498-35F67CEFD142}" type="presParOf" srcId="{934D45D1-9311-4A8D-98E9-42DF5E75A502}" destId="{A7FCD440-FCF6-49B5-901E-2F98D798D8FD}" srcOrd="2" destOrd="0" presId="urn:microsoft.com/office/officeart/2005/8/layout/orgChart1"/>
    <dgm:cxn modelId="{2B6B5941-C497-4774-B3E0-B8460A6A34BB}" type="presParOf" srcId="{B9F083A7-9324-4F1E-8A2E-69FFE4E9D6E7}" destId="{8C4426D0-7841-433C-B475-F9B357239CCF}" srcOrd="2" destOrd="0" presId="urn:microsoft.com/office/officeart/2005/8/layout/orgChart1"/>
    <dgm:cxn modelId="{736F9D9E-2677-442F-93E5-076BC227C443}" type="presParOf" srcId="{78B0C8FB-74C4-47D2-9EC7-12AC47B0E976}" destId="{6381CF0F-2E9E-4277-A7FD-83B890A6E178}" srcOrd="2" destOrd="0" presId="urn:microsoft.com/office/officeart/2005/8/layout/orgChart1"/>
    <dgm:cxn modelId="{65ACC5D1-BDCC-4AB4-991E-724C9A3C7239}" type="presParOf" srcId="{9C335FF5-104F-4C89-B06A-5CB32DC735C3}" destId="{AA7FD83B-8F73-42E0-BB08-4373E14332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E101E31-0D64-45E2-9ECE-FA4933AE4E2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4CBFE75-279E-42D2-AE78-B94DEE2404FB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Isolation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986DC4-261F-47DD-85E4-8D8711EBEB8D}" type="parTrans" cxnId="{BC2E4B7D-5CB5-4818-A713-9BC76C3A2709}">
      <dgm:prSet/>
      <dgm:spPr/>
      <dgm:t>
        <a:bodyPr/>
        <a:lstStyle/>
        <a:p>
          <a:endParaRPr lang="en-US"/>
        </a:p>
      </dgm:t>
    </dgm:pt>
    <dgm:pt modelId="{28A6AE25-8CB2-4FB9-9607-A7BD115F378F}" type="sibTrans" cxnId="{BC2E4B7D-5CB5-4818-A713-9BC76C3A2709}">
      <dgm:prSet/>
      <dgm:spPr/>
      <dgm:t>
        <a:bodyPr/>
        <a:lstStyle/>
        <a:p>
          <a:endParaRPr lang="en-US"/>
        </a:p>
      </dgm:t>
    </dgm:pt>
    <dgm:pt modelId="{727E46E0-91CB-41A6-9CBC-59A67F285431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Identification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0F91F1-F210-49D9-A168-5EF717F0AE34}" type="parTrans" cxnId="{17C0707B-734E-408B-8B0F-BE27CE2721A3}">
      <dgm:prSet/>
      <dgm:spPr/>
      <dgm:t>
        <a:bodyPr/>
        <a:lstStyle/>
        <a:p>
          <a:endParaRPr lang="en-US"/>
        </a:p>
      </dgm:t>
    </dgm:pt>
    <dgm:pt modelId="{AE6E5E32-1B7B-4DAF-9452-FECCC712BA52}" type="sibTrans" cxnId="{17C0707B-734E-408B-8B0F-BE27CE2721A3}">
      <dgm:prSet/>
      <dgm:spPr/>
      <dgm:t>
        <a:bodyPr/>
        <a:lstStyle/>
        <a:p>
          <a:endParaRPr lang="en-US"/>
        </a:p>
      </dgm:t>
    </dgm:pt>
    <dgm:pt modelId="{010C5E2F-8D69-4E1F-B264-B29983C72087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MRS agar &amp; yogurt showed best LAB growth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CF7DA8-E9B8-44E8-AABC-B0AFB0443E06}" type="parTrans" cxnId="{579F9B19-4CD0-4B38-9A35-8426F4FD2B8B}">
      <dgm:prSet/>
      <dgm:spPr/>
      <dgm:t>
        <a:bodyPr/>
        <a:lstStyle/>
        <a:p>
          <a:endParaRPr lang="en-US"/>
        </a:p>
      </dgm:t>
    </dgm:pt>
    <dgm:pt modelId="{584ED931-6097-4EB5-919C-6C9D2CC25845}" type="sibTrans" cxnId="{579F9B19-4CD0-4B38-9A35-8426F4FD2B8B}">
      <dgm:prSet/>
      <dgm:spPr/>
      <dgm:t>
        <a:bodyPr/>
        <a:lstStyle/>
        <a:p>
          <a:endParaRPr lang="en-US"/>
        </a:p>
      </dgm:t>
    </dgm:pt>
    <dgm:pt modelId="{1FEAF5C3-5635-4044-AE91-E58D059B94C4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Confirmed LAB via microscopic &amp; biochemical tests.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955A7E-A96A-4F9E-81A4-FD7E51078490}" type="parTrans" cxnId="{434788C0-71F6-4275-BF54-FD7153002DF8}">
      <dgm:prSet/>
      <dgm:spPr/>
      <dgm:t>
        <a:bodyPr/>
        <a:lstStyle/>
        <a:p>
          <a:endParaRPr lang="en-US"/>
        </a:p>
      </dgm:t>
    </dgm:pt>
    <dgm:pt modelId="{F32A6AEB-8658-4B8C-AB99-DC0ACBA386E2}" type="sibTrans" cxnId="{434788C0-71F6-4275-BF54-FD7153002DF8}">
      <dgm:prSet/>
      <dgm:spPr/>
      <dgm:t>
        <a:bodyPr/>
        <a:lstStyle/>
        <a:p>
          <a:endParaRPr lang="en-US"/>
        </a:p>
      </dgm:t>
    </dgm:pt>
    <dgm:pt modelId="{EE6FFB95-0CA2-404B-80EE-40C312F08EF3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Gram Staining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86EE6F-9928-4164-9ECF-7E54B3635B4D}" type="parTrans" cxnId="{0730CAA6-EB60-4CFF-B396-E1A2949663D8}">
      <dgm:prSet/>
      <dgm:spPr/>
      <dgm:t>
        <a:bodyPr/>
        <a:lstStyle/>
        <a:p>
          <a:endParaRPr lang="en-US"/>
        </a:p>
      </dgm:t>
    </dgm:pt>
    <dgm:pt modelId="{3D3F5395-D29C-4B8A-BD72-D5230C84B727}" type="sibTrans" cxnId="{0730CAA6-EB60-4CFF-B396-E1A2949663D8}">
      <dgm:prSet/>
      <dgm:spPr/>
      <dgm:t>
        <a:bodyPr/>
        <a:lstStyle/>
        <a:p>
          <a:endParaRPr lang="en-US"/>
        </a:p>
      </dgm:t>
    </dgm:pt>
    <dgm:pt modelId="{C2B9D9F4-011E-47D6-9A5A-5E83E0D5491A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LAB were gram-positive.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5AC7011-8C4D-4AFE-B242-24F33D19FA58}" type="parTrans" cxnId="{F4958806-68F1-4C73-A509-6DC418B94FB7}">
      <dgm:prSet/>
      <dgm:spPr/>
      <dgm:t>
        <a:bodyPr/>
        <a:lstStyle/>
        <a:p>
          <a:endParaRPr lang="en-US"/>
        </a:p>
      </dgm:t>
    </dgm:pt>
    <dgm:pt modelId="{2CFA5B04-946E-45D0-AFFE-52F708397A7B}" type="sibTrans" cxnId="{F4958806-68F1-4C73-A509-6DC418B94FB7}">
      <dgm:prSet/>
      <dgm:spPr/>
      <dgm:t>
        <a:bodyPr/>
        <a:lstStyle/>
        <a:p>
          <a:endParaRPr lang="en-US"/>
        </a:p>
      </dgm:t>
    </dgm:pt>
    <dgm:pt modelId="{DA8C90E6-3136-42AD-919D-E20D15CB756E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Growth Rate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0152AE-AA8A-47FF-8FB6-2C4BEB42238E}" type="parTrans" cxnId="{6A41030A-41EA-4E4D-85A4-2E046B459F44}">
      <dgm:prSet/>
      <dgm:spPr/>
      <dgm:t>
        <a:bodyPr/>
        <a:lstStyle/>
        <a:p>
          <a:endParaRPr lang="en-US"/>
        </a:p>
      </dgm:t>
    </dgm:pt>
    <dgm:pt modelId="{0866B901-1C0E-4C72-B430-7348E93E5D59}" type="sibTrans" cxnId="{6A41030A-41EA-4E4D-85A4-2E046B459F44}">
      <dgm:prSet/>
      <dgm:spPr/>
      <dgm:t>
        <a:bodyPr/>
        <a:lstStyle/>
        <a:p>
          <a:endParaRPr lang="en-US"/>
        </a:p>
      </dgm:t>
    </dgm:pt>
    <dgm:pt modelId="{4A915FB6-B7E3-44D5-831E-45B9AC0219CA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OD600 effectively tracked bacterial biomass.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F72AF5-B422-49C6-9B03-F6A620DF5BF4}" type="parTrans" cxnId="{AB2DEB8E-A5B8-4DF0-8ACD-5016406E344B}">
      <dgm:prSet/>
      <dgm:spPr/>
      <dgm:t>
        <a:bodyPr/>
        <a:lstStyle/>
        <a:p>
          <a:endParaRPr lang="en-US"/>
        </a:p>
      </dgm:t>
    </dgm:pt>
    <dgm:pt modelId="{CF3DC492-1C04-4BBE-85D0-FF1531D9E20D}" type="sibTrans" cxnId="{AB2DEB8E-A5B8-4DF0-8ACD-5016406E344B}">
      <dgm:prSet/>
      <dgm:spPr/>
      <dgm:t>
        <a:bodyPr/>
        <a:lstStyle/>
        <a:p>
          <a:endParaRPr lang="en-US"/>
        </a:p>
      </dgm:t>
    </dgm:pt>
    <dgm:pt modelId="{B713E65E-23BE-4D22-A3D2-7B8DAB76E521}" type="pres">
      <dgm:prSet presAssocID="{0E101E31-0D64-45E2-9ECE-FA4933AE4E2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DC95424-86E3-4928-B188-9B0C1C165879}" type="pres">
      <dgm:prSet presAssocID="{84CBFE75-279E-42D2-AE78-B94DEE2404FB}" presName="parentLin" presStyleCnt="0"/>
      <dgm:spPr/>
    </dgm:pt>
    <dgm:pt modelId="{6D2B03AD-51B0-4950-9F0D-ECE6563D2345}" type="pres">
      <dgm:prSet presAssocID="{84CBFE75-279E-42D2-AE78-B94DEE2404FB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F1D2F8F8-457B-4B1D-ABBD-CD1A6E6C4BDE}" type="pres">
      <dgm:prSet presAssocID="{84CBFE75-279E-42D2-AE78-B94DEE2404F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7FF6B8-4901-4088-8489-EBC4535B4F78}" type="pres">
      <dgm:prSet presAssocID="{84CBFE75-279E-42D2-AE78-B94DEE2404FB}" presName="negativeSpace" presStyleCnt="0"/>
      <dgm:spPr/>
    </dgm:pt>
    <dgm:pt modelId="{820C5D14-7138-4E02-847F-C3C9E5D7476B}" type="pres">
      <dgm:prSet presAssocID="{84CBFE75-279E-42D2-AE78-B94DEE2404FB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39170E-C9D0-42EF-883F-16557D112672}" type="pres">
      <dgm:prSet presAssocID="{28A6AE25-8CB2-4FB9-9607-A7BD115F378F}" presName="spaceBetweenRectangles" presStyleCnt="0"/>
      <dgm:spPr/>
    </dgm:pt>
    <dgm:pt modelId="{500095A1-9A8E-40C9-9DCE-4B832FAF1ACC}" type="pres">
      <dgm:prSet presAssocID="{727E46E0-91CB-41A6-9CBC-59A67F285431}" presName="parentLin" presStyleCnt="0"/>
      <dgm:spPr/>
    </dgm:pt>
    <dgm:pt modelId="{D09BEBB6-C149-4E16-889B-B63AFA94C0E7}" type="pres">
      <dgm:prSet presAssocID="{727E46E0-91CB-41A6-9CBC-59A67F285431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EB2E03E-7DE4-4EE5-AF30-17B2618CC721}" type="pres">
      <dgm:prSet presAssocID="{727E46E0-91CB-41A6-9CBC-59A67F28543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B5963F-FB73-496D-AAE4-2FBC885012FC}" type="pres">
      <dgm:prSet presAssocID="{727E46E0-91CB-41A6-9CBC-59A67F285431}" presName="negativeSpace" presStyleCnt="0"/>
      <dgm:spPr/>
    </dgm:pt>
    <dgm:pt modelId="{BCB12E0B-4750-4F35-883C-0F3375090EA3}" type="pres">
      <dgm:prSet presAssocID="{727E46E0-91CB-41A6-9CBC-59A67F285431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C0DE3E-7FB0-493D-BC2B-35885F8B8EDC}" type="pres">
      <dgm:prSet presAssocID="{AE6E5E32-1B7B-4DAF-9452-FECCC712BA52}" presName="spaceBetweenRectangles" presStyleCnt="0"/>
      <dgm:spPr/>
    </dgm:pt>
    <dgm:pt modelId="{A1FC151E-7398-4F41-9CCB-31A90681A8CD}" type="pres">
      <dgm:prSet presAssocID="{EE6FFB95-0CA2-404B-80EE-40C312F08EF3}" presName="parentLin" presStyleCnt="0"/>
      <dgm:spPr/>
    </dgm:pt>
    <dgm:pt modelId="{923BA654-5446-4C3A-94FA-A3DBAA588008}" type="pres">
      <dgm:prSet presAssocID="{EE6FFB95-0CA2-404B-80EE-40C312F08EF3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6513CCF-2D6D-4B8F-B83A-2B28FB32D73E}" type="pres">
      <dgm:prSet presAssocID="{EE6FFB95-0CA2-404B-80EE-40C312F08EF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BC1F12-C814-4CBF-AA74-66DAA6AD036C}" type="pres">
      <dgm:prSet presAssocID="{EE6FFB95-0CA2-404B-80EE-40C312F08EF3}" presName="negativeSpace" presStyleCnt="0"/>
      <dgm:spPr/>
    </dgm:pt>
    <dgm:pt modelId="{33462555-7121-400D-8E64-9B62609EAB10}" type="pres">
      <dgm:prSet presAssocID="{EE6FFB95-0CA2-404B-80EE-40C312F08EF3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983F2A-A543-4560-B7F7-67148049FF91}" type="pres">
      <dgm:prSet presAssocID="{3D3F5395-D29C-4B8A-BD72-D5230C84B727}" presName="spaceBetweenRectangles" presStyleCnt="0"/>
      <dgm:spPr/>
    </dgm:pt>
    <dgm:pt modelId="{2D1BAC09-D36F-4D2D-9D3B-F22A4061517B}" type="pres">
      <dgm:prSet presAssocID="{DA8C90E6-3136-42AD-919D-E20D15CB756E}" presName="parentLin" presStyleCnt="0"/>
      <dgm:spPr/>
    </dgm:pt>
    <dgm:pt modelId="{C19B33CF-604A-4112-A1A4-7FD9A1720D05}" type="pres">
      <dgm:prSet presAssocID="{DA8C90E6-3136-42AD-919D-E20D15CB756E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7AF53202-AEDD-4326-8BC6-6FDBFA9932A7}" type="pres">
      <dgm:prSet presAssocID="{DA8C90E6-3136-42AD-919D-E20D15CB756E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4791CD-9210-46CC-8F59-925550291874}" type="pres">
      <dgm:prSet presAssocID="{DA8C90E6-3136-42AD-919D-E20D15CB756E}" presName="negativeSpace" presStyleCnt="0"/>
      <dgm:spPr/>
    </dgm:pt>
    <dgm:pt modelId="{26093EAC-D9D8-48F5-BE55-C16895EBDF18}" type="pres">
      <dgm:prSet presAssocID="{DA8C90E6-3136-42AD-919D-E20D15CB756E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42B4D59-0FA7-4A86-A8E3-157DC8CD7C55}" type="presOf" srcId="{84CBFE75-279E-42D2-AE78-B94DEE2404FB}" destId="{F1D2F8F8-457B-4B1D-ABBD-CD1A6E6C4BDE}" srcOrd="1" destOrd="0" presId="urn:microsoft.com/office/officeart/2005/8/layout/list1"/>
    <dgm:cxn modelId="{686392D5-0068-4F7E-AB72-71CF65B22509}" type="presOf" srcId="{DA8C90E6-3136-42AD-919D-E20D15CB756E}" destId="{C19B33CF-604A-4112-A1A4-7FD9A1720D05}" srcOrd="0" destOrd="0" presId="urn:microsoft.com/office/officeart/2005/8/layout/list1"/>
    <dgm:cxn modelId="{0E7A7953-2773-45A5-B7B3-3735E087352C}" type="presOf" srcId="{0E101E31-0D64-45E2-9ECE-FA4933AE4E2B}" destId="{B713E65E-23BE-4D22-A3D2-7B8DAB76E521}" srcOrd="0" destOrd="0" presId="urn:microsoft.com/office/officeart/2005/8/layout/list1"/>
    <dgm:cxn modelId="{4A3A76AB-E7A3-4C1B-BE90-8F1F649225B3}" type="presOf" srcId="{1FEAF5C3-5635-4044-AE91-E58D059B94C4}" destId="{BCB12E0B-4750-4F35-883C-0F3375090EA3}" srcOrd="0" destOrd="0" presId="urn:microsoft.com/office/officeart/2005/8/layout/list1"/>
    <dgm:cxn modelId="{20ECE11C-5484-43B3-8B52-F03FE312E573}" type="presOf" srcId="{010C5E2F-8D69-4E1F-B264-B29983C72087}" destId="{820C5D14-7138-4E02-847F-C3C9E5D7476B}" srcOrd="0" destOrd="0" presId="urn:microsoft.com/office/officeart/2005/8/layout/list1"/>
    <dgm:cxn modelId="{B94A1723-3F8F-439A-9302-6524CCD4F0DC}" type="presOf" srcId="{DA8C90E6-3136-42AD-919D-E20D15CB756E}" destId="{7AF53202-AEDD-4326-8BC6-6FDBFA9932A7}" srcOrd="1" destOrd="0" presId="urn:microsoft.com/office/officeart/2005/8/layout/list1"/>
    <dgm:cxn modelId="{17C0707B-734E-408B-8B0F-BE27CE2721A3}" srcId="{0E101E31-0D64-45E2-9ECE-FA4933AE4E2B}" destId="{727E46E0-91CB-41A6-9CBC-59A67F285431}" srcOrd="1" destOrd="0" parTransId="{170F91F1-F210-49D9-A168-5EF717F0AE34}" sibTransId="{AE6E5E32-1B7B-4DAF-9452-FECCC712BA52}"/>
    <dgm:cxn modelId="{9806CE43-234E-4924-8B24-DAA63B8492C5}" type="presOf" srcId="{4A915FB6-B7E3-44D5-831E-45B9AC0219CA}" destId="{26093EAC-D9D8-48F5-BE55-C16895EBDF18}" srcOrd="0" destOrd="0" presId="urn:microsoft.com/office/officeart/2005/8/layout/list1"/>
    <dgm:cxn modelId="{F4958806-68F1-4C73-A509-6DC418B94FB7}" srcId="{EE6FFB95-0CA2-404B-80EE-40C312F08EF3}" destId="{C2B9D9F4-011E-47D6-9A5A-5E83E0D5491A}" srcOrd="0" destOrd="0" parTransId="{B5AC7011-8C4D-4AFE-B242-24F33D19FA58}" sibTransId="{2CFA5B04-946E-45D0-AFFE-52F708397A7B}"/>
    <dgm:cxn modelId="{434788C0-71F6-4275-BF54-FD7153002DF8}" srcId="{727E46E0-91CB-41A6-9CBC-59A67F285431}" destId="{1FEAF5C3-5635-4044-AE91-E58D059B94C4}" srcOrd="0" destOrd="0" parTransId="{35955A7E-A96A-4F9E-81A4-FD7E51078490}" sibTransId="{F32A6AEB-8658-4B8C-AB99-DC0ACBA386E2}"/>
    <dgm:cxn modelId="{C08E363B-B801-413F-B61D-4D90AABF70D1}" type="presOf" srcId="{C2B9D9F4-011E-47D6-9A5A-5E83E0D5491A}" destId="{33462555-7121-400D-8E64-9B62609EAB10}" srcOrd="0" destOrd="0" presId="urn:microsoft.com/office/officeart/2005/8/layout/list1"/>
    <dgm:cxn modelId="{6A41030A-41EA-4E4D-85A4-2E046B459F44}" srcId="{0E101E31-0D64-45E2-9ECE-FA4933AE4E2B}" destId="{DA8C90E6-3136-42AD-919D-E20D15CB756E}" srcOrd="3" destOrd="0" parTransId="{710152AE-AA8A-47FF-8FB6-2C4BEB42238E}" sibTransId="{0866B901-1C0E-4C72-B430-7348E93E5D59}"/>
    <dgm:cxn modelId="{D4C58245-E0F9-4A25-B9C9-1CB70EDCA97F}" type="presOf" srcId="{727E46E0-91CB-41A6-9CBC-59A67F285431}" destId="{D09BEBB6-C149-4E16-889B-B63AFA94C0E7}" srcOrd="0" destOrd="0" presId="urn:microsoft.com/office/officeart/2005/8/layout/list1"/>
    <dgm:cxn modelId="{3AA12C91-B6C8-4255-A546-3F89397FDE30}" type="presOf" srcId="{84CBFE75-279E-42D2-AE78-B94DEE2404FB}" destId="{6D2B03AD-51B0-4950-9F0D-ECE6563D2345}" srcOrd="0" destOrd="0" presId="urn:microsoft.com/office/officeart/2005/8/layout/list1"/>
    <dgm:cxn modelId="{0730CAA6-EB60-4CFF-B396-E1A2949663D8}" srcId="{0E101E31-0D64-45E2-9ECE-FA4933AE4E2B}" destId="{EE6FFB95-0CA2-404B-80EE-40C312F08EF3}" srcOrd="2" destOrd="0" parTransId="{4186EE6F-9928-4164-9ECF-7E54B3635B4D}" sibTransId="{3D3F5395-D29C-4B8A-BD72-D5230C84B727}"/>
    <dgm:cxn modelId="{BC2E4B7D-5CB5-4818-A713-9BC76C3A2709}" srcId="{0E101E31-0D64-45E2-9ECE-FA4933AE4E2B}" destId="{84CBFE75-279E-42D2-AE78-B94DEE2404FB}" srcOrd="0" destOrd="0" parTransId="{99986DC4-261F-47DD-85E4-8D8711EBEB8D}" sibTransId="{28A6AE25-8CB2-4FB9-9607-A7BD115F378F}"/>
    <dgm:cxn modelId="{AB2DEB8E-A5B8-4DF0-8ACD-5016406E344B}" srcId="{DA8C90E6-3136-42AD-919D-E20D15CB756E}" destId="{4A915FB6-B7E3-44D5-831E-45B9AC0219CA}" srcOrd="0" destOrd="0" parTransId="{57F72AF5-B422-49C6-9B03-F6A620DF5BF4}" sibTransId="{CF3DC492-1C04-4BBE-85D0-FF1531D9E20D}"/>
    <dgm:cxn modelId="{0F4209A6-FCAC-4BFB-B8B4-B68B59F680EA}" type="presOf" srcId="{EE6FFB95-0CA2-404B-80EE-40C312F08EF3}" destId="{923BA654-5446-4C3A-94FA-A3DBAA588008}" srcOrd="0" destOrd="0" presId="urn:microsoft.com/office/officeart/2005/8/layout/list1"/>
    <dgm:cxn modelId="{2A44DFCE-D050-4C13-9125-5970D8B324BF}" type="presOf" srcId="{727E46E0-91CB-41A6-9CBC-59A67F285431}" destId="{BEB2E03E-7DE4-4EE5-AF30-17B2618CC721}" srcOrd="1" destOrd="0" presId="urn:microsoft.com/office/officeart/2005/8/layout/list1"/>
    <dgm:cxn modelId="{603C899B-59AC-4530-8632-9F6837765891}" type="presOf" srcId="{EE6FFB95-0CA2-404B-80EE-40C312F08EF3}" destId="{86513CCF-2D6D-4B8F-B83A-2B28FB32D73E}" srcOrd="1" destOrd="0" presId="urn:microsoft.com/office/officeart/2005/8/layout/list1"/>
    <dgm:cxn modelId="{579F9B19-4CD0-4B38-9A35-8426F4FD2B8B}" srcId="{84CBFE75-279E-42D2-AE78-B94DEE2404FB}" destId="{010C5E2F-8D69-4E1F-B264-B29983C72087}" srcOrd="0" destOrd="0" parTransId="{A0CF7DA8-E9B8-44E8-AABC-B0AFB0443E06}" sibTransId="{584ED931-6097-4EB5-919C-6C9D2CC25845}"/>
    <dgm:cxn modelId="{28C1E70A-F71C-47C3-A5CD-FEA8159B2796}" type="presParOf" srcId="{B713E65E-23BE-4D22-A3D2-7B8DAB76E521}" destId="{DDC95424-86E3-4928-B188-9B0C1C165879}" srcOrd="0" destOrd="0" presId="urn:microsoft.com/office/officeart/2005/8/layout/list1"/>
    <dgm:cxn modelId="{B24C450F-8052-45FD-8C8E-1AA19114CBBC}" type="presParOf" srcId="{DDC95424-86E3-4928-B188-9B0C1C165879}" destId="{6D2B03AD-51B0-4950-9F0D-ECE6563D2345}" srcOrd="0" destOrd="0" presId="urn:microsoft.com/office/officeart/2005/8/layout/list1"/>
    <dgm:cxn modelId="{01D24205-74B2-4219-9568-1D2198F925D3}" type="presParOf" srcId="{DDC95424-86E3-4928-B188-9B0C1C165879}" destId="{F1D2F8F8-457B-4B1D-ABBD-CD1A6E6C4BDE}" srcOrd="1" destOrd="0" presId="urn:microsoft.com/office/officeart/2005/8/layout/list1"/>
    <dgm:cxn modelId="{1FD09055-C8A3-4B0C-A129-E592D05B2730}" type="presParOf" srcId="{B713E65E-23BE-4D22-A3D2-7B8DAB76E521}" destId="{887FF6B8-4901-4088-8489-EBC4535B4F78}" srcOrd="1" destOrd="0" presId="urn:microsoft.com/office/officeart/2005/8/layout/list1"/>
    <dgm:cxn modelId="{E7CE104E-A697-44AB-A840-0D4040BD9FE7}" type="presParOf" srcId="{B713E65E-23BE-4D22-A3D2-7B8DAB76E521}" destId="{820C5D14-7138-4E02-847F-C3C9E5D7476B}" srcOrd="2" destOrd="0" presId="urn:microsoft.com/office/officeart/2005/8/layout/list1"/>
    <dgm:cxn modelId="{248EEE82-B906-4A38-AF08-1786980F41D3}" type="presParOf" srcId="{B713E65E-23BE-4D22-A3D2-7B8DAB76E521}" destId="{CB39170E-C9D0-42EF-883F-16557D112672}" srcOrd="3" destOrd="0" presId="urn:microsoft.com/office/officeart/2005/8/layout/list1"/>
    <dgm:cxn modelId="{307AD0C8-4A5C-44FE-8721-40B25CD46CBF}" type="presParOf" srcId="{B713E65E-23BE-4D22-A3D2-7B8DAB76E521}" destId="{500095A1-9A8E-40C9-9DCE-4B832FAF1ACC}" srcOrd="4" destOrd="0" presId="urn:microsoft.com/office/officeart/2005/8/layout/list1"/>
    <dgm:cxn modelId="{0265620D-CF6A-4AC5-A126-F93649AFB972}" type="presParOf" srcId="{500095A1-9A8E-40C9-9DCE-4B832FAF1ACC}" destId="{D09BEBB6-C149-4E16-889B-B63AFA94C0E7}" srcOrd="0" destOrd="0" presId="urn:microsoft.com/office/officeart/2005/8/layout/list1"/>
    <dgm:cxn modelId="{E8E1A6F6-7F08-462D-83B2-FC0438ACE5D9}" type="presParOf" srcId="{500095A1-9A8E-40C9-9DCE-4B832FAF1ACC}" destId="{BEB2E03E-7DE4-4EE5-AF30-17B2618CC721}" srcOrd="1" destOrd="0" presId="urn:microsoft.com/office/officeart/2005/8/layout/list1"/>
    <dgm:cxn modelId="{84FC15F0-FF8B-496B-BCEE-7287381DED54}" type="presParOf" srcId="{B713E65E-23BE-4D22-A3D2-7B8DAB76E521}" destId="{F8B5963F-FB73-496D-AAE4-2FBC885012FC}" srcOrd="5" destOrd="0" presId="urn:microsoft.com/office/officeart/2005/8/layout/list1"/>
    <dgm:cxn modelId="{43CC9BEB-BBAF-47E7-A141-7B4D1CED87AC}" type="presParOf" srcId="{B713E65E-23BE-4D22-A3D2-7B8DAB76E521}" destId="{BCB12E0B-4750-4F35-883C-0F3375090EA3}" srcOrd="6" destOrd="0" presId="urn:microsoft.com/office/officeart/2005/8/layout/list1"/>
    <dgm:cxn modelId="{D339B4A5-35F3-4327-A8D8-09795DF62DF9}" type="presParOf" srcId="{B713E65E-23BE-4D22-A3D2-7B8DAB76E521}" destId="{2BC0DE3E-7FB0-493D-BC2B-35885F8B8EDC}" srcOrd="7" destOrd="0" presId="urn:microsoft.com/office/officeart/2005/8/layout/list1"/>
    <dgm:cxn modelId="{BFA00FF4-6B41-4D99-8D91-37E5BA1A9E6A}" type="presParOf" srcId="{B713E65E-23BE-4D22-A3D2-7B8DAB76E521}" destId="{A1FC151E-7398-4F41-9CCB-31A90681A8CD}" srcOrd="8" destOrd="0" presId="urn:microsoft.com/office/officeart/2005/8/layout/list1"/>
    <dgm:cxn modelId="{9881C530-637F-49C7-82D1-0654D8BF211E}" type="presParOf" srcId="{A1FC151E-7398-4F41-9CCB-31A90681A8CD}" destId="{923BA654-5446-4C3A-94FA-A3DBAA588008}" srcOrd="0" destOrd="0" presId="urn:microsoft.com/office/officeart/2005/8/layout/list1"/>
    <dgm:cxn modelId="{1F3925E9-7895-41BA-8D01-07309288DBD8}" type="presParOf" srcId="{A1FC151E-7398-4F41-9CCB-31A90681A8CD}" destId="{86513CCF-2D6D-4B8F-B83A-2B28FB32D73E}" srcOrd="1" destOrd="0" presId="urn:microsoft.com/office/officeart/2005/8/layout/list1"/>
    <dgm:cxn modelId="{FFEF6154-9D72-42FF-A400-FAA1202BDF35}" type="presParOf" srcId="{B713E65E-23BE-4D22-A3D2-7B8DAB76E521}" destId="{CABC1F12-C814-4CBF-AA74-66DAA6AD036C}" srcOrd="9" destOrd="0" presId="urn:microsoft.com/office/officeart/2005/8/layout/list1"/>
    <dgm:cxn modelId="{51414C46-0757-4D7C-B055-CDB074194463}" type="presParOf" srcId="{B713E65E-23BE-4D22-A3D2-7B8DAB76E521}" destId="{33462555-7121-400D-8E64-9B62609EAB10}" srcOrd="10" destOrd="0" presId="urn:microsoft.com/office/officeart/2005/8/layout/list1"/>
    <dgm:cxn modelId="{E03D8BC5-DF84-4683-B0CB-52BF99C37FC2}" type="presParOf" srcId="{B713E65E-23BE-4D22-A3D2-7B8DAB76E521}" destId="{78983F2A-A543-4560-B7F7-67148049FF91}" srcOrd="11" destOrd="0" presId="urn:microsoft.com/office/officeart/2005/8/layout/list1"/>
    <dgm:cxn modelId="{E37B2103-1685-415C-BFB4-91686A92804E}" type="presParOf" srcId="{B713E65E-23BE-4D22-A3D2-7B8DAB76E521}" destId="{2D1BAC09-D36F-4D2D-9D3B-F22A4061517B}" srcOrd="12" destOrd="0" presId="urn:microsoft.com/office/officeart/2005/8/layout/list1"/>
    <dgm:cxn modelId="{BB30C1CB-48DD-4BDF-AAB0-0CBE20E24889}" type="presParOf" srcId="{2D1BAC09-D36F-4D2D-9D3B-F22A4061517B}" destId="{C19B33CF-604A-4112-A1A4-7FD9A1720D05}" srcOrd="0" destOrd="0" presId="urn:microsoft.com/office/officeart/2005/8/layout/list1"/>
    <dgm:cxn modelId="{A17F3B05-3F68-4294-B90B-8BABE7DD3C3F}" type="presParOf" srcId="{2D1BAC09-D36F-4D2D-9D3B-F22A4061517B}" destId="{7AF53202-AEDD-4326-8BC6-6FDBFA9932A7}" srcOrd="1" destOrd="0" presId="urn:microsoft.com/office/officeart/2005/8/layout/list1"/>
    <dgm:cxn modelId="{C834C510-6EB0-4F14-9826-909725DF66A3}" type="presParOf" srcId="{B713E65E-23BE-4D22-A3D2-7B8DAB76E521}" destId="{4D4791CD-9210-46CC-8F59-925550291874}" srcOrd="13" destOrd="0" presId="urn:microsoft.com/office/officeart/2005/8/layout/list1"/>
    <dgm:cxn modelId="{4169453C-97A3-4670-88BD-4F3AC9473A68}" type="presParOf" srcId="{B713E65E-23BE-4D22-A3D2-7B8DAB76E521}" destId="{26093EAC-D9D8-48F5-BE55-C16895EBDF18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E101E31-0D64-45E2-9ECE-FA4933AE4E2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4CBFE75-279E-42D2-AE78-B94DEE2404FB}">
      <dgm:prSet phldrT="[Text]" custT="1"/>
      <dgm:spPr/>
      <dgm:t>
        <a:bodyPr/>
        <a:lstStyle/>
        <a:p>
          <a:r>
            <a: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Production</a:t>
          </a:r>
          <a:endParaRPr lang="en-US" sz="2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986DC4-261F-47DD-85E4-8D8711EBEB8D}" type="parTrans" cxnId="{BC2E4B7D-5CB5-4818-A713-9BC76C3A2709}">
      <dgm:prSet/>
      <dgm:spPr/>
      <dgm:t>
        <a:bodyPr/>
        <a:lstStyle/>
        <a:p>
          <a:endParaRPr lang="en-US"/>
        </a:p>
      </dgm:t>
    </dgm:pt>
    <dgm:pt modelId="{28A6AE25-8CB2-4FB9-9607-A7BD115F378F}" type="sibTrans" cxnId="{BC2E4B7D-5CB5-4818-A713-9BC76C3A2709}">
      <dgm:prSet/>
      <dgm:spPr/>
      <dgm:t>
        <a:bodyPr/>
        <a:lstStyle/>
        <a:p>
          <a:endParaRPr lang="en-US"/>
        </a:p>
      </dgm:t>
    </dgm:pt>
    <dgm:pt modelId="{010C5E2F-8D69-4E1F-B264-B29983C72087}">
      <dgm:prSet custT="1"/>
      <dgm:spPr/>
      <dgm:t>
        <a:bodyPr/>
        <a:lstStyle/>
        <a:p>
          <a:r>
            <a: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PH adj.</a:t>
          </a:r>
          <a:endParaRPr lang="en-US" sz="2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CF7DA8-E9B8-44E8-AABC-B0AFB0443E06}" type="parTrans" cxnId="{579F9B19-4CD0-4B38-9A35-8426F4FD2B8B}">
      <dgm:prSet/>
      <dgm:spPr/>
      <dgm:t>
        <a:bodyPr/>
        <a:lstStyle/>
        <a:p>
          <a:endParaRPr lang="en-US"/>
        </a:p>
      </dgm:t>
    </dgm:pt>
    <dgm:pt modelId="{584ED931-6097-4EB5-919C-6C9D2CC25845}" type="sibTrans" cxnId="{579F9B19-4CD0-4B38-9A35-8426F4FD2B8B}">
      <dgm:prSet/>
      <dgm:spPr/>
      <dgm:t>
        <a:bodyPr/>
        <a:lstStyle/>
        <a:p>
          <a:endParaRPr lang="en-US"/>
        </a:p>
      </dgm:t>
    </dgm:pt>
    <dgm:pt modelId="{1FEAF5C3-5635-4044-AE91-E58D059B94C4}">
      <dgm:prSet custT="1"/>
      <dgm:spPr/>
      <dgm:t>
        <a:bodyPr/>
        <a:lstStyle/>
        <a:p>
          <a:r>
            <a: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Calibration</a:t>
          </a:r>
          <a:endParaRPr lang="en-US" sz="2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955A7E-A96A-4F9E-81A4-FD7E51078490}" type="parTrans" cxnId="{434788C0-71F6-4275-BF54-FD7153002DF8}">
      <dgm:prSet/>
      <dgm:spPr/>
      <dgm:t>
        <a:bodyPr/>
        <a:lstStyle/>
        <a:p>
          <a:endParaRPr lang="en-US"/>
        </a:p>
      </dgm:t>
    </dgm:pt>
    <dgm:pt modelId="{F32A6AEB-8658-4B8C-AB99-DC0ACBA386E2}" type="sibTrans" cxnId="{434788C0-71F6-4275-BF54-FD7153002DF8}">
      <dgm:prSet/>
      <dgm:spPr/>
      <dgm:t>
        <a:bodyPr/>
        <a:lstStyle/>
        <a:p>
          <a:endParaRPr lang="en-US"/>
        </a:p>
      </dgm:t>
    </dgm:pt>
    <dgm:pt modelId="{EE6FFB95-0CA2-404B-80EE-40C312F08EF3}">
      <dgm:prSet custT="1"/>
      <dgm:spPr/>
      <dgm:t>
        <a:bodyPr/>
        <a:lstStyle/>
        <a:p>
          <a:r>
            <a: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Economic Study</a:t>
          </a:r>
          <a:endParaRPr lang="en-US" sz="2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86EE6F-9928-4164-9ECF-7E54B3635B4D}" type="parTrans" cxnId="{0730CAA6-EB60-4CFF-B396-E1A2949663D8}">
      <dgm:prSet/>
      <dgm:spPr/>
      <dgm:t>
        <a:bodyPr/>
        <a:lstStyle/>
        <a:p>
          <a:endParaRPr lang="en-US"/>
        </a:p>
      </dgm:t>
    </dgm:pt>
    <dgm:pt modelId="{3D3F5395-D29C-4B8A-BD72-D5230C84B727}" type="sibTrans" cxnId="{0730CAA6-EB60-4CFF-B396-E1A2949663D8}">
      <dgm:prSet/>
      <dgm:spPr/>
      <dgm:t>
        <a:bodyPr/>
        <a:lstStyle/>
        <a:p>
          <a:endParaRPr lang="en-US"/>
        </a:p>
      </dgm:t>
    </dgm:pt>
    <dgm:pt modelId="{8C9E00B2-10B9-40F3-A541-EC99F035D366}">
      <dgm:prSet custT="1"/>
      <dgm:spPr/>
      <dgm:t>
        <a:bodyPr/>
        <a:lstStyle/>
        <a:p>
          <a:r>
            <a: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Native whey Without Treatment worked well</a:t>
          </a:r>
          <a:endParaRPr lang="en-US" sz="2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75309A-F7AB-408F-8006-17DF7D1BDC3E}" type="parTrans" cxnId="{24054AB2-E9F6-473F-953F-3662ABFF8B37}">
      <dgm:prSet/>
      <dgm:spPr/>
      <dgm:t>
        <a:bodyPr/>
        <a:lstStyle/>
        <a:p>
          <a:endParaRPr lang="en-US"/>
        </a:p>
      </dgm:t>
    </dgm:pt>
    <dgm:pt modelId="{E6811A65-A2B7-48EB-9A3E-A90B95A941FB}" type="sibTrans" cxnId="{24054AB2-E9F6-473F-953F-3662ABFF8B37}">
      <dgm:prSet/>
      <dgm:spPr/>
      <dgm:t>
        <a:bodyPr/>
        <a:lstStyle/>
        <a:p>
          <a:endParaRPr lang="en-US"/>
        </a:p>
      </dgm:t>
    </dgm:pt>
    <dgm:pt modelId="{72A31ADB-8757-4585-88BD-72D8700AED7A}">
      <dgm:prSet custT="1"/>
      <dgm:spPr/>
      <dgm:t>
        <a:bodyPr/>
        <a:lstStyle/>
        <a:p>
          <a:r>
            <a: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Accurate acid/sugar quantification via validated curves.</a:t>
          </a:r>
          <a:endParaRPr lang="en-US" sz="2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FB831A-632E-403E-8F95-4DBBE02776DB}" type="parTrans" cxnId="{EBA94F13-6F45-4F8D-BDC5-2785A5E46762}">
      <dgm:prSet/>
      <dgm:spPr/>
      <dgm:t>
        <a:bodyPr/>
        <a:lstStyle/>
        <a:p>
          <a:endParaRPr lang="en-US"/>
        </a:p>
      </dgm:t>
    </dgm:pt>
    <dgm:pt modelId="{2ECD1BE3-527C-441E-8BBF-2DEA2AC81581}" type="sibTrans" cxnId="{EBA94F13-6F45-4F8D-BDC5-2785A5E46762}">
      <dgm:prSet/>
      <dgm:spPr/>
      <dgm:t>
        <a:bodyPr/>
        <a:lstStyle/>
        <a:p>
          <a:endParaRPr lang="en-US"/>
        </a:p>
      </dgm:t>
    </dgm:pt>
    <dgm:pt modelId="{3450AE58-53E1-4342-9B8C-418172E3B804}">
      <dgm:prSet custT="1"/>
      <dgm:spPr/>
      <dgm:t>
        <a:bodyPr/>
        <a:lstStyle/>
        <a:p>
          <a:r>
            <a: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ROI: 342.5% </a:t>
          </a:r>
          <a:endParaRPr lang="en-US" sz="2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AA74B8-562F-4BC3-A0E1-8BC70A919FD2}" type="parTrans" cxnId="{454F2306-BE4C-47B8-B2BD-107599B80D31}">
      <dgm:prSet/>
      <dgm:spPr/>
      <dgm:t>
        <a:bodyPr/>
        <a:lstStyle/>
        <a:p>
          <a:endParaRPr lang="en-US"/>
        </a:p>
      </dgm:t>
    </dgm:pt>
    <dgm:pt modelId="{82FCD3B7-D433-410A-A81E-B23F16C47C69}" type="sibTrans" cxnId="{454F2306-BE4C-47B8-B2BD-107599B80D31}">
      <dgm:prSet/>
      <dgm:spPr/>
      <dgm:t>
        <a:bodyPr/>
        <a:lstStyle/>
        <a:p>
          <a:endParaRPr lang="en-US"/>
        </a:p>
      </dgm:t>
    </dgm:pt>
    <dgm:pt modelId="{19FA0336-F596-48EA-9C16-0F9BB7D266C5}">
      <dgm:prSet custT="1"/>
      <dgm:spPr/>
      <dgm:t>
        <a:bodyPr/>
        <a:lstStyle/>
        <a:p>
          <a:r>
            <a: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Nutrients improved acid production differently.</a:t>
          </a:r>
          <a:endParaRPr lang="en-US" sz="2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0DC214-C63F-4E38-8D55-19305C2177C2}" type="parTrans" cxnId="{F40C4466-8E5A-49E7-952D-71D8505E39E1}">
      <dgm:prSet/>
      <dgm:spPr/>
      <dgm:t>
        <a:bodyPr/>
        <a:lstStyle/>
        <a:p>
          <a:endParaRPr lang="en-US"/>
        </a:p>
      </dgm:t>
    </dgm:pt>
    <dgm:pt modelId="{483A847A-5BA3-466A-8FA1-4A009F35A603}" type="sibTrans" cxnId="{F40C4466-8E5A-49E7-952D-71D8505E39E1}">
      <dgm:prSet/>
      <dgm:spPr/>
      <dgm:t>
        <a:bodyPr/>
        <a:lstStyle/>
        <a:p>
          <a:endParaRPr lang="en-US"/>
        </a:p>
      </dgm:t>
    </dgm:pt>
    <dgm:pt modelId="{1582DAB7-858B-409B-BE56-B8E5C8E576EC}">
      <dgm:prSet custT="1"/>
      <dgm:spPr/>
      <dgm:t>
        <a:bodyPr/>
        <a:lstStyle/>
        <a:p>
          <a:r>
            <a: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Yeast Extract is the best nitrogen source</a:t>
          </a:r>
          <a:endParaRPr lang="en-US" sz="2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D78DEC-AD71-453F-BDA1-1F924BD1DE7E}" type="parTrans" cxnId="{0D34F489-2D40-494B-968A-84B9608D2A6B}">
      <dgm:prSet/>
      <dgm:spPr/>
      <dgm:t>
        <a:bodyPr/>
        <a:lstStyle/>
        <a:p>
          <a:endParaRPr lang="en-US"/>
        </a:p>
      </dgm:t>
    </dgm:pt>
    <dgm:pt modelId="{B2C0B1E4-00A6-4E08-A9FD-AF437CDB9A8C}" type="sibTrans" cxnId="{0D34F489-2D40-494B-968A-84B9608D2A6B}">
      <dgm:prSet/>
      <dgm:spPr/>
      <dgm:t>
        <a:bodyPr/>
        <a:lstStyle/>
        <a:p>
          <a:endParaRPr lang="en-US"/>
        </a:p>
      </dgm:t>
    </dgm:pt>
    <dgm:pt modelId="{9FA40E99-980C-454D-B314-E2AC6632D8CB}">
      <dgm:prSet custT="1"/>
      <dgm:spPr/>
      <dgm:t>
        <a:bodyPr/>
        <a:lstStyle/>
        <a:p>
          <a:r>
            <a:rPr lang="en-US" sz="2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Labneh</a:t>
          </a:r>
          <a:r>
            <a: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Whey is the best Carbon source</a:t>
          </a:r>
          <a:endParaRPr lang="en-US" sz="2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95A368-1463-4745-B576-A761D86DF74D}" type="parTrans" cxnId="{BDA531D1-85F3-4CBA-8F46-CC2CD1EB114E}">
      <dgm:prSet/>
      <dgm:spPr/>
      <dgm:t>
        <a:bodyPr/>
        <a:lstStyle/>
        <a:p>
          <a:endParaRPr lang="en-US"/>
        </a:p>
      </dgm:t>
    </dgm:pt>
    <dgm:pt modelId="{3675A67F-65CC-41F7-8EF8-B03436F166DD}" type="sibTrans" cxnId="{BDA531D1-85F3-4CBA-8F46-CC2CD1EB114E}">
      <dgm:prSet/>
      <dgm:spPr/>
      <dgm:t>
        <a:bodyPr/>
        <a:lstStyle/>
        <a:p>
          <a:endParaRPr lang="en-US"/>
        </a:p>
      </dgm:t>
    </dgm:pt>
    <dgm:pt modelId="{B713E65E-23BE-4D22-A3D2-7B8DAB76E521}" type="pres">
      <dgm:prSet presAssocID="{0E101E31-0D64-45E2-9ECE-FA4933AE4E2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DC95424-86E3-4928-B188-9B0C1C165879}" type="pres">
      <dgm:prSet presAssocID="{84CBFE75-279E-42D2-AE78-B94DEE2404FB}" presName="parentLin" presStyleCnt="0"/>
      <dgm:spPr/>
    </dgm:pt>
    <dgm:pt modelId="{6D2B03AD-51B0-4950-9F0D-ECE6563D2345}" type="pres">
      <dgm:prSet presAssocID="{84CBFE75-279E-42D2-AE78-B94DEE2404FB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F1D2F8F8-457B-4B1D-ABBD-CD1A6E6C4BDE}" type="pres">
      <dgm:prSet presAssocID="{84CBFE75-279E-42D2-AE78-B94DEE2404F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7FF6B8-4901-4088-8489-EBC4535B4F78}" type="pres">
      <dgm:prSet presAssocID="{84CBFE75-279E-42D2-AE78-B94DEE2404FB}" presName="negativeSpace" presStyleCnt="0"/>
      <dgm:spPr/>
    </dgm:pt>
    <dgm:pt modelId="{820C5D14-7138-4E02-847F-C3C9E5D7476B}" type="pres">
      <dgm:prSet presAssocID="{84CBFE75-279E-42D2-AE78-B94DEE2404FB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39170E-C9D0-42EF-883F-16557D112672}" type="pres">
      <dgm:prSet presAssocID="{28A6AE25-8CB2-4FB9-9607-A7BD115F378F}" presName="spaceBetweenRectangles" presStyleCnt="0"/>
      <dgm:spPr/>
    </dgm:pt>
    <dgm:pt modelId="{A38DEAC2-0FE8-4490-9F4B-E88E87301121}" type="pres">
      <dgm:prSet presAssocID="{1FEAF5C3-5635-4044-AE91-E58D059B94C4}" presName="parentLin" presStyleCnt="0"/>
      <dgm:spPr/>
    </dgm:pt>
    <dgm:pt modelId="{6D76532C-17DE-4BF8-B9FE-FDEF77FEB2A2}" type="pres">
      <dgm:prSet presAssocID="{1FEAF5C3-5635-4044-AE91-E58D059B94C4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1AB2BCBD-984F-4017-9BAB-667431F55FEB}" type="pres">
      <dgm:prSet presAssocID="{1FEAF5C3-5635-4044-AE91-E58D059B94C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A3B421-E085-4CAE-88F2-BFCD3F3E5FC6}" type="pres">
      <dgm:prSet presAssocID="{1FEAF5C3-5635-4044-AE91-E58D059B94C4}" presName="negativeSpace" presStyleCnt="0"/>
      <dgm:spPr/>
    </dgm:pt>
    <dgm:pt modelId="{BEA1F5EF-9E3C-43AF-85AA-086F8CD8799C}" type="pres">
      <dgm:prSet presAssocID="{1FEAF5C3-5635-4044-AE91-E58D059B94C4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F95FA1-0185-4ED1-A254-49F3E2E68691}" type="pres">
      <dgm:prSet presAssocID="{F32A6AEB-8658-4B8C-AB99-DC0ACBA386E2}" presName="spaceBetweenRectangles" presStyleCnt="0"/>
      <dgm:spPr/>
    </dgm:pt>
    <dgm:pt modelId="{A1FC151E-7398-4F41-9CCB-31A90681A8CD}" type="pres">
      <dgm:prSet presAssocID="{EE6FFB95-0CA2-404B-80EE-40C312F08EF3}" presName="parentLin" presStyleCnt="0"/>
      <dgm:spPr/>
    </dgm:pt>
    <dgm:pt modelId="{923BA654-5446-4C3A-94FA-A3DBAA588008}" type="pres">
      <dgm:prSet presAssocID="{EE6FFB95-0CA2-404B-80EE-40C312F08EF3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86513CCF-2D6D-4B8F-B83A-2B28FB32D73E}" type="pres">
      <dgm:prSet presAssocID="{EE6FFB95-0CA2-404B-80EE-40C312F08EF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BC1F12-C814-4CBF-AA74-66DAA6AD036C}" type="pres">
      <dgm:prSet presAssocID="{EE6FFB95-0CA2-404B-80EE-40C312F08EF3}" presName="negativeSpace" presStyleCnt="0"/>
      <dgm:spPr/>
    </dgm:pt>
    <dgm:pt modelId="{33462555-7121-400D-8E64-9B62609EAB10}" type="pres">
      <dgm:prSet presAssocID="{EE6FFB95-0CA2-404B-80EE-40C312F08EF3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4F2306-BE4C-47B8-B2BD-107599B80D31}" srcId="{EE6FFB95-0CA2-404B-80EE-40C312F08EF3}" destId="{3450AE58-53E1-4342-9B8C-418172E3B804}" srcOrd="0" destOrd="0" parTransId="{5CAA74B8-562F-4BC3-A0E1-8BC70A919FD2}" sibTransId="{82FCD3B7-D433-410A-A81E-B23F16C47C69}"/>
    <dgm:cxn modelId="{FC6C661B-62D4-4AD7-9CA5-ECEE3827BCE1}" type="presOf" srcId="{010C5E2F-8D69-4E1F-B264-B29983C72087}" destId="{820C5D14-7138-4E02-847F-C3C9E5D7476B}" srcOrd="0" destOrd="0" presId="urn:microsoft.com/office/officeart/2005/8/layout/list1"/>
    <dgm:cxn modelId="{1FD4C73D-2ABB-498F-9F04-2A4C1B4EE5FF}" type="presOf" srcId="{1582DAB7-858B-409B-BE56-B8E5C8E576EC}" destId="{820C5D14-7138-4E02-847F-C3C9E5D7476B}" srcOrd="0" destOrd="3" presId="urn:microsoft.com/office/officeart/2005/8/layout/list1"/>
    <dgm:cxn modelId="{333693BF-7409-4BC7-8BB1-807F7799731A}" type="presOf" srcId="{EE6FFB95-0CA2-404B-80EE-40C312F08EF3}" destId="{86513CCF-2D6D-4B8F-B83A-2B28FB32D73E}" srcOrd="1" destOrd="0" presId="urn:microsoft.com/office/officeart/2005/8/layout/list1"/>
    <dgm:cxn modelId="{EC8D7740-B2EA-407B-B09D-CAD43411AB7F}" type="presOf" srcId="{1FEAF5C3-5635-4044-AE91-E58D059B94C4}" destId="{6D76532C-17DE-4BF8-B9FE-FDEF77FEB2A2}" srcOrd="0" destOrd="0" presId="urn:microsoft.com/office/officeart/2005/8/layout/list1"/>
    <dgm:cxn modelId="{0D34F489-2D40-494B-968A-84B9608D2A6B}" srcId="{84CBFE75-279E-42D2-AE78-B94DEE2404FB}" destId="{1582DAB7-858B-409B-BE56-B8E5C8E576EC}" srcOrd="3" destOrd="0" parTransId="{50D78DEC-AD71-453F-BDA1-1F924BD1DE7E}" sibTransId="{B2C0B1E4-00A6-4E08-A9FD-AF437CDB9A8C}"/>
    <dgm:cxn modelId="{434788C0-71F6-4275-BF54-FD7153002DF8}" srcId="{0E101E31-0D64-45E2-9ECE-FA4933AE4E2B}" destId="{1FEAF5C3-5635-4044-AE91-E58D059B94C4}" srcOrd="1" destOrd="0" parTransId="{35955A7E-A96A-4F9E-81A4-FD7E51078490}" sibTransId="{F32A6AEB-8658-4B8C-AB99-DC0ACBA386E2}"/>
    <dgm:cxn modelId="{8A877B07-ED5D-46C3-9C78-CBE2412EA2F9}" type="presOf" srcId="{1FEAF5C3-5635-4044-AE91-E58D059B94C4}" destId="{1AB2BCBD-984F-4017-9BAB-667431F55FEB}" srcOrd="1" destOrd="0" presId="urn:microsoft.com/office/officeart/2005/8/layout/list1"/>
    <dgm:cxn modelId="{6A65AFA8-2B3D-49E0-9526-2B760F3323E4}" type="presOf" srcId="{19FA0336-F596-48EA-9C16-0F9BB7D266C5}" destId="{820C5D14-7138-4E02-847F-C3C9E5D7476B}" srcOrd="0" destOrd="1" presId="urn:microsoft.com/office/officeart/2005/8/layout/list1"/>
    <dgm:cxn modelId="{A3FB9C9F-A844-4D95-A525-2A0A3E110DE0}" type="presOf" srcId="{84CBFE75-279E-42D2-AE78-B94DEE2404FB}" destId="{F1D2F8F8-457B-4B1D-ABBD-CD1A6E6C4BDE}" srcOrd="1" destOrd="0" presId="urn:microsoft.com/office/officeart/2005/8/layout/list1"/>
    <dgm:cxn modelId="{24054AB2-E9F6-473F-953F-3662ABFF8B37}" srcId="{84CBFE75-279E-42D2-AE78-B94DEE2404FB}" destId="{8C9E00B2-10B9-40F3-A541-EC99F035D366}" srcOrd="2" destOrd="0" parTransId="{6E75309A-F7AB-408F-8006-17DF7D1BDC3E}" sibTransId="{E6811A65-A2B7-48EB-9A3E-A90B95A941FB}"/>
    <dgm:cxn modelId="{0730CAA6-EB60-4CFF-B396-E1A2949663D8}" srcId="{0E101E31-0D64-45E2-9ECE-FA4933AE4E2B}" destId="{EE6FFB95-0CA2-404B-80EE-40C312F08EF3}" srcOrd="2" destOrd="0" parTransId="{4186EE6F-9928-4164-9ECF-7E54B3635B4D}" sibTransId="{3D3F5395-D29C-4B8A-BD72-D5230C84B727}"/>
    <dgm:cxn modelId="{4748AE62-C30A-42BB-9E09-A2D4F637B3EC}" type="presOf" srcId="{0E101E31-0D64-45E2-9ECE-FA4933AE4E2B}" destId="{B713E65E-23BE-4D22-A3D2-7B8DAB76E521}" srcOrd="0" destOrd="0" presId="urn:microsoft.com/office/officeart/2005/8/layout/list1"/>
    <dgm:cxn modelId="{574532CD-7FB4-4FE2-B5A0-E47130829562}" type="presOf" srcId="{EE6FFB95-0CA2-404B-80EE-40C312F08EF3}" destId="{923BA654-5446-4C3A-94FA-A3DBAA588008}" srcOrd="0" destOrd="0" presId="urn:microsoft.com/office/officeart/2005/8/layout/list1"/>
    <dgm:cxn modelId="{7B554CDF-BBA8-4DCA-8998-0E98C4FE0E83}" type="presOf" srcId="{72A31ADB-8757-4585-88BD-72D8700AED7A}" destId="{BEA1F5EF-9E3C-43AF-85AA-086F8CD8799C}" srcOrd="0" destOrd="0" presId="urn:microsoft.com/office/officeart/2005/8/layout/list1"/>
    <dgm:cxn modelId="{BC2E4B7D-5CB5-4818-A713-9BC76C3A2709}" srcId="{0E101E31-0D64-45E2-9ECE-FA4933AE4E2B}" destId="{84CBFE75-279E-42D2-AE78-B94DEE2404FB}" srcOrd="0" destOrd="0" parTransId="{99986DC4-261F-47DD-85E4-8D8711EBEB8D}" sibTransId="{28A6AE25-8CB2-4FB9-9607-A7BD115F378F}"/>
    <dgm:cxn modelId="{18648229-9D0D-476A-94B2-915D07E26977}" type="presOf" srcId="{84CBFE75-279E-42D2-AE78-B94DEE2404FB}" destId="{6D2B03AD-51B0-4950-9F0D-ECE6563D2345}" srcOrd="0" destOrd="0" presId="urn:microsoft.com/office/officeart/2005/8/layout/list1"/>
    <dgm:cxn modelId="{BDA531D1-85F3-4CBA-8F46-CC2CD1EB114E}" srcId="{84CBFE75-279E-42D2-AE78-B94DEE2404FB}" destId="{9FA40E99-980C-454D-B314-E2AC6632D8CB}" srcOrd="4" destOrd="0" parTransId="{D395A368-1463-4745-B576-A761D86DF74D}" sibTransId="{3675A67F-65CC-41F7-8EF8-B03436F166DD}"/>
    <dgm:cxn modelId="{EBA94F13-6F45-4F8D-BDC5-2785A5E46762}" srcId="{1FEAF5C3-5635-4044-AE91-E58D059B94C4}" destId="{72A31ADB-8757-4585-88BD-72D8700AED7A}" srcOrd="0" destOrd="0" parTransId="{15FB831A-632E-403E-8F95-4DBBE02776DB}" sibTransId="{2ECD1BE3-527C-441E-8BBF-2DEA2AC81581}"/>
    <dgm:cxn modelId="{0A34101A-0AC2-48C2-A9A8-1E580FC8D4CE}" type="presOf" srcId="{8C9E00B2-10B9-40F3-A541-EC99F035D366}" destId="{820C5D14-7138-4E02-847F-C3C9E5D7476B}" srcOrd="0" destOrd="2" presId="urn:microsoft.com/office/officeart/2005/8/layout/list1"/>
    <dgm:cxn modelId="{0305A3EF-7B10-4B74-96C3-A158B66D4839}" type="presOf" srcId="{3450AE58-53E1-4342-9B8C-418172E3B804}" destId="{33462555-7121-400D-8E64-9B62609EAB10}" srcOrd="0" destOrd="0" presId="urn:microsoft.com/office/officeart/2005/8/layout/list1"/>
    <dgm:cxn modelId="{F40C4466-8E5A-49E7-952D-71D8505E39E1}" srcId="{84CBFE75-279E-42D2-AE78-B94DEE2404FB}" destId="{19FA0336-F596-48EA-9C16-0F9BB7D266C5}" srcOrd="1" destOrd="0" parTransId="{120DC214-C63F-4E38-8D55-19305C2177C2}" sibTransId="{483A847A-5BA3-466A-8FA1-4A009F35A603}"/>
    <dgm:cxn modelId="{579F9B19-4CD0-4B38-9A35-8426F4FD2B8B}" srcId="{84CBFE75-279E-42D2-AE78-B94DEE2404FB}" destId="{010C5E2F-8D69-4E1F-B264-B29983C72087}" srcOrd="0" destOrd="0" parTransId="{A0CF7DA8-E9B8-44E8-AABC-B0AFB0443E06}" sibTransId="{584ED931-6097-4EB5-919C-6C9D2CC25845}"/>
    <dgm:cxn modelId="{013AB283-3C26-428D-A91F-0DA87A9570CD}" type="presOf" srcId="{9FA40E99-980C-454D-B314-E2AC6632D8CB}" destId="{820C5D14-7138-4E02-847F-C3C9E5D7476B}" srcOrd="0" destOrd="4" presId="urn:microsoft.com/office/officeart/2005/8/layout/list1"/>
    <dgm:cxn modelId="{5DEBBCD7-0BE5-4F62-8D84-D7E22EF6056D}" type="presParOf" srcId="{B713E65E-23BE-4D22-A3D2-7B8DAB76E521}" destId="{DDC95424-86E3-4928-B188-9B0C1C165879}" srcOrd="0" destOrd="0" presId="urn:microsoft.com/office/officeart/2005/8/layout/list1"/>
    <dgm:cxn modelId="{D898A580-BB25-49B6-B9D2-7D10C38A4C75}" type="presParOf" srcId="{DDC95424-86E3-4928-B188-9B0C1C165879}" destId="{6D2B03AD-51B0-4950-9F0D-ECE6563D2345}" srcOrd="0" destOrd="0" presId="urn:microsoft.com/office/officeart/2005/8/layout/list1"/>
    <dgm:cxn modelId="{9B6394EC-0FF2-4102-9DBC-DD9DA75171BD}" type="presParOf" srcId="{DDC95424-86E3-4928-B188-9B0C1C165879}" destId="{F1D2F8F8-457B-4B1D-ABBD-CD1A6E6C4BDE}" srcOrd="1" destOrd="0" presId="urn:microsoft.com/office/officeart/2005/8/layout/list1"/>
    <dgm:cxn modelId="{96723CFD-8E04-4CBF-8683-392F678DC6DF}" type="presParOf" srcId="{B713E65E-23BE-4D22-A3D2-7B8DAB76E521}" destId="{887FF6B8-4901-4088-8489-EBC4535B4F78}" srcOrd="1" destOrd="0" presId="urn:microsoft.com/office/officeart/2005/8/layout/list1"/>
    <dgm:cxn modelId="{A680302F-5151-4D99-8899-5BBD841CB1E0}" type="presParOf" srcId="{B713E65E-23BE-4D22-A3D2-7B8DAB76E521}" destId="{820C5D14-7138-4E02-847F-C3C9E5D7476B}" srcOrd="2" destOrd="0" presId="urn:microsoft.com/office/officeart/2005/8/layout/list1"/>
    <dgm:cxn modelId="{9B672B30-A337-4E8E-AF99-BE5E0D5A65E7}" type="presParOf" srcId="{B713E65E-23BE-4D22-A3D2-7B8DAB76E521}" destId="{CB39170E-C9D0-42EF-883F-16557D112672}" srcOrd="3" destOrd="0" presId="urn:microsoft.com/office/officeart/2005/8/layout/list1"/>
    <dgm:cxn modelId="{FB3AAE2C-092E-49E3-8E60-6E4110B92FA4}" type="presParOf" srcId="{B713E65E-23BE-4D22-A3D2-7B8DAB76E521}" destId="{A38DEAC2-0FE8-4490-9F4B-E88E87301121}" srcOrd="4" destOrd="0" presId="urn:microsoft.com/office/officeart/2005/8/layout/list1"/>
    <dgm:cxn modelId="{31DE3D56-1C55-49CB-8A35-3E59FE1EB3B5}" type="presParOf" srcId="{A38DEAC2-0FE8-4490-9F4B-E88E87301121}" destId="{6D76532C-17DE-4BF8-B9FE-FDEF77FEB2A2}" srcOrd="0" destOrd="0" presId="urn:microsoft.com/office/officeart/2005/8/layout/list1"/>
    <dgm:cxn modelId="{591576E6-661D-414D-BE66-1EC48D717DEE}" type="presParOf" srcId="{A38DEAC2-0FE8-4490-9F4B-E88E87301121}" destId="{1AB2BCBD-984F-4017-9BAB-667431F55FEB}" srcOrd="1" destOrd="0" presId="urn:microsoft.com/office/officeart/2005/8/layout/list1"/>
    <dgm:cxn modelId="{A6EF1B84-546C-4AAE-8ABE-5E5858862EE0}" type="presParOf" srcId="{B713E65E-23BE-4D22-A3D2-7B8DAB76E521}" destId="{9FA3B421-E085-4CAE-88F2-BFCD3F3E5FC6}" srcOrd="5" destOrd="0" presId="urn:microsoft.com/office/officeart/2005/8/layout/list1"/>
    <dgm:cxn modelId="{28F860CA-2162-44B0-85DB-C9FFBFF1A190}" type="presParOf" srcId="{B713E65E-23BE-4D22-A3D2-7B8DAB76E521}" destId="{BEA1F5EF-9E3C-43AF-85AA-086F8CD8799C}" srcOrd="6" destOrd="0" presId="urn:microsoft.com/office/officeart/2005/8/layout/list1"/>
    <dgm:cxn modelId="{AA2001F5-FD32-48E8-B8F6-6E62F5E5C36D}" type="presParOf" srcId="{B713E65E-23BE-4D22-A3D2-7B8DAB76E521}" destId="{6CF95FA1-0185-4ED1-A254-49F3E2E68691}" srcOrd="7" destOrd="0" presId="urn:microsoft.com/office/officeart/2005/8/layout/list1"/>
    <dgm:cxn modelId="{7F380D11-0B98-4B13-AAC3-A58B1207372B}" type="presParOf" srcId="{B713E65E-23BE-4D22-A3D2-7B8DAB76E521}" destId="{A1FC151E-7398-4F41-9CCB-31A90681A8CD}" srcOrd="8" destOrd="0" presId="urn:microsoft.com/office/officeart/2005/8/layout/list1"/>
    <dgm:cxn modelId="{FF4A788D-3EBA-465B-8C5F-44A1A3DBD5C3}" type="presParOf" srcId="{A1FC151E-7398-4F41-9CCB-31A90681A8CD}" destId="{923BA654-5446-4C3A-94FA-A3DBAA588008}" srcOrd="0" destOrd="0" presId="urn:microsoft.com/office/officeart/2005/8/layout/list1"/>
    <dgm:cxn modelId="{964A9EFF-E2EC-4F87-8134-192096F551B0}" type="presParOf" srcId="{A1FC151E-7398-4F41-9CCB-31A90681A8CD}" destId="{86513CCF-2D6D-4B8F-B83A-2B28FB32D73E}" srcOrd="1" destOrd="0" presId="urn:microsoft.com/office/officeart/2005/8/layout/list1"/>
    <dgm:cxn modelId="{129E1FF7-BF04-4A6F-B68D-F40B8402E5A2}" type="presParOf" srcId="{B713E65E-23BE-4D22-A3D2-7B8DAB76E521}" destId="{CABC1F12-C814-4CBF-AA74-66DAA6AD036C}" srcOrd="9" destOrd="0" presId="urn:microsoft.com/office/officeart/2005/8/layout/list1"/>
    <dgm:cxn modelId="{DE0E349D-4DD3-4FC4-8517-F15F470A532C}" type="presParOf" srcId="{B713E65E-23BE-4D22-A3D2-7B8DAB76E521}" destId="{33462555-7121-400D-8E64-9B62609EAB1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81EA3D-44A6-4BCD-84BD-4BCA7E83B44B}">
      <dsp:nvSpPr>
        <dsp:cNvPr id="0" name=""/>
        <dsp:cNvSpPr/>
      </dsp:nvSpPr>
      <dsp:spPr>
        <a:xfrm>
          <a:off x="2033587" y="2031524"/>
          <a:ext cx="3808511" cy="254027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>
              <a:latin typeface="Yeseva One" panose="020B0604020202020204" charset="0"/>
              <a:cs typeface="Times New Roman" panose="02020603050405020304" pitchFamily="18" charset="0"/>
            </a:rPr>
            <a:t>Electrocoagulation </a:t>
          </a:r>
          <a:endParaRPr lang="en-US" sz="2400" kern="1200" dirty="0">
            <a:latin typeface="Yeseva One" panose="020B0604020202020204" charset="0"/>
            <a:cs typeface="Times New Roman" panose="02020603050405020304" pitchFamily="18" charset="0"/>
          </a:endParaRPr>
        </a:p>
      </dsp:txBody>
      <dsp:txXfrm>
        <a:off x="2642949" y="2031524"/>
        <a:ext cx="3199149" cy="2540277"/>
      </dsp:txXfrm>
    </dsp:sp>
    <dsp:sp modelId="{1BCAB0C9-7CAF-40C4-8BCA-30CE0B06276F}">
      <dsp:nvSpPr>
        <dsp:cNvPr id="0" name=""/>
        <dsp:cNvSpPr/>
      </dsp:nvSpPr>
      <dsp:spPr>
        <a:xfrm>
          <a:off x="2033587" y="4571801"/>
          <a:ext cx="3808511" cy="254027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>
              <a:latin typeface="Yeseva One" panose="020B0604020202020204" charset="0"/>
              <a:cs typeface="Times New Roman" panose="02020603050405020304" pitchFamily="18" charset="0"/>
            </a:rPr>
            <a:t>Membrane Treatment</a:t>
          </a:r>
          <a:endParaRPr lang="en-US" sz="2400" kern="1200" dirty="0">
            <a:latin typeface="Yeseva One" panose="020B0604020202020204" charset="0"/>
            <a:cs typeface="Times New Roman" panose="02020603050405020304" pitchFamily="18" charset="0"/>
          </a:endParaRPr>
        </a:p>
      </dsp:txBody>
      <dsp:txXfrm>
        <a:off x="2642949" y="4571801"/>
        <a:ext cx="3199149" cy="2540277"/>
      </dsp:txXfrm>
    </dsp:sp>
    <dsp:sp modelId="{F397DFCD-A0F9-4BB2-AFFD-A8165E700E3C}">
      <dsp:nvSpPr>
        <dsp:cNvPr id="0" name=""/>
        <dsp:cNvSpPr/>
      </dsp:nvSpPr>
      <dsp:spPr>
        <a:xfrm>
          <a:off x="0" y="1168388"/>
          <a:ext cx="2539007" cy="2539007"/>
        </a:xfrm>
        <a:prstGeom prst="ellipse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>
              <a:latin typeface="Yeseva One" panose="020B0604020202020204" charset="0"/>
              <a:cs typeface="Times New Roman" panose="02020603050405020304" pitchFamily="18" charset="0"/>
            </a:rPr>
            <a:t>Physic-Chemical Treatment </a:t>
          </a:r>
          <a:endParaRPr lang="en-US" sz="2600" kern="1200" dirty="0">
            <a:latin typeface="Yeseva One" panose="020B0604020202020204" charset="0"/>
            <a:cs typeface="Times New Roman" panose="02020603050405020304" pitchFamily="18" charset="0"/>
          </a:endParaRPr>
        </a:p>
      </dsp:txBody>
      <dsp:txXfrm>
        <a:off x="371829" y="1540217"/>
        <a:ext cx="1795349" cy="1795349"/>
      </dsp:txXfrm>
    </dsp:sp>
    <dsp:sp modelId="{E126529F-AAE1-41AE-98A3-972281E5AE38}">
      <dsp:nvSpPr>
        <dsp:cNvPr id="0" name=""/>
        <dsp:cNvSpPr/>
      </dsp:nvSpPr>
      <dsp:spPr>
        <a:xfrm>
          <a:off x="8381107" y="2031524"/>
          <a:ext cx="3808511" cy="254027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>
              <a:latin typeface="Yeseva One" panose="020B0604020202020204" charset="0"/>
              <a:cs typeface="Times New Roman" panose="02020603050405020304" pitchFamily="18" charset="0"/>
            </a:rPr>
            <a:t>Aerobic Treatment</a:t>
          </a:r>
          <a:endParaRPr lang="en-US" sz="2400" kern="1200" dirty="0">
            <a:latin typeface="Yeseva One" panose="020B0604020202020204" charset="0"/>
            <a:cs typeface="Times New Roman" panose="02020603050405020304" pitchFamily="18" charset="0"/>
          </a:endParaRPr>
        </a:p>
      </dsp:txBody>
      <dsp:txXfrm>
        <a:off x="8990468" y="2031524"/>
        <a:ext cx="3199149" cy="2540277"/>
      </dsp:txXfrm>
    </dsp:sp>
    <dsp:sp modelId="{D9329D7D-4AE4-4080-B015-988369ACCA55}">
      <dsp:nvSpPr>
        <dsp:cNvPr id="0" name=""/>
        <dsp:cNvSpPr/>
      </dsp:nvSpPr>
      <dsp:spPr>
        <a:xfrm>
          <a:off x="8381107" y="4571801"/>
          <a:ext cx="3808511" cy="254027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>
              <a:latin typeface="Yeseva One" panose="020B0604020202020204" charset="0"/>
              <a:cs typeface="Times New Roman" panose="02020603050405020304" pitchFamily="18" charset="0"/>
            </a:rPr>
            <a:t>Anaerobic Treatment </a:t>
          </a:r>
          <a:endParaRPr lang="en-US" sz="2400" kern="1200" dirty="0">
            <a:latin typeface="Yeseva One" panose="020B0604020202020204" charset="0"/>
            <a:cs typeface="Times New Roman" panose="02020603050405020304" pitchFamily="18" charset="0"/>
          </a:endParaRPr>
        </a:p>
      </dsp:txBody>
      <dsp:txXfrm>
        <a:off x="8990468" y="4571801"/>
        <a:ext cx="3199149" cy="2540277"/>
      </dsp:txXfrm>
    </dsp:sp>
    <dsp:sp modelId="{0A7C00F3-22A0-4DA2-8C5F-364572780204}">
      <dsp:nvSpPr>
        <dsp:cNvPr id="0" name=""/>
        <dsp:cNvSpPr/>
      </dsp:nvSpPr>
      <dsp:spPr>
        <a:xfrm>
          <a:off x="6349900" y="1015921"/>
          <a:ext cx="2539007" cy="2539007"/>
        </a:xfrm>
        <a:prstGeom prst="ellipse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>
              <a:latin typeface="Yeseva One" panose="020B0604020202020204" charset="0"/>
              <a:cs typeface="Times New Roman" panose="02020603050405020304" pitchFamily="18" charset="0"/>
            </a:rPr>
            <a:t>Biological Treatment Methods </a:t>
          </a:r>
          <a:endParaRPr lang="en-US" sz="2600" kern="1200" dirty="0">
            <a:latin typeface="Yeseva One" panose="020B0604020202020204" charset="0"/>
            <a:cs typeface="Times New Roman" panose="02020603050405020304" pitchFamily="18" charset="0"/>
          </a:endParaRPr>
        </a:p>
      </dsp:txBody>
      <dsp:txXfrm>
        <a:off x="6721729" y="1387750"/>
        <a:ext cx="1795349" cy="17953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F4D964-D867-4E26-BC2E-9450A272EFF9}">
      <dsp:nvSpPr>
        <dsp:cNvPr id="0" name=""/>
        <dsp:cNvSpPr/>
      </dsp:nvSpPr>
      <dsp:spPr>
        <a:xfrm>
          <a:off x="2698492" y="6627882"/>
          <a:ext cx="375549" cy="18644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414"/>
              </a:lnTo>
              <a:lnTo>
                <a:pt x="375549" y="18644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B55130-7B4F-4380-B7CA-24958F422B8F}">
      <dsp:nvSpPr>
        <dsp:cNvPr id="0" name=""/>
        <dsp:cNvSpPr/>
      </dsp:nvSpPr>
      <dsp:spPr>
        <a:xfrm>
          <a:off x="2698492" y="6627882"/>
          <a:ext cx="316978" cy="6342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4208"/>
              </a:lnTo>
              <a:lnTo>
                <a:pt x="316978" y="63420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568A34-B19A-4252-8F45-6ED7B8F73882}">
      <dsp:nvSpPr>
        <dsp:cNvPr id="0" name=""/>
        <dsp:cNvSpPr/>
      </dsp:nvSpPr>
      <dsp:spPr>
        <a:xfrm>
          <a:off x="3654238" y="5242059"/>
          <a:ext cx="91440" cy="18521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521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8E447A-A95F-4CC4-ABB7-9E08B8640613}">
      <dsp:nvSpPr>
        <dsp:cNvPr id="0" name=""/>
        <dsp:cNvSpPr/>
      </dsp:nvSpPr>
      <dsp:spPr>
        <a:xfrm>
          <a:off x="3654238" y="3739960"/>
          <a:ext cx="91440" cy="18521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521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CFFD77-255B-4FEA-A8D4-C1F1450DBA3B}">
      <dsp:nvSpPr>
        <dsp:cNvPr id="0" name=""/>
        <dsp:cNvSpPr/>
      </dsp:nvSpPr>
      <dsp:spPr>
        <a:xfrm>
          <a:off x="3654238" y="2261991"/>
          <a:ext cx="91440" cy="18521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521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6155C8-1746-4569-9CA7-3158F9B909CC}">
      <dsp:nvSpPr>
        <dsp:cNvPr id="0" name=""/>
        <dsp:cNvSpPr/>
      </dsp:nvSpPr>
      <dsp:spPr>
        <a:xfrm>
          <a:off x="3654238" y="961608"/>
          <a:ext cx="91440" cy="18521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52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CFCA2C-BDA1-49C0-A6CC-BD1661F43662}">
      <dsp:nvSpPr>
        <dsp:cNvPr id="0" name=""/>
        <dsp:cNvSpPr/>
      </dsp:nvSpPr>
      <dsp:spPr>
        <a:xfrm>
          <a:off x="2434473" y="318"/>
          <a:ext cx="2530968" cy="96128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Lactic Acid </a:t>
          </a:r>
          <a:r>
            <a:rPr lang="en-US" sz="2500" b="1" kern="1200" dirty="0" smtClean="0">
              <a:cs typeface="+mj-cs"/>
            </a:rPr>
            <a:t>Bacteria </a:t>
          </a:r>
          <a:r>
            <a:rPr lang="en-US" sz="2500" b="1" kern="1200" dirty="0">
              <a:cs typeface="+mj-cs"/>
            </a:rPr>
            <a:t>Isolation </a:t>
          </a:r>
          <a:endParaRPr lang="ar-SA" sz="2500" b="1" kern="1200" dirty="0">
            <a:cs typeface="+mj-cs"/>
          </a:endParaRPr>
        </a:p>
      </dsp:txBody>
      <dsp:txXfrm>
        <a:off x="2434473" y="318"/>
        <a:ext cx="2530968" cy="961289"/>
      </dsp:txXfrm>
    </dsp:sp>
    <dsp:sp modelId="{AA651AA8-7A71-49C3-8353-FC9A80FA000F}">
      <dsp:nvSpPr>
        <dsp:cNvPr id="0" name=""/>
        <dsp:cNvSpPr/>
      </dsp:nvSpPr>
      <dsp:spPr>
        <a:xfrm>
          <a:off x="2432670" y="1146818"/>
          <a:ext cx="2534575" cy="111517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Gram Staining</a:t>
          </a:r>
          <a:endParaRPr lang="ar-SA" sz="2500" b="1" kern="1200" dirty="0">
            <a:cs typeface="+mj-cs"/>
          </a:endParaRPr>
        </a:p>
      </dsp:txBody>
      <dsp:txXfrm>
        <a:off x="2432670" y="1146818"/>
        <a:ext cx="2534575" cy="1115172"/>
      </dsp:txXfrm>
    </dsp:sp>
    <dsp:sp modelId="{475680E7-D30F-498E-8B75-01090C0662B5}">
      <dsp:nvSpPr>
        <dsp:cNvPr id="0" name=""/>
        <dsp:cNvSpPr/>
      </dsp:nvSpPr>
      <dsp:spPr>
        <a:xfrm>
          <a:off x="2457858" y="2447201"/>
          <a:ext cx="2484198" cy="129275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Identification of LAB</a:t>
          </a:r>
          <a:endParaRPr lang="ar-SA" sz="2500" b="1" kern="1200" dirty="0">
            <a:cs typeface="+mj-cs"/>
          </a:endParaRPr>
        </a:p>
      </dsp:txBody>
      <dsp:txXfrm>
        <a:off x="2457858" y="2447201"/>
        <a:ext cx="2484198" cy="1292758"/>
      </dsp:txXfrm>
    </dsp:sp>
    <dsp:sp modelId="{C486C6BA-986F-46B2-BB04-D41C7B3A8B1D}">
      <dsp:nvSpPr>
        <dsp:cNvPr id="0" name=""/>
        <dsp:cNvSpPr/>
      </dsp:nvSpPr>
      <dsp:spPr>
        <a:xfrm>
          <a:off x="2440991" y="3925170"/>
          <a:ext cx="2517933" cy="13168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Growth Rate Curve</a:t>
          </a:r>
          <a:endParaRPr lang="ar-SA" sz="2500" b="1" kern="1200" dirty="0">
            <a:cs typeface="+mj-cs"/>
          </a:endParaRPr>
        </a:p>
      </dsp:txBody>
      <dsp:txXfrm>
        <a:off x="2440991" y="3925170"/>
        <a:ext cx="2517933" cy="1316888"/>
      </dsp:txXfrm>
    </dsp:sp>
    <dsp:sp modelId="{7C04B88F-51C3-4408-B10F-D4356CB11EB3}">
      <dsp:nvSpPr>
        <dsp:cNvPr id="0" name=""/>
        <dsp:cNvSpPr/>
      </dsp:nvSpPr>
      <dsp:spPr>
        <a:xfrm>
          <a:off x="2448126" y="5427270"/>
          <a:ext cx="2503663" cy="120061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Lactic Acid Production</a:t>
          </a:r>
          <a:endParaRPr lang="ar-SA" sz="2500" b="1" kern="1200" dirty="0">
            <a:cs typeface="+mj-cs"/>
          </a:endParaRPr>
        </a:p>
      </dsp:txBody>
      <dsp:txXfrm>
        <a:off x="2448126" y="5427270"/>
        <a:ext cx="2503663" cy="1200612"/>
      </dsp:txXfrm>
    </dsp:sp>
    <dsp:sp modelId="{313FB251-B2AA-45B1-876E-C2A23D38BC22}">
      <dsp:nvSpPr>
        <dsp:cNvPr id="0" name=""/>
        <dsp:cNvSpPr/>
      </dsp:nvSpPr>
      <dsp:spPr>
        <a:xfrm>
          <a:off x="3015471" y="6759002"/>
          <a:ext cx="2312746" cy="100617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Pure Strain</a:t>
          </a:r>
          <a:endParaRPr lang="ar-SA" sz="2500" b="1" kern="1200" dirty="0">
            <a:cs typeface="+mj-cs"/>
          </a:endParaRPr>
        </a:p>
      </dsp:txBody>
      <dsp:txXfrm>
        <a:off x="3015471" y="6759002"/>
        <a:ext cx="2312746" cy="1006176"/>
      </dsp:txXfrm>
    </dsp:sp>
    <dsp:sp modelId="{60217E57-72DE-46CF-B61B-2F64549414DB}">
      <dsp:nvSpPr>
        <dsp:cNvPr id="0" name=""/>
        <dsp:cNvSpPr/>
      </dsp:nvSpPr>
      <dsp:spPr>
        <a:xfrm>
          <a:off x="3074042" y="8004479"/>
          <a:ext cx="2325226" cy="97563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Mixed Culture</a:t>
          </a:r>
          <a:endParaRPr lang="ar-SA" sz="2500" b="1" kern="1200" dirty="0">
            <a:cs typeface="+mj-cs"/>
          </a:endParaRPr>
        </a:p>
      </dsp:txBody>
      <dsp:txXfrm>
        <a:off x="3074042" y="8004479"/>
        <a:ext cx="2325226" cy="9756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F4DF8D-C2DD-465F-ADC7-94B64905F8BA}">
      <dsp:nvSpPr>
        <dsp:cNvPr id="0" name=""/>
        <dsp:cNvSpPr/>
      </dsp:nvSpPr>
      <dsp:spPr>
        <a:xfrm>
          <a:off x="11018875" y="5286239"/>
          <a:ext cx="325444" cy="25095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9524"/>
              </a:lnTo>
              <a:lnTo>
                <a:pt x="325444" y="25095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6ACDD8-C46C-4FAF-B156-7DB0CBC440F9}">
      <dsp:nvSpPr>
        <dsp:cNvPr id="0" name=""/>
        <dsp:cNvSpPr/>
      </dsp:nvSpPr>
      <dsp:spPr>
        <a:xfrm>
          <a:off x="11018875" y="5286239"/>
          <a:ext cx="321733" cy="9866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6650"/>
              </a:lnTo>
              <a:lnTo>
                <a:pt x="321733" y="9866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4A5AAB-3F8C-4D08-B888-AB1EB410F4B5}">
      <dsp:nvSpPr>
        <dsp:cNvPr id="0" name=""/>
        <dsp:cNvSpPr/>
      </dsp:nvSpPr>
      <dsp:spPr>
        <a:xfrm>
          <a:off x="9068589" y="3763365"/>
          <a:ext cx="2808243" cy="4504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213"/>
              </a:lnTo>
              <a:lnTo>
                <a:pt x="2808243" y="225213"/>
              </a:lnTo>
              <a:lnTo>
                <a:pt x="2808243" y="4504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E3C3D7-6D66-4611-88BB-62956AB5DE81}">
      <dsp:nvSpPr>
        <dsp:cNvPr id="0" name=""/>
        <dsp:cNvSpPr/>
      </dsp:nvSpPr>
      <dsp:spPr>
        <a:xfrm>
          <a:off x="8001419" y="5286239"/>
          <a:ext cx="321733" cy="24925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2515"/>
              </a:lnTo>
              <a:lnTo>
                <a:pt x="321733" y="24925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5A71C6-962A-4DE4-9DB2-2F001EE34E90}">
      <dsp:nvSpPr>
        <dsp:cNvPr id="0" name=""/>
        <dsp:cNvSpPr/>
      </dsp:nvSpPr>
      <dsp:spPr>
        <a:xfrm>
          <a:off x="8001419" y="5286239"/>
          <a:ext cx="321733" cy="9870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7063"/>
              </a:lnTo>
              <a:lnTo>
                <a:pt x="321733" y="98706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70102A-575F-415B-8741-452B21BE2693}">
      <dsp:nvSpPr>
        <dsp:cNvPr id="0" name=""/>
        <dsp:cNvSpPr/>
      </dsp:nvSpPr>
      <dsp:spPr>
        <a:xfrm>
          <a:off x="8859376" y="3763365"/>
          <a:ext cx="209212" cy="450427"/>
        </a:xfrm>
        <a:custGeom>
          <a:avLst/>
          <a:gdLst/>
          <a:ahLst/>
          <a:cxnLst/>
          <a:rect l="0" t="0" r="0" b="0"/>
          <a:pathLst>
            <a:path>
              <a:moveTo>
                <a:pt x="209212" y="0"/>
              </a:moveTo>
              <a:lnTo>
                <a:pt x="209212" y="225213"/>
              </a:lnTo>
              <a:lnTo>
                <a:pt x="0" y="225213"/>
              </a:lnTo>
              <a:lnTo>
                <a:pt x="0" y="4504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FD9F05-3C9C-4602-A491-8B2C39675047}">
      <dsp:nvSpPr>
        <dsp:cNvPr id="0" name=""/>
        <dsp:cNvSpPr/>
      </dsp:nvSpPr>
      <dsp:spPr>
        <a:xfrm>
          <a:off x="5402388" y="5286239"/>
          <a:ext cx="325444" cy="25095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9524"/>
              </a:lnTo>
              <a:lnTo>
                <a:pt x="325444" y="25095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D8D4B4-5A53-43A5-9734-C1F1A69E4787}">
      <dsp:nvSpPr>
        <dsp:cNvPr id="0" name=""/>
        <dsp:cNvSpPr/>
      </dsp:nvSpPr>
      <dsp:spPr>
        <a:xfrm>
          <a:off x="5402388" y="5286239"/>
          <a:ext cx="325444" cy="9866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6650"/>
              </a:lnTo>
              <a:lnTo>
                <a:pt x="325444" y="9866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F019B7-E58C-4D50-A847-7C845C8193B8}">
      <dsp:nvSpPr>
        <dsp:cNvPr id="0" name=""/>
        <dsp:cNvSpPr/>
      </dsp:nvSpPr>
      <dsp:spPr>
        <a:xfrm>
          <a:off x="6260345" y="3763365"/>
          <a:ext cx="2808243" cy="450427"/>
        </a:xfrm>
        <a:custGeom>
          <a:avLst/>
          <a:gdLst/>
          <a:ahLst/>
          <a:cxnLst/>
          <a:rect l="0" t="0" r="0" b="0"/>
          <a:pathLst>
            <a:path>
              <a:moveTo>
                <a:pt x="2808243" y="0"/>
              </a:moveTo>
              <a:lnTo>
                <a:pt x="2808243" y="225213"/>
              </a:lnTo>
              <a:lnTo>
                <a:pt x="0" y="225213"/>
              </a:lnTo>
              <a:lnTo>
                <a:pt x="0" y="4504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A61685-A807-444C-BF8A-3A5E028C2097}">
      <dsp:nvSpPr>
        <dsp:cNvPr id="0" name=""/>
        <dsp:cNvSpPr/>
      </dsp:nvSpPr>
      <dsp:spPr>
        <a:xfrm>
          <a:off x="5679754" y="2240491"/>
          <a:ext cx="3388834" cy="4504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213"/>
              </a:lnTo>
              <a:lnTo>
                <a:pt x="3388834" y="225213"/>
              </a:lnTo>
              <a:lnTo>
                <a:pt x="3388834" y="4504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48C40F-EA2A-41B4-A416-9A9CCF138A4E}">
      <dsp:nvSpPr>
        <dsp:cNvPr id="0" name=""/>
        <dsp:cNvSpPr/>
      </dsp:nvSpPr>
      <dsp:spPr>
        <a:xfrm>
          <a:off x="4962685" y="2240491"/>
          <a:ext cx="717069" cy="450427"/>
        </a:xfrm>
        <a:custGeom>
          <a:avLst/>
          <a:gdLst/>
          <a:ahLst/>
          <a:cxnLst/>
          <a:rect l="0" t="0" r="0" b="0"/>
          <a:pathLst>
            <a:path>
              <a:moveTo>
                <a:pt x="717069" y="0"/>
              </a:moveTo>
              <a:lnTo>
                <a:pt x="717069" y="225213"/>
              </a:lnTo>
              <a:lnTo>
                <a:pt x="0" y="225213"/>
              </a:lnTo>
              <a:lnTo>
                <a:pt x="0" y="4504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666A0F-5DE1-4C06-8767-24A930880C89}">
      <dsp:nvSpPr>
        <dsp:cNvPr id="0" name=""/>
        <dsp:cNvSpPr/>
      </dsp:nvSpPr>
      <dsp:spPr>
        <a:xfrm>
          <a:off x="2810778" y="5286239"/>
          <a:ext cx="318023" cy="25095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9524"/>
              </a:lnTo>
              <a:lnTo>
                <a:pt x="318023" y="25095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AE9895-097B-4D3F-85D4-ECB0265E2789}">
      <dsp:nvSpPr>
        <dsp:cNvPr id="0" name=""/>
        <dsp:cNvSpPr/>
      </dsp:nvSpPr>
      <dsp:spPr>
        <a:xfrm>
          <a:off x="2810778" y="5286239"/>
          <a:ext cx="321733" cy="9866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6650"/>
              </a:lnTo>
              <a:lnTo>
                <a:pt x="321733" y="9866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56F79A-7DFF-4FF8-82BA-5FE73400AFEF}">
      <dsp:nvSpPr>
        <dsp:cNvPr id="0" name=""/>
        <dsp:cNvSpPr/>
      </dsp:nvSpPr>
      <dsp:spPr>
        <a:xfrm>
          <a:off x="2371075" y="3763365"/>
          <a:ext cx="1297660" cy="4504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213"/>
              </a:lnTo>
              <a:lnTo>
                <a:pt x="1297660" y="225213"/>
              </a:lnTo>
              <a:lnTo>
                <a:pt x="1297660" y="4504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9B2531-2788-463E-ABD3-8C9045F7D30C}">
      <dsp:nvSpPr>
        <dsp:cNvPr id="0" name=""/>
        <dsp:cNvSpPr/>
      </dsp:nvSpPr>
      <dsp:spPr>
        <a:xfrm>
          <a:off x="215458" y="5286239"/>
          <a:ext cx="321733" cy="25095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9524"/>
              </a:lnTo>
              <a:lnTo>
                <a:pt x="321733" y="25095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21D251-EFB1-47F9-9E88-86A0138C8930}">
      <dsp:nvSpPr>
        <dsp:cNvPr id="0" name=""/>
        <dsp:cNvSpPr/>
      </dsp:nvSpPr>
      <dsp:spPr>
        <a:xfrm>
          <a:off x="215458" y="5286239"/>
          <a:ext cx="321733" cy="9866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6650"/>
              </a:lnTo>
              <a:lnTo>
                <a:pt x="321733" y="9866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9A9523-4876-47ED-AFB4-9DA06A0E9DC7}">
      <dsp:nvSpPr>
        <dsp:cNvPr id="0" name=""/>
        <dsp:cNvSpPr/>
      </dsp:nvSpPr>
      <dsp:spPr>
        <a:xfrm>
          <a:off x="1073415" y="3763365"/>
          <a:ext cx="1297660" cy="450427"/>
        </a:xfrm>
        <a:custGeom>
          <a:avLst/>
          <a:gdLst/>
          <a:ahLst/>
          <a:cxnLst/>
          <a:rect l="0" t="0" r="0" b="0"/>
          <a:pathLst>
            <a:path>
              <a:moveTo>
                <a:pt x="1297660" y="0"/>
              </a:moveTo>
              <a:lnTo>
                <a:pt x="1297660" y="225213"/>
              </a:lnTo>
              <a:lnTo>
                <a:pt x="0" y="225213"/>
              </a:lnTo>
              <a:lnTo>
                <a:pt x="0" y="4504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E26850-CC26-4DC7-89EE-2C3908EDB199}">
      <dsp:nvSpPr>
        <dsp:cNvPr id="0" name=""/>
        <dsp:cNvSpPr/>
      </dsp:nvSpPr>
      <dsp:spPr>
        <a:xfrm>
          <a:off x="2371075" y="2240491"/>
          <a:ext cx="3308679" cy="450427"/>
        </a:xfrm>
        <a:custGeom>
          <a:avLst/>
          <a:gdLst/>
          <a:ahLst/>
          <a:cxnLst/>
          <a:rect l="0" t="0" r="0" b="0"/>
          <a:pathLst>
            <a:path>
              <a:moveTo>
                <a:pt x="3308679" y="0"/>
              </a:moveTo>
              <a:lnTo>
                <a:pt x="3308679" y="225213"/>
              </a:lnTo>
              <a:lnTo>
                <a:pt x="0" y="225213"/>
              </a:lnTo>
              <a:lnTo>
                <a:pt x="0" y="4504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BBBDF7-E948-4336-9028-6DDE15812103}">
      <dsp:nvSpPr>
        <dsp:cNvPr id="0" name=""/>
        <dsp:cNvSpPr/>
      </dsp:nvSpPr>
      <dsp:spPr>
        <a:xfrm>
          <a:off x="4607308" y="1168045"/>
          <a:ext cx="2144892" cy="10724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Mixed Culture Media</a:t>
          </a:r>
          <a:endParaRPr lang="ar-SA" sz="2500" b="1" kern="1200" dirty="0">
            <a:cs typeface="+mj-cs"/>
          </a:endParaRPr>
        </a:p>
      </dsp:txBody>
      <dsp:txXfrm>
        <a:off x="4607308" y="1168045"/>
        <a:ext cx="2144892" cy="1072446"/>
      </dsp:txXfrm>
    </dsp:sp>
    <dsp:sp modelId="{3DEC9385-053B-476F-9F25-47F1C7777DD8}">
      <dsp:nvSpPr>
        <dsp:cNvPr id="0" name=""/>
        <dsp:cNvSpPr/>
      </dsp:nvSpPr>
      <dsp:spPr>
        <a:xfrm>
          <a:off x="1298628" y="2690919"/>
          <a:ext cx="2144892" cy="10724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err="1">
              <a:cs typeface="+mj-cs"/>
            </a:rPr>
            <a:t>Labneh</a:t>
          </a:r>
          <a:r>
            <a:rPr lang="en-US" sz="2500" b="1" kern="1200" dirty="0">
              <a:cs typeface="+mj-cs"/>
            </a:rPr>
            <a:t> Whey</a:t>
          </a:r>
          <a:endParaRPr lang="ar-SA" sz="2500" b="1" kern="1200" dirty="0">
            <a:cs typeface="+mj-cs"/>
          </a:endParaRPr>
        </a:p>
      </dsp:txBody>
      <dsp:txXfrm>
        <a:off x="1298628" y="2690919"/>
        <a:ext cx="2144892" cy="1072446"/>
      </dsp:txXfrm>
    </dsp:sp>
    <dsp:sp modelId="{3A439EE1-C2F6-4C7A-8756-D1C4A68D2CE3}">
      <dsp:nvSpPr>
        <dsp:cNvPr id="0" name=""/>
        <dsp:cNvSpPr/>
      </dsp:nvSpPr>
      <dsp:spPr>
        <a:xfrm>
          <a:off x="968" y="4213793"/>
          <a:ext cx="2144892" cy="10724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Nutrients</a:t>
          </a:r>
          <a:endParaRPr lang="ar-SA" sz="2500" b="1" kern="1200" dirty="0">
            <a:cs typeface="+mj-cs"/>
          </a:endParaRPr>
        </a:p>
      </dsp:txBody>
      <dsp:txXfrm>
        <a:off x="968" y="4213793"/>
        <a:ext cx="2144892" cy="1072446"/>
      </dsp:txXfrm>
    </dsp:sp>
    <dsp:sp modelId="{09C55205-D8A1-4050-852C-DF0CB66067B7}">
      <dsp:nvSpPr>
        <dsp:cNvPr id="0" name=""/>
        <dsp:cNvSpPr/>
      </dsp:nvSpPr>
      <dsp:spPr>
        <a:xfrm>
          <a:off x="537192" y="5736667"/>
          <a:ext cx="2144892" cy="10724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With Nutrients</a:t>
          </a:r>
          <a:endParaRPr lang="ar-SA" sz="2500" b="1" kern="1200" dirty="0">
            <a:cs typeface="+mj-cs"/>
          </a:endParaRPr>
        </a:p>
      </dsp:txBody>
      <dsp:txXfrm>
        <a:off x="537192" y="5736667"/>
        <a:ext cx="2144892" cy="1072446"/>
      </dsp:txXfrm>
    </dsp:sp>
    <dsp:sp modelId="{2D14AA63-F19E-42B7-891D-8BFB8E083BA0}">
      <dsp:nvSpPr>
        <dsp:cNvPr id="0" name=""/>
        <dsp:cNvSpPr/>
      </dsp:nvSpPr>
      <dsp:spPr>
        <a:xfrm>
          <a:off x="537192" y="7259541"/>
          <a:ext cx="2144892" cy="10724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Without Nutrients</a:t>
          </a:r>
          <a:endParaRPr lang="ar-SA" sz="2500" b="1" kern="1200" dirty="0">
            <a:cs typeface="+mj-cs"/>
          </a:endParaRPr>
        </a:p>
      </dsp:txBody>
      <dsp:txXfrm>
        <a:off x="537192" y="7259541"/>
        <a:ext cx="2144892" cy="1072446"/>
      </dsp:txXfrm>
    </dsp:sp>
    <dsp:sp modelId="{37FC5476-5817-4BED-BE08-DCA8AAAF4216}">
      <dsp:nvSpPr>
        <dsp:cNvPr id="0" name=""/>
        <dsp:cNvSpPr/>
      </dsp:nvSpPr>
      <dsp:spPr>
        <a:xfrm>
          <a:off x="2596289" y="4213793"/>
          <a:ext cx="2144892" cy="10724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pH</a:t>
          </a:r>
          <a:endParaRPr lang="ar-SA" sz="2500" b="1" kern="1200" dirty="0">
            <a:cs typeface="+mj-cs"/>
          </a:endParaRPr>
        </a:p>
      </dsp:txBody>
      <dsp:txXfrm>
        <a:off x="2596289" y="4213793"/>
        <a:ext cx="2144892" cy="1072446"/>
      </dsp:txXfrm>
    </dsp:sp>
    <dsp:sp modelId="{D158DA47-4929-454B-83FB-E7AAED39ADC6}">
      <dsp:nvSpPr>
        <dsp:cNvPr id="0" name=""/>
        <dsp:cNvSpPr/>
      </dsp:nvSpPr>
      <dsp:spPr>
        <a:xfrm>
          <a:off x="3132512" y="5736667"/>
          <a:ext cx="2144892" cy="10724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pH Adjusted</a:t>
          </a:r>
          <a:endParaRPr lang="ar-SA" sz="2500" b="1" kern="1200" dirty="0">
            <a:cs typeface="+mj-cs"/>
          </a:endParaRPr>
        </a:p>
      </dsp:txBody>
      <dsp:txXfrm>
        <a:off x="3132512" y="5736667"/>
        <a:ext cx="2144892" cy="1072446"/>
      </dsp:txXfrm>
    </dsp:sp>
    <dsp:sp modelId="{C17370E3-167D-47C9-BA5C-41C32B880DE9}">
      <dsp:nvSpPr>
        <dsp:cNvPr id="0" name=""/>
        <dsp:cNvSpPr/>
      </dsp:nvSpPr>
      <dsp:spPr>
        <a:xfrm>
          <a:off x="3128801" y="7259541"/>
          <a:ext cx="2144892" cy="10724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cs typeface="+mj-cs"/>
            </a:rPr>
            <a:t> </a:t>
          </a:r>
          <a:r>
            <a:rPr lang="en-US" sz="2500" b="1" kern="1200" dirty="0">
              <a:cs typeface="+mj-cs"/>
            </a:rPr>
            <a:t>pH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Un-Adjusted</a:t>
          </a:r>
          <a:endParaRPr lang="ar-SA" sz="2500" b="1" kern="1200" dirty="0">
            <a:cs typeface="+mj-cs"/>
          </a:endParaRPr>
        </a:p>
      </dsp:txBody>
      <dsp:txXfrm>
        <a:off x="3128801" y="7259541"/>
        <a:ext cx="2144892" cy="1072446"/>
      </dsp:txXfrm>
    </dsp:sp>
    <dsp:sp modelId="{04AFAE6E-A52C-4C6D-9A9B-15ACBD58F973}">
      <dsp:nvSpPr>
        <dsp:cNvPr id="0" name=""/>
        <dsp:cNvSpPr/>
      </dsp:nvSpPr>
      <dsp:spPr>
        <a:xfrm>
          <a:off x="3890238" y="2690919"/>
          <a:ext cx="2144892" cy="10724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Lactose</a:t>
          </a:r>
          <a:endParaRPr lang="ar-SA" sz="2500" b="1" kern="1200" dirty="0">
            <a:cs typeface="+mj-cs"/>
          </a:endParaRPr>
        </a:p>
      </dsp:txBody>
      <dsp:txXfrm>
        <a:off x="3890238" y="2690919"/>
        <a:ext cx="2144892" cy="1072446"/>
      </dsp:txXfrm>
    </dsp:sp>
    <dsp:sp modelId="{28AB7C92-4422-45DA-93E6-17BFF227E907}">
      <dsp:nvSpPr>
        <dsp:cNvPr id="0" name=""/>
        <dsp:cNvSpPr/>
      </dsp:nvSpPr>
      <dsp:spPr>
        <a:xfrm>
          <a:off x="7996142" y="2690919"/>
          <a:ext cx="2144892" cy="10724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Cheese Whey</a:t>
          </a:r>
          <a:endParaRPr lang="ar-SA" sz="2500" b="1" kern="1200" dirty="0">
            <a:cs typeface="+mj-cs"/>
          </a:endParaRPr>
        </a:p>
      </dsp:txBody>
      <dsp:txXfrm>
        <a:off x="7996142" y="2690919"/>
        <a:ext cx="2144892" cy="1072446"/>
      </dsp:txXfrm>
    </dsp:sp>
    <dsp:sp modelId="{0AD9E773-28B4-49A3-AC95-F1B898CDC3C6}">
      <dsp:nvSpPr>
        <dsp:cNvPr id="0" name=""/>
        <dsp:cNvSpPr/>
      </dsp:nvSpPr>
      <dsp:spPr>
        <a:xfrm>
          <a:off x="5187898" y="4213793"/>
          <a:ext cx="2144892" cy="10724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Nutrients</a:t>
          </a:r>
        </a:p>
      </dsp:txBody>
      <dsp:txXfrm>
        <a:off x="5187898" y="4213793"/>
        <a:ext cx="2144892" cy="1072446"/>
      </dsp:txXfrm>
    </dsp:sp>
    <dsp:sp modelId="{232FC57B-6DD5-4052-8827-BCF93DEE9195}">
      <dsp:nvSpPr>
        <dsp:cNvPr id="0" name=""/>
        <dsp:cNvSpPr/>
      </dsp:nvSpPr>
      <dsp:spPr>
        <a:xfrm>
          <a:off x="5727832" y="5736667"/>
          <a:ext cx="2144892" cy="10724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With Nutrients </a:t>
          </a:r>
          <a:endParaRPr lang="ar-SA" sz="2500" b="1" kern="1200" dirty="0">
            <a:cs typeface="+mj-cs"/>
          </a:endParaRPr>
        </a:p>
      </dsp:txBody>
      <dsp:txXfrm>
        <a:off x="5727832" y="5736667"/>
        <a:ext cx="2144892" cy="1072446"/>
      </dsp:txXfrm>
    </dsp:sp>
    <dsp:sp modelId="{298FEFA4-D30E-4B85-BFC9-415812CC6803}">
      <dsp:nvSpPr>
        <dsp:cNvPr id="0" name=""/>
        <dsp:cNvSpPr/>
      </dsp:nvSpPr>
      <dsp:spPr>
        <a:xfrm>
          <a:off x="5727832" y="7259541"/>
          <a:ext cx="2144892" cy="10724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Without Nutrients</a:t>
          </a:r>
        </a:p>
      </dsp:txBody>
      <dsp:txXfrm>
        <a:off x="5727832" y="7259541"/>
        <a:ext cx="2144892" cy="1072446"/>
      </dsp:txXfrm>
    </dsp:sp>
    <dsp:sp modelId="{A5916A6F-4A78-4A80-8919-2EFBC718AF29}">
      <dsp:nvSpPr>
        <dsp:cNvPr id="0" name=""/>
        <dsp:cNvSpPr/>
      </dsp:nvSpPr>
      <dsp:spPr>
        <a:xfrm>
          <a:off x="7786929" y="4213793"/>
          <a:ext cx="2144892" cy="10724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cs typeface="+mj-cs"/>
            </a:rPr>
            <a:t>Effect of Protein</a:t>
          </a:r>
          <a:endParaRPr lang="ar-SA" sz="2000" b="1" kern="1200" dirty="0">
            <a:cs typeface="+mj-cs"/>
          </a:endParaRPr>
        </a:p>
      </dsp:txBody>
      <dsp:txXfrm>
        <a:off x="7786929" y="4213793"/>
        <a:ext cx="2144892" cy="1072446"/>
      </dsp:txXfrm>
    </dsp:sp>
    <dsp:sp modelId="{15C80102-5D08-4015-AEB0-187ADC6FAFF6}">
      <dsp:nvSpPr>
        <dsp:cNvPr id="0" name=""/>
        <dsp:cNvSpPr/>
      </dsp:nvSpPr>
      <dsp:spPr>
        <a:xfrm>
          <a:off x="8323153" y="5736667"/>
          <a:ext cx="2570739" cy="107327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Without Protein (Treated) </a:t>
          </a:r>
          <a:endParaRPr lang="ar-SA" sz="2500" b="1" kern="1200" dirty="0">
            <a:cs typeface="+mj-cs"/>
          </a:endParaRPr>
        </a:p>
      </dsp:txBody>
      <dsp:txXfrm>
        <a:off x="8323153" y="5736667"/>
        <a:ext cx="2570739" cy="1073272"/>
      </dsp:txXfrm>
    </dsp:sp>
    <dsp:sp modelId="{F988F51F-6AC2-4D4E-9FC9-28C2A25ED0C4}">
      <dsp:nvSpPr>
        <dsp:cNvPr id="0" name=""/>
        <dsp:cNvSpPr/>
      </dsp:nvSpPr>
      <dsp:spPr>
        <a:xfrm>
          <a:off x="8323153" y="7242532"/>
          <a:ext cx="2482563" cy="10724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With Protein</a:t>
          </a:r>
        </a:p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(Un-Treated )</a:t>
          </a:r>
          <a:endParaRPr lang="ar-SA" sz="2500" b="1" kern="1200" dirty="0">
            <a:cs typeface="+mj-cs"/>
          </a:endParaRPr>
        </a:p>
      </dsp:txBody>
      <dsp:txXfrm>
        <a:off x="8323153" y="7242532"/>
        <a:ext cx="2482563" cy="1072446"/>
      </dsp:txXfrm>
    </dsp:sp>
    <dsp:sp modelId="{D1F38662-997F-4FA1-BCB0-3C20D814DD63}">
      <dsp:nvSpPr>
        <dsp:cNvPr id="0" name=""/>
        <dsp:cNvSpPr/>
      </dsp:nvSpPr>
      <dsp:spPr>
        <a:xfrm>
          <a:off x="10804386" y="4213793"/>
          <a:ext cx="2144892" cy="10724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Nitrogen </a:t>
          </a:r>
          <a:r>
            <a:rPr lang="en-US" sz="2500" b="1" kern="1200" dirty="0" err="1">
              <a:cs typeface="+mj-cs"/>
            </a:rPr>
            <a:t>Sorces</a:t>
          </a:r>
          <a:endParaRPr lang="en-US" sz="2500" b="1" kern="1200" dirty="0">
            <a:cs typeface="+mj-cs"/>
          </a:endParaRPr>
        </a:p>
      </dsp:txBody>
      <dsp:txXfrm>
        <a:off x="10804386" y="4213793"/>
        <a:ext cx="2144892" cy="1072446"/>
      </dsp:txXfrm>
    </dsp:sp>
    <dsp:sp modelId="{FAB93F98-7DB4-4E8A-B89F-080D41F7E365}">
      <dsp:nvSpPr>
        <dsp:cNvPr id="0" name=""/>
        <dsp:cNvSpPr/>
      </dsp:nvSpPr>
      <dsp:spPr>
        <a:xfrm>
          <a:off x="11340609" y="5736667"/>
          <a:ext cx="2144892" cy="10724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Yeast Extract </a:t>
          </a:r>
        </a:p>
      </dsp:txBody>
      <dsp:txXfrm>
        <a:off x="11340609" y="5736667"/>
        <a:ext cx="2144892" cy="1072446"/>
      </dsp:txXfrm>
    </dsp:sp>
    <dsp:sp modelId="{4FD8DF24-39FC-4588-B13B-336BE3ACB330}">
      <dsp:nvSpPr>
        <dsp:cNvPr id="0" name=""/>
        <dsp:cNvSpPr/>
      </dsp:nvSpPr>
      <dsp:spPr>
        <a:xfrm>
          <a:off x="11344320" y="7259541"/>
          <a:ext cx="2144892" cy="10724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>
              <a:cs typeface="+mj-cs"/>
            </a:rPr>
            <a:t>Peptone</a:t>
          </a:r>
        </a:p>
      </dsp:txBody>
      <dsp:txXfrm>
        <a:off x="11344320" y="7259541"/>
        <a:ext cx="2144892" cy="10724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0C5D14-7138-4E02-847F-C3C9E5D7476B}">
      <dsp:nvSpPr>
        <dsp:cNvPr id="0" name=""/>
        <dsp:cNvSpPr/>
      </dsp:nvSpPr>
      <dsp:spPr>
        <a:xfrm>
          <a:off x="0" y="463581"/>
          <a:ext cx="8229600" cy="10434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20700" rIns="638708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MRS agar &amp; yogurt showed best LAB growth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463581"/>
        <a:ext cx="8229600" cy="1043437"/>
      </dsp:txXfrm>
    </dsp:sp>
    <dsp:sp modelId="{F1D2F8F8-457B-4B1D-ABBD-CD1A6E6C4BDE}">
      <dsp:nvSpPr>
        <dsp:cNvPr id="0" name=""/>
        <dsp:cNvSpPr/>
      </dsp:nvSpPr>
      <dsp:spPr>
        <a:xfrm>
          <a:off x="411480" y="94581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Isolation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7506" y="130607"/>
        <a:ext cx="5688668" cy="665948"/>
      </dsp:txXfrm>
    </dsp:sp>
    <dsp:sp modelId="{BCB12E0B-4750-4F35-883C-0F3375090EA3}">
      <dsp:nvSpPr>
        <dsp:cNvPr id="0" name=""/>
        <dsp:cNvSpPr/>
      </dsp:nvSpPr>
      <dsp:spPr>
        <a:xfrm>
          <a:off x="0" y="2011018"/>
          <a:ext cx="8229600" cy="1378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20700" rIns="638708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Confirmed LAB via microscopic &amp; biochemical tests.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011018"/>
        <a:ext cx="8229600" cy="1378125"/>
      </dsp:txXfrm>
    </dsp:sp>
    <dsp:sp modelId="{BEB2E03E-7DE4-4EE5-AF30-17B2618CC721}">
      <dsp:nvSpPr>
        <dsp:cNvPr id="0" name=""/>
        <dsp:cNvSpPr/>
      </dsp:nvSpPr>
      <dsp:spPr>
        <a:xfrm>
          <a:off x="411480" y="1642018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Identification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7506" y="1678044"/>
        <a:ext cx="5688668" cy="665948"/>
      </dsp:txXfrm>
    </dsp:sp>
    <dsp:sp modelId="{33462555-7121-400D-8E64-9B62609EAB10}">
      <dsp:nvSpPr>
        <dsp:cNvPr id="0" name=""/>
        <dsp:cNvSpPr/>
      </dsp:nvSpPr>
      <dsp:spPr>
        <a:xfrm>
          <a:off x="0" y="3893143"/>
          <a:ext cx="8229600" cy="10434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20700" rIns="638708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LAB were gram-positive.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893143"/>
        <a:ext cx="8229600" cy="1043437"/>
      </dsp:txXfrm>
    </dsp:sp>
    <dsp:sp modelId="{86513CCF-2D6D-4B8F-B83A-2B28FB32D73E}">
      <dsp:nvSpPr>
        <dsp:cNvPr id="0" name=""/>
        <dsp:cNvSpPr/>
      </dsp:nvSpPr>
      <dsp:spPr>
        <a:xfrm>
          <a:off x="411480" y="3524143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Gram Staining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7506" y="3560169"/>
        <a:ext cx="5688668" cy="665948"/>
      </dsp:txXfrm>
    </dsp:sp>
    <dsp:sp modelId="{26093EAC-D9D8-48F5-BE55-C16895EBDF18}">
      <dsp:nvSpPr>
        <dsp:cNvPr id="0" name=""/>
        <dsp:cNvSpPr/>
      </dsp:nvSpPr>
      <dsp:spPr>
        <a:xfrm>
          <a:off x="0" y="5440581"/>
          <a:ext cx="8229600" cy="10434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20700" rIns="638708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OD600 effectively tracked bacterial biomass.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5440581"/>
        <a:ext cx="8229600" cy="1043437"/>
      </dsp:txXfrm>
    </dsp:sp>
    <dsp:sp modelId="{7AF53202-AEDD-4326-8BC6-6FDBFA9932A7}">
      <dsp:nvSpPr>
        <dsp:cNvPr id="0" name=""/>
        <dsp:cNvSpPr/>
      </dsp:nvSpPr>
      <dsp:spPr>
        <a:xfrm>
          <a:off x="411480" y="5071581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Growth Rate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7506" y="5107607"/>
        <a:ext cx="5688668" cy="66594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0C5D14-7138-4E02-847F-C3C9E5D7476B}">
      <dsp:nvSpPr>
        <dsp:cNvPr id="0" name=""/>
        <dsp:cNvSpPr/>
      </dsp:nvSpPr>
      <dsp:spPr>
        <a:xfrm>
          <a:off x="0" y="213968"/>
          <a:ext cx="8763000" cy="2356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0106" tIns="229108" rIns="680106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PH adj.</a:t>
          </a:r>
          <a:endParaRPr lang="en-US" sz="2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Nutrients improved acid production differently.</a:t>
          </a:r>
          <a:endParaRPr lang="en-US" sz="2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Native whey Without Treatment worked well</a:t>
          </a:r>
          <a:endParaRPr lang="en-US" sz="2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Yeast Extract is the best nitrogen source</a:t>
          </a:r>
          <a:endParaRPr lang="en-US" sz="2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Labneh</a:t>
          </a:r>
          <a:r>
            <a:rPr lang="en-US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Whey is the best Carbon source</a:t>
          </a:r>
          <a:endParaRPr lang="en-US" sz="2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13968"/>
        <a:ext cx="8763000" cy="2356200"/>
      </dsp:txXfrm>
    </dsp:sp>
    <dsp:sp modelId="{F1D2F8F8-457B-4B1D-ABBD-CD1A6E6C4BDE}">
      <dsp:nvSpPr>
        <dsp:cNvPr id="0" name=""/>
        <dsp:cNvSpPr/>
      </dsp:nvSpPr>
      <dsp:spPr>
        <a:xfrm>
          <a:off x="438150" y="51608"/>
          <a:ext cx="6134100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1854" tIns="0" rIns="231854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Production</a:t>
          </a:r>
          <a:endParaRPr lang="en-US" sz="2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4002" y="67460"/>
        <a:ext cx="6102396" cy="293016"/>
      </dsp:txXfrm>
    </dsp:sp>
    <dsp:sp modelId="{BEA1F5EF-9E3C-43AF-85AA-086F8CD8799C}">
      <dsp:nvSpPr>
        <dsp:cNvPr id="0" name=""/>
        <dsp:cNvSpPr/>
      </dsp:nvSpPr>
      <dsp:spPr>
        <a:xfrm>
          <a:off x="0" y="2791928"/>
          <a:ext cx="8763000" cy="110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0106" tIns="229108" rIns="680106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Accurate acid/sugar quantification via validated curves.</a:t>
          </a:r>
          <a:endParaRPr lang="en-US" sz="2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791928"/>
        <a:ext cx="8763000" cy="1108800"/>
      </dsp:txXfrm>
    </dsp:sp>
    <dsp:sp modelId="{1AB2BCBD-984F-4017-9BAB-667431F55FEB}">
      <dsp:nvSpPr>
        <dsp:cNvPr id="0" name=""/>
        <dsp:cNvSpPr/>
      </dsp:nvSpPr>
      <dsp:spPr>
        <a:xfrm>
          <a:off x="438150" y="2629569"/>
          <a:ext cx="6134100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1854" tIns="0" rIns="231854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Calibration</a:t>
          </a:r>
          <a:endParaRPr lang="en-US" sz="2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4002" y="2645421"/>
        <a:ext cx="6102396" cy="293016"/>
      </dsp:txXfrm>
    </dsp:sp>
    <dsp:sp modelId="{33462555-7121-400D-8E64-9B62609EAB10}">
      <dsp:nvSpPr>
        <dsp:cNvPr id="0" name=""/>
        <dsp:cNvSpPr/>
      </dsp:nvSpPr>
      <dsp:spPr>
        <a:xfrm>
          <a:off x="0" y="4122489"/>
          <a:ext cx="8763000" cy="762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0106" tIns="229108" rIns="680106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ROI: 342.5% </a:t>
          </a:r>
          <a:endParaRPr lang="en-US" sz="2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4122489"/>
        <a:ext cx="8763000" cy="762300"/>
      </dsp:txXfrm>
    </dsp:sp>
    <dsp:sp modelId="{86513CCF-2D6D-4B8F-B83A-2B28FB32D73E}">
      <dsp:nvSpPr>
        <dsp:cNvPr id="0" name=""/>
        <dsp:cNvSpPr/>
      </dsp:nvSpPr>
      <dsp:spPr>
        <a:xfrm>
          <a:off x="438150" y="3960129"/>
          <a:ext cx="6134100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1854" tIns="0" rIns="231854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Economic Study</a:t>
          </a:r>
          <a:endParaRPr lang="en-US" sz="2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4002" y="3975981"/>
        <a:ext cx="6102396" cy="2930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0B96824-EAB8-4D02-92CD-1A4E9F3B488A}" type="datetimeFigureOut">
              <a:rPr lang="ar-SA" smtClean="0"/>
              <a:t>07/01/1447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514476A-22C4-43C7-A67B-1B91C961A58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65037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4476A-22C4-43C7-A67B-1B91C961A589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3914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4476A-22C4-43C7-A67B-1B91C961A589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61391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4476A-22C4-43C7-A67B-1B91C961A589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156724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4476A-22C4-43C7-A67B-1B91C961A589}" type="slidenum">
              <a:rPr lang="ar-SA" smtClean="0"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6247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EF1A-3A5A-455E-A9B8-9F3CC1E1D0E1}" type="datetime1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AFD76-C3BE-4472-AFF6-0711BEDCD86A}" type="datetime1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EF3B7-7B58-4B24-97D8-94AB1C7789EA}" type="datetime1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F37CF-2220-4577-BFAA-0E47546F5B6C}" type="datetime1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6F2C9-6D75-477B-86D1-7640795B5BE5}" type="datetime1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F8479-0C7F-44BA-86EB-FD9C4BFB7D0C}" type="datetime1">
              <a:rPr lang="en-US" smtClean="0"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FD178-A74F-4491-BB54-AD273E2FA74B}" type="datetime1">
              <a:rPr lang="en-US" smtClean="0"/>
              <a:t>7/2/2025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1B7D-D0C8-49DA-9726-EECDB2D9FCF7}" type="datetime1">
              <a:rPr lang="en-US" smtClean="0"/>
              <a:t>7/2/2025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295400" y="9402757"/>
            <a:ext cx="2133600" cy="365125"/>
          </a:xfrm>
        </p:spPr>
        <p:txBody>
          <a:bodyPr/>
          <a:lstStyle/>
          <a:p>
            <a:fld id="{3EDDDA80-F3EA-49D2-83F9-A83FFA84DAE6}" type="datetime1">
              <a:rPr lang="en-US" smtClean="0"/>
              <a:t>7/2/2025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610600" y="9584996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5621000" y="9584997"/>
            <a:ext cx="2133600" cy="365125"/>
          </a:xfrm>
        </p:spPr>
        <p:txBody>
          <a:bodyPr/>
          <a:lstStyle>
            <a:lvl1pPr>
              <a:defRPr sz="3000">
                <a:solidFill>
                  <a:schemeClr val="tx2"/>
                </a:solidFill>
                <a:latin typeface="Yeseva One" panose="020B060402020202020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5721C-2949-4B15-9829-96D616D71E99}" type="datetime1">
              <a:rPr lang="en-US" smtClean="0"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99197-B278-4B84-B00F-8C1ADF45235F}" type="datetime1">
              <a:rPr lang="en-US" smtClean="0"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A4882-6218-495F-B65A-378F05E450B4}" type="datetime1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23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1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sv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jpeg"/><Relationship Id="rId9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4.jpe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1312549" y="0"/>
            <a:ext cx="16230600" cy="10287000"/>
            <a:chOff x="0" y="0"/>
            <a:chExt cx="4274726" cy="2709333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274726" cy="2709333"/>
            </a:xfrm>
            <a:custGeom>
              <a:avLst/>
              <a:gdLst/>
              <a:ahLst/>
              <a:cxnLst/>
              <a:rect l="l" t="t" r="r" b="b"/>
              <a:pathLst>
                <a:path w="4274726" h="2709333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685006"/>
                  </a:lnTo>
                  <a:cubicBezTo>
                    <a:pt x="4274726" y="2691458"/>
                    <a:pt x="4272163" y="2697646"/>
                    <a:pt x="4267601" y="2702208"/>
                  </a:cubicBezTo>
                  <a:cubicBezTo>
                    <a:pt x="4263039" y="2706770"/>
                    <a:pt x="4256851" y="2709333"/>
                    <a:pt x="4250399" y="2709333"/>
                  </a:cubicBezTo>
                  <a:lnTo>
                    <a:pt x="24327" y="2709333"/>
                  </a:lnTo>
                  <a:cubicBezTo>
                    <a:pt x="10891" y="2709333"/>
                    <a:pt x="0" y="2698442"/>
                    <a:pt x="0" y="2685006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7855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2213081" y="2880360"/>
            <a:ext cx="14679282" cy="67326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33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An-</a:t>
            </a:r>
            <a:r>
              <a:rPr lang="en-US" sz="3300" dirty="0" err="1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Najah</a:t>
            </a:r>
            <a:r>
              <a:rPr lang="en-US" sz="33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 National University</a:t>
            </a:r>
          </a:p>
          <a:p>
            <a:pPr algn="ctr">
              <a:lnSpc>
                <a:spcPts val="6159"/>
              </a:lnSpc>
            </a:pPr>
            <a:r>
              <a:rPr lang="en-US" sz="3300" i="1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Faculty of Engineering </a:t>
            </a:r>
          </a:p>
          <a:p>
            <a:pPr algn="ctr">
              <a:lnSpc>
                <a:spcPts val="6159"/>
              </a:lnSpc>
            </a:pPr>
            <a:r>
              <a:rPr lang="en-US" sz="3300" i="1" dirty="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Chemical </a:t>
            </a:r>
            <a:r>
              <a:rPr lang="en-US" sz="3300" i="1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Engineering Program</a:t>
            </a:r>
          </a:p>
          <a:p>
            <a:pPr algn="ctr">
              <a:lnSpc>
                <a:spcPts val="6159"/>
              </a:lnSpc>
            </a:pPr>
            <a:r>
              <a:rPr lang="en-US" sz="33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Graduation Project </a:t>
            </a:r>
            <a:r>
              <a:rPr lang="en-US" sz="3300" dirty="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II</a:t>
            </a:r>
            <a:endParaRPr lang="en-US" sz="3300" dirty="0">
              <a:solidFill>
                <a:srgbClr val="0D0F68"/>
              </a:solidFill>
              <a:latin typeface="Yeseva One" panose="020B0604020202020204" charset="0"/>
              <a:ea typeface="Times New Roman"/>
              <a:cs typeface="Times New Roman"/>
              <a:sym typeface="Times New Roman"/>
            </a:endParaRPr>
          </a:p>
          <a:p>
            <a:pPr algn="ctr">
              <a:lnSpc>
                <a:spcPts val="6159"/>
              </a:lnSpc>
            </a:pPr>
            <a:endParaRPr lang="en-US" sz="4399" dirty="0">
              <a:solidFill>
                <a:srgbClr val="0D0F6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lnSpc>
                <a:spcPts val="4759"/>
              </a:lnSpc>
            </a:pPr>
            <a:endParaRPr lang="en-US" sz="4399" dirty="0">
              <a:solidFill>
                <a:srgbClr val="0D0F6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lnSpc>
                <a:spcPts val="4759"/>
              </a:lnSpc>
            </a:pPr>
            <a:endParaRPr lang="en-US" sz="4399" dirty="0">
              <a:solidFill>
                <a:srgbClr val="0D0F6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lnSpc>
                <a:spcPts val="6579"/>
              </a:lnSpc>
            </a:pPr>
            <a:r>
              <a:rPr lang="en-US" sz="33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Supervisor: Dr. </a:t>
            </a:r>
            <a:r>
              <a:rPr lang="en-US" sz="3300" dirty="0" err="1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Majd</a:t>
            </a:r>
            <a:r>
              <a:rPr lang="en-US" sz="33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300" dirty="0" err="1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Eshtaya</a:t>
            </a:r>
            <a:endParaRPr lang="en-US" sz="3300" dirty="0">
              <a:solidFill>
                <a:srgbClr val="0D0F68"/>
              </a:solidFill>
              <a:latin typeface="Yeseva One" panose="020B0604020202020204" charset="0"/>
              <a:ea typeface="Times New Roman"/>
              <a:cs typeface="Times New Roman"/>
              <a:sym typeface="Times New Roman"/>
            </a:endParaRPr>
          </a:p>
          <a:p>
            <a:pPr algn="ctr">
              <a:lnSpc>
                <a:spcPts val="5319"/>
              </a:lnSpc>
            </a:pPr>
            <a:r>
              <a:rPr lang="en-US" sz="3799" dirty="0">
                <a:solidFill>
                  <a:srgbClr val="0D0F6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1447266" y="6018637"/>
            <a:ext cx="16362395" cy="1652776"/>
            <a:chOff x="-11850" y="-76200"/>
            <a:chExt cx="3897876" cy="593807"/>
          </a:xfrm>
        </p:grpSpPr>
        <p:sp>
          <p:nvSpPr>
            <p:cNvPr id="8" name="Freeform 8"/>
            <p:cNvSpPr/>
            <p:nvPr/>
          </p:nvSpPr>
          <p:spPr>
            <a:xfrm>
              <a:off x="-11850" y="15374"/>
              <a:ext cx="3886026" cy="502233"/>
            </a:xfrm>
            <a:custGeom>
              <a:avLst/>
              <a:gdLst/>
              <a:ahLst/>
              <a:cxnLst/>
              <a:rect l="l" t="t" r="r" b="b"/>
              <a:pathLst>
                <a:path w="3886026" h="502233">
                  <a:moveTo>
                    <a:pt x="26760" y="0"/>
                  </a:moveTo>
                  <a:lnTo>
                    <a:pt x="3859266" y="0"/>
                  </a:lnTo>
                  <a:cubicBezTo>
                    <a:pt x="3866363" y="0"/>
                    <a:pt x="3873170" y="2819"/>
                    <a:pt x="3878188" y="7838"/>
                  </a:cubicBezTo>
                  <a:cubicBezTo>
                    <a:pt x="3883207" y="12856"/>
                    <a:pt x="3886026" y="19663"/>
                    <a:pt x="3886026" y="26760"/>
                  </a:cubicBezTo>
                  <a:lnTo>
                    <a:pt x="3886026" y="475473"/>
                  </a:lnTo>
                  <a:cubicBezTo>
                    <a:pt x="3886026" y="490252"/>
                    <a:pt x="3874045" y="502233"/>
                    <a:pt x="3859266" y="502233"/>
                  </a:cubicBezTo>
                  <a:lnTo>
                    <a:pt x="26760" y="502233"/>
                  </a:lnTo>
                  <a:cubicBezTo>
                    <a:pt x="19663" y="502233"/>
                    <a:pt x="12856" y="499413"/>
                    <a:pt x="7838" y="494395"/>
                  </a:cubicBezTo>
                  <a:cubicBezTo>
                    <a:pt x="2819" y="489376"/>
                    <a:pt x="0" y="482570"/>
                    <a:pt x="0" y="475473"/>
                  </a:cubicBezTo>
                  <a:lnTo>
                    <a:pt x="0" y="26760"/>
                  </a:lnTo>
                  <a:cubicBezTo>
                    <a:pt x="0" y="19663"/>
                    <a:pt x="2819" y="12856"/>
                    <a:pt x="7838" y="7838"/>
                  </a:cubicBezTo>
                  <a:cubicBezTo>
                    <a:pt x="12856" y="2819"/>
                    <a:pt x="19663" y="0"/>
                    <a:pt x="26760" y="0"/>
                  </a:cubicBezTo>
                  <a:close/>
                </a:path>
              </a:pathLst>
            </a:custGeom>
            <a:solidFill>
              <a:srgbClr val="0D0F68"/>
            </a:solidFill>
            <a:ln cap="rnd">
              <a:noFill/>
              <a:prstDash val="dash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76200"/>
              <a:ext cx="3886026" cy="5784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 lang="en-US" sz="1899" dirty="0">
                <a:solidFill>
                  <a:srgbClr val="0D0F68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10" name="Freeform 10"/>
          <p:cNvSpPr/>
          <p:nvPr/>
        </p:nvSpPr>
        <p:spPr>
          <a:xfrm>
            <a:off x="7893231" y="225286"/>
            <a:ext cx="3079569" cy="2612284"/>
          </a:xfrm>
          <a:custGeom>
            <a:avLst/>
            <a:gdLst/>
            <a:ahLst/>
            <a:cxnLst/>
            <a:rect l="l" t="t" r="r" b="b"/>
            <a:pathLst>
              <a:path w="3318983" h="3318983">
                <a:moveTo>
                  <a:pt x="0" y="0"/>
                </a:moveTo>
                <a:lnTo>
                  <a:pt x="3318983" y="0"/>
                </a:lnTo>
                <a:lnTo>
                  <a:pt x="3318983" y="3318982"/>
                </a:lnTo>
                <a:lnTo>
                  <a:pt x="0" y="331898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1" name="TextBox 11"/>
          <p:cNvSpPr txBox="1"/>
          <p:nvPr/>
        </p:nvSpPr>
        <p:spPr>
          <a:xfrm>
            <a:off x="7576267" y="9111593"/>
            <a:ext cx="3952909" cy="7694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20"/>
              </a:lnSpc>
            </a:pPr>
            <a:r>
              <a:rPr lang="en-US" sz="3100" dirty="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Jul 2</a:t>
            </a:r>
            <a:r>
              <a:rPr lang="en-US" sz="3100" baseline="30000" dirty="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nd</a:t>
            </a:r>
            <a:r>
              <a:rPr lang="en-US" sz="3100" dirty="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31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2025 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374454" y="6464886"/>
            <a:ext cx="16426526" cy="7900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004"/>
              </a:lnSpc>
            </a:pPr>
            <a:r>
              <a:rPr lang="en-US" sz="3900" b="1" dirty="0">
                <a:solidFill>
                  <a:srgbClr val="FBFBFB"/>
                </a:solidFill>
                <a:latin typeface="Yeseva One" panose="020B0604020202020204" charset="0"/>
                <a:ea typeface="Times New Roman Bold"/>
                <a:cs typeface="Times New Roman Bold"/>
                <a:sym typeface="Times New Roman Bold"/>
              </a:rPr>
              <a:t>Whey as a resource: Transforming Dairy Waste into Lactic Acid.</a:t>
            </a:r>
            <a:endParaRPr lang="en-US" sz="3900" b="1" dirty="0">
              <a:solidFill>
                <a:srgbClr val="FBFBFB"/>
              </a:solidFill>
              <a:latin typeface="Times New Roman Bold"/>
              <a:ea typeface="Times New Roman Bold"/>
              <a:cs typeface="Times New Roman Bold"/>
              <a:sym typeface="Times New Roman Bol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1028700" y="1028700"/>
            <a:ext cx="16230600" cy="8229600"/>
            <a:chOff x="0" y="0"/>
            <a:chExt cx="4274726" cy="216746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274726" cy="21674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6605931" y="419788"/>
            <a:ext cx="12159569" cy="1217823"/>
            <a:chOff x="0" y="0"/>
            <a:chExt cx="3202520" cy="32074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202520" cy="320744"/>
            </a:xfrm>
            <a:custGeom>
              <a:avLst/>
              <a:gdLst/>
              <a:ahLst/>
              <a:cxnLst/>
              <a:rect l="l" t="t" r="r" b="b"/>
              <a:pathLst>
                <a:path w="3202520" h="320744">
                  <a:moveTo>
                    <a:pt x="32471" y="0"/>
                  </a:moveTo>
                  <a:lnTo>
                    <a:pt x="3170049" y="0"/>
                  </a:lnTo>
                  <a:cubicBezTo>
                    <a:pt x="3178661" y="0"/>
                    <a:pt x="3186920" y="3421"/>
                    <a:pt x="3193010" y="9511"/>
                  </a:cubicBezTo>
                  <a:cubicBezTo>
                    <a:pt x="3199099" y="15600"/>
                    <a:pt x="3202520" y="23859"/>
                    <a:pt x="3202520" y="32471"/>
                  </a:cubicBezTo>
                  <a:lnTo>
                    <a:pt x="3202520" y="288272"/>
                  </a:lnTo>
                  <a:cubicBezTo>
                    <a:pt x="3202520" y="296884"/>
                    <a:pt x="3199099" y="305143"/>
                    <a:pt x="3193010" y="311233"/>
                  </a:cubicBezTo>
                  <a:cubicBezTo>
                    <a:pt x="3186920" y="317322"/>
                    <a:pt x="3178661" y="320744"/>
                    <a:pt x="3170049" y="320744"/>
                  </a:cubicBezTo>
                  <a:lnTo>
                    <a:pt x="32471" y="320744"/>
                  </a:lnTo>
                  <a:cubicBezTo>
                    <a:pt x="23859" y="320744"/>
                    <a:pt x="15600" y="317322"/>
                    <a:pt x="9511" y="311233"/>
                  </a:cubicBezTo>
                  <a:cubicBezTo>
                    <a:pt x="3421" y="305143"/>
                    <a:pt x="0" y="296884"/>
                    <a:pt x="0" y="288272"/>
                  </a:cubicBezTo>
                  <a:lnTo>
                    <a:pt x="0" y="32471"/>
                  </a:lnTo>
                  <a:cubicBezTo>
                    <a:pt x="0" y="23859"/>
                    <a:pt x="3421" y="15600"/>
                    <a:pt x="9511" y="9511"/>
                  </a:cubicBezTo>
                  <a:cubicBezTo>
                    <a:pt x="15600" y="3421"/>
                    <a:pt x="23859" y="0"/>
                    <a:pt x="32471" y="0"/>
                  </a:cubicBezTo>
                  <a:close/>
                </a:path>
              </a:pathLst>
            </a:custGeom>
            <a:solidFill>
              <a:srgbClr val="0D0F68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76200"/>
              <a:ext cx="3202520" cy="3969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6884591" y="600075"/>
            <a:ext cx="11036210" cy="771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 dirty="0">
                <a:solidFill>
                  <a:srgbClr val="FFFFFF"/>
                </a:solidFill>
                <a:latin typeface="Yeseva One"/>
                <a:ea typeface="Yeseva One"/>
                <a:cs typeface="Yeseva One"/>
                <a:sym typeface="Yeseva One"/>
              </a:rPr>
              <a:t>Whey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124293" y="2049943"/>
            <a:ext cx="12039413" cy="1077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0D0F68"/>
                </a:solidFill>
                <a:latin typeface="Yeseva One"/>
                <a:ea typeface="Yeseva One"/>
                <a:cs typeface="Yeseva One"/>
                <a:sym typeface="Yeseva One"/>
              </a:rPr>
              <a:t>Treatment Methods of Whey </a:t>
            </a:r>
          </a:p>
        </p:txBody>
      </p:sp>
      <p:graphicFrame>
        <p:nvGraphicFramePr>
          <p:cNvPr id="13" name="Diagram 12"/>
          <p:cNvGraphicFramePr/>
          <p:nvPr>
            <p:extLst/>
          </p:nvPr>
        </p:nvGraphicFramePr>
        <p:xfrm>
          <a:off x="3124293" y="2189643"/>
          <a:ext cx="12192000" cy="812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80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977" y="-3464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609601" y="800100"/>
            <a:ext cx="17777638" cy="9663723"/>
            <a:chOff x="0" y="0"/>
            <a:chExt cx="4274726" cy="216746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274726" cy="21674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6605931" y="419788"/>
            <a:ext cx="12159569" cy="1217823"/>
            <a:chOff x="0" y="0"/>
            <a:chExt cx="3202520" cy="32074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202520" cy="320744"/>
            </a:xfrm>
            <a:custGeom>
              <a:avLst/>
              <a:gdLst/>
              <a:ahLst/>
              <a:cxnLst/>
              <a:rect l="l" t="t" r="r" b="b"/>
              <a:pathLst>
                <a:path w="3202520" h="320744">
                  <a:moveTo>
                    <a:pt x="32471" y="0"/>
                  </a:moveTo>
                  <a:lnTo>
                    <a:pt x="3170049" y="0"/>
                  </a:lnTo>
                  <a:cubicBezTo>
                    <a:pt x="3178661" y="0"/>
                    <a:pt x="3186920" y="3421"/>
                    <a:pt x="3193010" y="9511"/>
                  </a:cubicBezTo>
                  <a:cubicBezTo>
                    <a:pt x="3199099" y="15600"/>
                    <a:pt x="3202520" y="23859"/>
                    <a:pt x="3202520" y="32471"/>
                  </a:cubicBezTo>
                  <a:lnTo>
                    <a:pt x="3202520" y="288272"/>
                  </a:lnTo>
                  <a:cubicBezTo>
                    <a:pt x="3202520" y="296884"/>
                    <a:pt x="3199099" y="305143"/>
                    <a:pt x="3193010" y="311233"/>
                  </a:cubicBezTo>
                  <a:cubicBezTo>
                    <a:pt x="3186920" y="317322"/>
                    <a:pt x="3178661" y="320744"/>
                    <a:pt x="3170049" y="320744"/>
                  </a:cubicBezTo>
                  <a:lnTo>
                    <a:pt x="32471" y="320744"/>
                  </a:lnTo>
                  <a:cubicBezTo>
                    <a:pt x="23859" y="320744"/>
                    <a:pt x="15600" y="317322"/>
                    <a:pt x="9511" y="311233"/>
                  </a:cubicBezTo>
                  <a:cubicBezTo>
                    <a:pt x="3421" y="305143"/>
                    <a:pt x="0" y="296884"/>
                    <a:pt x="0" y="288272"/>
                  </a:cubicBezTo>
                  <a:lnTo>
                    <a:pt x="0" y="32471"/>
                  </a:lnTo>
                  <a:cubicBezTo>
                    <a:pt x="0" y="23859"/>
                    <a:pt x="3421" y="15600"/>
                    <a:pt x="9511" y="9511"/>
                  </a:cubicBezTo>
                  <a:cubicBezTo>
                    <a:pt x="15600" y="3421"/>
                    <a:pt x="23859" y="0"/>
                    <a:pt x="32471" y="0"/>
                  </a:cubicBezTo>
                  <a:close/>
                </a:path>
              </a:pathLst>
            </a:custGeom>
            <a:solidFill>
              <a:srgbClr val="0D0F68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76200"/>
              <a:ext cx="3202520" cy="3969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1018206" y="1835424"/>
            <a:ext cx="16960427" cy="5027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 algn="just">
              <a:lnSpc>
                <a:spcPts val="5599"/>
              </a:lnSpc>
              <a:buFont typeface="Wingdings" panose="05000000000000000000" pitchFamily="2" charset="2"/>
              <a:buChar char="q"/>
            </a:pPr>
            <a:r>
              <a:rPr lang="en-US" sz="3500" dirty="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Lactic </a:t>
            </a:r>
            <a:r>
              <a:rPr lang="en-US" sz="3500" dirty="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acid is </a:t>
            </a:r>
            <a:r>
              <a:rPr lang="en-US" sz="35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a key component in biochemical processes, produced by muscles, found in dairy </a:t>
            </a:r>
            <a:r>
              <a:rPr lang="en-US" sz="3500" dirty="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products, </a:t>
            </a:r>
            <a:r>
              <a:rPr lang="en-US" sz="35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and </a:t>
            </a:r>
            <a:r>
              <a:rPr lang="en-US" sz="3500" dirty="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its </a:t>
            </a:r>
            <a:r>
              <a:rPr lang="en-US" sz="35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colorless or </a:t>
            </a:r>
            <a:r>
              <a:rPr lang="en-US" sz="3500" dirty="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yellow in liquid state.</a:t>
            </a:r>
            <a:endParaRPr lang="en-US" sz="3500" dirty="0" smtClean="0">
              <a:solidFill>
                <a:srgbClr val="0D0F68"/>
              </a:solidFill>
              <a:latin typeface="Yeseva One" panose="020B0604020202020204" charset="0"/>
              <a:ea typeface="Times New Roman"/>
              <a:cs typeface="Times New Roman"/>
              <a:sym typeface="Times New Roman"/>
            </a:endParaRPr>
          </a:p>
          <a:p>
            <a:pPr marL="457200" indent="-457200" algn="just">
              <a:lnSpc>
                <a:spcPts val="5599"/>
              </a:lnSpc>
              <a:buFont typeface="Wingdings" panose="05000000000000000000" pitchFamily="2" charset="2"/>
              <a:buChar char="q"/>
            </a:pPr>
            <a:r>
              <a:rPr lang="en-US" sz="3500" dirty="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There are two optical isomers of lactic acid: L (+)- and D (–)-lactic acid. While L (+)-lactic acid is classified as GRAS for food additive, D (–)-lactic acid can be harmful to human metabolism and cause acidosis and decalcification. </a:t>
            </a:r>
            <a:endParaRPr lang="en-US" sz="3500" dirty="0">
              <a:solidFill>
                <a:srgbClr val="0D0F68"/>
              </a:solidFill>
              <a:latin typeface="Yeseva One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6884591" y="600075"/>
            <a:ext cx="11036210" cy="771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 dirty="0">
                <a:solidFill>
                  <a:srgbClr val="FFFFFF"/>
                </a:solidFill>
                <a:latin typeface="Yeseva One"/>
                <a:ea typeface="Yeseva One"/>
                <a:cs typeface="Yeseva One"/>
                <a:sym typeface="Yeseva One"/>
              </a:rPr>
              <a:t>Lactic Acid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5283" y="6394588"/>
            <a:ext cx="8056952" cy="3500151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39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977" y="-3464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670560" y="872836"/>
            <a:ext cx="17235001" cy="9372600"/>
            <a:chOff x="0" y="0"/>
            <a:chExt cx="4274726" cy="216746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274726" cy="21674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6605931" y="419788"/>
            <a:ext cx="12159569" cy="1217823"/>
            <a:chOff x="0" y="0"/>
            <a:chExt cx="3202520" cy="32074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202520" cy="320744"/>
            </a:xfrm>
            <a:custGeom>
              <a:avLst/>
              <a:gdLst/>
              <a:ahLst/>
              <a:cxnLst/>
              <a:rect l="l" t="t" r="r" b="b"/>
              <a:pathLst>
                <a:path w="3202520" h="320744">
                  <a:moveTo>
                    <a:pt x="32471" y="0"/>
                  </a:moveTo>
                  <a:lnTo>
                    <a:pt x="3170049" y="0"/>
                  </a:lnTo>
                  <a:cubicBezTo>
                    <a:pt x="3178661" y="0"/>
                    <a:pt x="3186920" y="3421"/>
                    <a:pt x="3193010" y="9511"/>
                  </a:cubicBezTo>
                  <a:cubicBezTo>
                    <a:pt x="3199099" y="15600"/>
                    <a:pt x="3202520" y="23859"/>
                    <a:pt x="3202520" y="32471"/>
                  </a:cubicBezTo>
                  <a:lnTo>
                    <a:pt x="3202520" y="288272"/>
                  </a:lnTo>
                  <a:cubicBezTo>
                    <a:pt x="3202520" y="296884"/>
                    <a:pt x="3199099" y="305143"/>
                    <a:pt x="3193010" y="311233"/>
                  </a:cubicBezTo>
                  <a:cubicBezTo>
                    <a:pt x="3186920" y="317322"/>
                    <a:pt x="3178661" y="320744"/>
                    <a:pt x="3170049" y="320744"/>
                  </a:cubicBezTo>
                  <a:lnTo>
                    <a:pt x="32471" y="320744"/>
                  </a:lnTo>
                  <a:cubicBezTo>
                    <a:pt x="23859" y="320744"/>
                    <a:pt x="15600" y="317322"/>
                    <a:pt x="9511" y="311233"/>
                  </a:cubicBezTo>
                  <a:cubicBezTo>
                    <a:pt x="3421" y="305143"/>
                    <a:pt x="0" y="296884"/>
                    <a:pt x="0" y="288272"/>
                  </a:cubicBezTo>
                  <a:lnTo>
                    <a:pt x="0" y="32471"/>
                  </a:lnTo>
                  <a:cubicBezTo>
                    <a:pt x="0" y="23859"/>
                    <a:pt x="3421" y="15600"/>
                    <a:pt x="9511" y="9511"/>
                  </a:cubicBezTo>
                  <a:cubicBezTo>
                    <a:pt x="15600" y="3421"/>
                    <a:pt x="23859" y="0"/>
                    <a:pt x="32471" y="0"/>
                  </a:cubicBezTo>
                  <a:close/>
                </a:path>
              </a:pathLst>
            </a:custGeom>
            <a:solidFill>
              <a:srgbClr val="0D0F68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76200"/>
              <a:ext cx="3202520" cy="3969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1426811" y="3448797"/>
            <a:ext cx="16230599" cy="6588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 dirty="0">
                <a:solidFill>
                  <a:srgbClr val="0D0F6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6884591" y="600075"/>
            <a:ext cx="11036210" cy="771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 dirty="0">
                <a:solidFill>
                  <a:srgbClr val="FFFFFF"/>
                </a:solidFill>
                <a:latin typeface="Yeseva One"/>
                <a:ea typeface="Yeseva One"/>
                <a:cs typeface="Yeseva One"/>
                <a:sym typeface="Yeseva One"/>
              </a:rPr>
              <a:t>Lactic Acid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-190500" y="1963947"/>
            <a:ext cx="18668999" cy="1077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0D0F68"/>
                </a:solidFill>
                <a:latin typeface="Yeseva One"/>
                <a:ea typeface="Yeseva One"/>
                <a:cs typeface="Yeseva One"/>
                <a:sym typeface="Yeseva One"/>
              </a:rPr>
              <a:t> Production Processes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3328620"/>
            <a:ext cx="11430000" cy="6403640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07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1052999" y="1140524"/>
            <a:ext cx="17235001" cy="9372600"/>
            <a:chOff x="0" y="0"/>
            <a:chExt cx="4274726" cy="216746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274726" cy="21674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9525000" y="419789"/>
            <a:ext cx="9240500" cy="951812"/>
            <a:chOff x="0" y="0"/>
            <a:chExt cx="3202520" cy="32074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202520" cy="320744"/>
            </a:xfrm>
            <a:custGeom>
              <a:avLst/>
              <a:gdLst/>
              <a:ahLst/>
              <a:cxnLst/>
              <a:rect l="l" t="t" r="r" b="b"/>
              <a:pathLst>
                <a:path w="3202520" h="320744">
                  <a:moveTo>
                    <a:pt x="32471" y="0"/>
                  </a:moveTo>
                  <a:lnTo>
                    <a:pt x="3170049" y="0"/>
                  </a:lnTo>
                  <a:cubicBezTo>
                    <a:pt x="3178661" y="0"/>
                    <a:pt x="3186920" y="3421"/>
                    <a:pt x="3193010" y="9511"/>
                  </a:cubicBezTo>
                  <a:cubicBezTo>
                    <a:pt x="3199099" y="15600"/>
                    <a:pt x="3202520" y="23859"/>
                    <a:pt x="3202520" y="32471"/>
                  </a:cubicBezTo>
                  <a:lnTo>
                    <a:pt x="3202520" y="288272"/>
                  </a:lnTo>
                  <a:cubicBezTo>
                    <a:pt x="3202520" y="296884"/>
                    <a:pt x="3199099" y="305143"/>
                    <a:pt x="3193010" y="311233"/>
                  </a:cubicBezTo>
                  <a:cubicBezTo>
                    <a:pt x="3186920" y="317322"/>
                    <a:pt x="3178661" y="320744"/>
                    <a:pt x="3170049" y="320744"/>
                  </a:cubicBezTo>
                  <a:lnTo>
                    <a:pt x="32471" y="320744"/>
                  </a:lnTo>
                  <a:cubicBezTo>
                    <a:pt x="23859" y="320744"/>
                    <a:pt x="15600" y="317322"/>
                    <a:pt x="9511" y="311233"/>
                  </a:cubicBezTo>
                  <a:cubicBezTo>
                    <a:pt x="3421" y="305143"/>
                    <a:pt x="0" y="296884"/>
                    <a:pt x="0" y="288272"/>
                  </a:cubicBezTo>
                  <a:lnTo>
                    <a:pt x="0" y="32471"/>
                  </a:lnTo>
                  <a:cubicBezTo>
                    <a:pt x="0" y="23859"/>
                    <a:pt x="3421" y="15600"/>
                    <a:pt x="9511" y="9511"/>
                  </a:cubicBezTo>
                  <a:cubicBezTo>
                    <a:pt x="15600" y="3421"/>
                    <a:pt x="23859" y="0"/>
                    <a:pt x="32471" y="0"/>
                  </a:cubicBezTo>
                  <a:close/>
                </a:path>
              </a:pathLst>
            </a:custGeom>
            <a:solidFill>
              <a:srgbClr val="0D0F68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76200"/>
              <a:ext cx="3202520" cy="3969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1426811" y="3370670"/>
            <a:ext cx="16230599" cy="64116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r>
              <a:rPr lang="en-US" sz="35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Lactic acid is essential in food, pharmaceuticals, cosmetics, and industry. The food sector uses 35% of it as a preservative and pH regulator, while cosmetics and pharmaceuticals benefit from its moisturizing and antimicrobial properties.</a:t>
            </a:r>
          </a:p>
          <a:p>
            <a:pPr>
              <a:lnSpc>
                <a:spcPts val="5599"/>
              </a:lnSpc>
            </a:pPr>
            <a:endParaRPr lang="en-US" sz="3500" dirty="0">
              <a:solidFill>
                <a:srgbClr val="0D0F68"/>
              </a:solidFill>
              <a:latin typeface="Yeseva One" panose="020B0604020202020204" charset="0"/>
              <a:ea typeface="Times New Roman"/>
              <a:cs typeface="Times New Roman"/>
              <a:sym typeface="Times New Roman"/>
            </a:endParaRPr>
          </a:p>
          <a:p>
            <a:pPr>
              <a:lnSpc>
                <a:spcPts val="5599"/>
              </a:lnSpc>
            </a:pPr>
            <a:r>
              <a:rPr lang="en-US" sz="35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A major innovation is polylactic acid (PLA), a biodegradable plastic used in packaging and medical devices, though high production costs remain a challenge. Despite this, demand for sustainable materials continues to drive market growth.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7466870" y="457063"/>
            <a:ext cx="11036210" cy="771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 dirty="0">
                <a:solidFill>
                  <a:srgbClr val="FFFFFF"/>
                </a:solidFill>
                <a:latin typeface="Yeseva One"/>
                <a:ea typeface="Yeseva One"/>
                <a:cs typeface="Yeseva One"/>
                <a:sym typeface="Yeseva One"/>
              </a:rPr>
              <a:t>Lactic Acid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-190500" y="1963947"/>
            <a:ext cx="18668999" cy="1077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0D0F68"/>
                </a:solidFill>
                <a:latin typeface="Yeseva One"/>
                <a:ea typeface="Yeseva One"/>
                <a:cs typeface="Yeseva One"/>
                <a:sym typeface="Yeseva One"/>
              </a:rPr>
              <a:t>Applications and Market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41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381000" y="935881"/>
            <a:ext cx="17278349" cy="8992195"/>
            <a:chOff x="0" y="-76200"/>
            <a:chExt cx="4274726" cy="224366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274726" cy="21674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23" name="TextBox 6"/>
          <p:cNvSpPr txBox="1"/>
          <p:nvPr/>
        </p:nvSpPr>
        <p:spPr>
          <a:xfrm>
            <a:off x="5601344" y="310806"/>
            <a:ext cx="7202861" cy="84638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5500" b="1" dirty="0">
                <a:solidFill>
                  <a:srgbClr val="0D0F68"/>
                </a:solidFill>
                <a:latin typeface="Yeseva One"/>
              </a:rPr>
              <a:t>Lactic Acid Bacteria</a:t>
            </a:r>
          </a:p>
        </p:txBody>
      </p:sp>
      <p:grpSp>
        <p:nvGrpSpPr>
          <p:cNvPr id="103" name="Group 102"/>
          <p:cNvGrpSpPr/>
          <p:nvPr/>
        </p:nvGrpSpPr>
        <p:grpSpPr>
          <a:xfrm>
            <a:off x="2133600" y="1973546"/>
            <a:ext cx="13399432" cy="7678374"/>
            <a:chOff x="1602840" y="2103890"/>
            <a:chExt cx="13399432" cy="7678374"/>
          </a:xfrm>
        </p:grpSpPr>
        <p:cxnSp>
          <p:nvCxnSpPr>
            <p:cNvPr id="61" name="Elbow Connector 60"/>
            <p:cNvCxnSpPr/>
            <p:nvPr/>
          </p:nvCxnSpPr>
          <p:spPr>
            <a:xfrm>
              <a:off x="6307383" y="3327242"/>
              <a:ext cx="1032153" cy="749370"/>
            </a:xfrm>
            <a:prstGeom prst="bentConnector3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101" name="Group 100"/>
            <p:cNvGrpSpPr/>
            <p:nvPr/>
          </p:nvGrpSpPr>
          <p:grpSpPr>
            <a:xfrm>
              <a:off x="1602840" y="2103890"/>
              <a:ext cx="13399432" cy="7678374"/>
              <a:chOff x="1602840" y="2103890"/>
              <a:chExt cx="13399432" cy="7678374"/>
            </a:xfrm>
          </p:grpSpPr>
          <p:cxnSp>
            <p:nvCxnSpPr>
              <p:cNvPr id="69" name="Elbow Connector 68"/>
              <p:cNvCxnSpPr/>
              <p:nvPr/>
            </p:nvCxnSpPr>
            <p:spPr>
              <a:xfrm flipV="1">
                <a:off x="6307383" y="2565105"/>
                <a:ext cx="1032153" cy="762137"/>
              </a:xfrm>
              <a:prstGeom prst="bentConnector3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00" name="Group 99"/>
              <p:cNvGrpSpPr/>
              <p:nvPr/>
            </p:nvGrpSpPr>
            <p:grpSpPr>
              <a:xfrm>
                <a:off x="1602840" y="2103890"/>
                <a:ext cx="10918689" cy="7678374"/>
                <a:chOff x="1602840" y="2103890"/>
                <a:chExt cx="10918689" cy="7678374"/>
              </a:xfrm>
            </p:grpSpPr>
            <p:grpSp>
              <p:nvGrpSpPr>
                <p:cNvPr id="29" name="Group 28"/>
                <p:cNvGrpSpPr/>
                <p:nvPr/>
              </p:nvGrpSpPr>
              <p:grpSpPr>
                <a:xfrm>
                  <a:off x="1602840" y="6685187"/>
                  <a:ext cx="5462105" cy="1041981"/>
                  <a:chOff x="382830" y="4090899"/>
                  <a:chExt cx="4534327" cy="1669769"/>
                </a:xfrm>
              </p:grpSpPr>
              <p:sp>
                <p:nvSpPr>
                  <p:cNvPr id="30" name="Freeform 7"/>
                  <p:cNvSpPr/>
                  <p:nvPr/>
                </p:nvSpPr>
                <p:spPr>
                  <a:xfrm>
                    <a:off x="567181" y="4090899"/>
                    <a:ext cx="3700019" cy="1669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6724" h="320744">
                        <a:moveTo>
                          <a:pt x="55117" y="0"/>
                        </a:moveTo>
                        <a:lnTo>
                          <a:pt x="1831607" y="0"/>
                        </a:lnTo>
                        <a:cubicBezTo>
                          <a:pt x="1862047" y="0"/>
                          <a:pt x="1886724" y="24677"/>
                          <a:pt x="1886724" y="55117"/>
                        </a:cubicBezTo>
                        <a:lnTo>
                          <a:pt x="1886724" y="265627"/>
                        </a:lnTo>
                        <a:cubicBezTo>
                          <a:pt x="1886724" y="280245"/>
                          <a:pt x="1880917" y="294264"/>
                          <a:pt x="1870581" y="304600"/>
                        </a:cubicBezTo>
                        <a:cubicBezTo>
                          <a:pt x="1860244" y="314937"/>
                          <a:pt x="1846225" y="320744"/>
                          <a:pt x="1831607" y="320744"/>
                        </a:cubicBezTo>
                        <a:lnTo>
                          <a:pt x="55117" y="320744"/>
                        </a:lnTo>
                        <a:cubicBezTo>
                          <a:pt x="40499" y="320744"/>
                          <a:pt x="26480" y="314937"/>
                          <a:pt x="16143" y="304600"/>
                        </a:cubicBezTo>
                        <a:cubicBezTo>
                          <a:pt x="5807" y="294264"/>
                          <a:pt x="0" y="280245"/>
                          <a:pt x="0" y="265627"/>
                        </a:cubicBezTo>
                        <a:lnTo>
                          <a:pt x="0" y="55117"/>
                        </a:lnTo>
                        <a:cubicBezTo>
                          <a:pt x="0" y="40499"/>
                          <a:pt x="5807" y="26480"/>
                          <a:pt x="16143" y="16143"/>
                        </a:cubicBezTo>
                        <a:cubicBezTo>
                          <a:pt x="26480" y="5807"/>
                          <a:pt x="40499" y="0"/>
                          <a:pt x="55117" y="0"/>
                        </a:cubicBezTo>
                        <a:close/>
                      </a:path>
                    </a:pathLst>
                  </a:custGeom>
                  <a:solidFill>
                    <a:srgbClr val="0D0F68"/>
                  </a:solidFill>
                </p:spPr>
                <p:txBody>
                  <a:bodyPr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31" name="TextBox 6"/>
                  <p:cNvSpPr txBox="1"/>
                  <p:nvPr/>
                </p:nvSpPr>
                <p:spPr>
                  <a:xfrm>
                    <a:off x="382830" y="4573778"/>
                    <a:ext cx="4534327" cy="656027"/>
                  </a:xfrm>
                  <a:prstGeom prst="rect">
                    <a:avLst/>
                  </a:prstGeom>
                </p:spPr>
                <p:txBody>
                  <a:bodyPr wrap="square" lIns="0" tIns="0" rIns="0" bIns="0" rtlCol="0" anchor="t">
                    <a:spAutoFit/>
                  </a:bodyPr>
                  <a:lstStyle/>
                  <a:p>
                    <a:pPr algn="ctr"/>
                    <a:r>
                      <a:rPr lang="en-US" sz="3000" dirty="0">
                        <a:solidFill>
                          <a:schemeClr val="bg1"/>
                        </a:solidFill>
                        <a:latin typeface="Yeseva One"/>
                      </a:rPr>
                      <a:t>Characteristic</a:t>
                    </a:r>
                  </a:p>
                </p:txBody>
              </p:sp>
            </p:grpSp>
            <p:grpSp>
              <p:nvGrpSpPr>
                <p:cNvPr id="32" name="Group 31"/>
                <p:cNvGrpSpPr/>
                <p:nvPr/>
              </p:nvGrpSpPr>
              <p:grpSpPr>
                <a:xfrm>
                  <a:off x="1779926" y="2790159"/>
                  <a:ext cx="4652045" cy="1074167"/>
                  <a:chOff x="382830" y="4090899"/>
                  <a:chExt cx="3991262" cy="1669769"/>
                </a:xfrm>
              </p:grpSpPr>
              <p:sp>
                <p:nvSpPr>
                  <p:cNvPr id="33" name="Freeform 7"/>
                  <p:cNvSpPr/>
                  <p:nvPr/>
                </p:nvSpPr>
                <p:spPr>
                  <a:xfrm>
                    <a:off x="382831" y="4090899"/>
                    <a:ext cx="3884372" cy="1669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6724" h="320744">
                        <a:moveTo>
                          <a:pt x="55117" y="0"/>
                        </a:moveTo>
                        <a:lnTo>
                          <a:pt x="1831607" y="0"/>
                        </a:lnTo>
                        <a:cubicBezTo>
                          <a:pt x="1862047" y="0"/>
                          <a:pt x="1886724" y="24677"/>
                          <a:pt x="1886724" y="55117"/>
                        </a:cubicBezTo>
                        <a:lnTo>
                          <a:pt x="1886724" y="265627"/>
                        </a:lnTo>
                        <a:cubicBezTo>
                          <a:pt x="1886724" y="280245"/>
                          <a:pt x="1880917" y="294264"/>
                          <a:pt x="1870581" y="304600"/>
                        </a:cubicBezTo>
                        <a:cubicBezTo>
                          <a:pt x="1860244" y="314937"/>
                          <a:pt x="1846225" y="320744"/>
                          <a:pt x="1831607" y="320744"/>
                        </a:cubicBezTo>
                        <a:lnTo>
                          <a:pt x="55117" y="320744"/>
                        </a:lnTo>
                        <a:cubicBezTo>
                          <a:pt x="40499" y="320744"/>
                          <a:pt x="26480" y="314937"/>
                          <a:pt x="16143" y="304600"/>
                        </a:cubicBezTo>
                        <a:cubicBezTo>
                          <a:pt x="5807" y="294264"/>
                          <a:pt x="0" y="280245"/>
                          <a:pt x="0" y="265627"/>
                        </a:cubicBezTo>
                        <a:lnTo>
                          <a:pt x="0" y="55117"/>
                        </a:lnTo>
                        <a:cubicBezTo>
                          <a:pt x="0" y="40499"/>
                          <a:pt x="5807" y="26480"/>
                          <a:pt x="16143" y="16143"/>
                        </a:cubicBezTo>
                        <a:cubicBezTo>
                          <a:pt x="26480" y="5807"/>
                          <a:pt x="40499" y="0"/>
                          <a:pt x="55117" y="0"/>
                        </a:cubicBezTo>
                        <a:close/>
                      </a:path>
                    </a:pathLst>
                  </a:custGeom>
                  <a:solidFill>
                    <a:srgbClr val="0D0F68"/>
                  </a:solidFill>
                </p:spPr>
                <p:txBody>
                  <a:bodyPr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34" name="TextBox 6"/>
                  <p:cNvSpPr txBox="1"/>
                  <p:nvPr/>
                </p:nvSpPr>
                <p:spPr>
                  <a:xfrm>
                    <a:off x="382830" y="4541303"/>
                    <a:ext cx="3991262" cy="734321"/>
                  </a:xfrm>
                  <a:prstGeom prst="rect">
                    <a:avLst/>
                  </a:prstGeom>
                </p:spPr>
                <p:txBody>
                  <a:bodyPr wrap="square" lIns="0" tIns="0" rIns="0" bIns="0" rtlCol="0" anchor="t">
                    <a:spAutoFit/>
                  </a:bodyPr>
                  <a:lstStyle/>
                  <a:p>
                    <a:pPr algn="ctr"/>
                    <a:r>
                      <a:rPr lang="en-US" sz="3000" dirty="0">
                        <a:solidFill>
                          <a:schemeClr val="bg1"/>
                        </a:solidFill>
                        <a:latin typeface="Yeseva One"/>
                      </a:rPr>
                      <a:t>Classification (shape) </a:t>
                    </a:r>
                  </a:p>
                </p:txBody>
              </p:sp>
            </p:grpSp>
            <p:grpSp>
              <p:nvGrpSpPr>
                <p:cNvPr id="35" name="Group 34"/>
                <p:cNvGrpSpPr/>
                <p:nvPr/>
              </p:nvGrpSpPr>
              <p:grpSpPr>
                <a:xfrm>
                  <a:off x="6495079" y="2103890"/>
                  <a:ext cx="5909445" cy="984457"/>
                  <a:chOff x="387143" y="4090899"/>
                  <a:chExt cx="4534327" cy="1669769"/>
                </a:xfrm>
              </p:grpSpPr>
              <p:sp>
                <p:nvSpPr>
                  <p:cNvPr id="36" name="Freeform 7"/>
                  <p:cNvSpPr/>
                  <p:nvPr/>
                </p:nvSpPr>
                <p:spPr>
                  <a:xfrm>
                    <a:off x="1032789" y="4090899"/>
                    <a:ext cx="3234411" cy="1669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6724" h="320744">
                        <a:moveTo>
                          <a:pt x="55117" y="0"/>
                        </a:moveTo>
                        <a:lnTo>
                          <a:pt x="1831607" y="0"/>
                        </a:lnTo>
                        <a:cubicBezTo>
                          <a:pt x="1862047" y="0"/>
                          <a:pt x="1886724" y="24677"/>
                          <a:pt x="1886724" y="55117"/>
                        </a:cubicBezTo>
                        <a:lnTo>
                          <a:pt x="1886724" y="265627"/>
                        </a:lnTo>
                        <a:cubicBezTo>
                          <a:pt x="1886724" y="280245"/>
                          <a:pt x="1880917" y="294264"/>
                          <a:pt x="1870581" y="304600"/>
                        </a:cubicBezTo>
                        <a:cubicBezTo>
                          <a:pt x="1860244" y="314937"/>
                          <a:pt x="1846225" y="320744"/>
                          <a:pt x="1831607" y="320744"/>
                        </a:cubicBezTo>
                        <a:lnTo>
                          <a:pt x="55117" y="320744"/>
                        </a:lnTo>
                        <a:cubicBezTo>
                          <a:pt x="40499" y="320744"/>
                          <a:pt x="26480" y="314937"/>
                          <a:pt x="16143" y="304600"/>
                        </a:cubicBezTo>
                        <a:cubicBezTo>
                          <a:pt x="5807" y="294264"/>
                          <a:pt x="0" y="280245"/>
                          <a:pt x="0" y="265627"/>
                        </a:cubicBezTo>
                        <a:lnTo>
                          <a:pt x="0" y="55117"/>
                        </a:lnTo>
                        <a:cubicBezTo>
                          <a:pt x="0" y="40499"/>
                          <a:pt x="5807" y="26480"/>
                          <a:pt x="16143" y="16143"/>
                        </a:cubicBezTo>
                        <a:cubicBezTo>
                          <a:pt x="26480" y="5807"/>
                          <a:pt x="40499" y="0"/>
                          <a:pt x="55117" y="0"/>
                        </a:cubicBezTo>
                        <a:close/>
                      </a:path>
                    </a:pathLst>
                  </a:custGeom>
                  <a:solidFill>
                    <a:srgbClr val="0D0F68"/>
                  </a:solidFill>
                </p:spPr>
                <p:txBody>
                  <a:bodyPr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37" name="TextBox 6"/>
                  <p:cNvSpPr txBox="1"/>
                  <p:nvPr/>
                </p:nvSpPr>
                <p:spPr>
                  <a:xfrm>
                    <a:off x="387143" y="4125643"/>
                    <a:ext cx="4534327" cy="1461682"/>
                  </a:xfrm>
                  <a:prstGeom prst="rect">
                    <a:avLst/>
                  </a:prstGeom>
                </p:spPr>
                <p:txBody>
                  <a:bodyPr wrap="square" lIns="0" tIns="0" rIns="0" bIns="0" rtlCol="0" anchor="t">
                    <a:spAutoFit/>
                  </a:bodyPr>
                  <a:lstStyle/>
                  <a:p>
                    <a:pPr algn="ctr"/>
                    <a:r>
                      <a:rPr lang="en-US" sz="2800" dirty="0">
                        <a:solidFill>
                          <a:schemeClr val="bg1"/>
                        </a:solidFill>
                        <a:latin typeface="Yeseva One"/>
                      </a:rPr>
                      <a:t>Rod </a:t>
                    </a:r>
                  </a:p>
                  <a:p>
                    <a:pPr algn="ctr"/>
                    <a:r>
                      <a:rPr lang="en-US" sz="2800" dirty="0">
                        <a:solidFill>
                          <a:schemeClr val="bg1"/>
                        </a:solidFill>
                        <a:latin typeface="Yeseva One"/>
                      </a:rPr>
                      <a:t>(Like </a:t>
                    </a:r>
                    <a:r>
                      <a:rPr lang="en-US" sz="2800" i="1" dirty="0">
                        <a:solidFill>
                          <a:schemeClr val="bg1"/>
                        </a:solidFill>
                        <a:latin typeface="Yeseva One"/>
                      </a:rPr>
                      <a:t>Lactobacillus</a:t>
                    </a:r>
                    <a:r>
                      <a:rPr lang="en-US" sz="2800" dirty="0">
                        <a:solidFill>
                          <a:schemeClr val="bg1"/>
                        </a:solidFill>
                        <a:latin typeface="Yeseva One"/>
                      </a:rPr>
                      <a:t>)</a:t>
                    </a:r>
                  </a:p>
                </p:txBody>
              </p:sp>
            </p:grpSp>
            <p:grpSp>
              <p:nvGrpSpPr>
                <p:cNvPr id="38" name="Group 37"/>
                <p:cNvGrpSpPr/>
                <p:nvPr/>
              </p:nvGrpSpPr>
              <p:grpSpPr>
                <a:xfrm>
                  <a:off x="6484543" y="3582159"/>
                  <a:ext cx="5919277" cy="951828"/>
                  <a:chOff x="382830" y="4090899"/>
                  <a:chExt cx="4534327" cy="1669769"/>
                </a:xfrm>
              </p:grpSpPr>
              <p:sp>
                <p:nvSpPr>
                  <p:cNvPr id="39" name="Freeform 7"/>
                  <p:cNvSpPr/>
                  <p:nvPr/>
                </p:nvSpPr>
                <p:spPr>
                  <a:xfrm>
                    <a:off x="1032789" y="4090899"/>
                    <a:ext cx="3234411" cy="1669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6724" h="320744">
                        <a:moveTo>
                          <a:pt x="55117" y="0"/>
                        </a:moveTo>
                        <a:lnTo>
                          <a:pt x="1831607" y="0"/>
                        </a:lnTo>
                        <a:cubicBezTo>
                          <a:pt x="1862047" y="0"/>
                          <a:pt x="1886724" y="24677"/>
                          <a:pt x="1886724" y="55117"/>
                        </a:cubicBezTo>
                        <a:lnTo>
                          <a:pt x="1886724" y="265627"/>
                        </a:lnTo>
                        <a:cubicBezTo>
                          <a:pt x="1886724" y="280245"/>
                          <a:pt x="1880917" y="294264"/>
                          <a:pt x="1870581" y="304600"/>
                        </a:cubicBezTo>
                        <a:cubicBezTo>
                          <a:pt x="1860244" y="314937"/>
                          <a:pt x="1846225" y="320744"/>
                          <a:pt x="1831607" y="320744"/>
                        </a:cubicBezTo>
                        <a:lnTo>
                          <a:pt x="55117" y="320744"/>
                        </a:lnTo>
                        <a:cubicBezTo>
                          <a:pt x="40499" y="320744"/>
                          <a:pt x="26480" y="314937"/>
                          <a:pt x="16143" y="304600"/>
                        </a:cubicBezTo>
                        <a:cubicBezTo>
                          <a:pt x="5807" y="294264"/>
                          <a:pt x="0" y="280245"/>
                          <a:pt x="0" y="265627"/>
                        </a:cubicBezTo>
                        <a:lnTo>
                          <a:pt x="0" y="55117"/>
                        </a:lnTo>
                        <a:cubicBezTo>
                          <a:pt x="0" y="40499"/>
                          <a:pt x="5807" y="26480"/>
                          <a:pt x="16143" y="16143"/>
                        </a:cubicBezTo>
                        <a:cubicBezTo>
                          <a:pt x="26480" y="5807"/>
                          <a:pt x="40499" y="0"/>
                          <a:pt x="55117" y="0"/>
                        </a:cubicBezTo>
                        <a:close/>
                      </a:path>
                    </a:pathLst>
                  </a:custGeom>
                  <a:solidFill>
                    <a:srgbClr val="0D0F68"/>
                  </a:solidFill>
                </p:spPr>
                <p:txBody>
                  <a:bodyPr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40" name="TextBox 6"/>
                  <p:cNvSpPr txBox="1"/>
                  <p:nvPr/>
                </p:nvSpPr>
                <p:spPr>
                  <a:xfrm>
                    <a:off x="382830" y="4542888"/>
                    <a:ext cx="4534327" cy="755895"/>
                  </a:xfrm>
                  <a:prstGeom prst="rect">
                    <a:avLst/>
                  </a:prstGeom>
                </p:spPr>
                <p:txBody>
                  <a:bodyPr wrap="square" lIns="0" tIns="0" rIns="0" bIns="0" rtlCol="0" anchor="t">
                    <a:spAutoFit/>
                  </a:bodyPr>
                  <a:lstStyle/>
                  <a:p>
                    <a:pPr algn="ctr"/>
                    <a:r>
                      <a:rPr lang="en-US" sz="2800" dirty="0">
                        <a:solidFill>
                          <a:schemeClr val="bg1"/>
                        </a:solidFill>
                        <a:latin typeface="Yeseva One"/>
                      </a:rPr>
                      <a:t>Cocci (spherical)</a:t>
                    </a:r>
                  </a:p>
                </p:txBody>
              </p:sp>
            </p:grpSp>
            <p:grpSp>
              <p:nvGrpSpPr>
                <p:cNvPr id="41" name="Group 40"/>
                <p:cNvGrpSpPr/>
                <p:nvPr/>
              </p:nvGrpSpPr>
              <p:grpSpPr>
                <a:xfrm>
                  <a:off x="6463918" y="5204558"/>
                  <a:ext cx="6025664" cy="917967"/>
                  <a:chOff x="382830" y="4090899"/>
                  <a:chExt cx="4534327" cy="1669769"/>
                </a:xfrm>
              </p:grpSpPr>
              <p:sp>
                <p:nvSpPr>
                  <p:cNvPr id="42" name="Freeform 7"/>
                  <p:cNvSpPr/>
                  <p:nvPr/>
                </p:nvSpPr>
                <p:spPr>
                  <a:xfrm>
                    <a:off x="1032789" y="4090899"/>
                    <a:ext cx="3234411" cy="1669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6724" h="320744">
                        <a:moveTo>
                          <a:pt x="55117" y="0"/>
                        </a:moveTo>
                        <a:lnTo>
                          <a:pt x="1831607" y="0"/>
                        </a:lnTo>
                        <a:cubicBezTo>
                          <a:pt x="1862047" y="0"/>
                          <a:pt x="1886724" y="24677"/>
                          <a:pt x="1886724" y="55117"/>
                        </a:cubicBezTo>
                        <a:lnTo>
                          <a:pt x="1886724" y="265627"/>
                        </a:lnTo>
                        <a:cubicBezTo>
                          <a:pt x="1886724" y="280245"/>
                          <a:pt x="1880917" y="294264"/>
                          <a:pt x="1870581" y="304600"/>
                        </a:cubicBezTo>
                        <a:cubicBezTo>
                          <a:pt x="1860244" y="314937"/>
                          <a:pt x="1846225" y="320744"/>
                          <a:pt x="1831607" y="320744"/>
                        </a:cubicBezTo>
                        <a:lnTo>
                          <a:pt x="55117" y="320744"/>
                        </a:lnTo>
                        <a:cubicBezTo>
                          <a:pt x="40499" y="320744"/>
                          <a:pt x="26480" y="314937"/>
                          <a:pt x="16143" y="304600"/>
                        </a:cubicBezTo>
                        <a:cubicBezTo>
                          <a:pt x="5807" y="294264"/>
                          <a:pt x="0" y="280245"/>
                          <a:pt x="0" y="265627"/>
                        </a:cubicBezTo>
                        <a:lnTo>
                          <a:pt x="0" y="55117"/>
                        </a:lnTo>
                        <a:cubicBezTo>
                          <a:pt x="0" y="40499"/>
                          <a:pt x="5807" y="26480"/>
                          <a:pt x="16143" y="16143"/>
                        </a:cubicBezTo>
                        <a:cubicBezTo>
                          <a:pt x="26480" y="5807"/>
                          <a:pt x="40499" y="0"/>
                          <a:pt x="55117" y="0"/>
                        </a:cubicBezTo>
                        <a:close/>
                      </a:path>
                    </a:pathLst>
                  </a:custGeom>
                  <a:solidFill>
                    <a:srgbClr val="0D0F68"/>
                  </a:solidFill>
                </p:spPr>
                <p:txBody>
                  <a:bodyPr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43" name="TextBox 6"/>
                  <p:cNvSpPr txBox="1"/>
                  <p:nvPr/>
                </p:nvSpPr>
                <p:spPr>
                  <a:xfrm>
                    <a:off x="382830" y="4542890"/>
                    <a:ext cx="4534327" cy="783777"/>
                  </a:xfrm>
                  <a:prstGeom prst="rect">
                    <a:avLst/>
                  </a:prstGeom>
                </p:spPr>
                <p:txBody>
                  <a:bodyPr wrap="square" lIns="0" tIns="0" rIns="0" bIns="0" rtlCol="0" anchor="t">
                    <a:spAutoFit/>
                  </a:bodyPr>
                  <a:lstStyle/>
                  <a:p>
                    <a:pPr algn="ctr"/>
                    <a:r>
                      <a:rPr lang="en-US" sz="2800" dirty="0">
                        <a:solidFill>
                          <a:schemeClr val="bg1"/>
                        </a:solidFill>
                        <a:latin typeface="Yeseva One"/>
                      </a:rPr>
                      <a:t>Gram Positive</a:t>
                    </a:r>
                  </a:p>
                </p:txBody>
              </p:sp>
            </p:grpSp>
            <p:grpSp>
              <p:nvGrpSpPr>
                <p:cNvPr id="44" name="Group 43"/>
                <p:cNvGrpSpPr/>
                <p:nvPr/>
              </p:nvGrpSpPr>
              <p:grpSpPr>
                <a:xfrm>
                  <a:off x="6431971" y="6434227"/>
                  <a:ext cx="6089558" cy="927112"/>
                  <a:chOff x="382830" y="4090899"/>
                  <a:chExt cx="4534327" cy="1669769"/>
                </a:xfrm>
              </p:grpSpPr>
              <p:sp>
                <p:nvSpPr>
                  <p:cNvPr id="45" name="Freeform 7"/>
                  <p:cNvSpPr/>
                  <p:nvPr/>
                </p:nvSpPr>
                <p:spPr>
                  <a:xfrm>
                    <a:off x="1032789" y="4090899"/>
                    <a:ext cx="3234411" cy="1669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6724" h="320744">
                        <a:moveTo>
                          <a:pt x="55117" y="0"/>
                        </a:moveTo>
                        <a:lnTo>
                          <a:pt x="1831607" y="0"/>
                        </a:lnTo>
                        <a:cubicBezTo>
                          <a:pt x="1862047" y="0"/>
                          <a:pt x="1886724" y="24677"/>
                          <a:pt x="1886724" y="55117"/>
                        </a:cubicBezTo>
                        <a:lnTo>
                          <a:pt x="1886724" y="265627"/>
                        </a:lnTo>
                        <a:cubicBezTo>
                          <a:pt x="1886724" y="280245"/>
                          <a:pt x="1880917" y="294264"/>
                          <a:pt x="1870581" y="304600"/>
                        </a:cubicBezTo>
                        <a:cubicBezTo>
                          <a:pt x="1860244" y="314937"/>
                          <a:pt x="1846225" y="320744"/>
                          <a:pt x="1831607" y="320744"/>
                        </a:cubicBezTo>
                        <a:lnTo>
                          <a:pt x="55117" y="320744"/>
                        </a:lnTo>
                        <a:cubicBezTo>
                          <a:pt x="40499" y="320744"/>
                          <a:pt x="26480" y="314937"/>
                          <a:pt x="16143" y="304600"/>
                        </a:cubicBezTo>
                        <a:cubicBezTo>
                          <a:pt x="5807" y="294264"/>
                          <a:pt x="0" y="280245"/>
                          <a:pt x="0" y="265627"/>
                        </a:cubicBezTo>
                        <a:lnTo>
                          <a:pt x="0" y="55117"/>
                        </a:lnTo>
                        <a:cubicBezTo>
                          <a:pt x="0" y="40499"/>
                          <a:pt x="5807" y="26480"/>
                          <a:pt x="16143" y="16143"/>
                        </a:cubicBezTo>
                        <a:cubicBezTo>
                          <a:pt x="26480" y="5807"/>
                          <a:pt x="40499" y="0"/>
                          <a:pt x="55117" y="0"/>
                        </a:cubicBezTo>
                        <a:close/>
                      </a:path>
                    </a:pathLst>
                  </a:custGeom>
                  <a:solidFill>
                    <a:srgbClr val="0D0F68"/>
                  </a:solidFill>
                </p:spPr>
                <p:txBody>
                  <a:bodyPr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46" name="TextBox 6"/>
                  <p:cNvSpPr txBox="1"/>
                  <p:nvPr/>
                </p:nvSpPr>
                <p:spPr>
                  <a:xfrm>
                    <a:off x="382830" y="4542889"/>
                    <a:ext cx="4534327" cy="776046"/>
                  </a:xfrm>
                  <a:prstGeom prst="rect">
                    <a:avLst/>
                  </a:prstGeom>
                </p:spPr>
                <p:txBody>
                  <a:bodyPr wrap="square" lIns="0" tIns="0" rIns="0" bIns="0" rtlCol="0" anchor="t">
                    <a:spAutoFit/>
                  </a:bodyPr>
                  <a:lstStyle/>
                  <a:p>
                    <a:pPr algn="ctr"/>
                    <a:r>
                      <a:rPr lang="en-US" sz="2800" dirty="0">
                        <a:solidFill>
                          <a:schemeClr val="bg1"/>
                        </a:solidFill>
                        <a:latin typeface="Yeseva One"/>
                      </a:rPr>
                      <a:t>Non-Spore Forming</a:t>
                    </a:r>
                  </a:p>
                </p:txBody>
              </p:sp>
            </p:grpSp>
            <p:grpSp>
              <p:nvGrpSpPr>
                <p:cNvPr id="49" name="Group 48"/>
                <p:cNvGrpSpPr/>
                <p:nvPr/>
              </p:nvGrpSpPr>
              <p:grpSpPr>
                <a:xfrm>
                  <a:off x="6482091" y="7662669"/>
                  <a:ext cx="5981819" cy="902386"/>
                  <a:chOff x="382830" y="4090898"/>
                  <a:chExt cx="4534327" cy="1669769"/>
                </a:xfrm>
              </p:grpSpPr>
              <p:sp>
                <p:nvSpPr>
                  <p:cNvPr id="50" name="Freeform 7"/>
                  <p:cNvSpPr/>
                  <p:nvPr/>
                </p:nvSpPr>
                <p:spPr>
                  <a:xfrm>
                    <a:off x="1032789" y="4090898"/>
                    <a:ext cx="3234411" cy="1669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6724" h="320744">
                        <a:moveTo>
                          <a:pt x="55117" y="0"/>
                        </a:moveTo>
                        <a:lnTo>
                          <a:pt x="1831607" y="0"/>
                        </a:lnTo>
                        <a:cubicBezTo>
                          <a:pt x="1862047" y="0"/>
                          <a:pt x="1886724" y="24677"/>
                          <a:pt x="1886724" y="55117"/>
                        </a:cubicBezTo>
                        <a:lnTo>
                          <a:pt x="1886724" y="265627"/>
                        </a:lnTo>
                        <a:cubicBezTo>
                          <a:pt x="1886724" y="280245"/>
                          <a:pt x="1880917" y="294264"/>
                          <a:pt x="1870581" y="304600"/>
                        </a:cubicBezTo>
                        <a:cubicBezTo>
                          <a:pt x="1860244" y="314937"/>
                          <a:pt x="1846225" y="320744"/>
                          <a:pt x="1831607" y="320744"/>
                        </a:cubicBezTo>
                        <a:lnTo>
                          <a:pt x="55117" y="320744"/>
                        </a:lnTo>
                        <a:cubicBezTo>
                          <a:pt x="40499" y="320744"/>
                          <a:pt x="26480" y="314937"/>
                          <a:pt x="16143" y="304600"/>
                        </a:cubicBezTo>
                        <a:cubicBezTo>
                          <a:pt x="5807" y="294264"/>
                          <a:pt x="0" y="280245"/>
                          <a:pt x="0" y="265627"/>
                        </a:cubicBezTo>
                        <a:lnTo>
                          <a:pt x="0" y="55117"/>
                        </a:lnTo>
                        <a:cubicBezTo>
                          <a:pt x="0" y="40499"/>
                          <a:pt x="5807" y="26480"/>
                          <a:pt x="16143" y="16143"/>
                        </a:cubicBezTo>
                        <a:cubicBezTo>
                          <a:pt x="26480" y="5807"/>
                          <a:pt x="40499" y="0"/>
                          <a:pt x="55117" y="0"/>
                        </a:cubicBezTo>
                        <a:close/>
                      </a:path>
                    </a:pathLst>
                  </a:custGeom>
                  <a:solidFill>
                    <a:srgbClr val="0D0F68"/>
                  </a:solidFill>
                </p:spPr>
                <p:txBody>
                  <a:bodyPr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51" name="TextBox 6"/>
                  <p:cNvSpPr txBox="1"/>
                  <p:nvPr/>
                </p:nvSpPr>
                <p:spPr>
                  <a:xfrm>
                    <a:off x="382830" y="4573778"/>
                    <a:ext cx="4534327" cy="797310"/>
                  </a:xfrm>
                  <a:prstGeom prst="rect">
                    <a:avLst/>
                  </a:prstGeom>
                </p:spPr>
                <p:txBody>
                  <a:bodyPr wrap="square" lIns="0" tIns="0" rIns="0" bIns="0" rtlCol="0" anchor="t">
                    <a:spAutoFit/>
                  </a:bodyPr>
                  <a:lstStyle/>
                  <a:p>
                    <a:pPr algn="ctr"/>
                    <a:r>
                      <a:rPr lang="en-US" sz="2800" dirty="0">
                        <a:solidFill>
                          <a:schemeClr val="bg1"/>
                        </a:solidFill>
                        <a:latin typeface="Yeseva One"/>
                      </a:rPr>
                      <a:t>Facultative Anaerobic</a:t>
                    </a:r>
                  </a:p>
                </p:txBody>
              </p:sp>
            </p:grpSp>
            <p:grpSp>
              <p:nvGrpSpPr>
                <p:cNvPr id="52" name="Group 51"/>
                <p:cNvGrpSpPr/>
                <p:nvPr/>
              </p:nvGrpSpPr>
              <p:grpSpPr>
                <a:xfrm>
                  <a:off x="6479197" y="8879878"/>
                  <a:ext cx="5981819" cy="902386"/>
                  <a:chOff x="382830" y="4090898"/>
                  <a:chExt cx="4534327" cy="1669769"/>
                </a:xfrm>
              </p:grpSpPr>
              <p:sp>
                <p:nvSpPr>
                  <p:cNvPr id="53" name="Freeform 7"/>
                  <p:cNvSpPr/>
                  <p:nvPr/>
                </p:nvSpPr>
                <p:spPr>
                  <a:xfrm>
                    <a:off x="1032789" y="4090898"/>
                    <a:ext cx="3234411" cy="1669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6724" h="320744">
                        <a:moveTo>
                          <a:pt x="55117" y="0"/>
                        </a:moveTo>
                        <a:lnTo>
                          <a:pt x="1831607" y="0"/>
                        </a:lnTo>
                        <a:cubicBezTo>
                          <a:pt x="1862047" y="0"/>
                          <a:pt x="1886724" y="24677"/>
                          <a:pt x="1886724" y="55117"/>
                        </a:cubicBezTo>
                        <a:lnTo>
                          <a:pt x="1886724" y="265627"/>
                        </a:lnTo>
                        <a:cubicBezTo>
                          <a:pt x="1886724" y="280245"/>
                          <a:pt x="1880917" y="294264"/>
                          <a:pt x="1870581" y="304600"/>
                        </a:cubicBezTo>
                        <a:cubicBezTo>
                          <a:pt x="1860244" y="314937"/>
                          <a:pt x="1846225" y="320744"/>
                          <a:pt x="1831607" y="320744"/>
                        </a:cubicBezTo>
                        <a:lnTo>
                          <a:pt x="55117" y="320744"/>
                        </a:lnTo>
                        <a:cubicBezTo>
                          <a:pt x="40499" y="320744"/>
                          <a:pt x="26480" y="314937"/>
                          <a:pt x="16143" y="304600"/>
                        </a:cubicBezTo>
                        <a:cubicBezTo>
                          <a:pt x="5807" y="294264"/>
                          <a:pt x="0" y="280245"/>
                          <a:pt x="0" y="265627"/>
                        </a:cubicBezTo>
                        <a:lnTo>
                          <a:pt x="0" y="55117"/>
                        </a:lnTo>
                        <a:cubicBezTo>
                          <a:pt x="0" y="40499"/>
                          <a:pt x="5807" y="26480"/>
                          <a:pt x="16143" y="16143"/>
                        </a:cubicBezTo>
                        <a:cubicBezTo>
                          <a:pt x="26480" y="5807"/>
                          <a:pt x="40499" y="0"/>
                          <a:pt x="55117" y="0"/>
                        </a:cubicBezTo>
                        <a:close/>
                      </a:path>
                    </a:pathLst>
                  </a:custGeom>
                  <a:solidFill>
                    <a:srgbClr val="0D0F68"/>
                  </a:solidFill>
                </p:spPr>
                <p:txBody>
                  <a:bodyPr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54" name="TextBox 6"/>
                  <p:cNvSpPr txBox="1"/>
                  <p:nvPr/>
                </p:nvSpPr>
                <p:spPr>
                  <a:xfrm>
                    <a:off x="382830" y="4573778"/>
                    <a:ext cx="4534327" cy="854262"/>
                  </a:xfrm>
                  <a:prstGeom prst="rect">
                    <a:avLst/>
                  </a:prstGeom>
                </p:spPr>
                <p:txBody>
                  <a:bodyPr wrap="square" lIns="0" tIns="0" rIns="0" bIns="0" rtlCol="0" anchor="t">
                    <a:spAutoFit/>
                  </a:bodyPr>
                  <a:lstStyle/>
                  <a:p>
                    <a:pPr algn="ctr"/>
                    <a:r>
                      <a:rPr lang="en-US" sz="3000" dirty="0">
                        <a:solidFill>
                          <a:schemeClr val="bg1"/>
                        </a:solidFill>
                        <a:latin typeface="Yeseva One"/>
                      </a:rPr>
                      <a:t>Low pH Tolerance</a:t>
                    </a:r>
                  </a:p>
                </p:txBody>
              </p:sp>
            </p:grpSp>
            <p:cxnSp>
              <p:nvCxnSpPr>
                <p:cNvPr id="80" name="Elbow Connector 79"/>
                <p:cNvCxnSpPr/>
                <p:nvPr/>
              </p:nvCxnSpPr>
              <p:spPr>
                <a:xfrm>
                  <a:off x="6307383" y="7055973"/>
                  <a:ext cx="1052212" cy="915707"/>
                </a:xfrm>
                <a:prstGeom prst="bentConnector3">
                  <a:avLst/>
                </a:prstGeom>
                <a:ln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Elbow Connector 81"/>
                <p:cNvCxnSpPr/>
                <p:nvPr/>
              </p:nvCxnSpPr>
              <p:spPr>
                <a:xfrm flipV="1">
                  <a:off x="6281999" y="7050922"/>
                  <a:ext cx="1022861" cy="10103"/>
                </a:xfrm>
                <a:prstGeom prst="bentConnector3">
                  <a:avLst/>
                </a:prstGeom>
                <a:ln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Elbow Connector 85"/>
                <p:cNvCxnSpPr/>
                <p:nvPr/>
              </p:nvCxnSpPr>
              <p:spPr>
                <a:xfrm rot="16200000" flipH="1">
                  <a:off x="6381082" y="8420342"/>
                  <a:ext cx="1420610" cy="496301"/>
                </a:xfrm>
                <a:prstGeom prst="bentConnector3">
                  <a:avLst>
                    <a:gd name="adj1" fmla="val 99348"/>
                  </a:avLst>
                </a:prstGeom>
                <a:ln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Elbow Connector 93"/>
                <p:cNvCxnSpPr/>
                <p:nvPr/>
              </p:nvCxnSpPr>
              <p:spPr>
                <a:xfrm rot="5400000" flipH="1" flipV="1">
                  <a:off x="6368221" y="6091171"/>
                  <a:ext cx="1420043" cy="509563"/>
                </a:xfrm>
                <a:prstGeom prst="bentConnector3">
                  <a:avLst>
                    <a:gd name="adj1" fmla="val 100441"/>
                  </a:avLst>
                </a:prstGeom>
                <a:ln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99" name="Picture 9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763363" y="3704735"/>
                <a:ext cx="2238909" cy="2264545"/>
              </a:xfrm>
              <a:prstGeom prst="rect">
                <a:avLst/>
              </a:prstGeom>
            </p:spPr>
          </p:pic>
        </p:grpSp>
      </p:grpSp>
      <p:pic>
        <p:nvPicPr>
          <p:cNvPr id="119" name="Picture 1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32856" y="763924"/>
            <a:ext cx="2292583" cy="241924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7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TextBox 5"/>
          <p:cNvSpPr txBox="1"/>
          <p:nvPr/>
        </p:nvSpPr>
        <p:spPr>
          <a:xfrm>
            <a:off x="0" y="-279680"/>
            <a:ext cx="18288000" cy="10566680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20" name="1"/>
          <p:cNvGrpSpPr/>
          <p:nvPr/>
        </p:nvGrpSpPr>
        <p:grpSpPr>
          <a:xfrm>
            <a:off x="2367959" y="2891011"/>
            <a:ext cx="603841" cy="576089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1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2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23" name="Freeform 7"/>
          <p:cNvSpPr/>
          <p:nvPr/>
        </p:nvSpPr>
        <p:spPr>
          <a:xfrm>
            <a:off x="2671664" y="503429"/>
            <a:ext cx="1981200" cy="153253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373593" y="800337"/>
            <a:ext cx="590226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500" dirty="0">
                <a:solidFill>
                  <a:schemeClr val="bg1"/>
                </a:solidFill>
                <a:latin typeface="Yeseva One"/>
              </a:rPr>
              <a:t>2</a:t>
            </a:r>
          </a:p>
        </p:txBody>
      </p:sp>
      <p:sp>
        <p:nvSpPr>
          <p:cNvPr id="26" name="Freeform 7"/>
          <p:cNvSpPr/>
          <p:nvPr/>
        </p:nvSpPr>
        <p:spPr>
          <a:xfrm>
            <a:off x="1614349" y="3638688"/>
            <a:ext cx="634664" cy="548224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27" name="Freeform 7"/>
          <p:cNvSpPr/>
          <p:nvPr/>
        </p:nvSpPr>
        <p:spPr>
          <a:xfrm>
            <a:off x="2971800" y="3644653"/>
            <a:ext cx="558464" cy="411995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28" name="Freeform 7"/>
          <p:cNvSpPr/>
          <p:nvPr/>
        </p:nvSpPr>
        <p:spPr>
          <a:xfrm>
            <a:off x="1214522" y="2577752"/>
            <a:ext cx="842877" cy="70627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3683946" y="2539395"/>
            <a:ext cx="527580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rgbClr val="0D0F68"/>
                </a:solidFill>
                <a:latin typeface="Yeseva One"/>
              </a:rPr>
              <a:t>Methodology</a:t>
            </a:r>
          </a:p>
        </p:txBody>
      </p:sp>
      <p:sp>
        <p:nvSpPr>
          <p:cNvPr id="31" name="Freeform 7"/>
          <p:cNvSpPr/>
          <p:nvPr/>
        </p:nvSpPr>
        <p:spPr>
          <a:xfrm>
            <a:off x="5259050" y="8572500"/>
            <a:ext cx="583044" cy="4572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32" name="Freeform 7"/>
          <p:cNvSpPr/>
          <p:nvPr/>
        </p:nvSpPr>
        <p:spPr>
          <a:xfrm>
            <a:off x="4652864" y="6591300"/>
            <a:ext cx="923518" cy="678399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33" name="Freeform 7"/>
          <p:cNvSpPr/>
          <p:nvPr/>
        </p:nvSpPr>
        <p:spPr>
          <a:xfrm>
            <a:off x="5625709" y="7605503"/>
            <a:ext cx="634664" cy="548224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grpSp>
        <p:nvGrpSpPr>
          <p:cNvPr id="34" name="1"/>
          <p:cNvGrpSpPr/>
          <p:nvPr/>
        </p:nvGrpSpPr>
        <p:grpSpPr>
          <a:xfrm>
            <a:off x="4639797" y="7633055"/>
            <a:ext cx="603841" cy="576089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5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6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aphicFrame>
        <p:nvGraphicFramePr>
          <p:cNvPr id="24" name="Diagram 23">
            <a:extLst>
              <a:ext uri="{FF2B5EF4-FFF2-40B4-BE49-F238E27FC236}">
                <a16:creationId xmlns="" xmlns:a16="http://schemas.microsoft.com/office/drawing/2014/main" id="{BE5B3B54-2E0B-C0D9-0B24-FEF94A0810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4435563"/>
              </p:ext>
            </p:extLst>
          </p:nvPr>
        </p:nvGraphicFramePr>
        <p:xfrm>
          <a:off x="8627989" y="464724"/>
          <a:ext cx="7831939" cy="89804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93113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74031" y="781454"/>
            <a:ext cx="17659349" cy="9196059"/>
            <a:chOff x="0" y="-76200"/>
            <a:chExt cx="4274726" cy="224366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274726" cy="21674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23" name="TextBox 6"/>
          <p:cNvSpPr txBox="1"/>
          <p:nvPr/>
        </p:nvSpPr>
        <p:spPr>
          <a:xfrm>
            <a:off x="6248400" y="182612"/>
            <a:ext cx="7600628" cy="84638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5500" dirty="0">
                <a:solidFill>
                  <a:srgbClr val="0D0F68"/>
                </a:solidFill>
                <a:latin typeface="Yeseva One"/>
              </a:rPr>
              <a:t>Isolation of 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0" y="1377099"/>
            <a:ext cx="17983200" cy="7994236"/>
            <a:chOff x="759713" y="1219225"/>
            <a:chExt cx="17291871" cy="6986493"/>
          </a:xfrm>
        </p:grpSpPr>
        <p:grpSp>
          <p:nvGrpSpPr>
            <p:cNvPr id="18" name="Group 17"/>
            <p:cNvGrpSpPr/>
            <p:nvPr/>
          </p:nvGrpSpPr>
          <p:grpSpPr>
            <a:xfrm>
              <a:off x="759713" y="1219225"/>
              <a:ext cx="17257310" cy="3399744"/>
              <a:chOff x="786062" y="3529421"/>
              <a:chExt cx="16465122" cy="3617263"/>
            </a:xfrm>
          </p:grpSpPr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796173" y="3529421"/>
                <a:ext cx="3455011" cy="3617263"/>
              </a:xfrm>
              <a:prstGeom prst="rect">
                <a:avLst/>
              </a:prstGeom>
              <a:ln w="38100">
                <a:solidFill>
                  <a:schemeClr val="tx2"/>
                </a:solidFill>
              </a:ln>
            </p:spPr>
          </p:pic>
          <p:grpSp>
            <p:nvGrpSpPr>
              <p:cNvPr id="35" name="Group 34"/>
              <p:cNvGrpSpPr/>
              <p:nvPr/>
            </p:nvGrpSpPr>
            <p:grpSpPr>
              <a:xfrm>
                <a:off x="786062" y="3812032"/>
                <a:ext cx="12288772" cy="3303554"/>
                <a:chOff x="962142" y="3933063"/>
                <a:chExt cx="12288772" cy="3303554"/>
              </a:xfrm>
            </p:grpSpPr>
            <p:pic>
              <p:nvPicPr>
                <p:cNvPr id="36" name="Picture 35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848313" y="4018385"/>
                  <a:ext cx="4212473" cy="3159355"/>
                </a:xfrm>
                <a:prstGeom prst="rect">
                  <a:avLst/>
                </a:prstGeom>
                <a:ln w="38100">
                  <a:solidFill>
                    <a:schemeClr val="tx2"/>
                  </a:solidFill>
                </a:ln>
              </p:spPr>
            </p:pic>
            <p:pic>
              <p:nvPicPr>
                <p:cNvPr id="37" name="Picture 36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62142" y="4035318"/>
                  <a:ext cx="3351548" cy="3043395"/>
                </a:xfrm>
                <a:prstGeom prst="rect">
                  <a:avLst/>
                </a:prstGeom>
                <a:ln w="38100">
                  <a:solidFill>
                    <a:schemeClr val="tx2"/>
                  </a:solidFill>
                </a:ln>
              </p:spPr>
            </p:pic>
            <p:pic>
              <p:nvPicPr>
                <p:cNvPr id="38" name="Picture 4" descr="Autoclaves / Autoclave Sterilization">
                  <a:extLst>
                    <a:ext uri="{FF2B5EF4-FFF2-40B4-BE49-F238E27FC236}">
                      <a16:creationId xmlns="" xmlns:a16="http://schemas.microsoft.com/office/drawing/2014/main" id="{2878799E-72B8-AA85-67DA-651EC8F8D7D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661432" y="3933063"/>
                  <a:ext cx="3589482" cy="3303554"/>
                </a:xfrm>
                <a:prstGeom prst="rect">
                  <a:avLst/>
                </a:prstGeom>
                <a:noFill/>
                <a:ln w="38100">
                  <a:solidFill>
                    <a:schemeClr val="tx2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pic>
          <p:nvPicPr>
            <p:cNvPr id="19" name="Picture 18" descr="C:\Users\hp\OneDrive\سطح المكتب\10507fig1.jpg">
              <a:extLst>
                <a:ext uri="{FF2B5EF4-FFF2-40B4-BE49-F238E27FC236}">
                  <a16:creationId xmlns="" xmlns:a16="http://schemas.microsoft.com/office/drawing/2014/main" id="{659A3D53-EB18-024E-7C3F-1E5BEDBF04E1}"/>
                </a:ext>
              </a:extLst>
            </p:cNvPr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897" y="5108069"/>
              <a:ext cx="3940763" cy="3071816"/>
            </a:xfrm>
            <a:prstGeom prst="rect">
              <a:avLst/>
            </a:prstGeom>
            <a:noFill/>
            <a:ln w="38100">
              <a:solidFill>
                <a:schemeClr val="tx2"/>
              </a:solidFill>
            </a:ln>
          </p:spPr>
        </p:pic>
        <p:pic>
          <p:nvPicPr>
            <p:cNvPr id="20" name="Picture 19" descr="C:\Users\hp\Downloads\لقطة الشاشة 2025-01-29 135855_enhanced.png">
              <a:extLst>
                <a:ext uri="{FF2B5EF4-FFF2-40B4-BE49-F238E27FC236}">
                  <a16:creationId xmlns="" xmlns:a16="http://schemas.microsoft.com/office/drawing/2014/main" id="{2407844B-CA13-DFD8-2BE3-4DC81F5EDFD1}"/>
                </a:ext>
              </a:extLst>
            </p:cNvPr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2494" y="5076595"/>
              <a:ext cx="4317177" cy="3129123"/>
            </a:xfrm>
            <a:prstGeom prst="rect">
              <a:avLst/>
            </a:prstGeom>
            <a:noFill/>
            <a:ln w="38100">
              <a:solidFill>
                <a:schemeClr val="tx2"/>
              </a:solidFill>
            </a:ln>
          </p:spPr>
        </p:pic>
        <p:grpSp>
          <p:nvGrpSpPr>
            <p:cNvPr id="21" name="Group 20">
              <a:extLst>
                <a:ext uri="{FF2B5EF4-FFF2-40B4-BE49-F238E27FC236}">
                  <a16:creationId xmlns="" xmlns:a16="http://schemas.microsoft.com/office/drawing/2014/main" id="{216A742D-8924-BBF9-CB03-3F14E82EAD86}"/>
                </a:ext>
              </a:extLst>
            </p:cNvPr>
            <p:cNvGrpSpPr/>
            <p:nvPr/>
          </p:nvGrpSpPr>
          <p:grpSpPr>
            <a:xfrm>
              <a:off x="10299384" y="5068625"/>
              <a:ext cx="7752200" cy="3111260"/>
              <a:chOff x="-5745580" y="374029"/>
              <a:chExt cx="25107003" cy="9939476"/>
            </a:xfrm>
          </p:grpSpPr>
          <p:grpSp>
            <p:nvGrpSpPr>
              <p:cNvPr id="28" name="Group 3">
                <a:extLst>
                  <a:ext uri="{FF2B5EF4-FFF2-40B4-BE49-F238E27FC236}">
                    <a16:creationId xmlns="" xmlns:a16="http://schemas.microsoft.com/office/drawing/2014/main" id="{F5318F00-9CF0-5B50-913C-279DE786F1A7}"/>
                  </a:ext>
                </a:extLst>
              </p:cNvPr>
              <p:cNvGrpSpPr/>
              <p:nvPr/>
            </p:nvGrpSpPr>
            <p:grpSpPr>
              <a:xfrm>
                <a:off x="-260" y="613231"/>
                <a:ext cx="17783438" cy="9700274"/>
                <a:chOff x="-124895" y="-76200"/>
                <a:chExt cx="4399622" cy="2294746"/>
              </a:xfrm>
            </p:grpSpPr>
            <p:sp>
              <p:nvSpPr>
                <p:cNvPr id="32" name="Freeform 4">
                  <a:extLst>
                    <a:ext uri="{FF2B5EF4-FFF2-40B4-BE49-F238E27FC236}">
                      <a16:creationId xmlns="" xmlns:a16="http://schemas.microsoft.com/office/drawing/2014/main" id="{941C3D69-F786-0A4F-D6DD-E285AFFE8E3B}"/>
                    </a:ext>
                  </a:extLst>
                </p:cNvPr>
                <p:cNvSpPr/>
                <p:nvPr/>
              </p:nvSpPr>
              <p:spPr>
                <a:xfrm>
                  <a:off x="-124895" y="0"/>
                  <a:ext cx="4399622" cy="22185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4726" h="2167467">
                      <a:moveTo>
                        <a:pt x="24327" y="0"/>
                      </a:moveTo>
                      <a:lnTo>
                        <a:pt x="4250399" y="0"/>
                      </a:lnTo>
                      <a:cubicBezTo>
                        <a:pt x="4263834" y="0"/>
                        <a:pt x="4274726" y="10891"/>
                        <a:pt x="4274726" y="24327"/>
                      </a:cubicBezTo>
                      <a:lnTo>
                        <a:pt x="4274726" y="2143140"/>
                      </a:lnTo>
                      <a:cubicBezTo>
                        <a:pt x="4274726" y="2156575"/>
                        <a:pt x="4263834" y="2167467"/>
                        <a:pt x="4250399" y="2167467"/>
                      </a:cubicBezTo>
                      <a:lnTo>
                        <a:pt x="24327" y="2167467"/>
                      </a:lnTo>
                      <a:cubicBezTo>
                        <a:pt x="10891" y="2167467"/>
                        <a:pt x="0" y="2156575"/>
                        <a:pt x="0" y="2143140"/>
                      </a:cubicBezTo>
                      <a:lnTo>
                        <a:pt x="0" y="24327"/>
                      </a:lnTo>
                      <a:cubicBezTo>
                        <a:pt x="0" y="10891"/>
                        <a:pt x="10891" y="0"/>
                        <a:pt x="24327" y="0"/>
                      </a:cubicBezTo>
                      <a:close/>
                    </a:path>
                  </a:pathLst>
                </a:custGeom>
                <a:solidFill>
                  <a:srgbClr val="FBFBFB">
                    <a:alpha val="89804"/>
                  </a:srgbClr>
                </a:solidFill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3" name="TextBox 5">
                  <a:extLst>
                    <a:ext uri="{FF2B5EF4-FFF2-40B4-BE49-F238E27FC236}">
                      <a16:creationId xmlns="" xmlns:a16="http://schemas.microsoft.com/office/drawing/2014/main" id="{3DBD7EB9-4A1B-E0E2-B8EC-1C1383626FA1}"/>
                    </a:ext>
                  </a:extLst>
                </p:cNvPr>
                <p:cNvSpPr txBox="1"/>
                <p:nvPr/>
              </p:nvSpPr>
              <p:spPr>
                <a:xfrm>
                  <a:off x="0" y="-76200"/>
                  <a:ext cx="4274726" cy="2243667"/>
                </a:xfrm>
                <a:prstGeom prst="rect">
                  <a:avLst/>
                </a:prstGeom>
              </p:spPr>
              <p:txBody>
                <a:bodyPr lIns="50800" tIns="50800" rIns="50800" bIns="50800" rtlCol="0" anchor="ctr"/>
                <a:lstStyle/>
                <a:p>
                  <a:pPr algn="ctr">
                    <a:lnSpc>
                      <a:spcPts val="2659"/>
                    </a:lnSpc>
                  </a:pPr>
                  <a:endParaRPr/>
                </a:p>
              </p:txBody>
            </p:sp>
          </p:grpSp>
          <p:pic>
            <p:nvPicPr>
              <p:cNvPr id="29" name="Picture 28" descr="C:\Users\hp\OneDrive\سطح المكتب\444.jpg">
                <a:extLst>
                  <a:ext uri="{FF2B5EF4-FFF2-40B4-BE49-F238E27FC236}">
                    <a16:creationId xmlns="" xmlns:a16="http://schemas.microsoft.com/office/drawing/2014/main" id="{BD2BD37E-C43A-3B2A-82C1-094F330F6001}"/>
                  </a:ext>
                </a:extLst>
              </p:cNvPr>
              <p:cNvPicPr/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745580" y="444294"/>
                <a:ext cx="12762141" cy="9783676"/>
              </a:xfrm>
              <a:prstGeom prst="rect">
                <a:avLst/>
              </a:prstGeom>
              <a:noFill/>
              <a:ln w="38100">
                <a:solidFill>
                  <a:schemeClr val="tx2"/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="" xmlns:a16="http://schemas.microsoft.com/office/drawing/2014/main" id="{B6CA8270-7EAF-EF9F-67EA-151A30CEB3C5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521393" y="374029"/>
                <a:ext cx="11840030" cy="9853941"/>
              </a:xfrm>
              <a:prstGeom prst="rect">
                <a:avLst/>
              </a:prstGeom>
              <a:ln w="38100">
                <a:solidFill>
                  <a:schemeClr val="tx2"/>
                </a:solidFill>
              </a:ln>
            </p:spPr>
          </p:pic>
          <p:sp>
            <p:nvSpPr>
              <p:cNvPr id="31" name="TextBox 6">
                <a:extLst>
                  <a:ext uri="{FF2B5EF4-FFF2-40B4-BE49-F238E27FC236}">
                    <a16:creationId xmlns="" xmlns:a16="http://schemas.microsoft.com/office/drawing/2014/main" id="{89EB28B3-D503-C745-158A-A120998F3C8C}"/>
                  </a:ext>
                </a:extLst>
              </p:cNvPr>
              <p:cNvSpPr txBox="1"/>
              <p:nvPr/>
            </p:nvSpPr>
            <p:spPr>
              <a:xfrm>
                <a:off x="1295400" y="8757460"/>
                <a:ext cx="6248400" cy="1425708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endParaRPr lang="en-US" sz="2900" dirty="0">
                  <a:solidFill>
                    <a:srgbClr val="0D0F68"/>
                  </a:solidFill>
                  <a:latin typeface="Yeseva One"/>
                </a:endParaRPr>
              </a:p>
            </p:txBody>
          </p:sp>
        </p:grpSp>
        <p:cxnSp>
          <p:nvCxnSpPr>
            <p:cNvPr id="24" name="Straight Arrow Connector 23">
              <a:extLst>
                <a:ext uri="{FF2B5EF4-FFF2-40B4-BE49-F238E27FC236}">
                  <a16:creationId xmlns="" xmlns:a16="http://schemas.microsoft.com/office/drawing/2014/main" id="{7D4B95C0-8617-9CAC-39A8-9B2A7DDDFB5D}"/>
                </a:ext>
              </a:extLst>
            </p:cNvPr>
            <p:cNvCxnSpPr>
              <a:cxnSpLocks/>
            </p:cNvCxnSpPr>
            <p:nvPr/>
          </p:nvCxnSpPr>
          <p:spPr>
            <a:xfrm>
              <a:off x="9121727" y="3100237"/>
              <a:ext cx="893845" cy="3723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="" xmlns:a16="http://schemas.microsoft.com/office/drawing/2014/main" id="{D1EF3E90-599F-84FE-DBC9-63DDF1462EC4}"/>
                </a:ext>
              </a:extLst>
            </p:cNvPr>
            <p:cNvCxnSpPr>
              <a:cxnSpLocks/>
            </p:cNvCxnSpPr>
            <p:nvPr/>
          </p:nvCxnSpPr>
          <p:spPr>
            <a:xfrm>
              <a:off x="13639736" y="3056604"/>
              <a:ext cx="904067" cy="0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="" xmlns:a16="http://schemas.microsoft.com/office/drawing/2014/main" id="{98B5D693-35FB-21B5-A81C-FA41578F36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999" y="6662170"/>
              <a:ext cx="964649" cy="10790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="" xmlns:a16="http://schemas.microsoft.com/office/drawing/2014/main" id="{8EB375E4-35DE-3E99-90EF-4BA3DC75AA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14823" y="6775548"/>
              <a:ext cx="957812" cy="23007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Straight Arrow Connector 46">
            <a:extLst>
              <a:ext uri="{FF2B5EF4-FFF2-40B4-BE49-F238E27FC236}">
                <a16:creationId xmlns="" xmlns:a16="http://schemas.microsoft.com/office/drawing/2014/main" id="{7D4B95C0-8617-9CAC-39A8-9B2A7DDDFB5D}"/>
              </a:ext>
            </a:extLst>
          </p:cNvPr>
          <p:cNvCxnSpPr>
            <a:cxnSpLocks/>
          </p:cNvCxnSpPr>
          <p:nvPr/>
        </p:nvCxnSpPr>
        <p:spPr>
          <a:xfrm>
            <a:off x="3510382" y="3529431"/>
            <a:ext cx="929581" cy="4260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="" xmlns:a16="http://schemas.microsoft.com/office/drawing/2014/main" id="{7D4B95C0-8617-9CAC-39A8-9B2A7DDDFB5D}"/>
              </a:ext>
            </a:extLst>
          </p:cNvPr>
          <p:cNvCxnSpPr>
            <a:cxnSpLocks/>
          </p:cNvCxnSpPr>
          <p:nvPr/>
        </p:nvCxnSpPr>
        <p:spPr>
          <a:xfrm>
            <a:off x="13768813" y="7658022"/>
            <a:ext cx="929581" cy="4260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61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504824" y="62222"/>
            <a:ext cx="17278349" cy="9868495"/>
            <a:chOff x="0" y="-76200"/>
            <a:chExt cx="4274726" cy="2243667"/>
          </a:xfrm>
        </p:grpSpPr>
        <p:sp>
          <p:nvSpPr>
            <p:cNvPr id="4" name="Freeform 4"/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8" name="TextBox 6"/>
          <p:cNvSpPr txBox="1"/>
          <p:nvPr/>
        </p:nvSpPr>
        <p:spPr>
          <a:xfrm>
            <a:off x="6019800" y="529938"/>
            <a:ext cx="7231857" cy="7694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5000" dirty="0" smtClean="0">
                <a:solidFill>
                  <a:srgbClr val="0D0F68"/>
                </a:solidFill>
                <a:latin typeface="Yeseva One"/>
              </a:rPr>
              <a:t>Identification of LAB</a:t>
            </a:r>
            <a:endParaRPr lang="en-US" sz="5000" dirty="0">
              <a:solidFill>
                <a:srgbClr val="0D0F68"/>
              </a:solidFill>
              <a:latin typeface="Yeseva One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71" y="2481195"/>
            <a:ext cx="8039101" cy="5337871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08669" y="2481195"/>
            <a:ext cx="8393531" cy="5337871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5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20" name="1"/>
          <p:cNvGrpSpPr/>
          <p:nvPr/>
        </p:nvGrpSpPr>
        <p:grpSpPr>
          <a:xfrm>
            <a:off x="2367959" y="2891011"/>
            <a:ext cx="603841" cy="576089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1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2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10699521" y="2382506"/>
            <a:ext cx="590226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500" dirty="0">
                <a:solidFill>
                  <a:schemeClr val="bg1"/>
                </a:solidFill>
                <a:latin typeface="Yeseva One"/>
              </a:rPr>
              <a:t>2</a:t>
            </a:r>
          </a:p>
        </p:txBody>
      </p:sp>
      <p:sp>
        <p:nvSpPr>
          <p:cNvPr id="26" name="Freeform 7"/>
          <p:cNvSpPr/>
          <p:nvPr/>
        </p:nvSpPr>
        <p:spPr>
          <a:xfrm>
            <a:off x="1614349" y="3638688"/>
            <a:ext cx="634664" cy="548224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27" name="Freeform 7"/>
          <p:cNvSpPr/>
          <p:nvPr/>
        </p:nvSpPr>
        <p:spPr>
          <a:xfrm>
            <a:off x="2971800" y="3644653"/>
            <a:ext cx="558464" cy="411995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28" name="Freeform 7"/>
          <p:cNvSpPr/>
          <p:nvPr/>
        </p:nvSpPr>
        <p:spPr>
          <a:xfrm>
            <a:off x="1214522" y="2577752"/>
            <a:ext cx="842877" cy="70627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3530264" y="934363"/>
            <a:ext cx="131683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>
                <a:solidFill>
                  <a:srgbClr val="0D0F68"/>
                </a:solidFill>
                <a:latin typeface="Yeseva One"/>
              </a:rPr>
              <a:t>Bacterial Growth Measurement</a:t>
            </a:r>
          </a:p>
        </p:txBody>
      </p:sp>
      <p:sp>
        <p:nvSpPr>
          <p:cNvPr id="33" name="Freeform 7"/>
          <p:cNvSpPr/>
          <p:nvPr/>
        </p:nvSpPr>
        <p:spPr>
          <a:xfrm>
            <a:off x="2895600" y="7331391"/>
            <a:ext cx="634664" cy="548224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31" name="Freeform 7"/>
          <p:cNvSpPr/>
          <p:nvPr/>
        </p:nvSpPr>
        <p:spPr>
          <a:xfrm>
            <a:off x="2406179" y="8367503"/>
            <a:ext cx="583044" cy="4572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32" name="Freeform 7"/>
          <p:cNvSpPr/>
          <p:nvPr/>
        </p:nvSpPr>
        <p:spPr>
          <a:xfrm>
            <a:off x="1799993" y="6386303"/>
            <a:ext cx="923518" cy="678399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grpSp>
        <p:nvGrpSpPr>
          <p:cNvPr id="34" name="1"/>
          <p:cNvGrpSpPr/>
          <p:nvPr/>
        </p:nvGrpSpPr>
        <p:grpSpPr>
          <a:xfrm>
            <a:off x="1786926" y="7428058"/>
            <a:ext cx="603841" cy="576089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5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6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489155" y="3592242"/>
            <a:ext cx="7480315" cy="2896146"/>
            <a:chOff x="7708737" y="4593423"/>
            <a:chExt cx="7480315" cy="2896146"/>
          </a:xfrm>
        </p:grpSpPr>
        <p:sp>
          <p:nvSpPr>
            <p:cNvPr id="29" name="Rectangle 28"/>
            <p:cNvSpPr/>
            <p:nvPr/>
          </p:nvSpPr>
          <p:spPr>
            <a:xfrm>
              <a:off x="7711440" y="4593423"/>
              <a:ext cx="457200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en-US" sz="5500" dirty="0">
                <a:solidFill>
                  <a:schemeClr val="bg1"/>
                </a:solidFill>
                <a:latin typeface="Yeseva One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7708737" y="6550850"/>
              <a:ext cx="457200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en-US" sz="5500" dirty="0">
                <a:solidFill>
                  <a:schemeClr val="bg1"/>
                </a:solidFill>
                <a:latin typeface="Yeseva One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112169" y="4762700"/>
              <a:ext cx="7076883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4500" dirty="0">
                  <a:solidFill>
                    <a:srgbClr val="0D0F68"/>
                  </a:solidFill>
                  <a:latin typeface="Yeseva One"/>
                </a:rPr>
                <a:t>Turbidity Measurement at 600 nm</a:t>
              </a:r>
            </a:p>
          </p:txBody>
        </p:sp>
      </p:grpSp>
      <p:sp>
        <p:nvSpPr>
          <p:cNvPr id="41" name="Freeform 7"/>
          <p:cNvSpPr/>
          <p:nvPr/>
        </p:nvSpPr>
        <p:spPr>
          <a:xfrm>
            <a:off x="16828866" y="4136223"/>
            <a:ext cx="583044" cy="4572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42" name="Freeform 7"/>
          <p:cNvSpPr/>
          <p:nvPr/>
        </p:nvSpPr>
        <p:spPr>
          <a:xfrm>
            <a:off x="16222680" y="2155023"/>
            <a:ext cx="923518" cy="678399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grpSp>
        <p:nvGrpSpPr>
          <p:cNvPr id="43" name="1"/>
          <p:cNvGrpSpPr/>
          <p:nvPr/>
        </p:nvGrpSpPr>
        <p:grpSpPr>
          <a:xfrm>
            <a:off x="16209613" y="3196778"/>
            <a:ext cx="603841" cy="576089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4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5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47" name="Freeform 7"/>
          <p:cNvSpPr/>
          <p:nvPr/>
        </p:nvSpPr>
        <p:spPr>
          <a:xfrm rot="15098812">
            <a:off x="16499608" y="7450167"/>
            <a:ext cx="583044" cy="4572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48" name="Freeform 7"/>
          <p:cNvSpPr/>
          <p:nvPr/>
        </p:nvSpPr>
        <p:spPr>
          <a:xfrm rot="15098812">
            <a:off x="14691189" y="8342343"/>
            <a:ext cx="923518" cy="678399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grpSp>
        <p:nvGrpSpPr>
          <p:cNvPr id="49" name="1"/>
          <p:cNvGrpSpPr/>
          <p:nvPr/>
        </p:nvGrpSpPr>
        <p:grpSpPr>
          <a:xfrm rot="15098812">
            <a:off x="15845682" y="8245695"/>
            <a:ext cx="603841" cy="576089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50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51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52" name="Freeform 7"/>
          <p:cNvSpPr/>
          <p:nvPr/>
        </p:nvSpPr>
        <p:spPr>
          <a:xfrm>
            <a:off x="15395524" y="7305966"/>
            <a:ext cx="634664" cy="548224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53" name="Freeform 7"/>
          <p:cNvSpPr/>
          <p:nvPr/>
        </p:nvSpPr>
        <p:spPr>
          <a:xfrm>
            <a:off x="17228176" y="2949645"/>
            <a:ext cx="634664" cy="548224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4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2" y="77194"/>
            <a:ext cx="18313398" cy="10209806"/>
            <a:chOff x="-23816" y="-35996"/>
            <a:chExt cx="17848770" cy="9904491"/>
          </a:xfrm>
        </p:grpSpPr>
        <p:grpSp>
          <p:nvGrpSpPr>
            <p:cNvPr id="3" name="Group 3"/>
            <p:cNvGrpSpPr/>
            <p:nvPr/>
          </p:nvGrpSpPr>
          <p:grpSpPr>
            <a:xfrm>
              <a:off x="-23816" y="-35996"/>
              <a:ext cx="17848770" cy="9904491"/>
              <a:chOff x="-14604" y="-84384"/>
              <a:chExt cx="4289330" cy="225185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-14604" y="-84384"/>
                <a:ext cx="4274726" cy="2243667"/>
              </a:xfrm>
              <a:custGeom>
                <a:avLst/>
                <a:gdLst/>
                <a:ahLst/>
                <a:cxnLst/>
                <a:rect l="l" t="t" r="r" b="b"/>
                <a:pathLst>
                  <a:path w="4274726" h="2167467">
                    <a:moveTo>
                      <a:pt x="24327" y="0"/>
                    </a:moveTo>
                    <a:lnTo>
                      <a:pt x="4250399" y="0"/>
                    </a:lnTo>
                    <a:cubicBezTo>
                      <a:pt x="4263834" y="0"/>
                      <a:pt x="4274726" y="10891"/>
                      <a:pt x="4274726" y="24327"/>
                    </a:cubicBezTo>
                    <a:lnTo>
                      <a:pt x="4274726" y="2143140"/>
                    </a:lnTo>
                    <a:cubicBezTo>
                      <a:pt x="4274726" y="2156575"/>
                      <a:pt x="4263834" y="2167467"/>
                      <a:pt x="4250399" y="2167467"/>
                    </a:cubicBezTo>
                    <a:lnTo>
                      <a:pt x="24327" y="2167467"/>
                    </a:lnTo>
                    <a:cubicBezTo>
                      <a:pt x="10891" y="2167467"/>
                      <a:pt x="0" y="2156575"/>
                      <a:pt x="0" y="2143140"/>
                    </a:cubicBezTo>
                    <a:lnTo>
                      <a:pt x="0" y="24327"/>
                    </a:lnTo>
                    <a:cubicBezTo>
                      <a:pt x="0" y="10891"/>
                      <a:pt x="10891" y="0"/>
                      <a:pt x="24327" y="0"/>
                    </a:cubicBezTo>
                    <a:close/>
                  </a:path>
                </a:pathLst>
              </a:custGeom>
              <a:solidFill>
                <a:srgbClr val="FBFBFB">
                  <a:alpha val="89804"/>
                </a:srgbClr>
              </a:solidFill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0" y="-76200"/>
                <a:ext cx="4274726" cy="224366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865" y="259868"/>
              <a:ext cx="3923334" cy="3477598"/>
            </a:xfrm>
            <a:prstGeom prst="rect">
              <a:avLst/>
            </a:prstGeom>
            <a:ln w="38100">
              <a:solidFill>
                <a:schemeClr val="tx2"/>
              </a:solidFill>
            </a:ln>
          </p:spPr>
        </p:pic>
        <p:pic>
          <p:nvPicPr>
            <p:cNvPr id="39" name="Picture 4" descr="Autoclaves / Autoclave Sterilization">
              <a:extLst>
                <a:ext uri="{FF2B5EF4-FFF2-40B4-BE49-F238E27FC236}">
                  <a16:creationId xmlns="" xmlns:a16="http://schemas.microsoft.com/office/drawing/2014/main" id="{2878799E-72B8-AA85-67DA-651EC8F8D7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7620" y="225787"/>
              <a:ext cx="3908895" cy="3511679"/>
            </a:xfrm>
            <a:prstGeom prst="rect">
              <a:avLst/>
            </a:prstGeom>
            <a:noFill/>
            <a:ln w="38100">
              <a:solidFill>
                <a:schemeClr val="tx2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TextBox 6"/>
            <p:cNvSpPr txBox="1"/>
            <p:nvPr/>
          </p:nvSpPr>
          <p:spPr>
            <a:xfrm>
              <a:off x="4928200" y="3844482"/>
              <a:ext cx="4368883" cy="86177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2800" dirty="0">
                  <a:solidFill>
                    <a:srgbClr val="0D0F68"/>
                  </a:solidFill>
                  <a:latin typeface="Yeseva One"/>
                </a:rPr>
                <a:t>Autoclave</a:t>
              </a:r>
            </a:p>
            <a:p>
              <a:pPr algn="ctr"/>
              <a:endParaRPr lang="en-US" sz="2800" dirty="0">
                <a:solidFill>
                  <a:srgbClr val="0D0F68"/>
                </a:solidFill>
                <a:latin typeface="Yeseva One"/>
              </a:endParaRPr>
            </a:p>
          </p:txBody>
        </p:sp>
        <p:sp>
          <p:nvSpPr>
            <p:cNvPr id="41" name="TextBox 6"/>
            <p:cNvSpPr txBox="1"/>
            <p:nvPr/>
          </p:nvSpPr>
          <p:spPr>
            <a:xfrm>
              <a:off x="632431" y="3781148"/>
              <a:ext cx="4270468" cy="43088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2800" dirty="0">
                  <a:solidFill>
                    <a:srgbClr val="0D0F68"/>
                  </a:solidFill>
                  <a:latin typeface="Yeseva One"/>
                </a:rPr>
                <a:t>MRS </a:t>
              </a:r>
              <a:r>
                <a:rPr lang="en-US" sz="2800" dirty="0" smtClean="0">
                  <a:solidFill>
                    <a:srgbClr val="0D0F68"/>
                  </a:solidFill>
                  <a:latin typeface="Yeseva One"/>
                </a:rPr>
                <a:t>broth</a:t>
              </a:r>
              <a:endParaRPr lang="en-US" sz="2800" dirty="0">
                <a:solidFill>
                  <a:srgbClr val="0D0F68"/>
                </a:solidFill>
                <a:latin typeface="Yeseva One"/>
              </a:endParaRPr>
            </a:p>
          </p:txBody>
        </p:sp>
        <p:sp>
          <p:nvSpPr>
            <p:cNvPr id="42" name="TextBox 6"/>
            <p:cNvSpPr txBox="1"/>
            <p:nvPr/>
          </p:nvSpPr>
          <p:spPr>
            <a:xfrm>
              <a:off x="9928852" y="3640996"/>
              <a:ext cx="3086729" cy="86177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2800" dirty="0">
                  <a:solidFill>
                    <a:srgbClr val="0D0F68"/>
                  </a:solidFill>
                  <a:latin typeface="Yeseva One"/>
                </a:rPr>
                <a:t>Activated Bacteria</a:t>
              </a:r>
            </a:p>
          </p:txBody>
        </p:sp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13293" y="225787"/>
              <a:ext cx="2731817" cy="3348849"/>
            </a:xfrm>
            <a:prstGeom prst="rect">
              <a:avLst/>
            </a:prstGeom>
            <a:ln w="38100">
              <a:solidFill>
                <a:schemeClr val="tx2"/>
              </a:solidFill>
            </a:ln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29360" y="259869"/>
              <a:ext cx="3565218" cy="3170272"/>
            </a:xfrm>
            <a:prstGeom prst="rect">
              <a:avLst/>
            </a:prstGeom>
            <a:ln w="38100">
              <a:solidFill>
                <a:schemeClr val="tx2"/>
              </a:solidFill>
            </a:ln>
          </p:spPr>
        </p:pic>
        <p:pic>
          <p:nvPicPr>
            <p:cNvPr id="45" name="Picture 44">
              <a:extLst>
                <a:ext uri="{FF2B5EF4-FFF2-40B4-BE49-F238E27FC236}">
                  <a16:creationId xmlns="" xmlns:a16="http://schemas.microsoft.com/office/drawing/2014/main" id="{A7DB7699-D57C-A280-56AE-7E76B3214A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106" b="5516"/>
            <a:stretch/>
          </p:blipFill>
          <p:spPr bwMode="auto">
            <a:xfrm>
              <a:off x="3601756" y="4546308"/>
              <a:ext cx="4265681" cy="3429143"/>
            </a:xfrm>
            <a:prstGeom prst="rect">
              <a:avLst/>
            </a:prstGeom>
            <a:noFill/>
            <a:ln w="38100">
              <a:solidFill>
                <a:schemeClr val="tx2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46" name="TextBox 6"/>
            <p:cNvSpPr txBox="1"/>
            <p:nvPr/>
          </p:nvSpPr>
          <p:spPr>
            <a:xfrm>
              <a:off x="13417587" y="3459835"/>
              <a:ext cx="4392127" cy="53860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3500" dirty="0">
                  <a:solidFill>
                    <a:srgbClr val="0D0F68"/>
                  </a:solidFill>
                  <a:latin typeface="Yeseva One"/>
                </a:rPr>
                <a:t> </a:t>
              </a:r>
              <a:r>
                <a:rPr lang="en-US" sz="2800" dirty="0">
                  <a:solidFill>
                    <a:srgbClr val="0D0F68"/>
                  </a:solidFill>
                  <a:latin typeface="Yeseva One"/>
                </a:rPr>
                <a:t>Bacteria and Broth.</a:t>
              </a:r>
            </a:p>
          </p:txBody>
        </p:sp>
        <p:sp>
          <p:nvSpPr>
            <p:cNvPr id="47" name="TextBox 6"/>
            <p:cNvSpPr txBox="1"/>
            <p:nvPr/>
          </p:nvSpPr>
          <p:spPr>
            <a:xfrm>
              <a:off x="3589379" y="8246389"/>
              <a:ext cx="4504684" cy="86177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2800" dirty="0">
                  <a:solidFill>
                    <a:srgbClr val="0D0F68"/>
                  </a:solidFill>
                  <a:latin typeface="Yeseva One"/>
                </a:rPr>
                <a:t>Cultured broth placed in the </a:t>
              </a:r>
              <a:r>
                <a:rPr lang="en-US" sz="2800" dirty="0" smtClean="0">
                  <a:solidFill>
                    <a:srgbClr val="0D0F68"/>
                  </a:solidFill>
                  <a:latin typeface="Yeseva One"/>
                </a:rPr>
                <a:t>shaker incubator.</a:t>
              </a:r>
              <a:endParaRPr lang="en-US" sz="2800" dirty="0">
                <a:solidFill>
                  <a:srgbClr val="0D0F68"/>
                </a:solidFill>
                <a:latin typeface="Yeseva One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8734000" y="8083636"/>
              <a:ext cx="5020168" cy="13435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rgbClr val="0D0F68"/>
                  </a:solidFill>
                  <a:latin typeface="Yeseva One"/>
                </a:rPr>
                <a:t> </a:t>
              </a:r>
              <a:r>
                <a:rPr lang="en-US" sz="2800" dirty="0">
                  <a:solidFill>
                    <a:srgbClr val="0D0F68"/>
                  </a:solidFill>
                  <a:latin typeface="Yeseva One"/>
                </a:rPr>
                <a:t>Every 1 hour </a:t>
              </a:r>
              <a:r>
                <a:rPr lang="en-US" sz="2800" dirty="0" smtClean="0">
                  <a:solidFill>
                    <a:srgbClr val="0D0F68"/>
                  </a:solidFill>
                  <a:latin typeface="Yeseva One"/>
                </a:rPr>
                <a:t>samples </a:t>
              </a:r>
              <a:r>
                <a:rPr lang="en-US" sz="2800" dirty="0">
                  <a:solidFill>
                    <a:srgbClr val="0D0F68"/>
                  </a:solidFill>
                  <a:latin typeface="Yeseva One"/>
                </a:rPr>
                <a:t>taken and absorbance at 600 nm measured .</a:t>
              </a:r>
            </a:p>
          </p:txBody>
        </p:sp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12658" y="4583509"/>
              <a:ext cx="4462852" cy="3391942"/>
            </a:xfrm>
            <a:prstGeom prst="rect">
              <a:avLst/>
            </a:prstGeom>
            <a:ln w="38100">
              <a:solidFill>
                <a:schemeClr val="tx2"/>
              </a:solidFill>
            </a:ln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="" xmlns:a16="http://schemas.microsoft.com/office/drawing/2014/main" id="{7D4B95C0-8617-9CAC-39A8-9B2A7DDDFB5D}"/>
              </a:ext>
            </a:extLst>
          </p:cNvPr>
          <p:cNvCxnSpPr>
            <a:cxnSpLocks/>
          </p:cNvCxnSpPr>
          <p:nvPr/>
        </p:nvCxnSpPr>
        <p:spPr>
          <a:xfrm>
            <a:off x="4651587" y="2048398"/>
            <a:ext cx="929581" cy="426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="" xmlns:a16="http://schemas.microsoft.com/office/drawing/2014/main" id="{7D4B95C0-8617-9CAC-39A8-9B2A7DDDFB5D}"/>
              </a:ext>
            </a:extLst>
          </p:cNvPr>
          <p:cNvCxnSpPr>
            <a:cxnSpLocks/>
          </p:cNvCxnSpPr>
          <p:nvPr/>
        </p:nvCxnSpPr>
        <p:spPr>
          <a:xfrm>
            <a:off x="9315340" y="1977185"/>
            <a:ext cx="929581" cy="426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="" xmlns:a16="http://schemas.microsoft.com/office/drawing/2014/main" id="{7D4B95C0-8617-9CAC-39A8-9B2A7DDDFB5D}"/>
              </a:ext>
            </a:extLst>
          </p:cNvPr>
          <p:cNvCxnSpPr>
            <a:cxnSpLocks/>
            <a:endCxn id="44" idx="1"/>
          </p:cNvCxnSpPr>
          <p:nvPr/>
        </p:nvCxnSpPr>
        <p:spPr>
          <a:xfrm>
            <a:off x="13077659" y="2016179"/>
            <a:ext cx="1238739" cy="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="" xmlns:a16="http://schemas.microsoft.com/office/drawing/2014/main" id="{7D4B95C0-8617-9CAC-39A8-9B2A7DDDFB5D}"/>
              </a:ext>
            </a:extLst>
          </p:cNvPr>
          <p:cNvCxnSpPr>
            <a:cxnSpLocks/>
            <a:stCxn id="45" idx="3"/>
            <a:endCxn id="51" idx="1"/>
          </p:cNvCxnSpPr>
          <p:nvPr/>
        </p:nvCxnSpPr>
        <p:spPr>
          <a:xfrm>
            <a:off x="8096676" y="6568177"/>
            <a:ext cx="1175032" cy="19174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="" xmlns:a16="http://schemas.microsoft.com/office/drawing/2014/main" id="{7D4B95C0-8617-9CAC-39A8-9B2A7DDDFB5D}"/>
              </a:ext>
            </a:extLst>
          </p:cNvPr>
          <p:cNvCxnSpPr>
            <a:cxnSpLocks/>
          </p:cNvCxnSpPr>
          <p:nvPr/>
        </p:nvCxnSpPr>
        <p:spPr>
          <a:xfrm>
            <a:off x="2273179" y="6587351"/>
            <a:ext cx="1588567" cy="50457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171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3128408" y="3600450"/>
            <a:ext cx="4878785" cy="1723568"/>
            <a:chOff x="0" y="0"/>
            <a:chExt cx="1416693" cy="500487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416693" cy="500487"/>
            </a:xfrm>
            <a:custGeom>
              <a:avLst/>
              <a:gdLst/>
              <a:ahLst/>
              <a:cxnLst/>
              <a:rect l="l" t="t" r="r" b="b"/>
              <a:pathLst>
                <a:path w="1416693" h="500487">
                  <a:moveTo>
                    <a:pt x="80930" y="0"/>
                  </a:moveTo>
                  <a:lnTo>
                    <a:pt x="1335764" y="0"/>
                  </a:lnTo>
                  <a:cubicBezTo>
                    <a:pt x="1380460" y="0"/>
                    <a:pt x="1416693" y="36233"/>
                    <a:pt x="1416693" y="80930"/>
                  </a:cubicBezTo>
                  <a:lnTo>
                    <a:pt x="1416693" y="419557"/>
                  </a:lnTo>
                  <a:cubicBezTo>
                    <a:pt x="1416693" y="464253"/>
                    <a:pt x="1380460" y="500487"/>
                    <a:pt x="1335764" y="500487"/>
                  </a:cubicBezTo>
                  <a:lnTo>
                    <a:pt x="80930" y="500487"/>
                  </a:lnTo>
                  <a:cubicBezTo>
                    <a:pt x="36233" y="500487"/>
                    <a:pt x="0" y="464253"/>
                    <a:pt x="0" y="419557"/>
                  </a:cubicBezTo>
                  <a:lnTo>
                    <a:pt x="0" y="80930"/>
                  </a:lnTo>
                  <a:cubicBezTo>
                    <a:pt x="0" y="36233"/>
                    <a:pt x="36233" y="0"/>
                    <a:pt x="80930" y="0"/>
                  </a:cubicBezTo>
                  <a:close/>
                </a:path>
              </a:pathLst>
            </a:custGeom>
            <a:solidFill>
              <a:srgbClr val="0D0F68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76200"/>
              <a:ext cx="1416693" cy="57668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3128408" y="6000293"/>
            <a:ext cx="4878785" cy="1723568"/>
            <a:chOff x="0" y="0"/>
            <a:chExt cx="1416693" cy="500487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416693" cy="500487"/>
            </a:xfrm>
            <a:custGeom>
              <a:avLst/>
              <a:gdLst/>
              <a:ahLst/>
              <a:cxnLst/>
              <a:rect l="l" t="t" r="r" b="b"/>
              <a:pathLst>
                <a:path w="1416693" h="500487">
                  <a:moveTo>
                    <a:pt x="80930" y="0"/>
                  </a:moveTo>
                  <a:lnTo>
                    <a:pt x="1335764" y="0"/>
                  </a:lnTo>
                  <a:cubicBezTo>
                    <a:pt x="1380460" y="0"/>
                    <a:pt x="1416693" y="36233"/>
                    <a:pt x="1416693" y="80930"/>
                  </a:cubicBezTo>
                  <a:lnTo>
                    <a:pt x="1416693" y="419557"/>
                  </a:lnTo>
                  <a:cubicBezTo>
                    <a:pt x="1416693" y="464253"/>
                    <a:pt x="1380460" y="500487"/>
                    <a:pt x="1335764" y="500487"/>
                  </a:cubicBezTo>
                  <a:lnTo>
                    <a:pt x="80930" y="500487"/>
                  </a:lnTo>
                  <a:cubicBezTo>
                    <a:pt x="36233" y="500487"/>
                    <a:pt x="0" y="464253"/>
                    <a:pt x="0" y="419557"/>
                  </a:cubicBezTo>
                  <a:lnTo>
                    <a:pt x="0" y="80930"/>
                  </a:lnTo>
                  <a:cubicBezTo>
                    <a:pt x="0" y="36233"/>
                    <a:pt x="36233" y="0"/>
                    <a:pt x="80930" y="0"/>
                  </a:cubicBezTo>
                  <a:close/>
                </a:path>
              </a:pathLst>
            </a:custGeom>
            <a:solidFill>
              <a:srgbClr val="0D0F68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76200"/>
              <a:ext cx="1416693" cy="57668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3128408" y="6408052"/>
            <a:ext cx="4739030" cy="6665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sz="3999" b="1" dirty="0" err="1">
                <a:solidFill>
                  <a:srgbClr val="FFFFFF"/>
                </a:solidFill>
                <a:latin typeface="Yeseva One" panose="020B0604020202020204" charset="0"/>
                <a:ea typeface="Times New Roman Bold"/>
                <a:cs typeface="Times New Roman Bold"/>
                <a:sym typeface="Times New Roman Bold"/>
              </a:rPr>
              <a:t>Nadeen</a:t>
            </a:r>
            <a:r>
              <a:rPr lang="en-US" sz="3999" b="1" dirty="0">
                <a:solidFill>
                  <a:srgbClr val="FFFFFF"/>
                </a:solidFill>
                <a:latin typeface="Yeseva One" panose="020B0604020202020204" charset="0"/>
                <a:ea typeface="Times New Roman Bold"/>
                <a:cs typeface="Times New Roman Bold"/>
                <a:sym typeface="Times New Roman Bold"/>
              </a:rPr>
              <a:t> Hawash</a:t>
            </a:r>
          </a:p>
        </p:txBody>
      </p:sp>
      <p:grpSp>
        <p:nvGrpSpPr>
          <p:cNvPr id="13" name="Group 13"/>
          <p:cNvGrpSpPr/>
          <p:nvPr/>
        </p:nvGrpSpPr>
        <p:grpSpPr>
          <a:xfrm>
            <a:off x="10644059" y="6000293"/>
            <a:ext cx="4878785" cy="1723568"/>
            <a:chOff x="0" y="0"/>
            <a:chExt cx="6505047" cy="2298090"/>
          </a:xfrm>
        </p:grpSpPr>
        <p:grpSp>
          <p:nvGrpSpPr>
            <p:cNvPr id="14" name="Group 14"/>
            <p:cNvGrpSpPr/>
            <p:nvPr/>
          </p:nvGrpSpPr>
          <p:grpSpPr>
            <a:xfrm>
              <a:off x="0" y="0"/>
              <a:ext cx="6505047" cy="2298090"/>
              <a:chOff x="0" y="0"/>
              <a:chExt cx="1416693" cy="500487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1416693" cy="500487"/>
              </a:xfrm>
              <a:custGeom>
                <a:avLst/>
                <a:gdLst/>
                <a:ahLst/>
                <a:cxnLst/>
                <a:rect l="l" t="t" r="r" b="b"/>
                <a:pathLst>
                  <a:path w="1416693" h="500487">
                    <a:moveTo>
                      <a:pt x="80930" y="0"/>
                    </a:moveTo>
                    <a:lnTo>
                      <a:pt x="1335764" y="0"/>
                    </a:lnTo>
                    <a:cubicBezTo>
                      <a:pt x="1380460" y="0"/>
                      <a:pt x="1416693" y="36233"/>
                      <a:pt x="1416693" y="80930"/>
                    </a:cubicBezTo>
                    <a:lnTo>
                      <a:pt x="1416693" y="419557"/>
                    </a:lnTo>
                    <a:cubicBezTo>
                      <a:pt x="1416693" y="464253"/>
                      <a:pt x="1380460" y="500487"/>
                      <a:pt x="1335764" y="500487"/>
                    </a:cubicBezTo>
                    <a:lnTo>
                      <a:pt x="80930" y="500487"/>
                    </a:lnTo>
                    <a:cubicBezTo>
                      <a:pt x="36233" y="500487"/>
                      <a:pt x="0" y="464253"/>
                      <a:pt x="0" y="419557"/>
                    </a:cubicBezTo>
                    <a:lnTo>
                      <a:pt x="0" y="80930"/>
                    </a:lnTo>
                    <a:cubicBezTo>
                      <a:pt x="0" y="36233"/>
                      <a:pt x="36233" y="0"/>
                      <a:pt x="80930" y="0"/>
                    </a:cubicBezTo>
                    <a:close/>
                  </a:path>
                </a:pathLst>
              </a:custGeom>
              <a:solidFill>
                <a:srgbClr val="0D0F68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TextBox 16"/>
              <p:cNvSpPr txBox="1"/>
              <p:nvPr/>
            </p:nvSpPr>
            <p:spPr>
              <a:xfrm>
                <a:off x="0" y="-76200"/>
                <a:ext cx="1416693" cy="57668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17" name="TextBox 17"/>
            <p:cNvSpPr txBox="1"/>
            <p:nvPr/>
          </p:nvSpPr>
          <p:spPr>
            <a:xfrm>
              <a:off x="0" y="594478"/>
              <a:ext cx="6318706" cy="8887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599"/>
                </a:lnSpc>
              </a:pPr>
              <a:r>
                <a:rPr lang="en-US" sz="3999" b="1" dirty="0">
                  <a:solidFill>
                    <a:srgbClr val="FFFFFF"/>
                  </a:solidFill>
                  <a:latin typeface="Yeseva One" panose="020B0604020202020204" charset="0"/>
                  <a:ea typeface="Times New Roman Bold"/>
                  <a:cs typeface="Times New Roman Bold"/>
                  <a:sym typeface="Times New Roman Bold"/>
                </a:rPr>
                <a:t>Omar </a:t>
              </a:r>
              <a:r>
                <a:rPr lang="en-US" sz="3999" b="1" dirty="0" err="1">
                  <a:solidFill>
                    <a:srgbClr val="FFFFFF"/>
                  </a:solidFill>
                  <a:latin typeface="Yeseva One" panose="020B0604020202020204" charset="0"/>
                  <a:ea typeface="Times New Roman Bold"/>
                  <a:cs typeface="Times New Roman Bold"/>
                  <a:sym typeface="Times New Roman Bold"/>
                </a:rPr>
                <a:t>Alabed</a:t>
              </a:r>
              <a:endParaRPr lang="en-US" sz="3999" b="1" dirty="0">
                <a:solidFill>
                  <a:srgbClr val="FFFFFF"/>
                </a:solidFill>
                <a:latin typeface="Yeseva One" panose="020B0604020202020204" charset="0"/>
                <a:ea typeface="Times New Roman Bold"/>
                <a:cs typeface="Times New Roman Bold"/>
                <a:sym typeface="Times New Roman Bold"/>
              </a:endParaRP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0644059" y="3600450"/>
            <a:ext cx="4878785" cy="1723568"/>
            <a:chOff x="0" y="0"/>
            <a:chExt cx="6505047" cy="2298090"/>
          </a:xfrm>
        </p:grpSpPr>
        <p:grpSp>
          <p:nvGrpSpPr>
            <p:cNvPr id="19" name="Group 19"/>
            <p:cNvGrpSpPr/>
            <p:nvPr/>
          </p:nvGrpSpPr>
          <p:grpSpPr>
            <a:xfrm>
              <a:off x="0" y="0"/>
              <a:ext cx="6505047" cy="2298090"/>
              <a:chOff x="0" y="0"/>
              <a:chExt cx="1416693" cy="500487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1416693" cy="500487"/>
              </a:xfrm>
              <a:custGeom>
                <a:avLst/>
                <a:gdLst/>
                <a:ahLst/>
                <a:cxnLst/>
                <a:rect l="l" t="t" r="r" b="b"/>
                <a:pathLst>
                  <a:path w="1416693" h="500487">
                    <a:moveTo>
                      <a:pt x="80930" y="0"/>
                    </a:moveTo>
                    <a:lnTo>
                      <a:pt x="1335764" y="0"/>
                    </a:lnTo>
                    <a:cubicBezTo>
                      <a:pt x="1380460" y="0"/>
                      <a:pt x="1416693" y="36233"/>
                      <a:pt x="1416693" y="80930"/>
                    </a:cubicBezTo>
                    <a:lnTo>
                      <a:pt x="1416693" y="419557"/>
                    </a:lnTo>
                    <a:cubicBezTo>
                      <a:pt x="1416693" y="464253"/>
                      <a:pt x="1380460" y="500487"/>
                      <a:pt x="1335764" y="500487"/>
                    </a:cubicBezTo>
                    <a:lnTo>
                      <a:pt x="80930" y="500487"/>
                    </a:lnTo>
                    <a:cubicBezTo>
                      <a:pt x="36233" y="500487"/>
                      <a:pt x="0" y="464253"/>
                      <a:pt x="0" y="419557"/>
                    </a:cubicBezTo>
                    <a:lnTo>
                      <a:pt x="0" y="80930"/>
                    </a:lnTo>
                    <a:cubicBezTo>
                      <a:pt x="0" y="36233"/>
                      <a:pt x="36233" y="0"/>
                      <a:pt x="80930" y="0"/>
                    </a:cubicBezTo>
                    <a:close/>
                  </a:path>
                </a:pathLst>
              </a:custGeom>
              <a:solidFill>
                <a:srgbClr val="0D0F68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0" y="-76200"/>
                <a:ext cx="1416693" cy="57668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22" name="TextBox 22"/>
            <p:cNvSpPr txBox="1"/>
            <p:nvPr/>
          </p:nvSpPr>
          <p:spPr>
            <a:xfrm>
              <a:off x="0" y="594478"/>
              <a:ext cx="6318706" cy="8887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599"/>
                </a:lnSpc>
              </a:pPr>
              <a:r>
                <a:rPr lang="en-US" sz="3999" b="1" dirty="0" err="1">
                  <a:solidFill>
                    <a:srgbClr val="FFFFFF"/>
                  </a:solidFill>
                  <a:latin typeface="Yeseva One" panose="020B0604020202020204" charset="0"/>
                  <a:ea typeface="Times New Roman Bold"/>
                  <a:cs typeface="Times New Roman Bold"/>
                  <a:sym typeface="Times New Roman Bold"/>
                </a:rPr>
                <a:t>Deema</a:t>
              </a:r>
              <a:r>
                <a:rPr lang="en-US" sz="3999" b="1" dirty="0">
                  <a:solidFill>
                    <a:srgbClr val="FFFFFF"/>
                  </a:solidFill>
                  <a:latin typeface="Yeseva One" panose="020B0604020202020204" charset="0"/>
                  <a:ea typeface="Times New Roman Bold"/>
                  <a:cs typeface="Times New Roman Bold"/>
                  <a:sym typeface="Times New Roman Bold"/>
                </a:rPr>
                <a:t> </a:t>
              </a:r>
              <a:r>
                <a:rPr lang="en-US" sz="3999" b="1" dirty="0" err="1">
                  <a:solidFill>
                    <a:srgbClr val="FFFFFF"/>
                  </a:solidFill>
                  <a:latin typeface="Yeseva One" panose="020B0604020202020204" charset="0"/>
                  <a:ea typeface="Times New Roman Bold"/>
                  <a:cs typeface="Times New Roman Bold"/>
                  <a:sym typeface="Times New Roman Bold"/>
                </a:rPr>
                <a:t>Tammam</a:t>
              </a:r>
              <a:endParaRPr lang="en-US" sz="3999" b="1" dirty="0">
                <a:solidFill>
                  <a:srgbClr val="FFFFFF"/>
                </a:solidFill>
                <a:latin typeface="Yeseva One" panose="020B0604020202020204" charset="0"/>
                <a:ea typeface="Times New Roman Bold"/>
                <a:cs typeface="Times New Roman Bold"/>
                <a:sym typeface="Times New Roman Bold"/>
              </a:endParaRPr>
            </a:p>
          </p:txBody>
        </p:sp>
      </p:grpSp>
      <p:sp>
        <p:nvSpPr>
          <p:cNvPr id="23" name="Freeform 23"/>
          <p:cNvSpPr/>
          <p:nvPr/>
        </p:nvSpPr>
        <p:spPr>
          <a:xfrm rot="1385475">
            <a:off x="8355241" y="4763859"/>
            <a:ext cx="1940771" cy="2437041"/>
          </a:xfrm>
          <a:custGeom>
            <a:avLst/>
            <a:gdLst/>
            <a:ahLst/>
            <a:cxnLst/>
            <a:rect l="l" t="t" r="r" b="b"/>
            <a:pathLst>
              <a:path w="1940771" h="2437041">
                <a:moveTo>
                  <a:pt x="0" y="0"/>
                </a:moveTo>
                <a:lnTo>
                  <a:pt x="1940771" y="0"/>
                </a:lnTo>
                <a:lnTo>
                  <a:pt x="1940771" y="2437041"/>
                </a:lnTo>
                <a:lnTo>
                  <a:pt x="0" y="243704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4" name="TextBox 24"/>
          <p:cNvSpPr txBox="1"/>
          <p:nvPr/>
        </p:nvSpPr>
        <p:spPr>
          <a:xfrm>
            <a:off x="4124893" y="1879737"/>
            <a:ext cx="10038214" cy="1047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0D0F68"/>
                </a:solidFill>
                <a:latin typeface="Yeseva One"/>
                <a:ea typeface="Yeseva One"/>
                <a:cs typeface="Yeseva One"/>
                <a:sym typeface="Yeseva One"/>
              </a:rPr>
              <a:t>Meet Our Team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3128408" y="4008209"/>
            <a:ext cx="4739030" cy="6665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sz="3999" b="1" dirty="0">
                <a:solidFill>
                  <a:srgbClr val="FBFBFB"/>
                </a:solidFill>
                <a:latin typeface="Yeseva One" panose="020B0604020202020204" charset="0"/>
                <a:ea typeface="Times New Roman Bold"/>
                <a:cs typeface="Times New Roman Bold"/>
                <a:sym typeface="Times New Roman Bold"/>
              </a:rPr>
              <a:t>Ameer Abu Hayat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5697200" y="948690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048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20" name="1"/>
          <p:cNvGrpSpPr/>
          <p:nvPr/>
        </p:nvGrpSpPr>
        <p:grpSpPr>
          <a:xfrm>
            <a:off x="2367959" y="2891011"/>
            <a:ext cx="603841" cy="576089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1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2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10699521" y="2382506"/>
            <a:ext cx="590226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500" dirty="0">
                <a:solidFill>
                  <a:schemeClr val="bg1"/>
                </a:solidFill>
                <a:latin typeface="Yeseva One"/>
              </a:rPr>
              <a:t>2</a:t>
            </a:r>
          </a:p>
        </p:txBody>
      </p:sp>
      <p:sp>
        <p:nvSpPr>
          <p:cNvPr id="26" name="Freeform 7"/>
          <p:cNvSpPr/>
          <p:nvPr/>
        </p:nvSpPr>
        <p:spPr>
          <a:xfrm>
            <a:off x="1614349" y="3638688"/>
            <a:ext cx="634664" cy="548224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27" name="Freeform 7"/>
          <p:cNvSpPr/>
          <p:nvPr/>
        </p:nvSpPr>
        <p:spPr>
          <a:xfrm>
            <a:off x="2971800" y="3644653"/>
            <a:ext cx="558464" cy="411995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28" name="Freeform 7"/>
          <p:cNvSpPr/>
          <p:nvPr/>
        </p:nvSpPr>
        <p:spPr>
          <a:xfrm>
            <a:off x="1214522" y="2577752"/>
            <a:ext cx="842877" cy="70627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5014796" y="959523"/>
            <a:ext cx="8258407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500" dirty="0">
                <a:solidFill>
                  <a:srgbClr val="0D0F68"/>
                </a:solidFill>
                <a:latin typeface="Yeseva One"/>
              </a:rPr>
              <a:t>Lactic Acid </a:t>
            </a:r>
            <a:r>
              <a:rPr lang="en-US" sz="5500" dirty="0" smtClean="0">
                <a:solidFill>
                  <a:srgbClr val="0D0F68"/>
                </a:solidFill>
                <a:latin typeface="Yeseva One"/>
              </a:rPr>
              <a:t>Production</a:t>
            </a:r>
            <a:endParaRPr lang="en-US" sz="5500" dirty="0">
              <a:solidFill>
                <a:srgbClr val="0D0F68"/>
              </a:solidFill>
              <a:latin typeface="Yeseva One"/>
            </a:endParaRPr>
          </a:p>
        </p:txBody>
      </p:sp>
      <p:sp>
        <p:nvSpPr>
          <p:cNvPr id="33" name="Freeform 7"/>
          <p:cNvSpPr/>
          <p:nvPr/>
        </p:nvSpPr>
        <p:spPr>
          <a:xfrm>
            <a:off x="2895600" y="7331391"/>
            <a:ext cx="634664" cy="548224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31" name="Freeform 7"/>
          <p:cNvSpPr/>
          <p:nvPr/>
        </p:nvSpPr>
        <p:spPr>
          <a:xfrm>
            <a:off x="2406179" y="8367503"/>
            <a:ext cx="583044" cy="4572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32" name="Freeform 7"/>
          <p:cNvSpPr/>
          <p:nvPr/>
        </p:nvSpPr>
        <p:spPr>
          <a:xfrm>
            <a:off x="1799993" y="6386303"/>
            <a:ext cx="923518" cy="678399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grpSp>
        <p:nvGrpSpPr>
          <p:cNvPr id="34" name="1"/>
          <p:cNvGrpSpPr/>
          <p:nvPr/>
        </p:nvGrpSpPr>
        <p:grpSpPr>
          <a:xfrm>
            <a:off x="1786926" y="7428058"/>
            <a:ext cx="603841" cy="576089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5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6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41" name="Freeform 7"/>
          <p:cNvSpPr/>
          <p:nvPr/>
        </p:nvSpPr>
        <p:spPr>
          <a:xfrm>
            <a:off x="16828866" y="4136223"/>
            <a:ext cx="583044" cy="4572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42" name="Freeform 7"/>
          <p:cNvSpPr/>
          <p:nvPr/>
        </p:nvSpPr>
        <p:spPr>
          <a:xfrm>
            <a:off x="16222680" y="2155023"/>
            <a:ext cx="923518" cy="678399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grpSp>
        <p:nvGrpSpPr>
          <p:cNvPr id="43" name="1"/>
          <p:cNvGrpSpPr/>
          <p:nvPr/>
        </p:nvGrpSpPr>
        <p:grpSpPr>
          <a:xfrm>
            <a:off x="16209613" y="3196778"/>
            <a:ext cx="603841" cy="576089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4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5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47" name="Freeform 7"/>
          <p:cNvSpPr/>
          <p:nvPr/>
        </p:nvSpPr>
        <p:spPr>
          <a:xfrm rot="15098812">
            <a:off x="16499608" y="7450167"/>
            <a:ext cx="583044" cy="4572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48" name="Freeform 7"/>
          <p:cNvSpPr/>
          <p:nvPr/>
        </p:nvSpPr>
        <p:spPr>
          <a:xfrm rot="15098812">
            <a:off x="14691189" y="8342343"/>
            <a:ext cx="923518" cy="678399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grpSp>
        <p:nvGrpSpPr>
          <p:cNvPr id="49" name="1"/>
          <p:cNvGrpSpPr/>
          <p:nvPr/>
        </p:nvGrpSpPr>
        <p:grpSpPr>
          <a:xfrm rot="15098812">
            <a:off x="15845682" y="8245695"/>
            <a:ext cx="603841" cy="576089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50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51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52" name="Freeform 7"/>
          <p:cNvSpPr/>
          <p:nvPr/>
        </p:nvSpPr>
        <p:spPr>
          <a:xfrm>
            <a:off x="15395524" y="7305966"/>
            <a:ext cx="634664" cy="548224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53" name="Freeform 7"/>
          <p:cNvSpPr/>
          <p:nvPr/>
        </p:nvSpPr>
        <p:spPr>
          <a:xfrm>
            <a:off x="17228176" y="2949645"/>
            <a:ext cx="634664" cy="548224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grpSp>
        <p:nvGrpSpPr>
          <p:cNvPr id="37" name="Group 36"/>
          <p:cNvGrpSpPr/>
          <p:nvPr/>
        </p:nvGrpSpPr>
        <p:grpSpPr>
          <a:xfrm>
            <a:off x="5014796" y="2977625"/>
            <a:ext cx="8827040" cy="3071603"/>
            <a:chOff x="7180743" y="4533900"/>
            <a:chExt cx="8827040" cy="3071603"/>
          </a:xfrm>
        </p:grpSpPr>
        <p:sp>
          <p:nvSpPr>
            <p:cNvPr id="38" name="TextBox 6"/>
            <p:cNvSpPr txBox="1"/>
            <p:nvPr/>
          </p:nvSpPr>
          <p:spPr>
            <a:xfrm>
              <a:off x="8707543" y="4610657"/>
              <a:ext cx="5776912" cy="69249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4500" dirty="0" smtClean="0">
                  <a:solidFill>
                    <a:srgbClr val="0D0F68"/>
                  </a:solidFill>
                  <a:latin typeface="Yeseva One"/>
                </a:rPr>
                <a:t>Mixed Culture</a:t>
              </a:r>
              <a:endParaRPr lang="en-US" sz="4500" dirty="0">
                <a:solidFill>
                  <a:srgbClr val="0D0F68"/>
                </a:solidFill>
                <a:latin typeface="Yeseva One"/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7195983" y="4533900"/>
              <a:ext cx="1457634" cy="1105803"/>
              <a:chOff x="7195983" y="4533900"/>
              <a:chExt cx="1457634" cy="1105803"/>
            </a:xfrm>
          </p:grpSpPr>
          <p:sp>
            <p:nvSpPr>
              <p:cNvPr id="58" name="Freeform 7"/>
              <p:cNvSpPr/>
              <p:nvPr/>
            </p:nvSpPr>
            <p:spPr>
              <a:xfrm>
                <a:off x="7195983" y="4533900"/>
                <a:ext cx="1457634" cy="1105803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D0F68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7711440" y="4593423"/>
                <a:ext cx="457200" cy="9387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5500" dirty="0" smtClean="0">
                    <a:solidFill>
                      <a:schemeClr val="bg1"/>
                    </a:solidFill>
                    <a:latin typeface="Yeseva One"/>
                  </a:rPr>
                  <a:t>1</a:t>
                </a:r>
                <a:endParaRPr lang="en-US" sz="5500" dirty="0">
                  <a:solidFill>
                    <a:schemeClr val="bg1"/>
                  </a:solidFill>
                  <a:latin typeface="Yeseva One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180743" y="6499700"/>
              <a:ext cx="1457634" cy="1105803"/>
              <a:chOff x="7195983" y="4533900"/>
              <a:chExt cx="1457634" cy="1105803"/>
            </a:xfrm>
          </p:grpSpPr>
          <p:sp>
            <p:nvSpPr>
              <p:cNvPr id="55" name="Freeform 7"/>
              <p:cNvSpPr/>
              <p:nvPr/>
            </p:nvSpPr>
            <p:spPr>
              <a:xfrm>
                <a:off x="7195983" y="4533900"/>
                <a:ext cx="1457634" cy="1105803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D0F68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7723977" y="4585050"/>
                <a:ext cx="457200" cy="9387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5500" dirty="0" smtClean="0">
                    <a:solidFill>
                      <a:schemeClr val="bg1"/>
                    </a:solidFill>
                    <a:latin typeface="Yeseva One"/>
                  </a:rPr>
                  <a:t>2</a:t>
                </a:r>
                <a:endParaRPr lang="en-US" sz="5500" dirty="0">
                  <a:solidFill>
                    <a:schemeClr val="bg1"/>
                  </a:solidFill>
                  <a:latin typeface="Yeseva One"/>
                </a:endParaRPr>
              </a:p>
            </p:txBody>
          </p:sp>
        </p:grpSp>
        <p:sp>
          <p:nvSpPr>
            <p:cNvPr id="46" name="Rectangle 45"/>
            <p:cNvSpPr/>
            <p:nvPr/>
          </p:nvSpPr>
          <p:spPr>
            <a:xfrm>
              <a:off x="8930900" y="6619152"/>
              <a:ext cx="7076883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4500" dirty="0" smtClean="0">
                  <a:solidFill>
                    <a:srgbClr val="0D0F68"/>
                  </a:solidFill>
                  <a:latin typeface="Yeseva One"/>
                </a:rPr>
                <a:t>Isolated Pure Strain</a:t>
              </a:r>
              <a:endParaRPr lang="en-US" sz="4500" dirty="0">
                <a:solidFill>
                  <a:srgbClr val="0D0F68"/>
                </a:solidFill>
                <a:latin typeface="Yeseva One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371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1"/>
          <p:cNvGrpSpPr/>
          <p:nvPr/>
        </p:nvGrpSpPr>
        <p:grpSpPr>
          <a:xfrm>
            <a:off x="2367959" y="2891011"/>
            <a:ext cx="603841" cy="576089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1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2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10699521" y="2382506"/>
            <a:ext cx="590226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500" dirty="0">
                <a:solidFill>
                  <a:schemeClr val="bg1"/>
                </a:solidFill>
                <a:latin typeface="Yeseva One"/>
              </a:rPr>
              <a:t>2</a:t>
            </a:r>
          </a:p>
        </p:txBody>
      </p:sp>
      <p:sp>
        <p:nvSpPr>
          <p:cNvPr id="26" name="Freeform 7"/>
          <p:cNvSpPr/>
          <p:nvPr/>
        </p:nvSpPr>
        <p:spPr>
          <a:xfrm>
            <a:off x="1614349" y="3638688"/>
            <a:ext cx="634664" cy="548224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27" name="Freeform 7"/>
          <p:cNvSpPr/>
          <p:nvPr/>
        </p:nvSpPr>
        <p:spPr>
          <a:xfrm>
            <a:off x="2971800" y="3644653"/>
            <a:ext cx="558464" cy="411995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28" name="Freeform 7"/>
          <p:cNvSpPr/>
          <p:nvPr/>
        </p:nvSpPr>
        <p:spPr>
          <a:xfrm>
            <a:off x="1214522" y="2577752"/>
            <a:ext cx="842877" cy="70627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2669879" y="428213"/>
            <a:ext cx="1283364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000" dirty="0" smtClean="0">
                <a:solidFill>
                  <a:srgbClr val="0D0F68"/>
                </a:solidFill>
                <a:latin typeface="Yeseva One"/>
              </a:rPr>
              <a:t>LA Production by Mixed </a:t>
            </a:r>
            <a:r>
              <a:rPr lang="en-US" sz="5000" dirty="0">
                <a:solidFill>
                  <a:srgbClr val="0D0F68"/>
                </a:solidFill>
                <a:latin typeface="Yeseva One"/>
              </a:rPr>
              <a:t>Culture</a:t>
            </a:r>
          </a:p>
        </p:txBody>
      </p:sp>
      <p:sp>
        <p:nvSpPr>
          <p:cNvPr id="33" name="Freeform 7"/>
          <p:cNvSpPr/>
          <p:nvPr/>
        </p:nvSpPr>
        <p:spPr>
          <a:xfrm>
            <a:off x="1897125" y="7172997"/>
            <a:ext cx="634664" cy="548224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 dirty="0"/>
          </a:p>
        </p:txBody>
      </p:sp>
      <p:sp>
        <p:nvSpPr>
          <p:cNvPr id="31" name="Freeform 7"/>
          <p:cNvSpPr/>
          <p:nvPr/>
        </p:nvSpPr>
        <p:spPr>
          <a:xfrm>
            <a:off x="1660864" y="8247006"/>
            <a:ext cx="583044" cy="4572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32" name="Freeform 7"/>
          <p:cNvSpPr/>
          <p:nvPr/>
        </p:nvSpPr>
        <p:spPr>
          <a:xfrm>
            <a:off x="1008163" y="6270114"/>
            <a:ext cx="923518" cy="678399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grpSp>
        <p:nvGrpSpPr>
          <p:cNvPr id="34" name="1"/>
          <p:cNvGrpSpPr/>
          <p:nvPr/>
        </p:nvGrpSpPr>
        <p:grpSpPr>
          <a:xfrm>
            <a:off x="1070090" y="7470865"/>
            <a:ext cx="603841" cy="576089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5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6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41" name="Freeform 7"/>
          <p:cNvSpPr/>
          <p:nvPr/>
        </p:nvSpPr>
        <p:spPr>
          <a:xfrm>
            <a:off x="16828866" y="4136223"/>
            <a:ext cx="583044" cy="4572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42" name="Freeform 7"/>
          <p:cNvSpPr/>
          <p:nvPr/>
        </p:nvSpPr>
        <p:spPr>
          <a:xfrm>
            <a:off x="16222680" y="2155023"/>
            <a:ext cx="923518" cy="678399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grpSp>
        <p:nvGrpSpPr>
          <p:cNvPr id="43" name="1"/>
          <p:cNvGrpSpPr/>
          <p:nvPr/>
        </p:nvGrpSpPr>
        <p:grpSpPr>
          <a:xfrm>
            <a:off x="16209613" y="3196778"/>
            <a:ext cx="603841" cy="576089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4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45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47" name="Freeform 7"/>
          <p:cNvSpPr/>
          <p:nvPr/>
        </p:nvSpPr>
        <p:spPr>
          <a:xfrm rot="15098812">
            <a:off x="17213345" y="7426039"/>
            <a:ext cx="583044" cy="4572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48" name="Freeform 7"/>
          <p:cNvSpPr/>
          <p:nvPr/>
        </p:nvSpPr>
        <p:spPr>
          <a:xfrm rot="15098812">
            <a:off x="16046354" y="8714137"/>
            <a:ext cx="923518" cy="678399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grpSp>
        <p:nvGrpSpPr>
          <p:cNvPr id="49" name="1"/>
          <p:cNvGrpSpPr/>
          <p:nvPr/>
        </p:nvGrpSpPr>
        <p:grpSpPr>
          <a:xfrm rot="15098812">
            <a:off x="16498466" y="7826628"/>
            <a:ext cx="603841" cy="576089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50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51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52" name="Freeform 7"/>
          <p:cNvSpPr/>
          <p:nvPr/>
        </p:nvSpPr>
        <p:spPr>
          <a:xfrm>
            <a:off x="16146319" y="6942922"/>
            <a:ext cx="634664" cy="548224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53" name="Freeform 7"/>
          <p:cNvSpPr/>
          <p:nvPr/>
        </p:nvSpPr>
        <p:spPr>
          <a:xfrm>
            <a:off x="17228176" y="2949645"/>
            <a:ext cx="634664" cy="548224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5" name="Diagram 4">
            <a:extLst>
              <a:ext uri="{FF2B5EF4-FFF2-40B4-BE49-F238E27FC236}">
                <a16:creationId xmlns="" xmlns:a16="http://schemas.microsoft.com/office/drawing/2014/main" id="{028FB5CD-CA2F-DFC4-56A4-7118CC65BC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0708654"/>
              </p:ext>
            </p:extLst>
          </p:nvPr>
        </p:nvGraphicFramePr>
        <p:xfrm>
          <a:off x="2398387" y="763281"/>
          <a:ext cx="13490182" cy="95008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36713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34413" y="35880"/>
            <a:ext cx="17865278" cy="10136820"/>
            <a:chOff x="0" y="-76200"/>
            <a:chExt cx="4274726" cy="2243667"/>
          </a:xfrm>
        </p:grpSpPr>
        <p:sp>
          <p:nvSpPr>
            <p:cNvPr id="4" name="Freeform 4"/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5" name="TextBox 6"/>
          <p:cNvSpPr txBox="1"/>
          <p:nvPr/>
        </p:nvSpPr>
        <p:spPr>
          <a:xfrm>
            <a:off x="510730" y="202657"/>
            <a:ext cx="17243870" cy="7694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700" dirty="0" smtClean="0">
                <a:solidFill>
                  <a:srgbClr val="0D0F68"/>
                </a:solidFill>
                <a:latin typeface="Yeseva One"/>
              </a:rPr>
              <a:t>LA Production by Mixed </a:t>
            </a:r>
            <a:r>
              <a:rPr lang="en-US" sz="3700" dirty="0">
                <a:solidFill>
                  <a:srgbClr val="0D0F68"/>
                </a:solidFill>
                <a:latin typeface="Yeseva One"/>
              </a:rPr>
              <a:t>Culture </a:t>
            </a:r>
            <a:r>
              <a:rPr lang="en-US" sz="5000" dirty="0">
                <a:solidFill>
                  <a:srgbClr val="0D0F68"/>
                </a:solidFill>
                <a:latin typeface="Yeseva One"/>
              </a:rPr>
              <a:t>  </a:t>
            </a:r>
          </a:p>
        </p:txBody>
      </p:sp>
      <p:graphicFrame>
        <p:nvGraphicFramePr>
          <p:cNvPr id="30" name="Table 29">
            <a:extLst>
              <a:ext uri="{FF2B5EF4-FFF2-40B4-BE49-F238E27FC236}">
                <a16:creationId xmlns="" xmlns:a16="http://schemas.microsoft.com/office/drawing/2014/main" id="{24822EC7-A74A-CE5C-FA3A-ED81FF1F97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933517"/>
              </p:ext>
            </p:extLst>
          </p:nvPr>
        </p:nvGraphicFramePr>
        <p:xfrm>
          <a:off x="793916" y="1641720"/>
          <a:ext cx="9296400" cy="62428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96405">
                  <a:extLst>
                    <a:ext uri="{9D8B030D-6E8A-4147-A177-3AD203B41FA5}">
                      <a16:colId xmlns="" xmlns:a16="http://schemas.microsoft.com/office/drawing/2014/main" val="2822174930"/>
                    </a:ext>
                  </a:extLst>
                </a:gridCol>
                <a:gridCol w="2528540">
                  <a:extLst>
                    <a:ext uri="{9D8B030D-6E8A-4147-A177-3AD203B41FA5}">
                      <a16:colId xmlns="" xmlns:a16="http://schemas.microsoft.com/office/drawing/2014/main" val="2778826014"/>
                    </a:ext>
                  </a:extLst>
                </a:gridCol>
                <a:gridCol w="1354576">
                  <a:extLst>
                    <a:ext uri="{9D8B030D-6E8A-4147-A177-3AD203B41FA5}">
                      <a16:colId xmlns="" xmlns:a16="http://schemas.microsoft.com/office/drawing/2014/main" val="1816412264"/>
                    </a:ext>
                  </a:extLst>
                </a:gridCol>
                <a:gridCol w="2162303">
                  <a:extLst>
                    <a:ext uri="{9D8B030D-6E8A-4147-A177-3AD203B41FA5}">
                      <a16:colId xmlns="" xmlns:a16="http://schemas.microsoft.com/office/drawing/2014/main" val="4253440850"/>
                    </a:ext>
                  </a:extLst>
                </a:gridCol>
                <a:gridCol w="1354576">
                  <a:extLst>
                    <a:ext uri="{9D8B030D-6E8A-4147-A177-3AD203B41FA5}">
                      <a16:colId xmlns="" xmlns:a16="http://schemas.microsoft.com/office/drawing/2014/main" val="3407560641"/>
                    </a:ext>
                  </a:extLst>
                </a:gridCol>
              </a:tblGrid>
              <a:tr h="71138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dirty="0">
                          <a:effectLst/>
                        </a:rPr>
                        <a:t>Solution name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dirty="0">
                          <a:effectLst/>
                        </a:rPr>
                        <a:t>Minerals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Nitrogen Source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Carbone Source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dirty="0">
                          <a:effectLst/>
                        </a:rPr>
                        <a:t>Pre -Treatment 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81583494"/>
                  </a:ext>
                </a:extLst>
              </a:tr>
              <a:tr h="47071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Labneh whey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dirty="0">
                          <a:effectLst/>
                        </a:rPr>
                        <a:t>Magnesium </a:t>
                      </a:r>
                      <a:r>
                        <a:rPr lang="en-US" sz="2000" dirty="0" err="1">
                          <a:effectLst/>
                        </a:rPr>
                        <a:t>sulphate</a:t>
                      </a:r>
                      <a:r>
                        <a:rPr lang="en-US" sz="2000" dirty="0">
                          <a:effectLst/>
                        </a:rPr>
                        <a:t> MgSO</a:t>
                      </a:r>
                      <a:r>
                        <a:rPr lang="en-US" sz="2000" baseline="-25000" dirty="0">
                          <a:effectLst/>
                        </a:rPr>
                        <a:t>4</a:t>
                      </a:r>
                      <a:r>
                        <a:rPr lang="en-US" sz="2000" dirty="0">
                          <a:effectLst/>
                        </a:rPr>
                        <a:t>.7H</a:t>
                      </a:r>
                      <a:r>
                        <a:rPr lang="en-US" sz="2000" baseline="-25000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O</a:t>
                      </a:r>
                    </a:p>
                    <a:p>
                      <a:pPr marL="0" marR="0"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dirty="0">
                          <a:effectLst/>
                        </a:rPr>
                        <a:t>Potassium dihydrogen phosphate KH</a:t>
                      </a:r>
                      <a:r>
                        <a:rPr lang="en-US" sz="2000" baseline="-25000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PO</a:t>
                      </a:r>
                      <a:r>
                        <a:rPr lang="en-US" sz="2000" baseline="-25000" dirty="0">
                          <a:effectLst/>
                        </a:rPr>
                        <a:t>4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dirty="0">
                          <a:effectLst/>
                        </a:rPr>
                        <a:t>Manganese (II) Sulfate </a:t>
                      </a:r>
                      <a:r>
                        <a:rPr lang="en-US" sz="2000" dirty="0" err="1">
                          <a:effectLst/>
                        </a:rPr>
                        <a:t>Tetrahydrate</a:t>
                      </a:r>
                      <a:r>
                        <a:rPr lang="en-US" sz="2000" dirty="0">
                          <a:effectLst/>
                        </a:rPr>
                        <a:t> MnSO</a:t>
                      </a:r>
                      <a:r>
                        <a:rPr lang="en-US" sz="2000" baseline="-25000" dirty="0">
                          <a:effectLst/>
                        </a:rPr>
                        <a:t>4</a:t>
                      </a:r>
                      <a:r>
                        <a:rPr lang="en-US" sz="2000" dirty="0">
                          <a:effectLst/>
                        </a:rPr>
                        <a:t>.4H</a:t>
                      </a:r>
                      <a:r>
                        <a:rPr lang="en-US" sz="2000" baseline="-25000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O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dirty="0">
                          <a:effectLst/>
                        </a:rPr>
                        <a:t>Yeast Extract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Lactose in whey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✔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109283001"/>
                  </a:ext>
                </a:extLst>
              </a:tr>
              <a:tr h="47071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Lactose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dirty="0">
                          <a:effectLst/>
                        </a:rPr>
                        <a:t>Yeast Extract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Lactose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✕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298882953"/>
                  </a:ext>
                </a:extLst>
              </a:tr>
              <a:tr h="83632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strike="sngStrike">
                          <a:effectLst/>
                        </a:rPr>
                        <a:t> </a:t>
                      </a:r>
                      <a:endParaRPr lang="en-US" sz="2000">
                        <a:effectLst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Cheese whey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dirty="0">
                          <a:effectLst/>
                        </a:rPr>
                        <a:t>Yeast Extract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dirty="0">
                          <a:effectLst/>
                        </a:rPr>
                        <a:t>Lactose in whey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✕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679203780"/>
                  </a:ext>
                </a:extLst>
              </a:tr>
              <a:tr h="59565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Cheese whey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dirty="0">
                          <a:effectLst/>
                        </a:rPr>
                        <a:t>Peptone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dirty="0">
                          <a:effectLst/>
                        </a:rPr>
                        <a:t>Lactose in whey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dirty="0">
                          <a:effectLst/>
                        </a:rPr>
                        <a:t>✕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63501011"/>
                  </a:ext>
                </a:extLst>
              </a:tr>
              <a:tr h="59565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Cheese whey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dirty="0">
                          <a:effectLst/>
                        </a:rPr>
                        <a:t>Lactose in whey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dirty="0">
                          <a:effectLst/>
                        </a:rPr>
                        <a:t>✔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557704885"/>
                  </a:ext>
                </a:extLst>
              </a:tr>
              <a:tr h="47071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Cheese whey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dirty="0">
                          <a:effectLst/>
                        </a:rPr>
                        <a:t>Lactose in whey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dirty="0">
                          <a:effectLst/>
                        </a:rPr>
                        <a:t>✕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80507231"/>
                  </a:ext>
                </a:extLst>
              </a:tr>
              <a:tr h="47071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Cheese whey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dirty="0">
                          <a:effectLst/>
                        </a:rPr>
                        <a:t>Lactose in whey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dirty="0">
                          <a:effectLst/>
                        </a:rPr>
                        <a:t>✔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157529008"/>
                  </a:ext>
                </a:extLst>
              </a:tr>
              <a:tr h="47071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Labneh Whey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Lactose in whey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dirty="0">
                          <a:effectLst/>
                        </a:rPr>
                        <a:t>✕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594934567"/>
                  </a:ext>
                </a:extLst>
              </a:tr>
              <a:tr h="47071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Labneh Whey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>
                          <a:effectLst/>
                        </a:rPr>
                        <a:t>Lactose in whey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000" dirty="0">
                          <a:effectLst/>
                        </a:rPr>
                        <a:t>✔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150927925"/>
                  </a:ext>
                </a:extLst>
              </a:tr>
            </a:tbl>
          </a:graphicData>
        </a:graphic>
      </p:graphicFrame>
      <p:sp>
        <p:nvSpPr>
          <p:cNvPr id="33" name="TextBox 6">
            <a:extLst>
              <a:ext uri="{FF2B5EF4-FFF2-40B4-BE49-F238E27FC236}">
                <a16:creationId xmlns="" xmlns:a16="http://schemas.microsoft.com/office/drawing/2014/main" id="{8D6CA27D-061A-CFFE-F5D6-13CDB4B18808}"/>
              </a:ext>
            </a:extLst>
          </p:cNvPr>
          <p:cNvSpPr txBox="1"/>
          <p:nvPr/>
        </p:nvSpPr>
        <p:spPr>
          <a:xfrm>
            <a:off x="2286000" y="8065412"/>
            <a:ext cx="7307262" cy="861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D0F68"/>
                </a:solidFill>
                <a:latin typeface="Yeseva One"/>
              </a:rPr>
              <a:t>Lactic acid production experiments by Mixed Culture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E49EB6AE-3B44-A441-26C9-F771A13152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5543" y="1989226"/>
            <a:ext cx="6324600" cy="552984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sp>
        <p:nvSpPr>
          <p:cNvPr id="37" name="TextBox 6">
            <a:extLst>
              <a:ext uri="{FF2B5EF4-FFF2-40B4-BE49-F238E27FC236}">
                <a16:creationId xmlns="" xmlns:a16="http://schemas.microsoft.com/office/drawing/2014/main" id="{25EC3CBC-2BF4-4E1F-F423-430C17DC1AA8}"/>
              </a:ext>
            </a:extLst>
          </p:cNvPr>
          <p:cNvSpPr txBox="1"/>
          <p:nvPr/>
        </p:nvSpPr>
        <p:spPr>
          <a:xfrm>
            <a:off x="10557669" y="8099616"/>
            <a:ext cx="7307262" cy="861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D0F68"/>
                </a:solidFill>
                <a:latin typeface="Yeseva One"/>
              </a:rPr>
              <a:t>Fermentation process in a water bath at 37°C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3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3A4DF957-E7B5-68F0-03E1-4B8CDB259A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="" xmlns:a16="http://schemas.microsoft.com/office/drawing/2014/main" id="{0FC7C9E0-4518-8B8A-A9F6-BBE798EC6ACA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>
            <a:extLst>
              <a:ext uri="{FF2B5EF4-FFF2-40B4-BE49-F238E27FC236}">
                <a16:creationId xmlns="" xmlns:a16="http://schemas.microsoft.com/office/drawing/2014/main" id="{AC537DD8-9BAA-A127-9712-F556F09ABD96}"/>
              </a:ext>
            </a:extLst>
          </p:cNvPr>
          <p:cNvGrpSpPr/>
          <p:nvPr/>
        </p:nvGrpSpPr>
        <p:grpSpPr>
          <a:xfrm>
            <a:off x="381000" y="56908"/>
            <a:ext cx="17278349" cy="9868495"/>
            <a:chOff x="0" y="-76200"/>
            <a:chExt cx="4274726" cy="2243667"/>
          </a:xfrm>
        </p:grpSpPr>
        <p:sp>
          <p:nvSpPr>
            <p:cNvPr id="4" name="Freeform 4">
              <a:extLst>
                <a:ext uri="{FF2B5EF4-FFF2-40B4-BE49-F238E27FC236}">
                  <a16:creationId xmlns="" xmlns:a16="http://schemas.microsoft.com/office/drawing/2014/main" id="{5A61458F-B453-CFFF-4210-4304E2262D38}"/>
                </a:ext>
              </a:extLst>
            </p:cNvPr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>
              <a:extLst>
                <a:ext uri="{FF2B5EF4-FFF2-40B4-BE49-F238E27FC236}">
                  <a16:creationId xmlns="" xmlns:a16="http://schemas.microsoft.com/office/drawing/2014/main" id="{FD6116E3-C518-02D2-1414-A23D1E509A41}"/>
                </a:ext>
              </a:extLst>
            </p:cNvPr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="" xmlns:a16="http://schemas.microsoft.com/office/drawing/2014/main" id="{8BFB05A1-E656-A5F4-DB0C-8E621D8B7362}"/>
              </a:ext>
            </a:extLst>
          </p:cNvPr>
          <p:cNvGrpSpPr/>
          <p:nvPr/>
        </p:nvGrpSpPr>
        <p:grpSpPr>
          <a:xfrm>
            <a:off x="2038706" y="360368"/>
            <a:ext cx="14039493" cy="2929055"/>
            <a:chOff x="7561269" y="4565497"/>
            <a:chExt cx="8487672" cy="2924072"/>
          </a:xfrm>
        </p:grpSpPr>
        <p:sp>
          <p:nvSpPr>
            <p:cNvPr id="45" name="TextBox 6">
              <a:extLst>
                <a:ext uri="{FF2B5EF4-FFF2-40B4-BE49-F238E27FC236}">
                  <a16:creationId xmlns="" xmlns:a16="http://schemas.microsoft.com/office/drawing/2014/main" id="{DCBC58FF-6F17-0EC4-6EEA-6681D19DFC2B}"/>
                </a:ext>
              </a:extLst>
            </p:cNvPr>
            <p:cNvSpPr txBox="1"/>
            <p:nvPr/>
          </p:nvSpPr>
          <p:spPr>
            <a:xfrm>
              <a:off x="8165937" y="4672927"/>
              <a:ext cx="7883004" cy="76813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5000" dirty="0" smtClean="0">
                  <a:solidFill>
                    <a:srgbClr val="0D0F68"/>
                  </a:solidFill>
                  <a:latin typeface="Yeseva One"/>
                </a:rPr>
                <a:t>LA Production by Isolated LAB </a:t>
              </a:r>
              <a:r>
                <a:rPr lang="en-US" sz="5000" dirty="0">
                  <a:solidFill>
                    <a:srgbClr val="0D0F68"/>
                  </a:solidFill>
                  <a:latin typeface="Yeseva One"/>
                </a:rPr>
                <a:t>Strain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="" xmlns:a16="http://schemas.microsoft.com/office/drawing/2014/main" id="{38A0CE11-BAF7-79B6-EC77-A507A3E966E6}"/>
                </a:ext>
              </a:extLst>
            </p:cNvPr>
            <p:cNvSpPr/>
            <p:nvPr/>
          </p:nvSpPr>
          <p:spPr>
            <a:xfrm>
              <a:off x="7561269" y="4565497"/>
              <a:ext cx="457200" cy="9387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00" dirty="0">
                  <a:solidFill>
                    <a:schemeClr val="bg1"/>
                  </a:solidFill>
                  <a:latin typeface="Yeseva One"/>
                </a:rPr>
                <a:t>1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1E5BE48B-2E50-04EC-F045-C759E377F4FB}"/>
                </a:ext>
              </a:extLst>
            </p:cNvPr>
            <p:cNvSpPr/>
            <p:nvPr/>
          </p:nvSpPr>
          <p:spPr>
            <a:xfrm>
              <a:off x="7708737" y="6550850"/>
              <a:ext cx="457200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00" dirty="0">
                  <a:solidFill>
                    <a:schemeClr val="bg1"/>
                  </a:solidFill>
                  <a:latin typeface="Yeseva One"/>
                </a:rPr>
                <a:t>2</a:t>
              </a: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12" name="Table 11">
            <a:extLst>
              <a:ext uri="{FF2B5EF4-FFF2-40B4-BE49-F238E27FC236}">
                <a16:creationId xmlns="" xmlns:a16="http://schemas.microsoft.com/office/drawing/2014/main" id="{9FD1E4E8-7EDE-31BB-496F-7105D536EA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920786"/>
              </p:ext>
            </p:extLst>
          </p:nvPr>
        </p:nvGraphicFramePr>
        <p:xfrm>
          <a:off x="2282633" y="1595392"/>
          <a:ext cx="13945638" cy="74128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6903">
                  <a:extLst>
                    <a:ext uri="{9D8B030D-6E8A-4147-A177-3AD203B41FA5}">
                      <a16:colId xmlns="" xmlns:a16="http://schemas.microsoft.com/office/drawing/2014/main" val="1750124862"/>
                    </a:ext>
                  </a:extLst>
                </a:gridCol>
                <a:gridCol w="2015615">
                  <a:extLst>
                    <a:ext uri="{9D8B030D-6E8A-4147-A177-3AD203B41FA5}">
                      <a16:colId xmlns="" xmlns:a16="http://schemas.microsoft.com/office/drawing/2014/main" val="2062094073"/>
                    </a:ext>
                  </a:extLst>
                </a:gridCol>
                <a:gridCol w="2480756">
                  <a:extLst>
                    <a:ext uri="{9D8B030D-6E8A-4147-A177-3AD203B41FA5}">
                      <a16:colId xmlns="" xmlns:a16="http://schemas.microsoft.com/office/drawing/2014/main" val="3372075741"/>
                    </a:ext>
                  </a:extLst>
                </a:gridCol>
                <a:gridCol w="3100944">
                  <a:extLst>
                    <a:ext uri="{9D8B030D-6E8A-4147-A177-3AD203B41FA5}">
                      <a16:colId xmlns="" xmlns:a16="http://schemas.microsoft.com/office/drawing/2014/main" val="3624337391"/>
                    </a:ext>
                  </a:extLst>
                </a:gridCol>
                <a:gridCol w="2325710">
                  <a:extLst>
                    <a:ext uri="{9D8B030D-6E8A-4147-A177-3AD203B41FA5}">
                      <a16:colId xmlns="" xmlns:a16="http://schemas.microsoft.com/office/drawing/2014/main" val="3168642488"/>
                    </a:ext>
                  </a:extLst>
                </a:gridCol>
                <a:gridCol w="2325710">
                  <a:extLst>
                    <a:ext uri="{9D8B030D-6E8A-4147-A177-3AD203B41FA5}">
                      <a16:colId xmlns="" xmlns:a16="http://schemas.microsoft.com/office/drawing/2014/main" val="46177165"/>
                    </a:ext>
                  </a:extLst>
                </a:gridCol>
              </a:tblGrid>
              <a:tr h="7279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buNone/>
                      </a:pPr>
                      <a:r>
                        <a:rPr lang="en-US" sz="2200" dirty="0">
                          <a:effectLst/>
                        </a:rPr>
                        <a:t>Exp. #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buNone/>
                      </a:pPr>
                      <a:r>
                        <a:rPr lang="en-US" sz="2200" dirty="0" smtClean="0">
                          <a:effectLst/>
                        </a:rPr>
                        <a:t>Substrate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buNone/>
                      </a:pPr>
                      <a:r>
                        <a:rPr lang="en-US" sz="2200" dirty="0">
                          <a:effectLst/>
                        </a:rPr>
                        <a:t>Nitrogen Source 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Minerals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LAB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200" dirty="0">
                          <a:effectLst/>
                        </a:rPr>
                        <a:t>Duplicate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820534460"/>
                  </a:ext>
                </a:extLst>
              </a:tr>
              <a:tr h="93120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1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Cheese Whey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200" dirty="0">
                          <a:effectLst/>
                        </a:rPr>
                        <a:t>Peptone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200" dirty="0">
                          <a:effectLst/>
                        </a:rPr>
                        <a:t>Magnesium </a:t>
                      </a:r>
                      <a:r>
                        <a:rPr lang="en-US" sz="2200" dirty="0" err="1">
                          <a:effectLst/>
                        </a:rPr>
                        <a:t>sulphate</a:t>
                      </a:r>
                      <a:r>
                        <a:rPr lang="en-US" sz="2200" dirty="0">
                          <a:effectLst/>
                        </a:rPr>
                        <a:t> MgSO</a:t>
                      </a:r>
                      <a:r>
                        <a:rPr lang="en-US" sz="2200" baseline="-25000" dirty="0">
                          <a:effectLst/>
                        </a:rPr>
                        <a:t>4</a:t>
                      </a:r>
                      <a:r>
                        <a:rPr lang="en-US" sz="2200" dirty="0">
                          <a:effectLst/>
                        </a:rPr>
                        <a:t>.7H</a:t>
                      </a:r>
                      <a:r>
                        <a:rPr lang="en-US" sz="2200" baseline="-25000" dirty="0">
                          <a:effectLst/>
                        </a:rPr>
                        <a:t>2</a:t>
                      </a:r>
                      <a:r>
                        <a:rPr lang="en-US" sz="2200" dirty="0">
                          <a:effectLst/>
                        </a:rPr>
                        <a:t>O</a:t>
                      </a:r>
                    </a:p>
                    <a:p>
                      <a:pPr marL="0" marR="0"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200" dirty="0">
                          <a:effectLst/>
                        </a:rPr>
                        <a:t>Potassium dihydrogen phosphate KH</a:t>
                      </a:r>
                      <a:r>
                        <a:rPr lang="en-US" sz="2200" baseline="-25000" dirty="0">
                          <a:effectLst/>
                        </a:rPr>
                        <a:t>2</a:t>
                      </a:r>
                      <a:r>
                        <a:rPr lang="en-US" sz="2200" dirty="0">
                          <a:effectLst/>
                        </a:rPr>
                        <a:t>PO</a:t>
                      </a:r>
                      <a:r>
                        <a:rPr lang="en-US" sz="2200" baseline="-25000" dirty="0">
                          <a:effectLst/>
                        </a:rPr>
                        <a:t>4</a:t>
                      </a:r>
                      <a:endParaRPr lang="en-US" sz="2200" dirty="0">
                        <a:effectLst/>
                      </a:endParaRPr>
                    </a:p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 dirty="0">
                          <a:effectLst/>
                        </a:rPr>
                        <a:t>Manganese (II) Sulfate </a:t>
                      </a:r>
                      <a:r>
                        <a:rPr lang="en-US" sz="2200" dirty="0" err="1">
                          <a:effectLst/>
                        </a:rPr>
                        <a:t>Tetrahydrate</a:t>
                      </a:r>
                      <a:r>
                        <a:rPr lang="en-US" sz="2200" dirty="0">
                          <a:effectLst/>
                        </a:rPr>
                        <a:t> MnSO</a:t>
                      </a:r>
                      <a:r>
                        <a:rPr lang="en-US" sz="2200" baseline="-25000" dirty="0">
                          <a:effectLst/>
                        </a:rPr>
                        <a:t>4</a:t>
                      </a:r>
                      <a:r>
                        <a:rPr lang="en-US" sz="2200" dirty="0">
                          <a:effectLst/>
                        </a:rPr>
                        <a:t>.4H</a:t>
                      </a:r>
                      <a:r>
                        <a:rPr lang="en-US" sz="2200" baseline="-25000" dirty="0">
                          <a:effectLst/>
                        </a:rPr>
                        <a:t>2</a:t>
                      </a:r>
                      <a:r>
                        <a:rPr lang="en-US" sz="2200" dirty="0">
                          <a:effectLst/>
                        </a:rPr>
                        <a:t>O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✔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200" dirty="0">
                          <a:effectLst/>
                        </a:rPr>
                        <a:t>✔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163283335"/>
                  </a:ext>
                </a:extLst>
              </a:tr>
              <a:tr h="93120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2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Cheese Whey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 dirty="0">
                          <a:effectLst/>
                        </a:rPr>
                        <a:t>Peptone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 dirty="0">
                          <a:effectLst/>
                        </a:rPr>
                        <a:t>✕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200" dirty="0">
                          <a:effectLst/>
                        </a:rPr>
                        <a:t>✔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294236696"/>
                  </a:ext>
                </a:extLst>
              </a:tr>
              <a:tr h="44021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3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Lactose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 dirty="0">
                          <a:effectLst/>
                        </a:rPr>
                        <a:t>Peptone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 dirty="0">
                          <a:effectLst/>
                        </a:rPr>
                        <a:t>✔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200" dirty="0">
                          <a:effectLst/>
                        </a:rPr>
                        <a:t>✔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244634649"/>
                  </a:ext>
                </a:extLst>
              </a:tr>
              <a:tr h="146325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4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Labneh Whey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Peptone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 dirty="0">
                          <a:effectLst/>
                        </a:rPr>
                        <a:t>✔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200" dirty="0">
                          <a:effectLst/>
                        </a:rPr>
                        <a:t>✔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682895492"/>
                  </a:ext>
                </a:extLst>
              </a:tr>
              <a:tr h="93120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5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 Cheese Whey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-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-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200" dirty="0">
                          <a:effectLst/>
                        </a:rPr>
                        <a:t>✔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200" dirty="0">
                          <a:effectLst/>
                        </a:rPr>
                        <a:t>✕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895464572"/>
                  </a:ext>
                </a:extLst>
              </a:tr>
              <a:tr h="44021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6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Glucose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-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-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✔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200" dirty="0">
                          <a:effectLst/>
                        </a:rPr>
                        <a:t>✕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432475162"/>
                  </a:ext>
                </a:extLst>
              </a:tr>
              <a:tr h="142218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7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 dirty="0">
                          <a:effectLst/>
                        </a:rPr>
                        <a:t>MRS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Peptone, Yeast extract, Beef extract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A lot of minerals in its ingredients.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buNone/>
                      </a:pPr>
                      <a:r>
                        <a:rPr lang="en-US" sz="2200">
                          <a:effectLst/>
                        </a:rPr>
                        <a:t>✔</a:t>
                      </a:r>
                      <a:endParaRPr lang="en-US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200" dirty="0">
                          <a:effectLst/>
                        </a:rPr>
                        <a:t>✕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6666215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056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3A4DF957-E7B5-68F0-03E1-4B8CDB259A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="" xmlns:a16="http://schemas.microsoft.com/office/drawing/2014/main" id="{0FC7C9E0-4518-8B8A-A9F6-BBE798EC6ACA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>
            <a:extLst>
              <a:ext uri="{FF2B5EF4-FFF2-40B4-BE49-F238E27FC236}">
                <a16:creationId xmlns="" xmlns:a16="http://schemas.microsoft.com/office/drawing/2014/main" id="{AC537DD8-9BAA-A127-9712-F556F09ABD96}"/>
              </a:ext>
            </a:extLst>
          </p:cNvPr>
          <p:cNvGrpSpPr/>
          <p:nvPr/>
        </p:nvGrpSpPr>
        <p:grpSpPr>
          <a:xfrm>
            <a:off x="381000" y="3636"/>
            <a:ext cx="17278349" cy="9868495"/>
            <a:chOff x="0" y="-76200"/>
            <a:chExt cx="4274726" cy="2243667"/>
          </a:xfrm>
        </p:grpSpPr>
        <p:sp>
          <p:nvSpPr>
            <p:cNvPr id="4" name="Freeform 4">
              <a:extLst>
                <a:ext uri="{FF2B5EF4-FFF2-40B4-BE49-F238E27FC236}">
                  <a16:creationId xmlns="" xmlns:a16="http://schemas.microsoft.com/office/drawing/2014/main" id="{5A61458F-B453-CFFF-4210-4304E2262D38}"/>
                </a:ext>
              </a:extLst>
            </p:cNvPr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>
              <a:extLst>
                <a:ext uri="{FF2B5EF4-FFF2-40B4-BE49-F238E27FC236}">
                  <a16:creationId xmlns="" xmlns:a16="http://schemas.microsoft.com/office/drawing/2014/main" id="{FD6116E3-C518-02D2-1414-A23D1E509A41}"/>
                </a:ext>
              </a:extLst>
            </p:cNvPr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4" name="TextBox 6">
            <a:extLst>
              <a:ext uri="{FF2B5EF4-FFF2-40B4-BE49-F238E27FC236}">
                <a16:creationId xmlns="" xmlns:a16="http://schemas.microsoft.com/office/drawing/2014/main" id="{533D9AB1-863A-4976-B35D-CC265EADF14D}"/>
              </a:ext>
            </a:extLst>
          </p:cNvPr>
          <p:cNvSpPr txBox="1"/>
          <p:nvPr/>
        </p:nvSpPr>
        <p:spPr>
          <a:xfrm>
            <a:off x="1365364" y="7053106"/>
            <a:ext cx="4270468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D0F68"/>
                </a:solidFill>
                <a:latin typeface="Yeseva One"/>
              </a:rPr>
              <a:t>Covered media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="" xmlns:a16="http://schemas.microsoft.com/office/drawing/2014/main" id="{8BFB05A1-E656-A5F4-DB0C-8E621D8B7362}"/>
              </a:ext>
            </a:extLst>
          </p:cNvPr>
          <p:cNvGrpSpPr/>
          <p:nvPr/>
        </p:nvGrpSpPr>
        <p:grpSpPr>
          <a:xfrm>
            <a:off x="2038706" y="360368"/>
            <a:ext cx="13810894" cy="2929055"/>
            <a:chOff x="7561269" y="4565497"/>
            <a:chExt cx="8349471" cy="2924072"/>
          </a:xfrm>
        </p:grpSpPr>
        <p:sp>
          <p:nvSpPr>
            <p:cNvPr id="45" name="TextBox 6">
              <a:extLst>
                <a:ext uri="{FF2B5EF4-FFF2-40B4-BE49-F238E27FC236}">
                  <a16:creationId xmlns="" xmlns:a16="http://schemas.microsoft.com/office/drawing/2014/main" id="{DCBC58FF-6F17-0EC4-6EEA-6681D19DFC2B}"/>
                </a:ext>
              </a:extLst>
            </p:cNvPr>
            <p:cNvSpPr txBox="1"/>
            <p:nvPr/>
          </p:nvSpPr>
          <p:spPr>
            <a:xfrm>
              <a:off x="8165937" y="4672927"/>
              <a:ext cx="7744803" cy="153626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5000" dirty="0">
                  <a:solidFill>
                    <a:srgbClr val="0D0F68"/>
                  </a:solidFill>
                  <a:latin typeface="Yeseva One"/>
                </a:rPr>
                <a:t>LA Production by Isolated LAB Strain</a:t>
              </a:r>
            </a:p>
            <a:p>
              <a:pPr algn="ctr"/>
              <a:endParaRPr lang="en-US" sz="5000" dirty="0">
                <a:solidFill>
                  <a:srgbClr val="0D0F68"/>
                </a:solidFill>
                <a:latin typeface="Yeseva One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="" xmlns:a16="http://schemas.microsoft.com/office/drawing/2014/main" id="{38A0CE11-BAF7-79B6-EC77-A507A3E966E6}"/>
                </a:ext>
              </a:extLst>
            </p:cNvPr>
            <p:cNvSpPr/>
            <p:nvPr/>
          </p:nvSpPr>
          <p:spPr>
            <a:xfrm>
              <a:off x="7561269" y="4565497"/>
              <a:ext cx="457200" cy="9387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00" dirty="0">
                  <a:solidFill>
                    <a:schemeClr val="bg1"/>
                  </a:solidFill>
                  <a:latin typeface="Yeseva One"/>
                </a:rPr>
                <a:t>1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1E5BE48B-2E50-04EC-F045-C759E377F4FB}"/>
                </a:ext>
              </a:extLst>
            </p:cNvPr>
            <p:cNvSpPr/>
            <p:nvPr/>
          </p:nvSpPr>
          <p:spPr>
            <a:xfrm>
              <a:off x="7708737" y="6550850"/>
              <a:ext cx="457200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00" dirty="0">
                  <a:solidFill>
                    <a:schemeClr val="bg1"/>
                  </a:solidFill>
                  <a:latin typeface="Yeseva One"/>
                </a:rPr>
                <a:t>2</a:t>
              </a:r>
            </a:p>
          </p:txBody>
        </p:sp>
      </p:grpSp>
      <p:sp>
        <p:nvSpPr>
          <p:cNvPr id="18" name="TextBox 6">
            <a:extLst>
              <a:ext uri="{FF2B5EF4-FFF2-40B4-BE49-F238E27FC236}">
                <a16:creationId xmlns="" xmlns:a16="http://schemas.microsoft.com/office/drawing/2014/main" id="{3DC7C78D-98FD-9FB1-5250-87751B2A00FA}"/>
              </a:ext>
            </a:extLst>
          </p:cNvPr>
          <p:cNvSpPr txBox="1"/>
          <p:nvPr/>
        </p:nvSpPr>
        <p:spPr>
          <a:xfrm>
            <a:off x="4620881" y="7061115"/>
            <a:ext cx="9320963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D0F68"/>
                </a:solidFill>
                <a:latin typeface="Yeseva One"/>
              </a:rPr>
              <a:t>Autoclave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E48565CB-CB30-37C5-B461-A7452FC496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725582"/>
            <a:ext cx="5477196" cy="4100306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</p:pic>
      <p:pic>
        <p:nvPicPr>
          <p:cNvPr id="8" name="Picture 7" descr="Autoclaves / Autoclave Sterilization">
            <a:extLst>
              <a:ext uri="{FF2B5EF4-FFF2-40B4-BE49-F238E27FC236}">
                <a16:creationId xmlns="" xmlns:a16="http://schemas.microsoft.com/office/drawing/2014/main" id="{2878799E-72B8-AA85-67DA-651EC8F8D7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860" y="2725581"/>
            <a:ext cx="4848022" cy="4214105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A7DB7699-D57C-A280-56AE-7E76B3214A4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06" b="5516"/>
          <a:stretch/>
        </p:blipFill>
        <p:spPr bwMode="auto">
          <a:xfrm>
            <a:off x="12470547" y="2725582"/>
            <a:ext cx="5085720" cy="4092676"/>
          </a:xfrm>
          <a:prstGeom prst="rect">
            <a:avLst/>
          </a:prstGeom>
          <a:noFill/>
          <a:ln w="57150">
            <a:solidFill>
              <a:schemeClr val="tx2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6">
            <a:extLst>
              <a:ext uri="{FF2B5EF4-FFF2-40B4-BE49-F238E27FC236}">
                <a16:creationId xmlns="" xmlns:a16="http://schemas.microsoft.com/office/drawing/2014/main" id="{5E415116-64EC-2186-254B-5AEC13D0BD12}"/>
              </a:ext>
            </a:extLst>
          </p:cNvPr>
          <p:cNvSpPr txBox="1"/>
          <p:nvPr/>
        </p:nvSpPr>
        <p:spPr>
          <a:xfrm>
            <a:off x="13030200" y="7060613"/>
            <a:ext cx="4270468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D0F68"/>
                </a:solidFill>
                <a:latin typeface="Yeseva One"/>
              </a:rPr>
              <a:t>Shaking Incubator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="" xmlns:a16="http://schemas.microsoft.com/office/drawing/2014/main" id="{7D4B95C0-8617-9CAC-39A8-9B2A7DDDFB5D}"/>
              </a:ext>
            </a:extLst>
          </p:cNvPr>
          <p:cNvCxnSpPr>
            <a:cxnSpLocks/>
          </p:cNvCxnSpPr>
          <p:nvPr/>
        </p:nvCxnSpPr>
        <p:spPr>
          <a:xfrm>
            <a:off x="6088731" y="4702126"/>
            <a:ext cx="929581" cy="426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="" xmlns:a16="http://schemas.microsoft.com/office/drawing/2014/main" id="{7D4B95C0-8617-9CAC-39A8-9B2A7DDDFB5D}"/>
              </a:ext>
            </a:extLst>
          </p:cNvPr>
          <p:cNvCxnSpPr>
            <a:cxnSpLocks/>
          </p:cNvCxnSpPr>
          <p:nvPr/>
        </p:nvCxnSpPr>
        <p:spPr>
          <a:xfrm>
            <a:off x="11695091" y="4676726"/>
            <a:ext cx="929581" cy="426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683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17998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738676" y="227250"/>
            <a:ext cx="17278349" cy="9868495"/>
            <a:chOff x="0" y="-76200"/>
            <a:chExt cx="4274726" cy="2243667"/>
          </a:xfrm>
        </p:grpSpPr>
        <p:sp>
          <p:nvSpPr>
            <p:cNvPr id="4" name="Freeform 4"/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4" name="TextBox 6"/>
          <p:cNvSpPr txBox="1"/>
          <p:nvPr/>
        </p:nvSpPr>
        <p:spPr>
          <a:xfrm>
            <a:off x="1638321" y="7402361"/>
            <a:ext cx="4270468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D0F68"/>
                </a:solidFill>
                <a:latin typeface="Yeseva One"/>
              </a:rPr>
              <a:t>Heated cheese whey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2038706" y="360368"/>
            <a:ext cx="12735194" cy="2929055"/>
            <a:chOff x="7561269" y="4565497"/>
            <a:chExt cx="10410894" cy="2924072"/>
          </a:xfrm>
        </p:grpSpPr>
        <p:sp>
          <p:nvSpPr>
            <p:cNvPr id="45" name="TextBox 6"/>
            <p:cNvSpPr txBox="1"/>
            <p:nvPr/>
          </p:nvSpPr>
          <p:spPr>
            <a:xfrm>
              <a:off x="9569919" y="4874315"/>
              <a:ext cx="8402244" cy="76813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5000" dirty="0" smtClean="0">
                  <a:solidFill>
                    <a:srgbClr val="0D0F68"/>
                  </a:solidFill>
                  <a:latin typeface="Yeseva One"/>
                </a:rPr>
                <a:t>Cheese Whey Pre-Treatment</a:t>
              </a:r>
              <a:endParaRPr lang="en-US" sz="5000" dirty="0">
                <a:solidFill>
                  <a:srgbClr val="0D0F68"/>
                </a:solidFill>
                <a:latin typeface="Yeseva One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561269" y="4565497"/>
              <a:ext cx="457200" cy="9387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en-US" sz="5500" dirty="0">
                <a:solidFill>
                  <a:schemeClr val="bg1"/>
                </a:solidFill>
                <a:latin typeface="Yeseva One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7950308" y="6550850"/>
              <a:ext cx="215629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en-US" sz="5500" dirty="0">
                <a:solidFill>
                  <a:schemeClr val="bg1"/>
                </a:solidFill>
                <a:latin typeface="Yeseva One"/>
              </a:endParaRPr>
            </a:p>
          </p:txBody>
        </p:sp>
      </p:grpSp>
      <p:sp>
        <p:nvSpPr>
          <p:cNvPr id="18" name="TextBox 6">
            <a:extLst>
              <a:ext uri="{FF2B5EF4-FFF2-40B4-BE49-F238E27FC236}">
                <a16:creationId xmlns="" xmlns:a16="http://schemas.microsoft.com/office/drawing/2014/main" id="{4AFC087E-0FCC-9838-3938-43FFD010F723}"/>
              </a:ext>
            </a:extLst>
          </p:cNvPr>
          <p:cNvSpPr txBox="1"/>
          <p:nvPr/>
        </p:nvSpPr>
        <p:spPr>
          <a:xfrm>
            <a:off x="7924800" y="7402360"/>
            <a:ext cx="9320963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D0F68"/>
                </a:solidFill>
                <a:latin typeface="Yeseva One"/>
              </a:rPr>
              <a:t>Precipetated Protein </a:t>
            </a:r>
            <a:r>
              <a:rPr lang="en-US" sz="2800" dirty="0" smtClean="0">
                <a:solidFill>
                  <a:srgbClr val="0D0F68"/>
                </a:solidFill>
                <a:latin typeface="Yeseva One"/>
              </a:rPr>
              <a:t>removed </a:t>
            </a:r>
            <a:r>
              <a:rPr lang="en-US" sz="2800" dirty="0">
                <a:solidFill>
                  <a:srgbClr val="0D0F68"/>
                </a:solidFill>
                <a:latin typeface="Yeseva One"/>
              </a:rPr>
              <a:t>by vacuum filtration.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="" xmlns:a16="http://schemas.microsoft.com/office/drawing/2014/main" id="{7D4B95C0-8617-9CAC-39A8-9B2A7DDDFB5D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5908789" y="4906124"/>
            <a:ext cx="1534943" cy="28658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791" y="2651056"/>
            <a:ext cx="4302998" cy="4542053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732" y="2705611"/>
            <a:ext cx="10283097" cy="4401026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18633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D415FD3C-0D48-2325-75FA-9B0147CFEB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="" xmlns:a16="http://schemas.microsoft.com/office/drawing/2014/main" id="{D7AFA727-9CA4-9251-9AFA-6F67386FE679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>
            <a:extLst>
              <a:ext uri="{FF2B5EF4-FFF2-40B4-BE49-F238E27FC236}">
                <a16:creationId xmlns="" xmlns:a16="http://schemas.microsoft.com/office/drawing/2014/main" id="{783D5E83-EDFC-DDD5-0E19-CDBE196D305C}"/>
              </a:ext>
            </a:extLst>
          </p:cNvPr>
          <p:cNvGrpSpPr/>
          <p:nvPr/>
        </p:nvGrpSpPr>
        <p:grpSpPr>
          <a:xfrm>
            <a:off x="563364" y="10591"/>
            <a:ext cx="17802839" cy="10287000"/>
            <a:chOff x="0" y="-76200"/>
            <a:chExt cx="4274726" cy="2243667"/>
          </a:xfrm>
        </p:grpSpPr>
        <p:sp>
          <p:nvSpPr>
            <p:cNvPr id="4" name="Freeform 4">
              <a:extLst>
                <a:ext uri="{FF2B5EF4-FFF2-40B4-BE49-F238E27FC236}">
                  <a16:creationId xmlns="" xmlns:a16="http://schemas.microsoft.com/office/drawing/2014/main" id="{8EE91379-B410-BF69-C44F-6C2B28A1CE7C}"/>
                </a:ext>
              </a:extLst>
            </p:cNvPr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" name="TextBox 5">
              <a:extLst>
                <a:ext uri="{FF2B5EF4-FFF2-40B4-BE49-F238E27FC236}">
                  <a16:creationId xmlns="" xmlns:a16="http://schemas.microsoft.com/office/drawing/2014/main" id="{CD39CD65-F461-7B9D-430C-5BB9AE131B1C}"/>
                </a:ext>
              </a:extLst>
            </p:cNvPr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="" xmlns:a16="http://schemas.microsoft.com/office/drawing/2014/main" id="{C74FBAF4-9331-C03A-609E-455A37F67825}"/>
              </a:ext>
            </a:extLst>
          </p:cNvPr>
          <p:cNvGrpSpPr/>
          <p:nvPr/>
        </p:nvGrpSpPr>
        <p:grpSpPr>
          <a:xfrm>
            <a:off x="2038706" y="360368"/>
            <a:ext cx="12591694" cy="2929055"/>
            <a:chOff x="7561269" y="4565497"/>
            <a:chExt cx="7612395" cy="2924072"/>
          </a:xfrm>
        </p:grpSpPr>
        <p:sp>
          <p:nvSpPr>
            <p:cNvPr id="45" name="TextBox 6">
              <a:extLst>
                <a:ext uri="{FF2B5EF4-FFF2-40B4-BE49-F238E27FC236}">
                  <a16:creationId xmlns="" xmlns:a16="http://schemas.microsoft.com/office/drawing/2014/main" id="{6D46C39A-C5E5-8B8F-023F-3615B2DEFBF7}"/>
                </a:ext>
              </a:extLst>
            </p:cNvPr>
            <p:cNvSpPr txBox="1"/>
            <p:nvPr/>
          </p:nvSpPr>
          <p:spPr>
            <a:xfrm>
              <a:off x="8165937" y="4672927"/>
              <a:ext cx="7007727" cy="76813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endParaRPr lang="en-US" sz="5000" dirty="0">
                <a:solidFill>
                  <a:srgbClr val="0D0F68"/>
                </a:solidFill>
                <a:latin typeface="Yeseva One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="" xmlns:a16="http://schemas.microsoft.com/office/drawing/2014/main" id="{8C9447B1-6ECD-A8A4-CBE5-B64EE85358F6}"/>
                </a:ext>
              </a:extLst>
            </p:cNvPr>
            <p:cNvSpPr/>
            <p:nvPr/>
          </p:nvSpPr>
          <p:spPr>
            <a:xfrm>
              <a:off x="7561269" y="4565497"/>
              <a:ext cx="457200" cy="9387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00" dirty="0">
                  <a:solidFill>
                    <a:schemeClr val="bg1"/>
                  </a:solidFill>
                  <a:latin typeface="Yeseva One"/>
                </a:rPr>
                <a:t>1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6BB96E31-3077-F238-8531-B8DE986712E6}"/>
                </a:ext>
              </a:extLst>
            </p:cNvPr>
            <p:cNvSpPr/>
            <p:nvPr/>
          </p:nvSpPr>
          <p:spPr>
            <a:xfrm>
              <a:off x="7708737" y="6550850"/>
              <a:ext cx="457200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en-US" sz="5500" dirty="0">
                <a:solidFill>
                  <a:schemeClr val="bg1"/>
                </a:solidFill>
                <a:latin typeface="Yeseva One"/>
              </a:endParaRP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4482F26E-FC18-FBCB-0E67-428E15F0E3B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963"/>
          <a:stretch/>
        </p:blipFill>
        <p:spPr bwMode="auto">
          <a:xfrm>
            <a:off x="14194849" y="1967711"/>
            <a:ext cx="2391879" cy="2706965"/>
          </a:xfrm>
          <a:prstGeom prst="rect">
            <a:avLst/>
          </a:prstGeom>
          <a:noFill/>
          <a:ln w="38100">
            <a:solidFill>
              <a:schemeClr val="tx2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TextBox 6">
            <a:extLst>
              <a:ext uri="{FF2B5EF4-FFF2-40B4-BE49-F238E27FC236}">
                <a16:creationId xmlns="" xmlns:a16="http://schemas.microsoft.com/office/drawing/2014/main" id="{0D474585-AC42-9619-3CCE-94AA3BA60111}"/>
              </a:ext>
            </a:extLst>
          </p:cNvPr>
          <p:cNvSpPr txBox="1"/>
          <p:nvPr/>
        </p:nvSpPr>
        <p:spPr>
          <a:xfrm>
            <a:off x="8946310" y="4864434"/>
            <a:ext cx="4270468" cy="3847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500" dirty="0">
                <a:solidFill>
                  <a:srgbClr val="0D0F68"/>
                </a:solidFill>
                <a:latin typeface="Yeseva One"/>
              </a:rPr>
              <a:t>pH meter</a:t>
            </a:r>
          </a:p>
        </p:txBody>
      </p:sp>
      <p:sp>
        <p:nvSpPr>
          <p:cNvPr id="20" name="TextBox 6">
            <a:extLst>
              <a:ext uri="{FF2B5EF4-FFF2-40B4-BE49-F238E27FC236}">
                <a16:creationId xmlns="" xmlns:a16="http://schemas.microsoft.com/office/drawing/2014/main" id="{68AD3D6B-51E9-1A7A-86BA-F85A016F1B73}"/>
              </a:ext>
            </a:extLst>
          </p:cNvPr>
          <p:cNvSpPr txBox="1"/>
          <p:nvPr/>
        </p:nvSpPr>
        <p:spPr>
          <a:xfrm>
            <a:off x="9380085" y="9413227"/>
            <a:ext cx="3215870" cy="7694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500" dirty="0">
                <a:solidFill>
                  <a:srgbClr val="0D0F68"/>
                </a:solidFill>
                <a:latin typeface="Yeseva One"/>
              </a:rPr>
              <a:t>Iron (III) chloride solution</a:t>
            </a:r>
          </a:p>
        </p:txBody>
      </p:sp>
      <p:sp>
        <p:nvSpPr>
          <p:cNvPr id="33" name="Freeform 7">
            <a:extLst>
              <a:ext uri="{FF2B5EF4-FFF2-40B4-BE49-F238E27FC236}">
                <a16:creationId xmlns="" xmlns:a16="http://schemas.microsoft.com/office/drawing/2014/main" id="{A6139BA0-2715-442A-A991-981D14C9A1B1}"/>
              </a:ext>
            </a:extLst>
          </p:cNvPr>
          <p:cNvSpPr/>
          <p:nvPr/>
        </p:nvSpPr>
        <p:spPr>
          <a:xfrm>
            <a:off x="914400" y="6347096"/>
            <a:ext cx="591775" cy="662331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 dirty="0"/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6D90E9E8-FDC6-4A3D-B343-7DEE8A5CA40F}"/>
              </a:ext>
            </a:extLst>
          </p:cNvPr>
          <p:cNvSpPr/>
          <p:nvPr/>
        </p:nvSpPr>
        <p:spPr>
          <a:xfrm>
            <a:off x="1037712" y="6324318"/>
            <a:ext cx="3451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Yeseva One"/>
              </a:rPr>
              <a:t>4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2185300" y="1268519"/>
            <a:ext cx="15416900" cy="3954236"/>
            <a:chOff x="2083434" y="1673254"/>
            <a:chExt cx="15012779" cy="3512053"/>
          </a:xfrm>
        </p:grpSpPr>
        <p:sp>
          <p:nvSpPr>
            <p:cNvPr id="14" name="TextBox 6">
              <a:extLst>
                <a:ext uri="{FF2B5EF4-FFF2-40B4-BE49-F238E27FC236}">
                  <a16:creationId xmlns="" xmlns:a16="http://schemas.microsoft.com/office/drawing/2014/main" id="{A7C88E84-54DE-E239-100A-EF5C0E5AAB51}"/>
                </a:ext>
              </a:extLst>
            </p:cNvPr>
            <p:cNvSpPr txBox="1"/>
            <p:nvPr/>
          </p:nvSpPr>
          <p:spPr>
            <a:xfrm>
              <a:off x="2083434" y="4603986"/>
              <a:ext cx="4270468" cy="341700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2500" dirty="0">
                  <a:solidFill>
                    <a:srgbClr val="0D0F68"/>
                  </a:solidFill>
                  <a:latin typeface="Yeseva One"/>
                </a:rPr>
                <a:t>UV-Spectrophotometry</a:t>
              </a:r>
            </a:p>
          </p:txBody>
        </p:sp>
        <p:sp>
          <p:nvSpPr>
            <p:cNvPr id="18" name="TextBox 6">
              <a:extLst>
                <a:ext uri="{FF2B5EF4-FFF2-40B4-BE49-F238E27FC236}">
                  <a16:creationId xmlns="" xmlns:a16="http://schemas.microsoft.com/office/drawing/2014/main" id="{191353B3-40D8-5BEE-CACE-38A9F83F6BA2}"/>
                </a:ext>
              </a:extLst>
            </p:cNvPr>
            <p:cNvSpPr txBox="1"/>
            <p:nvPr/>
          </p:nvSpPr>
          <p:spPr>
            <a:xfrm>
              <a:off x="3581334" y="4843607"/>
              <a:ext cx="9320963" cy="341700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2500" dirty="0">
                  <a:solidFill>
                    <a:srgbClr val="0D0F68"/>
                  </a:solidFill>
                  <a:latin typeface="Yeseva One"/>
                </a:rPr>
                <a:t>Centrifuge</a:t>
              </a:r>
            </a:p>
          </p:txBody>
        </p:sp>
        <p:sp>
          <p:nvSpPr>
            <p:cNvPr id="11" name="TextBox 6">
              <a:extLst>
                <a:ext uri="{FF2B5EF4-FFF2-40B4-BE49-F238E27FC236}">
                  <a16:creationId xmlns="" xmlns:a16="http://schemas.microsoft.com/office/drawing/2014/main" id="{E265B27A-6148-3C1B-5F4E-A59531A42C0B}"/>
                </a:ext>
              </a:extLst>
            </p:cNvPr>
            <p:cNvSpPr txBox="1"/>
            <p:nvPr/>
          </p:nvSpPr>
          <p:spPr>
            <a:xfrm>
              <a:off x="12825745" y="4836712"/>
              <a:ext cx="4270468" cy="341700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2500" dirty="0">
                  <a:solidFill>
                    <a:srgbClr val="0D0F68"/>
                  </a:solidFill>
                  <a:latin typeface="Yeseva One"/>
                </a:rPr>
                <a:t>Densometer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="" xmlns:a16="http://schemas.microsoft.com/office/drawing/2014/main" id="{84B4D7B1-7F55-2BA2-EF06-EAFDEF5840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40" t="-878" r="9420"/>
            <a:stretch/>
          </p:blipFill>
          <p:spPr bwMode="auto">
            <a:xfrm>
              <a:off x="2794962" y="2551985"/>
              <a:ext cx="3199130" cy="1849120"/>
            </a:xfrm>
            <a:prstGeom prst="rect">
              <a:avLst/>
            </a:prstGeom>
            <a:ln w="38100">
              <a:solidFill>
                <a:schemeClr val="tx2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33CA121D-C3E7-FF2C-B277-4F8FD685FC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8805" y="2551468"/>
              <a:ext cx="2125980" cy="2159652"/>
            </a:xfrm>
            <a:prstGeom prst="rect">
              <a:avLst/>
            </a:prstGeom>
            <a:ln w="38100">
              <a:solidFill>
                <a:schemeClr val="tx2"/>
              </a:solidFill>
            </a:ln>
          </p:spPr>
        </p:pic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759EA588-B417-0ADB-2945-81218E248E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701" t="1" r="9330" b="11518"/>
            <a:stretch/>
          </p:blipFill>
          <p:spPr bwMode="auto">
            <a:xfrm flipH="1">
              <a:off x="9969610" y="2539447"/>
              <a:ext cx="1371600" cy="2118360"/>
            </a:xfrm>
            <a:prstGeom prst="rect">
              <a:avLst/>
            </a:prstGeom>
            <a:noFill/>
            <a:ln w="38100">
              <a:solidFill>
                <a:schemeClr val="tx2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4" name="Freeform 7">
              <a:extLst>
                <a:ext uri="{FF2B5EF4-FFF2-40B4-BE49-F238E27FC236}">
                  <a16:creationId xmlns="" xmlns:a16="http://schemas.microsoft.com/office/drawing/2014/main" id="{EB74699D-833E-D57A-C027-1D95C12A260D}"/>
                </a:ext>
              </a:extLst>
            </p:cNvPr>
            <p:cNvSpPr/>
            <p:nvPr/>
          </p:nvSpPr>
          <p:spPr>
            <a:xfrm>
              <a:off x="2637986" y="1889137"/>
              <a:ext cx="591775" cy="662331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0F68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="" xmlns:a16="http://schemas.microsoft.com/office/drawing/2014/main" id="{C6FBD7A0-E64A-ED6B-63A5-6246E5DF0402}"/>
                </a:ext>
              </a:extLst>
            </p:cNvPr>
            <p:cNvSpPr/>
            <p:nvPr/>
          </p:nvSpPr>
          <p:spPr>
            <a:xfrm>
              <a:off x="2752886" y="1905450"/>
              <a:ext cx="323522" cy="5603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500" dirty="0">
                  <a:solidFill>
                    <a:schemeClr val="bg1"/>
                  </a:solidFill>
                  <a:latin typeface="Yeseva One"/>
                </a:rPr>
                <a:t>1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="" xmlns:a16="http://schemas.microsoft.com/office/drawing/2014/main" id="{C09550BA-4B88-567D-84F1-464280BDD37C}"/>
                </a:ext>
              </a:extLst>
            </p:cNvPr>
            <p:cNvSpPr/>
            <p:nvPr/>
          </p:nvSpPr>
          <p:spPr>
            <a:xfrm>
              <a:off x="3220143" y="2024551"/>
              <a:ext cx="2635658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500" dirty="0">
                  <a:solidFill>
                    <a:srgbClr val="0D0F68"/>
                  </a:solidFill>
                  <a:latin typeface="Yeseva One"/>
                </a:rPr>
                <a:t>O</a:t>
              </a:r>
              <a:r>
                <a:rPr lang="en-US" sz="2500" dirty="0" smtClean="0">
                  <a:solidFill>
                    <a:srgbClr val="0D0F68"/>
                  </a:solidFill>
                  <a:latin typeface="Yeseva One"/>
                </a:rPr>
                <a:t>ptical density</a:t>
              </a:r>
              <a:endParaRPr lang="en-US" sz="2500" dirty="0">
                <a:solidFill>
                  <a:srgbClr val="0D0F68"/>
                </a:solidFill>
                <a:latin typeface="Yeseva One"/>
              </a:endParaRPr>
            </a:p>
          </p:txBody>
        </p:sp>
        <p:sp>
          <p:nvSpPr>
            <p:cNvPr id="30" name="Freeform 7">
              <a:extLst>
                <a:ext uri="{FF2B5EF4-FFF2-40B4-BE49-F238E27FC236}">
                  <a16:creationId xmlns="" xmlns:a16="http://schemas.microsoft.com/office/drawing/2014/main" id="{0B4AE217-51F2-BB59-0DC7-46520B2325E5}"/>
                </a:ext>
              </a:extLst>
            </p:cNvPr>
            <p:cNvSpPr/>
            <p:nvPr/>
          </p:nvSpPr>
          <p:spPr>
            <a:xfrm>
              <a:off x="7920032" y="1673254"/>
              <a:ext cx="591775" cy="662331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0F68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32" name="Freeform 7">
              <a:extLst>
                <a:ext uri="{FF2B5EF4-FFF2-40B4-BE49-F238E27FC236}">
                  <a16:creationId xmlns="" xmlns:a16="http://schemas.microsoft.com/office/drawing/2014/main" id="{AF1B66A5-F43D-BD8C-84ED-241C99CE0C32}"/>
                </a:ext>
              </a:extLst>
            </p:cNvPr>
            <p:cNvSpPr/>
            <p:nvPr/>
          </p:nvSpPr>
          <p:spPr>
            <a:xfrm>
              <a:off x="13579256" y="1717383"/>
              <a:ext cx="591775" cy="662331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0F68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="" xmlns:a16="http://schemas.microsoft.com/office/drawing/2014/main" id="{62FE1789-7898-B964-40E3-AB7C1C3A0A52}"/>
                </a:ext>
              </a:extLst>
            </p:cNvPr>
            <p:cNvSpPr/>
            <p:nvPr/>
          </p:nvSpPr>
          <p:spPr>
            <a:xfrm>
              <a:off x="8078716" y="1724225"/>
              <a:ext cx="323522" cy="5603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500" dirty="0">
                  <a:solidFill>
                    <a:schemeClr val="bg1"/>
                  </a:solidFill>
                  <a:latin typeface="Yeseva One"/>
                </a:rPr>
                <a:t>2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="" xmlns:a16="http://schemas.microsoft.com/office/drawing/2014/main" id="{39DCDEEB-61F2-264F-C35D-47447AEADF62}"/>
                </a:ext>
              </a:extLst>
            </p:cNvPr>
            <p:cNvSpPr/>
            <p:nvPr/>
          </p:nvSpPr>
          <p:spPr>
            <a:xfrm>
              <a:off x="13713382" y="1735143"/>
              <a:ext cx="340526" cy="5603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500" dirty="0">
                  <a:solidFill>
                    <a:schemeClr val="bg1"/>
                  </a:solidFill>
                  <a:latin typeface="Yeseva One"/>
                </a:rPr>
                <a:t>3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="" xmlns:a16="http://schemas.microsoft.com/office/drawing/2014/main" id="{CDF882F4-6131-B09D-C82C-D1828310CA66}"/>
                </a:ext>
              </a:extLst>
            </p:cNvPr>
            <p:cNvSpPr/>
            <p:nvPr/>
          </p:nvSpPr>
          <p:spPr>
            <a:xfrm>
              <a:off x="8578870" y="1890984"/>
              <a:ext cx="3348994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500" dirty="0">
                  <a:solidFill>
                    <a:srgbClr val="0D0F68"/>
                  </a:solidFill>
                  <a:latin typeface="Yeseva One"/>
                </a:rPr>
                <a:t>Centrifuged and pH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="" xmlns:a16="http://schemas.microsoft.com/office/drawing/2014/main" id="{318D2F5D-6FA0-D588-0211-3E0124AB7D64}"/>
                </a:ext>
              </a:extLst>
            </p:cNvPr>
            <p:cNvSpPr/>
            <p:nvPr/>
          </p:nvSpPr>
          <p:spPr>
            <a:xfrm>
              <a:off x="14258212" y="1757420"/>
              <a:ext cx="2521844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500" dirty="0">
                  <a:solidFill>
                    <a:srgbClr val="0D0F68"/>
                  </a:solidFill>
                  <a:latin typeface="Yeseva One"/>
                </a:rPr>
                <a:t>Sugar </a:t>
              </a:r>
              <a:r>
                <a:rPr lang="en-US" sz="2500" dirty="0" smtClean="0">
                  <a:solidFill>
                    <a:srgbClr val="0D0F68"/>
                  </a:solidFill>
                  <a:latin typeface="Yeseva One"/>
                </a:rPr>
                <a:t>Content</a:t>
              </a:r>
              <a:endParaRPr lang="en-US" sz="2500" dirty="0">
                <a:solidFill>
                  <a:srgbClr val="0D0F68"/>
                </a:solidFill>
                <a:latin typeface="Yeseva One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="" xmlns:a16="http://schemas.microsoft.com/office/drawing/2014/main" id="{BB3ED926-E904-EED4-2DDB-689063509242}"/>
              </a:ext>
            </a:extLst>
          </p:cNvPr>
          <p:cNvSpPr/>
          <p:nvPr/>
        </p:nvSpPr>
        <p:spPr>
          <a:xfrm>
            <a:off x="72733" y="7193136"/>
            <a:ext cx="4419800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dirty="0">
                <a:solidFill>
                  <a:srgbClr val="0D0F68"/>
                </a:solidFill>
                <a:latin typeface="Yeseva One"/>
              </a:rPr>
              <a:t>Lactic Acid Determination</a:t>
            </a:r>
          </a:p>
        </p:txBody>
      </p:sp>
      <p:sp>
        <p:nvSpPr>
          <p:cNvPr id="40" name="TextBox 6">
            <a:extLst>
              <a:ext uri="{FF2B5EF4-FFF2-40B4-BE49-F238E27FC236}">
                <a16:creationId xmlns="" xmlns:a16="http://schemas.microsoft.com/office/drawing/2014/main" id="{53488E5B-63AA-C333-4BDD-DCFDD4B98158}"/>
              </a:ext>
            </a:extLst>
          </p:cNvPr>
          <p:cNvSpPr txBox="1"/>
          <p:nvPr/>
        </p:nvSpPr>
        <p:spPr>
          <a:xfrm>
            <a:off x="5062762" y="215704"/>
            <a:ext cx="8572248" cy="7694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5000" dirty="0">
                <a:solidFill>
                  <a:srgbClr val="0D0F68"/>
                </a:solidFill>
                <a:latin typeface="Yeseva One"/>
              </a:rPr>
              <a:t>Sample Analysis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11473625" y="5476511"/>
            <a:ext cx="6140190" cy="553999"/>
            <a:chOff x="9168897" y="6095399"/>
            <a:chExt cx="6140190" cy="553999"/>
          </a:xfrm>
        </p:grpSpPr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2BD1760D-3A82-041E-15B0-6EE3C088B1CE}"/>
                </a:ext>
              </a:extLst>
            </p:cNvPr>
            <p:cNvSpPr/>
            <p:nvPr/>
          </p:nvSpPr>
          <p:spPr>
            <a:xfrm>
              <a:off x="9168897" y="6118178"/>
              <a:ext cx="478089" cy="53122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0F68"/>
            </a:solidFill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52ED7D11-01F2-A047-50A9-8EACF0633510}"/>
                </a:ext>
              </a:extLst>
            </p:cNvPr>
            <p:cNvSpPr/>
            <p:nvPr/>
          </p:nvSpPr>
          <p:spPr>
            <a:xfrm>
              <a:off x="9255026" y="6095399"/>
              <a:ext cx="323522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000" dirty="0">
                  <a:solidFill>
                    <a:schemeClr val="bg1"/>
                  </a:solidFill>
                  <a:latin typeface="Yeseva One"/>
                </a:rPr>
                <a:t>B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A355DED5-48CB-1354-E02F-96BB663F32CC}"/>
                </a:ext>
              </a:extLst>
            </p:cNvPr>
            <p:cNvSpPr/>
            <p:nvPr/>
          </p:nvSpPr>
          <p:spPr>
            <a:xfrm>
              <a:off x="9845732" y="6095399"/>
              <a:ext cx="5463355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500" dirty="0" smtClean="0">
                  <a:solidFill>
                    <a:srgbClr val="0D0F68"/>
                  </a:solidFill>
                  <a:latin typeface="Yeseva One"/>
                </a:rPr>
                <a:t>UV-Spectrophotometry (390 nm)</a:t>
              </a:r>
              <a:endParaRPr lang="en-US" sz="2500" dirty="0">
                <a:solidFill>
                  <a:srgbClr val="0D0F68"/>
                </a:solidFill>
                <a:latin typeface="Yeseva One"/>
              </a:endParaRPr>
            </a:p>
          </p:txBody>
        </p:sp>
      </p:grpSp>
      <p:sp>
        <p:nvSpPr>
          <p:cNvPr id="22" name="Freeform 7">
            <a:extLst>
              <a:ext uri="{FF2B5EF4-FFF2-40B4-BE49-F238E27FC236}">
                <a16:creationId xmlns="" xmlns:a16="http://schemas.microsoft.com/office/drawing/2014/main" id="{8395CEC3-1E06-CAEF-42C6-960424650102}"/>
              </a:ext>
            </a:extLst>
          </p:cNvPr>
          <p:cNvSpPr/>
          <p:nvPr/>
        </p:nvSpPr>
        <p:spPr>
          <a:xfrm>
            <a:off x="3352002" y="5762349"/>
            <a:ext cx="457648" cy="47255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8E7D2498-8249-DEF3-B36B-C562D9722D59}"/>
              </a:ext>
            </a:extLst>
          </p:cNvPr>
          <p:cNvSpPr/>
          <p:nvPr/>
        </p:nvSpPr>
        <p:spPr>
          <a:xfrm>
            <a:off x="3399999" y="5680901"/>
            <a:ext cx="32352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>
                <a:solidFill>
                  <a:schemeClr val="bg1"/>
                </a:solidFill>
                <a:latin typeface="Yeseva One"/>
              </a:rPr>
              <a:t>A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387DE03B-DC80-99C2-2DDC-E0C01A663C63}"/>
              </a:ext>
            </a:extLst>
          </p:cNvPr>
          <p:cNvSpPr/>
          <p:nvPr/>
        </p:nvSpPr>
        <p:spPr>
          <a:xfrm>
            <a:off x="3834617" y="5715038"/>
            <a:ext cx="5008102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dirty="0">
                <a:solidFill>
                  <a:srgbClr val="0D0F68"/>
                </a:solidFill>
                <a:latin typeface="Yeseva One"/>
              </a:rPr>
              <a:t>Total Titratable Acidity (TTA) 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1940" y="6246956"/>
            <a:ext cx="1383660" cy="3919122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7388" y="6369990"/>
            <a:ext cx="1655888" cy="2901903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9555" y="6295686"/>
            <a:ext cx="4570481" cy="3086100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52076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17389" y="0"/>
            <a:ext cx="18288000" cy="10553700"/>
            <a:chOff x="0" y="0"/>
            <a:chExt cx="4274726" cy="280274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274726" cy="2802741"/>
            </a:xfrm>
            <a:custGeom>
              <a:avLst/>
              <a:gdLst/>
              <a:ahLst/>
              <a:cxnLst/>
              <a:rect l="l" t="t" r="r" b="b"/>
              <a:pathLst>
                <a:path w="4274726" h="2802741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778415"/>
                  </a:lnTo>
                  <a:cubicBezTo>
                    <a:pt x="4274726" y="2784866"/>
                    <a:pt x="4272163" y="2791054"/>
                    <a:pt x="4267601" y="2795616"/>
                  </a:cubicBezTo>
                  <a:cubicBezTo>
                    <a:pt x="4263039" y="2800178"/>
                    <a:pt x="4256851" y="2802741"/>
                    <a:pt x="4250399" y="2802741"/>
                  </a:cubicBezTo>
                  <a:lnTo>
                    <a:pt x="24327" y="2802741"/>
                  </a:lnTo>
                  <a:cubicBezTo>
                    <a:pt x="10891" y="2802741"/>
                    <a:pt x="0" y="2791850"/>
                    <a:pt x="0" y="2778415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87894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grpSp>
        <p:nvGrpSpPr>
          <p:cNvPr id="20" name="1"/>
          <p:cNvGrpSpPr/>
          <p:nvPr/>
        </p:nvGrpSpPr>
        <p:grpSpPr>
          <a:xfrm>
            <a:off x="2367959" y="2891011"/>
            <a:ext cx="603841" cy="576089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1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2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23" name="Freeform 7"/>
          <p:cNvSpPr/>
          <p:nvPr/>
        </p:nvSpPr>
        <p:spPr>
          <a:xfrm>
            <a:off x="9281273" y="2106151"/>
            <a:ext cx="1981200" cy="153253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0093685" y="2363960"/>
            <a:ext cx="596638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500" dirty="0">
                <a:solidFill>
                  <a:schemeClr val="bg1"/>
                </a:solidFill>
                <a:latin typeface="Yeseva One"/>
              </a:rPr>
              <a:t>3</a:t>
            </a:r>
          </a:p>
        </p:txBody>
      </p:sp>
      <p:sp>
        <p:nvSpPr>
          <p:cNvPr id="26" name="Freeform 7"/>
          <p:cNvSpPr/>
          <p:nvPr/>
        </p:nvSpPr>
        <p:spPr>
          <a:xfrm>
            <a:off x="1614349" y="3638688"/>
            <a:ext cx="634664" cy="548224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27" name="Freeform 7"/>
          <p:cNvSpPr/>
          <p:nvPr/>
        </p:nvSpPr>
        <p:spPr>
          <a:xfrm>
            <a:off x="2971800" y="3644653"/>
            <a:ext cx="558464" cy="411995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28" name="Freeform 7"/>
          <p:cNvSpPr/>
          <p:nvPr/>
        </p:nvSpPr>
        <p:spPr>
          <a:xfrm>
            <a:off x="1214522" y="2577752"/>
            <a:ext cx="842877" cy="70627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6263310" y="4165268"/>
            <a:ext cx="8257389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500" dirty="0">
                <a:solidFill>
                  <a:srgbClr val="0D0F68"/>
                </a:solidFill>
                <a:latin typeface="Yeseva One"/>
              </a:rPr>
              <a:t>Result and Discussion </a:t>
            </a:r>
          </a:p>
        </p:txBody>
      </p:sp>
      <p:sp>
        <p:nvSpPr>
          <p:cNvPr id="31" name="Freeform 7"/>
          <p:cNvSpPr/>
          <p:nvPr/>
        </p:nvSpPr>
        <p:spPr>
          <a:xfrm>
            <a:off x="5259050" y="8572500"/>
            <a:ext cx="583044" cy="4572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4639797" y="6591300"/>
            <a:ext cx="1620576" cy="1617844"/>
            <a:chOff x="4639797" y="6591300"/>
            <a:chExt cx="1620576" cy="1617844"/>
          </a:xfrm>
        </p:grpSpPr>
        <p:sp>
          <p:nvSpPr>
            <p:cNvPr id="32" name="Freeform 7"/>
            <p:cNvSpPr/>
            <p:nvPr/>
          </p:nvSpPr>
          <p:spPr>
            <a:xfrm>
              <a:off x="4652864" y="6591300"/>
              <a:ext cx="757336" cy="687097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0F68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33" name="Freeform 7"/>
            <p:cNvSpPr/>
            <p:nvPr/>
          </p:nvSpPr>
          <p:spPr>
            <a:xfrm>
              <a:off x="5625709" y="7605503"/>
              <a:ext cx="634664" cy="548224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0F68"/>
            </a:solidFill>
          </p:spPr>
          <p:txBody>
            <a:bodyPr/>
            <a:lstStyle/>
            <a:p>
              <a:endParaRPr lang="en-GB"/>
            </a:p>
          </p:txBody>
        </p:sp>
        <p:grpSp>
          <p:nvGrpSpPr>
            <p:cNvPr id="34" name="1"/>
            <p:cNvGrpSpPr/>
            <p:nvPr/>
          </p:nvGrpSpPr>
          <p:grpSpPr>
            <a:xfrm>
              <a:off x="4639797" y="7633055"/>
              <a:ext cx="603841" cy="576089"/>
              <a:chOff x="1827622" y="1343919"/>
              <a:chExt cx="2304000" cy="2304000"/>
            </a:xfrm>
            <a:effectLst>
              <a:outerShdw blurRad="228600" dist="101600" dir="7680000" sx="97000" sy="97000" algn="tl" rotWithShape="0">
                <a:prstClr val="black">
                  <a:alpha val="27000"/>
                </a:prstClr>
              </a:outerShdw>
            </a:effectLst>
          </p:grpSpPr>
          <p:sp>
            <p:nvSpPr>
              <p:cNvPr id="35" name="椭圆 45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sp>
            <p:nvSpPr>
              <p:cNvPr id="36" name="椭圆 46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defTabSz="1814195">
                  <a:defRPr/>
                </a:pPr>
                <a:endParaRPr lang="zh-CN" altLang="en-US" sz="6600" kern="0" dirty="0">
                  <a:solidFill>
                    <a:schemeClr val="accent1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16012416" y="959908"/>
            <a:ext cx="1620576" cy="1617844"/>
            <a:chOff x="4639797" y="6591300"/>
            <a:chExt cx="1620576" cy="1617844"/>
          </a:xfrm>
        </p:grpSpPr>
        <p:sp>
          <p:nvSpPr>
            <p:cNvPr id="25" name="Freeform 7"/>
            <p:cNvSpPr/>
            <p:nvPr/>
          </p:nvSpPr>
          <p:spPr>
            <a:xfrm>
              <a:off x="4652864" y="6591300"/>
              <a:ext cx="757336" cy="687097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0F68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Freeform 7"/>
            <p:cNvSpPr/>
            <p:nvPr/>
          </p:nvSpPr>
          <p:spPr>
            <a:xfrm>
              <a:off x="5625709" y="7605503"/>
              <a:ext cx="634664" cy="548224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D0F68"/>
            </a:solidFill>
          </p:spPr>
          <p:txBody>
            <a:bodyPr/>
            <a:lstStyle/>
            <a:p>
              <a:endParaRPr lang="en-GB"/>
            </a:p>
          </p:txBody>
        </p:sp>
        <p:grpSp>
          <p:nvGrpSpPr>
            <p:cNvPr id="37" name="1"/>
            <p:cNvGrpSpPr/>
            <p:nvPr/>
          </p:nvGrpSpPr>
          <p:grpSpPr>
            <a:xfrm>
              <a:off x="4639797" y="7633055"/>
              <a:ext cx="603841" cy="576089"/>
              <a:chOff x="1827622" y="1343919"/>
              <a:chExt cx="2304000" cy="2304000"/>
            </a:xfrm>
            <a:effectLst>
              <a:outerShdw blurRad="228600" dist="101600" dir="7680000" sx="97000" sy="97000" algn="tl" rotWithShape="0">
                <a:prstClr val="black">
                  <a:alpha val="27000"/>
                </a:prstClr>
              </a:outerShdw>
            </a:effectLst>
          </p:grpSpPr>
          <p:sp>
            <p:nvSpPr>
              <p:cNvPr id="38" name="椭圆 45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  <p:sp>
            <p:nvSpPr>
              <p:cNvPr id="39" name="椭圆 46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defTabSz="1814195">
                  <a:defRPr/>
                </a:pPr>
                <a:endParaRPr lang="zh-CN" altLang="en-US" sz="6600" kern="0" dirty="0">
                  <a:solidFill>
                    <a:schemeClr val="accent1"/>
                  </a:solidFill>
                  <a:latin typeface="Montserrat" panose="00000500000000000000" charset="0"/>
                  <a:ea typeface="Montserrat" panose="00000500000000000000" charset="0"/>
                  <a:cs typeface="Montserrat" panose="00000500000000000000" charset="0"/>
                </a:endParaRPr>
              </a:p>
            </p:txBody>
          </p:sp>
        </p:grpSp>
      </p:grpSp>
      <p:sp>
        <p:nvSpPr>
          <p:cNvPr id="40" name="Freeform 7"/>
          <p:cNvSpPr/>
          <p:nvPr/>
        </p:nvSpPr>
        <p:spPr>
          <a:xfrm>
            <a:off x="16616257" y="2826829"/>
            <a:ext cx="528743" cy="4572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204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213954" y="-33829"/>
            <a:ext cx="17278349" cy="9868495"/>
            <a:chOff x="0" y="-76200"/>
            <a:chExt cx="4274726" cy="2243667"/>
          </a:xfrm>
        </p:grpSpPr>
        <p:sp>
          <p:nvSpPr>
            <p:cNvPr id="4" name="Freeform 4"/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5" name="TextBox 6"/>
          <p:cNvSpPr txBox="1"/>
          <p:nvPr/>
        </p:nvSpPr>
        <p:spPr>
          <a:xfrm>
            <a:off x="5164515" y="184685"/>
            <a:ext cx="8572248" cy="7694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5000" dirty="0" smtClean="0">
                <a:solidFill>
                  <a:srgbClr val="0D0F68"/>
                </a:solidFill>
                <a:latin typeface="Yeseva One"/>
              </a:rPr>
              <a:t>LAB Isolation Results</a:t>
            </a:r>
            <a:endParaRPr lang="en-US" sz="5000" dirty="0">
              <a:solidFill>
                <a:srgbClr val="0D0F68"/>
              </a:solidFill>
              <a:latin typeface="Yeseva One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1415041" y="1773218"/>
            <a:ext cx="3598745" cy="7279349"/>
            <a:chOff x="1232166" y="2186394"/>
            <a:chExt cx="3598745" cy="7279349"/>
          </a:xfrm>
        </p:grpSpPr>
        <p:grpSp>
          <p:nvGrpSpPr>
            <p:cNvPr id="66" name="Group 65"/>
            <p:cNvGrpSpPr/>
            <p:nvPr/>
          </p:nvGrpSpPr>
          <p:grpSpPr>
            <a:xfrm>
              <a:off x="1232166" y="2186394"/>
              <a:ext cx="3598745" cy="6477657"/>
              <a:chOff x="1124678" y="1894620"/>
              <a:chExt cx="3508779" cy="7731755"/>
            </a:xfrm>
          </p:grpSpPr>
          <p:pic>
            <p:nvPicPr>
              <p:cNvPr id="57" name="Picture 5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04777" y="1894620"/>
                <a:ext cx="3428680" cy="3428680"/>
              </a:xfrm>
              <a:prstGeom prst="rect">
                <a:avLst/>
              </a:prstGeom>
              <a:ln w="38100">
                <a:solidFill>
                  <a:schemeClr val="tx2"/>
                </a:solidFill>
              </a:ln>
            </p:spPr>
          </p:pic>
          <p:pic>
            <p:nvPicPr>
              <p:cNvPr id="58" name="Picture 5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24678" y="6124798"/>
                <a:ext cx="3501577" cy="3501577"/>
              </a:xfrm>
              <a:prstGeom prst="rect">
                <a:avLst/>
              </a:prstGeom>
              <a:ln w="38100">
                <a:solidFill>
                  <a:schemeClr val="tx2"/>
                </a:solidFill>
              </a:ln>
            </p:spPr>
          </p:pic>
          <p:cxnSp>
            <p:nvCxnSpPr>
              <p:cNvPr id="60" name="Straight Arrow Connector 59"/>
              <p:cNvCxnSpPr/>
              <p:nvPr/>
            </p:nvCxnSpPr>
            <p:spPr>
              <a:xfrm>
                <a:off x="2896241" y="5323300"/>
                <a:ext cx="0" cy="874393"/>
              </a:xfrm>
              <a:prstGeom prst="straightConnector1">
                <a:avLst/>
              </a:prstGeom>
              <a:ln w="381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" name="Rectangle 66"/>
            <p:cNvSpPr/>
            <p:nvPr/>
          </p:nvSpPr>
          <p:spPr>
            <a:xfrm>
              <a:off x="1441493" y="8988689"/>
              <a:ext cx="2944382" cy="477054"/>
            </a:xfrm>
            <a:prstGeom prst="rect">
              <a:avLst/>
            </a:prstGeom>
            <a:ln w="38100">
              <a:solidFill>
                <a:schemeClr val="tx2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500" b="1" dirty="0" smtClean="0">
                  <a:solidFill>
                    <a:srgbClr val="0D0F68"/>
                  </a:solidFill>
                  <a:latin typeface="Yeseva One"/>
                </a:rPr>
                <a:t>Yogurt</a:t>
              </a:r>
              <a:endParaRPr lang="en-US" sz="2500" b="1" dirty="0">
                <a:solidFill>
                  <a:srgbClr val="0D0F68"/>
                </a:solidFill>
                <a:latin typeface="Yeseva One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5794086" y="1921477"/>
            <a:ext cx="3563007" cy="7305739"/>
            <a:chOff x="5437787" y="2186394"/>
            <a:chExt cx="3563007" cy="7305739"/>
          </a:xfrm>
        </p:grpSpPr>
        <p:grpSp>
          <p:nvGrpSpPr>
            <p:cNvPr id="65" name="Group 64"/>
            <p:cNvGrpSpPr/>
            <p:nvPr/>
          </p:nvGrpSpPr>
          <p:grpSpPr>
            <a:xfrm>
              <a:off x="5437787" y="2186394"/>
              <a:ext cx="3563007" cy="6550797"/>
              <a:chOff x="5358809" y="1862145"/>
              <a:chExt cx="3574269" cy="7851530"/>
            </a:xfrm>
          </p:grpSpPr>
          <p:pic>
            <p:nvPicPr>
              <p:cNvPr id="62" name="Picture 61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58809" y="6133079"/>
                <a:ext cx="3574269" cy="3580596"/>
              </a:xfrm>
              <a:prstGeom prst="rect">
                <a:avLst/>
              </a:prstGeom>
              <a:ln w="38100">
                <a:solidFill>
                  <a:schemeClr val="tx2"/>
                </a:solidFill>
              </a:ln>
            </p:spPr>
          </p:pic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02039" y="1862145"/>
                <a:ext cx="3420060" cy="3420060"/>
              </a:xfrm>
              <a:prstGeom prst="rect">
                <a:avLst/>
              </a:prstGeom>
              <a:ln w="38100">
                <a:solidFill>
                  <a:schemeClr val="tx2"/>
                </a:solidFill>
              </a:ln>
            </p:spPr>
          </p:pic>
          <p:cxnSp>
            <p:nvCxnSpPr>
              <p:cNvPr id="64" name="Straight Arrow Connector 63"/>
              <p:cNvCxnSpPr/>
              <p:nvPr/>
            </p:nvCxnSpPr>
            <p:spPr>
              <a:xfrm>
                <a:off x="7169937" y="5282205"/>
                <a:ext cx="0" cy="874393"/>
              </a:xfrm>
              <a:prstGeom prst="straightConnector1">
                <a:avLst/>
              </a:prstGeom>
              <a:ln w="381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2" name="Rectangle 71"/>
            <p:cNvSpPr/>
            <p:nvPr/>
          </p:nvSpPr>
          <p:spPr>
            <a:xfrm>
              <a:off x="5621191" y="9015079"/>
              <a:ext cx="2944382" cy="477054"/>
            </a:xfrm>
            <a:prstGeom prst="rect">
              <a:avLst/>
            </a:prstGeom>
            <a:ln w="38100">
              <a:solidFill>
                <a:schemeClr val="tx2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500" b="1" dirty="0" err="1" smtClean="0">
                  <a:solidFill>
                    <a:srgbClr val="0D0F68"/>
                  </a:solidFill>
                  <a:latin typeface="Yeseva One"/>
                </a:rPr>
                <a:t>Labneh</a:t>
              </a:r>
              <a:r>
                <a:rPr lang="en-US" sz="2500" b="1" dirty="0" smtClean="0">
                  <a:solidFill>
                    <a:srgbClr val="0D0F68"/>
                  </a:solidFill>
                  <a:latin typeface="Yeseva One"/>
                </a:rPr>
                <a:t> Whey</a:t>
              </a:r>
              <a:endParaRPr lang="en-US" sz="2500" b="1" dirty="0">
                <a:solidFill>
                  <a:srgbClr val="0D0F68"/>
                </a:solidFill>
                <a:latin typeface="Yeseva One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10144780" y="1972743"/>
            <a:ext cx="7291282" cy="6876259"/>
            <a:chOff x="9817029" y="2589484"/>
            <a:chExt cx="7291282" cy="6876259"/>
          </a:xfrm>
        </p:grpSpPr>
        <p:grpSp>
          <p:nvGrpSpPr>
            <p:cNvPr id="55" name="Group 54"/>
            <p:cNvGrpSpPr/>
            <p:nvPr/>
          </p:nvGrpSpPr>
          <p:grpSpPr>
            <a:xfrm>
              <a:off x="9817029" y="2589484"/>
              <a:ext cx="7291282" cy="6184278"/>
              <a:chOff x="9486333" y="1329188"/>
              <a:chExt cx="8051351" cy="6615378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486333" y="1329188"/>
                <a:ext cx="3488254" cy="3459484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56480" y="4493465"/>
                <a:ext cx="3451101" cy="3451101"/>
              </a:xfrm>
              <a:prstGeom prst="rect">
                <a:avLst/>
              </a:prstGeom>
            </p:spPr>
          </p:pic>
          <p:sp>
            <p:nvSpPr>
              <p:cNvPr id="21" name="Circle: Hollow 4">
                <a:extLst>
                  <a:ext uri="{FF2B5EF4-FFF2-40B4-BE49-F238E27FC236}">
                    <a16:creationId xmlns="" xmlns:a16="http://schemas.microsoft.com/office/drawing/2014/main" id="{B4121765-8AE9-8B07-14B9-6DC33B15A6C9}"/>
                  </a:ext>
                </a:extLst>
              </p:cNvPr>
              <p:cNvSpPr/>
              <p:nvPr/>
            </p:nvSpPr>
            <p:spPr>
              <a:xfrm>
                <a:off x="13012985" y="5428811"/>
                <a:ext cx="434499" cy="434456"/>
              </a:xfrm>
              <a:prstGeom prst="donut">
                <a:avLst>
                  <a:gd name="adj" fmla="val 7114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993857" y="1356531"/>
                <a:ext cx="3543827" cy="3543828"/>
              </a:xfrm>
              <a:prstGeom prst="rect">
                <a:avLst/>
              </a:prstGeom>
            </p:spPr>
          </p:pic>
          <p:cxnSp>
            <p:nvCxnSpPr>
              <p:cNvPr id="38" name="Straight Arrow Connector 37"/>
              <p:cNvCxnSpPr>
                <a:stCxn id="21" idx="7"/>
              </p:cNvCxnSpPr>
              <p:nvPr/>
            </p:nvCxnSpPr>
            <p:spPr>
              <a:xfrm flipV="1">
                <a:off x="13383853" y="4503822"/>
                <a:ext cx="1297174" cy="988614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Circle: Hollow 4">
                <a:extLst>
                  <a:ext uri="{FF2B5EF4-FFF2-40B4-BE49-F238E27FC236}">
                    <a16:creationId xmlns="" xmlns:a16="http://schemas.microsoft.com/office/drawing/2014/main" id="{B4121765-8AE9-8B07-14B9-6DC33B15A6C9}"/>
                  </a:ext>
                </a:extLst>
              </p:cNvPr>
              <p:cNvSpPr/>
              <p:nvPr/>
            </p:nvSpPr>
            <p:spPr>
              <a:xfrm>
                <a:off x="12015932" y="2481022"/>
                <a:ext cx="434499" cy="434456"/>
              </a:xfrm>
              <a:prstGeom prst="donut">
                <a:avLst>
                  <a:gd name="adj" fmla="val 7114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1" name="Straight Arrow Connector 50"/>
              <p:cNvCxnSpPr>
                <a:stCxn id="44" idx="6"/>
              </p:cNvCxnSpPr>
              <p:nvPr/>
            </p:nvCxnSpPr>
            <p:spPr>
              <a:xfrm>
                <a:off x="12450431" y="2698250"/>
                <a:ext cx="1582009" cy="17851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3" name="Rectangle 72"/>
            <p:cNvSpPr/>
            <p:nvPr/>
          </p:nvSpPr>
          <p:spPr>
            <a:xfrm>
              <a:off x="12825537" y="8988689"/>
              <a:ext cx="2944382" cy="4770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500" b="1" dirty="0" smtClean="0">
                  <a:solidFill>
                    <a:srgbClr val="002060"/>
                  </a:solidFill>
                  <a:latin typeface="Yeseva One"/>
                </a:rPr>
                <a:t>Cheese Whey</a:t>
              </a:r>
              <a:endParaRPr lang="en-US" sz="2500" b="1" dirty="0">
                <a:solidFill>
                  <a:srgbClr val="002060"/>
                </a:solidFill>
                <a:latin typeface="Yeseva One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7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468569" y="186268"/>
            <a:ext cx="17278349" cy="9868495"/>
            <a:chOff x="0" y="-76200"/>
            <a:chExt cx="4274726" cy="2243667"/>
          </a:xfrm>
        </p:grpSpPr>
        <p:sp>
          <p:nvSpPr>
            <p:cNvPr id="4" name="Freeform 4"/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8" name="TextBox 6"/>
          <p:cNvSpPr txBox="1"/>
          <p:nvPr/>
        </p:nvSpPr>
        <p:spPr>
          <a:xfrm>
            <a:off x="4858727" y="494773"/>
            <a:ext cx="9959657" cy="15388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5000" dirty="0">
                <a:solidFill>
                  <a:srgbClr val="0D0F68"/>
                </a:solidFill>
                <a:latin typeface="Yeseva One"/>
              </a:rPr>
              <a:t>Biochemical Test Results </a:t>
            </a:r>
          </a:p>
          <a:p>
            <a:pPr algn="ctr"/>
            <a:r>
              <a:rPr lang="en-US" sz="5000" dirty="0">
                <a:solidFill>
                  <a:srgbClr val="0D0F68"/>
                </a:solidFill>
                <a:latin typeface="Yeseva One"/>
              </a:rPr>
              <a:t> </a:t>
            </a:r>
          </a:p>
        </p:txBody>
      </p:sp>
      <p:sp>
        <p:nvSpPr>
          <p:cNvPr id="15" name="TextBox 6"/>
          <p:cNvSpPr txBox="1"/>
          <p:nvPr/>
        </p:nvSpPr>
        <p:spPr>
          <a:xfrm>
            <a:off x="2466530" y="7694981"/>
            <a:ext cx="6994677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800" dirty="0" smtClean="0">
                <a:solidFill>
                  <a:srgbClr val="0D0F68"/>
                </a:solidFill>
                <a:latin typeface="Yeseva One"/>
              </a:rPr>
              <a:t>Catalase negative (no bubble )</a:t>
            </a:r>
          </a:p>
        </p:txBody>
      </p:sp>
      <p:sp>
        <p:nvSpPr>
          <p:cNvPr id="17" name="TextBox 6"/>
          <p:cNvSpPr txBox="1"/>
          <p:nvPr/>
        </p:nvSpPr>
        <p:spPr>
          <a:xfrm>
            <a:off x="9643049" y="7694980"/>
            <a:ext cx="7123811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800" dirty="0" smtClean="0">
                <a:solidFill>
                  <a:srgbClr val="0D0F68"/>
                </a:solidFill>
                <a:latin typeface="Yeseva One"/>
              </a:rPr>
              <a:t>Oxidase negative (no color change).</a:t>
            </a:r>
          </a:p>
        </p:txBody>
      </p:sp>
      <p:pic>
        <p:nvPicPr>
          <p:cNvPr id="13" name="Picture 12" descr="C:\Users\hp\OneDrive\سطح المكتب\الشاشة0909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720" y="2410616"/>
            <a:ext cx="5317811" cy="4968240"/>
          </a:xfrm>
          <a:prstGeom prst="rect">
            <a:avLst/>
          </a:prstGeom>
          <a:solidFill>
            <a:schemeClr val="tx2"/>
          </a:solidFill>
          <a:ln w="38100">
            <a:solidFill>
              <a:schemeClr val="tx2"/>
            </a:solidFill>
          </a:ln>
        </p:spPr>
      </p:pic>
      <p:pic>
        <p:nvPicPr>
          <p:cNvPr id="14" name="Picture 13" descr="C:\Users\hp\Downloads\149 (1)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741" y="2410616"/>
            <a:ext cx="5517659" cy="4907405"/>
          </a:xfrm>
          <a:prstGeom prst="rect">
            <a:avLst/>
          </a:prstGeom>
          <a:solidFill>
            <a:schemeClr val="tx2"/>
          </a:solidFill>
          <a:ln w="38100">
            <a:solidFill>
              <a:schemeClr val="tx2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4555" y="8775215"/>
            <a:ext cx="9144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en-US" sz="3000" dirty="0" smtClean="0">
                <a:solidFill>
                  <a:schemeClr val="tx2"/>
                </a:solidFill>
                <a:latin typeface="Yeseva One"/>
              </a:rPr>
              <a:t> </a:t>
            </a:r>
            <a:r>
              <a:rPr lang="en-US" sz="3000" dirty="0" smtClean="0">
                <a:solidFill>
                  <a:srgbClr val="002060"/>
                </a:solidFill>
                <a:latin typeface="Yeseva One"/>
              </a:rPr>
              <a:t>Its confirmed as </a:t>
            </a:r>
            <a:r>
              <a:rPr lang="en-US" sz="3000" i="1" dirty="0" smtClean="0">
                <a:solidFill>
                  <a:srgbClr val="002060"/>
                </a:solidFill>
                <a:latin typeface="Yeseva One"/>
              </a:rPr>
              <a:t>lactobacillus.</a:t>
            </a:r>
            <a:endParaRPr lang="en-US" sz="3000" i="1" dirty="0">
              <a:solidFill>
                <a:srgbClr val="002060"/>
              </a:solidFill>
              <a:latin typeface="Yeseva One"/>
            </a:endParaRPr>
          </a:p>
        </p:txBody>
      </p:sp>
    </p:spTree>
    <p:extLst>
      <p:ext uri="{BB962C8B-B14F-4D97-AF65-F5344CB8AC3E}">
        <p14:creationId xmlns:p14="http://schemas.microsoft.com/office/powerpoint/2010/main" val="131526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5955667" y="258763"/>
            <a:ext cx="6391665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>
                <a:solidFill>
                  <a:srgbClr val="0D0F68"/>
                </a:solidFill>
                <a:latin typeface="Yeseva One"/>
                <a:ea typeface="Yeseva One"/>
                <a:cs typeface="Yeseva One"/>
                <a:sym typeface="Yeseva One"/>
              </a:rPr>
              <a:t>Outline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3037430" y="2360695"/>
            <a:ext cx="13204537" cy="1217823"/>
            <a:chOff x="0" y="0"/>
            <a:chExt cx="3477738" cy="320744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3477738" cy="320744"/>
            </a:xfrm>
            <a:custGeom>
              <a:avLst/>
              <a:gdLst/>
              <a:ahLst/>
              <a:cxnLst/>
              <a:rect l="l" t="t" r="r" b="b"/>
              <a:pathLst>
                <a:path w="3477738" h="320744">
                  <a:moveTo>
                    <a:pt x="29902" y="0"/>
                  </a:moveTo>
                  <a:lnTo>
                    <a:pt x="3447836" y="0"/>
                  </a:lnTo>
                  <a:cubicBezTo>
                    <a:pt x="3464351" y="0"/>
                    <a:pt x="3477738" y="13387"/>
                    <a:pt x="3477738" y="29902"/>
                  </a:cubicBezTo>
                  <a:lnTo>
                    <a:pt x="3477738" y="290842"/>
                  </a:lnTo>
                  <a:cubicBezTo>
                    <a:pt x="3477738" y="298772"/>
                    <a:pt x="3474588" y="306378"/>
                    <a:pt x="3468980" y="311986"/>
                  </a:cubicBezTo>
                  <a:cubicBezTo>
                    <a:pt x="3463372" y="317593"/>
                    <a:pt x="3455767" y="320744"/>
                    <a:pt x="3447836" y="320744"/>
                  </a:cubicBezTo>
                  <a:lnTo>
                    <a:pt x="29902" y="320744"/>
                  </a:lnTo>
                  <a:cubicBezTo>
                    <a:pt x="21971" y="320744"/>
                    <a:pt x="14366" y="317593"/>
                    <a:pt x="8758" y="311986"/>
                  </a:cubicBezTo>
                  <a:cubicBezTo>
                    <a:pt x="3150" y="306378"/>
                    <a:pt x="0" y="298772"/>
                    <a:pt x="0" y="290842"/>
                  </a:cubicBezTo>
                  <a:lnTo>
                    <a:pt x="0" y="29902"/>
                  </a:lnTo>
                  <a:cubicBezTo>
                    <a:pt x="0" y="13387"/>
                    <a:pt x="13387" y="0"/>
                    <a:pt x="29902" y="0"/>
                  </a:cubicBezTo>
                  <a:close/>
                </a:path>
              </a:pathLst>
            </a:custGeom>
            <a:solidFill>
              <a:srgbClr val="0D0F68"/>
            </a:solidFill>
            <a:ln cap="rnd">
              <a:noFill/>
              <a:prstDash val="dash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76200"/>
              <a:ext cx="3477738" cy="3969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3991317" y="2455257"/>
            <a:ext cx="1794274" cy="857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 b="1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01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6167718" y="2561619"/>
            <a:ext cx="8310282" cy="12048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4900"/>
              </a:lnSpc>
            </a:pPr>
            <a:r>
              <a:rPr lang="en-US" sz="4500" dirty="0">
                <a:solidFill>
                  <a:srgbClr val="FFFFFF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Introduction and overview</a:t>
            </a:r>
          </a:p>
          <a:p>
            <a:pPr algn="l">
              <a:lnSpc>
                <a:spcPts val="4900"/>
              </a:lnSpc>
            </a:pPr>
            <a:endParaRPr lang="en-US" sz="3500" dirty="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3" name="Group 13"/>
          <p:cNvGrpSpPr/>
          <p:nvPr/>
        </p:nvGrpSpPr>
        <p:grpSpPr>
          <a:xfrm>
            <a:off x="3068368" y="4103341"/>
            <a:ext cx="13213579" cy="951812"/>
            <a:chOff x="0" y="0"/>
            <a:chExt cx="3480120" cy="250683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3480120" cy="250683"/>
            </a:xfrm>
            <a:custGeom>
              <a:avLst/>
              <a:gdLst/>
              <a:ahLst/>
              <a:cxnLst/>
              <a:rect l="l" t="t" r="r" b="b"/>
              <a:pathLst>
                <a:path w="3480120" h="250683">
                  <a:moveTo>
                    <a:pt x="29881" y="0"/>
                  </a:moveTo>
                  <a:lnTo>
                    <a:pt x="3450239" y="0"/>
                  </a:lnTo>
                  <a:cubicBezTo>
                    <a:pt x="3466741" y="0"/>
                    <a:pt x="3480120" y="13378"/>
                    <a:pt x="3480120" y="29881"/>
                  </a:cubicBezTo>
                  <a:lnTo>
                    <a:pt x="3480120" y="220802"/>
                  </a:lnTo>
                  <a:cubicBezTo>
                    <a:pt x="3480120" y="228727"/>
                    <a:pt x="3476971" y="236327"/>
                    <a:pt x="3471368" y="241931"/>
                  </a:cubicBezTo>
                  <a:cubicBezTo>
                    <a:pt x="3465764" y="247535"/>
                    <a:pt x="3458163" y="250683"/>
                    <a:pt x="3450239" y="250683"/>
                  </a:cubicBezTo>
                  <a:lnTo>
                    <a:pt x="29881" y="250683"/>
                  </a:lnTo>
                  <a:cubicBezTo>
                    <a:pt x="13378" y="250683"/>
                    <a:pt x="0" y="237305"/>
                    <a:pt x="0" y="220802"/>
                  </a:cubicBezTo>
                  <a:lnTo>
                    <a:pt x="0" y="29881"/>
                  </a:lnTo>
                  <a:cubicBezTo>
                    <a:pt x="0" y="13378"/>
                    <a:pt x="13378" y="0"/>
                    <a:pt x="29881" y="0"/>
                  </a:cubicBezTo>
                  <a:close/>
                </a:path>
              </a:pathLst>
            </a:custGeom>
            <a:solidFill>
              <a:srgbClr val="65A4C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76200"/>
              <a:ext cx="3480120" cy="32688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3991317" y="4229021"/>
            <a:ext cx="1790704" cy="857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 b="1">
                <a:solidFill>
                  <a:srgbClr val="0D0F68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02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6167718" y="4265058"/>
            <a:ext cx="9496221" cy="6283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900"/>
              </a:lnSpc>
            </a:pPr>
            <a:r>
              <a:rPr lang="en-US" sz="45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Methodology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3037430" y="5551065"/>
            <a:ext cx="13178317" cy="1217823"/>
            <a:chOff x="0" y="0"/>
            <a:chExt cx="3470832" cy="320744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3470832" cy="320744"/>
            </a:xfrm>
            <a:custGeom>
              <a:avLst/>
              <a:gdLst/>
              <a:ahLst/>
              <a:cxnLst/>
              <a:rect l="l" t="t" r="r" b="b"/>
              <a:pathLst>
                <a:path w="3470832" h="320744">
                  <a:moveTo>
                    <a:pt x="29961" y="0"/>
                  </a:moveTo>
                  <a:lnTo>
                    <a:pt x="3440871" y="0"/>
                  </a:lnTo>
                  <a:cubicBezTo>
                    <a:pt x="3448817" y="0"/>
                    <a:pt x="3456438" y="3157"/>
                    <a:pt x="3462057" y="8775"/>
                  </a:cubicBezTo>
                  <a:cubicBezTo>
                    <a:pt x="3467676" y="14394"/>
                    <a:pt x="3470832" y="22015"/>
                    <a:pt x="3470832" y="29961"/>
                  </a:cubicBezTo>
                  <a:lnTo>
                    <a:pt x="3470832" y="290782"/>
                  </a:lnTo>
                  <a:cubicBezTo>
                    <a:pt x="3470832" y="307329"/>
                    <a:pt x="3457418" y="320744"/>
                    <a:pt x="3440871" y="320744"/>
                  </a:cubicBezTo>
                  <a:lnTo>
                    <a:pt x="29961" y="320744"/>
                  </a:lnTo>
                  <a:cubicBezTo>
                    <a:pt x="22015" y="320744"/>
                    <a:pt x="14394" y="317587"/>
                    <a:pt x="8775" y="311968"/>
                  </a:cubicBezTo>
                  <a:cubicBezTo>
                    <a:pt x="3157" y="306349"/>
                    <a:pt x="0" y="298729"/>
                    <a:pt x="0" y="290782"/>
                  </a:cubicBezTo>
                  <a:lnTo>
                    <a:pt x="0" y="29961"/>
                  </a:lnTo>
                  <a:cubicBezTo>
                    <a:pt x="0" y="22015"/>
                    <a:pt x="3157" y="14394"/>
                    <a:pt x="8775" y="8775"/>
                  </a:cubicBezTo>
                  <a:cubicBezTo>
                    <a:pt x="14394" y="3157"/>
                    <a:pt x="22015" y="0"/>
                    <a:pt x="29961" y="0"/>
                  </a:cubicBezTo>
                  <a:close/>
                </a:path>
              </a:pathLst>
            </a:custGeom>
            <a:solidFill>
              <a:srgbClr val="0D0F68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76200"/>
              <a:ext cx="3470832" cy="3969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3887765" y="5636101"/>
            <a:ext cx="1794274" cy="866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300"/>
              </a:lnSpc>
            </a:pPr>
            <a:r>
              <a:rPr lang="en-US" sz="4500" b="1" dirty="0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03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6167718" y="5722515"/>
            <a:ext cx="9515153" cy="12567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900"/>
              </a:lnSpc>
            </a:pPr>
            <a:r>
              <a:rPr lang="en-US" sz="4500" dirty="0">
                <a:solidFill>
                  <a:srgbClr val="FFFFFF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Results and discussions</a:t>
            </a:r>
          </a:p>
          <a:p>
            <a:pPr algn="l">
              <a:lnSpc>
                <a:spcPts val="4900"/>
              </a:lnSpc>
            </a:pPr>
            <a:endParaRPr lang="en-US" sz="3500" dirty="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36" name="Group 23"/>
          <p:cNvGrpSpPr/>
          <p:nvPr/>
        </p:nvGrpSpPr>
        <p:grpSpPr>
          <a:xfrm>
            <a:off x="3090110" y="7235770"/>
            <a:ext cx="13204537" cy="1775037"/>
            <a:chOff x="0" y="0"/>
            <a:chExt cx="3477738" cy="320744"/>
          </a:xfrm>
        </p:grpSpPr>
        <p:sp>
          <p:nvSpPr>
            <p:cNvPr id="37" name="Freeform 24"/>
            <p:cNvSpPr/>
            <p:nvPr/>
          </p:nvSpPr>
          <p:spPr>
            <a:xfrm>
              <a:off x="0" y="0"/>
              <a:ext cx="3477738" cy="320744"/>
            </a:xfrm>
            <a:custGeom>
              <a:avLst/>
              <a:gdLst/>
              <a:ahLst/>
              <a:cxnLst/>
              <a:rect l="l" t="t" r="r" b="b"/>
              <a:pathLst>
                <a:path w="3477738" h="320744">
                  <a:moveTo>
                    <a:pt x="29902" y="0"/>
                  </a:moveTo>
                  <a:lnTo>
                    <a:pt x="3447836" y="0"/>
                  </a:lnTo>
                  <a:cubicBezTo>
                    <a:pt x="3464351" y="0"/>
                    <a:pt x="3477738" y="13387"/>
                    <a:pt x="3477738" y="29902"/>
                  </a:cubicBezTo>
                  <a:lnTo>
                    <a:pt x="3477738" y="290842"/>
                  </a:lnTo>
                  <a:cubicBezTo>
                    <a:pt x="3477738" y="298772"/>
                    <a:pt x="3474588" y="306378"/>
                    <a:pt x="3468980" y="311986"/>
                  </a:cubicBezTo>
                  <a:cubicBezTo>
                    <a:pt x="3463372" y="317593"/>
                    <a:pt x="3455767" y="320744"/>
                    <a:pt x="3447836" y="320744"/>
                  </a:cubicBezTo>
                  <a:lnTo>
                    <a:pt x="29902" y="320744"/>
                  </a:lnTo>
                  <a:cubicBezTo>
                    <a:pt x="21971" y="320744"/>
                    <a:pt x="14366" y="317593"/>
                    <a:pt x="8758" y="311986"/>
                  </a:cubicBezTo>
                  <a:cubicBezTo>
                    <a:pt x="3150" y="306378"/>
                    <a:pt x="0" y="298772"/>
                    <a:pt x="0" y="290842"/>
                  </a:cubicBezTo>
                  <a:lnTo>
                    <a:pt x="0" y="29902"/>
                  </a:lnTo>
                  <a:cubicBezTo>
                    <a:pt x="0" y="13387"/>
                    <a:pt x="13387" y="0"/>
                    <a:pt x="29902" y="0"/>
                  </a:cubicBezTo>
                  <a:close/>
                </a:path>
              </a:pathLst>
            </a:custGeom>
            <a:solidFill>
              <a:srgbClr val="65A4CD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Box 25"/>
            <p:cNvSpPr txBox="1"/>
            <p:nvPr/>
          </p:nvSpPr>
          <p:spPr>
            <a:xfrm>
              <a:off x="0" y="-76200"/>
              <a:ext cx="3477738" cy="3969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9" name="TextBox 26"/>
          <p:cNvSpPr txBox="1"/>
          <p:nvPr/>
        </p:nvSpPr>
        <p:spPr>
          <a:xfrm>
            <a:off x="3892566" y="7694663"/>
            <a:ext cx="1789473" cy="857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 b="1" dirty="0">
                <a:solidFill>
                  <a:srgbClr val="0D0F68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04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167718" y="7426369"/>
            <a:ext cx="7967382" cy="1349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900"/>
              </a:lnSpc>
            </a:pPr>
            <a:r>
              <a:rPr lang="en-US" sz="45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Scale Up, Conclusion and Recommendation.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3978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533400" y="39134"/>
            <a:ext cx="17278349" cy="9868495"/>
            <a:chOff x="0" y="-76200"/>
            <a:chExt cx="4274726" cy="2243667"/>
          </a:xfrm>
        </p:grpSpPr>
        <p:sp>
          <p:nvSpPr>
            <p:cNvPr id="4" name="Freeform 4"/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8" name="TextBox 6"/>
          <p:cNvSpPr txBox="1"/>
          <p:nvPr/>
        </p:nvSpPr>
        <p:spPr>
          <a:xfrm>
            <a:off x="4381140" y="184687"/>
            <a:ext cx="9959657" cy="15388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5000" dirty="0" smtClean="0">
                <a:solidFill>
                  <a:srgbClr val="0D0F68"/>
                </a:solidFill>
                <a:latin typeface="Yeseva One"/>
              </a:rPr>
              <a:t>Growth Rate Results </a:t>
            </a:r>
            <a:endParaRPr lang="en-US" sz="5000" dirty="0">
              <a:solidFill>
                <a:srgbClr val="0D0F68"/>
              </a:solidFill>
              <a:latin typeface="Yeseva One"/>
            </a:endParaRPr>
          </a:p>
          <a:p>
            <a:pPr algn="ctr"/>
            <a:r>
              <a:rPr lang="en-US" sz="5000" dirty="0">
                <a:solidFill>
                  <a:srgbClr val="0D0F68"/>
                </a:solidFill>
                <a:latin typeface="Yeseva One"/>
              </a:rPr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1140" y="1452179"/>
            <a:ext cx="9715860" cy="5976628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4600574" y="7478920"/>
            <a:ext cx="9144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  <a:latin typeface="Yeseva One" panose="020B0604020202020204" charset="0"/>
              </a:rPr>
              <a:t>Growth rate curve for LAB in MRS broth at </a:t>
            </a:r>
            <a:r>
              <a:rPr lang="en-US" sz="2800" dirty="0" smtClean="0">
                <a:solidFill>
                  <a:srgbClr val="002060"/>
                </a:solidFill>
                <a:latin typeface="Yeseva One" panose="020B0604020202020204" charset="0"/>
              </a:rPr>
              <a:t>37°C. </a:t>
            </a:r>
            <a:endParaRPr lang="en-US" sz="2800" i="1" dirty="0">
              <a:solidFill>
                <a:srgbClr val="002060"/>
              </a:solidFill>
              <a:latin typeface="Yeseva One" panose="020B060402020202020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24000" y="8338111"/>
            <a:ext cx="147066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en-US" sz="2500" dirty="0" smtClean="0">
                <a:solidFill>
                  <a:srgbClr val="0D0F68"/>
                </a:solidFill>
                <a:latin typeface="Yeseva One"/>
              </a:rPr>
              <a:t> </a:t>
            </a:r>
            <a:r>
              <a:rPr lang="en-US" sz="2600" dirty="0" smtClean="0">
                <a:solidFill>
                  <a:srgbClr val="0D0F68"/>
                </a:solidFill>
                <a:latin typeface="Yeseva One"/>
              </a:rPr>
              <a:t>This </a:t>
            </a:r>
            <a:r>
              <a:rPr lang="en-US" sz="2600" dirty="0">
                <a:solidFill>
                  <a:srgbClr val="0D0F68"/>
                </a:solidFill>
                <a:latin typeface="Yeseva One"/>
              </a:rPr>
              <a:t>process presents a significant challenge because it is performed frequently due to contamination, which leads us to repeat the isolation process from the </a:t>
            </a:r>
            <a:r>
              <a:rPr lang="en-US" sz="2600" dirty="0" smtClean="0">
                <a:solidFill>
                  <a:srgbClr val="0D0F68"/>
                </a:solidFill>
                <a:latin typeface="Yeseva One"/>
              </a:rPr>
              <a:t>beginning. </a:t>
            </a:r>
            <a:endParaRPr lang="en-US" sz="2600" dirty="0">
              <a:solidFill>
                <a:srgbClr val="0D0F68"/>
              </a:solidFill>
              <a:latin typeface="Yeseva One"/>
            </a:endParaRPr>
          </a:p>
        </p:txBody>
      </p:sp>
    </p:spTree>
    <p:extLst>
      <p:ext uri="{BB962C8B-B14F-4D97-AF65-F5344CB8AC3E}">
        <p14:creationId xmlns:p14="http://schemas.microsoft.com/office/powerpoint/2010/main" val="61462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620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0" y="405036"/>
            <a:ext cx="17778323" cy="9868495"/>
            <a:chOff x="0" y="-76200"/>
            <a:chExt cx="4274726" cy="2243667"/>
          </a:xfrm>
        </p:grpSpPr>
        <p:sp>
          <p:nvSpPr>
            <p:cNvPr id="4" name="Freeform 4"/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8" name="TextBox 6"/>
          <p:cNvSpPr txBox="1"/>
          <p:nvPr/>
        </p:nvSpPr>
        <p:spPr>
          <a:xfrm>
            <a:off x="4415468" y="789542"/>
            <a:ext cx="11461513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dirty="0" smtClean="0">
                <a:solidFill>
                  <a:srgbClr val="0D0F68"/>
                </a:solidFill>
                <a:latin typeface="Yeseva One"/>
              </a:rPr>
              <a:t>LA Production by Mixed Culture Results </a:t>
            </a:r>
            <a:endParaRPr lang="en-US" sz="4000" dirty="0">
              <a:solidFill>
                <a:srgbClr val="0D0F68"/>
              </a:solidFill>
              <a:latin typeface="Yeseva One"/>
            </a:endParaRPr>
          </a:p>
          <a:p>
            <a:pPr algn="ctr"/>
            <a:r>
              <a:rPr lang="en-US" sz="4000" dirty="0">
                <a:solidFill>
                  <a:srgbClr val="0D0F68"/>
                </a:solidFill>
                <a:latin typeface="Yeseva One"/>
              </a:rPr>
              <a:t>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133600" y="2504405"/>
            <a:ext cx="15644722" cy="5696693"/>
            <a:chOff x="1141215" y="2342395"/>
            <a:chExt cx="15644722" cy="5696693"/>
          </a:xfrm>
        </p:grpSpPr>
        <p:grpSp>
          <p:nvGrpSpPr>
            <p:cNvPr id="11" name="Group 10"/>
            <p:cNvGrpSpPr/>
            <p:nvPr/>
          </p:nvGrpSpPr>
          <p:grpSpPr>
            <a:xfrm>
              <a:off x="2642948" y="2342395"/>
              <a:ext cx="13986850" cy="2636203"/>
              <a:chOff x="8307888" y="4969825"/>
              <a:chExt cx="12485822" cy="2636203"/>
            </a:xfrm>
          </p:grpSpPr>
          <p:sp>
            <p:nvSpPr>
              <p:cNvPr id="12" name="TextBox 6"/>
              <p:cNvSpPr txBox="1"/>
              <p:nvPr/>
            </p:nvSpPr>
            <p:spPr>
              <a:xfrm>
                <a:off x="8375910" y="4988767"/>
                <a:ext cx="12417800" cy="738344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3600" b="1" dirty="0">
                    <a:solidFill>
                      <a:srgbClr val="002060"/>
                    </a:solidFill>
                    <a:latin typeface="Yeseva One" panose="020B060402020202020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Effect of pH Adjustment on LA Production</a:t>
                </a:r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8642381" y="4969825"/>
                <a:ext cx="1153834" cy="938719"/>
                <a:chOff x="8642381" y="4969825"/>
                <a:chExt cx="1153834" cy="938719"/>
              </a:xfrm>
            </p:grpSpPr>
            <p:sp>
              <p:nvSpPr>
                <p:cNvPr id="19" name="Freeform 7"/>
                <p:cNvSpPr/>
                <p:nvPr/>
              </p:nvSpPr>
              <p:spPr>
                <a:xfrm>
                  <a:off x="8642381" y="4971929"/>
                  <a:ext cx="1153834" cy="9366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2800" h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0D0F68"/>
                </a:solidFill>
              </p:spPr>
              <p:txBody>
                <a:bodyPr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8990698" y="4969825"/>
                  <a:ext cx="457200" cy="93871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5500" dirty="0" smtClean="0">
                      <a:solidFill>
                        <a:schemeClr val="bg1"/>
                      </a:solidFill>
                      <a:latin typeface="Yeseva One"/>
                    </a:rPr>
                    <a:t>1</a:t>
                  </a:r>
                  <a:endParaRPr lang="en-US" sz="5500" dirty="0">
                    <a:solidFill>
                      <a:schemeClr val="bg1"/>
                    </a:solidFill>
                    <a:latin typeface="Yeseva One"/>
                  </a:endParaRPr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8632360" y="6500225"/>
                <a:ext cx="1163856" cy="1105803"/>
                <a:chOff x="8647600" y="4534425"/>
                <a:chExt cx="1163856" cy="1105803"/>
              </a:xfrm>
            </p:grpSpPr>
            <p:sp>
              <p:nvSpPr>
                <p:cNvPr id="16" name="Freeform 7"/>
                <p:cNvSpPr/>
                <p:nvPr/>
              </p:nvSpPr>
              <p:spPr>
                <a:xfrm>
                  <a:off x="8647600" y="4534425"/>
                  <a:ext cx="1163856" cy="11058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2800" h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0D0F68"/>
                </a:solidFill>
              </p:spPr>
              <p:txBody>
                <a:bodyPr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9005937" y="4586139"/>
                  <a:ext cx="457200" cy="93871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5500" dirty="0" smtClean="0">
                      <a:solidFill>
                        <a:schemeClr val="bg1"/>
                      </a:solidFill>
                      <a:latin typeface="Yeseva One"/>
                    </a:rPr>
                    <a:t>2</a:t>
                  </a:r>
                  <a:endParaRPr lang="en-US" sz="5500" dirty="0">
                    <a:solidFill>
                      <a:schemeClr val="bg1"/>
                    </a:solidFill>
                    <a:latin typeface="Yeseva One"/>
                  </a:endParaRPr>
                </a:p>
              </p:txBody>
            </p:sp>
          </p:grpSp>
          <p:sp>
            <p:nvSpPr>
              <p:cNvPr id="15" name="Rectangle 14"/>
              <p:cNvSpPr/>
              <p:nvPr/>
            </p:nvSpPr>
            <p:spPr>
              <a:xfrm>
                <a:off x="8307888" y="6508393"/>
                <a:ext cx="11318140" cy="8306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3600" b="1" dirty="0">
                    <a:solidFill>
                      <a:srgbClr val="002060"/>
                    </a:solidFill>
                    <a:latin typeface="Yeseva One" panose="020B060402020202020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Effect of Nutrient on LA Production</a:t>
                </a: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1141215" y="5477040"/>
              <a:ext cx="15644722" cy="2562048"/>
              <a:chOff x="6982556" y="4524473"/>
              <a:chExt cx="13965776" cy="2562048"/>
            </a:xfrm>
          </p:grpSpPr>
          <p:sp>
            <p:nvSpPr>
              <p:cNvPr id="22" name="TextBox 6"/>
              <p:cNvSpPr txBox="1"/>
              <p:nvPr/>
            </p:nvSpPr>
            <p:spPr>
              <a:xfrm>
                <a:off x="8530532" y="4572183"/>
                <a:ext cx="12417800" cy="738344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3600" b="1" dirty="0">
                    <a:solidFill>
                      <a:srgbClr val="002060"/>
                    </a:solidFill>
                    <a:latin typeface="Yeseva One" panose="020B0604020202020204" charset="0"/>
                  </a:rPr>
                  <a:t>Effect of </a:t>
                </a:r>
                <a:r>
                  <a:rPr lang="en-US" sz="3600" b="1" dirty="0" smtClean="0">
                    <a:solidFill>
                      <a:srgbClr val="002060"/>
                    </a:solidFill>
                    <a:latin typeface="Yeseva One" panose="020B0604020202020204" charset="0"/>
                  </a:rPr>
                  <a:t>Nitrogen Source (Yeast &amp; Peptone)</a:t>
                </a:r>
                <a:endParaRPr lang="en-US" sz="3600" b="1" dirty="0">
                  <a:solidFill>
                    <a:srgbClr val="002060"/>
                  </a:solidFill>
                  <a:latin typeface="Yeseva One" panose="020B0604020202020204" charset="0"/>
                </a:endParaRPr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8647599" y="4524473"/>
                <a:ext cx="1148616" cy="1105803"/>
                <a:chOff x="8647599" y="4524473"/>
                <a:chExt cx="1148616" cy="1105803"/>
              </a:xfrm>
            </p:grpSpPr>
            <p:sp>
              <p:nvSpPr>
                <p:cNvPr id="28" name="Freeform 7"/>
                <p:cNvSpPr/>
                <p:nvPr/>
              </p:nvSpPr>
              <p:spPr>
                <a:xfrm>
                  <a:off x="8647599" y="4524473"/>
                  <a:ext cx="1148616" cy="11058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2800" h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0D0F68"/>
                </a:solidFill>
              </p:spPr>
              <p:txBody>
                <a:bodyPr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9005936" y="4588841"/>
                  <a:ext cx="457200" cy="93871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5500" dirty="0" smtClean="0">
                      <a:solidFill>
                        <a:schemeClr val="bg1"/>
                      </a:solidFill>
                      <a:latin typeface="Yeseva One"/>
                    </a:rPr>
                    <a:t>3</a:t>
                  </a:r>
                  <a:endParaRPr lang="en-US" sz="5500" dirty="0">
                    <a:solidFill>
                      <a:schemeClr val="bg1"/>
                    </a:solidFill>
                    <a:latin typeface="Yeseva One"/>
                  </a:endParaRPr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8647599" y="5980718"/>
                <a:ext cx="1163856" cy="1105803"/>
                <a:chOff x="8662839" y="4014918"/>
                <a:chExt cx="1163856" cy="1105803"/>
              </a:xfrm>
            </p:grpSpPr>
            <p:sp>
              <p:nvSpPr>
                <p:cNvPr id="26" name="Freeform 7"/>
                <p:cNvSpPr/>
                <p:nvPr/>
              </p:nvSpPr>
              <p:spPr>
                <a:xfrm>
                  <a:off x="8662839" y="4014918"/>
                  <a:ext cx="1163856" cy="11058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2800" h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0D0F68"/>
                </a:solidFill>
              </p:spPr>
              <p:txBody>
                <a:bodyPr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9008547" y="4054658"/>
                  <a:ext cx="457200" cy="93871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5500" dirty="0" smtClean="0">
                      <a:solidFill>
                        <a:schemeClr val="bg1"/>
                      </a:solidFill>
                      <a:latin typeface="Yeseva One"/>
                    </a:rPr>
                    <a:t>4</a:t>
                  </a:r>
                  <a:endParaRPr lang="en-US" sz="5500" dirty="0">
                    <a:solidFill>
                      <a:schemeClr val="bg1"/>
                    </a:solidFill>
                    <a:latin typeface="Yeseva One"/>
                  </a:endParaRPr>
                </a:p>
              </p:txBody>
            </p:sp>
          </p:grpSp>
          <p:sp>
            <p:nvSpPr>
              <p:cNvPr id="25" name="Rectangle 24"/>
              <p:cNvSpPr/>
              <p:nvPr/>
            </p:nvSpPr>
            <p:spPr>
              <a:xfrm>
                <a:off x="6982556" y="5980337"/>
                <a:ext cx="13673931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3600" b="1" dirty="0">
                    <a:solidFill>
                      <a:srgbClr val="002060"/>
                    </a:solidFill>
                    <a:latin typeface="Yeseva One" panose="020B0604020202020204" charset="0"/>
                  </a:rPr>
                  <a:t>Effect of </a:t>
                </a:r>
                <a:r>
                  <a:rPr lang="en-US" sz="3600" b="1" dirty="0" smtClean="0">
                    <a:solidFill>
                      <a:srgbClr val="002060"/>
                    </a:solidFill>
                    <a:latin typeface="Yeseva One" panose="020B0604020202020204" charset="0"/>
                  </a:rPr>
                  <a:t>Protein on LA Production</a:t>
                </a:r>
                <a:endParaRPr lang="en-US" sz="3600" b="1" dirty="0">
                  <a:solidFill>
                    <a:srgbClr val="002060"/>
                  </a:solidFill>
                  <a:latin typeface="Yeseva One" panose="020B0604020202020204" charset="0"/>
                </a:endParaRPr>
              </a:p>
            </p:txBody>
          </p:sp>
        </p:grpSp>
      </p:grpSp>
      <p:sp>
        <p:nvSpPr>
          <p:cNvPr id="30" name="Freeform 7"/>
          <p:cNvSpPr/>
          <p:nvPr/>
        </p:nvSpPr>
        <p:spPr>
          <a:xfrm>
            <a:off x="4052991" y="8617559"/>
            <a:ext cx="1303773" cy="1105803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338232" y="8729527"/>
            <a:ext cx="607859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500" dirty="0" smtClean="0">
                <a:solidFill>
                  <a:schemeClr val="bg1"/>
                </a:solidFill>
                <a:latin typeface="Yeseva One"/>
              </a:rPr>
              <a:t>5</a:t>
            </a:r>
            <a:endParaRPr lang="en-US" sz="5500" dirty="0">
              <a:solidFill>
                <a:schemeClr val="bg1"/>
              </a:solidFill>
              <a:latin typeface="Yeseva One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133600" y="8740507"/>
            <a:ext cx="15317792" cy="830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2060"/>
                </a:solidFill>
                <a:latin typeface="Yeseva One" panose="020B0604020202020204" charset="0"/>
              </a:rPr>
              <a:t>Effect of Different Carbon </a:t>
            </a:r>
            <a:r>
              <a:rPr lang="en-US" sz="3600" b="1" dirty="0" smtClean="0">
                <a:solidFill>
                  <a:srgbClr val="002060"/>
                </a:solidFill>
                <a:latin typeface="Yeseva One" panose="020B0604020202020204" charset="0"/>
              </a:rPr>
              <a:t>Source</a:t>
            </a:r>
            <a:endParaRPr lang="en-US" sz="3600" b="1" dirty="0">
              <a:solidFill>
                <a:srgbClr val="002060"/>
              </a:solidFill>
              <a:latin typeface="Yeseva One" panose="020B060402020202020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00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0" y="85440"/>
            <a:ext cx="17778323" cy="9868495"/>
            <a:chOff x="0" y="-76200"/>
            <a:chExt cx="4274726" cy="2243667"/>
          </a:xfrm>
        </p:grpSpPr>
        <p:sp>
          <p:nvSpPr>
            <p:cNvPr id="4" name="Freeform 4"/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8" name="TextBox 6"/>
          <p:cNvSpPr txBox="1"/>
          <p:nvPr/>
        </p:nvSpPr>
        <p:spPr>
          <a:xfrm>
            <a:off x="1676400" y="258193"/>
            <a:ext cx="15103357" cy="8204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D0F68"/>
                </a:solidFill>
                <a:latin typeface="Yeseva One"/>
              </a:rPr>
              <a:t>LA Production </a:t>
            </a:r>
            <a:r>
              <a:rPr lang="en-US" sz="4000" dirty="0" smtClean="0">
                <a:solidFill>
                  <a:srgbClr val="0D0F68"/>
                </a:solidFill>
                <a:latin typeface="Yeseva One"/>
              </a:rPr>
              <a:t>by Mixed Culture - </a:t>
            </a:r>
            <a:r>
              <a:rPr lang="en-US" sz="4000" dirty="0" smtClean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Effect </a:t>
            </a:r>
            <a:r>
              <a:rPr lang="en-US" sz="4000" dirty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pH </a:t>
            </a:r>
            <a:r>
              <a:rPr lang="en-US" sz="4000" dirty="0" smtClean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Adjustment</a:t>
            </a:r>
            <a:endParaRPr lang="en-US" sz="4000" dirty="0">
              <a:solidFill>
                <a:srgbClr val="0D0F68"/>
              </a:solidFill>
              <a:latin typeface="Yeseva One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76400" y="8806136"/>
            <a:ext cx="5955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2000" dirty="0" err="1" smtClean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labneh</a:t>
            </a:r>
            <a:r>
              <a:rPr lang="en-US" sz="2000" dirty="0" smtClean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whey without adjusted the initial </a:t>
            </a:r>
            <a:r>
              <a:rPr lang="en-US" sz="2000" dirty="0" err="1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pH.</a:t>
            </a:r>
            <a:endParaRPr lang="en-US" sz="2000" i="1" dirty="0">
              <a:solidFill>
                <a:srgbClr val="002060"/>
              </a:solidFill>
              <a:effectLst/>
              <a:latin typeface="Yeseva One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Chart 30"/>
          <p:cNvGraphicFramePr/>
          <p:nvPr>
            <p:extLst>
              <p:ext uri="{D42A27DB-BD31-4B8C-83A1-F6EECF244321}">
                <p14:modId xmlns:p14="http://schemas.microsoft.com/office/powerpoint/2010/main" val="4268059755"/>
              </p:ext>
            </p:extLst>
          </p:nvPr>
        </p:nvGraphicFramePr>
        <p:xfrm>
          <a:off x="9541396" y="4016980"/>
          <a:ext cx="7903151" cy="46508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6"/>
          <p:cNvSpPr/>
          <p:nvPr/>
        </p:nvSpPr>
        <p:spPr>
          <a:xfrm>
            <a:off x="11430000" y="8815058"/>
            <a:ext cx="50145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</a:rPr>
              <a:t>labneh</a:t>
            </a:r>
            <a:r>
              <a:rPr lang="en-US" sz="2000" dirty="0" smtClean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</a:rPr>
              <a:t>whey with initial pH adjusted.</a:t>
            </a:r>
            <a:endParaRPr lang="ar-SA" sz="2000" dirty="0">
              <a:solidFill>
                <a:srgbClr val="002060"/>
              </a:solidFill>
              <a:latin typeface="Yeseva One" panose="020B060402020202020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28195" y="1307149"/>
            <a:ext cx="13721931" cy="2503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q"/>
              <a:tabLst>
                <a:tab pos="3636645" algn="l"/>
              </a:tabLst>
            </a:pP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To evaluate the influence of initial pH 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on LA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production, </a:t>
            </a:r>
            <a:r>
              <a:rPr lang="en-US" sz="2500" dirty="0" err="1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labneh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whey only was fermented at 37 °C for four days. </a:t>
            </a:r>
            <a:endParaRPr lang="en-US" sz="2500" dirty="0" smtClean="0">
              <a:solidFill>
                <a:srgbClr val="002060"/>
              </a:solidFill>
              <a:latin typeface="Yeseva One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q"/>
              <a:tabLst>
                <a:tab pos="3636645" algn="l"/>
              </a:tabLst>
            </a:pP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Two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conditions were investigated: one with unadjusted pH (initially 3.17) and another with adjusted initial pH of 6.57.</a:t>
            </a:r>
            <a:endParaRPr lang="en-US" sz="2500" dirty="0">
              <a:solidFill>
                <a:srgbClr val="002060"/>
              </a:solidFill>
              <a:effectLst/>
              <a:latin typeface="Yeseva One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val="2722756291"/>
              </p:ext>
            </p:extLst>
          </p:nvPr>
        </p:nvGraphicFramePr>
        <p:xfrm>
          <a:off x="914400" y="3999136"/>
          <a:ext cx="7924800" cy="4668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87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-2" y="209252"/>
            <a:ext cx="17778323" cy="9868495"/>
            <a:chOff x="0" y="-76200"/>
            <a:chExt cx="4274726" cy="2243667"/>
          </a:xfrm>
        </p:grpSpPr>
        <p:sp>
          <p:nvSpPr>
            <p:cNvPr id="4" name="Freeform 4"/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aphicFrame>
        <p:nvGraphicFramePr>
          <p:cNvPr id="32" name="Chart 31"/>
          <p:cNvGraphicFramePr/>
          <p:nvPr>
            <p:extLst>
              <p:ext uri="{D42A27DB-BD31-4B8C-83A1-F6EECF244321}">
                <p14:modId xmlns:p14="http://schemas.microsoft.com/office/powerpoint/2010/main" val="1084652261"/>
              </p:ext>
            </p:extLst>
          </p:nvPr>
        </p:nvGraphicFramePr>
        <p:xfrm>
          <a:off x="4202860" y="1409699"/>
          <a:ext cx="10198940" cy="62677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2481413" y="8129249"/>
            <a:ext cx="13493329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The following Figure shows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that lactic acid concentration with pH-adjusted </a:t>
            </a:r>
            <a:r>
              <a:rPr lang="en-US" sz="2500" dirty="0" err="1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labneh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 whey is more than LA concentration without pH adjustment. These findings are in agreement with prior 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research.</a:t>
            </a:r>
            <a:endParaRPr lang="ar-SA" sz="2500" dirty="0">
              <a:solidFill>
                <a:srgbClr val="002060"/>
              </a:solidFill>
              <a:latin typeface="Yeseva One" panose="020B060402020202020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10" name="TextBox 6"/>
          <p:cNvSpPr txBox="1"/>
          <p:nvPr/>
        </p:nvSpPr>
        <p:spPr>
          <a:xfrm>
            <a:off x="1676400" y="258193"/>
            <a:ext cx="15103357" cy="8204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D0F68"/>
                </a:solidFill>
                <a:latin typeface="Yeseva One"/>
              </a:rPr>
              <a:t>LA Production </a:t>
            </a:r>
            <a:r>
              <a:rPr lang="en-US" sz="4000" dirty="0" smtClean="0">
                <a:solidFill>
                  <a:srgbClr val="0D0F68"/>
                </a:solidFill>
                <a:latin typeface="Yeseva One"/>
              </a:rPr>
              <a:t>by Mixed Culture - </a:t>
            </a:r>
            <a:r>
              <a:rPr lang="en-US" sz="4000" dirty="0" smtClean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Effect </a:t>
            </a:r>
            <a:r>
              <a:rPr lang="en-US" sz="4000" dirty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pH </a:t>
            </a:r>
            <a:r>
              <a:rPr lang="en-US" sz="4000" dirty="0" smtClean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Adjustment</a:t>
            </a:r>
            <a:endParaRPr lang="en-US" sz="4000" dirty="0">
              <a:solidFill>
                <a:srgbClr val="0D0F68"/>
              </a:solidFill>
              <a:latin typeface="Yeseva One"/>
            </a:endParaRPr>
          </a:p>
        </p:txBody>
      </p:sp>
    </p:spTree>
    <p:extLst>
      <p:ext uri="{BB962C8B-B14F-4D97-AF65-F5344CB8AC3E}">
        <p14:creationId xmlns:p14="http://schemas.microsoft.com/office/powerpoint/2010/main" val="153439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381000" y="85440"/>
            <a:ext cx="17778323" cy="9868495"/>
            <a:chOff x="0" y="-76200"/>
            <a:chExt cx="4274726" cy="2243667"/>
          </a:xfrm>
        </p:grpSpPr>
        <p:sp>
          <p:nvSpPr>
            <p:cNvPr id="4" name="Freeform 4"/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8" name="TextBox 6"/>
          <p:cNvSpPr txBox="1"/>
          <p:nvPr/>
        </p:nvSpPr>
        <p:spPr>
          <a:xfrm>
            <a:off x="2286000" y="246038"/>
            <a:ext cx="14798557" cy="8204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D0F68"/>
                </a:solidFill>
                <a:latin typeface="Yeseva One"/>
              </a:rPr>
              <a:t>LA Production by Mixed Culture </a:t>
            </a:r>
            <a:r>
              <a:rPr lang="en-US" sz="4000" dirty="0" smtClean="0">
                <a:solidFill>
                  <a:srgbClr val="0D0F68"/>
                </a:solidFill>
                <a:latin typeface="Yeseva One"/>
              </a:rPr>
              <a:t>- </a:t>
            </a:r>
            <a:r>
              <a:rPr lang="en-US" sz="4000" dirty="0" smtClean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Effect </a:t>
            </a:r>
            <a:r>
              <a:rPr lang="en-US" sz="4000" dirty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4000" dirty="0" smtClean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Nutrients</a:t>
            </a:r>
            <a:endParaRPr lang="en-US" sz="4000" dirty="0">
              <a:solidFill>
                <a:srgbClr val="0D0F68"/>
              </a:solidFill>
              <a:latin typeface="Yeseva One"/>
            </a:endParaRPr>
          </a:p>
        </p:txBody>
      </p:sp>
      <p:graphicFrame>
        <p:nvGraphicFramePr>
          <p:cNvPr id="31" name="Chart 30"/>
          <p:cNvGraphicFramePr/>
          <p:nvPr>
            <p:extLst>
              <p:ext uri="{D42A27DB-BD31-4B8C-83A1-F6EECF244321}">
                <p14:modId xmlns:p14="http://schemas.microsoft.com/office/powerpoint/2010/main" val="4203870109"/>
              </p:ext>
            </p:extLst>
          </p:nvPr>
        </p:nvGraphicFramePr>
        <p:xfrm>
          <a:off x="1240849" y="4063807"/>
          <a:ext cx="7903151" cy="4379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6"/>
          <p:cNvSpPr/>
          <p:nvPr/>
        </p:nvSpPr>
        <p:spPr>
          <a:xfrm>
            <a:off x="1708358" y="8769741"/>
            <a:ext cx="69220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LA production using</a:t>
            </a:r>
            <a:r>
              <a:rPr lang="en-US" sz="2000" dirty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</a:rPr>
              <a:t>labneh</a:t>
            </a:r>
            <a:r>
              <a:rPr lang="en-US" sz="2000" dirty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</a:rPr>
              <a:t> whey </a:t>
            </a:r>
            <a:r>
              <a:rPr lang="en-US" sz="2000" dirty="0" smtClean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</a:rPr>
              <a:t>without nutrients</a:t>
            </a:r>
            <a:endParaRPr lang="ar-SA" sz="2000" dirty="0">
              <a:solidFill>
                <a:srgbClr val="002060"/>
              </a:solidFill>
              <a:latin typeface="Yeseva One" panose="020B060402020202020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08358" y="1972073"/>
            <a:ext cx="15436642" cy="182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3636645" algn="l"/>
              </a:tabLst>
            </a:pP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Two experiments were conducted to evaluate the impact of nutrients on LA production, one with </a:t>
            </a:r>
            <a:r>
              <a:rPr lang="en-US" sz="2500" dirty="0" err="1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labneh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whey adjusted to pH 6.7 and the other without pre-treatment, both at 37°C and observed for four days.</a:t>
            </a:r>
            <a:endParaRPr lang="en-US" sz="2500" dirty="0">
              <a:solidFill>
                <a:srgbClr val="002060"/>
              </a:solidFill>
              <a:effectLst/>
              <a:latin typeface="Yeseva One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1407949274"/>
              </p:ext>
            </p:extLst>
          </p:nvPr>
        </p:nvGraphicFramePr>
        <p:xfrm>
          <a:off x="9788081" y="3978367"/>
          <a:ext cx="7772932" cy="44885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Rectangle 9"/>
          <p:cNvSpPr/>
          <p:nvPr/>
        </p:nvSpPr>
        <p:spPr>
          <a:xfrm>
            <a:off x="12427871" y="8769741"/>
            <a:ext cx="38443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</a:rPr>
              <a:t>labneh</a:t>
            </a:r>
            <a:r>
              <a:rPr lang="en-US" sz="20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whey with </a:t>
            </a:r>
            <a:r>
              <a:rPr lang="en-US" sz="20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nutrients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ar-SA" sz="2000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47800" y="1320796"/>
            <a:ext cx="324960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3000" dirty="0" err="1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Labneh</a:t>
            </a:r>
            <a:r>
              <a:rPr lang="en-US" sz="30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 </a:t>
            </a:r>
            <a:r>
              <a:rPr lang="en-US" sz="30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Whey</a:t>
            </a:r>
            <a:endParaRPr lang="ar-SA" sz="3000" dirty="0">
              <a:solidFill>
                <a:srgbClr val="00206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71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11133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12700" y="209560"/>
            <a:ext cx="17778323" cy="9868495"/>
            <a:chOff x="0" y="-76200"/>
            <a:chExt cx="4274726" cy="2243667"/>
          </a:xfrm>
        </p:grpSpPr>
        <p:sp>
          <p:nvSpPr>
            <p:cNvPr id="4" name="Freeform 4"/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8" name="TextBox 6"/>
          <p:cNvSpPr txBox="1"/>
          <p:nvPr/>
        </p:nvSpPr>
        <p:spPr>
          <a:xfrm>
            <a:off x="2091602" y="290601"/>
            <a:ext cx="14596198" cy="8204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D0F68"/>
                </a:solidFill>
                <a:latin typeface="Yeseva One"/>
              </a:rPr>
              <a:t>LA Production by Mixed Culture - </a:t>
            </a:r>
            <a:r>
              <a:rPr lang="en-US" sz="4000" dirty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Effect of Nutrients</a:t>
            </a:r>
            <a:endParaRPr lang="en-US" sz="4000" dirty="0">
              <a:solidFill>
                <a:srgbClr val="0D0F68"/>
              </a:solidFill>
              <a:latin typeface="Yeseva One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50761" y="8140690"/>
            <a:ext cx="15302199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The following figure reveals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that nutrient addition does not significantly improve lactic acid production in </a:t>
            </a:r>
            <a:r>
              <a:rPr lang="en-US" sz="2500" dirty="0" err="1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labneh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 whey, consistent with a previous 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study suggesting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that the effectiveness of nutrient addition depends on the strain present in different types of whey.</a:t>
            </a:r>
            <a:endParaRPr lang="ar-SA" sz="2500" dirty="0">
              <a:solidFill>
                <a:srgbClr val="002060"/>
              </a:solidFill>
              <a:latin typeface="Yeseva One" panose="020B0604020202020204" charset="0"/>
            </a:endParaRP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718947023"/>
              </p:ext>
            </p:extLst>
          </p:nvPr>
        </p:nvGraphicFramePr>
        <p:xfrm>
          <a:off x="4572000" y="1422400"/>
          <a:ext cx="9220200" cy="6533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80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-76200" y="209252"/>
            <a:ext cx="17778323" cy="9868495"/>
            <a:chOff x="0" y="-76200"/>
            <a:chExt cx="4274726" cy="2243667"/>
          </a:xfrm>
        </p:grpSpPr>
        <p:sp>
          <p:nvSpPr>
            <p:cNvPr id="4" name="Freeform 4"/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8" name="TextBox 6"/>
          <p:cNvSpPr txBox="1"/>
          <p:nvPr/>
        </p:nvSpPr>
        <p:spPr>
          <a:xfrm>
            <a:off x="2901441" y="494570"/>
            <a:ext cx="14510259" cy="8204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D0F68"/>
                </a:solidFill>
                <a:latin typeface="Yeseva One"/>
              </a:rPr>
              <a:t>LA Production by Mixed Culture - </a:t>
            </a:r>
            <a:r>
              <a:rPr lang="en-US" sz="4000" dirty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Effect of </a:t>
            </a:r>
            <a:r>
              <a:rPr lang="en-US" sz="4000" dirty="0" smtClean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Nutrients</a:t>
            </a:r>
            <a:endParaRPr lang="en-US" sz="4000" dirty="0">
              <a:solidFill>
                <a:srgbClr val="0D0F68"/>
              </a:solidFill>
              <a:latin typeface="Yeseva One"/>
            </a:endParaRP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49958794"/>
              </p:ext>
            </p:extLst>
          </p:nvPr>
        </p:nvGraphicFramePr>
        <p:xfrm>
          <a:off x="1219200" y="2705100"/>
          <a:ext cx="7696200" cy="5075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/>
          <p:cNvSpPr/>
          <p:nvPr/>
        </p:nvSpPr>
        <p:spPr>
          <a:xfrm>
            <a:off x="1031773" y="1794192"/>
            <a:ext cx="9144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30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Cheese Whey</a:t>
            </a:r>
            <a:endParaRPr lang="ar-SA" sz="3000" dirty="0"/>
          </a:p>
        </p:txBody>
      </p:sp>
      <p:sp>
        <p:nvSpPr>
          <p:cNvPr id="7" name="Rectangle 6"/>
          <p:cNvSpPr/>
          <p:nvPr/>
        </p:nvSpPr>
        <p:spPr>
          <a:xfrm>
            <a:off x="2939541" y="7977787"/>
            <a:ext cx="37273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Cheese </a:t>
            </a:r>
            <a:r>
              <a:rPr lang="en-US" sz="20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whey with nutrient.</a:t>
            </a:r>
            <a:endParaRPr lang="ar-SA" sz="2000" dirty="0">
              <a:solidFill>
                <a:srgbClr val="002060"/>
              </a:solidFill>
              <a:latin typeface="Yeseva One" panose="020B0604020202020204" charset="0"/>
            </a:endParaRP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312658830"/>
              </p:ext>
            </p:extLst>
          </p:nvPr>
        </p:nvGraphicFramePr>
        <p:xfrm>
          <a:off x="9525000" y="2705100"/>
          <a:ext cx="7772400" cy="5075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Rectangle 8"/>
          <p:cNvSpPr/>
          <p:nvPr/>
        </p:nvSpPr>
        <p:spPr>
          <a:xfrm>
            <a:off x="8851062" y="7904112"/>
            <a:ext cx="9144000" cy="8994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20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Cheese </a:t>
            </a:r>
            <a:r>
              <a:rPr lang="en-US" sz="20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whey without nutrients.</a:t>
            </a:r>
            <a:endParaRPr lang="en-US" sz="2000" i="1" dirty="0">
              <a:solidFill>
                <a:srgbClr val="002060"/>
              </a:solidFill>
              <a:latin typeface="Yeseva One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36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0" y="209252"/>
            <a:ext cx="17778323" cy="9868495"/>
            <a:chOff x="0" y="-76200"/>
            <a:chExt cx="4274726" cy="2243667"/>
          </a:xfrm>
        </p:grpSpPr>
        <p:sp>
          <p:nvSpPr>
            <p:cNvPr id="4" name="Freeform 4"/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8" name="TextBox 6"/>
          <p:cNvSpPr txBox="1"/>
          <p:nvPr/>
        </p:nvSpPr>
        <p:spPr>
          <a:xfrm>
            <a:off x="2265001" y="333969"/>
            <a:ext cx="13986598" cy="8204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D0F68"/>
                </a:solidFill>
                <a:latin typeface="Yeseva One"/>
              </a:rPr>
              <a:t>LA Production by Mixed Culture - </a:t>
            </a:r>
            <a:r>
              <a:rPr lang="en-US" sz="4000" dirty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Effect of Nutrients</a:t>
            </a:r>
            <a:endParaRPr lang="en-US" sz="4000" dirty="0">
              <a:solidFill>
                <a:srgbClr val="0D0F68"/>
              </a:solidFill>
              <a:latin typeface="Yeseva One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99637" y="7658100"/>
            <a:ext cx="1296624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</a:rPr>
              <a:t>As shown in the following Figure, Lactic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</a:rPr>
              <a:t>acid production in cheese whey improved with nutrient addition and reached 35 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</a:rPr>
              <a:t>g/L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</a:rPr>
              <a:t>.</a:t>
            </a: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1539092934"/>
              </p:ext>
            </p:extLst>
          </p:nvPr>
        </p:nvGraphicFramePr>
        <p:xfrm>
          <a:off x="5029200" y="1653603"/>
          <a:ext cx="8991600" cy="5471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06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238702" y="288370"/>
            <a:ext cx="17778323" cy="9868495"/>
            <a:chOff x="0" y="-76200"/>
            <a:chExt cx="4274726" cy="2243667"/>
          </a:xfrm>
        </p:grpSpPr>
        <p:sp>
          <p:nvSpPr>
            <p:cNvPr id="4" name="Freeform 4"/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8" name="TextBox 6"/>
          <p:cNvSpPr txBox="1"/>
          <p:nvPr/>
        </p:nvSpPr>
        <p:spPr>
          <a:xfrm>
            <a:off x="1143000" y="93124"/>
            <a:ext cx="15675830" cy="17437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D0F68"/>
                </a:solidFill>
                <a:latin typeface="Yeseva One"/>
              </a:rPr>
              <a:t>LA Production by Mixed Culture - </a:t>
            </a:r>
            <a:r>
              <a:rPr lang="en-US" sz="4000" dirty="0" smtClean="0">
                <a:solidFill>
                  <a:srgbClr val="002060"/>
                </a:solidFill>
                <a:latin typeface="Yeseva One" panose="020B0604020202020204" charset="0"/>
              </a:rPr>
              <a:t>Effect </a:t>
            </a:r>
            <a:r>
              <a:rPr lang="en-US" sz="4000" dirty="0">
                <a:solidFill>
                  <a:srgbClr val="002060"/>
                </a:solidFill>
                <a:latin typeface="Yeseva One" panose="020B0604020202020204" charset="0"/>
              </a:rPr>
              <a:t>of </a:t>
            </a:r>
            <a:r>
              <a:rPr lang="en-US" sz="4000" dirty="0" smtClean="0">
                <a:solidFill>
                  <a:srgbClr val="002060"/>
                </a:solidFill>
                <a:latin typeface="Yeseva One" panose="020B0604020202020204" charset="0"/>
              </a:rPr>
              <a:t>Nitrogen Source (Yeast &amp; Peptone) </a:t>
            </a:r>
            <a:endParaRPr lang="en-US" sz="4000" dirty="0">
              <a:solidFill>
                <a:srgbClr val="0D0F68"/>
              </a:solidFill>
              <a:latin typeface="Yeseva One"/>
            </a:endParaRP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852757725"/>
              </p:ext>
            </p:extLst>
          </p:nvPr>
        </p:nvGraphicFramePr>
        <p:xfrm>
          <a:off x="1613484" y="3619501"/>
          <a:ext cx="7454316" cy="5237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2400809531"/>
              </p:ext>
            </p:extLst>
          </p:nvPr>
        </p:nvGraphicFramePr>
        <p:xfrm>
          <a:off x="9753600" y="3619502"/>
          <a:ext cx="7673629" cy="5237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Rectangle 5"/>
          <p:cNvSpPr/>
          <p:nvPr/>
        </p:nvSpPr>
        <p:spPr>
          <a:xfrm>
            <a:off x="12031556" y="8989641"/>
            <a:ext cx="35894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Cheese </a:t>
            </a:r>
            <a:r>
              <a:rPr lang="en-US" sz="20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whey with peptone</a:t>
            </a:r>
            <a:endParaRPr lang="ar-SA" sz="2000" dirty="0">
              <a:solidFill>
                <a:srgbClr val="002060"/>
              </a:solidFill>
              <a:latin typeface="Yeseva One" panose="020B060402020202020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52800" y="8962331"/>
            <a:ext cx="44646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Cheese </a:t>
            </a:r>
            <a:r>
              <a:rPr lang="en-US" sz="20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whey with yeast extract.</a:t>
            </a:r>
            <a:endParaRPr lang="ar-SA" sz="2000" dirty="0">
              <a:solidFill>
                <a:srgbClr val="002060"/>
              </a:solidFill>
              <a:latin typeface="Yeseva One" panose="020B060402020202020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74462" y="2177760"/>
            <a:ext cx="16306801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q"/>
              <a:tabLst>
                <a:tab pos="3636645" algn="l"/>
              </a:tabLst>
            </a:pP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assess the effects of different nitrogen sources on lactic acid fermentation, Two experiments were conducted using cheese whey 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using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yeast extract and peptone.</a:t>
            </a:r>
            <a:endParaRPr lang="en-US" sz="2500" dirty="0">
              <a:solidFill>
                <a:srgbClr val="002060"/>
              </a:solidFill>
              <a:effectLst/>
              <a:latin typeface="Yeseva One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26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152400" y="171152"/>
            <a:ext cx="17778323" cy="9868495"/>
            <a:chOff x="0" y="-76200"/>
            <a:chExt cx="4274726" cy="2243667"/>
          </a:xfrm>
        </p:grpSpPr>
        <p:sp>
          <p:nvSpPr>
            <p:cNvPr id="4" name="Freeform 4"/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8" name="TextBox 6"/>
          <p:cNvSpPr txBox="1"/>
          <p:nvPr/>
        </p:nvSpPr>
        <p:spPr>
          <a:xfrm>
            <a:off x="1752600" y="101058"/>
            <a:ext cx="15468600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D0F68"/>
                </a:solidFill>
                <a:latin typeface="Yeseva One"/>
              </a:rPr>
              <a:t>LA Production by Mixed Culture - </a:t>
            </a:r>
            <a:r>
              <a:rPr lang="en-US" sz="4000" dirty="0">
                <a:solidFill>
                  <a:srgbClr val="002060"/>
                </a:solidFill>
                <a:latin typeface="Yeseva One" panose="020B0604020202020204" charset="0"/>
              </a:rPr>
              <a:t>Effect of Nitrogen Source (Yeast &amp; Peptone)</a:t>
            </a:r>
            <a:r>
              <a:rPr lang="en-US" sz="4000" b="1" dirty="0">
                <a:solidFill>
                  <a:srgbClr val="002060"/>
                </a:solidFill>
                <a:latin typeface="Yeseva One" panose="020B0604020202020204" charset="0"/>
              </a:rPr>
              <a:t> </a:t>
            </a:r>
            <a:endParaRPr lang="en-US" sz="4000" dirty="0">
              <a:solidFill>
                <a:srgbClr val="0D0F68"/>
              </a:solidFill>
              <a:latin typeface="Yeseva One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6800" y="8191500"/>
            <a:ext cx="1517000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</a:rPr>
              <a:t>As shown in 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</a:rPr>
              <a:t>the following Figure,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</a:rPr>
              <a:t>Lactic acid production by using cheese whey supplemented with 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</a:rPr>
              <a:t>yeast (35 g/L)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</a:rPr>
              <a:t>was notably higher than with 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</a:rPr>
              <a:t>peptone (25 g/L). </a:t>
            </a:r>
            <a:endParaRPr lang="en-US" sz="2500" dirty="0">
              <a:solidFill>
                <a:srgbClr val="002060"/>
              </a:solidFill>
              <a:latin typeface="Yeseva One" panose="020B0604020202020204" charset="0"/>
            </a:endParaRP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4162499756"/>
              </p:ext>
            </p:extLst>
          </p:nvPr>
        </p:nvGraphicFramePr>
        <p:xfrm>
          <a:off x="5200650" y="2188553"/>
          <a:ext cx="8572500" cy="5643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36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3810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20" name="1"/>
          <p:cNvGrpSpPr/>
          <p:nvPr/>
        </p:nvGrpSpPr>
        <p:grpSpPr>
          <a:xfrm>
            <a:off x="2367959" y="2891011"/>
            <a:ext cx="603841" cy="576089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1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22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  <p:sp>
        <p:nvSpPr>
          <p:cNvPr id="23" name="Freeform 7"/>
          <p:cNvSpPr/>
          <p:nvPr/>
        </p:nvSpPr>
        <p:spPr>
          <a:xfrm>
            <a:off x="9982201" y="2112116"/>
            <a:ext cx="1981200" cy="153253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0755626" y="2382506"/>
            <a:ext cx="478016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500" dirty="0">
                <a:solidFill>
                  <a:schemeClr val="bg1"/>
                </a:solidFill>
                <a:latin typeface="Yeseva One"/>
              </a:rPr>
              <a:t>1</a:t>
            </a:r>
          </a:p>
        </p:txBody>
      </p:sp>
      <p:sp>
        <p:nvSpPr>
          <p:cNvPr id="26" name="Freeform 7"/>
          <p:cNvSpPr/>
          <p:nvPr/>
        </p:nvSpPr>
        <p:spPr>
          <a:xfrm>
            <a:off x="1614349" y="3638688"/>
            <a:ext cx="634664" cy="548224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27" name="Freeform 7"/>
          <p:cNvSpPr/>
          <p:nvPr/>
        </p:nvSpPr>
        <p:spPr>
          <a:xfrm>
            <a:off x="2971800" y="3644653"/>
            <a:ext cx="558464" cy="411995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28" name="Freeform 7"/>
          <p:cNvSpPr/>
          <p:nvPr/>
        </p:nvSpPr>
        <p:spPr>
          <a:xfrm>
            <a:off x="1214522" y="2577752"/>
            <a:ext cx="842877" cy="70627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6260373" y="4347008"/>
            <a:ext cx="106394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rgbClr val="0D0F68"/>
                </a:solidFill>
                <a:latin typeface="Yeseva One"/>
              </a:rPr>
              <a:t>Introduction and Overview</a:t>
            </a:r>
          </a:p>
        </p:txBody>
      </p:sp>
      <p:sp>
        <p:nvSpPr>
          <p:cNvPr id="31" name="Freeform 7"/>
          <p:cNvSpPr/>
          <p:nvPr/>
        </p:nvSpPr>
        <p:spPr>
          <a:xfrm>
            <a:off x="5259050" y="8572500"/>
            <a:ext cx="583044" cy="4572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32" name="Freeform 7"/>
          <p:cNvSpPr/>
          <p:nvPr/>
        </p:nvSpPr>
        <p:spPr>
          <a:xfrm>
            <a:off x="4652864" y="6591300"/>
            <a:ext cx="757336" cy="68709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33" name="Freeform 7"/>
          <p:cNvSpPr/>
          <p:nvPr/>
        </p:nvSpPr>
        <p:spPr>
          <a:xfrm>
            <a:off x="5625709" y="7605503"/>
            <a:ext cx="634664" cy="548224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grpSp>
        <p:nvGrpSpPr>
          <p:cNvPr id="34" name="1"/>
          <p:cNvGrpSpPr/>
          <p:nvPr/>
        </p:nvGrpSpPr>
        <p:grpSpPr>
          <a:xfrm>
            <a:off x="4639797" y="7633055"/>
            <a:ext cx="603841" cy="576089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5" name="椭圆 4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  <p:sp>
          <p:nvSpPr>
            <p:cNvPr id="36" name="椭圆 4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Montserrat" panose="00000500000000000000" charset="0"/>
                <a:ea typeface="Montserrat" panose="00000500000000000000" charset="0"/>
                <a:cs typeface="Montserrat" panose="0000050000000000000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9353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620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152400" y="418505"/>
            <a:ext cx="17778323" cy="9868495"/>
            <a:chOff x="0" y="-76200"/>
            <a:chExt cx="4274726" cy="2243667"/>
          </a:xfrm>
        </p:grpSpPr>
        <p:sp>
          <p:nvSpPr>
            <p:cNvPr id="4" name="Freeform 4"/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8" name="TextBox 6"/>
          <p:cNvSpPr txBox="1"/>
          <p:nvPr/>
        </p:nvSpPr>
        <p:spPr>
          <a:xfrm>
            <a:off x="2895600" y="418505"/>
            <a:ext cx="13137913" cy="15388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D0F68"/>
                </a:solidFill>
                <a:latin typeface="Yeseva One"/>
              </a:rPr>
              <a:t>LA Production by Mixed Culture - </a:t>
            </a:r>
            <a:r>
              <a:rPr lang="en-US" sz="4000" dirty="0" smtClean="0">
                <a:solidFill>
                  <a:srgbClr val="002060"/>
                </a:solidFill>
                <a:latin typeface="Yeseva One" panose="020B0604020202020204" charset="0"/>
              </a:rPr>
              <a:t>Effect </a:t>
            </a:r>
            <a:r>
              <a:rPr lang="en-US" sz="4000" dirty="0">
                <a:solidFill>
                  <a:srgbClr val="002060"/>
                </a:solidFill>
                <a:latin typeface="Yeseva One" panose="020B0604020202020204" charset="0"/>
              </a:rPr>
              <a:t>of </a:t>
            </a:r>
            <a:r>
              <a:rPr lang="en-US" sz="4000" dirty="0" smtClean="0">
                <a:solidFill>
                  <a:srgbClr val="002060"/>
                </a:solidFill>
                <a:latin typeface="Yeseva One" panose="020B0604020202020204" charset="0"/>
              </a:rPr>
              <a:t>Protein</a:t>
            </a:r>
            <a:endParaRPr lang="en-US" sz="4000" dirty="0">
              <a:solidFill>
                <a:srgbClr val="002060"/>
              </a:solidFill>
              <a:latin typeface="Yeseva One" panose="020B0604020202020204" charset="0"/>
            </a:endParaRPr>
          </a:p>
          <a:p>
            <a:pPr algn="ctr"/>
            <a:r>
              <a:rPr lang="en-US" sz="4000" dirty="0" smtClean="0">
                <a:solidFill>
                  <a:srgbClr val="0D0F68"/>
                </a:solidFill>
                <a:latin typeface="Yeseva One"/>
              </a:rPr>
              <a:t> </a:t>
            </a:r>
            <a:endParaRPr lang="en-US" sz="4000" dirty="0">
              <a:solidFill>
                <a:srgbClr val="0D0F68"/>
              </a:solidFill>
              <a:latin typeface="Yeseva One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84470" y="1714500"/>
            <a:ext cx="14173200" cy="1926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q"/>
              <a:tabLst>
                <a:tab pos="3636645" algn="l"/>
              </a:tabLst>
            </a:pP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The effects of protein content on LA fermentation were assessed by comparing two experimental conditions: untreated cheese whey and treated cheese whey.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3636645" algn="l"/>
              </a:tabLst>
            </a:pPr>
            <a:endParaRPr lang="en-US" sz="2500" dirty="0">
              <a:solidFill>
                <a:srgbClr val="002060"/>
              </a:solidFill>
              <a:effectLst/>
              <a:latin typeface="Yeseva One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930021777"/>
              </p:ext>
            </p:extLst>
          </p:nvPr>
        </p:nvGraphicFramePr>
        <p:xfrm>
          <a:off x="1600200" y="3782028"/>
          <a:ext cx="7741118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/>
          <p:cNvSpPr/>
          <p:nvPr/>
        </p:nvSpPr>
        <p:spPr>
          <a:xfrm>
            <a:off x="4386627" y="9066252"/>
            <a:ext cx="32672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Untreated </a:t>
            </a:r>
            <a:r>
              <a:rPr lang="en-US" sz="20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cheese whey </a:t>
            </a:r>
            <a:endParaRPr lang="ar-SA" sz="2000" dirty="0">
              <a:solidFill>
                <a:srgbClr val="002060"/>
              </a:solidFill>
              <a:latin typeface="Yeseva One" panose="020B0604020202020204" charset="0"/>
            </a:endParaRP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592438455"/>
              </p:ext>
            </p:extLst>
          </p:nvPr>
        </p:nvGraphicFramePr>
        <p:xfrm>
          <a:off x="9753600" y="3782028"/>
          <a:ext cx="6896221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Rectangle 6"/>
          <p:cNvSpPr/>
          <p:nvPr/>
        </p:nvSpPr>
        <p:spPr>
          <a:xfrm>
            <a:off x="12649200" y="9060525"/>
            <a:ext cx="28905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Treated </a:t>
            </a:r>
            <a:r>
              <a:rPr lang="en-US" sz="20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</a:rPr>
              <a:t>cheese whey</a:t>
            </a:r>
            <a:endParaRPr lang="ar-SA" sz="2000" dirty="0">
              <a:solidFill>
                <a:srgbClr val="002060"/>
              </a:solidFill>
              <a:latin typeface="Yeseva One" panose="020B060402020202020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28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152400" y="171152"/>
            <a:ext cx="17778323" cy="9868495"/>
            <a:chOff x="0" y="-76200"/>
            <a:chExt cx="4274726" cy="2243667"/>
          </a:xfrm>
        </p:grpSpPr>
        <p:sp>
          <p:nvSpPr>
            <p:cNvPr id="4" name="Freeform 4"/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8" name="TextBox 6"/>
          <p:cNvSpPr txBox="1"/>
          <p:nvPr/>
        </p:nvSpPr>
        <p:spPr>
          <a:xfrm>
            <a:off x="2320202" y="209252"/>
            <a:ext cx="13137913" cy="8204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D0F68"/>
                </a:solidFill>
                <a:latin typeface="Yeseva One"/>
              </a:rPr>
              <a:t>LA Production by Mixed Culture - </a:t>
            </a:r>
            <a:r>
              <a:rPr lang="en-US" sz="4000" dirty="0">
                <a:solidFill>
                  <a:srgbClr val="002060"/>
                </a:solidFill>
                <a:latin typeface="Yeseva One" panose="020B0604020202020204" charset="0"/>
              </a:rPr>
              <a:t>Effect of Protein</a:t>
            </a:r>
          </a:p>
        </p:txBody>
      </p:sp>
      <p:sp>
        <p:nvSpPr>
          <p:cNvPr id="8" name="Rectangle 7"/>
          <p:cNvSpPr/>
          <p:nvPr/>
        </p:nvSpPr>
        <p:spPr>
          <a:xfrm>
            <a:off x="1304157" y="7606099"/>
            <a:ext cx="1517000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</a:rPr>
              <a:t>Enhanced performance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</a:rPr>
              <a:t>of untreated cheese 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</a:rPr>
              <a:t>whey (25 g/L),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</a:rPr>
              <a:t>as shown in the following 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</a:rPr>
              <a:t>Figure,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</a:rPr>
              <a:t>which shows that whey protein 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</a:rPr>
              <a:t>improve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</a:rPr>
              <a:t>LAB viability and 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</a:rPr>
              <a:t>Lactic acid production. </a:t>
            </a:r>
            <a:endParaRPr lang="en-US" sz="2500" dirty="0">
              <a:solidFill>
                <a:srgbClr val="002060"/>
              </a:solidFill>
              <a:latin typeface="Yeseva One" panose="020B0604020202020204" charset="0"/>
            </a:endParaRP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1933589762"/>
              </p:ext>
            </p:extLst>
          </p:nvPr>
        </p:nvGraphicFramePr>
        <p:xfrm>
          <a:off x="4876800" y="1409700"/>
          <a:ext cx="95250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00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620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238702" y="418505"/>
            <a:ext cx="17778323" cy="9868495"/>
            <a:chOff x="0" y="-76200"/>
            <a:chExt cx="4274726" cy="2243667"/>
          </a:xfrm>
        </p:grpSpPr>
        <p:sp>
          <p:nvSpPr>
            <p:cNvPr id="4" name="Freeform 4"/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8" name="TextBox 6"/>
          <p:cNvSpPr txBox="1"/>
          <p:nvPr/>
        </p:nvSpPr>
        <p:spPr>
          <a:xfrm>
            <a:off x="1676400" y="405805"/>
            <a:ext cx="15881859" cy="15388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D0F68"/>
                </a:solidFill>
                <a:latin typeface="Yeseva One"/>
              </a:rPr>
              <a:t>LA Production by Mixed Culture </a:t>
            </a:r>
            <a:r>
              <a:rPr lang="en-US" sz="4000" dirty="0" smtClean="0">
                <a:solidFill>
                  <a:srgbClr val="0D0F68"/>
                </a:solidFill>
                <a:latin typeface="Yeseva One"/>
              </a:rPr>
              <a:t>-</a:t>
            </a:r>
            <a:r>
              <a:rPr lang="en-US" sz="4000" dirty="0" smtClean="0">
                <a:solidFill>
                  <a:srgbClr val="002060"/>
                </a:solidFill>
                <a:latin typeface="Yeseva One" panose="020B0604020202020204" charset="0"/>
              </a:rPr>
              <a:t> Effect </a:t>
            </a:r>
            <a:r>
              <a:rPr lang="en-US" sz="4000" dirty="0">
                <a:solidFill>
                  <a:srgbClr val="002060"/>
                </a:solidFill>
                <a:latin typeface="Yeseva One" panose="020B0604020202020204" charset="0"/>
              </a:rPr>
              <a:t>of </a:t>
            </a:r>
            <a:r>
              <a:rPr lang="en-US" sz="4000" dirty="0" smtClean="0">
                <a:solidFill>
                  <a:srgbClr val="002060"/>
                </a:solidFill>
                <a:latin typeface="Yeseva One" panose="020B0604020202020204" charset="0"/>
              </a:rPr>
              <a:t>Carbon </a:t>
            </a:r>
            <a:r>
              <a:rPr lang="en-US" sz="4000" dirty="0">
                <a:solidFill>
                  <a:srgbClr val="002060"/>
                </a:solidFill>
                <a:latin typeface="Yeseva One" panose="020B0604020202020204" charset="0"/>
              </a:rPr>
              <a:t>Source</a:t>
            </a:r>
          </a:p>
          <a:p>
            <a:pPr algn="ctr"/>
            <a:r>
              <a:rPr lang="en-US" sz="4000" dirty="0" smtClean="0">
                <a:solidFill>
                  <a:srgbClr val="0D0F68"/>
                </a:solidFill>
                <a:latin typeface="Yeseva One"/>
              </a:rPr>
              <a:t> </a:t>
            </a:r>
            <a:endParaRPr lang="en-US" sz="4000" dirty="0">
              <a:solidFill>
                <a:srgbClr val="0D0F68"/>
              </a:solidFill>
              <a:latin typeface="Yeseva One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1651" y="1490980"/>
            <a:ext cx="17780821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Three 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substrates,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lactose, </a:t>
            </a:r>
            <a:r>
              <a:rPr lang="en-US" sz="2500" dirty="0" err="1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Labneh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whey with pH adjustment to 6.7, and untreated cheese whey 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order to assess the impact of carbon source on lactic acid production. Every fermentation was carried out at 37°C. </a:t>
            </a:r>
            <a:endParaRPr lang="en-US" sz="2500" dirty="0" smtClean="0">
              <a:solidFill>
                <a:srgbClr val="002060"/>
              </a:solidFill>
              <a:latin typeface="Yeseva One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3062130507"/>
              </p:ext>
            </p:extLst>
          </p:nvPr>
        </p:nvGraphicFramePr>
        <p:xfrm>
          <a:off x="5943600" y="2857500"/>
          <a:ext cx="8153400" cy="5301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979615" y="8248819"/>
            <a:ext cx="16504891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The following showed that lactose is fermentable, its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limited nutrient profile restricts 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yield (9 g/L).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In contrast, </a:t>
            </a:r>
            <a:r>
              <a:rPr lang="en-US" sz="2500" dirty="0" err="1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labneh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whey (28 g/L) and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cheese 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whey (22 g/L).</a:t>
            </a:r>
            <a:endParaRPr lang="en-US" sz="2500" dirty="0">
              <a:solidFill>
                <a:srgbClr val="002060"/>
              </a:solidFill>
              <a:latin typeface="Yeseva One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80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0" y="99570"/>
            <a:ext cx="17778323" cy="9868495"/>
            <a:chOff x="0" y="-76200"/>
            <a:chExt cx="4274726" cy="2243667"/>
          </a:xfrm>
        </p:grpSpPr>
        <p:sp>
          <p:nvSpPr>
            <p:cNvPr id="4" name="Freeform 4"/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8" name="TextBox 6"/>
          <p:cNvSpPr txBox="1"/>
          <p:nvPr/>
        </p:nvSpPr>
        <p:spPr>
          <a:xfrm>
            <a:off x="3429000" y="255053"/>
            <a:ext cx="12435840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dirty="0" smtClean="0">
                <a:solidFill>
                  <a:srgbClr val="0D0F68"/>
                </a:solidFill>
                <a:latin typeface="Yeseva One"/>
              </a:rPr>
              <a:t>LA Production by Isolated LAB </a:t>
            </a:r>
            <a:r>
              <a:rPr lang="en-US" sz="4000" dirty="0" err="1" smtClean="0">
                <a:solidFill>
                  <a:srgbClr val="0D0F68"/>
                </a:solidFill>
                <a:latin typeface="Yeseva One"/>
              </a:rPr>
              <a:t>Strian</a:t>
            </a:r>
            <a:r>
              <a:rPr lang="en-US" sz="4000" dirty="0" smtClean="0">
                <a:solidFill>
                  <a:srgbClr val="0D0F68"/>
                </a:solidFill>
                <a:latin typeface="Yeseva One"/>
              </a:rPr>
              <a:t> Results </a:t>
            </a:r>
            <a:endParaRPr lang="en-US" sz="4000" dirty="0">
              <a:solidFill>
                <a:srgbClr val="0D0F68"/>
              </a:solidFill>
              <a:latin typeface="Yeseva One"/>
            </a:endParaRPr>
          </a:p>
          <a:p>
            <a:pPr algn="ctr"/>
            <a:r>
              <a:rPr lang="en-US" sz="4000" dirty="0">
                <a:solidFill>
                  <a:srgbClr val="0D0F68"/>
                </a:solidFill>
                <a:latin typeface="Yeseva One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4338232" y="8729527"/>
            <a:ext cx="607859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500" dirty="0" smtClean="0">
                <a:solidFill>
                  <a:schemeClr val="bg1"/>
                </a:solidFill>
                <a:latin typeface="Yeseva One"/>
              </a:rPr>
              <a:t>5</a:t>
            </a:r>
            <a:endParaRPr lang="en-US" sz="5500" dirty="0">
              <a:solidFill>
                <a:schemeClr val="bg1"/>
              </a:solidFill>
              <a:latin typeface="Yeseva One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6606911"/>
              </p:ext>
            </p:extLst>
          </p:nvPr>
        </p:nvGraphicFramePr>
        <p:xfrm>
          <a:off x="4575379" y="2408108"/>
          <a:ext cx="9311640" cy="51399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6"/>
          <p:cNvSpPr/>
          <p:nvPr/>
        </p:nvSpPr>
        <p:spPr>
          <a:xfrm>
            <a:off x="410168" y="1048376"/>
            <a:ext cx="168402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n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order to assess the impact of carbon source on lactic acid 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production by isolated LAB strain.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Three substrates, lactose, </a:t>
            </a:r>
            <a:r>
              <a:rPr lang="en-US" sz="2500" dirty="0" err="1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labneh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whey,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treated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cheese whey 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were fermentation at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37°C. </a:t>
            </a:r>
            <a:endParaRPr lang="en-US" sz="2500" dirty="0" smtClean="0">
              <a:solidFill>
                <a:srgbClr val="002060"/>
              </a:solidFill>
              <a:latin typeface="Yeseva One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0168" y="7725789"/>
            <a:ext cx="17337675" cy="182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The following figure showed that </a:t>
            </a:r>
            <a:r>
              <a:rPr lang="en-US" sz="2500" dirty="0" err="1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labneh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and cheese whey give the highest lactic acid production with concentrations of 30 and 29.6 g/L, 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respectively, </a:t>
            </a: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which seems to support LAB fermentation more effectively than lactose (11 g/L).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47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7F5F6769-E619-9B5B-4726-6FCACF003F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="" xmlns:a16="http://schemas.microsoft.com/office/drawing/2014/main" id="{284DCEEE-FB64-5B8A-2F28-EB371269B1C4}"/>
              </a:ext>
            </a:extLst>
          </p:cNvPr>
          <p:cNvSpPr/>
          <p:nvPr/>
        </p:nvSpPr>
        <p:spPr>
          <a:xfrm flipH="1">
            <a:off x="0" y="3810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>
            <a:extLst>
              <a:ext uri="{FF2B5EF4-FFF2-40B4-BE49-F238E27FC236}">
                <a16:creationId xmlns="" xmlns:a16="http://schemas.microsoft.com/office/drawing/2014/main" id="{8776F53E-5C43-07AC-91C1-CCA8798B29D4}"/>
              </a:ext>
            </a:extLst>
          </p:cNvPr>
          <p:cNvGrpSpPr/>
          <p:nvPr/>
        </p:nvGrpSpPr>
        <p:grpSpPr>
          <a:xfrm>
            <a:off x="-2" y="1028700"/>
            <a:ext cx="18288000" cy="9258300"/>
            <a:chOff x="0" y="0"/>
            <a:chExt cx="4816593" cy="2438400"/>
          </a:xfrm>
        </p:grpSpPr>
        <p:sp>
          <p:nvSpPr>
            <p:cNvPr id="4" name="Freeform 4">
              <a:extLst>
                <a:ext uri="{FF2B5EF4-FFF2-40B4-BE49-F238E27FC236}">
                  <a16:creationId xmlns="" xmlns:a16="http://schemas.microsoft.com/office/drawing/2014/main" id="{874569E2-E941-5BB6-7903-B120574941EF}"/>
                </a:ext>
              </a:extLst>
            </p:cNvPr>
            <p:cNvSpPr/>
            <p:nvPr/>
          </p:nvSpPr>
          <p:spPr>
            <a:xfrm>
              <a:off x="0" y="0"/>
              <a:ext cx="4816592" cy="2438400"/>
            </a:xfrm>
            <a:custGeom>
              <a:avLst/>
              <a:gdLst/>
              <a:ahLst/>
              <a:cxnLst/>
              <a:rect l="l" t="t" r="r" b="b"/>
              <a:pathLst>
                <a:path w="4816592" h="2438400">
                  <a:moveTo>
                    <a:pt x="21590" y="0"/>
                  </a:moveTo>
                  <a:lnTo>
                    <a:pt x="4795002" y="0"/>
                  </a:lnTo>
                  <a:cubicBezTo>
                    <a:pt x="4800728" y="0"/>
                    <a:pt x="4806220" y="2275"/>
                    <a:pt x="4810269" y="6324"/>
                  </a:cubicBezTo>
                  <a:cubicBezTo>
                    <a:pt x="4814318" y="10372"/>
                    <a:pt x="4816592" y="15864"/>
                    <a:pt x="4816592" y="21590"/>
                  </a:cubicBezTo>
                  <a:lnTo>
                    <a:pt x="4816592" y="2416810"/>
                  </a:lnTo>
                  <a:cubicBezTo>
                    <a:pt x="4816592" y="2428734"/>
                    <a:pt x="4806926" y="2438400"/>
                    <a:pt x="4795002" y="2438400"/>
                  </a:cubicBezTo>
                  <a:lnTo>
                    <a:pt x="21590" y="2438400"/>
                  </a:lnTo>
                  <a:cubicBezTo>
                    <a:pt x="9666" y="2438400"/>
                    <a:pt x="0" y="2428734"/>
                    <a:pt x="0" y="2416810"/>
                  </a:cubicBezTo>
                  <a:lnTo>
                    <a:pt x="0" y="21590"/>
                  </a:lnTo>
                  <a:cubicBezTo>
                    <a:pt x="0" y="9666"/>
                    <a:pt x="9666" y="0"/>
                    <a:pt x="21590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>
              <a:extLst>
                <a:ext uri="{FF2B5EF4-FFF2-40B4-BE49-F238E27FC236}">
                  <a16:creationId xmlns="" xmlns:a16="http://schemas.microsoft.com/office/drawing/2014/main" id="{E06AE71F-5662-9E5D-454E-F661CAA76BD4}"/>
                </a:ext>
              </a:extLst>
            </p:cNvPr>
            <p:cNvSpPr txBox="1"/>
            <p:nvPr/>
          </p:nvSpPr>
          <p:spPr>
            <a:xfrm>
              <a:off x="0" y="-76200"/>
              <a:ext cx="4816593" cy="25146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1" name="Slide Number Placeholder 10">
            <a:extLst>
              <a:ext uri="{FF2B5EF4-FFF2-40B4-BE49-F238E27FC236}">
                <a16:creationId xmlns="" xmlns:a16="http://schemas.microsoft.com/office/drawing/2014/main" id="{178548E2-0C74-C29C-ACCA-4C727A0CF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62ABB05D-656C-0879-7C6B-3379A16A02B4}"/>
              </a:ext>
            </a:extLst>
          </p:cNvPr>
          <p:cNvSpPr txBox="1"/>
          <p:nvPr/>
        </p:nvSpPr>
        <p:spPr>
          <a:xfrm>
            <a:off x="-533404" y="415669"/>
            <a:ext cx="193548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 smtClean="0">
                <a:solidFill>
                  <a:srgbClr val="002060"/>
                </a:solidFill>
                <a:latin typeface="Yeseva One" panose="020B0604020202020204" charset="0"/>
              </a:rPr>
              <a:t>Limitations</a:t>
            </a:r>
            <a:r>
              <a:rPr lang="en-GB" sz="4500" b="1" dirty="0" smtClean="0">
                <a:solidFill>
                  <a:srgbClr val="002060"/>
                </a:solidFill>
                <a:latin typeface="Yeseva One" panose="020B0604020202020204" charset="0"/>
              </a:rPr>
              <a:t> </a:t>
            </a:r>
            <a:r>
              <a:rPr lang="en-US" sz="4500" b="1" dirty="0" smtClean="0">
                <a:solidFill>
                  <a:srgbClr val="002060"/>
                </a:solidFill>
                <a:latin typeface="Yeseva One" panose="020B0604020202020204" charset="0"/>
              </a:rPr>
              <a:t>of LA Production by Isolated LAB Strain</a:t>
            </a:r>
            <a:endParaRPr lang="en-GB" sz="4500" b="1" dirty="0">
              <a:solidFill>
                <a:srgbClr val="002060"/>
              </a:solidFill>
              <a:latin typeface="Yeseva One" panose="020B060402020202020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286000" y="1996584"/>
            <a:ext cx="14575390" cy="6370032"/>
            <a:chOff x="1505074" y="1736763"/>
            <a:chExt cx="14575390" cy="6370032"/>
          </a:xfrm>
        </p:grpSpPr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14F0FE67-7BA6-A0AF-A581-31504215B500}"/>
                </a:ext>
              </a:extLst>
            </p:cNvPr>
            <p:cNvSpPr txBox="1"/>
            <p:nvPr/>
          </p:nvSpPr>
          <p:spPr>
            <a:xfrm>
              <a:off x="1505074" y="6059755"/>
              <a:ext cx="3771732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500" dirty="0" smtClean="0">
                  <a:solidFill>
                    <a:srgbClr val="0D0F68"/>
                  </a:solidFill>
                  <a:latin typeface="Yeseva One"/>
                </a:rPr>
                <a:t>Time Restrictions </a:t>
              </a:r>
              <a:endParaRPr lang="en-GB" sz="3500" dirty="0">
                <a:solidFill>
                  <a:srgbClr val="0D0F68"/>
                </a:solidFill>
                <a:latin typeface="Yeseva One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610619" y="5860026"/>
              <a:ext cx="5196970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500" dirty="0">
                  <a:solidFill>
                    <a:srgbClr val="0D0F68"/>
                  </a:solidFill>
                  <a:latin typeface="Yeseva One"/>
                </a:rPr>
                <a:t>The lack of techniques to identify the bacterial species isolated</a:t>
              </a:r>
              <a:r>
                <a:rPr lang="en-US" sz="3500" dirty="0" smtClean="0">
                  <a:solidFill>
                    <a:srgbClr val="0D0F68"/>
                  </a:solidFill>
                  <a:latin typeface="Yeseva One"/>
                </a:rPr>
                <a:t>.</a:t>
              </a:r>
              <a:endParaRPr lang="en-GB" sz="3500" dirty="0">
                <a:solidFill>
                  <a:srgbClr val="0D0F68"/>
                </a:solidFill>
                <a:latin typeface="Yeseva One"/>
              </a:endParaRPr>
            </a:p>
          </p:txBody>
        </p:sp>
        <p:pic>
          <p:nvPicPr>
            <p:cNvPr id="20" name="Picture 2">
              <a:extLst>
                <a:ext uri="{FF2B5EF4-FFF2-40B4-BE49-F238E27FC236}">
                  <a16:creationId xmlns="" xmlns:a16="http://schemas.microsoft.com/office/drawing/2014/main" id="{3C912DAD-B0F1-AAE8-A56A-5DB8A495EE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8444" y="2285436"/>
              <a:ext cx="2819400" cy="2819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7545" y="1736763"/>
              <a:ext cx="4067949" cy="406794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82400" y="1911766"/>
              <a:ext cx="3601910" cy="360191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11331590" y="5871726"/>
              <a:ext cx="4748874" cy="1708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500" dirty="0" smtClean="0">
                  <a:solidFill>
                    <a:srgbClr val="0D0F68"/>
                  </a:solidFill>
                  <a:latin typeface="Yeseva One"/>
                </a:rPr>
                <a:t>Contamination through Isolation and Production. </a:t>
              </a:r>
              <a:endParaRPr lang="en-GB" sz="3500" dirty="0">
                <a:solidFill>
                  <a:srgbClr val="0D0F68"/>
                </a:solidFill>
                <a:latin typeface="Yeseva One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268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76200" y="85440"/>
            <a:ext cx="17494191" cy="10201560"/>
            <a:chOff x="0" y="-76200"/>
            <a:chExt cx="4274726" cy="2243667"/>
          </a:xfrm>
        </p:grpSpPr>
        <p:sp>
          <p:nvSpPr>
            <p:cNvPr id="4" name="Freeform 4"/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8" name="TextBox 6"/>
          <p:cNvSpPr txBox="1"/>
          <p:nvPr/>
        </p:nvSpPr>
        <p:spPr>
          <a:xfrm>
            <a:off x="2611987" y="150285"/>
            <a:ext cx="13064025" cy="9229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500" b="1" dirty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Glucose and Lactose Calibration Curve</a:t>
            </a:r>
            <a:endParaRPr lang="en-US" sz="4500" dirty="0">
              <a:solidFill>
                <a:srgbClr val="002060"/>
              </a:solidFill>
              <a:latin typeface="Yeseva One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04478" y="1378710"/>
            <a:ext cx="15283322" cy="1182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2500" dirty="0">
                <a:solidFill>
                  <a:srgbClr val="002060"/>
                </a:solidFill>
                <a:latin typeface="Yeseva One" panose="020B0604020202020204" charset="0"/>
              </a:rPr>
              <a:t>To establish the relationship between Brix readings and glucose/lactose concentrations (g/L) using a calibration curve</a:t>
            </a:r>
            <a:r>
              <a:rPr lang="en-US" sz="2500" dirty="0" smtClean="0">
                <a:solidFill>
                  <a:srgbClr val="002060"/>
                </a:solidFill>
                <a:latin typeface="Yeseva One" panose="020B0604020202020204" charset="0"/>
              </a:rPr>
              <a:t>.</a:t>
            </a: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389076665"/>
              </p:ext>
            </p:extLst>
          </p:nvPr>
        </p:nvGraphicFramePr>
        <p:xfrm>
          <a:off x="3886200" y="2866373"/>
          <a:ext cx="10823085" cy="6718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27135" y="-3810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-27135" y="-38100"/>
            <a:ext cx="17494191" cy="10201560"/>
            <a:chOff x="0" y="-76200"/>
            <a:chExt cx="4274726" cy="2243667"/>
          </a:xfrm>
        </p:grpSpPr>
        <p:sp>
          <p:nvSpPr>
            <p:cNvPr id="4" name="Freeform 4"/>
            <p:cNvSpPr/>
            <p:nvPr/>
          </p:nvSpPr>
          <p:spPr>
            <a:xfrm>
              <a:off x="0" y="-76200"/>
              <a:ext cx="4274726" cy="22436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8" name="TextBox 6"/>
          <p:cNvSpPr txBox="1"/>
          <p:nvPr/>
        </p:nvSpPr>
        <p:spPr>
          <a:xfrm>
            <a:off x="845918" y="180455"/>
            <a:ext cx="16742813" cy="6924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000" b="1" dirty="0">
                <a:solidFill>
                  <a:srgbClr val="002060"/>
                </a:solidFill>
                <a:latin typeface="Yeseva One" panose="020B060402020202020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Lactic acid Calibration Curves via UV-Spectrophotometry and Titrimetric Analysis </a:t>
            </a:r>
            <a:endParaRPr lang="en-US" sz="3000" dirty="0">
              <a:solidFill>
                <a:srgbClr val="002060"/>
              </a:solidFill>
              <a:latin typeface="Yeseva One"/>
            </a:endParaRPr>
          </a:p>
        </p:txBody>
      </p:sp>
      <p:graphicFrame>
        <p:nvGraphicFramePr>
          <p:cNvPr id="10" name="Chart 9">
            <a:extLst>
              <a:ext uri="{FF2B5EF4-FFF2-40B4-BE49-F238E27FC236}">
                <a16:creationId xmlns="" xmlns:a16="http://schemas.microsoft.com/office/drawing/2014/main" id="{FA0379C2-581E-76F2-FDD7-655C17A960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0637963"/>
              </p:ext>
            </p:extLst>
          </p:nvPr>
        </p:nvGraphicFramePr>
        <p:xfrm>
          <a:off x="873627" y="1623002"/>
          <a:ext cx="9296400" cy="6964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22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7F5F6769-E619-9B5B-4726-6FCACF003F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="" xmlns:a16="http://schemas.microsoft.com/office/drawing/2014/main" id="{284DCEEE-FB64-5B8A-2F28-EB371269B1C4}"/>
              </a:ext>
            </a:extLst>
          </p:cNvPr>
          <p:cNvSpPr/>
          <p:nvPr/>
        </p:nvSpPr>
        <p:spPr>
          <a:xfrm flipH="1"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>
            <a:extLst>
              <a:ext uri="{FF2B5EF4-FFF2-40B4-BE49-F238E27FC236}">
                <a16:creationId xmlns="" xmlns:a16="http://schemas.microsoft.com/office/drawing/2014/main" id="{8776F53E-5C43-07AC-91C1-CCA8798B29D4}"/>
              </a:ext>
            </a:extLst>
          </p:cNvPr>
          <p:cNvGrpSpPr/>
          <p:nvPr/>
        </p:nvGrpSpPr>
        <p:grpSpPr>
          <a:xfrm>
            <a:off x="0" y="1066800"/>
            <a:ext cx="18288000" cy="9258300"/>
            <a:chOff x="0" y="0"/>
            <a:chExt cx="4816593" cy="2438400"/>
          </a:xfrm>
        </p:grpSpPr>
        <p:sp>
          <p:nvSpPr>
            <p:cNvPr id="4" name="Freeform 4">
              <a:extLst>
                <a:ext uri="{FF2B5EF4-FFF2-40B4-BE49-F238E27FC236}">
                  <a16:creationId xmlns="" xmlns:a16="http://schemas.microsoft.com/office/drawing/2014/main" id="{874569E2-E941-5BB6-7903-B120574941EF}"/>
                </a:ext>
              </a:extLst>
            </p:cNvPr>
            <p:cNvSpPr/>
            <p:nvPr/>
          </p:nvSpPr>
          <p:spPr>
            <a:xfrm>
              <a:off x="0" y="0"/>
              <a:ext cx="4816592" cy="2438400"/>
            </a:xfrm>
            <a:custGeom>
              <a:avLst/>
              <a:gdLst/>
              <a:ahLst/>
              <a:cxnLst/>
              <a:rect l="l" t="t" r="r" b="b"/>
              <a:pathLst>
                <a:path w="4816592" h="2438400">
                  <a:moveTo>
                    <a:pt x="21590" y="0"/>
                  </a:moveTo>
                  <a:lnTo>
                    <a:pt x="4795002" y="0"/>
                  </a:lnTo>
                  <a:cubicBezTo>
                    <a:pt x="4800728" y="0"/>
                    <a:pt x="4806220" y="2275"/>
                    <a:pt x="4810269" y="6324"/>
                  </a:cubicBezTo>
                  <a:cubicBezTo>
                    <a:pt x="4814318" y="10372"/>
                    <a:pt x="4816592" y="15864"/>
                    <a:pt x="4816592" y="21590"/>
                  </a:cubicBezTo>
                  <a:lnTo>
                    <a:pt x="4816592" y="2416810"/>
                  </a:lnTo>
                  <a:cubicBezTo>
                    <a:pt x="4816592" y="2428734"/>
                    <a:pt x="4806926" y="2438400"/>
                    <a:pt x="4795002" y="2438400"/>
                  </a:cubicBezTo>
                  <a:lnTo>
                    <a:pt x="21590" y="2438400"/>
                  </a:lnTo>
                  <a:cubicBezTo>
                    <a:pt x="9666" y="2438400"/>
                    <a:pt x="0" y="2428734"/>
                    <a:pt x="0" y="2416810"/>
                  </a:cubicBezTo>
                  <a:lnTo>
                    <a:pt x="0" y="21590"/>
                  </a:lnTo>
                  <a:cubicBezTo>
                    <a:pt x="0" y="9666"/>
                    <a:pt x="9666" y="0"/>
                    <a:pt x="21590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>
              <a:extLst>
                <a:ext uri="{FF2B5EF4-FFF2-40B4-BE49-F238E27FC236}">
                  <a16:creationId xmlns="" xmlns:a16="http://schemas.microsoft.com/office/drawing/2014/main" id="{E06AE71F-5662-9E5D-454E-F661CAA76BD4}"/>
                </a:ext>
              </a:extLst>
            </p:cNvPr>
            <p:cNvSpPr txBox="1"/>
            <p:nvPr/>
          </p:nvSpPr>
          <p:spPr>
            <a:xfrm>
              <a:off x="0" y="-76200"/>
              <a:ext cx="4816593" cy="25146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1" name="Slide Number Placeholder 10">
            <a:extLst>
              <a:ext uri="{FF2B5EF4-FFF2-40B4-BE49-F238E27FC236}">
                <a16:creationId xmlns="" xmlns:a16="http://schemas.microsoft.com/office/drawing/2014/main" id="{178548E2-0C74-C29C-ACCA-4C727A0CF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  <p:grpSp>
        <p:nvGrpSpPr>
          <p:cNvPr id="12" name="Group 6">
            <a:extLst>
              <a:ext uri="{FF2B5EF4-FFF2-40B4-BE49-F238E27FC236}">
                <a16:creationId xmlns="" xmlns:a16="http://schemas.microsoft.com/office/drawing/2014/main" id="{969F6301-BD60-D4B9-5771-1085FD6060AB}"/>
              </a:ext>
            </a:extLst>
          </p:cNvPr>
          <p:cNvGrpSpPr/>
          <p:nvPr/>
        </p:nvGrpSpPr>
        <p:grpSpPr>
          <a:xfrm>
            <a:off x="6022668" y="458126"/>
            <a:ext cx="7163655" cy="1217823"/>
            <a:chOff x="0" y="0"/>
            <a:chExt cx="1886724" cy="320744"/>
          </a:xfrm>
        </p:grpSpPr>
        <p:sp>
          <p:nvSpPr>
            <p:cNvPr id="13" name="Freeform 7">
              <a:extLst>
                <a:ext uri="{FF2B5EF4-FFF2-40B4-BE49-F238E27FC236}">
                  <a16:creationId xmlns="" xmlns:a16="http://schemas.microsoft.com/office/drawing/2014/main" id="{E634D194-8FFE-A3EA-631C-530FADD99D3D}"/>
                </a:ext>
              </a:extLst>
            </p:cNvPr>
            <p:cNvSpPr/>
            <p:nvPr/>
          </p:nvSpPr>
          <p:spPr>
            <a:xfrm>
              <a:off x="0" y="0"/>
              <a:ext cx="1886724" cy="320744"/>
            </a:xfrm>
            <a:custGeom>
              <a:avLst/>
              <a:gdLst/>
              <a:ahLst/>
              <a:cxnLst/>
              <a:rect l="l" t="t" r="r" b="b"/>
              <a:pathLst>
                <a:path w="1886724" h="320744">
                  <a:moveTo>
                    <a:pt x="55117" y="0"/>
                  </a:moveTo>
                  <a:lnTo>
                    <a:pt x="1831607" y="0"/>
                  </a:lnTo>
                  <a:cubicBezTo>
                    <a:pt x="1862047" y="0"/>
                    <a:pt x="1886724" y="24677"/>
                    <a:pt x="1886724" y="55117"/>
                  </a:cubicBezTo>
                  <a:lnTo>
                    <a:pt x="1886724" y="265627"/>
                  </a:lnTo>
                  <a:cubicBezTo>
                    <a:pt x="1886724" y="280245"/>
                    <a:pt x="1880917" y="294264"/>
                    <a:pt x="1870581" y="304600"/>
                  </a:cubicBezTo>
                  <a:cubicBezTo>
                    <a:pt x="1860244" y="314937"/>
                    <a:pt x="1846225" y="320744"/>
                    <a:pt x="1831607" y="320744"/>
                  </a:cubicBezTo>
                  <a:lnTo>
                    <a:pt x="55117" y="320744"/>
                  </a:lnTo>
                  <a:cubicBezTo>
                    <a:pt x="40499" y="320744"/>
                    <a:pt x="26480" y="314937"/>
                    <a:pt x="16143" y="304600"/>
                  </a:cubicBezTo>
                  <a:cubicBezTo>
                    <a:pt x="5807" y="294264"/>
                    <a:pt x="0" y="280245"/>
                    <a:pt x="0" y="265627"/>
                  </a:cubicBezTo>
                  <a:lnTo>
                    <a:pt x="0" y="55117"/>
                  </a:lnTo>
                  <a:cubicBezTo>
                    <a:pt x="0" y="40499"/>
                    <a:pt x="5807" y="26480"/>
                    <a:pt x="16143" y="16143"/>
                  </a:cubicBezTo>
                  <a:cubicBezTo>
                    <a:pt x="26480" y="5807"/>
                    <a:pt x="40499" y="0"/>
                    <a:pt x="55117" y="0"/>
                  </a:cubicBezTo>
                  <a:close/>
                </a:path>
              </a:pathLst>
            </a:custGeom>
            <a:solidFill>
              <a:srgbClr val="0D0F68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TextBox 8">
              <a:extLst>
                <a:ext uri="{FF2B5EF4-FFF2-40B4-BE49-F238E27FC236}">
                  <a16:creationId xmlns="" xmlns:a16="http://schemas.microsoft.com/office/drawing/2014/main" id="{38BFE966-08F5-AE63-68B9-4FA49FBDFE47}"/>
                </a:ext>
              </a:extLst>
            </p:cNvPr>
            <p:cNvSpPr txBox="1"/>
            <p:nvPr/>
          </p:nvSpPr>
          <p:spPr>
            <a:xfrm>
              <a:off x="0" y="-76200"/>
              <a:ext cx="1886724" cy="3969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62ABB05D-656C-0879-7C6B-3379A16A02B4}"/>
              </a:ext>
            </a:extLst>
          </p:cNvPr>
          <p:cNvSpPr txBox="1"/>
          <p:nvPr/>
        </p:nvSpPr>
        <p:spPr>
          <a:xfrm>
            <a:off x="6899395" y="636285"/>
            <a:ext cx="54102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rgbClr val="FFFFFF"/>
                </a:solidFill>
                <a:latin typeface="Yeseva One" panose="020B0604020202020204" charset="0"/>
              </a:rPr>
              <a:t>Constraints</a:t>
            </a:r>
            <a:endParaRPr lang="en-GB" sz="4500" b="1" dirty="0">
              <a:solidFill>
                <a:srgbClr val="FFFFFF"/>
              </a:solidFill>
              <a:latin typeface="Yeseva One" panose="020B060402020202020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14F0FE67-7BA6-A0AF-A581-31504215B500}"/>
              </a:ext>
            </a:extLst>
          </p:cNvPr>
          <p:cNvSpPr txBox="1"/>
          <p:nvPr/>
        </p:nvSpPr>
        <p:spPr>
          <a:xfrm>
            <a:off x="4777522" y="5241474"/>
            <a:ext cx="3337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D0F68"/>
                </a:solidFill>
                <a:latin typeface="Yeseva One"/>
              </a:rPr>
              <a:t>Economy</a:t>
            </a:r>
            <a:endParaRPr lang="en-GB" sz="4000" dirty="0">
              <a:solidFill>
                <a:srgbClr val="0D0F68"/>
              </a:solidFill>
              <a:latin typeface="Yeseva One"/>
            </a:endParaRPr>
          </a:p>
        </p:txBody>
      </p:sp>
      <p:pic>
        <p:nvPicPr>
          <p:cNvPr id="19" name="Picture 18" descr="Graph">
            <a:extLst>
              <a:ext uri="{FF2B5EF4-FFF2-40B4-BE49-F238E27FC236}">
                <a16:creationId xmlns="" xmlns:a16="http://schemas.microsoft.com/office/drawing/2014/main" id="{44B4242A-B4D0-9DB2-BD13-CBC875C0E9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114" y="2854134"/>
            <a:ext cx="4572000" cy="2307674"/>
          </a:xfrm>
          <a:prstGeom prst="rect">
            <a:avLst/>
          </a:prstGeom>
        </p:spPr>
      </p:pic>
      <p:pic>
        <p:nvPicPr>
          <p:cNvPr id="18" name="Picture 2" descr="Policies &amp; legal information | W3C">
            <a:extLst>
              <a:ext uri="{FF2B5EF4-FFF2-40B4-BE49-F238E27FC236}">
                <a16:creationId xmlns="" xmlns:a16="http://schemas.microsoft.com/office/drawing/2014/main" id="{0ECF21A5-4C14-CAB6-FD29-09B7A134AB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7974" y="6250612"/>
            <a:ext cx="4572000" cy="247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43289C6A-CC93-7FF4-2CF8-9C70A5AE9E3F}"/>
              </a:ext>
            </a:extLst>
          </p:cNvPr>
          <p:cNvSpPr txBox="1"/>
          <p:nvPr/>
        </p:nvSpPr>
        <p:spPr>
          <a:xfrm>
            <a:off x="10289583" y="8758836"/>
            <a:ext cx="54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0D0F68"/>
                </a:solidFill>
                <a:latin typeface="Yeseva One"/>
              </a:rPr>
              <a:t>Policy</a:t>
            </a:r>
            <a:endParaRPr lang="en-GB" sz="4000" dirty="0">
              <a:solidFill>
                <a:srgbClr val="0D0F68"/>
              </a:solidFill>
              <a:latin typeface="Yeseva One"/>
            </a:endParaRPr>
          </a:p>
        </p:txBody>
      </p:sp>
      <p:pic>
        <p:nvPicPr>
          <p:cNvPr id="25" name="Picture 24" descr="Simple forest illustration">
            <a:extLst>
              <a:ext uri="{FF2B5EF4-FFF2-40B4-BE49-F238E27FC236}">
                <a16:creationId xmlns="" xmlns:a16="http://schemas.microsoft.com/office/drawing/2014/main" id="{6D49D74A-0142-EA22-E516-5162D8A1883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668" y="6327293"/>
            <a:ext cx="4572000" cy="2489382"/>
          </a:xfrm>
          <a:prstGeom prst="rect">
            <a:avLst/>
          </a:prstGeom>
        </p:spPr>
      </p:pic>
      <p:pic>
        <p:nvPicPr>
          <p:cNvPr id="26" name="Picture 2" descr="How to Improve Operational Efficiency ...">
            <a:extLst>
              <a:ext uri="{FF2B5EF4-FFF2-40B4-BE49-F238E27FC236}">
                <a16:creationId xmlns="" xmlns:a16="http://schemas.microsoft.com/office/drawing/2014/main" id="{6ADDC827-A3F2-0D4A-8781-0D2BE558BE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0819" y="2713148"/>
            <a:ext cx="4591007" cy="2489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1388743" y="5372628"/>
            <a:ext cx="32880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solidFill>
                  <a:srgbClr val="0D0F68"/>
                </a:solidFill>
                <a:latin typeface="Yeseva One"/>
              </a:rPr>
              <a:t>Operational</a:t>
            </a:r>
            <a:endParaRPr lang="en-GB" sz="4000" dirty="0">
              <a:solidFill>
                <a:srgbClr val="0D0F68"/>
              </a:solidFill>
              <a:latin typeface="Yeseva One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71267" y="8955626"/>
            <a:ext cx="39709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solidFill>
                  <a:srgbClr val="0D0F68"/>
                </a:solidFill>
                <a:latin typeface="Yeseva One"/>
              </a:rPr>
              <a:t>Sustainability </a:t>
            </a:r>
            <a:endParaRPr lang="en-GB" sz="4000" dirty="0">
              <a:solidFill>
                <a:srgbClr val="0D0F68"/>
              </a:solidFill>
              <a:latin typeface="Yeseva One"/>
            </a:endParaRPr>
          </a:p>
        </p:txBody>
      </p:sp>
    </p:spTree>
    <p:extLst>
      <p:ext uri="{BB962C8B-B14F-4D97-AF65-F5344CB8AC3E}">
        <p14:creationId xmlns:p14="http://schemas.microsoft.com/office/powerpoint/2010/main" val="168892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TextBox 4"/>
          <p:cNvSpPr txBox="1"/>
          <p:nvPr/>
        </p:nvSpPr>
        <p:spPr>
          <a:xfrm>
            <a:off x="4124891" y="4073136"/>
            <a:ext cx="10038214" cy="27693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dirty="0">
                <a:solidFill>
                  <a:srgbClr val="0D0F68"/>
                </a:solidFill>
                <a:latin typeface="Yeseva One"/>
              </a:rPr>
              <a:t>Scale Up and Economic Study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6" name="Freeform 7"/>
          <p:cNvSpPr/>
          <p:nvPr/>
        </p:nvSpPr>
        <p:spPr>
          <a:xfrm>
            <a:off x="8153399" y="1865432"/>
            <a:ext cx="1981200" cy="153253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D0F68"/>
          </a:solidFill>
        </p:spPr>
        <p:txBody>
          <a:bodyPr/>
          <a:lstStyle/>
          <a:p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8854261" y="2123868"/>
            <a:ext cx="5794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Yeseva One"/>
              </a:rPr>
              <a:t>4</a:t>
            </a:r>
            <a:endParaRPr lang="en-US" sz="6000" dirty="0">
              <a:solidFill>
                <a:schemeClr val="bg1"/>
              </a:solidFill>
              <a:latin typeface="Yeseva One"/>
            </a:endParaRPr>
          </a:p>
        </p:txBody>
      </p:sp>
    </p:spTree>
    <p:extLst>
      <p:ext uri="{BB962C8B-B14F-4D97-AF65-F5344CB8AC3E}">
        <p14:creationId xmlns:p14="http://schemas.microsoft.com/office/powerpoint/2010/main" val="171083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591" r="4616"/>
          <a:stretch/>
        </p:blipFill>
        <p:spPr>
          <a:xfrm>
            <a:off x="3048000" y="1638300"/>
            <a:ext cx="11811000" cy="77231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99018" y="712717"/>
            <a:ext cx="883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Lactic acid production plant layout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85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457200" y="419788"/>
            <a:ext cx="16802099" cy="8861371"/>
            <a:chOff x="0" y="0"/>
            <a:chExt cx="4274726" cy="216746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274726" cy="21674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2590800" y="4035319"/>
            <a:ext cx="14040611" cy="21544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sz="3999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The project's main objective is to develop a bioprocess that efficiently converts </a:t>
            </a:r>
            <a:r>
              <a:rPr lang="en-US" sz="3999" dirty="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diary waste </a:t>
            </a:r>
            <a:r>
              <a:rPr lang="en-US" sz="3999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into lactic acid by </a:t>
            </a:r>
            <a:r>
              <a:rPr lang="en-US" sz="3999" dirty="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fermentation</a:t>
            </a:r>
            <a:endParaRPr lang="en-US" sz="3999" dirty="0">
              <a:solidFill>
                <a:srgbClr val="0D0F6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6884591" y="600075"/>
            <a:ext cx="11036210" cy="771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FFFFFF"/>
                </a:solidFill>
                <a:latin typeface="Yeseva One"/>
                <a:ea typeface="Yeseva One"/>
                <a:cs typeface="Yeseva One"/>
                <a:sym typeface="Yeseva One"/>
              </a:rPr>
              <a:t>Introduction and overview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170584" y="2131986"/>
            <a:ext cx="10038214" cy="1047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0D0F68"/>
                </a:solidFill>
                <a:latin typeface="Yeseva One"/>
                <a:ea typeface="Yeseva One"/>
                <a:cs typeface="Yeseva One"/>
                <a:sym typeface="Yeseva One"/>
              </a:rPr>
              <a:t>Main Objective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53198" y="907548"/>
            <a:ext cx="1942339" cy="24488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6407851"/>
            <a:ext cx="4287274" cy="225081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86000" y="1673987"/>
            <a:ext cx="1501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Production Assumptions </a:t>
            </a:r>
            <a:r>
              <a:rPr lang="en-US" sz="3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endParaRPr lang="en-US" sz="3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2286000" y="2790825"/>
          <a:ext cx="12192000" cy="3925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="" xmlns:a16="http://schemas.microsoft.com/office/drawing/2014/main" val="3269457751"/>
                    </a:ext>
                  </a:extLst>
                </a:gridCol>
                <a:gridCol w="6096000">
                  <a:extLst>
                    <a:ext uri="{9D8B030D-6E8A-4147-A177-3AD203B41FA5}">
                      <a16:colId xmlns="" xmlns:a16="http://schemas.microsoft.com/office/drawing/2014/main" val="3999752415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3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3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95574785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Daily whey processed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ton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60920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Lactic acid yield per ton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liters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919696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Daily lactic acid production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liters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82898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Bottle size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 mL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722721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Bottles per day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800336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Working days per year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300 days (assumed)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29258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282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76200" y="-11596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86000" y="1562100"/>
            <a:ext cx="1501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Summary of Economic </a:t>
            </a:r>
            <a:r>
              <a:rPr lang="en-US" sz="3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Calculation:</a:t>
            </a:r>
            <a:endParaRPr lang="en-US" sz="3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2286000" y="2790825"/>
          <a:ext cx="12192000" cy="3364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="" xmlns:a16="http://schemas.microsoft.com/office/drawing/2014/main" val="3269457751"/>
                    </a:ext>
                  </a:extLst>
                </a:gridCol>
                <a:gridCol w="6096000">
                  <a:extLst>
                    <a:ext uri="{9D8B030D-6E8A-4147-A177-3AD203B41FA5}">
                      <a16:colId xmlns="" xmlns:a16="http://schemas.microsoft.com/office/drawing/2014/main" val="3999752415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Fixed Costs</a:t>
                      </a:r>
                      <a:endParaRPr lang="en-US" sz="3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58,140 ILS</a:t>
                      </a:r>
                      <a:endParaRPr lang="en-US" sz="3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95574785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Annual Variable Costs</a:t>
                      </a:r>
                      <a:endParaRPr lang="en-US" sz="3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192,710 ILS</a:t>
                      </a:r>
                      <a:endParaRPr lang="en-US" sz="3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0920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Annual Costs (Year 1)</a:t>
                      </a:r>
                      <a:endParaRPr lang="en-US" sz="32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250,850 ILS</a:t>
                      </a:r>
                      <a:endParaRPr lang="en-US" sz="3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19696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Annual Revenue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450,000 ILS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82898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Net Profit (Year 1)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199,150 ILS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722721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ROI (Year 1)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342.5%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509332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387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0" y="11430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 dirty="0"/>
          </a:p>
        </p:txBody>
      </p:sp>
      <p:sp>
        <p:nvSpPr>
          <p:cNvPr id="4" name="TextBox 4"/>
          <p:cNvSpPr txBox="1"/>
          <p:nvPr/>
        </p:nvSpPr>
        <p:spPr>
          <a:xfrm>
            <a:off x="3886200" y="495300"/>
            <a:ext cx="10038214" cy="13330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dirty="0" smtClean="0">
                <a:solidFill>
                  <a:srgbClr val="0D0F68"/>
                </a:solidFill>
                <a:latin typeface="Yeseva One"/>
              </a:rPr>
              <a:t>Conclusion</a:t>
            </a:r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685800" y="3086100"/>
          <a:ext cx="8229600" cy="657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9" name="Diagram 18"/>
          <p:cNvGraphicFramePr/>
          <p:nvPr>
            <p:extLst/>
          </p:nvPr>
        </p:nvGraphicFramePr>
        <p:xfrm>
          <a:off x="9216887" y="3314700"/>
          <a:ext cx="8763000" cy="49363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71600" y="1894138"/>
            <a:ext cx="1181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this project, lactic acid production from dairy waste was evaluated and this study yielded the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following: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764000" y="9258300"/>
            <a:ext cx="87590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fld id="{B6F15528-21DE-4FAA-801E-634DDDAF4B2B}" type="slidenum">
              <a:rPr lang="en-US" sz="3000">
                <a:solidFill>
                  <a:schemeClr val="tx2"/>
                </a:solidFill>
                <a:latin typeface="Yeseva One" panose="020B0604020202020204" charset="0"/>
              </a:rPr>
              <a:pPr/>
              <a:t>52</a:t>
            </a:fld>
            <a:endParaRPr lang="ar-SA" sz="3000" dirty="0">
              <a:solidFill>
                <a:schemeClr val="tx2"/>
              </a:solidFill>
              <a:latin typeface="Yeseva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02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TextBox 4"/>
          <p:cNvSpPr txBox="1"/>
          <p:nvPr/>
        </p:nvSpPr>
        <p:spPr>
          <a:xfrm>
            <a:off x="3886200" y="495300"/>
            <a:ext cx="10038214" cy="13330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dirty="0">
                <a:solidFill>
                  <a:srgbClr val="0D0F68"/>
                </a:solidFill>
                <a:latin typeface="Yeseva One"/>
              </a:rPr>
              <a:t>Recommendation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781300" y="2857500"/>
            <a:ext cx="12725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Its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 pre-treating cheese whey to enhance fermentation, trying co-fermentation with alternative carbon sources, and using waste-derived nitrogen. </a:t>
            </a:r>
            <a:endParaRPr lang="ar-S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pplying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biochemical assays, using analytical tools such as HPLC and exploring efficient methods for lactic acid separation and purification.</a:t>
            </a:r>
          </a:p>
        </p:txBody>
      </p:sp>
    </p:spTree>
    <p:extLst>
      <p:ext uri="{BB962C8B-B14F-4D97-AF65-F5344CB8AC3E}">
        <p14:creationId xmlns:p14="http://schemas.microsoft.com/office/powerpoint/2010/main" val="186039590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1028700" y="6461125"/>
            <a:ext cx="3450800" cy="2967688"/>
          </a:xfrm>
          <a:custGeom>
            <a:avLst/>
            <a:gdLst/>
            <a:ahLst/>
            <a:cxnLst/>
            <a:rect l="l" t="t" r="r" b="b"/>
            <a:pathLst>
              <a:path w="3450800" h="2967688">
                <a:moveTo>
                  <a:pt x="0" y="0"/>
                </a:moveTo>
                <a:lnTo>
                  <a:pt x="3450800" y="0"/>
                </a:lnTo>
                <a:lnTo>
                  <a:pt x="3450800" y="2967688"/>
                </a:lnTo>
                <a:lnTo>
                  <a:pt x="0" y="296768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TextBox 4"/>
          <p:cNvSpPr txBox="1"/>
          <p:nvPr/>
        </p:nvSpPr>
        <p:spPr>
          <a:xfrm>
            <a:off x="4124893" y="3663950"/>
            <a:ext cx="10038214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dirty="0">
                <a:solidFill>
                  <a:srgbClr val="0D0F68"/>
                </a:solidFill>
                <a:latin typeface="Yeseva One"/>
              </a:rPr>
              <a:t>Any Question?.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93581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TextBox 3"/>
          <p:cNvSpPr txBox="1"/>
          <p:nvPr/>
        </p:nvSpPr>
        <p:spPr>
          <a:xfrm>
            <a:off x="1804359" y="4558708"/>
            <a:ext cx="14679282" cy="20084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350"/>
              </a:lnSpc>
            </a:pPr>
            <a:r>
              <a:rPr lang="en-US" sz="11679" dirty="0">
                <a:solidFill>
                  <a:srgbClr val="0D0F68"/>
                </a:solidFill>
                <a:latin typeface="Yeseva One"/>
              </a:rPr>
              <a:t>Thank You</a:t>
            </a:r>
            <a:r>
              <a:rPr lang="ar-SA" sz="11679" dirty="0">
                <a:solidFill>
                  <a:srgbClr val="0D0F68"/>
                </a:solidFill>
                <a:latin typeface="Yeseva One"/>
              </a:rPr>
              <a:t>!</a:t>
            </a:r>
            <a:endParaRPr lang="en-US" sz="11679" dirty="0">
              <a:solidFill>
                <a:srgbClr val="0D0F68"/>
              </a:solidFill>
              <a:latin typeface="Yeseva On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780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1028700" y="1028700"/>
            <a:ext cx="16230600" cy="8229600"/>
            <a:chOff x="0" y="0"/>
            <a:chExt cx="4274726" cy="216746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274726" cy="21674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6605931" y="419788"/>
            <a:ext cx="12159569" cy="1217823"/>
            <a:chOff x="0" y="0"/>
            <a:chExt cx="3202520" cy="32074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202520" cy="320744"/>
            </a:xfrm>
            <a:custGeom>
              <a:avLst/>
              <a:gdLst/>
              <a:ahLst/>
              <a:cxnLst/>
              <a:rect l="l" t="t" r="r" b="b"/>
              <a:pathLst>
                <a:path w="3202520" h="320744">
                  <a:moveTo>
                    <a:pt x="32471" y="0"/>
                  </a:moveTo>
                  <a:lnTo>
                    <a:pt x="3170049" y="0"/>
                  </a:lnTo>
                  <a:cubicBezTo>
                    <a:pt x="3178661" y="0"/>
                    <a:pt x="3186920" y="3421"/>
                    <a:pt x="3193010" y="9511"/>
                  </a:cubicBezTo>
                  <a:cubicBezTo>
                    <a:pt x="3199099" y="15600"/>
                    <a:pt x="3202520" y="23859"/>
                    <a:pt x="3202520" y="32471"/>
                  </a:cubicBezTo>
                  <a:lnTo>
                    <a:pt x="3202520" y="288272"/>
                  </a:lnTo>
                  <a:cubicBezTo>
                    <a:pt x="3202520" y="296884"/>
                    <a:pt x="3199099" y="305143"/>
                    <a:pt x="3193010" y="311233"/>
                  </a:cubicBezTo>
                  <a:cubicBezTo>
                    <a:pt x="3186920" y="317322"/>
                    <a:pt x="3178661" y="320744"/>
                    <a:pt x="3170049" y="320744"/>
                  </a:cubicBezTo>
                  <a:lnTo>
                    <a:pt x="32471" y="320744"/>
                  </a:lnTo>
                  <a:cubicBezTo>
                    <a:pt x="23859" y="320744"/>
                    <a:pt x="15600" y="317322"/>
                    <a:pt x="9511" y="311233"/>
                  </a:cubicBezTo>
                  <a:cubicBezTo>
                    <a:pt x="3421" y="305143"/>
                    <a:pt x="0" y="296884"/>
                    <a:pt x="0" y="288272"/>
                  </a:cubicBezTo>
                  <a:lnTo>
                    <a:pt x="0" y="32471"/>
                  </a:lnTo>
                  <a:cubicBezTo>
                    <a:pt x="0" y="23859"/>
                    <a:pt x="3421" y="15600"/>
                    <a:pt x="9511" y="9511"/>
                  </a:cubicBezTo>
                  <a:cubicBezTo>
                    <a:pt x="15600" y="3421"/>
                    <a:pt x="23859" y="0"/>
                    <a:pt x="32471" y="0"/>
                  </a:cubicBezTo>
                  <a:close/>
                </a:path>
              </a:pathLst>
            </a:custGeom>
            <a:solidFill>
              <a:srgbClr val="0D0F68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76200"/>
              <a:ext cx="3202520" cy="3969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3200400" y="3364061"/>
            <a:ext cx="13030200" cy="34163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7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1-</a:t>
            </a:r>
            <a:r>
              <a:rPr lang="en-US" sz="3700" b="1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700" dirty="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Isolation and </a:t>
            </a:r>
            <a:r>
              <a:rPr lang="en-US" sz="37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I</a:t>
            </a:r>
            <a:r>
              <a:rPr lang="en-US" sz="3700" dirty="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dentification </a:t>
            </a:r>
            <a:r>
              <a:rPr lang="en-US" sz="37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of </a:t>
            </a:r>
            <a:r>
              <a:rPr lang="en-US" sz="3700" dirty="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lactic </a:t>
            </a:r>
            <a:r>
              <a:rPr lang="en-US" sz="370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acid bacteria. </a:t>
            </a:r>
            <a:r>
              <a:rPr lang="en-US" sz="3700" dirty="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2- Generate A Growth rate Curve of LAB.</a:t>
            </a:r>
          </a:p>
          <a:p>
            <a:pPr algn="just">
              <a:lnSpc>
                <a:spcPct val="150000"/>
              </a:lnSpc>
            </a:pPr>
            <a:r>
              <a:rPr lang="en-US" sz="3700" dirty="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3- Lactic Acid production by using Mixed Culture.</a:t>
            </a:r>
          </a:p>
          <a:p>
            <a:pPr algn="just">
              <a:lnSpc>
                <a:spcPct val="150000"/>
              </a:lnSpc>
            </a:pPr>
            <a:r>
              <a:rPr lang="en-US" sz="3700" dirty="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4- </a:t>
            </a:r>
            <a:r>
              <a:rPr lang="en-US" sz="37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Lactic Acid production by using </a:t>
            </a:r>
            <a:r>
              <a:rPr lang="en-US" sz="3700" dirty="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Isolated LAB Strain.</a:t>
            </a:r>
            <a:endParaRPr lang="en-US" sz="3700" dirty="0">
              <a:solidFill>
                <a:srgbClr val="0D0F68"/>
              </a:solidFill>
              <a:latin typeface="Yeseva One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6884591" y="600075"/>
            <a:ext cx="11036210" cy="771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FFFFFF"/>
                </a:solidFill>
                <a:latin typeface="Yeseva One"/>
                <a:ea typeface="Yeseva One"/>
                <a:cs typeface="Yeseva One"/>
                <a:sym typeface="Yeseva One"/>
              </a:rPr>
              <a:t>Introduction and overview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124893" y="2037603"/>
            <a:ext cx="10038214" cy="9997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0D0F68"/>
                </a:solidFill>
                <a:latin typeface="Yeseva One"/>
                <a:ea typeface="Yeseva One"/>
                <a:cs typeface="Yeseva One"/>
                <a:sym typeface="Yeseva One"/>
              </a:rPr>
              <a:t>Study Key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1028700" y="1028700"/>
            <a:ext cx="16230600" cy="8229600"/>
            <a:chOff x="0" y="0"/>
            <a:chExt cx="4274726" cy="216746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274726" cy="21674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6605931" y="419788"/>
            <a:ext cx="12159569" cy="1217823"/>
            <a:chOff x="0" y="0"/>
            <a:chExt cx="3202520" cy="32074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202520" cy="320744"/>
            </a:xfrm>
            <a:custGeom>
              <a:avLst/>
              <a:gdLst/>
              <a:ahLst/>
              <a:cxnLst/>
              <a:rect l="l" t="t" r="r" b="b"/>
              <a:pathLst>
                <a:path w="3202520" h="320744">
                  <a:moveTo>
                    <a:pt x="32471" y="0"/>
                  </a:moveTo>
                  <a:lnTo>
                    <a:pt x="3170049" y="0"/>
                  </a:lnTo>
                  <a:cubicBezTo>
                    <a:pt x="3178661" y="0"/>
                    <a:pt x="3186920" y="3421"/>
                    <a:pt x="3193010" y="9511"/>
                  </a:cubicBezTo>
                  <a:cubicBezTo>
                    <a:pt x="3199099" y="15600"/>
                    <a:pt x="3202520" y="23859"/>
                    <a:pt x="3202520" y="32471"/>
                  </a:cubicBezTo>
                  <a:lnTo>
                    <a:pt x="3202520" y="288272"/>
                  </a:lnTo>
                  <a:cubicBezTo>
                    <a:pt x="3202520" y="296884"/>
                    <a:pt x="3199099" y="305143"/>
                    <a:pt x="3193010" y="311233"/>
                  </a:cubicBezTo>
                  <a:cubicBezTo>
                    <a:pt x="3186920" y="317322"/>
                    <a:pt x="3178661" y="320744"/>
                    <a:pt x="3170049" y="320744"/>
                  </a:cubicBezTo>
                  <a:lnTo>
                    <a:pt x="32471" y="320744"/>
                  </a:lnTo>
                  <a:cubicBezTo>
                    <a:pt x="23859" y="320744"/>
                    <a:pt x="15600" y="317322"/>
                    <a:pt x="9511" y="311233"/>
                  </a:cubicBezTo>
                  <a:cubicBezTo>
                    <a:pt x="3421" y="305143"/>
                    <a:pt x="0" y="296884"/>
                    <a:pt x="0" y="288272"/>
                  </a:cubicBezTo>
                  <a:lnTo>
                    <a:pt x="0" y="32471"/>
                  </a:lnTo>
                  <a:cubicBezTo>
                    <a:pt x="0" y="23859"/>
                    <a:pt x="3421" y="15600"/>
                    <a:pt x="9511" y="9511"/>
                  </a:cubicBezTo>
                  <a:cubicBezTo>
                    <a:pt x="15600" y="3421"/>
                    <a:pt x="23859" y="0"/>
                    <a:pt x="32471" y="0"/>
                  </a:cubicBezTo>
                  <a:close/>
                </a:path>
              </a:pathLst>
            </a:custGeom>
            <a:solidFill>
              <a:srgbClr val="0D0F68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76200"/>
              <a:ext cx="3202520" cy="3969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2971800" y="3416651"/>
            <a:ext cx="14040611" cy="42572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599"/>
              </a:lnSpc>
            </a:pPr>
            <a:r>
              <a:rPr lang="en-US" sz="37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This project aims to reduce environmental impact by converting whey into lactic acid, a by-product of the dairy industry. This not only repurposes the by-product but also reduces disposal costs. The project also supports industrial profitability by producing base chemicals and biodegradable </a:t>
            </a:r>
            <a:r>
              <a:rPr lang="en-US" sz="3700" dirty="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poly-lactic </a:t>
            </a:r>
            <a:r>
              <a:rPr lang="en-US" sz="37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acid.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6884591" y="600075"/>
            <a:ext cx="11036210" cy="771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FFFFFF"/>
                </a:solidFill>
                <a:latin typeface="Yeseva One"/>
                <a:ea typeface="Yeseva One"/>
                <a:cs typeface="Yeseva One"/>
                <a:sym typeface="Yeseva One"/>
              </a:rPr>
              <a:t>Introduction and overview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124893" y="1879737"/>
            <a:ext cx="10038214" cy="9997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0D0F68"/>
                </a:solidFill>
                <a:latin typeface="Yeseva One"/>
                <a:ea typeface="Yeseva One"/>
                <a:cs typeface="Yeseva One"/>
                <a:sym typeface="Yeseva One"/>
              </a:rPr>
              <a:t>Significance of the Work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673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533400" y="325995"/>
            <a:ext cx="16649700" cy="9976245"/>
            <a:chOff x="0" y="0"/>
            <a:chExt cx="4274726" cy="216746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274726" cy="21674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6642781" y="419711"/>
            <a:ext cx="12159569" cy="1217823"/>
            <a:chOff x="0" y="0"/>
            <a:chExt cx="3202520" cy="32074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202520" cy="320744"/>
            </a:xfrm>
            <a:custGeom>
              <a:avLst/>
              <a:gdLst/>
              <a:ahLst/>
              <a:cxnLst/>
              <a:rect l="l" t="t" r="r" b="b"/>
              <a:pathLst>
                <a:path w="3202520" h="320744">
                  <a:moveTo>
                    <a:pt x="32471" y="0"/>
                  </a:moveTo>
                  <a:lnTo>
                    <a:pt x="3170049" y="0"/>
                  </a:lnTo>
                  <a:cubicBezTo>
                    <a:pt x="3178661" y="0"/>
                    <a:pt x="3186920" y="3421"/>
                    <a:pt x="3193010" y="9511"/>
                  </a:cubicBezTo>
                  <a:cubicBezTo>
                    <a:pt x="3199099" y="15600"/>
                    <a:pt x="3202520" y="23859"/>
                    <a:pt x="3202520" y="32471"/>
                  </a:cubicBezTo>
                  <a:lnTo>
                    <a:pt x="3202520" y="288272"/>
                  </a:lnTo>
                  <a:cubicBezTo>
                    <a:pt x="3202520" y="296884"/>
                    <a:pt x="3199099" y="305143"/>
                    <a:pt x="3193010" y="311233"/>
                  </a:cubicBezTo>
                  <a:cubicBezTo>
                    <a:pt x="3186920" y="317322"/>
                    <a:pt x="3178661" y="320744"/>
                    <a:pt x="3170049" y="320744"/>
                  </a:cubicBezTo>
                  <a:lnTo>
                    <a:pt x="32471" y="320744"/>
                  </a:lnTo>
                  <a:cubicBezTo>
                    <a:pt x="23859" y="320744"/>
                    <a:pt x="15600" y="317322"/>
                    <a:pt x="9511" y="311233"/>
                  </a:cubicBezTo>
                  <a:cubicBezTo>
                    <a:pt x="3421" y="305143"/>
                    <a:pt x="0" y="296884"/>
                    <a:pt x="0" y="288272"/>
                  </a:cubicBezTo>
                  <a:lnTo>
                    <a:pt x="0" y="32471"/>
                  </a:lnTo>
                  <a:cubicBezTo>
                    <a:pt x="0" y="23859"/>
                    <a:pt x="3421" y="15600"/>
                    <a:pt x="9511" y="9511"/>
                  </a:cubicBezTo>
                  <a:cubicBezTo>
                    <a:pt x="15600" y="3421"/>
                    <a:pt x="23859" y="0"/>
                    <a:pt x="32471" y="0"/>
                  </a:cubicBezTo>
                  <a:close/>
                </a:path>
              </a:pathLst>
            </a:custGeom>
            <a:solidFill>
              <a:srgbClr val="0D0F68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76200"/>
              <a:ext cx="3202520" cy="3969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1083591" y="2897338"/>
            <a:ext cx="12784809" cy="71814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599"/>
              </a:lnSpc>
            </a:pPr>
            <a:r>
              <a:rPr lang="en-US" sz="33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Whey is the liquid remaining after milk curdles, produced through acid or enzyme coagulation.</a:t>
            </a:r>
          </a:p>
          <a:p>
            <a:pPr>
              <a:lnSpc>
                <a:spcPts val="5599"/>
              </a:lnSpc>
            </a:pPr>
            <a:r>
              <a:rPr lang="en-US" sz="33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Two main types: </a:t>
            </a:r>
          </a:p>
          <a:p>
            <a:pPr marL="457200" indent="-457200">
              <a:lnSpc>
                <a:spcPts val="5599"/>
              </a:lnSpc>
              <a:buFont typeface="Arial" panose="020B0604020202020204" pitchFamily="34" charset="0"/>
              <a:buChar char="•"/>
            </a:pPr>
            <a:r>
              <a:rPr lang="en-US" sz="33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Sweet Whey (pH 5.2–6.7) from rennet-based cheese (Cheddar, Mozzarella). </a:t>
            </a:r>
          </a:p>
          <a:p>
            <a:pPr marL="457200" indent="-457200">
              <a:lnSpc>
                <a:spcPts val="5599"/>
              </a:lnSpc>
              <a:buFont typeface="Arial" panose="020B0604020202020204" pitchFamily="34" charset="0"/>
              <a:buChar char="•"/>
            </a:pPr>
            <a:r>
              <a:rPr lang="en-US" sz="33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Acid Whey (pH 3.8–4.6) from fermented dairy (Ricotta).</a:t>
            </a:r>
          </a:p>
          <a:p>
            <a:pPr>
              <a:lnSpc>
                <a:spcPts val="5599"/>
              </a:lnSpc>
            </a:pPr>
            <a:r>
              <a:rPr lang="en-US" sz="33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Main components: Lactose (63–75% of total solids), Protein (9–11%), Minerals (Calcium, Phosphate, Chloride), and Fat.</a:t>
            </a:r>
          </a:p>
          <a:p>
            <a:pPr>
              <a:lnSpc>
                <a:spcPts val="5599"/>
              </a:lnSpc>
            </a:pPr>
            <a:r>
              <a:rPr lang="en-US" sz="33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Physio-chemical properties include low viscosity, unstable heat stability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6884591" y="600075"/>
            <a:ext cx="11036210" cy="771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 dirty="0">
                <a:solidFill>
                  <a:srgbClr val="FFFFFF"/>
                </a:solidFill>
                <a:latin typeface="Yeseva One"/>
                <a:ea typeface="Yeseva One"/>
                <a:cs typeface="Yeseva One"/>
                <a:sym typeface="Yeseva One"/>
              </a:rPr>
              <a:t>Whey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124893" y="1648229"/>
            <a:ext cx="10038214" cy="9997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0D0F68"/>
                </a:solidFill>
                <a:latin typeface="Yeseva One"/>
                <a:ea typeface="Yeseva One"/>
                <a:cs typeface="Yeseva One"/>
                <a:sym typeface="Yeseva One"/>
              </a:rPr>
              <a:t>Definition &amp; Types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44600" y="2830409"/>
            <a:ext cx="4174684" cy="6427891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076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685800" y="914400"/>
            <a:ext cx="17235001" cy="9372600"/>
            <a:chOff x="0" y="0"/>
            <a:chExt cx="4274726" cy="216746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274726" cy="2167467"/>
            </a:xfrm>
            <a:custGeom>
              <a:avLst/>
              <a:gdLst/>
              <a:ahLst/>
              <a:cxnLst/>
              <a:rect l="l" t="t" r="r" b="b"/>
              <a:pathLst>
                <a:path w="4274726" h="2167467">
                  <a:moveTo>
                    <a:pt x="24327" y="0"/>
                  </a:moveTo>
                  <a:lnTo>
                    <a:pt x="4250399" y="0"/>
                  </a:lnTo>
                  <a:cubicBezTo>
                    <a:pt x="4263834" y="0"/>
                    <a:pt x="4274726" y="10891"/>
                    <a:pt x="4274726" y="24327"/>
                  </a:cubicBezTo>
                  <a:lnTo>
                    <a:pt x="4274726" y="2143140"/>
                  </a:lnTo>
                  <a:cubicBezTo>
                    <a:pt x="4274726" y="2156575"/>
                    <a:pt x="4263834" y="2167467"/>
                    <a:pt x="4250399" y="2167467"/>
                  </a:cubicBezTo>
                  <a:lnTo>
                    <a:pt x="24327" y="2167467"/>
                  </a:lnTo>
                  <a:cubicBezTo>
                    <a:pt x="10891" y="2167467"/>
                    <a:pt x="0" y="2156575"/>
                    <a:pt x="0" y="2143140"/>
                  </a:cubicBezTo>
                  <a:lnTo>
                    <a:pt x="0" y="24327"/>
                  </a:lnTo>
                  <a:cubicBezTo>
                    <a:pt x="0" y="10891"/>
                    <a:pt x="10891" y="0"/>
                    <a:pt x="24327" y="0"/>
                  </a:cubicBezTo>
                  <a:close/>
                </a:path>
              </a:pathLst>
            </a:custGeom>
            <a:solidFill>
              <a:srgbClr val="FBFBFB">
                <a:alpha val="8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274726" cy="22436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6605931" y="419788"/>
            <a:ext cx="12159569" cy="1217823"/>
            <a:chOff x="0" y="0"/>
            <a:chExt cx="3202520" cy="32074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202520" cy="320744"/>
            </a:xfrm>
            <a:custGeom>
              <a:avLst/>
              <a:gdLst/>
              <a:ahLst/>
              <a:cxnLst/>
              <a:rect l="l" t="t" r="r" b="b"/>
              <a:pathLst>
                <a:path w="3202520" h="320744">
                  <a:moveTo>
                    <a:pt x="32471" y="0"/>
                  </a:moveTo>
                  <a:lnTo>
                    <a:pt x="3170049" y="0"/>
                  </a:lnTo>
                  <a:cubicBezTo>
                    <a:pt x="3178661" y="0"/>
                    <a:pt x="3186920" y="3421"/>
                    <a:pt x="3193010" y="9511"/>
                  </a:cubicBezTo>
                  <a:cubicBezTo>
                    <a:pt x="3199099" y="15600"/>
                    <a:pt x="3202520" y="23859"/>
                    <a:pt x="3202520" y="32471"/>
                  </a:cubicBezTo>
                  <a:lnTo>
                    <a:pt x="3202520" y="288272"/>
                  </a:lnTo>
                  <a:cubicBezTo>
                    <a:pt x="3202520" y="296884"/>
                    <a:pt x="3199099" y="305143"/>
                    <a:pt x="3193010" y="311233"/>
                  </a:cubicBezTo>
                  <a:cubicBezTo>
                    <a:pt x="3186920" y="317322"/>
                    <a:pt x="3178661" y="320744"/>
                    <a:pt x="3170049" y="320744"/>
                  </a:cubicBezTo>
                  <a:lnTo>
                    <a:pt x="32471" y="320744"/>
                  </a:lnTo>
                  <a:cubicBezTo>
                    <a:pt x="23859" y="320744"/>
                    <a:pt x="15600" y="317322"/>
                    <a:pt x="9511" y="311233"/>
                  </a:cubicBezTo>
                  <a:cubicBezTo>
                    <a:pt x="3421" y="305143"/>
                    <a:pt x="0" y="296884"/>
                    <a:pt x="0" y="288272"/>
                  </a:cubicBezTo>
                  <a:lnTo>
                    <a:pt x="0" y="32471"/>
                  </a:lnTo>
                  <a:cubicBezTo>
                    <a:pt x="0" y="23859"/>
                    <a:pt x="3421" y="15600"/>
                    <a:pt x="9511" y="9511"/>
                  </a:cubicBezTo>
                  <a:cubicBezTo>
                    <a:pt x="15600" y="3421"/>
                    <a:pt x="23859" y="0"/>
                    <a:pt x="32471" y="0"/>
                  </a:cubicBezTo>
                  <a:close/>
                </a:path>
              </a:pathLst>
            </a:custGeom>
            <a:solidFill>
              <a:srgbClr val="0D0F68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76200"/>
              <a:ext cx="3202520" cy="3969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1690202" y="2889293"/>
            <a:ext cx="16230599" cy="71202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lnSpc>
                <a:spcPts val="5599"/>
              </a:lnSpc>
              <a:buFont typeface="Wingdings" panose="05000000000000000000" pitchFamily="2" charset="2"/>
              <a:buChar char="q"/>
            </a:pPr>
            <a:r>
              <a:rPr lang="en-US" sz="3500" dirty="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 Environmental </a:t>
            </a:r>
            <a:r>
              <a:rPr lang="en-US" sz="35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Challenge: 85% of milk in cheese production turns into whey waste, causing pollution.</a:t>
            </a:r>
          </a:p>
          <a:p>
            <a:pPr marL="457200" indent="-457200">
              <a:lnSpc>
                <a:spcPts val="5599"/>
              </a:lnSpc>
              <a:buFont typeface="Wingdings" panose="05000000000000000000" pitchFamily="2" charset="2"/>
              <a:buChar char="q"/>
            </a:pPr>
            <a:r>
              <a:rPr lang="en-US" sz="3500" dirty="0" smtClean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 Industrial </a:t>
            </a:r>
            <a:r>
              <a:rPr lang="en-US" sz="35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Uses:</a:t>
            </a:r>
          </a:p>
          <a:p>
            <a:pPr>
              <a:lnSpc>
                <a:spcPts val="5599"/>
              </a:lnSpc>
            </a:pPr>
            <a:r>
              <a:rPr lang="en-US" sz="35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Food Industry: Whey powder in protein supplements, baked goods, dairy products.</a:t>
            </a:r>
          </a:p>
          <a:p>
            <a:pPr>
              <a:lnSpc>
                <a:spcPts val="5599"/>
              </a:lnSpc>
            </a:pPr>
            <a:r>
              <a:rPr lang="en-US" sz="35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Agriculture: Used as fertilizer, soil pH balancer, and animal feed supplement.</a:t>
            </a:r>
          </a:p>
          <a:p>
            <a:pPr>
              <a:lnSpc>
                <a:spcPts val="5599"/>
              </a:lnSpc>
            </a:pPr>
            <a:r>
              <a:rPr lang="en-US" sz="35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Beverages</a:t>
            </a:r>
          </a:p>
          <a:p>
            <a:pPr>
              <a:lnSpc>
                <a:spcPts val="5599"/>
              </a:lnSpc>
            </a:pPr>
            <a:r>
              <a:rPr lang="en-US" sz="3500" dirty="0">
                <a:solidFill>
                  <a:srgbClr val="0D0F68"/>
                </a:solidFill>
                <a:latin typeface="Yeseva One" panose="020B0604020202020204" charset="0"/>
                <a:ea typeface="Times New Roman"/>
                <a:cs typeface="Times New Roman"/>
                <a:sym typeface="Times New Roman"/>
              </a:rPr>
              <a:t>Bioplastics: Whey-derived polylactic acid (PLA) for packaging &amp; electronics.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6884591" y="600075"/>
            <a:ext cx="11036210" cy="771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 dirty="0">
                <a:solidFill>
                  <a:srgbClr val="FFFFFF"/>
                </a:solidFill>
                <a:latin typeface="Yeseva One"/>
                <a:ea typeface="Yeseva One"/>
                <a:cs typeface="Yeseva One"/>
                <a:sym typeface="Yeseva One"/>
              </a:rPr>
              <a:t>Whey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124893" y="1667347"/>
            <a:ext cx="10038214" cy="9997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 dirty="0">
                <a:solidFill>
                  <a:srgbClr val="0D0F68"/>
                </a:solidFill>
                <a:latin typeface="Yeseva One"/>
                <a:ea typeface="Yeseva One"/>
                <a:cs typeface="Yeseva One"/>
                <a:sym typeface="Yeseva One"/>
              </a:rPr>
              <a:t>Whey Utilization: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147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1190</TotalTime>
  <Words>2291</Words>
  <Application>Microsoft Office PowerPoint</Application>
  <PresentationFormat>Custom</PresentationFormat>
  <Paragraphs>510</Paragraphs>
  <Slides>55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4" baseType="lpstr">
      <vt:lpstr>Wingdings</vt:lpstr>
      <vt:lpstr>Calibri</vt:lpstr>
      <vt:lpstr>Times New Roman Bold</vt:lpstr>
      <vt:lpstr>Times New Roman</vt:lpstr>
      <vt:lpstr>Montserrat</vt:lpstr>
      <vt:lpstr>Arial</vt:lpstr>
      <vt:lpstr>Symbol</vt:lpstr>
      <vt:lpstr>Yeseva One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waste water</dc:title>
  <dc:creator>DEEMA-TAMAM</dc:creator>
  <cp:lastModifiedBy>Microsoft account</cp:lastModifiedBy>
  <cp:revision>151</cp:revision>
  <dcterms:created xsi:type="dcterms:W3CDTF">2006-08-16T00:00:00Z</dcterms:created>
  <dcterms:modified xsi:type="dcterms:W3CDTF">2025-07-01T22:58:21Z</dcterms:modified>
  <dc:identifier>DAGHKo8PyGI</dc:identifier>
</cp:coreProperties>
</file>