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8288000" cy="10287000"/>
  <p:notesSz cx="6858000" cy="9144000"/>
  <p:embeddedFontLst>
    <p:embeddedFont>
      <p:font typeface="Proxima Nova Condensed Bold" charset="1" panose="02000506030000020004"/>
      <p:regular r:id="rId30"/>
    </p:embeddedFont>
    <p:embeddedFont>
      <p:font typeface="Touvlo" charset="1" panose="020B0604030403020204"/>
      <p:regular r:id="rId31"/>
    </p:embeddedFont>
    <p:embeddedFont>
      <p:font typeface="Almarai Bold" charset="1" panose="00000000000000000000"/>
      <p:regular r:id="rId32"/>
    </p:embeddedFont>
    <p:embeddedFont>
      <p:font typeface="Almarai" charset="1" panose="00000000000000000000"/>
      <p:regular r:id="rId33"/>
    </p:embeddedFont>
    <p:embeddedFont>
      <p:font typeface="Canva Sans Bold" charset="1" panose="020B0803030501040103"/>
      <p:regular r:id="rId34"/>
    </p:embeddedFont>
    <p:embeddedFont>
      <p:font typeface="Open Sauce Bold" charset="1" panose="00000800000000000000"/>
      <p:regular r:id="rId35"/>
    </p:embeddedFont>
    <p:embeddedFont>
      <p:font typeface="Touvlo Bold" charset="1" panose="020B0804030403020204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2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Relationship Id="rId4" Target="../media/image27.jpeg" Type="http://schemas.openxmlformats.org/officeDocument/2006/relationships/image"/><Relationship Id="rId5" Target="../media/image28.png" Type="http://schemas.openxmlformats.org/officeDocument/2006/relationships/image"/><Relationship Id="rId6" Target="../media/image22.png" Type="http://schemas.openxmlformats.org/officeDocument/2006/relationships/image"/><Relationship Id="rId7" Target="../media/image29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jpeg" Type="http://schemas.openxmlformats.org/officeDocument/2006/relationships/image"/><Relationship Id="rId3" Target="../media/image31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33.jpe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image3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Relationship Id="rId3" Target="../media/image39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Relationship Id="rId3" Target="../media/image48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jpe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Relationship Id="rId4" Target="../media/image13.jpeg" Type="http://schemas.openxmlformats.org/officeDocument/2006/relationships/image"/><Relationship Id="rId5" Target="../media/image14.jpeg" Type="http://schemas.openxmlformats.org/officeDocument/2006/relationships/image"/><Relationship Id="rId6" Target="../media/image15.jpeg" Type="http://schemas.openxmlformats.org/officeDocument/2006/relationships/image"/><Relationship Id="rId7" Target="../media/image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image17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Relationship Id="rId5" Target="../media/image2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658055"/>
            <a:ext cx="8953942" cy="15309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523"/>
              </a:lnSpc>
            </a:pPr>
            <a:r>
              <a:rPr lang="en-US" b="true" sz="11523">
                <a:solidFill>
                  <a:srgbClr val="FFFFFF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Noodly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322075"/>
            <a:ext cx="8953942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79"/>
              </a:lnSpc>
            </a:pPr>
            <a:r>
              <a:rPr lang="en-US" sz="31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Hardware </a:t>
            </a:r>
            <a:r>
              <a:rPr lang="en-US" sz="31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Graduation Project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91023" y="5592506"/>
            <a:ext cx="4015084" cy="11365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95"/>
              </a:lnSpc>
            </a:pPr>
            <a:r>
              <a:rPr lang="en-US" sz="2746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Talah Qamhieh</a:t>
            </a:r>
          </a:p>
          <a:p>
            <a:pPr algn="l" marL="0" indent="0" lvl="0">
              <a:lnSpc>
                <a:spcPts val="4695"/>
              </a:lnSpc>
            </a:pPr>
            <a:r>
              <a:rPr lang="en-US" sz="2746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Shahd Hennawi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06357" y="4772025"/>
            <a:ext cx="4621434" cy="6629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9"/>
              </a:lnSpc>
              <a:spcBef>
                <a:spcPct val="0"/>
              </a:spcBef>
            </a:pPr>
            <a:r>
              <a:rPr lang="en-US" b="true" sz="3899">
                <a:solidFill>
                  <a:srgbClr val="FFFFFF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PRESENTED BY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15674" y="2530382"/>
            <a:ext cx="4802874" cy="7208816"/>
          </a:xfrm>
          <a:custGeom>
            <a:avLst/>
            <a:gdLst/>
            <a:ahLst/>
            <a:cxnLst/>
            <a:rect r="r" b="b" t="t" l="l"/>
            <a:pathLst>
              <a:path h="7208816" w="4802874">
                <a:moveTo>
                  <a:pt x="0" y="0"/>
                </a:moveTo>
                <a:lnTo>
                  <a:pt x="4802874" y="0"/>
                </a:lnTo>
                <a:lnTo>
                  <a:pt x="4802874" y="7208816"/>
                </a:lnTo>
                <a:lnTo>
                  <a:pt x="0" y="72088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416330" y="2530382"/>
            <a:ext cx="3055996" cy="2608302"/>
          </a:xfrm>
          <a:custGeom>
            <a:avLst/>
            <a:gdLst/>
            <a:ahLst/>
            <a:cxnLst/>
            <a:rect r="r" b="b" t="t" l="l"/>
            <a:pathLst>
              <a:path h="2608302" w="3055996">
                <a:moveTo>
                  <a:pt x="0" y="0"/>
                </a:moveTo>
                <a:lnTo>
                  <a:pt x="3055996" y="0"/>
                </a:lnTo>
                <a:lnTo>
                  <a:pt x="3055996" y="2608302"/>
                </a:lnTo>
                <a:lnTo>
                  <a:pt x="0" y="26083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549902" y="6571991"/>
            <a:ext cx="2788851" cy="2693051"/>
          </a:xfrm>
          <a:custGeom>
            <a:avLst/>
            <a:gdLst/>
            <a:ahLst/>
            <a:cxnLst/>
            <a:rect r="r" b="b" t="t" l="l"/>
            <a:pathLst>
              <a:path h="2693051" w="2788851">
                <a:moveTo>
                  <a:pt x="0" y="0"/>
                </a:moveTo>
                <a:lnTo>
                  <a:pt x="2788851" y="0"/>
                </a:lnTo>
                <a:lnTo>
                  <a:pt x="2788851" y="2693051"/>
                </a:lnTo>
                <a:lnTo>
                  <a:pt x="0" y="26930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755204" y="5409504"/>
            <a:ext cx="2378248" cy="411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54"/>
              </a:lnSpc>
              <a:spcBef>
                <a:spcPct val="0"/>
              </a:spcBef>
            </a:pPr>
            <a:r>
              <a:rPr lang="en-US" sz="2430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Hall Effect Sensor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633741" y="9480002"/>
            <a:ext cx="2621175" cy="411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54"/>
              </a:lnSpc>
              <a:spcBef>
                <a:spcPct val="0"/>
              </a:spcBef>
            </a:pPr>
            <a:r>
              <a:rPr lang="en-US" sz="2430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Limit Switch Sensor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774877" y="541190"/>
            <a:ext cx="10738247" cy="1259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59"/>
              </a:lnSpc>
            </a:pPr>
            <a:r>
              <a:rPr lang="en-US" sz="7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Rail &amp; Kettle Movement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64773" y="3039585"/>
            <a:ext cx="3715925" cy="6686527"/>
          </a:xfrm>
          <a:custGeom>
            <a:avLst/>
            <a:gdLst/>
            <a:ahLst/>
            <a:cxnLst/>
            <a:rect r="r" b="b" t="t" l="l"/>
            <a:pathLst>
              <a:path h="6686527" w="3715925">
                <a:moveTo>
                  <a:pt x="0" y="0"/>
                </a:moveTo>
                <a:lnTo>
                  <a:pt x="3715925" y="0"/>
                </a:lnTo>
                <a:lnTo>
                  <a:pt x="3715925" y="6686527"/>
                </a:lnTo>
                <a:lnTo>
                  <a:pt x="0" y="66865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1202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377895" y="3039585"/>
            <a:ext cx="3548323" cy="6686527"/>
          </a:xfrm>
          <a:custGeom>
            <a:avLst/>
            <a:gdLst/>
            <a:ahLst/>
            <a:cxnLst/>
            <a:rect r="r" b="b" t="t" l="l"/>
            <a:pathLst>
              <a:path h="6686527" w="3548323">
                <a:moveTo>
                  <a:pt x="0" y="0"/>
                </a:moveTo>
                <a:lnTo>
                  <a:pt x="3548323" y="0"/>
                </a:lnTo>
                <a:lnTo>
                  <a:pt x="3548323" y="6686527"/>
                </a:lnTo>
                <a:lnTo>
                  <a:pt x="0" y="66865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268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326268" y="3039585"/>
            <a:ext cx="3749343" cy="6686527"/>
          </a:xfrm>
          <a:custGeom>
            <a:avLst/>
            <a:gdLst/>
            <a:ahLst/>
            <a:cxnLst/>
            <a:rect r="r" b="b" t="t" l="l"/>
            <a:pathLst>
              <a:path h="6686527" w="3749343">
                <a:moveTo>
                  <a:pt x="0" y="0"/>
                </a:moveTo>
                <a:lnTo>
                  <a:pt x="3749343" y="0"/>
                </a:lnTo>
                <a:lnTo>
                  <a:pt x="3749343" y="6686527"/>
                </a:lnTo>
                <a:lnTo>
                  <a:pt x="0" y="6686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797" t="-2653" r="-21463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934686" y="7451059"/>
            <a:ext cx="2760303" cy="2049953"/>
          </a:xfrm>
          <a:custGeom>
            <a:avLst/>
            <a:gdLst/>
            <a:ahLst/>
            <a:cxnLst/>
            <a:rect r="r" b="b" t="t" l="l"/>
            <a:pathLst>
              <a:path h="2049953" w="2760303">
                <a:moveTo>
                  <a:pt x="0" y="0"/>
                </a:moveTo>
                <a:lnTo>
                  <a:pt x="2760303" y="0"/>
                </a:lnTo>
                <a:lnTo>
                  <a:pt x="2760303" y="2049953"/>
                </a:lnTo>
                <a:lnTo>
                  <a:pt x="0" y="20499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827" t="0" r="-16926" b="-2272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04276" y="7451059"/>
            <a:ext cx="2401810" cy="2049953"/>
          </a:xfrm>
          <a:custGeom>
            <a:avLst/>
            <a:gdLst/>
            <a:ahLst/>
            <a:cxnLst/>
            <a:rect r="r" b="b" t="t" l="l"/>
            <a:pathLst>
              <a:path h="2049953" w="2401810">
                <a:moveTo>
                  <a:pt x="0" y="0"/>
                </a:moveTo>
                <a:lnTo>
                  <a:pt x="2401810" y="0"/>
                </a:lnTo>
                <a:lnTo>
                  <a:pt x="2401810" y="2049953"/>
                </a:lnTo>
                <a:lnTo>
                  <a:pt x="0" y="20499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04341" y="3039585"/>
            <a:ext cx="3741202" cy="4097625"/>
          </a:xfrm>
          <a:custGeom>
            <a:avLst/>
            <a:gdLst/>
            <a:ahLst/>
            <a:cxnLst/>
            <a:rect r="r" b="b" t="t" l="l"/>
            <a:pathLst>
              <a:path h="4097625" w="3741202">
                <a:moveTo>
                  <a:pt x="0" y="0"/>
                </a:moveTo>
                <a:lnTo>
                  <a:pt x="3741202" y="0"/>
                </a:lnTo>
                <a:lnTo>
                  <a:pt x="3741202" y="4097625"/>
                </a:lnTo>
                <a:lnTo>
                  <a:pt x="0" y="40976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6195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195901" y="541190"/>
            <a:ext cx="5896198" cy="1259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59"/>
              </a:lnSpc>
            </a:pPr>
            <a:r>
              <a:rPr lang="en-US" sz="7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Eject Noodle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634320" y="2645795"/>
            <a:ext cx="5337322" cy="7069487"/>
          </a:xfrm>
          <a:custGeom>
            <a:avLst/>
            <a:gdLst/>
            <a:ahLst/>
            <a:cxnLst/>
            <a:rect r="r" b="b" t="t" l="l"/>
            <a:pathLst>
              <a:path h="7069487" w="5337322">
                <a:moveTo>
                  <a:pt x="0" y="0"/>
                </a:moveTo>
                <a:lnTo>
                  <a:pt x="5337322" y="0"/>
                </a:lnTo>
                <a:lnTo>
                  <a:pt x="5337322" y="7069487"/>
                </a:lnTo>
                <a:lnTo>
                  <a:pt x="0" y="70694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902567" y="2645795"/>
            <a:ext cx="4719806" cy="7049710"/>
          </a:xfrm>
          <a:custGeom>
            <a:avLst/>
            <a:gdLst/>
            <a:ahLst/>
            <a:cxnLst/>
            <a:rect r="r" b="b" t="t" l="l"/>
            <a:pathLst>
              <a:path h="7049710" w="4719806">
                <a:moveTo>
                  <a:pt x="0" y="0"/>
                </a:moveTo>
                <a:lnTo>
                  <a:pt x="4719806" y="0"/>
                </a:lnTo>
                <a:lnTo>
                  <a:pt x="4719806" y="7049710"/>
                </a:lnTo>
                <a:lnTo>
                  <a:pt x="0" y="70497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922230" y="653740"/>
            <a:ext cx="8672140" cy="1219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939"/>
              </a:lnSpc>
              <a:spcBef>
                <a:spcPct val="0"/>
              </a:spcBef>
            </a:pPr>
            <a:r>
              <a:rPr lang="en-US" b="true" sz="7099" strike="noStrike" u="non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Salt Despise Sensor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34043" y="1991733"/>
            <a:ext cx="3718925" cy="6077267"/>
          </a:xfrm>
          <a:custGeom>
            <a:avLst/>
            <a:gdLst/>
            <a:ahLst/>
            <a:cxnLst/>
            <a:rect r="r" b="b" t="t" l="l"/>
            <a:pathLst>
              <a:path h="6077267" w="3718925">
                <a:moveTo>
                  <a:pt x="0" y="0"/>
                </a:moveTo>
                <a:lnTo>
                  <a:pt x="3718925" y="0"/>
                </a:lnTo>
                <a:lnTo>
                  <a:pt x="3718925" y="6077267"/>
                </a:lnTo>
                <a:lnTo>
                  <a:pt x="0" y="60772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78516" y="1991733"/>
            <a:ext cx="3628027" cy="6077267"/>
          </a:xfrm>
          <a:custGeom>
            <a:avLst/>
            <a:gdLst/>
            <a:ahLst/>
            <a:cxnLst/>
            <a:rect r="r" b="b" t="t" l="l"/>
            <a:pathLst>
              <a:path h="6077267" w="3628027">
                <a:moveTo>
                  <a:pt x="0" y="0"/>
                </a:moveTo>
                <a:lnTo>
                  <a:pt x="3628028" y="0"/>
                </a:lnTo>
                <a:lnTo>
                  <a:pt x="3628028" y="6077267"/>
                </a:lnTo>
                <a:lnTo>
                  <a:pt x="0" y="60772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523" t="0" r="-1523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706447" y="1991733"/>
            <a:ext cx="3747510" cy="6077267"/>
          </a:xfrm>
          <a:custGeom>
            <a:avLst/>
            <a:gdLst/>
            <a:ahLst/>
            <a:cxnLst/>
            <a:rect r="r" b="b" t="t" l="l"/>
            <a:pathLst>
              <a:path h="6077267" w="3747510">
                <a:moveTo>
                  <a:pt x="0" y="0"/>
                </a:moveTo>
                <a:lnTo>
                  <a:pt x="3747510" y="0"/>
                </a:lnTo>
                <a:lnTo>
                  <a:pt x="3747510" y="6077267"/>
                </a:lnTo>
                <a:lnTo>
                  <a:pt x="0" y="60772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603987" y="333747"/>
            <a:ext cx="5377086" cy="1219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939"/>
              </a:lnSpc>
              <a:spcBef>
                <a:spcPct val="0"/>
              </a:spcBef>
            </a:pPr>
            <a:r>
              <a:rPr lang="en-US" b="true" sz="7099" strike="noStrike" u="non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Water Pump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625682" y="2817584"/>
            <a:ext cx="5883229" cy="5977901"/>
          </a:xfrm>
          <a:custGeom>
            <a:avLst/>
            <a:gdLst/>
            <a:ahLst/>
            <a:cxnLst/>
            <a:rect r="r" b="b" t="t" l="l"/>
            <a:pathLst>
              <a:path h="5977901" w="5883229">
                <a:moveTo>
                  <a:pt x="0" y="0"/>
                </a:moveTo>
                <a:lnTo>
                  <a:pt x="5883229" y="0"/>
                </a:lnTo>
                <a:lnTo>
                  <a:pt x="5883229" y="5977901"/>
                </a:lnTo>
                <a:lnTo>
                  <a:pt x="0" y="59779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64055" y="2817584"/>
            <a:ext cx="5272039" cy="5977901"/>
          </a:xfrm>
          <a:custGeom>
            <a:avLst/>
            <a:gdLst/>
            <a:ahLst/>
            <a:cxnLst/>
            <a:rect r="r" b="b" t="t" l="l"/>
            <a:pathLst>
              <a:path h="5977901" w="5272039">
                <a:moveTo>
                  <a:pt x="0" y="0"/>
                </a:moveTo>
                <a:lnTo>
                  <a:pt x="5272040" y="0"/>
                </a:lnTo>
                <a:lnTo>
                  <a:pt x="5272040" y="5977901"/>
                </a:lnTo>
                <a:lnTo>
                  <a:pt x="0" y="59779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025" t="0" r="-1253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651905" y="914400"/>
            <a:ext cx="10984189" cy="11017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099"/>
              </a:lnSpc>
              <a:spcBef>
                <a:spcPct val="0"/>
              </a:spcBef>
            </a:pPr>
            <a:r>
              <a:rPr lang="en-US" b="true" sz="6499" strike="noStrike" u="non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Boiling the kettle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473283" y="9007843"/>
            <a:ext cx="5194176" cy="529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61"/>
              </a:lnSpc>
              <a:spcBef>
                <a:spcPct val="0"/>
              </a:spcBef>
            </a:pPr>
            <a:r>
              <a:rPr lang="en-US" sz="308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MAX6675 Temperature Sensor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323756" y="1908489"/>
            <a:ext cx="6490102" cy="8065180"/>
          </a:xfrm>
          <a:custGeom>
            <a:avLst/>
            <a:gdLst/>
            <a:ahLst/>
            <a:cxnLst/>
            <a:rect r="r" b="b" t="t" l="l"/>
            <a:pathLst>
              <a:path h="8065180" w="6490102">
                <a:moveTo>
                  <a:pt x="0" y="0"/>
                </a:moveTo>
                <a:lnTo>
                  <a:pt x="6490102" y="0"/>
                </a:lnTo>
                <a:lnTo>
                  <a:pt x="6490102" y="8065180"/>
                </a:lnTo>
                <a:lnTo>
                  <a:pt x="0" y="80651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390" r="0" b="-1039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999256" y="419627"/>
            <a:ext cx="8289488" cy="1103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099"/>
              </a:lnSpc>
              <a:spcBef>
                <a:spcPct val="0"/>
              </a:spcBef>
            </a:pPr>
            <a:r>
              <a:rPr lang="en-US" b="true" sz="6499" strike="noStrike" u="non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Pouring into the Cup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49554" y="3073815"/>
            <a:ext cx="4857647" cy="5684001"/>
          </a:xfrm>
          <a:custGeom>
            <a:avLst/>
            <a:gdLst/>
            <a:ahLst/>
            <a:cxnLst/>
            <a:rect r="r" b="b" t="t" l="l"/>
            <a:pathLst>
              <a:path h="5684001" w="4857647">
                <a:moveTo>
                  <a:pt x="0" y="0"/>
                </a:moveTo>
                <a:lnTo>
                  <a:pt x="4857646" y="0"/>
                </a:lnTo>
                <a:lnTo>
                  <a:pt x="4857646" y="5684001"/>
                </a:lnTo>
                <a:lnTo>
                  <a:pt x="0" y="56840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42" t="-4207" r="0" b="-420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186335" y="3073815"/>
            <a:ext cx="5003180" cy="5684001"/>
          </a:xfrm>
          <a:custGeom>
            <a:avLst/>
            <a:gdLst/>
            <a:ahLst/>
            <a:cxnLst/>
            <a:rect r="r" b="b" t="t" l="l"/>
            <a:pathLst>
              <a:path h="5684001" w="5003180">
                <a:moveTo>
                  <a:pt x="0" y="0"/>
                </a:moveTo>
                <a:lnTo>
                  <a:pt x="5003179" y="0"/>
                </a:lnTo>
                <a:lnTo>
                  <a:pt x="5003179" y="5684001"/>
                </a:lnTo>
                <a:lnTo>
                  <a:pt x="0" y="56840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32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703539" y="3073815"/>
            <a:ext cx="5213221" cy="5684001"/>
          </a:xfrm>
          <a:custGeom>
            <a:avLst/>
            <a:gdLst/>
            <a:ahLst/>
            <a:cxnLst/>
            <a:rect r="r" b="b" t="t" l="l"/>
            <a:pathLst>
              <a:path h="5684001" w="5213221">
                <a:moveTo>
                  <a:pt x="0" y="0"/>
                </a:moveTo>
                <a:lnTo>
                  <a:pt x="5213220" y="0"/>
                </a:lnTo>
                <a:lnTo>
                  <a:pt x="5213220" y="5684001"/>
                </a:lnTo>
                <a:lnTo>
                  <a:pt x="0" y="56840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852" t="0" r="-3852" b="-2862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616563" y="914400"/>
            <a:ext cx="7054874" cy="1103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099"/>
              </a:lnSpc>
              <a:spcBef>
                <a:spcPct val="0"/>
              </a:spcBef>
            </a:pPr>
            <a:r>
              <a:rPr lang="en-US" b="true" sz="64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Opening the door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796211" y="1053281"/>
            <a:ext cx="6675437" cy="8205019"/>
          </a:xfrm>
          <a:custGeom>
            <a:avLst/>
            <a:gdLst/>
            <a:ahLst/>
            <a:cxnLst/>
            <a:rect r="r" b="b" t="t" l="l"/>
            <a:pathLst>
              <a:path h="8205019" w="6675437">
                <a:moveTo>
                  <a:pt x="0" y="0"/>
                </a:moveTo>
                <a:lnTo>
                  <a:pt x="6675437" y="0"/>
                </a:lnTo>
                <a:lnTo>
                  <a:pt x="6675437" y="8205019"/>
                </a:lnTo>
                <a:lnTo>
                  <a:pt x="0" y="82050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2211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55099" y="4304026"/>
            <a:ext cx="6439867" cy="1517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459"/>
              </a:lnSpc>
              <a:spcBef>
                <a:spcPct val="0"/>
              </a:spcBef>
            </a:pPr>
            <a:r>
              <a:rPr lang="en-US" b="true" sz="88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Final Result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16378" y="-2746141"/>
            <a:ext cx="1744026" cy="8026367"/>
            <a:chOff x="0" y="0"/>
            <a:chExt cx="647480" cy="2979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76250" y="807028"/>
            <a:ext cx="4150623" cy="8974320"/>
          </a:xfrm>
          <a:custGeom>
            <a:avLst/>
            <a:gdLst/>
            <a:ahLst/>
            <a:cxnLst/>
            <a:rect r="r" b="b" t="t" l="l"/>
            <a:pathLst>
              <a:path h="8974320" w="4150623">
                <a:moveTo>
                  <a:pt x="0" y="0"/>
                </a:moveTo>
                <a:lnTo>
                  <a:pt x="4150622" y="0"/>
                </a:lnTo>
                <a:lnTo>
                  <a:pt x="4150622" y="8974319"/>
                </a:lnTo>
                <a:lnTo>
                  <a:pt x="0" y="89743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148603" y="807028"/>
            <a:ext cx="4150623" cy="8974320"/>
          </a:xfrm>
          <a:custGeom>
            <a:avLst/>
            <a:gdLst/>
            <a:ahLst/>
            <a:cxnLst/>
            <a:rect r="r" b="b" t="t" l="l"/>
            <a:pathLst>
              <a:path h="8974320" w="4150623">
                <a:moveTo>
                  <a:pt x="0" y="0"/>
                </a:moveTo>
                <a:lnTo>
                  <a:pt x="4150623" y="0"/>
                </a:lnTo>
                <a:lnTo>
                  <a:pt x="4150623" y="8974319"/>
                </a:lnTo>
                <a:lnTo>
                  <a:pt x="0" y="89743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400219" y="863172"/>
            <a:ext cx="6443265" cy="941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050"/>
              </a:lnSpc>
              <a:spcBef>
                <a:spcPct val="0"/>
              </a:spcBef>
            </a:pPr>
            <a:r>
              <a:rPr lang="en-US" b="true" sz="7050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M</a:t>
            </a:r>
            <a:r>
              <a:rPr lang="en-US" b="true" sz="7050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obile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185512" y="4572191"/>
            <a:ext cx="3581995" cy="721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3FFEC"/>
                </a:solidFill>
                <a:latin typeface="Touvlo"/>
                <a:ea typeface="Touvlo"/>
                <a:cs typeface="Touvlo"/>
                <a:sym typeface="Touvlo"/>
              </a:rPr>
              <a:t>Landing Page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16378" y="-2555641"/>
            <a:ext cx="1744026" cy="8026367"/>
            <a:chOff x="0" y="0"/>
            <a:chExt cx="647480" cy="2979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203002" y="807028"/>
            <a:ext cx="4166092" cy="9007767"/>
          </a:xfrm>
          <a:custGeom>
            <a:avLst/>
            <a:gdLst/>
            <a:ahLst/>
            <a:cxnLst/>
            <a:rect r="r" b="b" t="t" l="l"/>
            <a:pathLst>
              <a:path h="9007767" w="4166092">
                <a:moveTo>
                  <a:pt x="0" y="0"/>
                </a:moveTo>
                <a:lnTo>
                  <a:pt x="4166092" y="0"/>
                </a:lnTo>
                <a:lnTo>
                  <a:pt x="4166092" y="9007767"/>
                </a:lnTo>
                <a:lnTo>
                  <a:pt x="0" y="90077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123749" y="769780"/>
            <a:ext cx="4200546" cy="9082262"/>
          </a:xfrm>
          <a:custGeom>
            <a:avLst/>
            <a:gdLst/>
            <a:ahLst/>
            <a:cxnLst/>
            <a:rect r="r" b="b" t="t" l="l"/>
            <a:pathLst>
              <a:path h="9082262" w="4200546">
                <a:moveTo>
                  <a:pt x="0" y="0"/>
                </a:moveTo>
                <a:lnTo>
                  <a:pt x="4200546" y="0"/>
                </a:lnTo>
                <a:lnTo>
                  <a:pt x="4200546" y="9082262"/>
                </a:lnTo>
                <a:lnTo>
                  <a:pt x="0" y="90822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400219" y="1054317"/>
            <a:ext cx="6443265" cy="939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050"/>
              </a:lnSpc>
              <a:spcBef>
                <a:spcPct val="0"/>
              </a:spcBef>
            </a:pPr>
            <a:r>
              <a:rPr lang="en-US" b="true" sz="7050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Mobile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638508" y="4606059"/>
            <a:ext cx="5716042" cy="752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499">
                <a:solidFill>
                  <a:srgbClr val="F3FFEC"/>
                </a:solidFill>
                <a:latin typeface="Touvlo"/>
                <a:ea typeface="Touvlo"/>
                <a:cs typeface="Touvlo"/>
                <a:sym typeface="Touvlo"/>
              </a:rPr>
              <a:t>Authentication Part 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076577" y="-4806227"/>
            <a:ext cx="2211047" cy="12617694"/>
            <a:chOff x="0" y="0"/>
            <a:chExt cx="647480" cy="36949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3694947"/>
            </a:xfrm>
            <a:custGeom>
              <a:avLst/>
              <a:gdLst/>
              <a:ahLst/>
              <a:cxnLst/>
              <a:rect r="r" b="b" t="t" l="l"/>
              <a:pathLst>
                <a:path h="3694947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92523"/>
                  </a:cubicBezTo>
                  <a:lnTo>
                    <a:pt x="647480" y="3694947"/>
                  </a:lnTo>
                  <a:lnTo>
                    <a:pt x="0" y="3694947"/>
                  </a:lnTo>
                  <a:lnTo>
                    <a:pt x="0" y="394973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36060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426705" y="993034"/>
            <a:ext cx="8942018" cy="1190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99"/>
              </a:lnSpc>
            </a:pPr>
            <a:r>
              <a:rPr lang="en-US" b="true" sz="8999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Noodly Overview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778854" y="5314635"/>
            <a:ext cx="2295115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Features</a:t>
            </a:r>
          </a:p>
        </p:txBody>
      </p:sp>
      <p:grpSp>
        <p:nvGrpSpPr>
          <p:cNvPr name="Group 7" id="7"/>
          <p:cNvGrpSpPr/>
          <p:nvPr/>
        </p:nvGrpSpPr>
        <p:grpSpPr>
          <a:xfrm rot="5400000">
            <a:off x="8224058" y="3694802"/>
            <a:ext cx="1407492" cy="1407492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5400000">
            <a:off x="8224058" y="6647238"/>
            <a:ext cx="1407492" cy="140749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5400000">
            <a:off x="11180262" y="3694802"/>
            <a:ext cx="1407492" cy="1407492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5400000">
            <a:off x="11180262" y="6647238"/>
            <a:ext cx="1407492" cy="1407492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8089697" y="3854114"/>
            <a:ext cx="1673428" cy="974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02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089697" y="6806550"/>
            <a:ext cx="1673428" cy="974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05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434551" y="5314635"/>
            <a:ext cx="3110550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Overall Design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921595" y="3854114"/>
            <a:ext cx="1673428" cy="974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03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806959" y="8186184"/>
            <a:ext cx="2175235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Future Work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921595" y="6806550"/>
            <a:ext cx="1673428" cy="974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06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949742" y="5314635"/>
            <a:ext cx="2295115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Introduction</a:t>
            </a:r>
          </a:p>
        </p:txBody>
      </p:sp>
      <p:grpSp>
        <p:nvGrpSpPr>
          <p:cNvPr name="Group 22" id="22"/>
          <p:cNvGrpSpPr/>
          <p:nvPr/>
        </p:nvGrpSpPr>
        <p:grpSpPr>
          <a:xfrm rot="5400000">
            <a:off x="5393554" y="3694802"/>
            <a:ext cx="1407492" cy="1407492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5400000">
            <a:off x="5393554" y="6647238"/>
            <a:ext cx="1407492" cy="1407492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126211" t="0" r="-126211" b="0"/>
              </a:stretch>
            </a:blip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5260586" y="3854114"/>
            <a:ext cx="1673428" cy="9821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01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742899" y="8176659"/>
            <a:ext cx="2708802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Mobile App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588354" y="8186184"/>
            <a:ext cx="2741422" cy="45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</a:pPr>
            <a:r>
              <a:rPr lang="en-US" sz="266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Constraints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5260586" y="6806550"/>
            <a:ext cx="1673428" cy="974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4"/>
              </a:lnSpc>
            </a:pPr>
            <a:r>
              <a:rPr lang="en-US" sz="5677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04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16378" y="-2555641"/>
            <a:ext cx="1744026" cy="8026367"/>
            <a:chOff x="0" y="0"/>
            <a:chExt cx="647480" cy="2979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229344" y="769780"/>
            <a:ext cx="4204131" cy="9090013"/>
          </a:xfrm>
          <a:custGeom>
            <a:avLst/>
            <a:gdLst/>
            <a:ahLst/>
            <a:cxnLst/>
            <a:rect r="r" b="b" t="t" l="l"/>
            <a:pathLst>
              <a:path h="9090013" w="4204131">
                <a:moveTo>
                  <a:pt x="0" y="0"/>
                </a:moveTo>
                <a:lnTo>
                  <a:pt x="4204131" y="0"/>
                </a:lnTo>
                <a:lnTo>
                  <a:pt x="4204131" y="9090013"/>
                </a:lnTo>
                <a:lnTo>
                  <a:pt x="0" y="90900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059230" y="769780"/>
            <a:ext cx="4204131" cy="9090013"/>
          </a:xfrm>
          <a:custGeom>
            <a:avLst/>
            <a:gdLst/>
            <a:ahLst/>
            <a:cxnLst/>
            <a:rect r="r" b="b" t="t" l="l"/>
            <a:pathLst>
              <a:path h="9090013" w="4204131">
                <a:moveTo>
                  <a:pt x="0" y="0"/>
                </a:moveTo>
                <a:lnTo>
                  <a:pt x="4204131" y="0"/>
                </a:lnTo>
                <a:lnTo>
                  <a:pt x="4204131" y="9090013"/>
                </a:lnTo>
                <a:lnTo>
                  <a:pt x="0" y="90900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400219" y="1054317"/>
            <a:ext cx="6443265" cy="939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050"/>
              </a:lnSpc>
              <a:spcBef>
                <a:spcPct val="0"/>
              </a:spcBef>
            </a:pPr>
            <a:r>
              <a:rPr lang="en-US" b="true" sz="7050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Mobile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300942" y="4659465"/>
            <a:ext cx="4958358" cy="721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3FFEC"/>
                </a:solidFill>
                <a:latin typeface="Touvlo"/>
                <a:ea typeface="Touvlo"/>
                <a:cs typeface="Touvlo"/>
                <a:sym typeface="Touvlo"/>
              </a:rPr>
              <a:t>Order Details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16378" y="-2555641"/>
            <a:ext cx="1744026" cy="8026367"/>
            <a:chOff x="0" y="0"/>
            <a:chExt cx="647480" cy="2979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769780"/>
            <a:ext cx="4197393" cy="9075445"/>
          </a:xfrm>
          <a:custGeom>
            <a:avLst/>
            <a:gdLst/>
            <a:ahLst/>
            <a:cxnLst/>
            <a:rect r="r" b="b" t="t" l="l"/>
            <a:pathLst>
              <a:path h="9075445" w="4197393">
                <a:moveTo>
                  <a:pt x="0" y="0"/>
                </a:moveTo>
                <a:lnTo>
                  <a:pt x="4197393" y="0"/>
                </a:lnTo>
                <a:lnTo>
                  <a:pt x="4197393" y="9075445"/>
                </a:lnTo>
                <a:lnTo>
                  <a:pt x="0" y="90754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949811" y="769780"/>
            <a:ext cx="4239597" cy="9020685"/>
          </a:xfrm>
          <a:custGeom>
            <a:avLst/>
            <a:gdLst/>
            <a:ahLst/>
            <a:cxnLst/>
            <a:rect r="r" b="b" t="t" l="l"/>
            <a:pathLst>
              <a:path h="9020685" w="4239597">
                <a:moveTo>
                  <a:pt x="0" y="0"/>
                </a:moveTo>
                <a:lnTo>
                  <a:pt x="4239597" y="0"/>
                </a:lnTo>
                <a:lnTo>
                  <a:pt x="4239597" y="9020685"/>
                </a:lnTo>
                <a:lnTo>
                  <a:pt x="0" y="90206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09" r="0" b="-809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400219" y="1054317"/>
            <a:ext cx="6443265" cy="939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050"/>
              </a:lnSpc>
              <a:spcBef>
                <a:spcPct val="0"/>
              </a:spcBef>
            </a:pPr>
            <a:r>
              <a:rPr lang="en-US" b="true" sz="7050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Mobile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400219" y="4739639"/>
            <a:ext cx="5051971" cy="721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3FFEC"/>
                </a:solidFill>
                <a:latin typeface="Touvlo"/>
                <a:ea typeface="Touvlo"/>
                <a:cs typeface="Touvlo"/>
                <a:sym typeface="Touvlo"/>
              </a:rPr>
              <a:t>Sending The Order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067221" y="-3970904"/>
            <a:ext cx="1860705" cy="10618416"/>
            <a:chOff x="0" y="0"/>
            <a:chExt cx="647480" cy="36949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3694947"/>
            </a:xfrm>
            <a:custGeom>
              <a:avLst/>
              <a:gdLst/>
              <a:ahLst/>
              <a:cxnLst/>
              <a:rect r="r" b="b" t="t" l="l"/>
              <a:pathLst>
                <a:path h="3694947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92523"/>
                  </a:cubicBezTo>
                  <a:lnTo>
                    <a:pt x="647480" y="3694947"/>
                  </a:lnTo>
                  <a:lnTo>
                    <a:pt x="0" y="3694947"/>
                  </a:lnTo>
                  <a:lnTo>
                    <a:pt x="0" y="394973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011A3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36060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344136" y="984254"/>
            <a:ext cx="7693483" cy="1003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73"/>
              </a:lnSpc>
            </a:pPr>
            <a:r>
              <a:rPr lang="en-US" b="true" sz="7573">
                <a:solidFill>
                  <a:srgbClr val="FFFFFF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Constraints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539582" y="2856225"/>
            <a:ext cx="8307875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ech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an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ical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568157" y="4412622"/>
            <a:ext cx="8307875" cy="5949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959"/>
              </a:lnSpc>
              <a:spcBef>
                <a:spcPct val="0"/>
              </a:spcBef>
            </a:pPr>
            <a:r>
              <a:rPr lang="en-US" b="true" sz="30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Sensors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540740" y="5927888"/>
            <a:ext cx="8307875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799"/>
              </a:lnSpc>
              <a:spcBef>
                <a:spcPct val="0"/>
              </a:spcBef>
            </a:pPr>
            <a:r>
              <a:rPr lang="en-US" b="true" sz="2999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Op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a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t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i</a:t>
            </a: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595575" y="7801128"/>
            <a:ext cx="8307875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799"/>
              </a:lnSpc>
              <a:spcBef>
                <a:spcPct val="0"/>
              </a:spcBef>
            </a:pPr>
            <a:r>
              <a:rPr lang="en-US" b="true" sz="2999" strike="noStrike" u="non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Software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2119602" y="2984495"/>
            <a:ext cx="909958" cy="9099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2148177" y="4627404"/>
            <a:ext cx="909958" cy="909958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2175595" y="6165058"/>
            <a:ext cx="909958" cy="909958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175595" y="7929398"/>
            <a:ext cx="909958" cy="909958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2147020" y="3082604"/>
            <a:ext cx="817023" cy="608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20"/>
              </a:lnSpc>
            </a:pPr>
            <a:r>
              <a:rPr lang="en-US" b="true" sz="32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1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175595" y="4725514"/>
            <a:ext cx="817023" cy="608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20"/>
              </a:lnSpc>
            </a:pPr>
            <a:r>
              <a:rPr lang="en-US" b="true" sz="32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203013" y="6263167"/>
            <a:ext cx="817023" cy="608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20"/>
              </a:lnSpc>
            </a:pPr>
            <a:r>
              <a:rPr lang="en-US" b="true" sz="32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203013" y="8027507"/>
            <a:ext cx="817023" cy="608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20"/>
              </a:lnSpc>
            </a:pPr>
            <a:r>
              <a:rPr lang="en-US" b="true" sz="32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4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3665034" y="3601717"/>
            <a:ext cx="11691938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Rails and motors must move the kettle accurately and push cups/noodles without slipping.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693609" y="5179386"/>
            <a:ext cx="12553131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Al</a:t>
            </a: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l sensors must read correctly to detect cups, noodles, and keep the right cooking temperature.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3693609" y="6682586"/>
            <a:ext cx="13132014" cy="727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Only </a:t>
            </a: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a set number of meals can be made at once, with fixed cooking time, water, and spices. Safety stops the machine if a cup is missing.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3721026" y="8549158"/>
            <a:ext cx="8699822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Tim</a:t>
            </a:r>
            <a:r>
              <a:rPr lang="en-US" sz="2099">
                <a:solidFill>
                  <a:srgbClr val="FFFFFF"/>
                </a:solidFill>
                <a:latin typeface="Touvlo"/>
                <a:ea typeface="Touvlo"/>
                <a:cs typeface="Touvlo"/>
                <a:sym typeface="Touvlo"/>
              </a:rPr>
              <a:t>ing and motor steps must stay in sync and handle errors safely.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192635" y="-3978161"/>
            <a:ext cx="1902730" cy="10858238"/>
            <a:chOff x="0" y="0"/>
            <a:chExt cx="647480" cy="36949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3694947"/>
            </a:xfrm>
            <a:custGeom>
              <a:avLst/>
              <a:gdLst/>
              <a:ahLst/>
              <a:cxnLst/>
              <a:rect r="r" b="b" t="t" l="l"/>
              <a:pathLst>
                <a:path h="3694947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92523"/>
                  </a:cubicBezTo>
                  <a:lnTo>
                    <a:pt x="647480" y="3694947"/>
                  </a:lnTo>
                  <a:lnTo>
                    <a:pt x="0" y="3694947"/>
                  </a:lnTo>
                  <a:lnTo>
                    <a:pt x="0" y="394973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011A3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36060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342972" y="1017288"/>
            <a:ext cx="7867244" cy="10197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744"/>
              </a:lnSpc>
            </a:pPr>
            <a:r>
              <a:rPr lang="en-US" b="true" sz="7744">
                <a:solidFill>
                  <a:srgbClr val="FFFFFF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Future Work</a:t>
            </a:r>
          </a:p>
        </p:txBody>
      </p:sp>
      <p:grpSp>
        <p:nvGrpSpPr>
          <p:cNvPr name="Group 6" id="6"/>
          <p:cNvGrpSpPr/>
          <p:nvPr/>
        </p:nvGrpSpPr>
        <p:grpSpPr>
          <a:xfrm rot="5400000">
            <a:off x="1391206" y="4166736"/>
            <a:ext cx="518653" cy="403322"/>
            <a:chOff x="0" y="0"/>
            <a:chExt cx="812800" cy="632061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632061"/>
            </a:xfrm>
            <a:custGeom>
              <a:avLst/>
              <a:gdLst/>
              <a:ahLst/>
              <a:cxnLst/>
              <a:rect r="r" b="b" t="t" l="l"/>
              <a:pathLst>
                <a:path h="632061" w="812800">
                  <a:moveTo>
                    <a:pt x="406400" y="0"/>
                  </a:moveTo>
                  <a:lnTo>
                    <a:pt x="812800" y="632061"/>
                  </a:lnTo>
                  <a:lnTo>
                    <a:pt x="0" y="632061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27000" y="245832"/>
              <a:ext cx="558800" cy="3410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5400000">
            <a:off x="1391206" y="5107623"/>
            <a:ext cx="518653" cy="403322"/>
            <a:chOff x="0" y="0"/>
            <a:chExt cx="812800" cy="63206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632061"/>
            </a:xfrm>
            <a:custGeom>
              <a:avLst/>
              <a:gdLst/>
              <a:ahLst/>
              <a:cxnLst/>
              <a:rect r="r" b="b" t="t" l="l"/>
              <a:pathLst>
                <a:path h="632061" w="812800">
                  <a:moveTo>
                    <a:pt x="406400" y="0"/>
                  </a:moveTo>
                  <a:lnTo>
                    <a:pt x="812800" y="632061"/>
                  </a:lnTo>
                  <a:lnTo>
                    <a:pt x="0" y="632061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27000" y="245832"/>
              <a:ext cx="558800" cy="3410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5400000">
            <a:off x="1391206" y="6150151"/>
            <a:ext cx="518653" cy="403322"/>
            <a:chOff x="0" y="0"/>
            <a:chExt cx="812800" cy="63206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632061"/>
            </a:xfrm>
            <a:custGeom>
              <a:avLst/>
              <a:gdLst/>
              <a:ahLst/>
              <a:cxnLst/>
              <a:rect r="r" b="b" t="t" l="l"/>
              <a:pathLst>
                <a:path h="632061" w="812800">
                  <a:moveTo>
                    <a:pt x="406400" y="0"/>
                  </a:moveTo>
                  <a:lnTo>
                    <a:pt x="812800" y="632061"/>
                  </a:lnTo>
                  <a:lnTo>
                    <a:pt x="0" y="632061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27000" y="245832"/>
              <a:ext cx="558800" cy="3410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5400000">
            <a:off x="1391206" y="7192679"/>
            <a:ext cx="518653" cy="403322"/>
            <a:chOff x="0" y="0"/>
            <a:chExt cx="812800" cy="632061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632061"/>
            </a:xfrm>
            <a:custGeom>
              <a:avLst/>
              <a:gdLst/>
              <a:ahLst/>
              <a:cxnLst/>
              <a:rect r="r" b="b" t="t" l="l"/>
              <a:pathLst>
                <a:path h="632061" w="812800">
                  <a:moveTo>
                    <a:pt x="406400" y="0"/>
                  </a:moveTo>
                  <a:lnTo>
                    <a:pt x="812800" y="632061"/>
                  </a:lnTo>
                  <a:lnTo>
                    <a:pt x="0" y="632061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127000" y="245832"/>
              <a:ext cx="558800" cy="3410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5400000">
            <a:off x="1391206" y="8427589"/>
            <a:ext cx="518653" cy="403322"/>
            <a:chOff x="0" y="0"/>
            <a:chExt cx="812800" cy="63206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632061"/>
            </a:xfrm>
            <a:custGeom>
              <a:avLst/>
              <a:gdLst/>
              <a:ahLst/>
              <a:cxnLst/>
              <a:rect r="r" b="b" t="t" l="l"/>
              <a:pathLst>
                <a:path h="632061" w="812800">
                  <a:moveTo>
                    <a:pt x="406400" y="0"/>
                  </a:moveTo>
                  <a:lnTo>
                    <a:pt x="812800" y="632061"/>
                  </a:lnTo>
                  <a:lnTo>
                    <a:pt x="0" y="632061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27000" y="245832"/>
              <a:ext cx="558800" cy="3410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2652221" y="4074548"/>
            <a:ext cx="10115302" cy="43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489"/>
              </a:lnSpc>
            </a:pPr>
            <a:r>
              <a:rPr lang="en-US" sz="2769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All</a:t>
            </a:r>
            <a:r>
              <a:rPr lang="en-US" sz="2769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ow users to customize the amount of water used during cooking.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652221" y="5015435"/>
            <a:ext cx="10115302" cy="43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489"/>
              </a:lnSpc>
            </a:pPr>
            <a:r>
              <a:rPr lang="en-US" sz="2769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Pr</a:t>
            </a:r>
            <a:r>
              <a:rPr lang="en-US" sz="2769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ovide different portion sizes to suit varying appetites.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652221" y="6057964"/>
            <a:ext cx="10115302" cy="43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489"/>
              </a:lnSpc>
            </a:pPr>
            <a:r>
              <a:rPr lang="en-US" sz="2769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Add</a:t>
            </a:r>
            <a:r>
              <a:rPr lang="en-US" sz="2769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 an option for vegetable toppings to enhance nutrition and taste.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652221" y="7100492"/>
            <a:ext cx="11557995" cy="874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489"/>
              </a:lnSpc>
            </a:pPr>
            <a:r>
              <a:rPr lang="en-US" sz="2769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Incl</a:t>
            </a:r>
            <a:r>
              <a:rPr lang="en-US" sz="2769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ude an additional container for other types of pasta to increase meal variety.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652221" y="8306826"/>
            <a:ext cx="11557995" cy="8742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489"/>
              </a:lnSpc>
            </a:pPr>
            <a:r>
              <a:rPr lang="en-US" sz="2769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Integrat</a:t>
            </a:r>
            <a:r>
              <a:rPr lang="en-US" sz="2769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e a payment system that accepts both cash (shekels) and credit cards for easier operation.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279058" y="2998857"/>
            <a:ext cx="2517725" cy="570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FFFFFF"/>
                </a:solidFill>
                <a:latin typeface="Touvlo Bold"/>
                <a:ea typeface="Touvlo Bold"/>
                <a:cs typeface="Touvlo Bold"/>
                <a:sym typeface="Touvlo Bold"/>
              </a:rPr>
              <a:t>We want to 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823328" y="2811499"/>
            <a:ext cx="4641343" cy="8251277"/>
          </a:xfrm>
          <a:custGeom>
            <a:avLst/>
            <a:gdLst/>
            <a:ahLst/>
            <a:cxnLst/>
            <a:rect r="r" b="b" t="t" l="l"/>
            <a:pathLst>
              <a:path h="8251277" w="4641343">
                <a:moveTo>
                  <a:pt x="0" y="0"/>
                </a:moveTo>
                <a:lnTo>
                  <a:pt x="4641344" y="0"/>
                </a:lnTo>
                <a:lnTo>
                  <a:pt x="4641344" y="8251277"/>
                </a:lnTo>
                <a:lnTo>
                  <a:pt x="0" y="82512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07559" y="643846"/>
            <a:ext cx="10672881" cy="3808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4994"/>
              </a:lnSpc>
              <a:spcBef>
                <a:spcPct val="0"/>
              </a:spcBef>
            </a:pPr>
            <a:r>
              <a:rPr lang="en-US" b="true" sz="12495">
                <a:solidFill>
                  <a:srgbClr val="182D49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Thank You for Your Attention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763054" y="-3676314"/>
            <a:ext cx="1831902" cy="10454045"/>
            <a:chOff x="0" y="0"/>
            <a:chExt cx="647480" cy="36949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3694947"/>
            </a:xfrm>
            <a:custGeom>
              <a:avLst/>
              <a:gdLst/>
              <a:ahLst/>
              <a:cxnLst/>
              <a:rect r="r" b="b" t="t" l="l"/>
              <a:pathLst>
                <a:path h="3694947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92523"/>
                  </a:cubicBezTo>
                  <a:lnTo>
                    <a:pt x="647480" y="3694947"/>
                  </a:lnTo>
                  <a:lnTo>
                    <a:pt x="0" y="3694947"/>
                  </a:lnTo>
                  <a:lnTo>
                    <a:pt x="0" y="394973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36060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087272" y="1129331"/>
            <a:ext cx="4636944" cy="985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56"/>
              </a:lnSpc>
            </a:pPr>
            <a:r>
              <a:rPr lang="en-US" b="true" sz="7456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Introduction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678920" y="3589830"/>
            <a:ext cx="855182" cy="85518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694890" y="4981727"/>
            <a:ext cx="855182" cy="85518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694890" y="6448207"/>
            <a:ext cx="855182" cy="85518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141964" y="3589830"/>
            <a:ext cx="855182" cy="855182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708822" y="7836790"/>
            <a:ext cx="855182" cy="85518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156915" y="5097728"/>
            <a:ext cx="855182" cy="855182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81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694890" y="3655810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1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708822" y="5047707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2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694890" y="6514187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3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71867" y="3655810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5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722754" y="7902769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4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166440" y="5163707"/>
            <a:ext cx="825280" cy="68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8"/>
              </a:lnSpc>
              <a:spcBef>
                <a:spcPct val="0"/>
              </a:spcBef>
            </a:pPr>
            <a:r>
              <a:rPr lang="en-US" b="true" sz="3955">
                <a:solidFill>
                  <a:srgbClr val="051D40"/>
                </a:solidFill>
                <a:latin typeface="Almarai Bold"/>
                <a:ea typeface="Almarai Bold"/>
                <a:cs typeface="Almarai Bold"/>
                <a:sym typeface="Almarai Bold"/>
              </a:rPr>
              <a:t>6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811306" y="3607028"/>
            <a:ext cx="6572423" cy="7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Ou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r project develops an automated system to simplify and speed up instant noodle preparation.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827276" y="4998925"/>
            <a:ext cx="6316724" cy="117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Th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e machine completes the entire cooking process – from order placement to serving – with minimal human intervention.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827276" y="6465405"/>
            <a:ext cx="6316724" cy="7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En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sures consistent quality and high efficiency in every meal.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1274350" y="3607028"/>
            <a:ext cx="6133343" cy="7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En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sures consistent quality and high efficiency in every meal.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841209" y="7853987"/>
            <a:ext cx="6316724" cy="7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C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ombines devices, sensors, and control systems in one integrated machine.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1289302" y="5114925"/>
            <a:ext cx="5984950" cy="78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28"/>
              </a:lnSpc>
              <a:spcBef>
                <a:spcPct val="0"/>
              </a:spcBef>
            </a:pPr>
            <a:r>
              <a:rPr lang="en-US" sz="226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C</a:t>
            </a:r>
            <a:r>
              <a:rPr lang="en-US" sz="2267" strike="noStrike" u="none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ombines devices, sensors, and control systems in one integrated machine.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8274050" y="-2619496"/>
            <a:ext cx="1739899" cy="8007372"/>
            <a:chOff x="0" y="0"/>
            <a:chExt cx="647480" cy="2979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35100" y="3820878"/>
            <a:ext cx="9067658" cy="4230080"/>
            <a:chOff x="0" y="0"/>
            <a:chExt cx="12090210" cy="5640107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6450103" y="0"/>
              <a:ext cx="5640107" cy="5640107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9523" t="0" r="-9523" b="0"/>
                </a:stretch>
              </a:blipFill>
            </p:spPr>
          </p:sp>
        </p:grpSp>
        <p:grpSp>
          <p:nvGrpSpPr>
            <p:cNvPr name="Group 8" id="8"/>
            <p:cNvGrpSpPr/>
            <p:nvPr/>
          </p:nvGrpSpPr>
          <p:grpSpPr>
            <a:xfrm rot="0">
              <a:off x="0" y="0"/>
              <a:ext cx="5640107" cy="5640107"/>
              <a:chOff x="0" y="0"/>
              <a:chExt cx="812800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3"/>
                <a:stretch>
                  <a:fillRect l="-5493" t="0" r="-13909" b="0"/>
                </a:stretch>
              </a:blipFill>
            </p:spPr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1232404" y="3820878"/>
            <a:ext cx="5520496" cy="4230080"/>
          </a:xfrm>
          <a:custGeom>
            <a:avLst/>
            <a:gdLst/>
            <a:ahLst/>
            <a:cxnLst/>
            <a:rect r="r" b="b" t="t" l="l"/>
            <a:pathLst>
              <a:path h="4230080" w="5520496">
                <a:moveTo>
                  <a:pt x="0" y="0"/>
                </a:moveTo>
                <a:lnTo>
                  <a:pt x="5520496" y="0"/>
                </a:lnTo>
                <a:lnTo>
                  <a:pt x="5520496" y="4230081"/>
                </a:lnTo>
                <a:lnTo>
                  <a:pt x="0" y="42300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068928" y="998592"/>
            <a:ext cx="6748079" cy="895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737"/>
              </a:lnSpc>
              <a:spcBef>
                <a:spcPct val="0"/>
              </a:spcBef>
            </a:pPr>
            <a:r>
              <a:rPr lang="en-US" b="true" sz="6737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Ove</a:t>
            </a:r>
            <a:r>
              <a:rPr lang="en-US" b="true" sz="6737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rall Design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81899" y="2825281"/>
            <a:ext cx="10101225" cy="6729941"/>
          </a:xfrm>
          <a:custGeom>
            <a:avLst/>
            <a:gdLst/>
            <a:ahLst/>
            <a:cxnLst/>
            <a:rect r="r" b="b" t="t" l="l"/>
            <a:pathLst>
              <a:path h="6729941" w="10101225">
                <a:moveTo>
                  <a:pt x="0" y="0"/>
                </a:moveTo>
                <a:lnTo>
                  <a:pt x="10101224" y="0"/>
                </a:lnTo>
                <a:lnTo>
                  <a:pt x="10101224" y="6729941"/>
                </a:lnTo>
                <a:lnTo>
                  <a:pt x="0" y="67299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5400000">
            <a:off x="8204084" y="-2956665"/>
            <a:ext cx="1879833" cy="8651375"/>
            <a:chOff x="0" y="0"/>
            <a:chExt cx="647480" cy="297983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47480" cy="2979834"/>
            </a:xfrm>
            <a:custGeom>
              <a:avLst/>
              <a:gdLst/>
              <a:ahLst/>
              <a:cxnLst/>
              <a:rect r="r" b="b" t="t" l="l"/>
              <a:pathLst>
                <a:path h="2979834" w="647480">
                  <a:moveTo>
                    <a:pt x="215943" y="19070"/>
                  </a:moveTo>
                  <a:cubicBezTo>
                    <a:pt x="249031" y="7556"/>
                    <a:pt x="286876" y="0"/>
                    <a:pt x="323914" y="0"/>
                  </a:cubicBezTo>
                  <a:cubicBezTo>
                    <a:pt x="360954" y="0"/>
                    <a:pt x="396595" y="6476"/>
                    <a:pt x="429440" y="17990"/>
                  </a:cubicBezTo>
                  <a:cubicBezTo>
                    <a:pt x="430139" y="18350"/>
                    <a:pt x="430838" y="18350"/>
                    <a:pt x="431536" y="18710"/>
                  </a:cubicBezTo>
                  <a:cubicBezTo>
                    <a:pt x="554883" y="64765"/>
                    <a:pt x="645733" y="186379"/>
                    <a:pt x="647480" y="376638"/>
                  </a:cubicBezTo>
                  <a:lnTo>
                    <a:pt x="647480" y="2979834"/>
                  </a:lnTo>
                  <a:lnTo>
                    <a:pt x="0" y="2979834"/>
                  </a:lnTo>
                  <a:lnTo>
                    <a:pt x="0" y="378570"/>
                  </a:lnTo>
                  <a:cubicBezTo>
                    <a:pt x="1747" y="185660"/>
                    <a:pt x="91199" y="64045"/>
                    <a:pt x="215943" y="19070"/>
                  </a:cubicBezTo>
                  <a:close/>
                </a:path>
              </a:pathLst>
            </a:custGeom>
            <a:solidFill>
              <a:srgbClr val="FAE076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88900"/>
              <a:ext cx="647480" cy="2890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1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647405" y="950914"/>
            <a:ext cx="6944998" cy="9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421"/>
              </a:lnSpc>
              <a:spcBef>
                <a:spcPct val="0"/>
              </a:spcBef>
            </a:pPr>
            <a:r>
              <a:rPr lang="en-US" b="true" sz="7421" strike="noStrike" u="none">
                <a:solidFill>
                  <a:srgbClr val="08101A"/>
                </a:solidFill>
                <a:latin typeface="Proxima Nova Condensed Bold"/>
                <a:ea typeface="Proxima Nova Condensed Bold"/>
                <a:cs typeface="Proxima Nova Condensed Bold"/>
                <a:sym typeface="Proxima Nova Condensed Bold"/>
              </a:rPr>
              <a:t>Features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3134007" y="2825281"/>
            <a:ext cx="2732297" cy="1957083"/>
          </a:xfrm>
          <a:custGeom>
            <a:avLst/>
            <a:gdLst/>
            <a:ahLst/>
            <a:cxnLst/>
            <a:rect r="r" b="b" t="t" l="l"/>
            <a:pathLst>
              <a:path h="1957083" w="2732297">
                <a:moveTo>
                  <a:pt x="0" y="0"/>
                </a:moveTo>
                <a:lnTo>
                  <a:pt x="2732297" y="0"/>
                </a:lnTo>
                <a:lnTo>
                  <a:pt x="2732297" y="1957083"/>
                </a:lnTo>
                <a:lnTo>
                  <a:pt x="0" y="19570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6455" r="0" b="-6455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134007" y="5318810"/>
            <a:ext cx="2732297" cy="1941049"/>
          </a:xfrm>
          <a:custGeom>
            <a:avLst/>
            <a:gdLst/>
            <a:ahLst/>
            <a:cxnLst/>
            <a:rect r="r" b="b" t="t" l="l"/>
            <a:pathLst>
              <a:path h="1941049" w="2732297">
                <a:moveTo>
                  <a:pt x="0" y="0"/>
                </a:moveTo>
                <a:lnTo>
                  <a:pt x="2732297" y="0"/>
                </a:lnTo>
                <a:lnTo>
                  <a:pt x="2732297" y="1941049"/>
                </a:lnTo>
                <a:lnTo>
                  <a:pt x="0" y="19410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0735" r="0" b="-20735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134007" y="7796306"/>
            <a:ext cx="2732297" cy="1758916"/>
          </a:xfrm>
          <a:custGeom>
            <a:avLst/>
            <a:gdLst/>
            <a:ahLst/>
            <a:cxnLst/>
            <a:rect r="r" b="b" t="t" l="l"/>
            <a:pathLst>
              <a:path h="1758916" w="2732297">
                <a:moveTo>
                  <a:pt x="0" y="0"/>
                </a:moveTo>
                <a:lnTo>
                  <a:pt x="2732297" y="0"/>
                </a:lnTo>
                <a:lnTo>
                  <a:pt x="2732297" y="1758916"/>
                </a:lnTo>
                <a:lnTo>
                  <a:pt x="0" y="17589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54425" y="2822558"/>
            <a:ext cx="9379151" cy="7188719"/>
          </a:xfrm>
          <a:custGeom>
            <a:avLst/>
            <a:gdLst/>
            <a:ahLst/>
            <a:cxnLst/>
            <a:rect r="r" b="b" t="t" l="l"/>
            <a:pathLst>
              <a:path h="7188719" w="9379151">
                <a:moveTo>
                  <a:pt x="0" y="0"/>
                </a:moveTo>
                <a:lnTo>
                  <a:pt x="9379150" y="0"/>
                </a:lnTo>
                <a:lnTo>
                  <a:pt x="9379150" y="7188720"/>
                </a:lnTo>
                <a:lnTo>
                  <a:pt x="0" y="71887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5235" r="0" b="-15235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92344" y="688123"/>
            <a:ext cx="9903312" cy="1467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72"/>
              </a:lnSpc>
              <a:spcBef>
                <a:spcPct val="0"/>
              </a:spcBef>
            </a:pPr>
            <a:r>
              <a:rPr lang="en-US" sz="8530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  </a:t>
            </a:r>
            <a:r>
              <a:rPr lang="en-US" b="true" sz="8530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LCD Screens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3211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29486" y="3333345"/>
            <a:ext cx="4219283" cy="2811098"/>
          </a:xfrm>
          <a:custGeom>
            <a:avLst/>
            <a:gdLst/>
            <a:ahLst/>
            <a:cxnLst/>
            <a:rect r="r" b="b" t="t" l="l"/>
            <a:pathLst>
              <a:path h="2811098" w="4219283">
                <a:moveTo>
                  <a:pt x="0" y="0"/>
                </a:moveTo>
                <a:lnTo>
                  <a:pt x="4219283" y="0"/>
                </a:lnTo>
                <a:lnTo>
                  <a:pt x="4219283" y="2811098"/>
                </a:lnTo>
                <a:lnTo>
                  <a:pt x="0" y="2811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175041" y="3333345"/>
            <a:ext cx="4219283" cy="2811098"/>
          </a:xfrm>
          <a:custGeom>
            <a:avLst/>
            <a:gdLst/>
            <a:ahLst/>
            <a:cxnLst/>
            <a:rect r="r" b="b" t="t" l="l"/>
            <a:pathLst>
              <a:path h="2811098" w="4219283">
                <a:moveTo>
                  <a:pt x="0" y="0"/>
                </a:moveTo>
                <a:lnTo>
                  <a:pt x="4219283" y="0"/>
                </a:lnTo>
                <a:lnTo>
                  <a:pt x="4219283" y="2811098"/>
                </a:lnTo>
                <a:lnTo>
                  <a:pt x="0" y="28110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519312" y="3333345"/>
            <a:ext cx="3939202" cy="2811098"/>
          </a:xfrm>
          <a:custGeom>
            <a:avLst/>
            <a:gdLst/>
            <a:ahLst/>
            <a:cxnLst/>
            <a:rect r="r" b="b" t="t" l="l"/>
            <a:pathLst>
              <a:path h="2811098" w="3939202">
                <a:moveTo>
                  <a:pt x="0" y="0"/>
                </a:moveTo>
                <a:lnTo>
                  <a:pt x="3939202" y="0"/>
                </a:lnTo>
                <a:lnTo>
                  <a:pt x="3939202" y="2811098"/>
                </a:lnTo>
                <a:lnTo>
                  <a:pt x="0" y="28110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555" t="0" r="-3555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95653" y="6868837"/>
            <a:ext cx="4088557" cy="2724001"/>
          </a:xfrm>
          <a:custGeom>
            <a:avLst/>
            <a:gdLst/>
            <a:ahLst/>
            <a:cxnLst/>
            <a:rect r="r" b="b" t="t" l="l"/>
            <a:pathLst>
              <a:path h="2724001" w="4088557">
                <a:moveTo>
                  <a:pt x="0" y="0"/>
                </a:moveTo>
                <a:lnTo>
                  <a:pt x="4088557" y="0"/>
                </a:lnTo>
                <a:lnTo>
                  <a:pt x="4088557" y="2724001"/>
                </a:lnTo>
                <a:lnTo>
                  <a:pt x="0" y="27240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45278" y="6826138"/>
            <a:ext cx="3939465" cy="2624669"/>
          </a:xfrm>
          <a:custGeom>
            <a:avLst/>
            <a:gdLst/>
            <a:ahLst/>
            <a:cxnLst/>
            <a:rect r="r" b="b" t="t" l="l"/>
            <a:pathLst>
              <a:path h="2624669" w="3939465">
                <a:moveTo>
                  <a:pt x="0" y="0"/>
                </a:moveTo>
                <a:lnTo>
                  <a:pt x="3939465" y="0"/>
                </a:lnTo>
                <a:lnTo>
                  <a:pt x="3939465" y="2624668"/>
                </a:lnTo>
                <a:lnTo>
                  <a:pt x="0" y="26246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5400000">
            <a:off x="2921318" y="2995540"/>
            <a:ext cx="972062" cy="972062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26211" t="0" r="-126211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5400000">
            <a:off x="7140602" y="2998145"/>
            <a:ext cx="972062" cy="97206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26211" t="0" r="-126211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5400000">
            <a:off x="11486157" y="3003029"/>
            <a:ext cx="972062" cy="972062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26211" t="0" r="-126211" b="0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5400000">
            <a:off x="3978391" y="6439481"/>
            <a:ext cx="972062" cy="972062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26211" t="0" r="-126211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5400000">
            <a:off x="9485657" y="6398553"/>
            <a:ext cx="972062" cy="972062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26211" t="0" r="-126211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2829486" y="3108306"/>
            <a:ext cx="1155726" cy="675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10"/>
              </a:lnSpc>
            </a:pPr>
            <a:r>
              <a:rPr lang="en-US" sz="392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048769" y="3110911"/>
            <a:ext cx="1155726" cy="680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10"/>
              </a:lnSpc>
            </a:pPr>
            <a:r>
              <a:rPr lang="en-US" sz="392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2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394324" y="3115795"/>
            <a:ext cx="1155726" cy="680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10"/>
              </a:lnSpc>
            </a:pPr>
            <a:r>
              <a:rPr lang="en-US" sz="392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3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886559" y="6552247"/>
            <a:ext cx="1155726" cy="680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10"/>
              </a:lnSpc>
            </a:pPr>
            <a:r>
              <a:rPr lang="en-US" sz="392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4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393825" y="6511318"/>
            <a:ext cx="1155726" cy="680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10"/>
              </a:lnSpc>
            </a:pPr>
            <a:r>
              <a:rPr lang="en-US" sz="3920" b="true">
                <a:solidFill>
                  <a:srgbClr val="FFFFFF"/>
                </a:solidFill>
                <a:latin typeface="Almarai Bold"/>
                <a:ea typeface="Almarai Bold"/>
                <a:cs typeface="Almarai Bold"/>
                <a:sym typeface="Almarai Bold"/>
              </a:rPr>
              <a:t>5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691599" y="904875"/>
            <a:ext cx="6766620" cy="1005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19"/>
              </a:lnSpc>
            </a:pPr>
            <a:r>
              <a:rPr lang="en-US" sz="57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User Order Screen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3211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99619" y="3987502"/>
            <a:ext cx="5322348" cy="3546014"/>
          </a:xfrm>
          <a:custGeom>
            <a:avLst/>
            <a:gdLst/>
            <a:ahLst/>
            <a:cxnLst/>
            <a:rect r="r" b="b" t="t" l="l"/>
            <a:pathLst>
              <a:path h="3546014" w="5322348">
                <a:moveTo>
                  <a:pt x="0" y="0"/>
                </a:moveTo>
                <a:lnTo>
                  <a:pt x="5322348" y="0"/>
                </a:lnTo>
                <a:lnTo>
                  <a:pt x="5322348" y="3546015"/>
                </a:lnTo>
                <a:lnTo>
                  <a:pt x="0" y="35460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22042" y="4006552"/>
            <a:ext cx="5322348" cy="3546014"/>
          </a:xfrm>
          <a:custGeom>
            <a:avLst/>
            <a:gdLst/>
            <a:ahLst/>
            <a:cxnLst/>
            <a:rect r="r" b="b" t="t" l="l"/>
            <a:pathLst>
              <a:path h="3546014" w="5322348">
                <a:moveTo>
                  <a:pt x="0" y="0"/>
                </a:moveTo>
                <a:lnTo>
                  <a:pt x="5322348" y="0"/>
                </a:lnTo>
                <a:lnTo>
                  <a:pt x="5322348" y="3546015"/>
                </a:lnTo>
                <a:lnTo>
                  <a:pt x="0" y="35460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34940" y="4041064"/>
            <a:ext cx="5270549" cy="3511503"/>
          </a:xfrm>
          <a:custGeom>
            <a:avLst/>
            <a:gdLst/>
            <a:ahLst/>
            <a:cxnLst/>
            <a:rect r="r" b="b" t="t" l="l"/>
            <a:pathLst>
              <a:path h="3511503" w="5270549">
                <a:moveTo>
                  <a:pt x="0" y="0"/>
                </a:moveTo>
                <a:lnTo>
                  <a:pt x="5270549" y="0"/>
                </a:lnTo>
                <a:lnTo>
                  <a:pt x="5270549" y="3511503"/>
                </a:lnTo>
                <a:lnTo>
                  <a:pt x="0" y="35115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867291" y="904875"/>
            <a:ext cx="6415236" cy="1144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Admin’s Screen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82D4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1375" y="2508317"/>
            <a:ext cx="3257351" cy="4533108"/>
          </a:xfrm>
          <a:custGeom>
            <a:avLst/>
            <a:gdLst/>
            <a:ahLst/>
            <a:cxnLst/>
            <a:rect r="r" b="b" t="t" l="l"/>
            <a:pathLst>
              <a:path h="4533108" w="3257351">
                <a:moveTo>
                  <a:pt x="0" y="0"/>
                </a:moveTo>
                <a:lnTo>
                  <a:pt x="3257351" y="0"/>
                </a:lnTo>
                <a:lnTo>
                  <a:pt x="3257351" y="4533108"/>
                </a:lnTo>
                <a:lnTo>
                  <a:pt x="0" y="45331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70" t="0" r="-157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104870" y="2508317"/>
            <a:ext cx="4502433" cy="3317839"/>
          </a:xfrm>
          <a:custGeom>
            <a:avLst/>
            <a:gdLst/>
            <a:ahLst/>
            <a:cxnLst/>
            <a:rect r="r" b="b" t="t" l="l"/>
            <a:pathLst>
              <a:path h="3317839" w="4502433">
                <a:moveTo>
                  <a:pt x="0" y="0"/>
                </a:moveTo>
                <a:lnTo>
                  <a:pt x="4502434" y="0"/>
                </a:lnTo>
                <a:lnTo>
                  <a:pt x="4502434" y="3317839"/>
                </a:lnTo>
                <a:lnTo>
                  <a:pt x="0" y="3317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380" r="0" b="-535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143992" y="2508317"/>
            <a:ext cx="3312241" cy="3263681"/>
          </a:xfrm>
          <a:custGeom>
            <a:avLst/>
            <a:gdLst/>
            <a:ahLst/>
            <a:cxnLst/>
            <a:rect r="r" b="b" t="t" l="l"/>
            <a:pathLst>
              <a:path h="3263681" w="3312241">
                <a:moveTo>
                  <a:pt x="0" y="0"/>
                </a:moveTo>
                <a:lnTo>
                  <a:pt x="3312241" y="0"/>
                </a:lnTo>
                <a:lnTo>
                  <a:pt x="3312241" y="3263681"/>
                </a:lnTo>
                <a:lnTo>
                  <a:pt x="0" y="32636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79" t="-8593" r="-1379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7305054" y="6042148"/>
            <a:ext cx="2988620" cy="2988620"/>
            <a:chOff x="0" y="0"/>
            <a:chExt cx="8909050" cy="890905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-210012" y="2402"/>
              <a:ext cx="9329074" cy="8904246"/>
            </a:xfrm>
            <a:custGeom>
              <a:avLst/>
              <a:gdLst/>
              <a:ahLst/>
              <a:cxnLst/>
              <a:rect r="r" b="b" t="t" l="l"/>
              <a:pathLst>
                <a:path h="8904246" w="9329074">
                  <a:moveTo>
                    <a:pt x="4664537" y="7123"/>
                  </a:moveTo>
                  <a:cubicBezTo>
                    <a:pt x="3071756" y="0"/>
                    <a:pt x="1596908" y="845651"/>
                    <a:pt x="798454" y="2223865"/>
                  </a:cubicBezTo>
                  <a:cubicBezTo>
                    <a:pt x="0" y="3602079"/>
                    <a:pt x="0" y="5302167"/>
                    <a:pt x="798454" y="6680382"/>
                  </a:cubicBezTo>
                  <a:cubicBezTo>
                    <a:pt x="1596908" y="8058595"/>
                    <a:pt x="3071756" y="8904246"/>
                    <a:pt x="4664537" y="8897123"/>
                  </a:cubicBezTo>
                  <a:cubicBezTo>
                    <a:pt x="6257318" y="8904246"/>
                    <a:pt x="7732166" y="8058595"/>
                    <a:pt x="8530620" y="6680382"/>
                  </a:cubicBezTo>
                  <a:cubicBezTo>
                    <a:pt x="9329074" y="5302167"/>
                    <a:pt x="9329074" y="3602079"/>
                    <a:pt x="8530620" y="2223865"/>
                  </a:cubicBezTo>
                  <a:cubicBezTo>
                    <a:pt x="7732166" y="845651"/>
                    <a:pt x="6257318" y="0"/>
                    <a:pt x="4664537" y="7123"/>
                  </a:cubicBezTo>
                  <a:close/>
                </a:path>
              </a:pathLst>
            </a:custGeom>
            <a:solidFill>
              <a:srgbClr val="232119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63863" y="263805"/>
              <a:ext cx="8781323" cy="8381440"/>
            </a:xfrm>
            <a:custGeom>
              <a:avLst/>
              <a:gdLst/>
              <a:ahLst/>
              <a:cxnLst/>
              <a:rect r="r" b="b" t="t" l="l"/>
              <a:pathLst>
                <a:path h="8381440" w="8781323">
                  <a:moveTo>
                    <a:pt x="4390662" y="6705"/>
                  </a:moveTo>
                  <a:cubicBezTo>
                    <a:pt x="2891400" y="0"/>
                    <a:pt x="1503147" y="795999"/>
                    <a:pt x="751573" y="2093292"/>
                  </a:cubicBezTo>
                  <a:cubicBezTo>
                    <a:pt x="0" y="3390586"/>
                    <a:pt x="0" y="4990854"/>
                    <a:pt x="751573" y="6288148"/>
                  </a:cubicBezTo>
                  <a:cubicBezTo>
                    <a:pt x="1503147" y="7585441"/>
                    <a:pt x="2891400" y="8381440"/>
                    <a:pt x="4390662" y="8374735"/>
                  </a:cubicBezTo>
                  <a:cubicBezTo>
                    <a:pt x="5889924" y="8381440"/>
                    <a:pt x="7278177" y="7585441"/>
                    <a:pt x="8029751" y="6288148"/>
                  </a:cubicBezTo>
                  <a:cubicBezTo>
                    <a:pt x="8781323" y="4990854"/>
                    <a:pt x="8781323" y="3390586"/>
                    <a:pt x="8029751" y="2093292"/>
                  </a:cubicBezTo>
                  <a:cubicBezTo>
                    <a:pt x="7278177" y="795999"/>
                    <a:pt x="5889924" y="0"/>
                    <a:pt x="4390662" y="6705"/>
                  </a:cubicBezTo>
                  <a:close/>
                </a:path>
              </a:pathLst>
            </a:custGeom>
            <a:blipFill>
              <a:blip r:embed="rId5"/>
              <a:stretch>
                <a:fillRect l="-8320" t="0" r="-832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909050" cy="8909050"/>
            </a:xfrm>
            <a:custGeom>
              <a:avLst/>
              <a:gdLst/>
              <a:ahLst/>
              <a:cxnLst/>
              <a:rect r="r" b="b" t="t" l="l"/>
              <a:pathLst>
                <a:path h="8909050" w="8909050">
                  <a:moveTo>
                    <a:pt x="4454525" y="8909050"/>
                  </a:moveTo>
                  <a:cubicBezTo>
                    <a:pt x="3264662" y="8909050"/>
                    <a:pt x="2146046" y="8445500"/>
                    <a:pt x="1304544" y="7603744"/>
                  </a:cubicBezTo>
                  <a:cubicBezTo>
                    <a:pt x="895477" y="7194550"/>
                    <a:pt x="574294" y="6718173"/>
                    <a:pt x="350012" y="6187694"/>
                  </a:cubicBezTo>
                  <a:cubicBezTo>
                    <a:pt x="117729" y="5638673"/>
                    <a:pt x="0" y="5055489"/>
                    <a:pt x="0" y="4454525"/>
                  </a:cubicBezTo>
                  <a:cubicBezTo>
                    <a:pt x="0" y="3854704"/>
                    <a:pt x="117475" y="3272282"/>
                    <a:pt x="349377" y="2723642"/>
                  </a:cubicBezTo>
                  <a:cubicBezTo>
                    <a:pt x="573405" y="2193163"/>
                    <a:pt x="894207" y="1716786"/>
                    <a:pt x="1302766" y="1307338"/>
                  </a:cubicBezTo>
                  <a:cubicBezTo>
                    <a:pt x="2144141" y="464312"/>
                    <a:pt x="3263519" y="0"/>
                    <a:pt x="4454525" y="0"/>
                  </a:cubicBezTo>
                  <a:cubicBezTo>
                    <a:pt x="5055362" y="0"/>
                    <a:pt x="5638419" y="117729"/>
                    <a:pt x="6187440" y="350012"/>
                  </a:cubicBezTo>
                  <a:cubicBezTo>
                    <a:pt x="6717792" y="574294"/>
                    <a:pt x="7194296" y="895477"/>
                    <a:pt x="7603490" y="1304544"/>
                  </a:cubicBezTo>
                  <a:cubicBezTo>
                    <a:pt x="8445373" y="2146046"/>
                    <a:pt x="8909050" y="3264789"/>
                    <a:pt x="8909050" y="4454652"/>
                  </a:cubicBezTo>
                  <a:cubicBezTo>
                    <a:pt x="8909050" y="5644769"/>
                    <a:pt x="8445246" y="6763766"/>
                    <a:pt x="7602982" y="7605268"/>
                  </a:cubicBezTo>
                  <a:cubicBezTo>
                    <a:pt x="7193789" y="8014208"/>
                    <a:pt x="6717285" y="8335138"/>
                    <a:pt x="6186932" y="8559419"/>
                  </a:cubicBezTo>
                  <a:cubicBezTo>
                    <a:pt x="5637911" y="8791321"/>
                    <a:pt x="5055108" y="8909050"/>
                    <a:pt x="4454525" y="8909050"/>
                  </a:cubicBezTo>
                  <a:close/>
                  <a:moveTo>
                    <a:pt x="4454525" y="19050"/>
                  </a:moveTo>
                  <a:cubicBezTo>
                    <a:pt x="3268599" y="19050"/>
                    <a:pt x="2154047" y="481330"/>
                    <a:pt x="1316228" y="1320800"/>
                  </a:cubicBezTo>
                  <a:cubicBezTo>
                    <a:pt x="909447" y="1728343"/>
                    <a:pt x="590042" y="2202815"/>
                    <a:pt x="366903" y="2731008"/>
                  </a:cubicBezTo>
                  <a:cubicBezTo>
                    <a:pt x="136017" y="3277362"/>
                    <a:pt x="19050" y="3857244"/>
                    <a:pt x="19050" y="4454525"/>
                  </a:cubicBezTo>
                  <a:cubicBezTo>
                    <a:pt x="19050" y="5052949"/>
                    <a:pt x="136271" y="5633593"/>
                    <a:pt x="367538" y="6180328"/>
                  </a:cubicBezTo>
                  <a:cubicBezTo>
                    <a:pt x="590931" y="6708522"/>
                    <a:pt x="910717" y="7182866"/>
                    <a:pt x="1318006" y="7590282"/>
                  </a:cubicBezTo>
                  <a:cubicBezTo>
                    <a:pt x="2155825" y="8428355"/>
                    <a:pt x="3269742" y="8890000"/>
                    <a:pt x="4454525" y="8890000"/>
                  </a:cubicBezTo>
                  <a:cubicBezTo>
                    <a:pt x="5052568" y="8890000"/>
                    <a:pt x="5632958" y="8772779"/>
                    <a:pt x="6179439" y="8541766"/>
                  </a:cubicBezTo>
                  <a:cubicBezTo>
                    <a:pt x="6707632" y="8318500"/>
                    <a:pt x="7181977" y="7998841"/>
                    <a:pt x="7589520" y="7591679"/>
                  </a:cubicBezTo>
                  <a:cubicBezTo>
                    <a:pt x="8428101" y="6753733"/>
                    <a:pt x="8890000" y="5639562"/>
                    <a:pt x="8890000" y="4454525"/>
                  </a:cubicBezTo>
                  <a:cubicBezTo>
                    <a:pt x="8890000" y="3269742"/>
                    <a:pt x="8428355" y="2155825"/>
                    <a:pt x="7590028" y="1317879"/>
                  </a:cubicBezTo>
                  <a:cubicBezTo>
                    <a:pt x="7182612" y="910590"/>
                    <a:pt x="6708140" y="590931"/>
                    <a:pt x="6180074" y="367538"/>
                  </a:cubicBezTo>
                  <a:cubicBezTo>
                    <a:pt x="5633339" y="136271"/>
                    <a:pt x="5052822" y="19050"/>
                    <a:pt x="4454525" y="19050"/>
                  </a:cubicBezTo>
                  <a:close/>
                  <a:moveTo>
                    <a:pt x="4454525" y="8648065"/>
                  </a:moveTo>
                  <a:cubicBezTo>
                    <a:pt x="3334385" y="8648065"/>
                    <a:pt x="2281301" y="8211693"/>
                    <a:pt x="1489075" y="7419213"/>
                  </a:cubicBezTo>
                  <a:cubicBezTo>
                    <a:pt x="697103" y="6626987"/>
                    <a:pt x="260985" y="5574157"/>
                    <a:pt x="260985" y="4454525"/>
                  </a:cubicBezTo>
                  <a:cubicBezTo>
                    <a:pt x="260985" y="3889756"/>
                    <a:pt x="371602" y="3341497"/>
                    <a:pt x="589788" y="2824988"/>
                  </a:cubicBezTo>
                  <a:cubicBezTo>
                    <a:pt x="800735" y="2325624"/>
                    <a:pt x="1102741" y="1877060"/>
                    <a:pt x="1487297" y="1491742"/>
                  </a:cubicBezTo>
                  <a:cubicBezTo>
                    <a:pt x="2279396" y="698119"/>
                    <a:pt x="3333242" y="260985"/>
                    <a:pt x="4454398" y="260985"/>
                  </a:cubicBezTo>
                  <a:cubicBezTo>
                    <a:pt x="5573776" y="260985"/>
                    <a:pt x="6626606" y="697103"/>
                    <a:pt x="7418832" y="1488948"/>
                  </a:cubicBezTo>
                  <a:cubicBezTo>
                    <a:pt x="8211438" y="2281174"/>
                    <a:pt x="8647937" y="3334385"/>
                    <a:pt x="8647937" y="4454398"/>
                  </a:cubicBezTo>
                  <a:cubicBezTo>
                    <a:pt x="8647937" y="5574792"/>
                    <a:pt x="8211311" y="6628130"/>
                    <a:pt x="7418450" y="7420356"/>
                  </a:cubicBezTo>
                  <a:cubicBezTo>
                    <a:pt x="6626225" y="8212074"/>
                    <a:pt x="5573522" y="8648065"/>
                    <a:pt x="4454525" y="8648065"/>
                  </a:cubicBezTo>
                  <a:close/>
                  <a:moveTo>
                    <a:pt x="4454525" y="280035"/>
                  </a:moveTo>
                  <a:cubicBezTo>
                    <a:pt x="3338449" y="280035"/>
                    <a:pt x="2289429" y="715137"/>
                    <a:pt x="1500886" y="1505204"/>
                  </a:cubicBezTo>
                  <a:cubicBezTo>
                    <a:pt x="713613" y="2294001"/>
                    <a:pt x="280035" y="3341370"/>
                    <a:pt x="280035" y="4454525"/>
                  </a:cubicBezTo>
                  <a:cubicBezTo>
                    <a:pt x="280035" y="5569077"/>
                    <a:pt x="714248" y="6617081"/>
                    <a:pt x="1502537" y="7405751"/>
                  </a:cubicBezTo>
                  <a:cubicBezTo>
                    <a:pt x="2291080" y="8194548"/>
                    <a:pt x="3339465" y="8629015"/>
                    <a:pt x="4454525" y="8629015"/>
                  </a:cubicBezTo>
                  <a:cubicBezTo>
                    <a:pt x="5568442" y="8629015"/>
                    <a:pt x="6616319" y="8195056"/>
                    <a:pt x="7405116" y="7407021"/>
                  </a:cubicBezTo>
                  <a:cubicBezTo>
                    <a:pt x="8194422" y="6618477"/>
                    <a:pt x="8629015" y="5569839"/>
                    <a:pt x="8629015" y="4454525"/>
                  </a:cubicBezTo>
                  <a:cubicBezTo>
                    <a:pt x="8629015" y="3339465"/>
                    <a:pt x="8194548" y="2291080"/>
                    <a:pt x="7405497" y="1502537"/>
                  </a:cubicBezTo>
                  <a:cubicBezTo>
                    <a:pt x="6616827" y="714121"/>
                    <a:pt x="5568823" y="280035"/>
                    <a:pt x="4454525" y="280035"/>
                  </a:cubicBezTo>
                  <a:close/>
                </a:path>
              </a:pathLst>
            </a:custGeom>
            <a:solidFill>
              <a:srgbClr val="9CC8F4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5809340" y="541190"/>
            <a:ext cx="6690940" cy="1259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59"/>
              </a:lnSpc>
            </a:pPr>
            <a:r>
              <a:rPr lang="en-US" sz="7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Cup Dispenser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352679" y="9191625"/>
            <a:ext cx="3021137" cy="529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61"/>
              </a:lnSpc>
              <a:spcBef>
                <a:spcPct val="0"/>
              </a:spcBef>
            </a:pPr>
            <a:r>
              <a:rPr lang="en-US" sz="308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H</a:t>
            </a:r>
            <a:r>
              <a:rPr lang="en-US" sz="3087">
                <a:solidFill>
                  <a:srgbClr val="FFFFFF"/>
                </a:solidFill>
                <a:latin typeface="Almarai"/>
                <a:ea typeface="Almarai"/>
                <a:cs typeface="Almarai"/>
                <a:sym typeface="Almarai"/>
              </a:rPr>
              <a:t>all Effect Sensor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description>Presentation - Automated Noodle Cooking</dc:description>
  <dc:identifier>DAGzcdQdnfY</dc:identifier>
  <dcterms:modified xsi:type="dcterms:W3CDTF">2011-08-01T06:04:30Z</dcterms:modified>
  <cp:revision>1</cp:revision>
  <dc:title>Presentation - Automated Noodle Cooking</dc:title>
</cp:coreProperties>
</file>