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0" r:id="rId5"/>
    <p:sldId id="259" r:id="rId6"/>
    <p:sldId id="258" r:id="rId7"/>
    <p:sldId id="266" r:id="rId8"/>
    <p:sldId id="265" r:id="rId9"/>
    <p:sldId id="264" r:id="rId10"/>
    <p:sldId id="267" r:id="rId11"/>
    <p:sldId id="263" r:id="rId12"/>
    <p:sldId id="277" r:id="rId13"/>
    <p:sldId id="276" r:id="rId14"/>
    <p:sldId id="275" r:id="rId15"/>
    <p:sldId id="273" r:id="rId16"/>
    <p:sldId id="272" r:id="rId17"/>
    <p:sldId id="271" r:id="rId18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2118" y="10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4B0D-EFE1-4265-A587-2EC893825E2B}" type="datetimeFigureOut">
              <a:rPr lang="ar-SA" smtClean="0"/>
              <a:t>10/8/1440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E87-4D92-43EA-BB31-669A69CCF48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9186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4B0D-EFE1-4265-A587-2EC893825E2B}" type="datetimeFigureOut">
              <a:rPr lang="ar-SA" smtClean="0"/>
              <a:t>10/8/1440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E87-4D92-43EA-BB31-669A69CCF48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02447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4B0D-EFE1-4265-A587-2EC893825E2B}" type="datetimeFigureOut">
              <a:rPr lang="ar-SA" smtClean="0"/>
              <a:t>10/8/1440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E87-4D92-43EA-BB31-669A69CCF48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384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4B0D-EFE1-4265-A587-2EC893825E2B}" type="datetimeFigureOut">
              <a:rPr lang="ar-SA" smtClean="0"/>
              <a:t>10/8/1440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E87-4D92-43EA-BB31-669A69CCF48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5521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4B0D-EFE1-4265-A587-2EC893825E2B}" type="datetimeFigureOut">
              <a:rPr lang="ar-SA" smtClean="0"/>
              <a:t>10/8/1440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E87-4D92-43EA-BB31-669A69CCF48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767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4B0D-EFE1-4265-A587-2EC893825E2B}" type="datetimeFigureOut">
              <a:rPr lang="ar-SA" smtClean="0"/>
              <a:t>10/8/1440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E87-4D92-43EA-BB31-669A69CCF48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5826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4B0D-EFE1-4265-A587-2EC893825E2B}" type="datetimeFigureOut">
              <a:rPr lang="ar-SA" smtClean="0"/>
              <a:t>10/8/1440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E87-4D92-43EA-BB31-669A69CCF48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3161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4B0D-EFE1-4265-A587-2EC893825E2B}" type="datetimeFigureOut">
              <a:rPr lang="ar-SA" smtClean="0"/>
              <a:t>10/8/1440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E87-4D92-43EA-BB31-669A69CCF48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128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4B0D-EFE1-4265-A587-2EC893825E2B}" type="datetimeFigureOut">
              <a:rPr lang="ar-SA" smtClean="0"/>
              <a:t>10/8/1440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E87-4D92-43EA-BB31-669A69CCF48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17803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4B0D-EFE1-4265-A587-2EC893825E2B}" type="datetimeFigureOut">
              <a:rPr lang="ar-SA" smtClean="0"/>
              <a:t>10/8/1440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E87-4D92-43EA-BB31-669A69CCF48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787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4B0D-EFE1-4265-A587-2EC893825E2B}" type="datetimeFigureOut">
              <a:rPr lang="ar-SA" smtClean="0"/>
              <a:t>10/8/1440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E87-4D92-43EA-BB31-669A69CCF48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29859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F4B0D-EFE1-4265-A587-2EC893825E2B}" type="datetimeFigureOut">
              <a:rPr lang="ar-SA" smtClean="0"/>
              <a:t>10/8/1440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FEE87-4D92-43EA-BB31-669A69CCF48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5217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61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26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1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13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02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04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07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81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91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10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09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49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60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38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04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6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32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1</cp:revision>
  <dcterms:created xsi:type="dcterms:W3CDTF">2019-06-11T09:11:14Z</dcterms:created>
  <dcterms:modified xsi:type="dcterms:W3CDTF">2019-06-11T09:15:56Z</dcterms:modified>
</cp:coreProperties>
</file>