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9" r:id="rId4"/>
    <p:sldId id="264" r:id="rId5"/>
    <p:sldId id="260" r:id="rId6"/>
    <p:sldId id="258" r:id="rId7"/>
    <p:sldId id="285" r:id="rId8"/>
    <p:sldId id="263" r:id="rId9"/>
    <p:sldId id="265" r:id="rId10"/>
    <p:sldId id="266" r:id="rId11"/>
    <p:sldId id="267" r:id="rId12"/>
    <p:sldId id="274" r:id="rId13"/>
    <p:sldId id="275" r:id="rId14"/>
    <p:sldId id="287" r:id="rId15"/>
    <p:sldId id="288" r:id="rId16"/>
    <p:sldId id="286" r:id="rId17"/>
    <p:sldId id="281"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6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56" autoAdjust="0"/>
    <p:restoredTop sz="94464" autoAdjust="0"/>
  </p:normalViewPr>
  <p:slideViewPr>
    <p:cSldViewPr snapToGrid="0">
      <p:cViewPr varScale="1">
        <p:scale>
          <a:sx n="42" d="100"/>
          <a:sy n="42" d="100"/>
        </p:scale>
        <p:origin x="60" y="7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DF7905-5944-41A4-A921-CBD8A011B84A}" type="doc">
      <dgm:prSet loTypeId="urn:microsoft.com/office/officeart/2008/layout/VerticalCurvedList" loCatId="list" qsTypeId="urn:microsoft.com/office/officeart/2005/8/quickstyle/simple1" qsCatId="simple" csTypeId="urn:microsoft.com/office/officeart/2005/8/colors/accent2_4" csCatId="accent2" phldr="1"/>
      <dgm:spPr/>
      <dgm:t>
        <a:bodyPr/>
        <a:lstStyle/>
        <a:p>
          <a:endParaRPr lang="en-US"/>
        </a:p>
      </dgm:t>
    </dgm:pt>
    <dgm:pt modelId="{27DB4ABE-E94F-4EF2-89E0-E46E0B1E56E6}">
      <dgm:prSet phldrT="[Text]"/>
      <dgm:spPr/>
      <dgm:t>
        <a:bodyPr/>
        <a:lstStyle/>
        <a:p>
          <a:r>
            <a:rPr lang="en-US" dirty="0" smtClean="0"/>
            <a:t>Introduction &amp; </a:t>
          </a:r>
          <a:r>
            <a:rPr lang="en-US" dirty="0" smtClean="0">
              <a:latin typeface="+mj-lt"/>
              <a:cs typeface="Arial" panose="020B0604020202020204" pitchFamily="34" charset="0"/>
            </a:rPr>
            <a:t>Objectives</a:t>
          </a:r>
          <a:endParaRPr lang="en-US" dirty="0"/>
        </a:p>
      </dgm:t>
    </dgm:pt>
    <dgm:pt modelId="{28945A04-4887-4C9B-BCB1-B86B56A54BCB}" type="parTrans" cxnId="{0237A68A-19BE-49A8-A4AF-53C3C231A57D}">
      <dgm:prSet/>
      <dgm:spPr/>
      <dgm:t>
        <a:bodyPr/>
        <a:lstStyle/>
        <a:p>
          <a:endParaRPr lang="en-US"/>
        </a:p>
      </dgm:t>
    </dgm:pt>
    <dgm:pt modelId="{D86B5E02-EC78-4F77-8382-0A6651699830}" type="sibTrans" cxnId="{0237A68A-19BE-49A8-A4AF-53C3C231A57D}">
      <dgm:prSet/>
      <dgm:spPr/>
      <dgm:t>
        <a:bodyPr/>
        <a:lstStyle/>
        <a:p>
          <a:endParaRPr lang="en-US"/>
        </a:p>
      </dgm:t>
    </dgm:pt>
    <dgm:pt modelId="{75AA4F60-49E6-4D1F-8119-10E28E395D4A}">
      <dgm:prSet/>
      <dgm:spPr/>
      <dgm:t>
        <a:bodyPr/>
        <a:lstStyle/>
        <a:p>
          <a:r>
            <a:rPr lang="en-US" dirty="0"/>
            <a:t>Recommendations</a:t>
          </a:r>
        </a:p>
      </dgm:t>
    </dgm:pt>
    <dgm:pt modelId="{909983D7-DE90-4359-B688-ACE019F044E7}" type="parTrans" cxnId="{E76E67C6-59FF-46A4-B23B-29EE78416C0C}">
      <dgm:prSet/>
      <dgm:spPr/>
      <dgm:t>
        <a:bodyPr/>
        <a:lstStyle/>
        <a:p>
          <a:endParaRPr lang="en-US"/>
        </a:p>
      </dgm:t>
    </dgm:pt>
    <dgm:pt modelId="{48F69538-9337-4DEC-BD49-2F9F15DF9E19}" type="sibTrans" cxnId="{E76E67C6-59FF-46A4-B23B-29EE78416C0C}">
      <dgm:prSet/>
      <dgm:spPr/>
      <dgm:t>
        <a:bodyPr/>
        <a:lstStyle/>
        <a:p>
          <a:endParaRPr lang="en-US"/>
        </a:p>
      </dgm:t>
    </dgm:pt>
    <dgm:pt modelId="{91AB84EA-1634-476F-A810-0005A273EBB1}">
      <dgm:prSet/>
      <dgm:spPr/>
      <dgm:t>
        <a:bodyPr/>
        <a:lstStyle/>
        <a:p>
          <a:r>
            <a:rPr lang="en-US" dirty="0" smtClean="0"/>
            <a:t>Interviews &amp; Questionnaires analysis</a:t>
          </a:r>
          <a:endParaRPr lang="en-US" dirty="0"/>
        </a:p>
      </dgm:t>
    </dgm:pt>
    <dgm:pt modelId="{72FF05CF-006E-4AF5-8B04-B98ED100AC7A}" type="parTrans" cxnId="{75FDFA89-00C9-4FDF-A348-15B83018979F}">
      <dgm:prSet/>
      <dgm:spPr/>
      <dgm:t>
        <a:bodyPr/>
        <a:lstStyle/>
        <a:p>
          <a:endParaRPr lang="en-US"/>
        </a:p>
      </dgm:t>
    </dgm:pt>
    <dgm:pt modelId="{73B54405-4B54-4DA0-A77C-052E009961D1}" type="sibTrans" cxnId="{75FDFA89-00C9-4FDF-A348-15B83018979F}">
      <dgm:prSet/>
      <dgm:spPr/>
      <dgm:t>
        <a:bodyPr/>
        <a:lstStyle/>
        <a:p>
          <a:endParaRPr lang="en-US"/>
        </a:p>
      </dgm:t>
    </dgm:pt>
    <dgm:pt modelId="{AB936FDD-219F-458F-9D81-EBB8B4FA706A}">
      <dgm:prSet/>
      <dgm:spPr/>
      <dgm:t>
        <a:bodyPr/>
        <a:lstStyle/>
        <a:p>
          <a:r>
            <a:rPr lang="en-US" dirty="0" smtClean="0"/>
            <a:t>Methodology</a:t>
          </a:r>
          <a:endParaRPr lang="en-US" dirty="0"/>
        </a:p>
      </dgm:t>
    </dgm:pt>
    <dgm:pt modelId="{D48B0307-7670-462B-9EE1-51A27A8DC264}" type="parTrans" cxnId="{11A6FADC-0E3B-412F-8487-3066F877AF17}">
      <dgm:prSet/>
      <dgm:spPr/>
      <dgm:t>
        <a:bodyPr/>
        <a:lstStyle/>
        <a:p>
          <a:endParaRPr lang="en-US"/>
        </a:p>
      </dgm:t>
    </dgm:pt>
    <dgm:pt modelId="{41720D97-9A1A-49A2-B253-25201EDA4E8B}" type="sibTrans" cxnId="{11A6FADC-0E3B-412F-8487-3066F877AF17}">
      <dgm:prSet/>
      <dgm:spPr/>
      <dgm:t>
        <a:bodyPr/>
        <a:lstStyle/>
        <a:p>
          <a:endParaRPr lang="en-US"/>
        </a:p>
      </dgm:t>
    </dgm:pt>
    <dgm:pt modelId="{8A032582-0603-4B62-A7FA-707BB3623E48}">
      <dgm:prSet/>
      <dgm:spPr/>
      <dgm:t>
        <a:bodyPr/>
        <a:lstStyle/>
        <a:p>
          <a:r>
            <a:rPr lang="en-US" dirty="0"/>
            <a:t>Research limitations &amp; Future research directions</a:t>
          </a:r>
        </a:p>
      </dgm:t>
    </dgm:pt>
    <dgm:pt modelId="{AAE65DD7-87E5-461B-B80C-44957AFE4DD7}" type="sibTrans" cxnId="{4DF05712-9C66-4355-865C-DFD625E56CAC}">
      <dgm:prSet/>
      <dgm:spPr/>
      <dgm:t>
        <a:bodyPr/>
        <a:lstStyle/>
        <a:p>
          <a:endParaRPr lang="en-US"/>
        </a:p>
      </dgm:t>
    </dgm:pt>
    <dgm:pt modelId="{AB3BAD8E-1BE1-4673-ABFD-6D65D2F51219}" type="parTrans" cxnId="{4DF05712-9C66-4355-865C-DFD625E56CAC}">
      <dgm:prSet/>
      <dgm:spPr/>
      <dgm:t>
        <a:bodyPr/>
        <a:lstStyle/>
        <a:p>
          <a:endParaRPr lang="en-US"/>
        </a:p>
      </dgm:t>
    </dgm:pt>
    <dgm:pt modelId="{41E7C03D-FCCF-48F5-9F63-0589713C358D}">
      <dgm:prSet/>
      <dgm:spPr/>
      <dgm:t>
        <a:bodyPr/>
        <a:lstStyle/>
        <a:p>
          <a:r>
            <a:rPr lang="en-US" dirty="0" smtClean="0"/>
            <a:t>Theoretical frameworks &amp; </a:t>
          </a:r>
          <a:r>
            <a:rPr lang="en-US" cap="none" dirty="0" smtClean="0"/>
            <a:t>Framework</a:t>
          </a:r>
          <a:endParaRPr lang="en-US" dirty="0"/>
        </a:p>
      </dgm:t>
    </dgm:pt>
    <dgm:pt modelId="{89EAC351-B15B-46BA-B665-52FDEB8B1A32}" type="sibTrans" cxnId="{03A4555C-1102-4460-9442-4471ECE4F0F2}">
      <dgm:prSet/>
      <dgm:spPr/>
      <dgm:t>
        <a:bodyPr/>
        <a:lstStyle/>
        <a:p>
          <a:endParaRPr lang="en-US"/>
        </a:p>
      </dgm:t>
    </dgm:pt>
    <dgm:pt modelId="{1AEF9B8F-DF0C-491B-B298-71C669E8B17C}" type="parTrans" cxnId="{03A4555C-1102-4460-9442-4471ECE4F0F2}">
      <dgm:prSet/>
      <dgm:spPr/>
      <dgm:t>
        <a:bodyPr/>
        <a:lstStyle/>
        <a:p>
          <a:endParaRPr lang="en-US"/>
        </a:p>
      </dgm:t>
    </dgm:pt>
    <dgm:pt modelId="{56FFD554-F2E5-44E1-8237-874A6A21673E}">
      <dgm:prSet phldrT="[Text]"/>
      <dgm:spPr/>
      <dgm:t>
        <a:bodyPr/>
        <a:lstStyle/>
        <a:p>
          <a:r>
            <a:rPr lang="en-US" dirty="0" smtClean="0"/>
            <a:t>Discussions &amp; Conclusions</a:t>
          </a:r>
          <a:endParaRPr lang="en-US" dirty="0"/>
        </a:p>
      </dgm:t>
    </dgm:pt>
    <dgm:pt modelId="{1088E58E-617D-445E-A8A1-44E7B57FB965}" type="sibTrans" cxnId="{69BB64A7-5352-40EA-BB01-A11FCFAAF391}">
      <dgm:prSet/>
      <dgm:spPr/>
      <dgm:t>
        <a:bodyPr/>
        <a:lstStyle/>
        <a:p>
          <a:endParaRPr lang="en-US"/>
        </a:p>
      </dgm:t>
    </dgm:pt>
    <dgm:pt modelId="{FDB6BFB8-3C00-46AC-8093-CE37FF7F5BCA}" type="parTrans" cxnId="{69BB64A7-5352-40EA-BB01-A11FCFAAF391}">
      <dgm:prSet/>
      <dgm:spPr/>
      <dgm:t>
        <a:bodyPr/>
        <a:lstStyle/>
        <a:p>
          <a:endParaRPr lang="en-US"/>
        </a:p>
      </dgm:t>
    </dgm:pt>
    <dgm:pt modelId="{994CEE68-36F6-445F-AC49-1022C68BACF8}" type="pres">
      <dgm:prSet presAssocID="{F6DF7905-5944-41A4-A921-CBD8A011B84A}" presName="Name0" presStyleCnt="0">
        <dgm:presLayoutVars>
          <dgm:chMax val="7"/>
          <dgm:chPref val="7"/>
          <dgm:dir/>
        </dgm:presLayoutVars>
      </dgm:prSet>
      <dgm:spPr/>
      <dgm:t>
        <a:bodyPr/>
        <a:lstStyle/>
        <a:p>
          <a:endParaRPr lang="en-US"/>
        </a:p>
      </dgm:t>
    </dgm:pt>
    <dgm:pt modelId="{CB975736-9114-4342-B604-7F770A04BD9A}" type="pres">
      <dgm:prSet presAssocID="{F6DF7905-5944-41A4-A921-CBD8A011B84A}" presName="Name1" presStyleCnt="0"/>
      <dgm:spPr/>
    </dgm:pt>
    <dgm:pt modelId="{E52F193D-FD8E-411F-B853-4CCD4FDE4F04}" type="pres">
      <dgm:prSet presAssocID="{F6DF7905-5944-41A4-A921-CBD8A011B84A}" presName="cycle" presStyleCnt="0"/>
      <dgm:spPr/>
    </dgm:pt>
    <dgm:pt modelId="{BD1A73DD-0A26-4461-A46E-5960CD5C1D09}" type="pres">
      <dgm:prSet presAssocID="{F6DF7905-5944-41A4-A921-CBD8A011B84A}" presName="srcNode" presStyleLbl="node1" presStyleIdx="0" presStyleCnt="7"/>
      <dgm:spPr/>
    </dgm:pt>
    <dgm:pt modelId="{5461708D-4E24-4F1F-A07B-70418CF16682}" type="pres">
      <dgm:prSet presAssocID="{F6DF7905-5944-41A4-A921-CBD8A011B84A}" presName="conn" presStyleLbl="parChTrans1D2" presStyleIdx="0" presStyleCnt="1"/>
      <dgm:spPr/>
      <dgm:t>
        <a:bodyPr/>
        <a:lstStyle/>
        <a:p>
          <a:endParaRPr lang="en-US"/>
        </a:p>
      </dgm:t>
    </dgm:pt>
    <dgm:pt modelId="{C92734F2-6821-4203-B91A-37CA1261AF0D}" type="pres">
      <dgm:prSet presAssocID="{F6DF7905-5944-41A4-A921-CBD8A011B84A}" presName="extraNode" presStyleLbl="node1" presStyleIdx="0" presStyleCnt="7"/>
      <dgm:spPr/>
    </dgm:pt>
    <dgm:pt modelId="{60E353D0-FC53-47BE-A6F5-37DE186544EF}" type="pres">
      <dgm:prSet presAssocID="{F6DF7905-5944-41A4-A921-CBD8A011B84A}" presName="dstNode" presStyleLbl="node1" presStyleIdx="0" presStyleCnt="7"/>
      <dgm:spPr/>
    </dgm:pt>
    <dgm:pt modelId="{D8BB3973-4867-441A-BD8C-A349E1DCC54B}" type="pres">
      <dgm:prSet presAssocID="{27DB4ABE-E94F-4EF2-89E0-E46E0B1E56E6}" presName="text_1" presStyleLbl="node1" presStyleIdx="0" presStyleCnt="7">
        <dgm:presLayoutVars>
          <dgm:bulletEnabled val="1"/>
        </dgm:presLayoutVars>
      </dgm:prSet>
      <dgm:spPr/>
      <dgm:t>
        <a:bodyPr/>
        <a:lstStyle/>
        <a:p>
          <a:endParaRPr lang="en-US"/>
        </a:p>
      </dgm:t>
    </dgm:pt>
    <dgm:pt modelId="{61CFA2C2-FFC3-4390-B5E0-930FD0D80989}" type="pres">
      <dgm:prSet presAssocID="{27DB4ABE-E94F-4EF2-89E0-E46E0B1E56E6}" presName="accent_1" presStyleCnt="0"/>
      <dgm:spPr/>
    </dgm:pt>
    <dgm:pt modelId="{BD78ED14-05BA-4AB8-BAB1-8D5B81D9D183}" type="pres">
      <dgm:prSet presAssocID="{27DB4ABE-E94F-4EF2-89E0-E46E0B1E56E6}" presName="accentRepeatNode" presStyleLbl="solidFgAcc1" presStyleIdx="0" presStyleCnt="7"/>
      <dgm:spPr/>
    </dgm:pt>
    <dgm:pt modelId="{2D365DEB-ED16-4792-B84E-9755EBB62198}" type="pres">
      <dgm:prSet presAssocID="{41E7C03D-FCCF-48F5-9F63-0589713C358D}" presName="text_2" presStyleLbl="node1" presStyleIdx="1" presStyleCnt="7">
        <dgm:presLayoutVars>
          <dgm:bulletEnabled val="1"/>
        </dgm:presLayoutVars>
      </dgm:prSet>
      <dgm:spPr/>
      <dgm:t>
        <a:bodyPr/>
        <a:lstStyle/>
        <a:p>
          <a:endParaRPr lang="en-US"/>
        </a:p>
      </dgm:t>
    </dgm:pt>
    <dgm:pt modelId="{51A7EF53-7BCF-401E-AE72-8152064E878E}" type="pres">
      <dgm:prSet presAssocID="{41E7C03D-FCCF-48F5-9F63-0589713C358D}" presName="accent_2" presStyleCnt="0"/>
      <dgm:spPr/>
    </dgm:pt>
    <dgm:pt modelId="{BFAA1BD5-D1E6-400E-8B67-6D4F630E44B6}" type="pres">
      <dgm:prSet presAssocID="{41E7C03D-FCCF-48F5-9F63-0589713C358D}" presName="accentRepeatNode" presStyleLbl="solidFgAcc1" presStyleIdx="1" presStyleCnt="7"/>
      <dgm:spPr/>
    </dgm:pt>
    <dgm:pt modelId="{19DD00CF-A9AC-4F03-ADC5-B44F69ED24E7}" type="pres">
      <dgm:prSet presAssocID="{AB936FDD-219F-458F-9D81-EBB8B4FA706A}" presName="text_3" presStyleLbl="node1" presStyleIdx="2" presStyleCnt="7">
        <dgm:presLayoutVars>
          <dgm:bulletEnabled val="1"/>
        </dgm:presLayoutVars>
      </dgm:prSet>
      <dgm:spPr/>
      <dgm:t>
        <a:bodyPr/>
        <a:lstStyle/>
        <a:p>
          <a:endParaRPr lang="en-US"/>
        </a:p>
      </dgm:t>
    </dgm:pt>
    <dgm:pt modelId="{A38DCE84-1E75-48F2-85F3-8DBA4D25B6AE}" type="pres">
      <dgm:prSet presAssocID="{AB936FDD-219F-458F-9D81-EBB8B4FA706A}" presName="accent_3" presStyleCnt="0"/>
      <dgm:spPr/>
    </dgm:pt>
    <dgm:pt modelId="{D32094C9-3388-4EE3-885A-295064E274B6}" type="pres">
      <dgm:prSet presAssocID="{AB936FDD-219F-458F-9D81-EBB8B4FA706A}" presName="accentRepeatNode" presStyleLbl="solidFgAcc1" presStyleIdx="2" presStyleCnt="7"/>
      <dgm:spPr/>
    </dgm:pt>
    <dgm:pt modelId="{70B49CA8-AFFD-4520-BDBB-C22A099AC083}" type="pres">
      <dgm:prSet presAssocID="{91AB84EA-1634-476F-A810-0005A273EBB1}" presName="text_4" presStyleLbl="node1" presStyleIdx="3" presStyleCnt="7">
        <dgm:presLayoutVars>
          <dgm:bulletEnabled val="1"/>
        </dgm:presLayoutVars>
      </dgm:prSet>
      <dgm:spPr/>
      <dgm:t>
        <a:bodyPr/>
        <a:lstStyle/>
        <a:p>
          <a:endParaRPr lang="en-US"/>
        </a:p>
      </dgm:t>
    </dgm:pt>
    <dgm:pt modelId="{F0CB8327-1C32-4B1B-A88D-40F4EB5A7AE0}" type="pres">
      <dgm:prSet presAssocID="{91AB84EA-1634-476F-A810-0005A273EBB1}" presName="accent_4" presStyleCnt="0"/>
      <dgm:spPr/>
    </dgm:pt>
    <dgm:pt modelId="{D04070F3-8FB6-4C4C-B7AC-6539C4ED424F}" type="pres">
      <dgm:prSet presAssocID="{91AB84EA-1634-476F-A810-0005A273EBB1}" presName="accentRepeatNode" presStyleLbl="solidFgAcc1" presStyleIdx="3" presStyleCnt="7"/>
      <dgm:spPr/>
    </dgm:pt>
    <dgm:pt modelId="{9E5B11B3-E3F0-4AA1-BFB7-C24970E59F52}" type="pres">
      <dgm:prSet presAssocID="{56FFD554-F2E5-44E1-8237-874A6A21673E}" presName="text_5" presStyleLbl="node1" presStyleIdx="4" presStyleCnt="7">
        <dgm:presLayoutVars>
          <dgm:bulletEnabled val="1"/>
        </dgm:presLayoutVars>
      </dgm:prSet>
      <dgm:spPr/>
      <dgm:t>
        <a:bodyPr/>
        <a:lstStyle/>
        <a:p>
          <a:endParaRPr lang="en-US"/>
        </a:p>
      </dgm:t>
    </dgm:pt>
    <dgm:pt modelId="{66317C10-5218-42E8-8FA2-3957753B2C31}" type="pres">
      <dgm:prSet presAssocID="{56FFD554-F2E5-44E1-8237-874A6A21673E}" presName="accent_5" presStyleCnt="0"/>
      <dgm:spPr/>
    </dgm:pt>
    <dgm:pt modelId="{94E82B31-42B7-4042-9E88-75941E4FD3AA}" type="pres">
      <dgm:prSet presAssocID="{56FFD554-F2E5-44E1-8237-874A6A21673E}" presName="accentRepeatNode" presStyleLbl="solidFgAcc1" presStyleIdx="4" presStyleCnt="7"/>
      <dgm:spPr/>
    </dgm:pt>
    <dgm:pt modelId="{6FF9161D-E01A-4473-BF2A-049B086A7D43}" type="pres">
      <dgm:prSet presAssocID="{75AA4F60-49E6-4D1F-8119-10E28E395D4A}" presName="text_6" presStyleLbl="node1" presStyleIdx="5" presStyleCnt="7">
        <dgm:presLayoutVars>
          <dgm:bulletEnabled val="1"/>
        </dgm:presLayoutVars>
      </dgm:prSet>
      <dgm:spPr/>
      <dgm:t>
        <a:bodyPr/>
        <a:lstStyle/>
        <a:p>
          <a:endParaRPr lang="en-US"/>
        </a:p>
      </dgm:t>
    </dgm:pt>
    <dgm:pt modelId="{3DB727F1-EC99-4632-B207-B25657E43B75}" type="pres">
      <dgm:prSet presAssocID="{75AA4F60-49E6-4D1F-8119-10E28E395D4A}" presName="accent_6" presStyleCnt="0"/>
      <dgm:spPr/>
    </dgm:pt>
    <dgm:pt modelId="{A75EA18C-37D6-45F4-A7B9-790C921969B0}" type="pres">
      <dgm:prSet presAssocID="{75AA4F60-49E6-4D1F-8119-10E28E395D4A}" presName="accentRepeatNode" presStyleLbl="solidFgAcc1" presStyleIdx="5" presStyleCnt="7"/>
      <dgm:spPr/>
    </dgm:pt>
    <dgm:pt modelId="{9C56B03C-3848-4584-9DF4-B7F33586C6C5}" type="pres">
      <dgm:prSet presAssocID="{8A032582-0603-4B62-A7FA-707BB3623E48}" presName="text_7" presStyleLbl="node1" presStyleIdx="6" presStyleCnt="7">
        <dgm:presLayoutVars>
          <dgm:bulletEnabled val="1"/>
        </dgm:presLayoutVars>
      </dgm:prSet>
      <dgm:spPr/>
      <dgm:t>
        <a:bodyPr/>
        <a:lstStyle/>
        <a:p>
          <a:endParaRPr lang="en-US"/>
        </a:p>
      </dgm:t>
    </dgm:pt>
    <dgm:pt modelId="{E9279EE0-74A5-44DB-8BCF-B851123865FE}" type="pres">
      <dgm:prSet presAssocID="{8A032582-0603-4B62-A7FA-707BB3623E48}" presName="accent_7" presStyleCnt="0"/>
      <dgm:spPr/>
    </dgm:pt>
    <dgm:pt modelId="{FF3D4A3B-4896-4499-A8BF-CC4A3142E343}" type="pres">
      <dgm:prSet presAssocID="{8A032582-0603-4B62-A7FA-707BB3623E48}" presName="accentRepeatNode" presStyleLbl="solidFgAcc1" presStyleIdx="6" presStyleCnt="7"/>
      <dgm:spPr/>
    </dgm:pt>
  </dgm:ptLst>
  <dgm:cxnLst>
    <dgm:cxn modelId="{E76E67C6-59FF-46A4-B23B-29EE78416C0C}" srcId="{F6DF7905-5944-41A4-A921-CBD8A011B84A}" destId="{75AA4F60-49E6-4D1F-8119-10E28E395D4A}" srcOrd="5" destOrd="0" parTransId="{909983D7-DE90-4359-B688-ACE019F044E7}" sibTransId="{48F69538-9337-4DEC-BD49-2F9F15DF9E19}"/>
    <dgm:cxn modelId="{4B4A942B-0E80-46C3-9E09-2829D40EDC56}" type="presOf" srcId="{F6DF7905-5944-41A4-A921-CBD8A011B84A}" destId="{994CEE68-36F6-445F-AC49-1022C68BACF8}" srcOrd="0" destOrd="0" presId="urn:microsoft.com/office/officeart/2008/layout/VerticalCurvedList"/>
    <dgm:cxn modelId="{69BB64A7-5352-40EA-BB01-A11FCFAAF391}" srcId="{F6DF7905-5944-41A4-A921-CBD8A011B84A}" destId="{56FFD554-F2E5-44E1-8237-874A6A21673E}" srcOrd="4" destOrd="0" parTransId="{FDB6BFB8-3C00-46AC-8093-CE37FF7F5BCA}" sibTransId="{1088E58E-617D-445E-A8A1-44E7B57FB965}"/>
    <dgm:cxn modelId="{458CFE75-341D-48A1-9CF0-75E33C42C66D}" type="presOf" srcId="{41E7C03D-FCCF-48F5-9F63-0589713C358D}" destId="{2D365DEB-ED16-4792-B84E-9755EBB62198}" srcOrd="0" destOrd="0" presId="urn:microsoft.com/office/officeart/2008/layout/VerticalCurvedList"/>
    <dgm:cxn modelId="{4DF05712-9C66-4355-865C-DFD625E56CAC}" srcId="{F6DF7905-5944-41A4-A921-CBD8A011B84A}" destId="{8A032582-0603-4B62-A7FA-707BB3623E48}" srcOrd="6" destOrd="0" parTransId="{AB3BAD8E-1BE1-4673-ABFD-6D65D2F51219}" sibTransId="{AAE65DD7-87E5-461B-B80C-44957AFE4DD7}"/>
    <dgm:cxn modelId="{75FDFA89-00C9-4FDF-A348-15B83018979F}" srcId="{F6DF7905-5944-41A4-A921-CBD8A011B84A}" destId="{91AB84EA-1634-476F-A810-0005A273EBB1}" srcOrd="3" destOrd="0" parTransId="{72FF05CF-006E-4AF5-8B04-B98ED100AC7A}" sibTransId="{73B54405-4B54-4DA0-A77C-052E009961D1}"/>
    <dgm:cxn modelId="{4D762808-094A-46AB-9BF4-5D0F9452ED5F}" type="presOf" srcId="{75AA4F60-49E6-4D1F-8119-10E28E395D4A}" destId="{6FF9161D-E01A-4473-BF2A-049B086A7D43}" srcOrd="0" destOrd="0" presId="urn:microsoft.com/office/officeart/2008/layout/VerticalCurvedList"/>
    <dgm:cxn modelId="{4EE52E82-FC9B-4906-A567-9FD487FE1FDE}" type="presOf" srcId="{D86B5E02-EC78-4F77-8382-0A6651699830}" destId="{5461708D-4E24-4F1F-A07B-70418CF16682}" srcOrd="0" destOrd="0" presId="urn:microsoft.com/office/officeart/2008/layout/VerticalCurvedList"/>
    <dgm:cxn modelId="{11A6FADC-0E3B-412F-8487-3066F877AF17}" srcId="{F6DF7905-5944-41A4-A921-CBD8A011B84A}" destId="{AB936FDD-219F-458F-9D81-EBB8B4FA706A}" srcOrd="2" destOrd="0" parTransId="{D48B0307-7670-462B-9EE1-51A27A8DC264}" sibTransId="{41720D97-9A1A-49A2-B253-25201EDA4E8B}"/>
    <dgm:cxn modelId="{03A4555C-1102-4460-9442-4471ECE4F0F2}" srcId="{F6DF7905-5944-41A4-A921-CBD8A011B84A}" destId="{41E7C03D-FCCF-48F5-9F63-0589713C358D}" srcOrd="1" destOrd="0" parTransId="{1AEF9B8F-DF0C-491B-B298-71C669E8B17C}" sibTransId="{89EAC351-B15B-46BA-B665-52FDEB8B1A32}"/>
    <dgm:cxn modelId="{C7435910-C466-494F-BF71-2A1ACDE7D722}" type="presOf" srcId="{AB936FDD-219F-458F-9D81-EBB8B4FA706A}" destId="{19DD00CF-A9AC-4F03-ADC5-B44F69ED24E7}" srcOrd="0" destOrd="0" presId="urn:microsoft.com/office/officeart/2008/layout/VerticalCurvedList"/>
    <dgm:cxn modelId="{0237A68A-19BE-49A8-A4AF-53C3C231A57D}" srcId="{F6DF7905-5944-41A4-A921-CBD8A011B84A}" destId="{27DB4ABE-E94F-4EF2-89E0-E46E0B1E56E6}" srcOrd="0" destOrd="0" parTransId="{28945A04-4887-4C9B-BCB1-B86B56A54BCB}" sibTransId="{D86B5E02-EC78-4F77-8382-0A6651699830}"/>
    <dgm:cxn modelId="{8F7A5B32-A0FD-4F47-8D28-009355C05C21}" type="presOf" srcId="{27DB4ABE-E94F-4EF2-89E0-E46E0B1E56E6}" destId="{D8BB3973-4867-441A-BD8C-A349E1DCC54B}" srcOrd="0" destOrd="0" presId="urn:microsoft.com/office/officeart/2008/layout/VerticalCurvedList"/>
    <dgm:cxn modelId="{BDB34B61-8504-4719-A028-D6932F82BD91}" type="presOf" srcId="{56FFD554-F2E5-44E1-8237-874A6A21673E}" destId="{9E5B11B3-E3F0-4AA1-BFB7-C24970E59F52}" srcOrd="0" destOrd="0" presId="urn:microsoft.com/office/officeart/2008/layout/VerticalCurvedList"/>
    <dgm:cxn modelId="{F9E00FD2-FA9A-4C1A-8F3F-FDB18B4CC1FB}" type="presOf" srcId="{91AB84EA-1634-476F-A810-0005A273EBB1}" destId="{70B49CA8-AFFD-4520-BDBB-C22A099AC083}" srcOrd="0" destOrd="0" presId="urn:microsoft.com/office/officeart/2008/layout/VerticalCurvedList"/>
    <dgm:cxn modelId="{C57A59DD-6D2C-4E7F-AC8E-0A802852DF69}" type="presOf" srcId="{8A032582-0603-4B62-A7FA-707BB3623E48}" destId="{9C56B03C-3848-4584-9DF4-B7F33586C6C5}" srcOrd="0" destOrd="0" presId="urn:microsoft.com/office/officeart/2008/layout/VerticalCurvedList"/>
    <dgm:cxn modelId="{14EC8AAB-CBF5-42C9-872D-C54AA1947261}" type="presParOf" srcId="{994CEE68-36F6-445F-AC49-1022C68BACF8}" destId="{CB975736-9114-4342-B604-7F770A04BD9A}" srcOrd="0" destOrd="0" presId="urn:microsoft.com/office/officeart/2008/layout/VerticalCurvedList"/>
    <dgm:cxn modelId="{CA1C469B-A8CF-49CA-8EBC-CC6804B0DDEF}" type="presParOf" srcId="{CB975736-9114-4342-B604-7F770A04BD9A}" destId="{E52F193D-FD8E-411F-B853-4CCD4FDE4F04}" srcOrd="0" destOrd="0" presId="urn:microsoft.com/office/officeart/2008/layout/VerticalCurvedList"/>
    <dgm:cxn modelId="{2E9D849F-907C-4D30-933B-11D2A552D8A9}" type="presParOf" srcId="{E52F193D-FD8E-411F-B853-4CCD4FDE4F04}" destId="{BD1A73DD-0A26-4461-A46E-5960CD5C1D09}" srcOrd="0" destOrd="0" presId="urn:microsoft.com/office/officeart/2008/layout/VerticalCurvedList"/>
    <dgm:cxn modelId="{9BDA1DCC-AEE7-49DC-A591-6DE7AC1948A5}" type="presParOf" srcId="{E52F193D-FD8E-411F-B853-4CCD4FDE4F04}" destId="{5461708D-4E24-4F1F-A07B-70418CF16682}" srcOrd="1" destOrd="0" presId="urn:microsoft.com/office/officeart/2008/layout/VerticalCurvedList"/>
    <dgm:cxn modelId="{FC9D58CA-24CB-4FB5-AD04-76C4B941FC9B}" type="presParOf" srcId="{E52F193D-FD8E-411F-B853-4CCD4FDE4F04}" destId="{C92734F2-6821-4203-B91A-37CA1261AF0D}" srcOrd="2" destOrd="0" presId="urn:microsoft.com/office/officeart/2008/layout/VerticalCurvedList"/>
    <dgm:cxn modelId="{A7DFFB71-8F6B-4C82-B89F-5F6E00A4E000}" type="presParOf" srcId="{E52F193D-FD8E-411F-B853-4CCD4FDE4F04}" destId="{60E353D0-FC53-47BE-A6F5-37DE186544EF}" srcOrd="3" destOrd="0" presId="urn:microsoft.com/office/officeart/2008/layout/VerticalCurvedList"/>
    <dgm:cxn modelId="{56EE7460-33E1-42C9-84AA-E178E1D3F48B}" type="presParOf" srcId="{CB975736-9114-4342-B604-7F770A04BD9A}" destId="{D8BB3973-4867-441A-BD8C-A349E1DCC54B}" srcOrd="1" destOrd="0" presId="urn:microsoft.com/office/officeart/2008/layout/VerticalCurvedList"/>
    <dgm:cxn modelId="{3E4C0DF0-2F2C-41E2-8636-7DA7E0EBFFEF}" type="presParOf" srcId="{CB975736-9114-4342-B604-7F770A04BD9A}" destId="{61CFA2C2-FFC3-4390-B5E0-930FD0D80989}" srcOrd="2" destOrd="0" presId="urn:microsoft.com/office/officeart/2008/layout/VerticalCurvedList"/>
    <dgm:cxn modelId="{2553B10E-37F0-43A6-BFC4-0175E42F7B58}" type="presParOf" srcId="{61CFA2C2-FFC3-4390-B5E0-930FD0D80989}" destId="{BD78ED14-05BA-4AB8-BAB1-8D5B81D9D183}" srcOrd="0" destOrd="0" presId="urn:microsoft.com/office/officeart/2008/layout/VerticalCurvedList"/>
    <dgm:cxn modelId="{2D4F038A-C4E6-45BF-A3F1-134ABBA9A6D4}" type="presParOf" srcId="{CB975736-9114-4342-B604-7F770A04BD9A}" destId="{2D365DEB-ED16-4792-B84E-9755EBB62198}" srcOrd="3" destOrd="0" presId="urn:microsoft.com/office/officeart/2008/layout/VerticalCurvedList"/>
    <dgm:cxn modelId="{60C727B5-54F9-4D35-9333-527966C23628}" type="presParOf" srcId="{CB975736-9114-4342-B604-7F770A04BD9A}" destId="{51A7EF53-7BCF-401E-AE72-8152064E878E}" srcOrd="4" destOrd="0" presId="urn:microsoft.com/office/officeart/2008/layout/VerticalCurvedList"/>
    <dgm:cxn modelId="{CF9821B4-66AC-4221-ACE4-92A6002A7BFF}" type="presParOf" srcId="{51A7EF53-7BCF-401E-AE72-8152064E878E}" destId="{BFAA1BD5-D1E6-400E-8B67-6D4F630E44B6}" srcOrd="0" destOrd="0" presId="urn:microsoft.com/office/officeart/2008/layout/VerticalCurvedList"/>
    <dgm:cxn modelId="{2066F051-D637-498F-A165-0B8E9681CCE2}" type="presParOf" srcId="{CB975736-9114-4342-B604-7F770A04BD9A}" destId="{19DD00CF-A9AC-4F03-ADC5-B44F69ED24E7}" srcOrd="5" destOrd="0" presId="urn:microsoft.com/office/officeart/2008/layout/VerticalCurvedList"/>
    <dgm:cxn modelId="{09052F2C-DD52-4299-80F3-61DFE6E1641F}" type="presParOf" srcId="{CB975736-9114-4342-B604-7F770A04BD9A}" destId="{A38DCE84-1E75-48F2-85F3-8DBA4D25B6AE}" srcOrd="6" destOrd="0" presId="urn:microsoft.com/office/officeart/2008/layout/VerticalCurvedList"/>
    <dgm:cxn modelId="{A6D23929-C3B1-43A8-901A-91B472E5DD62}" type="presParOf" srcId="{A38DCE84-1E75-48F2-85F3-8DBA4D25B6AE}" destId="{D32094C9-3388-4EE3-885A-295064E274B6}" srcOrd="0" destOrd="0" presId="urn:microsoft.com/office/officeart/2008/layout/VerticalCurvedList"/>
    <dgm:cxn modelId="{38ED1A7B-7ED8-415B-8EC5-EDEA0ACC3A33}" type="presParOf" srcId="{CB975736-9114-4342-B604-7F770A04BD9A}" destId="{70B49CA8-AFFD-4520-BDBB-C22A099AC083}" srcOrd="7" destOrd="0" presId="urn:microsoft.com/office/officeart/2008/layout/VerticalCurvedList"/>
    <dgm:cxn modelId="{9E9962E1-6F79-47C2-A431-C6CD66CF30B5}" type="presParOf" srcId="{CB975736-9114-4342-B604-7F770A04BD9A}" destId="{F0CB8327-1C32-4B1B-A88D-40F4EB5A7AE0}" srcOrd="8" destOrd="0" presId="urn:microsoft.com/office/officeart/2008/layout/VerticalCurvedList"/>
    <dgm:cxn modelId="{BB2AF5A8-176F-4A30-933D-365D16D92F5E}" type="presParOf" srcId="{F0CB8327-1C32-4B1B-A88D-40F4EB5A7AE0}" destId="{D04070F3-8FB6-4C4C-B7AC-6539C4ED424F}" srcOrd="0" destOrd="0" presId="urn:microsoft.com/office/officeart/2008/layout/VerticalCurvedList"/>
    <dgm:cxn modelId="{A8DFD42B-9244-441A-BEC5-DBE094C755D2}" type="presParOf" srcId="{CB975736-9114-4342-B604-7F770A04BD9A}" destId="{9E5B11B3-E3F0-4AA1-BFB7-C24970E59F52}" srcOrd="9" destOrd="0" presId="urn:microsoft.com/office/officeart/2008/layout/VerticalCurvedList"/>
    <dgm:cxn modelId="{72C22E72-BA26-4EFB-8219-E37816BC6839}" type="presParOf" srcId="{CB975736-9114-4342-B604-7F770A04BD9A}" destId="{66317C10-5218-42E8-8FA2-3957753B2C31}" srcOrd="10" destOrd="0" presId="urn:microsoft.com/office/officeart/2008/layout/VerticalCurvedList"/>
    <dgm:cxn modelId="{7C1F9C9D-DE02-4BC5-81B5-2671AA0A6B15}" type="presParOf" srcId="{66317C10-5218-42E8-8FA2-3957753B2C31}" destId="{94E82B31-42B7-4042-9E88-75941E4FD3AA}" srcOrd="0" destOrd="0" presId="urn:microsoft.com/office/officeart/2008/layout/VerticalCurvedList"/>
    <dgm:cxn modelId="{71E2C532-61E8-406E-A68C-866FA5227141}" type="presParOf" srcId="{CB975736-9114-4342-B604-7F770A04BD9A}" destId="{6FF9161D-E01A-4473-BF2A-049B086A7D43}" srcOrd="11" destOrd="0" presId="urn:microsoft.com/office/officeart/2008/layout/VerticalCurvedList"/>
    <dgm:cxn modelId="{D0A2F1E6-4D90-4C7B-B70F-1DEFD7A4431A}" type="presParOf" srcId="{CB975736-9114-4342-B604-7F770A04BD9A}" destId="{3DB727F1-EC99-4632-B207-B25657E43B75}" srcOrd="12" destOrd="0" presId="urn:microsoft.com/office/officeart/2008/layout/VerticalCurvedList"/>
    <dgm:cxn modelId="{2B9D5A80-5CD7-4E10-84A4-797D345E6E3F}" type="presParOf" srcId="{3DB727F1-EC99-4632-B207-B25657E43B75}" destId="{A75EA18C-37D6-45F4-A7B9-790C921969B0}" srcOrd="0" destOrd="0" presId="urn:microsoft.com/office/officeart/2008/layout/VerticalCurvedList"/>
    <dgm:cxn modelId="{5D09D5F6-D9C7-48B7-82C0-6E9A8D1F6757}" type="presParOf" srcId="{CB975736-9114-4342-B604-7F770A04BD9A}" destId="{9C56B03C-3848-4584-9DF4-B7F33586C6C5}" srcOrd="13" destOrd="0" presId="urn:microsoft.com/office/officeart/2008/layout/VerticalCurvedList"/>
    <dgm:cxn modelId="{9468A529-742C-4F51-A1BB-DAB4144AC6EA}" type="presParOf" srcId="{CB975736-9114-4342-B604-7F770A04BD9A}" destId="{E9279EE0-74A5-44DB-8BCF-B851123865FE}" srcOrd="14" destOrd="0" presId="urn:microsoft.com/office/officeart/2008/layout/VerticalCurvedList"/>
    <dgm:cxn modelId="{E1AB9597-E86F-49BF-9460-D5F814AAEA9E}" type="presParOf" srcId="{E9279EE0-74A5-44DB-8BCF-B851123865FE}" destId="{FF3D4A3B-4896-4499-A8BF-CC4A3142E34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31420E-AB67-4E8F-BCF0-BD82CD779145}" type="doc">
      <dgm:prSet loTypeId="urn:microsoft.com/office/officeart/2005/8/layout/gear1" loCatId="process" qsTypeId="urn:microsoft.com/office/officeart/2005/8/quickstyle/simple1" qsCatId="simple" csTypeId="urn:microsoft.com/office/officeart/2005/8/colors/accent1_3" csCatId="accent1" phldr="1"/>
      <dgm:spPr/>
    </dgm:pt>
    <dgm:pt modelId="{EB76853D-486C-46E1-8DE0-E9BD88898725}">
      <dgm:prSet phldrT="[Text]"/>
      <dgm:spPr/>
      <dgm:t>
        <a:bodyPr/>
        <a:lstStyle/>
        <a:p>
          <a:r>
            <a:rPr lang="en-US" dirty="0" smtClean="0"/>
            <a:t>TQM</a:t>
          </a:r>
          <a:endParaRPr lang="en-US" dirty="0"/>
        </a:p>
      </dgm:t>
    </dgm:pt>
    <dgm:pt modelId="{82A5154F-81CE-43A5-AD3B-2832253F0D08}" type="parTrans" cxnId="{9EC82A26-367C-4460-8810-521F6FCD4340}">
      <dgm:prSet/>
      <dgm:spPr/>
      <dgm:t>
        <a:bodyPr/>
        <a:lstStyle/>
        <a:p>
          <a:endParaRPr lang="en-US"/>
        </a:p>
      </dgm:t>
    </dgm:pt>
    <dgm:pt modelId="{BB1D618A-9E3C-4118-912C-4D1E66A38528}" type="sibTrans" cxnId="{9EC82A26-367C-4460-8810-521F6FCD4340}">
      <dgm:prSet/>
      <dgm:spPr/>
      <dgm:t>
        <a:bodyPr/>
        <a:lstStyle/>
        <a:p>
          <a:endParaRPr lang="en-US"/>
        </a:p>
      </dgm:t>
    </dgm:pt>
    <dgm:pt modelId="{A3F5F25A-0740-4AEA-9B27-BDE50C62E5BE}">
      <dgm:prSet phldrT="[Text]"/>
      <dgm:spPr/>
      <dgm:t>
        <a:bodyPr/>
        <a:lstStyle/>
        <a:p>
          <a:r>
            <a:rPr lang="en-US" dirty="0" smtClean="0"/>
            <a:t>CSR</a:t>
          </a:r>
          <a:endParaRPr lang="en-US" dirty="0"/>
        </a:p>
      </dgm:t>
    </dgm:pt>
    <dgm:pt modelId="{1D07918F-E958-42B6-B9AE-7C98FFFC3AD8}" type="parTrans" cxnId="{1168DF7F-4F38-4756-AF56-19E758E5A645}">
      <dgm:prSet/>
      <dgm:spPr/>
      <dgm:t>
        <a:bodyPr/>
        <a:lstStyle/>
        <a:p>
          <a:endParaRPr lang="en-US"/>
        </a:p>
      </dgm:t>
    </dgm:pt>
    <dgm:pt modelId="{DE28D8C5-E550-49DF-B7F3-52EA6C8ABB78}" type="sibTrans" cxnId="{1168DF7F-4F38-4756-AF56-19E758E5A645}">
      <dgm:prSet/>
      <dgm:spPr/>
      <dgm:t>
        <a:bodyPr/>
        <a:lstStyle/>
        <a:p>
          <a:endParaRPr lang="en-US"/>
        </a:p>
      </dgm:t>
    </dgm:pt>
    <dgm:pt modelId="{0B1C21F7-EB24-440C-B2A0-01F898577440}">
      <dgm:prSet phldrT="[Text]"/>
      <dgm:spPr/>
      <dgm:t>
        <a:bodyPr/>
        <a:lstStyle/>
        <a:p>
          <a:r>
            <a:rPr lang="en-US" dirty="0" smtClean="0"/>
            <a:t>CS</a:t>
          </a:r>
          <a:endParaRPr lang="en-US" dirty="0"/>
        </a:p>
      </dgm:t>
    </dgm:pt>
    <dgm:pt modelId="{5D5D5640-CEA9-40BE-BA4B-46E6A10BBB0E}" type="parTrans" cxnId="{795DD9E4-90AF-4B5D-8683-05D6D56484B0}">
      <dgm:prSet/>
      <dgm:spPr/>
      <dgm:t>
        <a:bodyPr/>
        <a:lstStyle/>
        <a:p>
          <a:endParaRPr lang="en-US"/>
        </a:p>
      </dgm:t>
    </dgm:pt>
    <dgm:pt modelId="{BEE29881-F367-4BC0-A404-FBBFC1191742}" type="sibTrans" cxnId="{795DD9E4-90AF-4B5D-8683-05D6D56484B0}">
      <dgm:prSet/>
      <dgm:spPr/>
      <dgm:t>
        <a:bodyPr/>
        <a:lstStyle/>
        <a:p>
          <a:endParaRPr lang="en-US"/>
        </a:p>
      </dgm:t>
    </dgm:pt>
    <dgm:pt modelId="{2A5A9F97-9CE3-45C5-A05F-04D2D70A2FF2}" type="pres">
      <dgm:prSet presAssocID="{4631420E-AB67-4E8F-BCF0-BD82CD779145}" presName="composite" presStyleCnt="0">
        <dgm:presLayoutVars>
          <dgm:chMax val="3"/>
          <dgm:animLvl val="lvl"/>
          <dgm:resizeHandles val="exact"/>
        </dgm:presLayoutVars>
      </dgm:prSet>
      <dgm:spPr/>
    </dgm:pt>
    <dgm:pt modelId="{4063B596-D3D6-4EDA-A2D3-BC43157853A4}" type="pres">
      <dgm:prSet presAssocID="{EB76853D-486C-46E1-8DE0-E9BD88898725}" presName="gear1" presStyleLbl="node1" presStyleIdx="0" presStyleCnt="3">
        <dgm:presLayoutVars>
          <dgm:chMax val="1"/>
          <dgm:bulletEnabled val="1"/>
        </dgm:presLayoutVars>
      </dgm:prSet>
      <dgm:spPr/>
      <dgm:t>
        <a:bodyPr/>
        <a:lstStyle/>
        <a:p>
          <a:endParaRPr lang="en-US"/>
        </a:p>
      </dgm:t>
    </dgm:pt>
    <dgm:pt modelId="{9D13C092-F28E-4FFF-A2C2-F47162E20078}" type="pres">
      <dgm:prSet presAssocID="{EB76853D-486C-46E1-8DE0-E9BD88898725}" presName="gear1srcNode" presStyleLbl="node1" presStyleIdx="0" presStyleCnt="3"/>
      <dgm:spPr/>
      <dgm:t>
        <a:bodyPr/>
        <a:lstStyle/>
        <a:p>
          <a:endParaRPr lang="en-US"/>
        </a:p>
      </dgm:t>
    </dgm:pt>
    <dgm:pt modelId="{77120DA5-AA9D-44E6-94FB-59F12B2D0E18}" type="pres">
      <dgm:prSet presAssocID="{EB76853D-486C-46E1-8DE0-E9BD88898725}" presName="gear1dstNode" presStyleLbl="node1" presStyleIdx="0" presStyleCnt="3"/>
      <dgm:spPr/>
      <dgm:t>
        <a:bodyPr/>
        <a:lstStyle/>
        <a:p>
          <a:endParaRPr lang="en-US"/>
        </a:p>
      </dgm:t>
    </dgm:pt>
    <dgm:pt modelId="{092AE240-2C56-461B-90F2-4F4B1D07FBE8}" type="pres">
      <dgm:prSet presAssocID="{A3F5F25A-0740-4AEA-9B27-BDE50C62E5BE}" presName="gear2" presStyleLbl="node1" presStyleIdx="1" presStyleCnt="3">
        <dgm:presLayoutVars>
          <dgm:chMax val="1"/>
          <dgm:bulletEnabled val="1"/>
        </dgm:presLayoutVars>
      </dgm:prSet>
      <dgm:spPr/>
      <dgm:t>
        <a:bodyPr/>
        <a:lstStyle/>
        <a:p>
          <a:endParaRPr lang="en-US"/>
        </a:p>
      </dgm:t>
    </dgm:pt>
    <dgm:pt modelId="{8E836619-252C-4EDD-A8B9-8F5D804E3F5F}" type="pres">
      <dgm:prSet presAssocID="{A3F5F25A-0740-4AEA-9B27-BDE50C62E5BE}" presName="gear2srcNode" presStyleLbl="node1" presStyleIdx="1" presStyleCnt="3"/>
      <dgm:spPr/>
      <dgm:t>
        <a:bodyPr/>
        <a:lstStyle/>
        <a:p>
          <a:endParaRPr lang="en-US"/>
        </a:p>
      </dgm:t>
    </dgm:pt>
    <dgm:pt modelId="{5350122C-EF43-4633-AFF5-88E3928D9930}" type="pres">
      <dgm:prSet presAssocID="{A3F5F25A-0740-4AEA-9B27-BDE50C62E5BE}" presName="gear2dstNode" presStyleLbl="node1" presStyleIdx="1" presStyleCnt="3"/>
      <dgm:spPr/>
      <dgm:t>
        <a:bodyPr/>
        <a:lstStyle/>
        <a:p>
          <a:endParaRPr lang="en-US"/>
        </a:p>
      </dgm:t>
    </dgm:pt>
    <dgm:pt modelId="{824AA736-7FB2-4398-A1D7-68504935D5EB}" type="pres">
      <dgm:prSet presAssocID="{0B1C21F7-EB24-440C-B2A0-01F898577440}" presName="gear3" presStyleLbl="node1" presStyleIdx="2" presStyleCnt="3"/>
      <dgm:spPr/>
      <dgm:t>
        <a:bodyPr/>
        <a:lstStyle/>
        <a:p>
          <a:endParaRPr lang="en-US"/>
        </a:p>
      </dgm:t>
    </dgm:pt>
    <dgm:pt modelId="{E0EDCE56-F50E-4398-81A8-5F46DDF027FE}" type="pres">
      <dgm:prSet presAssocID="{0B1C21F7-EB24-440C-B2A0-01F898577440}" presName="gear3tx" presStyleLbl="node1" presStyleIdx="2" presStyleCnt="3">
        <dgm:presLayoutVars>
          <dgm:chMax val="1"/>
          <dgm:bulletEnabled val="1"/>
        </dgm:presLayoutVars>
      </dgm:prSet>
      <dgm:spPr/>
      <dgm:t>
        <a:bodyPr/>
        <a:lstStyle/>
        <a:p>
          <a:endParaRPr lang="en-US"/>
        </a:p>
      </dgm:t>
    </dgm:pt>
    <dgm:pt modelId="{6E365C5F-21A2-472F-BAE6-847EFF84F0E1}" type="pres">
      <dgm:prSet presAssocID="{0B1C21F7-EB24-440C-B2A0-01F898577440}" presName="gear3srcNode" presStyleLbl="node1" presStyleIdx="2" presStyleCnt="3"/>
      <dgm:spPr/>
      <dgm:t>
        <a:bodyPr/>
        <a:lstStyle/>
        <a:p>
          <a:endParaRPr lang="en-US"/>
        </a:p>
      </dgm:t>
    </dgm:pt>
    <dgm:pt modelId="{D5342AD7-2C29-4A0C-AF2D-405764BD6925}" type="pres">
      <dgm:prSet presAssocID="{0B1C21F7-EB24-440C-B2A0-01F898577440}" presName="gear3dstNode" presStyleLbl="node1" presStyleIdx="2" presStyleCnt="3"/>
      <dgm:spPr/>
      <dgm:t>
        <a:bodyPr/>
        <a:lstStyle/>
        <a:p>
          <a:endParaRPr lang="en-US"/>
        </a:p>
      </dgm:t>
    </dgm:pt>
    <dgm:pt modelId="{9F15B558-6979-489E-94E6-6820A2315E24}" type="pres">
      <dgm:prSet presAssocID="{BB1D618A-9E3C-4118-912C-4D1E66A38528}" presName="connector1" presStyleLbl="sibTrans2D1" presStyleIdx="0" presStyleCnt="3"/>
      <dgm:spPr/>
      <dgm:t>
        <a:bodyPr/>
        <a:lstStyle/>
        <a:p>
          <a:endParaRPr lang="en-US"/>
        </a:p>
      </dgm:t>
    </dgm:pt>
    <dgm:pt modelId="{9EBCB3F2-56B8-48A6-9ED4-1586EF1B313D}" type="pres">
      <dgm:prSet presAssocID="{DE28D8C5-E550-49DF-B7F3-52EA6C8ABB78}" presName="connector2" presStyleLbl="sibTrans2D1" presStyleIdx="1" presStyleCnt="3"/>
      <dgm:spPr/>
      <dgm:t>
        <a:bodyPr/>
        <a:lstStyle/>
        <a:p>
          <a:endParaRPr lang="en-US"/>
        </a:p>
      </dgm:t>
    </dgm:pt>
    <dgm:pt modelId="{5BE9E95E-20DB-42C7-BDD4-9BE4C6F03E1A}" type="pres">
      <dgm:prSet presAssocID="{BEE29881-F367-4BC0-A404-FBBFC1191742}" presName="connector3" presStyleLbl="sibTrans2D1" presStyleIdx="2" presStyleCnt="3"/>
      <dgm:spPr/>
      <dgm:t>
        <a:bodyPr/>
        <a:lstStyle/>
        <a:p>
          <a:endParaRPr lang="en-US"/>
        </a:p>
      </dgm:t>
    </dgm:pt>
  </dgm:ptLst>
  <dgm:cxnLst>
    <dgm:cxn modelId="{FEBD765D-50C0-4F1A-A933-A4F65D4C8C33}" type="presOf" srcId="{BEE29881-F367-4BC0-A404-FBBFC1191742}" destId="{5BE9E95E-20DB-42C7-BDD4-9BE4C6F03E1A}" srcOrd="0" destOrd="0" presId="urn:microsoft.com/office/officeart/2005/8/layout/gear1"/>
    <dgm:cxn modelId="{5B9FEE60-8DDC-4A1B-8FD0-C9459B28943D}" type="presOf" srcId="{0B1C21F7-EB24-440C-B2A0-01F898577440}" destId="{824AA736-7FB2-4398-A1D7-68504935D5EB}" srcOrd="0" destOrd="0" presId="urn:microsoft.com/office/officeart/2005/8/layout/gear1"/>
    <dgm:cxn modelId="{F6ABEA23-3BD6-4466-A276-B25C436CBA02}" type="presOf" srcId="{EB76853D-486C-46E1-8DE0-E9BD88898725}" destId="{4063B596-D3D6-4EDA-A2D3-BC43157853A4}" srcOrd="0" destOrd="0" presId="urn:microsoft.com/office/officeart/2005/8/layout/gear1"/>
    <dgm:cxn modelId="{1168DF7F-4F38-4756-AF56-19E758E5A645}" srcId="{4631420E-AB67-4E8F-BCF0-BD82CD779145}" destId="{A3F5F25A-0740-4AEA-9B27-BDE50C62E5BE}" srcOrd="1" destOrd="0" parTransId="{1D07918F-E958-42B6-B9AE-7C98FFFC3AD8}" sibTransId="{DE28D8C5-E550-49DF-B7F3-52EA6C8ABB78}"/>
    <dgm:cxn modelId="{704F556E-69FC-406C-B5D5-7B8A5B4AA24A}" type="presOf" srcId="{BB1D618A-9E3C-4118-912C-4D1E66A38528}" destId="{9F15B558-6979-489E-94E6-6820A2315E24}" srcOrd="0" destOrd="0" presId="urn:microsoft.com/office/officeart/2005/8/layout/gear1"/>
    <dgm:cxn modelId="{9EC82A26-367C-4460-8810-521F6FCD4340}" srcId="{4631420E-AB67-4E8F-BCF0-BD82CD779145}" destId="{EB76853D-486C-46E1-8DE0-E9BD88898725}" srcOrd="0" destOrd="0" parTransId="{82A5154F-81CE-43A5-AD3B-2832253F0D08}" sibTransId="{BB1D618A-9E3C-4118-912C-4D1E66A38528}"/>
    <dgm:cxn modelId="{B7B02298-5E6F-40ED-AA61-A819D6446C36}" type="presOf" srcId="{A3F5F25A-0740-4AEA-9B27-BDE50C62E5BE}" destId="{092AE240-2C56-461B-90F2-4F4B1D07FBE8}" srcOrd="0" destOrd="0" presId="urn:microsoft.com/office/officeart/2005/8/layout/gear1"/>
    <dgm:cxn modelId="{795DD9E4-90AF-4B5D-8683-05D6D56484B0}" srcId="{4631420E-AB67-4E8F-BCF0-BD82CD779145}" destId="{0B1C21F7-EB24-440C-B2A0-01F898577440}" srcOrd="2" destOrd="0" parTransId="{5D5D5640-CEA9-40BE-BA4B-46E6A10BBB0E}" sibTransId="{BEE29881-F367-4BC0-A404-FBBFC1191742}"/>
    <dgm:cxn modelId="{0F39D8D3-BC2A-4226-B546-83C6976CBBD2}" type="presOf" srcId="{A3F5F25A-0740-4AEA-9B27-BDE50C62E5BE}" destId="{8E836619-252C-4EDD-A8B9-8F5D804E3F5F}" srcOrd="1" destOrd="0" presId="urn:microsoft.com/office/officeart/2005/8/layout/gear1"/>
    <dgm:cxn modelId="{B77F5B7D-609E-4B3C-85D7-A944310997E0}" type="presOf" srcId="{A3F5F25A-0740-4AEA-9B27-BDE50C62E5BE}" destId="{5350122C-EF43-4633-AFF5-88E3928D9930}" srcOrd="2" destOrd="0" presId="urn:microsoft.com/office/officeart/2005/8/layout/gear1"/>
    <dgm:cxn modelId="{682D9771-2102-4304-95D0-EBDA2D1299D8}" type="presOf" srcId="{EB76853D-486C-46E1-8DE0-E9BD88898725}" destId="{77120DA5-AA9D-44E6-94FB-59F12B2D0E18}" srcOrd="2" destOrd="0" presId="urn:microsoft.com/office/officeart/2005/8/layout/gear1"/>
    <dgm:cxn modelId="{F7173FB7-BC9E-4F38-A2BA-92BCA2308053}" type="presOf" srcId="{0B1C21F7-EB24-440C-B2A0-01F898577440}" destId="{6E365C5F-21A2-472F-BAE6-847EFF84F0E1}" srcOrd="2" destOrd="0" presId="urn:microsoft.com/office/officeart/2005/8/layout/gear1"/>
    <dgm:cxn modelId="{4888B06A-C1B9-4A9E-9899-1B66BD8EE655}" type="presOf" srcId="{DE28D8C5-E550-49DF-B7F3-52EA6C8ABB78}" destId="{9EBCB3F2-56B8-48A6-9ED4-1586EF1B313D}" srcOrd="0" destOrd="0" presId="urn:microsoft.com/office/officeart/2005/8/layout/gear1"/>
    <dgm:cxn modelId="{B3653F93-FFFB-437B-B0C1-4C0A4E909A6E}" type="presOf" srcId="{EB76853D-486C-46E1-8DE0-E9BD88898725}" destId="{9D13C092-F28E-4FFF-A2C2-F47162E20078}" srcOrd="1" destOrd="0" presId="urn:microsoft.com/office/officeart/2005/8/layout/gear1"/>
    <dgm:cxn modelId="{62B28AA3-1028-493A-9E0D-220A9743826D}" type="presOf" srcId="{4631420E-AB67-4E8F-BCF0-BD82CD779145}" destId="{2A5A9F97-9CE3-45C5-A05F-04D2D70A2FF2}" srcOrd="0" destOrd="0" presId="urn:microsoft.com/office/officeart/2005/8/layout/gear1"/>
    <dgm:cxn modelId="{768FD38D-3F80-4794-8DC5-ECDF93844346}" type="presOf" srcId="{0B1C21F7-EB24-440C-B2A0-01F898577440}" destId="{D5342AD7-2C29-4A0C-AF2D-405764BD6925}" srcOrd="3" destOrd="0" presId="urn:microsoft.com/office/officeart/2005/8/layout/gear1"/>
    <dgm:cxn modelId="{229F4FAF-C0B0-4EA1-B785-0C0AFC99605C}" type="presOf" srcId="{0B1C21F7-EB24-440C-B2A0-01F898577440}" destId="{E0EDCE56-F50E-4398-81A8-5F46DDF027FE}" srcOrd="1" destOrd="0" presId="urn:microsoft.com/office/officeart/2005/8/layout/gear1"/>
    <dgm:cxn modelId="{DC8AFED6-B59B-4D8B-A339-7D6160C1022B}" type="presParOf" srcId="{2A5A9F97-9CE3-45C5-A05F-04D2D70A2FF2}" destId="{4063B596-D3D6-4EDA-A2D3-BC43157853A4}" srcOrd="0" destOrd="0" presId="urn:microsoft.com/office/officeart/2005/8/layout/gear1"/>
    <dgm:cxn modelId="{BC6C9D09-7E5C-4F8B-8013-BB1BDB63DC1D}" type="presParOf" srcId="{2A5A9F97-9CE3-45C5-A05F-04D2D70A2FF2}" destId="{9D13C092-F28E-4FFF-A2C2-F47162E20078}" srcOrd="1" destOrd="0" presId="urn:microsoft.com/office/officeart/2005/8/layout/gear1"/>
    <dgm:cxn modelId="{180A9F35-F9B8-4742-BDC6-514597B9E37F}" type="presParOf" srcId="{2A5A9F97-9CE3-45C5-A05F-04D2D70A2FF2}" destId="{77120DA5-AA9D-44E6-94FB-59F12B2D0E18}" srcOrd="2" destOrd="0" presId="urn:microsoft.com/office/officeart/2005/8/layout/gear1"/>
    <dgm:cxn modelId="{2FAF5CE1-25E4-4066-B2DE-C1EC532B0CF0}" type="presParOf" srcId="{2A5A9F97-9CE3-45C5-A05F-04D2D70A2FF2}" destId="{092AE240-2C56-461B-90F2-4F4B1D07FBE8}" srcOrd="3" destOrd="0" presId="urn:microsoft.com/office/officeart/2005/8/layout/gear1"/>
    <dgm:cxn modelId="{0EB786E4-3184-47DA-BDFB-0FA6AB90A6C6}" type="presParOf" srcId="{2A5A9F97-9CE3-45C5-A05F-04D2D70A2FF2}" destId="{8E836619-252C-4EDD-A8B9-8F5D804E3F5F}" srcOrd="4" destOrd="0" presId="urn:microsoft.com/office/officeart/2005/8/layout/gear1"/>
    <dgm:cxn modelId="{EFD7085C-9792-4AA8-B9DA-BCE493962E9F}" type="presParOf" srcId="{2A5A9F97-9CE3-45C5-A05F-04D2D70A2FF2}" destId="{5350122C-EF43-4633-AFF5-88E3928D9930}" srcOrd="5" destOrd="0" presId="urn:microsoft.com/office/officeart/2005/8/layout/gear1"/>
    <dgm:cxn modelId="{5AA2BCD4-79C6-4CF4-8192-D0272735CA8A}" type="presParOf" srcId="{2A5A9F97-9CE3-45C5-A05F-04D2D70A2FF2}" destId="{824AA736-7FB2-4398-A1D7-68504935D5EB}" srcOrd="6" destOrd="0" presId="urn:microsoft.com/office/officeart/2005/8/layout/gear1"/>
    <dgm:cxn modelId="{CC748B8D-0E13-47D6-A3EB-75B936BA2F6E}" type="presParOf" srcId="{2A5A9F97-9CE3-45C5-A05F-04D2D70A2FF2}" destId="{E0EDCE56-F50E-4398-81A8-5F46DDF027FE}" srcOrd="7" destOrd="0" presId="urn:microsoft.com/office/officeart/2005/8/layout/gear1"/>
    <dgm:cxn modelId="{B48CAD74-87AC-4F72-8E13-9016A739790C}" type="presParOf" srcId="{2A5A9F97-9CE3-45C5-A05F-04D2D70A2FF2}" destId="{6E365C5F-21A2-472F-BAE6-847EFF84F0E1}" srcOrd="8" destOrd="0" presId="urn:microsoft.com/office/officeart/2005/8/layout/gear1"/>
    <dgm:cxn modelId="{5FCDBD53-2C7A-438E-867D-EF0C7B50BC8E}" type="presParOf" srcId="{2A5A9F97-9CE3-45C5-A05F-04D2D70A2FF2}" destId="{D5342AD7-2C29-4A0C-AF2D-405764BD6925}" srcOrd="9" destOrd="0" presId="urn:microsoft.com/office/officeart/2005/8/layout/gear1"/>
    <dgm:cxn modelId="{EB046B3B-020B-4890-A66C-DD27996C40CA}" type="presParOf" srcId="{2A5A9F97-9CE3-45C5-A05F-04D2D70A2FF2}" destId="{9F15B558-6979-489E-94E6-6820A2315E24}" srcOrd="10" destOrd="0" presId="urn:microsoft.com/office/officeart/2005/8/layout/gear1"/>
    <dgm:cxn modelId="{680761E1-1616-443A-B121-82D449301D7C}" type="presParOf" srcId="{2A5A9F97-9CE3-45C5-A05F-04D2D70A2FF2}" destId="{9EBCB3F2-56B8-48A6-9ED4-1586EF1B313D}" srcOrd="11" destOrd="0" presId="urn:microsoft.com/office/officeart/2005/8/layout/gear1"/>
    <dgm:cxn modelId="{D37DF6EC-DE69-43A9-93E6-3455587DC868}" type="presParOf" srcId="{2A5A9F97-9CE3-45C5-A05F-04D2D70A2FF2}" destId="{5BE9E95E-20DB-42C7-BDD4-9BE4C6F03E1A}"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F2C327-FA80-4ADB-A40D-C40D78C52B43}"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n-US"/>
        </a:p>
      </dgm:t>
    </dgm:pt>
    <dgm:pt modelId="{E9AE466E-0BA0-4C3A-A037-25CAE0BE3518}">
      <dgm:prSet phldrT="[Text]"/>
      <dgm:spPr/>
      <dgm:t>
        <a:bodyPr/>
        <a:lstStyle/>
        <a:p>
          <a:r>
            <a:rPr lang="en-US" dirty="0" smtClean="0"/>
            <a:t>Assessment of measurement models</a:t>
          </a:r>
          <a:endParaRPr lang="en-US" dirty="0"/>
        </a:p>
      </dgm:t>
    </dgm:pt>
    <dgm:pt modelId="{0BF6511D-D2AC-4B01-87FD-3FBB960D2847}" type="parTrans" cxnId="{88A57190-4B37-4137-9B4A-AEE62D84B726}">
      <dgm:prSet/>
      <dgm:spPr/>
      <dgm:t>
        <a:bodyPr/>
        <a:lstStyle/>
        <a:p>
          <a:endParaRPr lang="en-US"/>
        </a:p>
      </dgm:t>
    </dgm:pt>
    <dgm:pt modelId="{03162225-C865-42B3-9773-B8FB9F09C193}" type="sibTrans" cxnId="{88A57190-4B37-4137-9B4A-AEE62D84B726}">
      <dgm:prSet/>
      <dgm:spPr/>
      <dgm:t>
        <a:bodyPr/>
        <a:lstStyle/>
        <a:p>
          <a:endParaRPr lang="en-US"/>
        </a:p>
      </dgm:t>
    </dgm:pt>
    <dgm:pt modelId="{64A6B2E3-6E51-4EF0-9656-44C305B5FF06}">
      <dgm:prSet phldrT="[Text]"/>
      <dgm:spPr/>
      <dgm:t>
        <a:bodyPr/>
        <a:lstStyle/>
        <a:p>
          <a:r>
            <a:rPr lang="en-US" dirty="0" smtClean="0"/>
            <a:t>Convergent Validity</a:t>
          </a:r>
          <a:endParaRPr lang="en-US" dirty="0"/>
        </a:p>
      </dgm:t>
    </dgm:pt>
    <dgm:pt modelId="{48BFD79F-E5AF-454F-B884-30B242350CA8}" type="parTrans" cxnId="{82F9E74F-609C-4CCA-AC28-6E940EC3B9CF}">
      <dgm:prSet/>
      <dgm:spPr/>
      <dgm:t>
        <a:bodyPr/>
        <a:lstStyle/>
        <a:p>
          <a:endParaRPr lang="en-US"/>
        </a:p>
      </dgm:t>
    </dgm:pt>
    <dgm:pt modelId="{56E759E7-DA67-4D0F-9B09-23EC6D0AB818}" type="sibTrans" cxnId="{82F9E74F-609C-4CCA-AC28-6E940EC3B9CF}">
      <dgm:prSet/>
      <dgm:spPr/>
      <dgm:t>
        <a:bodyPr/>
        <a:lstStyle/>
        <a:p>
          <a:endParaRPr lang="en-US"/>
        </a:p>
      </dgm:t>
    </dgm:pt>
    <dgm:pt modelId="{43B8455B-D9DD-4922-B0B8-9964BE8ADC1E}">
      <dgm:prSet phldrT="[Text]"/>
      <dgm:spPr/>
      <dgm:t>
        <a:bodyPr/>
        <a:lstStyle/>
        <a:p>
          <a:r>
            <a:rPr lang="en-US" dirty="0" smtClean="0"/>
            <a:t>CR</a:t>
          </a:r>
          <a:endParaRPr lang="en-US" dirty="0"/>
        </a:p>
      </dgm:t>
    </dgm:pt>
    <dgm:pt modelId="{9A06976E-2816-4F34-A1D0-E816EC477ADC}" type="parTrans" cxnId="{1C52959B-D792-45B8-9EDA-7E6460B26E71}">
      <dgm:prSet/>
      <dgm:spPr/>
      <dgm:t>
        <a:bodyPr/>
        <a:lstStyle/>
        <a:p>
          <a:endParaRPr lang="en-US"/>
        </a:p>
      </dgm:t>
    </dgm:pt>
    <dgm:pt modelId="{803E9831-A392-49CD-A4DA-BDA94650961C}" type="sibTrans" cxnId="{1C52959B-D792-45B8-9EDA-7E6460B26E71}">
      <dgm:prSet/>
      <dgm:spPr/>
      <dgm:t>
        <a:bodyPr/>
        <a:lstStyle/>
        <a:p>
          <a:endParaRPr lang="en-US"/>
        </a:p>
      </dgm:t>
    </dgm:pt>
    <dgm:pt modelId="{0F5E0B35-CC90-4BCD-BE1A-F91BD372F2C9}">
      <dgm:prSet phldrT="[Text]"/>
      <dgm:spPr/>
      <dgm:t>
        <a:bodyPr/>
        <a:lstStyle/>
        <a:p>
          <a:r>
            <a:rPr lang="en-US" dirty="0" smtClean="0"/>
            <a:t>AVE</a:t>
          </a:r>
          <a:endParaRPr lang="en-US" dirty="0"/>
        </a:p>
      </dgm:t>
    </dgm:pt>
    <dgm:pt modelId="{C1504DC3-986F-4771-A62A-456849B51242}" type="parTrans" cxnId="{528DCA81-216D-4084-8EEE-644952815A63}">
      <dgm:prSet/>
      <dgm:spPr/>
      <dgm:t>
        <a:bodyPr/>
        <a:lstStyle/>
        <a:p>
          <a:endParaRPr lang="en-US"/>
        </a:p>
      </dgm:t>
    </dgm:pt>
    <dgm:pt modelId="{2FAF49FA-9162-4C7E-A779-F06BCC6DFA59}" type="sibTrans" cxnId="{528DCA81-216D-4084-8EEE-644952815A63}">
      <dgm:prSet/>
      <dgm:spPr/>
      <dgm:t>
        <a:bodyPr/>
        <a:lstStyle/>
        <a:p>
          <a:endParaRPr lang="en-US"/>
        </a:p>
      </dgm:t>
    </dgm:pt>
    <dgm:pt modelId="{8DE4D3FF-9EB2-4742-83CA-A74B38012F28}">
      <dgm:prSet phldrT="[Text]"/>
      <dgm:spPr/>
      <dgm:t>
        <a:bodyPr/>
        <a:lstStyle/>
        <a:p>
          <a:r>
            <a:rPr lang="en-US" dirty="0" smtClean="0"/>
            <a:t>Discriminant validity</a:t>
          </a:r>
          <a:endParaRPr lang="en-US" dirty="0"/>
        </a:p>
      </dgm:t>
    </dgm:pt>
    <dgm:pt modelId="{23498AF9-21F7-482A-887C-B70C42340E90}" type="parTrans" cxnId="{0E312BDE-76CC-4045-B77D-06D0C136F621}">
      <dgm:prSet/>
      <dgm:spPr/>
      <dgm:t>
        <a:bodyPr/>
        <a:lstStyle/>
        <a:p>
          <a:endParaRPr lang="en-US"/>
        </a:p>
      </dgm:t>
    </dgm:pt>
    <dgm:pt modelId="{1D4258CA-3B76-48FF-A8F4-7EAB186CFAE4}" type="sibTrans" cxnId="{0E312BDE-76CC-4045-B77D-06D0C136F621}">
      <dgm:prSet/>
      <dgm:spPr/>
      <dgm:t>
        <a:bodyPr/>
        <a:lstStyle/>
        <a:p>
          <a:endParaRPr lang="en-US"/>
        </a:p>
      </dgm:t>
    </dgm:pt>
    <dgm:pt modelId="{C420F5B1-A711-4130-8656-33B0DA3020E0}">
      <dgm:prSet phldrT="[Text]"/>
      <dgm:spPr/>
      <dgm:t>
        <a:bodyPr/>
        <a:lstStyle/>
        <a:p>
          <a:r>
            <a:rPr lang="en-US" dirty="0" smtClean="0"/>
            <a:t>Variable correlations</a:t>
          </a:r>
          <a:endParaRPr lang="en-US" dirty="0"/>
        </a:p>
      </dgm:t>
    </dgm:pt>
    <dgm:pt modelId="{F96A2AC7-5D39-4552-9E5B-C44753A2C7E1}" type="parTrans" cxnId="{C8DBF8C2-B771-4448-987C-54FF78083B59}">
      <dgm:prSet/>
      <dgm:spPr/>
      <dgm:t>
        <a:bodyPr/>
        <a:lstStyle/>
        <a:p>
          <a:endParaRPr lang="en-US"/>
        </a:p>
      </dgm:t>
    </dgm:pt>
    <dgm:pt modelId="{E89114E9-B402-4319-9DEE-724113CD201C}" type="sibTrans" cxnId="{C8DBF8C2-B771-4448-987C-54FF78083B59}">
      <dgm:prSet/>
      <dgm:spPr/>
      <dgm:t>
        <a:bodyPr/>
        <a:lstStyle/>
        <a:p>
          <a:endParaRPr lang="en-US"/>
        </a:p>
      </dgm:t>
    </dgm:pt>
    <dgm:pt modelId="{FC74AB4B-4067-420B-A29F-AB8B828B444F}">
      <dgm:prSet/>
      <dgm:spPr/>
      <dgm:t>
        <a:bodyPr/>
        <a:lstStyle/>
        <a:p>
          <a:r>
            <a:rPr lang="en-US" dirty="0" smtClean="0"/>
            <a:t>cross Loading</a:t>
          </a:r>
          <a:endParaRPr lang="en-US" dirty="0"/>
        </a:p>
      </dgm:t>
    </dgm:pt>
    <dgm:pt modelId="{473B257C-525B-4B14-BBBE-D5AA5CEBC202}" type="parTrans" cxnId="{C06D3AF7-C8A0-4122-B1FF-4F25014D7E4B}">
      <dgm:prSet/>
      <dgm:spPr/>
      <dgm:t>
        <a:bodyPr/>
        <a:lstStyle/>
        <a:p>
          <a:endParaRPr lang="en-US"/>
        </a:p>
      </dgm:t>
    </dgm:pt>
    <dgm:pt modelId="{1FDCF61C-4445-43FB-A8D6-4BAE1478BF49}" type="sibTrans" cxnId="{C06D3AF7-C8A0-4122-B1FF-4F25014D7E4B}">
      <dgm:prSet/>
      <dgm:spPr/>
      <dgm:t>
        <a:bodyPr/>
        <a:lstStyle/>
        <a:p>
          <a:endParaRPr lang="en-US"/>
        </a:p>
      </dgm:t>
    </dgm:pt>
    <dgm:pt modelId="{1E2ECC5A-840C-4862-8C8D-C26EC5B5386E}">
      <dgm:prSet/>
      <dgm:spPr/>
      <dgm:t>
        <a:bodyPr/>
        <a:lstStyle/>
        <a:p>
          <a:r>
            <a:rPr lang="en-US" dirty="0" smtClean="0"/>
            <a:t>Factor loading</a:t>
          </a:r>
          <a:endParaRPr lang="en-US" dirty="0"/>
        </a:p>
      </dgm:t>
    </dgm:pt>
    <dgm:pt modelId="{E339BEAF-8C59-46A1-8079-C39AEE34F2C5}" type="parTrans" cxnId="{606C34C8-4E88-40A3-B34E-F5C61FDFF01D}">
      <dgm:prSet/>
      <dgm:spPr/>
      <dgm:t>
        <a:bodyPr/>
        <a:lstStyle/>
        <a:p>
          <a:endParaRPr lang="en-US"/>
        </a:p>
      </dgm:t>
    </dgm:pt>
    <dgm:pt modelId="{9A13D64F-1EB8-4578-8BD5-247A893F9B01}" type="sibTrans" cxnId="{606C34C8-4E88-40A3-B34E-F5C61FDFF01D}">
      <dgm:prSet/>
      <dgm:spPr/>
      <dgm:t>
        <a:bodyPr/>
        <a:lstStyle/>
        <a:p>
          <a:endParaRPr lang="en-US"/>
        </a:p>
      </dgm:t>
    </dgm:pt>
    <dgm:pt modelId="{91FE2D35-D6AB-4C7E-AAFF-96F3D3272F48}" type="pres">
      <dgm:prSet presAssocID="{C2F2C327-FA80-4ADB-A40D-C40D78C52B43}" presName="diagram" presStyleCnt="0">
        <dgm:presLayoutVars>
          <dgm:chPref val="1"/>
          <dgm:dir/>
          <dgm:animOne val="branch"/>
          <dgm:animLvl val="lvl"/>
          <dgm:resizeHandles val="exact"/>
        </dgm:presLayoutVars>
      </dgm:prSet>
      <dgm:spPr/>
      <dgm:t>
        <a:bodyPr/>
        <a:lstStyle/>
        <a:p>
          <a:endParaRPr lang="en-US"/>
        </a:p>
      </dgm:t>
    </dgm:pt>
    <dgm:pt modelId="{52E6436B-BEEF-469A-9E61-6E856D2E3A40}" type="pres">
      <dgm:prSet presAssocID="{E9AE466E-0BA0-4C3A-A037-25CAE0BE3518}" presName="root1" presStyleCnt="0"/>
      <dgm:spPr/>
    </dgm:pt>
    <dgm:pt modelId="{2FF6A81F-A65E-4B9F-863F-B33705B12C6B}" type="pres">
      <dgm:prSet presAssocID="{E9AE466E-0BA0-4C3A-A037-25CAE0BE3518}" presName="LevelOneTextNode" presStyleLbl="node0" presStyleIdx="0" presStyleCnt="1">
        <dgm:presLayoutVars>
          <dgm:chPref val="3"/>
        </dgm:presLayoutVars>
      </dgm:prSet>
      <dgm:spPr/>
      <dgm:t>
        <a:bodyPr/>
        <a:lstStyle/>
        <a:p>
          <a:endParaRPr lang="en-US"/>
        </a:p>
      </dgm:t>
    </dgm:pt>
    <dgm:pt modelId="{9D197CB5-ED29-4C54-9F70-34594C3FC48E}" type="pres">
      <dgm:prSet presAssocID="{E9AE466E-0BA0-4C3A-A037-25CAE0BE3518}" presName="level2hierChild" presStyleCnt="0"/>
      <dgm:spPr/>
    </dgm:pt>
    <dgm:pt modelId="{AA5446F0-8C8E-41A7-AA90-C0AA9569A5C9}" type="pres">
      <dgm:prSet presAssocID="{48BFD79F-E5AF-454F-B884-30B242350CA8}" presName="conn2-1" presStyleLbl="parChTrans1D2" presStyleIdx="0" presStyleCnt="2"/>
      <dgm:spPr/>
      <dgm:t>
        <a:bodyPr/>
        <a:lstStyle/>
        <a:p>
          <a:endParaRPr lang="en-US"/>
        </a:p>
      </dgm:t>
    </dgm:pt>
    <dgm:pt modelId="{763DAB52-8C43-4153-BE98-DB12D7268682}" type="pres">
      <dgm:prSet presAssocID="{48BFD79F-E5AF-454F-B884-30B242350CA8}" presName="connTx" presStyleLbl="parChTrans1D2" presStyleIdx="0" presStyleCnt="2"/>
      <dgm:spPr/>
      <dgm:t>
        <a:bodyPr/>
        <a:lstStyle/>
        <a:p>
          <a:endParaRPr lang="en-US"/>
        </a:p>
      </dgm:t>
    </dgm:pt>
    <dgm:pt modelId="{DEC0A5D1-3CAA-4B8C-85F0-158F2E2D802B}" type="pres">
      <dgm:prSet presAssocID="{64A6B2E3-6E51-4EF0-9656-44C305B5FF06}" presName="root2" presStyleCnt="0"/>
      <dgm:spPr/>
    </dgm:pt>
    <dgm:pt modelId="{A12B2E2F-83CF-43B9-BDEC-6C9075B6C9D3}" type="pres">
      <dgm:prSet presAssocID="{64A6B2E3-6E51-4EF0-9656-44C305B5FF06}" presName="LevelTwoTextNode" presStyleLbl="node2" presStyleIdx="0" presStyleCnt="2">
        <dgm:presLayoutVars>
          <dgm:chPref val="3"/>
        </dgm:presLayoutVars>
      </dgm:prSet>
      <dgm:spPr/>
      <dgm:t>
        <a:bodyPr/>
        <a:lstStyle/>
        <a:p>
          <a:endParaRPr lang="en-US"/>
        </a:p>
      </dgm:t>
    </dgm:pt>
    <dgm:pt modelId="{74A2C807-D89F-4D34-BD0F-A65AE22F26B3}" type="pres">
      <dgm:prSet presAssocID="{64A6B2E3-6E51-4EF0-9656-44C305B5FF06}" presName="level3hierChild" presStyleCnt="0"/>
      <dgm:spPr/>
    </dgm:pt>
    <dgm:pt modelId="{A5A95DE6-6A38-4616-A3FB-8849ADB67247}" type="pres">
      <dgm:prSet presAssocID="{9A06976E-2816-4F34-A1D0-E816EC477ADC}" presName="conn2-1" presStyleLbl="parChTrans1D3" presStyleIdx="0" presStyleCnt="5"/>
      <dgm:spPr/>
      <dgm:t>
        <a:bodyPr/>
        <a:lstStyle/>
        <a:p>
          <a:endParaRPr lang="en-US"/>
        </a:p>
      </dgm:t>
    </dgm:pt>
    <dgm:pt modelId="{ED9E35FB-690B-4347-AB77-160A626CD935}" type="pres">
      <dgm:prSet presAssocID="{9A06976E-2816-4F34-A1D0-E816EC477ADC}" presName="connTx" presStyleLbl="parChTrans1D3" presStyleIdx="0" presStyleCnt="5"/>
      <dgm:spPr/>
      <dgm:t>
        <a:bodyPr/>
        <a:lstStyle/>
        <a:p>
          <a:endParaRPr lang="en-US"/>
        </a:p>
      </dgm:t>
    </dgm:pt>
    <dgm:pt modelId="{EE4B7FD8-C53F-42A4-AD4C-2E50613A8FEC}" type="pres">
      <dgm:prSet presAssocID="{43B8455B-D9DD-4922-B0B8-9964BE8ADC1E}" presName="root2" presStyleCnt="0"/>
      <dgm:spPr/>
    </dgm:pt>
    <dgm:pt modelId="{E5E72AEA-698D-41AF-B973-74FDC4C6C87F}" type="pres">
      <dgm:prSet presAssocID="{43B8455B-D9DD-4922-B0B8-9964BE8ADC1E}" presName="LevelTwoTextNode" presStyleLbl="node3" presStyleIdx="0" presStyleCnt="5">
        <dgm:presLayoutVars>
          <dgm:chPref val="3"/>
        </dgm:presLayoutVars>
      </dgm:prSet>
      <dgm:spPr/>
      <dgm:t>
        <a:bodyPr/>
        <a:lstStyle/>
        <a:p>
          <a:endParaRPr lang="en-US"/>
        </a:p>
      </dgm:t>
    </dgm:pt>
    <dgm:pt modelId="{1F542F97-F727-462E-8FFF-156119C143F4}" type="pres">
      <dgm:prSet presAssocID="{43B8455B-D9DD-4922-B0B8-9964BE8ADC1E}" presName="level3hierChild" presStyleCnt="0"/>
      <dgm:spPr/>
    </dgm:pt>
    <dgm:pt modelId="{57DBF5E7-FB9F-460D-95B4-180032B04E57}" type="pres">
      <dgm:prSet presAssocID="{C1504DC3-986F-4771-A62A-456849B51242}" presName="conn2-1" presStyleLbl="parChTrans1D3" presStyleIdx="1" presStyleCnt="5"/>
      <dgm:spPr/>
      <dgm:t>
        <a:bodyPr/>
        <a:lstStyle/>
        <a:p>
          <a:endParaRPr lang="en-US"/>
        </a:p>
      </dgm:t>
    </dgm:pt>
    <dgm:pt modelId="{7641B88B-03E2-4A56-81B0-CA807A77F061}" type="pres">
      <dgm:prSet presAssocID="{C1504DC3-986F-4771-A62A-456849B51242}" presName="connTx" presStyleLbl="parChTrans1D3" presStyleIdx="1" presStyleCnt="5"/>
      <dgm:spPr/>
      <dgm:t>
        <a:bodyPr/>
        <a:lstStyle/>
        <a:p>
          <a:endParaRPr lang="en-US"/>
        </a:p>
      </dgm:t>
    </dgm:pt>
    <dgm:pt modelId="{35D2FDBE-4BA6-446D-99AE-07D0E17113D1}" type="pres">
      <dgm:prSet presAssocID="{0F5E0B35-CC90-4BCD-BE1A-F91BD372F2C9}" presName="root2" presStyleCnt="0"/>
      <dgm:spPr/>
    </dgm:pt>
    <dgm:pt modelId="{169A4284-499D-48F4-ABE2-E38F94CE733D}" type="pres">
      <dgm:prSet presAssocID="{0F5E0B35-CC90-4BCD-BE1A-F91BD372F2C9}" presName="LevelTwoTextNode" presStyleLbl="node3" presStyleIdx="1" presStyleCnt="5">
        <dgm:presLayoutVars>
          <dgm:chPref val="3"/>
        </dgm:presLayoutVars>
      </dgm:prSet>
      <dgm:spPr/>
      <dgm:t>
        <a:bodyPr/>
        <a:lstStyle/>
        <a:p>
          <a:endParaRPr lang="en-US"/>
        </a:p>
      </dgm:t>
    </dgm:pt>
    <dgm:pt modelId="{1A55F6F0-DB34-498D-B4EE-3A940A26E0C0}" type="pres">
      <dgm:prSet presAssocID="{0F5E0B35-CC90-4BCD-BE1A-F91BD372F2C9}" presName="level3hierChild" presStyleCnt="0"/>
      <dgm:spPr/>
    </dgm:pt>
    <dgm:pt modelId="{E251731E-C44B-4E4D-AA56-59072F9A7DE2}" type="pres">
      <dgm:prSet presAssocID="{E339BEAF-8C59-46A1-8079-C39AEE34F2C5}" presName="conn2-1" presStyleLbl="parChTrans1D3" presStyleIdx="2" presStyleCnt="5"/>
      <dgm:spPr/>
      <dgm:t>
        <a:bodyPr/>
        <a:lstStyle/>
        <a:p>
          <a:endParaRPr lang="en-US"/>
        </a:p>
      </dgm:t>
    </dgm:pt>
    <dgm:pt modelId="{569C1BAC-F517-463B-BC28-8C6A4DE9E8CA}" type="pres">
      <dgm:prSet presAssocID="{E339BEAF-8C59-46A1-8079-C39AEE34F2C5}" presName="connTx" presStyleLbl="parChTrans1D3" presStyleIdx="2" presStyleCnt="5"/>
      <dgm:spPr/>
      <dgm:t>
        <a:bodyPr/>
        <a:lstStyle/>
        <a:p>
          <a:endParaRPr lang="en-US"/>
        </a:p>
      </dgm:t>
    </dgm:pt>
    <dgm:pt modelId="{223B03D7-644D-412D-9D86-06E6496BEAC0}" type="pres">
      <dgm:prSet presAssocID="{1E2ECC5A-840C-4862-8C8D-C26EC5B5386E}" presName="root2" presStyleCnt="0"/>
      <dgm:spPr/>
    </dgm:pt>
    <dgm:pt modelId="{16BABC65-08CF-44AE-9C50-4BB3DAFCE22E}" type="pres">
      <dgm:prSet presAssocID="{1E2ECC5A-840C-4862-8C8D-C26EC5B5386E}" presName="LevelTwoTextNode" presStyleLbl="node3" presStyleIdx="2" presStyleCnt="5">
        <dgm:presLayoutVars>
          <dgm:chPref val="3"/>
        </dgm:presLayoutVars>
      </dgm:prSet>
      <dgm:spPr/>
      <dgm:t>
        <a:bodyPr/>
        <a:lstStyle/>
        <a:p>
          <a:endParaRPr lang="en-US"/>
        </a:p>
      </dgm:t>
    </dgm:pt>
    <dgm:pt modelId="{9D50205B-F554-4991-A357-88BC1DAEE1CC}" type="pres">
      <dgm:prSet presAssocID="{1E2ECC5A-840C-4862-8C8D-C26EC5B5386E}" presName="level3hierChild" presStyleCnt="0"/>
      <dgm:spPr/>
    </dgm:pt>
    <dgm:pt modelId="{E1DB0E0D-A8D5-48CD-B479-99245FFFC1C6}" type="pres">
      <dgm:prSet presAssocID="{23498AF9-21F7-482A-887C-B70C42340E90}" presName="conn2-1" presStyleLbl="parChTrans1D2" presStyleIdx="1" presStyleCnt="2"/>
      <dgm:spPr/>
      <dgm:t>
        <a:bodyPr/>
        <a:lstStyle/>
        <a:p>
          <a:endParaRPr lang="en-US"/>
        </a:p>
      </dgm:t>
    </dgm:pt>
    <dgm:pt modelId="{A2678587-7DD2-4BF9-AAB5-C3D73B1549BE}" type="pres">
      <dgm:prSet presAssocID="{23498AF9-21F7-482A-887C-B70C42340E90}" presName="connTx" presStyleLbl="parChTrans1D2" presStyleIdx="1" presStyleCnt="2"/>
      <dgm:spPr/>
      <dgm:t>
        <a:bodyPr/>
        <a:lstStyle/>
        <a:p>
          <a:endParaRPr lang="en-US"/>
        </a:p>
      </dgm:t>
    </dgm:pt>
    <dgm:pt modelId="{A932F677-8FCE-44FB-B400-F27FF77F5CCA}" type="pres">
      <dgm:prSet presAssocID="{8DE4D3FF-9EB2-4742-83CA-A74B38012F28}" presName="root2" presStyleCnt="0"/>
      <dgm:spPr/>
    </dgm:pt>
    <dgm:pt modelId="{D7527E87-FD14-4245-8033-0903F3EF3CC2}" type="pres">
      <dgm:prSet presAssocID="{8DE4D3FF-9EB2-4742-83CA-A74B38012F28}" presName="LevelTwoTextNode" presStyleLbl="node2" presStyleIdx="1" presStyleCnt="2">
        <dgm:presLayoutVars>
          <dgm:chPref val="3"/>
        </dgm:presLayoutVars>
      </dgm:prSet>
      <dgm:spPr/>
      <dgm:t>
        <a:bodyPr/>
        <a:lstStyle/>
        <a:p>
          <a:endParaRPr lang="en-US"/>
        </a:p>
      </dgm:t>
    </dgm:pt>
    <dgm:pt modelId="{493124AE-1942-439B-8895-4174B420FE5F}" type="pres">
      <dgm:prSet presAssocID="{8DE4D3FF-9EB2-4742-83CA-A74B38012F28}" presName="level3hierChild" presStyleCnt="0"/>
      <dgm:spPr/>
    </dgm:pt>
    <dgm:pt modelId="{D496ED0F-05DA-49D8-8DD0-965EA1785A76}" type="pres">
      <dgm:prSet presAssocID="{F96A2AC7-5D39-4552-9E5B-C44753A2C7E1}" presName="conn2-1" presStyleLbl="parChTrans1D3" presStyleIdx="3" presStyleCnt="5"/>
      <dgm:spPr/>
      <dgm:t>
        <a:bodyPr/>
        <a:lstStyle/>
        <a:p>
          <a:endParaRPr lang="en-US"/>
        </a:p>
      </dgm:t>
    </dgm:pt>
    <dgm:pt modelId="{4B2859D5-5D36-45FE-90E1-116B37CE76B6}" type="pres">
      <dgm:prSet presAssocID="{F96A2AC7-5D39-4552-9E5B-C44753A2C7E1}" presName="connTx" presStyleLbl="parChTrans1D3" presStyleIdx="3" presStyleCnt="5"/>
      <dgm:spPr/>
      <dgm:t>
        <a:bodyPr/>
        <a:lstStyle/>
        <a:p>
          <a:endParaRPr lang="en-US"/>
        </a:p>
      </dgm:t>
    </dgm:pt>
    <dgm:pt modelId="{3173A36E-319E-46BF-9061-DD74D0B431C1}" type="pres">
      <dgm:prSet presAssocID="{C420F5B1-A711-4130-8656-33B0DA3020E0}" presName="root2" presStyleCnt="0"/>
      <dgm:spPr/>
    </dgm:pt>
    <dgm:pt modelId="{ABF44B30-AD7C-45FB-859E-413521B36A28}" type="pres">
      <dgm:prSet presAssocID="{C420F5B1-A711-4130-8656-33B0DA3020E0}" presName="LevelTwoTextNode" presStyleLbl="node3" presStyleIdx="3" presStyleCnt="5">
        <dgm:presLayoutVars>
          <dgm:chPref val="3"/>
        </dgm:presLayoutVars>
      </dgm:prSet>
      <dgm:spPr/>
      <dgm:t>
        <a:bodyPr/>
        <a:lstStyle/>
        <a:p>
          <a:endParaRPr lang="en-US"/>
        </a:p>
      </dgm:t>
    </dgm:pt>
    <dgm:pt modelId="{F1F81C00-3775-4527-9F82-C1802D2266F0}" type="pres">
      <dgm:prSet presAssocID="{C420F5B1-A711-4130-8656-33B0DA3020E0}" presName="level3hierChild" presStyleCnt="0"/>
      <dgm:spPr/>
    </dgm:pt>
    <dgm:pt modelId="{4FB53738-662A-4F18-9D76-B82937F5F138}" type="pres">
      <dgm:prSet presAssocID="{473B257C-525B-4B14-BBBE-D5AA5CEBC202}" presName="conn2-1" presStyleLbl="parChTrans1D3" presStyleIdx="4" presStyleCnt="5"/>
      <dgm:spPr/>
      <dgm:t>
        <a:bodyPr/>
        <a:lstStyle/>
        <a:p>
          <a:endParaRPr lang="en-US"/>
        </a:p>
      </dgm:t>
    </dgm:pt>
    <dgm:pt modelId="{771C9A55-AEBE-41F0-ADEF-EDE989C5CC83}" type="pres">
      <dgm:prSet presAssocID="{473B257C-525B-4B14-BBBE-D5AA5CEBC202}" presName="connTx" presStyleLbl="parChTrans1D3" presStyleIdx="4" presStyleCnt="5"/>
      <dgm:spPr/>
      <dgm:t>
        <a:bodyPr/>
        <a:lstStyle/>
        <a:p>
          <a:endParaRPr lang="en-US"/>
        </a:p>
      </dgm:t>
    </dgm:pt>
    <dgm:pt modelId="{60FE7505-B7A0-4A71-A6E4-F38E6E31785D}" type="pres">
      <dgm:prSet presAssocID="{FC74AB4B-4067-420B-A29F-AB8B828B444F}" presName="root2" presStyleCnt="0"/>
      <dgm:spPr/>
    </dgm:pt>
    <dgm:pt modelId="{DE6B660D-6307-4FAC-B217-EABDFD1C5D0F}" type="pres">
      <dgm:prSet presAssocID="{FC74AB4B-4067-420B-A29F-AB8B828B444F}" presName="LevelTwoTextNode" presStyleLbl="node3" presStyleIdx="4" presStyleCnt="5">
        <dgm:presLayoutVars>
          <dgm:chPref val="3"/>
        </dgm:presLayoutVars>
      </dgm:prSet>
      <dgm:spPr/>
      <dgm:t>
        <a:bodyPr/>
        <a:lstStyle/>
        <a:p>
          <a:endParaRPr lang="en-US"/>
        </a:p>
      </dgm:t>
    </dgm:pt>
    <dgm:pt modelId="{B92FE1C3-2CE2-414E-9290-3BC83D457B8A}" type="pres">
      <dgm:prSet presAssocID="{FC74AB4B-4067-420B-A29F-AB8B828B444F}" presName="level3hierChild" presStyleCnt="0"/>
      <dgm:spPr/>
    </dgm:pt>
  </dgm:ptLst>
  <dgm:cxnLst>
    <dgm:cxn modelId="{88A57190-4B37-4137-9B4A-AEE62D84B726}" srcId="{C2F2C327-FA80-4ADB-A40D-C40D78C52B43}" destId="{E9AE466E-0BA0-4C3A-A037-25CAE0BE3518}" srcOrd="0" destOrd="0" parTransId="{0BF6511D-D2AC-4B01-87FD-3FBB960D2847}" sibTransId="{03162225-C865-42B3-9773-B8FB9F09C193}"/>
    <dgm:cxn modelId="{FBD4A7C7-818B-4A61-8217-8C9C8F4CF424}" type="presOf" srcId="{9A06976E-2816-4F34-A1D0-E816EC477ADC}" destId="{A5A95DE6-6A38-4616-A3FB-8849ADB67247}" srcOrd="0" destOrd="0" presId="urn:microsoft.com/office/officeart/2005/8/layout/hierarchy2"/>
    <dgm:cxn modelId="{088B5B25-3050-4895-9F67-118DB529DF09}" type="presOf" srcId="{C420F5B1-A711-4130-8656-33B0DA3020E0}" destId="{ABF44B30-AD7C-45FB-859E-413521B36A28}" srcOrd="0" destOrd="0" presId="urn:microsoft.com/office/officeart/2005/8/layout/hierarchy2"/>
    <dgm:cxn modelId="{F5C566F3-57C9-423B-9A63-BB636329109D}" type="presOf" srcId="{43B8455B-D9DD-4922-B0B8-9964BE8ADC1E}" destId="{E5E72AEA-698D-41AF-B973-74FDC4C6C87F}" srcOrd="0" destOrd="0" presId="urn:microsoft.com/office/officeart/2005/8/layout/hierarchy2"/>
    <dgm:cxn modelId="{733A4F22-F03A-4617-8516-5AE90E5523F0}" type="presOf" srcId="{1E2ECC5A-840C-4862-8C8D-C26EC5B5386E}" destId="{16BABC65-08CF-44AE-9C50-4BB3DAFCE22E}" srcOrd="0" destOrd="0" presId="urn:microsoft.com/office/officeart/2005/8/layout/hierarchy2"/>
    <dgm:cxn modelId="{3074880F-594B-4BF0-9ACE-3508E67D5521}" type="presOf" srcId="{9A06976E-2816-4F34-A1D0-E816EC477ADC}" destId="{ED9E35FB-690B-4347-AB77-160A626CD935}" srcOrd="1" destOrd="0" presId="urn:microsoft.com/office/officeart/2005/8/layout/hierarchy2"/>
    <dgm:cxn modelId="{82F9E74F-609C-4CCA-AC28-6E940EC3B9CF}" srcId="{E9AE466E-0BA0-4C3A-A037-25CAE0BE3518}" destId="{64A6B2E3-6E51-4EF0-9656-44C305B5FF06}" srcOrd="0" destOrd="0" parTransId="{48BFD79F-E5AF-454F-B884-30B242350CA8}" sibTransId="{56E759E7-DA67-4D0F-9B09-23EC6D0AB818}"/>
    <dgm:cxn modelId="{B854965A-AC37-4F77-A654-CCB2F4B03FAE}" type="presOf" srcId="{48BFD79F-E5AF-454F-B884-30B242350CA8}" destId="{763DAB52-8C43-4153-BE98-DB12D7268682}" srcOrd="1" destOrd="0" presId="urn:microsoft.com/office/officeart/2005/8/layout/hierarchy2"/>
    <dgm:cxn modelId="{34915508-8871-43CA-A366-25501B6DA6F2}" type="presOf" srcId="{F96A2AC7-5D39-4552-9E5B-C44753A2C7E1}" destId="{4B2859D5-5D36-45FE-90E1-116B37CE76B6}" srcOrd="1" destOrd="0" presId="urn:microsoft.com/office/officeart/2005/8/layout/hierarchy2"/>
    <dgm:cxn modelId="{1C52959B-D792-45B8-9EDA-7E6460B26E71}" srcId="{64A6B2E3-6E51-4EF0-9656-44C305B5FF06}" destId="{43B8455B-D9DD-4922-B0B8-9964BE8ADC1E}" srcOrd="0" destOrd="0" parTransId="{9A06976E-2816-4F34-A1D0-E816EC477ADC}" sibTransId="{803E9831-A392-49CD-A4DA-BDA94650961C}"/>
    <dgm:cxn modelId="{ACD1E4CF-EC38-418F-AEC5-936E1BA001C2}" type="presOf" srcId="{23498AF9-21F7-482A-887C-B70C42340E90}" destId="{A2678587-7DD2-4BF9-AAB5-C3D73B1549BE}" srcOrd="1" destOrd="0" presId="urn:microsoft.com/office/officeart/2005/8/layout/hierarchy2"/>
    <dgm:cxn modelId="{3FA3203C-B2CA-485D-805A-4A843FCC27C1}" type="presOf" srcId="{473B257C-525B-4B14-BBBE-D5AA5CEBC202}" destId="{4FB53738-662A-4F18-9D76-B82937F5F138}" srcOrd="0" destOrd="0" presId="urn:microsoft.com/office/officeart/2005/8/layout/hierarchy2"/>
    <dgm:cxn modelId="{CC45B60E-E26F-4AD0-8AB0-AA758E3E7885}" type="presOf" srcId="{C2F2C327-FA80-4ADB-A40D-C40D78C52B43}" destId="{91FE2D35-D6AB-4C7E-AAFF-96F3D3272F48}" srcOrd="0" destOrd="0" presId="urn:microsoft.com/office/officeart/2005/8/layout/hierarchy2"/>
    <dgm:cxn modelId="{9BB1E84A-D0AE-4124-B0D4-636FF33A0485}" type="presOf" srcId="{48BFD79F-E5AF-454F-B884-30B242350CA8}" destId="{AA5446F0-8C8E-41A7-AA90-C0AA9569A5C9}" srcOrd="0" destOrd="0" presId="urn:microsoft.com/office/officeart/2005/8/layout/hierarchy2"/>
    <dgm:cxn modelId="{D7DE443A-99AD-4E57-9D59-036AC41C4323}" type="presOf" srcId="{E339BEAF-8C59-46A1-8079-C39AEE34F2C5}" destId="{569C1BAC-F517-463B-BC28-8C6A4DE9E8CA}" srcOrd="1" destOrd="0" presId="urn:microsoft.com/office/officeart/2005/8/layout/hierarchy2"/>
    <dgm:cxn modelId="{C8DBF8C2-B771-4448-987C-54FF78083B59}" srcId="{8DE4D3FF-9EB2-4742-83CA-A74B38012F28}" destId="{C420F5B1-A711-4130-8656-33B0DA3020E0}" srcOrd="0" destOrd="0" parTransId="{F96A2AC7-5D39-4552-9E5B-C44753A2C7E1}" sibTransId="{E89114E9-B402-4319-9DEE-724113CD201C}"/>
    <dgm:cxn modelId="{EE40A1C3-5969-4652-8624-CD321E699BDD}" type="presOf" srcId="{E9AE466E-0BA0-4C3A-A037-25CAE0BE3518}" destId="{2FF6A81F-A65E-4B9F-863F-B33705B12C6B}" srcOrd="0" destOrd="0" presId="urn:microsoft.com/office/officeart/2005/8/layout/hierarchy2"/>
    <dgm:cxn modelId="{3A5713EE-C15D-492A-A6FC-3A316A3A2993}" type="presOf" srcId="{F96A2AC7-5D39-4552-9E5B-C44753A2C7E1}" destId="{D496ED0F-05DA-49D8-8DD0-965EA1785A76}" srcOrd="0" destOrd="0" presId="urn:microsoft.com/office/officeart/2005/8/layout/hierarchy2"/>
    <dgm:cxn modelId="{9D542933-44C6-4709-9CA8-3333ED424564}" type="presOf" srcId="{C1504DC3-986F-4771-A62A-456849B51242}" destId="{57DBF5E7-FB9F-460D-95B4-180032B04E57}" srcOrd="0" destOrd="0" presId="urn:microsoft.com/office/officeart/2005/8/layout/hierarchy2"/>
    <dgm:cxn modelId="{528DCA81-216D-4084-8EEE-644952815A63}" srcId="{64A6B2E3-6E51-4EF0-9656-44C305B5FF06}" destId="{0F5E0B35-CC90-4BCD-BE1A-F91BD372F2C9}" srcOrd="1" destOrd="0" parTransId="{C1504DC3-986F-4771-A62A-456849B51242}" sibTransId="{2FAF49FA-9162-4C7E-A779-F06BCC6DFA59}"/>
    <dgm:cxn modelId="{20BBA937-AB29-436B-A13E-5272DE51E182}" type="presOf" srcId="{64A6B2E3-6E51-4EF0-9656-44C305B5FF06}" destId="{A12B2E2F-83CF-43B9-BDEC-6C9075B6C9D3}" srcOrd="0" destOrd="0" presId="urn:microsoft.com/office/officeart/2005/8/layout/hierarchy2"/>
    <dgm:cxn modelId="{0E312BDE-76CC-4045-B77D-06D0C136F621}" srcId="{E9AE466E-0BA0-4C3A-A037-25CAE0BE3518}" destId="{8DE4D3FF-9EB2-4742-83CA-A74B38012F28}" srcOrd="1" destOrd="0" parTransId="{23498AF9-21F7-482A-887C-B70C42340E90}" sibTransId="{1D4258CA-3B76-48FF-A8F4-7EAB186CFAE4}"/>
    <dgm:cxn modelId="{2FB7B825-9CF9-403F-8237-82E535271901}" type="presOf" srcId="{E339BEAF-8C59-46A1-8079-C39AEE34F2C5}" destId="{E251731E-C44B-4E4D-AA56-59072F9A7DE2}" srcOrd="0" destOrd="0" presId="urn:microsoft.com/office/officeart/2005/8/layout/hierarchy2"/>
    <dgm:cxn modelId="{B996DC84-7B22-4620-BF71-48DE588AAAED}" type="presOf" srcId="{8DE4D3FF-9EB2-4742-83CA-A74B38012F28}" destId="{D7527E87-FD14-4245-8033-0903F3EF3CC2}" srcOrd="0" destOrd="0" presId="urn:microsoft.com/office/officeart/2005/8/layout/hierarchy2"/>
    <dgm:cxn modelId="{606C34C8-4E88-40A3-B34E-F5C61FDFF01D}" srcId="{64A6B2E3-6E51-4EF0-9656-44C305B5FF06}" destId="{1E2ECC5A-840C-4862-8C8D-C26EC5B5386E}" srcOrd="2" destOrd="0" parTransId="{E339BEAF-8C59-46A1-8079-C39AEE34F2C5}" sibTransId="{9A13D64F-1EB8-4578-8BD5-247A893F9B01}"/>
    <dgm:cxn modelId="{C06D3AF7-C8A0-4122-B1FF-4F25014D7E4B}" srcId="{8DE4D3FF-9EB2-4742-83CA-A74B38012F28}" destId="{FC74AB4B-4067-420B-A29F-AB8B828B444F}" srcOrd="1" destOrd="0" parTransId="{473B257C-525B-4B14-BBBE-D5AA5CEBC202}" sibTransId="{1FDCF61C-4445-43FB-A8D6-4BAE1478BF49}"/>
    <dgm:cxn modelId="{9F2958CA-4CB6-4A46-B089-1CF3F914CAEE}" type="presOf" srcId="{473B257C-525B-4B14-BBBE-D5AA5CEBC202}" destId="{771C9A55-AEBE-41F0-ADEF-EDE989C5CC83}" srcOrd="1" destOrd="0" presId="urn:microsoft.com/office/officeart/2005/8/layout/hierarchy2"/>
    <dgm:cxn modelId="{B834D45E-B3D1-470D-9348-4D8C59AF5F44}" type="presOf" srcId="{0F5E0B35-CC90-4BCD-BE1A-F91BD372F2C9}" destId="{169A4284-499D-48F4-ABE2-E38F94CE733D}" srcOrd="0" destOrd="0" presId="urn:microsoft.com/office/officeart/2005/8/layout/hierarchy2"/>
    <dgm:cxn modelId="{91F89A59-6B1F-459B-B64F-1A726178EB47}" type="presOf" srcId="{C1504DC3-986F-4771-A62A-456849B51242}" destId="{7641B88B-03E2-4A56-81B0-CA807A77F061}" srcOrd="1" destOrd="0" presId="urn:microsoft.com/office/officeart/2005/8/layout/hierarchy2"/>
    <dgm:cxn modelId="{004809EF-2F84-4653-B8B7-AC8CF18E48F0}" type="presOf" srcId="{FC74AB4B-4067-420B-A29F-AB8B828B444F}" destId="{DE6B660D-6307-4FAC-B217-EABDFD1C5D0F}" srcOrd="0" destOrd="0" presId="urn:microsoft.com/office/officeart/2005/8/layout/hierarchy2"/>
    <dgm:cxn modelId="{86D110A2-8F2E-4B58-9B3D-243CC3428D54}" type="presOf" srcId="{23498AF9-21F7-482A-887C-B70C42340E90}" destId="{E1DB0E0D-A8D5-48CD-B479-99245FFFC1C6}" srcOrd="0" destOrd="0" presId="urn:microsoft.com/office/officeart/2005/8/layout/hierarchy2"/>
    <dgm:cxn modelId="{7C116C26-0A22-4783-A430-A4B97DAFAD25}" type="presParOf" srcId="{91FE2D35-D6AB-4C7E-AAFF-96F3D3272F48}" destId="{52E6436B-BEEF-469A-9E61-6E856D2E3A40}" srcOrd="0" destOrd="0" presId="urn:microsoft.com/office/officeart/2005/8/layout/hierarchy2"/>
    <dgm:cxn modelId="{DC2261D4-746B-4889-BD08-2C5B9E23BA38}" type="presParOf" srcId="{52E6436B-BEEF-469A-9E61-6E856D2E3A40}" destId="{2FF6A81F-A65E-4B9F-863F-B33705B12C6B}" srcOrd="0" destOrd="0" presId="urn:microsoft.com/office/officeart/2005/8/layout/hierarchy2"/>
    <dgm:cxn modelId="{5F1D7822-D159-4E5E-B84C-56A7B758293D}" type="presParOf" srcId="{52E6436B-BEEF-469A-9E61-6E856D2E3A40}" destId="{9D197CB5-ED29-4C54-9F70-34594C3FC48E}" srcOrd="1" destOrd="0" presId="urn:microsoft.com/office/officeart/2005/8/layout/hierarchy2"/>
    <dgm:cxn modelId="{9AED86AB-202E-4EDA-BB05-D7F58023303C}" type="presParOf" srcId="{9D197CB5-ED29-4C54-9F70-34594C3FC48E}" destId="{AA5446F0-8C8E-41A7-AA90-C0AA9569A5C9}" srcOrd="0" destOrd="0" presId="urn:microsoft.com/office/officeart/2005/8/layout/hierarchy2"/>
    <dgm:cxn modelId="{052C5A20-57FA-4121-9C66-291B8897F83F}" type="presParOf" srcId="{AA5446F0-8C8E-41A7-AA90-C0AA9569A5C9}" destId="{763DAB52-8C43-4153-BE98-DB12D7268682}" srcOrd="0" destOrd="0" presId="urn:microsoft.com/office/officeart/2005/8/layout/hierarchy2"/>
    <dgm:cxn modelId="{E291C5B6-B89A-46A0-B5C7-1DFB847BE150}" type="presParOf" srcId="{9D197CB5-ED29-4C54-9F70-34594C3FC48E}" destId="{DEC0A5D1-3CAA-4B8C-85F0-158F2E2D802B}" srcOrd="1" destOrd="0" presId="urn:microsoft.com/office/officeart/2005/8/layout/hierarchy2"/>
    <dgm:cxn modelId="{A9F2165A-1714-4ACE-BF6C-B01374F21F4E}" type="presParOf" srcId="{DEC0A5D1-3CAA-4B8C-85F0-158F2E2D802B}" destId="{A12B2E2F-83CF-43B9-BDEC-6C9075B6C9D3}" srcOrd="0" destOrd="0" presId="urn:microsoft.com/office/officeart/2005/8/layout/hierarchy2"/>
    <dgm:cxn modelId="{2005FB83-9E37-4BF8-ACAC-A599F2C81F88}" type="presParOf" srcId="{DEC0A5D1-3CAA-4B8C-85F0-158F2E2D802B}" destId="{74A2C807-D89F-4D34-BD0F-A65AE22F26B3}" srcOrd="1" destOrd="0" presId="urn:microsoft.com/office/officeart/2005/8/layout/hierarchy2"/>
    <dgm:cxn modelId="{BE4AFB1D-DED9-479C-B972-8584550BC47F}" type="presParOf" srcId="{74A2C807-D89F-4D34-BD0F-A65AE22F26B3}" destId="{A5A95DE6-6A38-4616-A3FB-8849ADB67247}" srcOrd="0" destOrd="0" presId="urn:microsoft.com/office/officeart/2005/8/layout/hierarchy2"/>
    <dgm:cxn modelId="{D0F58FFB-E78D-4EE8-86CB-2E8F95617DB7}" type="presParOf" srcId="{A5A95DE6-6A38-4616-A3FB-8849ADB67247}" destId="{ED9E35FB-690B-4347-AB77-160A626CD935}" srcOrd="0" destOrd="0" presId="urn:microsoft.com/office/officeart/2005/8/layout/hierarchy2"/>
    <dgm:cxn modelId="{4E438B66-9C6A-4CDA-B17D-F79A45049608}" type="presParOf" srcId="{74A2C807-D89F-4D34-BD0F-A65AE22F26B3}" destId="{EE4B7FD8-C53F-42A4-AD4C-2E50613A8FEC}" srcOrd="1" destOrd="0" presId="urn:microsoft.com/office/officeart/2005/8/layout/hierarchy2"/>
    <dgm:cxn modelId="{A62DB4A0-A462-49B0-B502-9145EA0BD4FC}" type="presParOf" srcId="{EE4B7FD8-C53F-42A4-AD4C-2E50613A8FEC}" destId="{E5E72AEA-698D-41AF-B973-74FDC4C6C87F}" srcOrd="0" destOrd="0" presId="urn:microsoft.com/office/officeart/2005/8/layout/hierarchy2"/>
    <dgm:cxn modelId="{0FC51F0E-641F-44D4-8D40-2E51DCB45A16}" type="presParOf" srcId="{EE4B7FD8-C53F-42A4-AD4C-2E50613A8FEC}" destId="{1F542F97-F727-462E-8FFF-156119C143F4}" srcOrd="1" destOrd="0" presId="urn:microsoft.com/office/officeart/2005/8/layout/hierarchy2"/>
    <dgm:cxn modelId="{858BBB40-BC26-4236-B644-95784584EE01}" type="presParOf" srcId="{74A2C807-D89F-4D34-BD0F-A65AE22F26B3}" destId="{57DBF5E7-FB9F-460D-95B4-180032B04E57}" srcOrd="2" destOrd="0" presId="urn:microsoft.com/office/officeart/2005/8/layout/hierarchy2"/>
    <dgm:cxn modelId="{2801D77F-4933-467A-8F71-995539B97FF0}" type="presParOf" srcId="{57DBF5E7-FB9F-460D-95B4-180032B04E57}" destId="{7641B88B-03E2-4A56-81B0-CA807A77F061}" srcOrd="0" destOrd="0" presId="urn:microsoft.com/office/officeart/2005/8/layout/hierarchy2"/>
    <dgm:cxn modelId="{6225F702-9F32-4E6A-9629-9FC2911B94AE}" type="presParOf" srcId="{74A2C807-D89F-4D34-BD0F-A65AE22F26B3}" destId="{35D2FDBE-4BA6-446D-99AE-07D0E17113D1}" srcOrd="3" destOrd="0" presId="urn:microsoft.com/office/officeart/2005/8/layout/hierarchy2"/>
    <dgm:cxn modelId="{8F50D3CC-3D33-4A6F-AFD4-473CB85A2272}" type="presParOf" srcId="{35D2FDBE-4BA6-446D-99AE-07D0E17113D1}" destId="{169A4284-499D-48F4-ABE2-E38F94CE733D}" srcOrd="0" destOrd="0" presId="urn:microsoft.com/office/officeart/2005/8/layout/hierarchy2"/>
    <dgm:cxn modelId="{99174888-2EB2-437D-96C7-A65B8B802424}" type="presParOf" srcId="{35D2FDBE-4BA6-446D-99AE-07D0E17113D1}" destId="{1A55F6F0-DB34-498D-B4EE-3A940A26E0C0}" srcOrd="1" destOrd="0" presId="urn:microsoft.com/office/officeart/2005/8/layout/hierarchy2"/>
    <dgm:cxn modelId="{4B586C1B-D6C9-4D7B-A9BC-1EF33ED4B34F}" type="presParOf" srcId="{74A2C807-D89F-4D34-BD0F-A65AE22F26B3}" destId="{E251731E-C44B-4E4D-AA56-59072F9A7DE2}" srcOrd="4" destOrd="0" presId="urn:microsoft.com/office/officeart/2005/8/layout/hierarchy2"/>
    <dgm:cxn modelId="{8A03E7CE-5652-4495-8924-224A0BED1A67}" type="presParOf" srcId="{E251731E-C44B-4E4D-AA56-59072F9A7DE2}" destId="{569C1BAC-F517-463B-BC28-8C6A4DE9E8CA}" srcOrd="0" destOrd="0" presId="urn:microsoft.com/office/officeart/2005/8/layout/hierarchy2"/>
    <dgm:cxn modelId="{62F4C421-1E67-4EFA-9F62-78384E85D4A4}" type="presParOf" srcId="{74A2C807-D89F-4D34-BD0F-A65AE22F26B3}" destId="{223B03D7-644D-412D-9D86-06E6496BEAC0}" srcOrd="5" destOrd="0" presId="urn:microsoft.com/office/officeart/2005/8/layout/hierarchy2"/>
    <dgm:cxn modelId="{CA0F7574-FC22-4F06-AC1A-018AE3CE5B54}" type="presParOf" srcId="{223B03D7-644D-412D-9D86-06E6496BEAC0}" destId="{16BABC65-08CF-44AE-9C50-4BB3DAFCE22E}" srcOrd="0" destOrd="0" presId="urn:microsoft.com/office/officeart/2005/8/layout/hierarchy2"/>
    <dgm:cxn modelId="{DE80E82F-CDD1-4734-86BB-F37C2B6F685C}" type="presParOf" srcId="{223B03D7-644D-412D-9D86-06E6496BEAC0}" destId="{9D50205B-F554-4991-A357-88BC1DAEE1CC}" srcOrd="1" destOrd="0" presId="urn:microsoft.com/office/officeart/2005/8/layout/hierarchy2"/>
    <dgm:cxn modelId="{2129D2F5-C0F8-4FBD-8F3E-8EC535D2C65F}" type="presParOf" srcId="{9D197CB5-ED29-4C54-9F70-34594C3FC48E}" destId="{E1DB0E0D-A8D5-48CD-B479-99245FFFC1C6}" srcOrd="2" destOrd="0" presId="urn:microsoft.com/office/officeart/2005/8/layout/hierarchy2"/>
    <dgm:cxn modelId="{4B63E4C4-F880-4D0D-8A9E-F3AE60C2B53F}" type="presParOf" srcId="{E1DB0E0D-A8D5-48CD-B479-99245FFFC1C6}" destId="{A2678587-7DD2-4BF9-AAB5-C3D73B1549BE}" srcOrd="0" destOrd="0" presId="urn:microsoft.com/office/officeart/2005/8/layout/hierarchy2"/>
    <dgm:cxn modelId="{0B85367C-519D-41EA-9AA0-0B0C3B93EDBC}" type="presParOf" srcId="{9D197CB5-ED29-4C54-9F70-34594C3FC48E}" destId="{A932F677-8FCE-44FB-B400-F27FF77F5CCA}" srcOrd="3" destOrd="0" presId="urn:microsoft.com/office/officeart/2005/8/layout/hierarchy2"/>
    <dgm:cxn modelId="{F22B7922-4B12-4DC7-BDC1-4898D7B99B13}" type="presParOf" srcId="{A932F677-8FCE-44FB-B400-F27FF77F5CCA}" destId="{D7527E87-FD14-4245-8033-0903F3EF3CC2}" srcOrd="0" destOrd="0" presId="urn:microsoft.com/office/officeart/2005/8/layout/hierarchy2"/>
    <dgm:cxn modelId="{A7B5AA8C-6375-4F8C-BC55-C21783EE7516}" type="presParOf" srcId="{A932F677-8FCE-44FB-B400-F27FF77F5CCA}" destId="{493124AE-1942-439B-8895-4174B420FE5F}" srcOrd="1" destOrd="0" presId="urn:microsoft.com/office/officeart/2005/8/layout/hierarchy2"/>
    <dgm:cxn modelId="{14451595-DFB4-40C3-B336-267A3A8A62F8}" type="presParOf" srcId="{493124AE-1942-439B-8895-4174B420FE5F}" destId="{D496ED0F-05DA-49D8-8DD0-965EA1785A76}" srcOrd="0" destOrd="0" presId="urn:microsoft.com/office/officeart/2005/8/layout/hierarchy2"/>
    <dgm:cxn modelId="{4758C500-C1D1-4DB4-A527-04719176C870}" type="presParOf" srcId="{D496ED0F-05DA-49D8-8DD0-965EA1785A76}" destId="{4B2859D5-5D36-45FE-90E1-116B37CE76B6}" srcOrd="0" destOrd="0" presId="urn:microsoft.com/office/officeart/2005/8/layout/hierarchy2"/>
    <dgm:cxn modelId="{87D20515-94F6-454B-A9E7-5EBA26B30DA3}" type="presParOf" srcId="{493124AE-1942-439B-8895-4174B420FE5F}" destId="{3173A36E-319E-46BF-9061-DD74D0B431C1}" srcOrd="1" destOrd="0" presId="urn:microsoft.com/office/officeart/2005/8/layout/hierarchy2"/>
    <dgm:cxn modelId="{7FD2708C-D7DB-4758-926F-C5B74B89774E}" type="presParOf" srcId="{3173A36E-319E-46BF-9061-DD74D0B431C1}" destId="{ABF44B30-AD7C-45FB-859E-413521B36A28}" srcOrd="0" destOrd="0" presId="urn:microsoft.com/office/officeart/2005/8/layout/hierarchy2"/>
    <dgm:cxn modelId="{D747ED46-FC74-4CDF-BBFD-763D4DA8D041}" type="presParOf" srcId="{3173A36E-319E-46BF-9061-DD74D0B431C1}" destId="{F1F81C00-3775-4527-9F82-C1802D2266F0}" srcOrd="1" destOrd="0" presId="urn:microsoft.com/office/officeart/2005/8/layout/hierarchy2"/>
    <dgm:cxn modelId="{B114CD92-DECC-43EC-87A8-C68A5C5AAE86}" type="presParOf" srcId="{493124AE-1942-439B-8895-4174B420FE5F}" destId="{4FB53738-662A-4F18-9D76-B82937F5F138}" srcOrd="2" destOrd="0" presId="urn:microsoft.com/office/officeart/2005/8/layout/hierarchy2"/>
    <dgm:cxn modelId="{BEBE39A3-C89D-4880-BB4D-02EB0E70C98E}" type="presParOf" srcId="{4FB53738-662A-4F18-9D76-B82937F5F138}" destId="{771C9A55-AEBE-41F0-ADEF-EDE989C5CC83}" srcOrd="0" destOrd="0" presId="urn:microsoft.com/office/officeart/2005/8/layout/hierarchy2"/>
    <dgm:cxn modelId="{BC92BBE2-6DAC-452C-B730-1D4D157FA4A9}" type="presParOf" srcId="{493124AE-1942-439B-8895-4174B420FE5F}" destId="{60FE7505-B7A0-4A71-A6E4-F38E6E31785D}" srcOrd="3" destOrd="0" presId="urn:microsoft.com/office/officeart/2005/8/layout/hierarchy2"/>
    <dgm:cxn modelId="{F12C5DBF-D6A7-4625-85D4-85CF033E1271}" type="presParOf" srcId="{60FE7505-B7A0-4A71-A6E4-F38E6E31785D}" destId="{DE6B660D-6307-4FAC-B217-EABDFD1C5D0F}" srcOrd="0" destOrd="0" presId="urn:microsoft.com/office/officeart/2005/8/layout/hierarchy2"/>
    <dgm:cxn modelId="{66B3492C-4FCB-48A5-8CDD-430950C2C1FB}" type="presParOf" srcId="{60FE7505-B7A0-4A71-A6E4-F38E6E31785D}" destId="{B92FE1C3-2CE2-414E-9290-3BC83D457B8A}"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E4A79A-1683-4828-91BC-DE2B07EDB96A}"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463E2690-FBDE-44AA-A704-96056EA5B579}">
      <dgm:prSet phldrT="[Text]"/>
      <dgm:spPr/>
      <dgm:t>
        <a:bodyPr/>
        <a:lstStyle/>
        <a:p>
          <a:r>
            <a:rPr lang="en-US" dirty="0" smtClean="0"/>
            <a:t>R^2</a:t>
          </a:r>
          <a:endParaRPr lang="en-US" dirty="0"/>
        </a:p>
      </dgm:t>
    </dgm:pt>
    <dgm:pt modelId="{E913FDD8-7632-44F7-AB57-479DD37EE9C2}" type="parTrans" cxnId="{0B55D691-0709-4EC7-AE25-290E2D54D457}">
      <dgm:prSet/>
      <dgm:spPr/>
      <dgm:t>
        <a:bodyPr/>
        <a:lstStyle/>
        <a:p>
          <a:endParaRPr lang="en-US"/>
        </a:p>
      </dgm:t>
    </dgm:pt>
    <dgm:pt modelId="{FFFDEE8B-0D06-4A90-B709-01DAFE57C9BD}" type="sibTrans" cxnId="{0B55D691-0709-4EC7-AE25-290E2D54D457}">
      <dgm:prSet/>
      <dgm:spPr/>
      <dgm:t>
        <a:bodyPr/>
        <a:lstStyle/>
        <a:p>
          <a:endParaRPr lang="en-US"/>
        </a:p>
      </dgm:t>
    </dgm:pt>
    <dgm:pt modelId="{F897463C-A542-40C4-8A89-AD6D471417ED}">
      <dgm:prSet phldrT="[Text]"/>
      <dgm:spPr/>
      <dgm:t>
        <a:bodyPr/>
        <a:lstStyle/>
        <a:p>
          <a:r>
            <a:rPr lang="en-US" dirty="0" smtClean="0"/>
            <a:t>F^2</a:t>
          </a:r>
          <a:endParaRPr lang="en-US" dirty="0"/>
        </a:p>
      </dgm:t>
    </dgm:pt>
    <dgm:pt modelId="{EE81733A-7D9A-4F6A-B563-CFA7B7A5A270}" type="parTrans" cxnId="{FC73F809-5CA4-47B1-9327-2BD1FE8F2F2E}">
      <dgm:prSet/>
      <dgm:spPr/>
      <dgm:t>
        <a:bodyPr/>
        <a:lstStyle/>
        <a:p>
          <a:endParaRPr lang="en-US"/>
        </a:p>
      </dgm:t>
    </dgm:pt>
    <dgm:pt modelId="{1B3DA242-03E9-4FB7-9A4B-3D55EB48C521}" type="sibTrans" cxnId="{FC73F809-5CA4-47B1-9327-2BD1FE8F2F2E}">
      <dgm:prSet/>
      <dgm:spPr/>
      <dgm:t>
        <a:bodyPr/>
        <a:lstStyle/>
        <a:p>
          <a:endParaRPr lang="en-US"/>
        </a:p>
      </dgm:t>
    </dgm:pt>
    <dgm:pt modelId="{358D88C0-2BCC-4900-865B-F0FE3082FBA3}">
      <dgm:prSet phldrT="[Text]"/>
      <dgm:spPr/>
      <dgm:t>
        <a:bodyPr/>
        <a:lstStyle/>
        <a:p>
          <a:r>
            <a:rPr lang="en-US" dirty="0" smtClean="0"/>
            <a:t>Q^2</a:t>
          </a:r>
          <a:endParaRPr lang="en-US" dirty="0"/>
        </a:p>
      </dgm:t>
    </dgm:pt>
    <dgm:pt modelId="{A6E08E13-A3AF-4DD8-A4E3-FC20AC5289CA}" type="parTrans" cxnId="{FDE600D3-7291-42BB-A250-353F0DD5C806}">
      <dgm:prSet/>
      <dgm:spPr/>
      <dgm:t>
        <a:bodyPr/>
        <a:lstStyle/>
        <a:p>
          <a:endParaRPr lang="en-US"/>
        </a:p>
      </dgm:t>
    </dgm:pt>
    <dgm:pt modelId="{CFD90F8C-9A75-4A13-9285-63601B949E54}" type="sibTrans" cxnId="{FDE600D3-7291-42BB-A250-353F0DD5C806}">
      <dgm:prSet/>
      <dgm:spPr/>
      <dgm:t>
        <a:bodyPr/>
        <a:lstStyle/>
        <a:p>
          <a:endParaRPr lang="en-US"/>
        </a:p>
      </dgm:t>
    </dgm:pt>
    <dgm:pt modelId="{E586ED40-B574-4972-80D5-CF3BCD0FF4CC}">
      <dgm:prSet phldrT="[Text]"/>
      <dgm:spPr/>
      <dgm:t>
        <a:bodyPr/>
        <a:lstStyle/>
        <a:p>
          <a:r>
            <a:rPr lang="en-US" dirty="0" smtClean="0"/>
            <a:t>GoF</a:t>
          </a:r>
          <a:endParaRPr lang="en-US" dirty="0"/>
        </a:p>
      </dgm:t>
    </dgm:pt>
    <dgm:pt modelId="{EB4C74B7-3FFF-4A5E-90D6-2FA2EAF7D5D5}" type="parTrans" cxnId="{610B1B5D-4247-40FD-8931-DC9021A022C2}">
      <dgm:prSet/>
      <dgm:spPr/>
      <dgm:t>
        <a:bodyPr/>
        <a:lstStyle/>
        <a:p>
          <a:endParaRPr lang="en-US"/>
        </a:p>
      </dgm:t>
    </dgm:pt>
    <dgm:pt modelId="{90C80D54-F0C4-4EC7-86DC-DE012F9D1B14}" type="sibTrans" cxnId="{610B1B5D-4247-40FD-8931-DC9021A022C2}">
      <dgm:prSet/>
      <dgm:spPr/>
      <dgm:t>
        <a:bodyPr/>
        <a:lstStyle/>
        <a:p>
          <a:endParaRPr lang="en-US"/>
        </a:p>
      </dgm:t>
    </dgm:pt>
    <dgm:pt modelId="{481C9E16-FD58-46CF-B3E3-B9FA58F31818}">
      <dgm:prSet phldrT="[Text]"/>
      <dgm:spPr/>
      <dgm:t>
        <a:bodyPr/>
        <a:lstStyle/>
        <a:p>
          <a:r>
            <a:rPr lang="en-US" dirty="0" smtClean="0"/>
            <a:t>H</a:t>
          </a:r>
          <a:r>
            <a:rPr lang="en-US" dirty="0" smtClean="0">
              <a:latin typeface="Calibri" panose="020F0502020204030204" pitchFamily="34" charset="0"/>
              <a:cs typeface="Calibri" panose="020F0502020204030204" pitchFamily="34" charset="0"/>
            </a:rPr>
            <a:t>°</a:t>
          </a:r>
          <a:endParaRPr lang="en-US" dirty="0"/>
        </a:p>
      </dgm:t>
    </dgm:pt>
    <dgm:pt modelId="{42648B33-F8B7-42C4-9D48-072191325481}" type="parTrans" cxnId="{831EF0F1-1728-4B61-98B5-EC6D6CE83100}">
      <dgm:prSet/>
      <dgm:spPr/>
      <dgm:t>
        <a:bodyPr/>
        <a:lstStyle/>
        <a:p>
          <a:endParaRPr lang="en-US"/>
        </a:p>
      </dgm:t>
    </dgm:pt>
    <dgm:pt modelId="{67596435-CF76-4359-9358-FFADD112FF1E}" type="sibTrans" cxnId="{831EF0F1-1728-4B61-98B5-EC6D6CE83100}">
      <dgm:prSet/>
      <dgm:spPr/>
      <dgm:t>
        <a:bodyPr/>
        <a:lstStyle/>
        <a:p>
          <a:endParaRPr lang="en-US"/>
        </a:p>
      </dgm:t>
    </dgm:pt>
    <dgm:pt modelId="{48F93171-A9DD-4DBF-AAD1-F038156BF769}" type="pres">
      <dgm:prSet presAssocID="{14E4A79A-1683-4828-91BC-DE2B07EDB96A}" presName="diagram" presStyleCnt="0">
        <dgm:presLayoutVars>
          <dgm:dir/>
          <dgm:resizeHandles val="exact"/>
        </dgm:presLayoutVars>
      </dgm:prSet>
      <dgm:spPr/>
      <dgm:t>
        <a:bodyPr/>
        <a:lstStyle/>
        <a:p>
          <a:endParaRPr lang="en-US"/>
        </a:p>
      </dgm:t>
    </dgm:pt>
    <dgm:pt modelId="{E4A1B068-687F-43B8-A750-15F9E9A51C76}" type="pres">
      <dgm:prSet presAssocID="{463E2690-FBDE-44AA-A704-96056EA5B579}" presName="node" presStyleLbl="node1" presStyleIdx="0" presStyleCnt="5">
        <dgm:presLayoutVars>
          <dgm:bulletEnabled val="1"/>
        </dgm:presLayoutVars>
      </dgm:prSet>
      <dgm:spPr/>
      <dgm:t>
        <a:bodyPr/>
        <a:lstStyle/>
        <a:p>
          <a:endParaRPr lang="en-US"/>
        </a:p>
      </dgm:t>
    </dgm:pt>
    <dgm:pt modelId="{7DC0F00B-D918-4BDC-96C6-C700D6D4349A}" type="pres">
      <dgm:prSet presAssocID="{FFFDEE8B-0D06-4A90-B709-01DAFE57C9BD}" presName="sibTrans" presStyleCnt="0"/>
      <dgm:spPr/>
    </dgm:pt>
    <dgm:pt modelId="{129665CA-D995-42FC-BD90-4050A47A11C0}" type="pres">
      <dgm:prSet presAssocID="{F897463C-A542-40C4-8A89-AD6D471417ED}" presName="node" presStyleLbl="node1" presStyleIdx="1" presStyleCnt="5">
        <dgm:presLayoutVars>
          <dgm:bulletEnabled val="1"/>
        </dgm:presLayoutVars>
      </dgm:prSet>
      <dgm:spPr/>
      <dgm:t>
        <a:bodyPr/>
        <a:lstStyle/>
        <a:p>
          <a:endParaRPr lang="en-US"/>
        </a:p>
      </dgm:t>
    </dgm:pt>
    <dgm:pt modelId="{5D316774-5C7D-4A4B-B08B-90D51639A0D1}" type="pres">
      <dgm:prSet presAssocID="{1B3DA242-03E9-4FB7-9A4B-3D55EB48C521}" presName="sibTrans" presStyleCnt="0"/>
      <dgm:spPr/>
    </dgm:pt>
    <dgm:pt modelId="{6B572B34-D306-4AC6-90EB-A3D0C5398FE7}" type="pres">
      <dgm:prSet presAssocID="{358D88C0-2BCC-4900-865B-F0FE3082FBA3}" presName="node" presStyleLbl="node1" presStyleIdx="2" presStyleCnt="5">
        <dgm:presLayoutVars>
          <dgm:bulletEnabled val="1"/>
        </dgm:presLayoutVars>
      </dgm:prSet>
      <dgm:spPr/>
      <dgm:t>
        <a:bodyPr/>
        <a:lstStyle/>
        <a:p>
          <a:endParaRPr lang="en-US"/>
        </a:p>
      </dgm:t>
    </dgm:pt>
    <dgm:pt modelId="{01BCF057-9353-4609-86FA-25EEF1C6B1FC}" type="pres">
      <dgm:prSet presAssocID="{CFD90F8C-9A75-4A13-9285-63601B949E54}" presName="sibTrans" presStyleCnt="0"/>
      <dgm:spPr/>
    </dgm:pt>
    <dgm:pt modelId="{1D68C63E-AB6E-4DAF-990F-1170DE3B461B}" type="pres">
      <dgm:prSet presAssocID="{E586ED40-B574-4972-80D5-CF3BCD0FF4CC}" presName="node" presStyleLbl="node1" presStyleIdx="3" presStyleCnt="5">
        <dgm:presLayoutVars>
          <dgm:bulletEnabled val="1"/>
        </dgm:presLayoutVars>
      </dgm:prSet>
      <dgm:spPr/>
      <dgm:t>
        <a:bodyPr/>
        <a:lstStyle/>
        <a:p>
          <a:endParaRPr lang="en-US"/>
        </a:p>
      </dgm:t>
    </dgm:pt>
    <dgm:pt modelId="{D7799501-628A-4D6F-9426-4B0778994F42}" type="pres">
      <dgm:prSet presAssocID="{90C80D54-F0C4-4EC7-86DC-DE012F9D1B14}" presName="sibTrans" presStyleCnt="0"/>
      <dgm:spPr/>
    </dgm:pt>
    <dgm:pt modelId="{2A16FB10-F1F5-4EC2-A4F4-8A885FC558A7}" type="pres">
      <dgm:prSet presAssocID="{481C9E16-FD58-46CF-B3E3-B9FA58F31818}" presName="node" presStyleLbl="node1" presStyleIdx="4" presStyleCnt="5">
        <dgm:presLayoutVars>
          <dgm:bulletEnabled val="1"/>
        </dgm:presLayoutVars>
      </dgm:prSet>
      <dgm:spPr/>
      <dgm:t>
        <a:bodyPr/>
        <a:lstStyle/>
        <a:p>
          <a:endParaRPr lang="en-US"/>
        </a:p>
      </dgm:t>
    </dgm:pt>
  </dgm:ptLst>
  <dgm:cxnLst>
    <dgm:cxn modelId="{FDE600D3-7291-42BB-A250-353F0DD5C806}" srcId="{14E4A79A-1683-4828-91BC-DE2B07EDB96A}" destId="{358D88C0-2BCC-4900-865B-F0FE3082FBA3}" srcOrd="2" destOrd="0" parTransId="{A6E08E13-A3AF-4DD8-A4E3-FC20AC5289CA}" sibTransId="{CFD90F8C-9A75-4A13-9285-63601B949E54}"/>
    <dgm:cxn modelId="{3122FC0B-6F65-4C4B-B3BB-867EBBDCCB9D}" type="presOf" srcId="{481C9E16-FD58-46CF-B3E3-B9FA58F31818}" destId="{2A16FB10-F1F5-4EC2-A4F4-8A885FC558A7}" srcOrd="0" destOrd="0" presId="urn:microsoft.com/office/officeart/2005/8/layout/default"/>
    <dgm:cxn modelId="{7B9A64FF-A1B0-450A-9BE4-39C2BD27B566}" type="presOf" srcId="{F897463C-A542-40C4-8A89-AD6D471417ED}" destId="{129665CA-D995-42FC-BD90-4050A47A11C0}" srcOrd="0" destOrd="0" presId="urn:microsoft.com/office/officeart/2005/8/layout/default"/>
    <dgm:cxn modelId="{831EF0F1-1728-4B61-98B5-EC6D6CE83100}" srcId="{14E4A79A-1683-4828-91BC-DE2B07EDB96A}" destId="{481C9E16-FD58-46CF-B3E3-B9FA58F31818}" srcOrd="4" destOrd="0" parTransId="{42648B33-F8B7-42C4-9D48-072191325481}" sibTransId="{67596435-CF76-4359-9358-FFADD112FF1E}"/>
    <dgm:cxn modelId="{247800C7-5AB1-4836-B0B5-16E71B900D87}" type="presOf" srcId="{358D88C0-2BCC-4900-865B-F0FE3082FBA3}" destId="{6B572B34-D306-4AC6-90EB-A3D0C5398FE7}" srcOrd="0" destOrd="0" presId="urn:microsoft.com/office/officeart/2005/8/layout/default"/>
    <dgm:cxn modelId="{EC948055-DCDF-44E4-8215-2F74DD066546}" type="presOf" srcId="{14E4A79A-1683-4828-91BC-DE2B07EDB96A}" destId="{48F93171-A9DD-4DBF-AAD1-F038156BF769}" srcOrd="0" destOrd="0" presId="urn:microsoft.com/office/officeart/2005/8/layout/default"/>
    <dgm:cxn modelId="{35D85D0F-2EF3-4227-81A1-80167282BF4F}" type="presOf" srcId="{E586ED40-B574-4972-80D5-CF3BCD0FF4CC}" destId="{1D68C63E-AB6E-4DAF-990F-1170DE3B461B}" srcOrd="0" destOrd="0" presId="urn:microsoft.com/office/officeart/2005/8/layout/default"/>
    <dgm:cxn modelId="{FC73F809-5CA4-47B1-9327-2BD1FE8F2F2E}" srcId="{14E4A79A-1683-4828-91BC-DE2B07EDB96A}" destId="{F897463C-A542-40C4-8A89-AD6D471417ED}" srcOrd="1" destOrd="0" parTransId="{EE81733A-7D9A-4F6A-B563-CFA7B7A5A270}" sibTransId="{1B3DA242-03E9-4FB7-9A4B-3D55EB48C521}"/>
    <dgm:cxn modelId="{3996EC34-4FA7-442C-AFA9-2D7968E26DD8}" type="presOf" srcId="{463E2690-FBDE-44AA-A704-96056EA5B579}" destId="{E4A1B068-687F-43B8-A750-15F9E9A51C76}" srcOrd="0" destOrd="0" presId="urn:microsoft.com/office/officeart/2005/8/layout/default"/>
    <dgm:cxn modelId="{610B1B5D-4247-40FD-8931-DC9021A022C2}" srcId="{14E4A79A-1683-4828-91BC-DE2B07EDB96A}" destId="{E586ED40-B574-4972-80D5-CF3BCD0FF4CC}" srcOrd="3" destOrd="0" parTransId="{EB4C74B7-3FFF-4A5E-90D6-2FA2EAF7D5D5}" sibTransId="{90C80D54-F0C4-4EC7-86DC-DE012F9D1B14}"/>
    <dgm:cxn modelId="{0B55D691-0709-4EC7-AE25-290E2D54D457}" srcId="{14E4A79A-1683-4828-91BC-DE2B07EDB96A}" destId="{463E2690-FBDE-44AA-A704-96056EA5B579}" srcOrd="0" destOrd="0" parTransId="{E913FDD8-7632-44F7-AB57-479DD37EE9C2}" sibTransId="{FFFDEE8B-0D06-4A90-B709-01DAFE57C9BD}"/>
    <dgm:cxn modelId="{A60731A5-D469-42C4-9FD7-219D652A04EA}" type="presParOf" srcId="{48F93171-A9DD-4DBF-AAD1-F038156BF769}" destId="{E4A1B068-687F-43B8-A750-15F9E9A51C76}" srcOrd="0" destOrd="0" presId="urn:microsoft.com/office/officeart/2005/8/layout/default"/>
    <dgm:cxn modelId="{1307C263-45E0-4F67-B2CE-B4812DE7D72D}" type="presParOf" srcId="{48F93171-A9DD-4DBF-AAD1-F038156BF769}" destId="{7DC0F00B-D918-4BDC-96C6-C700D6D4349A}" srcOrd="1" destOrd="0" presId="urn:microsoft.com/office/officeart/2005/8/layout/default"/>
    <dgm:cxn modelId="{0917F61F-9976-411F-924F-7D34A7CF5A05}" type="presParOf" srcId="{48F93171-A9DD-4DBF-AAD1-F038156BF769}" destId="{129665CA-D995-42FC-BD90-4050A47A11C0}" srcOrd="2" destOrd="0" presId="urn:microsoft.com/office/officeart/2005/8/layout/default"/>
    <dgm:cxn modelId="{E8E57217-67C0-48DC-893A-CEE487A34A61}" type="presParOf" srcId="{48F93171-A9DD-4DBF-AAD1-F038156BF769}" destId="{5D316774-5C7D-4A4B-B08B-90D51639A0D1}" srcOrd="3" destOrd="0" presId="urn:microsoft.com/office/officeart/2005/8/layout/default"/>
    <dgm:cxn modelId="{003525F8-33B9-4630-923E-6A0ABAFBAD69}" type="presParOf" srcId="{48F93171-A9DD-4DBF-AAD1-F038156BF769}" destId="{6B572B34-D306-4AC6-90EB-A3D0C5398FE7}" srcOrd="4" destOrd="0" presId="urn:microsoft.com/office/officeart/2005/8/layout/default"/>
    <dgm:cxn modelId="{3BA25F01-264E-4694-9068-D15EE10ACBEA}" type="presParOf" srcId="{48F93171-A9DD-4DBF-AAD1-F038156BF769}" destId="{01BCF057-9353-4609-86FA-25EEF1C6B1FC}" srcOrd="5" destOrd="0" presId="urn:microsoft.com/office/officeart/2005/8/layout/default"/>
    <dgm:cxn modelId="{A329E3DD-3E41-4460-B6BE-A8C69BA83570}" type="presParOf" srcId="{48F93171-A9DD-4DBF-AAD1-F038156BF769}" destId="{1D68C63E-AB6E-4DAF-990F-1170DE3B461B}" srcOrd="6" destOrd="0" presId="urn:microsoft.com/office/officeart/2005/8/layout/default"/>
    <dgm:cxn modelId="{74DE485F-88C7-472D-817A-C418DAD6047D}" type="presParOf" srcId="{48F93171-A9DD-4DBF-AAD1-F038156BF769}" destId="{D7799501-628A-4D6F-9426-4B0778994F42}" srcOrd="7" destOrd="0" presId="urn:microsoft.com/office/officeart/2005/8/layout/default"/>
    <dgm:cxn modelId="{01ACC4A4-5799-4476-911E-7CA3D8FF39BD}" type="presParOf" srcId="{48F93171-A9DD-4DBF-AAD1-F038156BF769}" destId="{2A16FB10-F1F5-4EC2-A4F4-8A885FC558A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1708D-4E24-4F1F-A07B-70418CF16682}">
      <dsp:nvSpPr>
        <dsp:cNvPr id="0" name=""/>
        <dsp:cNvSpPr/>
      </dsp:nvSpPr>
      <dsp:spPr>
        <a:xfrm>
          <a:off x="-5777827" y="-884861"/>
          <a:ext cx="6882872" cy="6882872"/>
        </a:xfrm>
        <a:prstGeom prst="blockArc">
          <a:avLst>
            <a:gd name="adj1" fmla="val 18900000"/>
            <a:gd name="adj2" fmla="val 2700000"/>
            <a:gd name="adj3" fmla="val 314"/>
          </a:avLst>
        </a:prstGeom>
        <a:no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8BB3973-4867-441A-BD8C-A349E1DCC54B}">
      <dsp:nvSpPr>
        <dsp:cNvPr id="0" name=""/>
        <dsp:cNvSpPr/>
      </dsp:nvSpPr>
      <dsp:spPr>
        <a:xfrm>
          <a:off x="358687" y="232443"/>
          <a:ext cx="7370852" cy="464682"/>
        </a:xfrm>
        <a:prstGeom prst="rect">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Introduction &amp; </a:t>
          </a:r>
          <a:r>
            <a:rPr lang="en-US" sz="2400" kern="1200" dirty="0" smtClean="0">
              <a:latin typeface="+mj-lt"/>
              <a:cs typeface="Arial" panose="020B0604020202020204" pitchFamily="34" charset="0"/>
            </a:rPr>
            <a:t>Objectives</a:t>
          </a:r>
          <a:endParaRPr lang="en-US" sz="2400" kern="1200" dirty="0"/>
        </a:p>
      </dsp:txBody>
      <dsp:txXfrm>
        <a:off x="358687" y="232443"/>
        <a:ext cx="7370852" cy="464682"/>
      </dsp:txXfrm>
    </dsp:sp>
    <dsp:sp modelId="{BD78ED14-05BA-4AB8-BAB1-8D5B81D9D183}">
      <dsp:nvSpPr>
        <dsp:cNvPr id="0" name=""/>
        <dsp:cNvSpPr/>
      </dsp:nvSpPr>
      <dsp:spPr>
        <a:xfrm>
          <a:off x="68260" y="174358"/>
          <a:ext cx="580853" cy="580853"/>
        </a:xfrm>
        <a:prstGeom prst="ellipse">
          <a:avLst/>
        </a:prstGeom>
        <a:solidFill>
          <a:schemeClr val="lt1">
            <a:hueOff val="0"/>
            <a:satOff val="0"/>
            <a:lumOff val="0"/>
            <a:alphaOff val="0"/>
          </a:schemeClr>
        </a:solidFill>
        <a:ln w="12700" cap="flat" cmpd="sng" algn="ctr">
          <a:solidFill>
            <a:schemeClr val="accent2">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365DEB-ED16-4792-B84E-9755EBB62198}">
      <dsp:nvSpPr>
        <dsp:cNvPr id="0" name=""/>
        <dsp:cNvSpPr/>
      </dsp:nvSpPr>
      <dsp:spPr>
        <a:xfrm>
          <a:off x="779499" y="929877"/>
          <a:ext cx="6950039" cy="464682"/>
        </a:xfrm>
        <a:prstGeom prst="rect">
          <a:avLst/>
        </a:prstGeom>
        <a:solidFill>
          <a:schemeClr val="accent2">
            <a:shade val="50000"/>
            <a:hueOff val="93725"/>
            <a:satOff val="2229"/>
            <a:lumOff val="121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Theoretical frameworks &amp; </a:t>
          </a:r>
          <a:r>
            <a:rPr lang="en-US" sz="2400" kern="1200" cap="none" dirty="0" smtClean="0"/>
            <a:t>Framework</a:t>
          </a:r>
          <a:endParaRPr lang="en-US" sz="2400" kern="1200" dirty="0"/>
        </a:p>
      </dsp:txBody>
      <dsp:txXfrm>
        <a:off x="779499" y="929877"/>
        <a:ext cx="6950039" cy="464682"/>
      </dsp:txXfrm>
    </dsp:sp>
    <dsp:sp modelId="{BFAA1BD5-D1E6-400E-8B67-6D4F630E44B6}">
      <dsp:nvSpPr>
        <dsp:cNvPr id="0" name=""/>
        <dsp:cNvSpPr/>
      </dsp:nvSpPr>
      <dsp:spPr>
        <a:xfrm>
          <a:off x="489072" y="871791"/>
          <a:ext cx="580853" cy="580853"/>
        </a:xfrm>
        <a:prstGeom prst="ellipse">
          <a:avLst/>
        </a:prstGeom>
        <a:solidFill>
          <a:schemeClr val="lt1">
            <a:hueOff val="0"/>
            <a:satOff val="0"/>
            <a:lumOff val="0"/>
            <a:alphaOff val="0"/>
          </a:schemeClr>
        </a:solidFill>
        <a:ln w="12700" cap="flat" cmpd="sng" algn="ctr">
          <a:solidFill>
            <a:schemeClr val="accent2">
              <a:shade val="50000"/>
              <a:hueOff val="85373"/>
              <a:satOff val="2536"/>
              <a:lumOff val="11127"/>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DD00CF-A9AC-4F03-ADC5-B44F69ED24E7}">
      <dsp:nvSpPr>
        <dsp:cNvPr id="0" name=""/>
        <dsp:cNvSpPr/>
      </dsp:nvSpPr>
      <dsp:spPr>
        <a:xfrm>
          <a:off x="1010102" y="1626799"/>
          <a:ext cx="6719436" cy="464682"/>
        </a:xfrm>
        <a:prstGeom prst="rect">
          <a:avLst/>
        </a:prstGeom>
        <a:solidFill>
          <a:schemeClr val="accent2">
            <a:shade val="50000"/>
            <a:hueOff val="187450"/>
            <a:satOff val="4457"/>
            <a:lumOff val="2431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Methodology</a:t>
          </a:r>
          <a:endParaRPr lang="en-US" sz="2400" kern="1200" dirty="0"/>
        </a:p>
      </dsp:txBody>
      <dsp:txXfrm>
        <a:off x="1010102" y="1626799"/>
        <a:ext cx="6719436" cy="464682"/>
      </dsp:txXfrm>
    </dsp:sp>
    <dsp:sp modelId="{D32094C9-3388-4EE3-885A-295064E274B6}">
      <dsp:nvSpPr>
        <dsp:cNvPr id="0" name=""/>
        <dsp:cNvSpPr/>
      </dsp:nvSpPr>
      <dsp:spPr>
        <a:xfrm>
          <a:off x="719675" y="1568714"/>
          <a:ext cx="580853" cy="580853"/>
        </a:xfrm>
        <a:prstGeom prst="ellipse">
          <a:avLst/>
        </a:prstGeom>
        <a:solidFill>
          <a:schemeClr val="lt1">
            <a:hueOff val="0"/>
            <a:satOff val="0"/>
            <a:lumOff val="0"/>
            <a:alphaOff val="0"/>
          </a:schemeClr>
        </a:solidFill>
        <a:ln w="12700" cap="flat" cmpd="sng" algn="ctr">
          <a:solidFill>
            <a:schemeClr val="accent2">
              <a:shade val="50000"/>
              <a:hueOff val="170746"/>
              <a:satOff val="5072"/>
              <a:lumOff val="22254"/>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B49CA8-AFFD-4520-BDBB-C22A099AC083}">
      <dsp:nvSpPr>
        <dsp:cNvPr id="0" name=""/>
        <dsp:cNvSpPr/>
      </dsp:nvSpPr>
      <dsp:spPr>
        <a:xfrm>
          <a:off x="1083731" y="2324233"/>
          <a:ext cx="6645807" cy="464682"/>
        </a:xfrm>
        <a:prstGeom prst="rect">
          <a:avLst/>
        </a:prstGeom>
        <a:solidFill>
          <a:schemeClr val="accent2">
            <a:shade val="50000"/>
            <a:hueOff val="281175"/>
            <a:satOff val="6686"/>
            <a:lumOff val="364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Interviews &amp; Questionnaires analysis</a:t>
          </a:r>
          <a:endParaRPr lang="en-US" sz="2400" kern="1200" dirty="0"/>
        </a:p>
      </dsp:txBody>
      <dsp:txXfrm>
        <a:off x="1083731" y="2324233"/>
        <a:ext cx="6645807" cy="464682"/>
      </dsp:txXfrm>
    </dsp:sp>
    <dsp:sp modelId="{D04070F3-8FB6-4C4C-B7AC-6539C4ED424F}">
      <dsp:nvSpPr>
        <dsp:cNvPr id="0" name=""/>
        <dsp:cNvSpPr/>
      </dsp:nvSpPr>
      <dsp:spPr>
        <a:xfrm>
          <a:off x="793305" y="2266147"/>
          <a:ext cx="580853" cy="580853"/>
        </a:xfrm>
        <a:prstGeom prst="ellipse">
          <a:avLst/>
        </a:prstGeom>
        <a:solidFill>
          <a:schemeClr val="lt1">
            <a:hueOff val="0"/>
            <a:satOff val="0"/>
            <a:lumOff val="0"/>
            <a:alphaOff val="0"/>
          </a:schemeClr>
        </a:solidFill>
        <a:ln w="12700" cap="flat" cmpd="sng" algn="ctr">
          <a:solidFill>
            <a:schemeClr val="accent2">
              <a:shade val="50000"/>
              <a:hueOff val="256119"/>
              <a:satOff val="7608"/>
              <a:lumOff val="333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5B11B3-E3F0-4AA1-BFB7-C24970E59F52}">
      <dsp:nvSpPr>
        <dsp:cNvPr id="0" name=""/>
        <dsp:cNvSpPr/>
      </dsp:nvSpPr>
      <dsp:spPr>
        <a:xfrm>
          <a:off x="1010102" y="3021666"/>
          <a:ext cx="6719436" cy="464682"/>
        </a:xfrm>
        <a:prstGeom prst="rect">
          <a:avLst/>
        </a:prstGeom>
        <a:solidFill>
          <a:schemeClr val="accent2">
            <a:shade val="50000"/>
            <a:hueOff val="281175"/>
            <a:satOff val="6686"/>
            <a:lumOff val="364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Discussions &amp; Conclusions</a:t>
          </a:r>
          <a:endParaRPr lang="en-US" sz="2400" kern="1200" dirty="0"/>
        </a:p>
      </dsp:txBody>
      <dsp:txXfrm>
        <a:off x="1010102" y="3021666"/>
        <a:ext cx="6719436" cy="464682"/>
      </dsp:txXfrm>
    </dsp:sp>
    <dsp:sp modelId="{94E82B31-42B7-4042-9E88-75941E4FD3AA}">
      <dsp:nvSpPr>
        <dsp:cNvPr id="0" name=""/>
        <dsp:cNvSpPr/>
      </dsp:nvSpPr>
      <dsp:spPr>
        <a:xfrm>
          <a:off x="719675" y="2963581"/>
          <a:ext cx="580853" cy="580853"/>
        </a:xfrm>
        <a:prstGeom prst="ellipse">
          <a:avLst/>
        </a:prstGeom>
        <a:solidFill>
          <a:schemeClr val="lt1">
            <a:hueOff val="0"/>
            <a:satOff val="0"/>
            <a:lumOff val="0"/>
            <a:alphaOff val="0"/>
          </a:schemeClr>
        </a:solidFill>
        <a:ln w="12700" cap="flat" cmpd="sng" algn="ctr">
          <a:solidFill>
            <a:schemeClr val="accent2">
              <a:shade val="50000"/>
              <a:hueOff val="256119"/>
              <a:satOff val="7608"/>
              <a:lumOff val="333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F9161D-E01A-4473-BF2A-049B086A7D43}">
      <dsp:nvSpPr>
        <dsp:cNvPr id="0" name=""/>
        <dsp:cNvSpPr/>
      </dsp:nvSpPr>
      <dsp:spPr>
        <a:xfrm>
          <a:off x="779499" y="3718588"/>
          <a:ext cx="6950039" cy="464682"/>
        </a:xfrm>
        <a:prstGeom prst="rect">
          <a:avLst/>
        </a:prstGeom>
        <a:solidFill>
          <a:schemeClr val="accent2">
            <a:shade val="50000"/>
            <a:hueOff val="187450"/>
            <a:satOff val="4457"/>
            <a:lumOff val="2431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a:t>Recommendations</a:t>
          </a:r>
        </a:p>
      </dsp:txBody>
      <dsp:txXfrm>
        <a:off x="779499" y="3718588"/>
        <a:ext cx="6950039" cy="464682"/>
      </dsp:txXfrm>
    </dsp:sp>
    <dsp:sp modelId="{A75EA18C-37D6-45F4-A7B9-790C921969B0}">
      <dsp:nvSpPr>
        <dsp:cNvPr id="0" name=""/>
        <dsp:cNvSpPr/>
      </dsp:nvSpPr>
      <dsp:spPr>
        <a:xfrm>
          <a:off x="489072" y="3660503"/>
          <a:ext cx="580853" cy="580853"/>
        </a:xfrm>
        <a:prstGeom prst="ellipse">
          <a:avLst/>
        </a:prstGeom>
        <a:solidFill>
          <a:schemeClr val="lt1">
            <a:hueOff val="0"/>
            <a:satOff val="0"/>
            <a:lumOff val="0"/>
            <a:alphaOff val="0"/>
          </a:schemeClr>
        </a:solidFill>
        <a:ln w="12700" cap="flat" cmpd="sng" algn="ctr">
          <a:solidFill>
            <a:schemeClr val="accent2">
              <a:shade val="50000"/>
              <a:hueOff val="170746"/>
              <a:satOff val="5072"/>
              <a:lumOff val="22254"/>
              <a:alphaOff val="0"/>
            </a:schemeClr>
          </a:solidFill>
          <a:prstDash val="solid"/>
          <a:miter lim="800000"/>
        </a:ln>
        <a:effectLst/>
      </dsp:spPr>
      <dsp:style>
        <a:lnRef idx="2">
          <a:scrgbClr r="0" g="0" b="0"/>
        </a:lnRef>
        <a:fillRef idx="1">
          <a:scrgbClr r="0" g="0" b="0"/>
        </a:fillRef>
        <a:effectRef idx="0">
          <a:scrgbClr r="0" g="0" b="0"/>
        </a:effectRef>
        <a:fontRef idx="minor"/>
      </dsp:style>
    </dsp:sp>
    <dsp:sp modelId="{9C56B03C-3848-4584-9DF4-B7F33586C6C5}">
      <dsp:nvSpPr>
        <dsp:cNvPr id="0" name=""/>
        <dsp:cNvSpPr/>
      </dsp:nvSpPr>
      <dsp:spPr>
        <a:xfrm>
          <a:off x="358687" y="4416022"/>
          <a:ext cx="7370852" cy="464682"/>
        </a:xfrm>
        <a:prstGeom prst="rect">
          <a:avLst/>
        </a:prstGeom>
        <a:solidFill>
          <a:schemeClr val="accent2">
            <a:shade val="50000"/>
            <a:hueOff val="93725"/>
            <a:satOff val="2229"/>
            <a:lumOff val="121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842" tIns="60960" rIns="60960" bIns="60960" numCol="1" spcCol="1270" anchor="ctr" anchorCtr="0">
          <a:noAutofit/>
        </a:bodyPr>
        <a:lstStyle/>
        <a:p>
          <a:pPr lvl="0" algn="l" defTabSz="1066800">
            <a:lnSpc>
              <a:spcPct val="90000"/>
            </a:lnSpc>
            <a:spcBef>
              <a:spcPct val="0"/>
            </a:spcBef>
            <a:spcAft>
              <a:spcPct val="35000"/>
            </a:spcAft>
          </a:pPr>
          <a:r>
            <a:rPr lang="en-US" sz="2400" kern="1200" dirty="0"/>
            <a:t>Research limitations &amp; Future research directions</a:t>
          </a:r>
        </a:p>
      </dsp:txBody>
      <dsp:txXfrm>
        <a:off x="358687" y="4416022"/>
        <a:ext cx="7370852" cy="464682"/>
      </dsp:txXfrm>
    </dsp:sp>
    <dsp:sp modelId="{FF3D4A3B-4896-4499-A8BF-CC4A3142E343}">
      <dsp:nvSpPr>
        <dsp:cNvPr id="0" name=""/>
        <dsp:cNvSpPr/>
      </dsp:nvSpPr>
      <dsp:spPr>
        <a:xfrm>
          <a:off x="68260" y="4357936"/>
          <a:ext cx="580853" cy="580853"/>
        </a:xfrm>
        <a:prstGeom prst="ellipse">
          <a:avLst/>
        </a:prstGeom>
        <a:solidFill>
          <a:schemeClr val="lt1">
            <a:hueOff val="0"/>
            <a:satOff val="0"/>
            <a:lumOff val="0"/>
            <a:alphaOff val="0"/>
          </a:schemeClr>
        </a:solidFill>
        <a:ln w="12700" cap="flat" cmpd="sng" algn="ctr">
          <a:solidFill>
            <a:schemeClr val="accent2">
              <a:shade val="50000"/>
              <a:hueOff val="85373"/>
              <a:satOff val="2536"/>
              <a:lumOff val="11127"/>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3B596-D3D6-4EDA-A2D3-BC43157853A4}">
      <dsp:nvSpPr>
        <dsp:cNvPr id="0" name=""/>
        <dsp:cNvSpPr/>
      </dsp:nvSpPr>
      <dsp:spPr>
        <a:xfrm>
          <a:off x="2275681" y="2264568"/>
          <a:ext cx="2767806" cy="2767806"/>
        </a:xfrm>
        <a:prstGeom prst="gear9">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en-US" sz="4500" kern="1200" dirty="0" smtClean="0"/>
            <a:t>TQM</a:t>
          </a:r>
          <a:endParaRPr lang="en-US" sz="4500" kern="1200" dirty="0"/>
        </a:p>
      </dsp:txBody>
      <dsp:txXfrm>
        <a:off x="2832133" y="2912913"/>
        <a:ext cx="1654902" cy="1422710"/>
      </dsp:txXfrm>
    </dsp:sp>
    <dsp:sp modelId="{092AE240-2C56-461B-90F2-4F4B1D07FBE8}">
      <dsp:nvSpPr>
        <dsp:cNvPr id="0" name=""/>
        <dsp:cNvSpPr/>
      </dsp:nvSpPr>
      <dsp:spPr>
        <a:xfrm>
          <a:off x="665321" y="1610360"/>
          <a:ext cx="2012950" cy="2012950"/>
        </a:xfrm>
        <a:prstGeom prst="gear6">
          <a:avLst/>
        </a:prstGeom>
        <a:solidFill>
          <a:schemeClr val="accent1">
            <a:shade val="80000"/>
            <a:hueOff val="131939"/>
            <a:satOff val="-5896"/>
            <a:lumOff val="136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en-US" sz="4500" kern="1200" dirty="0" smtClean="0"/>
            <a:t>CSR</a:t>
          </a:r>
          <a:endParaRPr lang="en-US" sz="4500" kern="1200" dirty="0"/>
        </a:p>
      </dsp:txBody>
      <dsp:txXfrm>
        <a:off x="1172087" y="2120189"/>
        <a:ext cx="999418" cy="993292"/>
      </dsp:txXfrm>
    </dsp:sp>
    <dsp:sp modelId="{824AA736-7FB2-4398-A1D7-68504935D5EB}">
      <dsp:nvSpPr>
        <dsp:cNvPr id="0" name=""/>
        <dsp:cNvSpPr/>
      </dsp:nvSpPr>
      <dsp:spPr>
        <a:xfrm rot="20700000">
          <a:off x="1792778" y="221629"/>
          <a:ext cx="1972280" cy="1972280"/>
        </a:xfrm>
        <a:prstGeom prst="gear6">
          <a:avLst/>
        </a:prstGeom>
        <a:solidFill>
          <a:schemeClr val="accent1">
            <a:shade val="80000"/>
            <a:hueOff val="263879"/>
            <a:satOff val="-11792"/>
            <a:lumOff val="273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en-US" sz="4500" kern="1200" dirty="0" smtClean="0"/>
            <a:t>CS</a:t>
          </a:r>
          <a:endParaRPr lang="en-US" sz="4500" kern="1200" dirty="0"/>
        </a:p>
      </dsp:txBody>
      <dsp:txXfrm rot="-20700000">
        <a:off x="2225357" y="654208"/>
        <a:ext cx="1107122" cy="1107122"/>
      </dsp:txXfrm>
    </dsp:sp>
    <dsp:sp modelId="{9F15B558-6979-489E-94E6-6820A2315E24}">
      <dsp:nvSpPr>
        <dsp:cNvPr id="0" name=""/>
        <dsp:cNvSpPr/>
      </dsp:nvSpPr>
      <dsp:spPr>
        <a:xfrm>
          <a:off x="2072165" y="1841596"/>
          <a:ext cx="3542792" cy="3542792"/>
        </a:xfrm>
        <a:prstGeom prst="circularArrow">
          <a:avLst>
            <a:gd name="adj1" fmla="val 4687"/>
            <a:gd name="adj2" fmla="val 299029"/>
            <a:gd name="adj3" fmla="val 2533101"/>
            <a:gd name="adj4" fmla="val 15825265"/>
            <a:gd name="adj5" fmla="val 5469"/>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BCB3F2-56B8-48A6-9ED4-1586EF1B313D}">
      <dsp:nvSpPr>
        <dsp:cNvPr id="0" name=""/>
        <dsp:cNvSpPr/>
      </dsp:nvSpPr>
      <dsp:spPr>
        <a:xfrm>
          <a:off x="308831" y="1161373"/>
          <a:ext cx="2574059" cy="2574059"/>
        </a:xfrm>
        <a:prstGeom prst="leftCircularArrow">
          <a:avLst>
            <a:gd name="adj1" fmla="val 6452"/>
            <a:gd name="adj2" fmla="val 429999"/>
            <a:gd name="adj3" fmla="val 10489124"/>
            <a:gd name="adj4" fmla="val 14837806"/>
            <a:gd name="adj5" fmla="val 7527"/>
          </a:avLst>
        </a:prstGeom>
        <a:solidFill>
          <a:schemeClr val="accent1">
            <a:shade val="90000"/>
            <a:hueOff val="131858"/>
            <a:satOff val="-5774"/>
            <a:lumOff val="124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E9E95E-20DB-42C7-BDD4-9BE4C6F03E1A}">
      <dsp:nvSpPr>
        <dsp:cNvPr id="0" name=""/>
        <dsp:cNvSpPr/>
      </dsp:nvSpPr>
      <dsp:spPr>
        <a:xfrm>
          <a:off x="1336569" y="-213970"/>
          <a:ext cx="2775354" cy="2775354"/>
        </a:xfrm>
        <a:prstGeom prst="circularArrow">
          <a:avLst>
            <a:gd name="adj1" fmla="val 5984"/>
            <a:gd name="adj2" fmla="val 394124"/>
            <a:gd name="adj3" fmla="val 13313824"/>
            <a:gd name="adj4" fmla="val 10508221"/>
            <a:gd name="adj5" fmla="val 6981"/>
          </a:avLst>
        </a:prstGeom>
        <a:solidFill>
          <a:schemeClr val="accent1">
            <a:shade val="90000"/>
            <a:hueOff val="263716"/>
            <a:satOff val="-11549"/>
            <a:lumOff val="2485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F6A81F-A65E-4B9F-863F-B33705B12C6B}">
      <dsp:nvSpPr>
        <dsp:cNvPr id="0" name=""/>
        <dsp:cNvSpPr/>
      </dsp:nvSpPr>
      <dsp:spPr>
        <a:xfrm>
          <a:off x="1123074" y="2221057"/>
          <a:ext cx="1715670" cy="85783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Assessment of measurement models</a:t>
          </a:r>
          <a:endParaRPr lang="en-US" sz="1800" kern="1200" dirty="0"/>
        </a:p>
      </dsp:txBody>
      <dsp:txXfrm>
        <a:off x="1148199" y="2246182"/>
        <a:ext cx="1665420" cy="807585"/>
      </dsp:txXfrm>
    </dsp:sp>
    <dsp:sp modelId="{AA5446F0-8C8E-41A7-AA90-C0AA9569A5C9}">
      <dsp:nvSpPr>
        <dsp:cNvPr id="0" name=""/>
        <dsp:cNvSpPr/>
      </dsp:nvSpPr>
      <dsp:spPr>
        <a:xfrm rot="17945813">
          <a:off x="2476260" y="2017343"/>
          <a:ext cx="1411238" cy="32124"/>
        </a:xfrm>
        <a:custGeom>
          <a:avLst/>
          <a:gdLst/>
          <a:ahLst/>
          <a:cxnLst/>
          <a:rect l="0" t="0" r="0" b="0"/>
          <a:pathLst>
            <a:path>
              <a:moveTo>
                <a:pt x="0" y="16062"/>
              </a:moveTo>
              <a:lnTo>
                <a:pt x="1411238" y="1606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6598" y="1998124"/>
        <a:ext cx="70561" cy="70561"/>
      </dsp:txXfrm>
    </dsp:sp>
    <dsp:sp modelId="{A12B2E2F-83CF-43B9-BDEC-6C9075B6C9D3}">
      <dsp:nvSpPr>
        <dsp:cNvPr id="0" name=""/>
        <dsp:cNvSpPr/>
      </dsp:nvSpPr>
      <dsp:spPr>
        <a:xfrm>
          <a:off x="3525013" y="987918"/>
          <a:ext cx="1715670" cy="85783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Convergent Validity</a:t>
          </a:r>
          <a:endParaRPr lang="en-US" sz="1800" kern="1200" dirty="0"/>
        </a:p>
      </dsp:txBody>
      <dsp:txXfrm>
        <a:off x="3550138" y="1013043"/>
        <a:ext cx="1665420" cy="807585"/>
      </dsp:txXfrm>
    </dsp:sp>
    <dsp:sp modelId="{A5A95DE6-6A38-4616-A3FB-8849ADB67247}">
      <dsp:nvSpPr>
        <dsp:cNvPr id="0" name=""/>
        <dsp:cNvSpPr/>
      </dsp:nvSpPr>
      <dsp:spPr>
        <a:xfrm rot="18289469">
          <a:off x="4982950" y="907519"/>
          <a:ext cx="1201735" cy="32124"/>
        </a:xfrm>
        <a:custGeom>
          <a:avLst/>
          <a:gdLst/>
          <a:ahLst/>
          <a:cxnLst/>
          <a:rect l="0" t="0" r="0" b="0"/>
          <a:pathLst>
            <a:path>
              <a:moveTo>
                <a:pt x="0" y="16062"/>
              </a:moveTo>
              <a:lnTo>
                <a:pt x="1201735" y="1606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3775" y="893537"/>
        <a:ext cx="60086" cy="60086"/>
      </dsp:txXfrm>
    </dsp:sp>
    <dsp:sp modelId="{E5E72AEA-698D-41AF-B973-74FDC4C6C87F}">
      <dsp:nvSpPr>
        <dsp:cNvPr id="0" name=""/>
        <dsp:cNvSpPr/>
      </dsp:nvSpPr>
      <dsp:spPr>
        <a:xfrm>
          <a:off x="5926952" y="1408"/>
          <a:ext cx="1715670" cy="8578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CR</a:t>
          </a:r>
          <a:endParaRPr lang="en-US" sz="1800" kern="1200" dirty="0"/>
        </a:p>
      </dsp:txBody>
      <dsp:txXfrm>
        <a:off x="5952077" y="26533"/>
        <a:ext cx="1665420" cy="807585"/>
      </dsp:txXfrm>
    </dsp:sp>
    <dsp:sp modelId="{57DBF5E7-FB9F-460D-95B4-180032B04E57}">
      <dsp:nvSpPr>
        <dsp:cNvPr id="0" name=""/>
        <dsp:cNvSpPr/>
      </dsp:nvSpPr>
      <dsp:spPr>
        <a:xfrm>
          <a:off x="5240684" y="1400774"/>
          <a:ext cx="686268" cy="32124"/>
        </a:xfrm>
        <a:custGeom>
          <a:avLst/>
          <a:gdLst/>
          <a:ahLst/>
          <a:cxnLst/>
          <a:rect l="0" t="0" r="0" b="0"/>
          <a:pathLst>
            <a:path>
              <a:moveTo>
                <a:pt x="0" y="16062"/>
              </a:moveTo>
              <a:lnTo>
                <a:pt x="686268" y="1606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66661" y="1399679"/>
        <a:ext cx="34313" cy="34313"/>
      </dsp:txXfrm>
    </dsp:sp>
    <dsp:sp modelId="{169A4284-499D-48F4-ABE2-E38F94CE733D}">
      <dsp:nvSpPr>
        <dsp:cNvPr id="0" name=""/>
        <dsp:cNvSpPr/>
      </dsp:nvSpPr>
      <dsp:spPr>
        <a:xfrm>
          <a:off x="5926952" y="987918"/>
          <a:ext cx="1715670" cy="8578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AVE</a:t>
          </a:r>
          <a:endParaRPr lang="en-US" sz="1800" kern="1200" dirty="0"/>
        </a:p>
      </dsp:txBody>
      <dsp:txXfrm>
        <a:off x="5952077" y="1013043"/>
        <a:ext cx="1665420" cy="807585"/>
      </dsp:txXfrm>
    </dsp:sp>
    <dsp:sp modelId="{E251731E-C44B-4E4D-AA56-59072F9A7DE2}">
      <dsp:nvSpPr>
        <dsp:cNvPr id="0" name=""/>
        <dsp:cNvSpPr/>
      </dsp:nvSpPr>
      <dsp:spPr>
        <a:xfrm rot="3310531">
          <a:off x="4982950" y="1894029"/>
          <a:ext cx="1201735" cy="32124"/>
        </a:xfrm>
        <a:custGeom>
          <a:avLst/>
          <a:gdLst/>
          <a:ahLst/>
          <a:cxnLst/>
          <a:rect l="0" t="0" r="0" b="0"/>
          <a:pathLst>
            <a:path>
              <a:moveTo>
                <a:pt x="0" y="16062"/>
              </a:moveTo>
              <a:lnTo>
                <a:pt x="1201735" y="1606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3775" y="1880048"/>
        <a:ext cx="60086" cy="60086"/>
      </dsp:txXfrm>
    </dsp:sp>
    <dsp:sp modelId="{16BABC65-08CF-44AE-9C50-4BB3DAFCE22E}">
      <dsp:nvSpPr>
        <dsp:cNvPr id="0" name=""/>
        <dsp:cNvSpPr/>
      </dsp:nvSpPr>
      <dsp:spPr>
        <a:xfrm>
          <a:off x="5926952" y="1974429"/>
          <a:ext cx="1715670" cy="8578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Factor loading</a:t>
          </a:r>
          <a:endParaRPr lang="en-US" sz="1800" kern="1200" dirty="0"/>
        </a:p>
      </dsp:txBody>
      <dsp:txXfrm>
        <a:off x="5952077" y="1999554"/>
        <a:ext cx="1665420" cy="807585"/>
      </dsp:txXfrm>
    </dsp:sp>
    <dsp:sp modelId="{E1DB0E0D-A8D5-48CD-B479-99245FFFC1C6}">
      <dsp:nvSpPr>
        <dsp:cNvPr id="0" name=""/>
        <dsp:cNvSpPr/>
      </dsp:nvSpPr>
      <dsp:spPr>
        <a:xfrm rot="3654187">
          <a:off x="2476260" y="3250481"/>
          <a:ext cx="1411238" cy="32124"/>
        </a:xfrm>
        <a:custGeom>
          <a:avLst/>
          <a:gdLst/>
          <a:ahLst/>
          <a:cxnLst/>
          <a:rect l="0" t="0" r="0" b="0"/>
          <a:pathLst>
            <a:path>
              <a:moveTo>
                <a:pt x="0" y="16062"/>
              </a:moveTo>
              <a:lnTo>
                <a:pt x="1411238" y="1606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6598" y="3231262"/>
        <a:ext cx="70561" cy="70561"/>
      </dsp:txXfrm>
    </dsp:sp>
    <dsp:sp modelId="{D7527E87-FD14-4245-8033-0903F3EF3CC2}">
      <dsp:nvSpPr>
        <dsp:cNvPr id="0" name=""/>
        <dsp:cNvSpPr/>
      </dsp:nvSpPr>
      <dsp:spPr>
        <a:xfrm>
          <a:off x="3525013" y="3454195"/>
          <a:ext cx="1715670" cy="85783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Discriminant validity</a:t>
          </a:r>
          <a:endParaRPr lang="en-US" sz="1800" kern="1200" dirty="0"/>
        </a:p>
      </dsp:txBody>
      <dsp:txXfrm>
        <a:off x="3550138" y="3479320"/>
        <a:ext cx="1665420" cy="807585"/>
      </dsp:txXfrm>
    </dsp:sp>
    <dsp:sp modelId="{D496ED0F-05DA-49D8-8DD0-965EA1785A76}">
      <dsp:nvSpPr>
        <dsp:cNvPr id="0" name=""/>
        <dsp:cNvSpPr/>
      </dsp:nvSpPr>
      <dsp:spPr>
        <a:xfrm rot="19457599">
          <a:off x="5161247" y="3620423"/>
          <a:ext cx="845141" cy="32124"/>
        </a:xfrm>
        <a:custGeom>
          <a:avLst/>
          <a:gdLst/>
          <a:ahLst/>
          <a:cxnLst/>
          <a:rect l="0" t="0" r="0" b="0"/>
          <a:pathLst>
            <a:path>
              <a:moveTo>
                <a:pt x="0" y="16062"/>
              </a:moveTo>
              <a:lnTo>
                <a:pt x="845141" y="1606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62689" y="3615356"/>
        <a:ext cx="42257" cy="42257"/>
      </dsp:txXfrm>
    </dsp:sp>
    <dsp:sp modelId="{ABF44B30-AD7C-45FB-859E-413521B36A28}">
      <dsp:nvSpPr>
        <dsp:cNvPr id="0" name=""/>
        <dsp:cNvSpPr/>
      </dsp:nvSpPr>
      <dsp:spPr>
        <a:xfrm>
          <a:off x="5926952" y="2960939"/>
          <a:ext cx="1715670" cy="8578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Variable correlations</a:t>
          </a:r>
          <a:endParaRPr lang="en-US" sz="1800" kern="1200" dirty="0"/>
        </a:p>
      </dsp:txBody>
      <dsp:txXfrm>
        <a:off x="5952077" y="2986064"/>
        <a:ext cx="1665420" cy="807585"/>
      </dsp:txXfrm>
    </dsp:sp>
    <dsp:sp modelId="{4FB53738-662A-4F18-9D76-B82937F5F138}">
      <dsp:nvSpPr>
        <dsp:cNvPr id="0" name=""/>
        <dsp:cNvSpPr/>
      </dsp:nvSpPr>
      <dsp:spPr>
        <a:xfrm rot="2142401">
          <a:off x="5161247" y="4113678"/>
          <a:ext cx="845141" cy="32124"/>
        </a:xfrm>
        <a:custGeom>
          <a:avLst/>
          <a:gdLst/>
          <a:ahLst/>
          <a:cxnLst/>
          <a:rect l="0" t="0" r="0" b="0"/>
          <a:pathLst>
            <a:path>
              <a:moveTo>
                <a:pt x="0" y="16062"/>
              </a:moveTo>
              <a:lnTo>
                <a:pt x="845141" y="1606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62689" y="4108611"/>
        <a:ext cx="42257" cy="42257"/>
      </dsp:txXfrm>
    </dsp:sp>
    <dsp:sp modelId="{DE6B660D-6307-4FAC-B217-EABDFD1C5D0F}">
      <dsp:nvSpPr>
        <dsp:cNvPr id="0" name=""/>
        <dsp:cNvSpPr/>
      </dsp:nvSpPr>
      <dsp:spPr>
        <a:xfrm>
          <a:off x="5926952" y="3947450"/>
          <a:ext cx="1715670" cy="8578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cross Loading</a:t>
          </a:r>
          <a:endParaRPr lang="en-US" sz="1800" kern="1200" dirty="0"/>
        </a:p>
      </dsp:txBody>
      <dsp:txXfrm>
        <a:off x="5952077" y="3972575"/>
        <a:ext cx="1665420" cy="8075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1B068-687F-43B8-A750-15F9E9A51C76}">
      <dsp:nvSpPr>
        <dsp:cNvPr id="0" name=""/>
        <dsp:cNvSpPr/>
      </dsp:nvSpPr>
      <dsp:spPr>
        <a:xfrm>
          <a:off x="404" y="368238"/>
          <a:ext cx="1575873" cy="94552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R^2</a:t>
          </a:r>
          <a:endParaRPr lang="en-US" sz="4300" kern="1200" dirty="0"/>
        </a:p>
      </dsp:txBody>
      <dsp:txXfrm>
        <a:off x="404" y="368238"/>
        <a:ext cx="1575873" cy="945524"/>
      </dsp:txXfrm>
    </dsp:sp>
    <dsp:sp modelId="{129665CA-D995-42FC-BD90-4050A47A11C0}">
      <dsp:nvSpPr>
        <dsp:cNvPr id="0" name=""/>
        <dsp:cNvSpPr/>
      </dsp:nvSpPr>
      <dsp:spPr>
        <a:xfrm>
          <a:off x="1733865" y="368238"/>
          <a:ext cx="1575873" cy="945524"/>
        </a:xfrm>
        <a:prstGeom prst="rect">
          <a:avLst/>
        </a:prstGeom>
        <a:solidFill>
          <a:schemeClr val="accent3">
            <a:hueOff val="107142"/>
            <a:satOff val="-12023"/>
            <a:lumOff val="2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F^2</a:t>
          </a:r>
          <a:endParaRPr lang="en-US" sz="4300" kern="1200" dirty="0"/>
        </a:p>
      </dsp:txBody>
      <dsp:txXfrm>
        <a:off x="1733865" y="368238"/>
        <a:ext cx="1575873" cy="945524"/>
      </dsp:txXfrm>
    </dsp:sp>
    <dsp:sp modelId="{6B572B34-D306-4AC6-90EB-A3D0C5398FE7}">
      <dsp:nvSpPr>
        <dsp:cNvPr id="0" name=""/>
        <dsp:cNvSpPr/>
      </dsp:nvSpPr>
      <dsp:spPr>
        <a:xfrm>
          <a:off x="404" y="1471350"/>
          <a:ext cx="1575873" cy="945524"/>
        </a:xfrm>
        <a:prstGeom prst="rect">
          <a:avLst/>
        </a:prstGeom>
        <a:solidFill>
          <a:schemeClr val="accent3">
            <a:hueOff val="214284"/>
            <a:satOff val="-24046"/>
            <a:lumOff val="411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Q^2</a:t>
          </a:r>
          <a:endParaRPr lang="en-US" sz="4300" kern="1200" dirty="0"/>
        </a:p>
      </dsp:txBody>
      <dsp:txXfrm>
        <a:off x="404" y="1471350"/>
        <a:ext cx="1575873" cy="945524"/>
      </dsp:txXfrm>
    </dsp:sp>
    <dsp:sp modelId="{1D68C63E-AB6E-4DAF-990F-1170DE3B461B}">
      <dsp:nvSpPr>
        <dsp:cNvPr id="0" name=""/>
        <dsp:cNvSpPr/>
      </dsp:nvSpPr>
      <dsp:spPr>
        <a:xfrm>
          <a:off x="1733865" y="1471350"/>
          <a:ext cx="1575873" cy="945524"/>
        </a:xfrm>
        <a:prstGeom prst="rect">
          <a:avLst/>
        </a:prstGeom>
        <a:solidFill>
          <a:schemeClr val="accent3">
            <a:hueOff val="321426"/>
            <a:satOff val="-36069"/>
            <a:lumOff val="6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GoF</a:t>
          </a:r>
          <a:endParaRPr lang="en-US" sz="4300" kern="1200" dirty="0"/>
        </a:p>
      </dsp:txBody>
      <dsp:txXfrm>
        <a:off x="1733865" y="1471350"/>
        <a:ext cx="1575873" cy="945524"/>
      </dsp:txXfrm>
    </dsp:sp>
    <dsp:sp modelId="{2A16FB10-F1F5-4EC2-A4F4-8A885FC558A7}">
      <dsp:nvSpPr>
        <dsp:cNvPr id="0" name=""/>
        <dsp:cNvSpPr/>
      </dsp:nvSpPr>
      <dsp:spPr>
        <a:xfrm>
          <a:off x="867134" y="2574461"/>
          <a:ext cx="1575873" cy="945524"/>
        </a:xfrm>
        <a:prstGeom prst="rect">
          <a:avLst/>
        </a:prstGeom>
        <a:solidFill>
          <a:schemeClr val="accent3">
            <a:hueOff val="428568"/>
            <a:satOff val="-48092"/>
            <a:lumOff val="82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H</a:t>
          </a:r>
          <a:r>
            <a:rPr lang="en-US" sz="4300" kern="1200" dirty="0" smtClean="0">
              <a:latin typeface="Calibri" panose="020F0502020204030204" pitchFamily="34" charset="0"/>
              <a:cs typeface="Calibri" panose="020F0502020204030204" pitchFamily="34" charset="0"/>
            </a:rPr>
            <a:t>°</a:t>
          </a:r>
          <a:endParaRPr lang="en-US" sz="4300" kern="1200" dirty="0"/>
        </a:p>
      </dsp:txBody>
      <dsp:txXfrm>
        <a:off x="867134" y="2574461"/>
        <a:ext cx="1575873" cy="945524"/>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CEB02B-5200-4D4E-B823-9B4B46490945}" type="datetimeFigureOut">
              <a:rPr lang="en-US" smtClean="0"/>
              <a:t>12/29/2020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82C16F-F411-4B15-BECD-B8B640FBF7C7}" type="slidenum">
              <a:rPr lang="en-US" smtClean="0"/>
              <a:t>‹#›</a:t>
            </a:fld>
            <a:endParaRPr lang="en-US"/>
          </a:p>
        </p:txBody>
      </p:sp>
    </p:spTree>
    <p:extLst>
      <p:ext uri="{BB962C8B-B14F-4D97-AF65-F5344CB8AC3E}">
        <p14:creationId xmlns:p14="http://schemas.microsoft.com/office/powerpoint/2010/main" val="247476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23973-7AB9-45C0-A171-DAC73DD39EA8}" type="slidenum">
              <a:rPr lang="en-US" smtClean="0"/>
              <a:pPr/>
              <a:t>4</a:t>
            </a:fld>
            <a:endParaRPr lang="en-US" dirty="0"/>
          </a:p>
        </p:txBody>
      </p:sp>
    </p:spTree>
    <p:extLst>
      <p:ext uri="{BB962C8B-B14F-4D97-AF65-F5344CB8AC3E}">
        <p14:creationId xmlns:p14="http://schemas.microsoft.com/office/powerpoint/2010/main" val="3773197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2C16F-F411-4B15-BECD-B8B640FBF7C7}" type="slidenum">
              <a:rPr lang="en-US" smtClean="0"/>
              <a:t>6</a:t>
            </a:fld>
            <a:endParaRPr lang="en-US" dirty="0"/>
          </a:p>
        </p:txBody>
      </p:sp>
    </p:spTree>
    <p:extLst>
      <p:ext uri="{BB962C8B-B14F-4D97-AF65-F5344CB8AC3E}">
        <p14:creationId xmlns:p14="http://schemas.microsoft.com/office/powerpoint/2010/main" val="1880020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2C16F-F411-4B15-BECD-B8B640FBF7C7}" type="slidenum">
              <a:rPr lang="en-US" smtClean="0"/>
              <a:t>12</a:t>
            </a:fld>
            <a:endParaRPr lang="en-US"/>
          </a:p>
        </p:txBody>
      </p:sp>
    </p:spTree>
    <p:extLst>
      <p:ext uri="{BB962C8B-B14F-4D97-AF65-F5344CB8AC3E}">
        <p14:creationId xmlns:p14="http://schemas.microsoft.com/office/powerpoint/2010/main" val="4190463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5B9352-E717-4029-AC86-EA508F96D40E}" type="datetimeFigureOut">
              <a:rPr lang="en-US" smtClean="0"/>
              <a:t>12/29/2020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768925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5B9352-E717-4029-AC86-EA508F96D40E}" type="datetimeFigureOut">
              <a:rPr lang="en-US" smtClean="0"/>
              <a:t>12/29/2020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390524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5B9352-E717-4029-AC86-EA508F96D40E}" type="datetimeFigureOut">
              <a:rPr lang="en-US" smtClean="0"/>
              <a:t>12/29/2020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2046095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5B9352-E717-4029-AC86-EA508F96D40E}" type="datetimeFigureOut">
              <a:rPr lang="en-US" smtClean="0"/>
              <a:t>12/29/2020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1211134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55B9352-E717-4029-AC86-EA508F96D40E}" type="datetimeFigureOut">
              <a:rPr lang="en-US" smtClean="0"/>
              <a:t>12/29/2020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501499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5B9352-E717-4029-AC86-EA508F96D40E}" type="datetimeFigureOut">
              <a:rPr lang="en-US" smtClean="0"/>
              <a:t>12/29/2020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1204514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5B9352-E717-4029-AC86-EA508F96D40E}" type="datetimeFigureOut">
              <a:rPr lang="en-US" smtClean="0"/>
              <a:t>12/29/2020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203326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5B9352-E717-4029-AC86-EA508F96D40E}" type="datetimeFigureOut">
              <a:rPr lang="en-US" smtClean="0"/>
              <a:t>12/29/2020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1469780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B9352-E717-4029-AC86-EA508F96D40E}" type="datetimeFigureOut">
              <a:rPr lang="en-US" smtClean="0"/>
              <a:t>12/29/2020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4160674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5B9352-E717-4029-AC86-EA508F96D40E}" type="datetimeFigureOut">
              <a:rPr lang="en-US" smtClean="0"/>
              <a:t>12/29/2020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872692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5B9352-E717-4029-AC86-EA508F96D40E}" type="datetimeFigureOut">
              <a:rPr lang="en-US" smtClean="0"/>
              <a:t>12/29/2020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72CEE-1694-435A-829F-9BF2A6DD7AE4}" type="slidenum">
              <a:rPr lang="en-US" smtClean="0"/>
              <a:t>‹#›</a:t>
            </a:fld>
            <a:endParaRPr lang="en-US"/>
          </a:p>
        </p:txBody>
      </p:sp>
    </p:spTree>
    <p:extLst>
      <p:ext uri="{BB962C8B-B14F-4D97-AF65-F5344CB8AC3E}">
        <p14:creationId xmlns:p14="http://schemas.microsoft.com/office/powerpoint/2010/main" val="2844678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5B9352-E717-4029-AC86-EA508F96D40E}" type="datetimeFigureOut">
              <a:rPr lang="en-US" smtClean="0"/>
              <a:t>12/29/2020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72CEE-1694-435A-829F-9BF2A6DD7AE4}" type="slidenum">
              <a:rPr lang="en-US" smtClean="0"/>
              <a:t>‹#›</a:t>
            </a:fld>
            <a:endParaRPr lang="en-US"/>
          </a:p>
        </p:txBody>
      </p:sp>
    </p:spTree>
    <p:extLst>
      <p:ext uri="{BB962C8B-B14F-4D97-AF65-F5344CB8AC3E}">
        <p14:creationId xmlns:p14="http://schemas.microsoft.com/office/powerpoint/2010/main" val="3335245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90221" cy="1325563"/>
          </a:xfrm>
        </p:spPr>
        <p:txBody>
          <a:bodyPr>
            <a:normAutofit fontScale="90000"/>
          </a:bodyPr>
          <a:lstStyle/>
          <a:p>
            <a:r>
              <a:rPr lang="en-US" sz="3200" dirty="0"/>
              <a:t>The Impact of Total Quality Management on Corporate Sustainability in the Healthcare Sector, Corporate Social Responsibility as a Mediator</a:t>
            </a:r>
            <a:endParaRPr lang="en-US" sz="3200" cap="none" dirty="0"/>
          </a:p>
        </p:txBody>
      </p:sp>
      <p:pic>
        <p:nvPicPr>
          <p:cNvPr id="4" name="Content Placeholder 3" descr="شعار_الجامعة"/>
          <p:cNvPicPr>
            <a:picLocks noGrp="1"/>
          </p:cNvPicPr>
          <p:nvPr>
            <p:ph idx="1"/>
          </p:nvPr>
        </p:nvPicPr>
        <p:blipFill>
          <a:blip r:embed="rId2"/>
          <a:stretch>
            <a:fillRect/>
          </a:stretch>
        </p:blipFill>
        <p:spPr bwMode="auto">
          <a:xfrm>
            <a:off x="7905465" y="2286000"/>
            <a:ext cx="3033876" cy="3037893"/>
          </a:xfrm>
          <a:prstGeom prst="rect">
            <a:avLst/>
          </a:prstGeom>
        </p:spPr>
      </p:pic>
      <p:sp>
        <p:nvSpPr>
          <p:cNvPr id="5" name="TextBox 4"/>
          <p:cNvSpPr txBox="1"/>
          <p:nvPr/>
        </p:nvSpPr>
        <p:spPr>
          <a:xfrm>
            <a:off x="7905465" y="5634318"/>
            <a:ext cx="4118895" cy="923330"/>
          </a:xfrm>
          <a:prstGeom prst="rect">
            <a:avLst/>
          </a:prstGeom>
          <a:noFill/>
        </p:spPr>
        <p:txBody>
          <a:bodyPr wrap="square" rtlCol="0">
            <a:spAutoFit/>
          </a:bodyPr>
          <a:lstStyle/>
          <a:p>
            <a:r>
              <a:rPr lang="en-US" dirty="0"/>
              <a:t>An-Najah National University                       Graduation Project 2</a:t>
            </a:r>
            <a:r>
              <a:rPr lang="ar-SA" dirty="0"/>
              <a:t> </a:t>
            </a:r>
            <a:endParaRPr lang="en-US" dirty="0"/>
          </a:p>
          <a:p>
            <a:r>
              <a:rPr lang="en-US" dirty="0"/>
              <a:t>Faculty of Engineering</a:t>
            </a:r>
          </a:p>
        </p:txBody>
      </p:sp>
      <p:sp>
        <p:nvSpPr>
          <p:cNvPr id="6" name="Content Placeholder 2"/>
          <p:cNvSpPr txBox="1">
            <a:spLocks/>
          </p:cNvSpPr>
          <p:nvPr/>
        </p:nvSpPr>
        <p:spPr>
          <a:xfrm>
            <a:off x="1024129" y="2286000"/>
            <a:ext cx="6465884"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b="1" dirty="0"/>
              <a:t>Supervisor:</a:t>
            </a:r>
            <a:endParaRPr lang="en-US" dirty="0"/>
          </a:p>
          <a:p>
            <a:r>
              <a:rPr lang="en-US" dirty="0"/>
              <a:t>Dr. Mohammad Othman</a:t>
            </a:r>
          </a:p>
          <a:p>
            <a:r>
              <a:rPr lang="en-US" b="1" dirty="0"/>
              <a:t>Students</a:t>
            </a:r>
            <a:r>
              <a:rPr lang="en-US" b="1" dirty="0" smtClean="0"/>
              <a:t>:</a:t>
            </a:r>
          </a:p>
          <a:p>
            <a:r>
              <a:rPr lang="en-US" dirty="0"/>
              <a:t>Diaa Quddomi</a:t>
            </a:r>
          </a:p>
          <a:p>
            <a:r>
              <a:rPr lang="en-US" dirty="0" smtClean="0"/>
              <a:t>Muna </a:t>
            </a:r>
            <a:r>
              <a:rPr lang="en-US" dirty="0"/>
              <a:t>Tamimi</a:t>
            </a:r>
          </a:p>
          <a:p>
            <a:r>
              <a:rPr lang="en-US" dirty="0"/>
              <a:t>Mohammad Habash</a:t>
            </a:r>
          </a:p>
          <a:p>
            <a:r>
              <a:rPr lang="en-US" dirty="0"/>
              <a:t>Nada Fitian</a:t>
            </a:r>
          </a:p>
          <a:p>
            <a:r>
              <a:rPr lang="en-US" dirty="0"/>
              <a:t>Tareq Arafat</a:t>
            </a:r>
          </a:p>
          <a:p>
            <a:endParaRPr lang="en-US" dirty="0"/>
          </a:p>
          <a:p>
            <a:pPr marL="0" indent="0">
              <a:buFont typeface="Tw Cen MT" panose="020B0602020104020603" pitchFamily="34" charset="0"/>
              <a:buNone/>
            </a:pPr>
            <a:endParaRPr lang="en-US" dirty="0"/>
          </a:p>
        </p:txBody>
      </p:sp>
      <p:pic>
        <p:nvPicPr>
          <p:cNvPr id="7" name="Picture 6"/>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2794642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lgorithm"/>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021671" cy="6857999"/>
          </a:xfrm>
          <a:prstGeom prst="rect">
            <a:avLst/>
          </a:prstGeom>
          <a:noFill/>
          <a:ln>
            <a:noFill/>
          </a:ln>
        </p:spPr>
      </p:pic>
      <p:sp>
        <p:nvSpPr>
          <p:cNvPr id="5" name="TextBox 4"/>
          <p:cNvSpPr txBox="1"/>
          <p:nvPr/>
        </p:nvSpPr>
        <p:spPr>
          <a:xfrm>
            <a:off x="6845300" y="2218765"/>
            <a:ext cx="2164229" cy="369332"/>
          </a:xfrm>
          <a:prstGeom prst="rect">
            <a:avLst/>
          </a:prstGeom>
          <a:noFill/>
          <a:ln>
            <a:solidFill>
              <a:srgbClr val="4A66AC"/>
            </a:solidFill>
          </a:ln>
        </p:spPr>
        <p:txBody>
          <a:bodyPr wrap="square" rtlCol="0">
            <a:spAutoFit/>
          </a:bodyPr>
          <a:lstStyle/>
          <a:p>
            <a:r>
              <a:rPr lang="en-US" dirty="0"/>
              <a:t>Factor </a:t>
            </a:r>
            <a:r>
              <a:rPr lang="en-US" dirty="0" smtClean="0"/>
              <a:t>loading &gt; 0.6</a:t>
            </a:r>
            <a:endParaRPr lang="en-US" dirty="0"/>
          </a:p>
        </p:txBody>
      </p:sp>
      <p:cxnSp>
        <p:nvCxnSpPr>
          <p:cNvPr id="7" name="Straight Arrow Connector 6"/>
          <p:cNvCxnSpPr/>
          <p:nvPr/>
        </p:nvCxnSpPr>
        <p:spPr>
          <a:xfrm flipV="1">
            <a:off x="9009529" y="2070847"/>
            <a:ext cx="564777" cy="309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171817" y="0"/>
            <a:ext cx="890195" cy="890195"/>
          </a:xfrm>
          <a:prstGeom prst="rect">
            <a:avLst/>
          </a:prstGeom>
        </p:spPr>
      </p:pic>
    </p:spTree>
    <p:extLst>
      <p:ext uri="{BB962C8B-B14F-4D97-AF65-F5344CB8AC3E}">
        <p14:creationId xmlns:p14="http://schemas.microsoft.com/office/powerpoint/2010/main" val="1004527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Discriminant validity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6995968"/>
              </p:ext>
            </p:extLst>
          </p:nvPr>
        </p:nvGraphicFramePr>
        <p:xfrm>
          <a:off x="457206" y="2196338"/>
          <a:ext cx="8291171" cy="4258254"/>
        </p:xfrm>
        <a:graphic>
          <a:graphicData uri="http://schemas.openxmlformats.org/drawingml/2006/table">
            <a:tbl>
              <a:tblPr firstRow="1" firstCol="1" bandRow="1"/>
              <a:tblGrid>
                <a:gridCol w="567049">
                  <a:extLst>
                    <a:ext uri="{9D8B030D-6E8A-4147-A177-3AD203B41FA5}">
                      <a16:colId xmlns:a16="http://schemas.microsoft.com/office/drawing/2014/main" val="1095381872"/>
                    </a:ext>
                  </a:extLst>
                </a:gridCol>
                <a:gridCol w="551723">
                  <a:extLst>
                    <a:ext uri="{9D8B030D-6E8A-4147-A177-3AD203B41FA5}">
                      <a16:colId xmlns:a16="http://schemas.microsoft.com/office/drawing/2014/main" val="4233881986"/>
                    </a:ext>
                  </a:extLst>
                </a:gridCol>
                <a:gridCol w="551723">
                  <a:extLst>
                    <a:ext uri="{9D8B030D-6E8A-4147-A177-3AD203B41FA5}">
                      <a16:colId xmlns:a16="http://schemas.microsoft.com/office/drawing/2014/main" val="2938328903"/>
                    </a:ext>
                  </a:extLst>
                </a:gridCol>
                <a:gridCol w="551723">
                  <a:extLst>
                    <a:ext uri="{9D8B030D-6E8A-4147-A177-3AD203B41FA5}">
                      <a16:colId xmlns:a16="http://schemas.microsoft.com/office/drawing/2014/main" val="2557622285"/>
                    </a:ext>
                  </a:extLst>
                </a:gridCol>
                <a:gridCol w="551723">
                  <a:extLst>
                    <a:ext uri="{9D8B030D-6E8A-4147-A177-3AD203B41FA5}">
                      <a16:colId xmlns:a16="http://schemas.microsoft.com/office/drawing/2014/main" val="2125536949"/>
                    </a:ext>
                  </a:extLst>
                </a:gridCol>
                <a:gridCol w="551723">
                  <a:extLst>
                    <a:ext uri="{9D8B030D-6E8A-4147-A177-3AD203B41FA5}">
                      <a16:colId xmlns:a16="http://schemas.microsoft.com/office/drawing/2014/main" val="3391981763"/>
                    </a:ext>
                  </a:extLst>
                </a:gridCol>
                <a:gridCol w="551723">
                  <a:extLst>
                    <a:ext uri="{9D8B030D-6E8A-4147-A177-3AD203B41FA5}">
                      <a16:colId xmlns:a16="http://schemas.microsoft.com/office/drawing/2014/main" val="1604072724"/>
                    </a:ext>
                  </a:extLst>
                </a:gridCol>
                <a:gridCol w="551723">
                  <a:extLst>
                    <a:ext uri="{9D8B030D-6E8A-4147-A177-3AD203B41FA5}">
                      <a16:colId xmlns:a16="http://schemas.microsoft.com/office/drawing/2014/main" val="2177538688"/>
                    </a:ext>
                  </a:extLst>
                </a:gridCol>
                <a:gridCol w="551723">
                  <a:extLst>
                    <a:ext uri="{9D8B030D-6E8A-4147-A177-3AD203B41FA5}">
                      <a16:colId xmlns:a16="http://schemas.microsoft.com/office/drawing/2014/main" val="4113394103"/>
                    </a:ext>
                  </a:extLst>
                </a:gridCol>
                <a:gridCol w="551723">
                  <a:extLst>
                    <a:ext uri="{9D8B030D-6E8A-4147-A177-3AD203B41FA5}">
                      <a16:colId xmlns:a16="http://schemas.microsoft.com/office/drawing/2014/main" val="4017774489"/>
                    </a:ext>
                  </a:extLst>
                </a:gridCol>
                <a:gridCol w="551723">
                  <a:extLst>
                    <a:ext uri="{9D8B030D-6E8A-4147-A177-3AD203B41FA5}">
                      <a16:colId xmlns:a16="http://schemas.microsoft.com/office/drawing/2014/main" val="989865056"/>
                    </a:ext>
                  </a:extLst>
                </a:gridCol>
                <a:gridCol w="551723">
                  <a:extLst>
                    <a:ext uri="{9D8B030D-6E8A-4147-A177-3AD203B41FA5}">
                      <a16:colId xmlns:a16="http://schemas.microsoft.com/office/drawing/2014/main" val="81754920"/>
                    </a:ext>
                  </a:extLst>
                </a:gridCol>
                <a:gridCol w="551723">
                  <a:extLst>
                    <a:ext uri="{9D8B030D-6E8A-4147-A177-3AD203B41FA5}">
                      <a16:colId xmlns:a16="http://schemas.microsoft.com/office/drawing/2014/main" val="4200948730"/>
                    </a:ext>
                  </a:extLst>
                </a:gridCol>
                <a:gridCol w="551723">
                  <a:extLst>
                    <a:ext uri="{9D8B030D-6E8A-4147-A177-3AD203B41FA5}">
                      <a16:colId xmlns:a16="http://schemas.microsoft.com/office/drawing/2014/main" val="1382792528"/>
                    </a:ext>
                  </a:extLst>
                </a:gridCol>
                <a:gridCol w="551723">
                  <a:extLst>
                    <a:ext uri="{9D8B030D-6E8A-4147-A177-3AD203B41FA5}">
                      <a16:colId xmlns:a16="http://schemas.microsoft.com/office/drawing/2014/main" val="667233634"/>
                    </a:ext>
                  </a:extLst>
                </a:gridCol>
              </a:tblGrid>
              <a:tr h="387114">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EnP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EcP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6319643"/>
                  </a:ext>
                </a:extLst>
              </a:tr>
              <a:tr h="387114">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9397552"/>
                  </a:ext>
                </a:extLst>
              </a:tr>
              <a:tr h="387114">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043119"/>
                  </a:ext>
                </a:extLst>
              </a:tr>
              <a:tr h="387114">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7458109"/>
                  </a:ext>
                </a:extLst>
              </a:tr>
              <a:tr h="387114">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2050133"/>
                  </a:ext>
                </a:extLst>
              </a:tr>
              <a:tr h="387114">
                <a:tc>
                  <a:txBody>
                    <a:bodyPr/>
                    <a:lstStyle/>
                    <a:p>
                      <a:pPr algn="just">
                        <a:lnSpc>
                          <a:spcPct val="150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3516874"/>
                  </a:ext>
                </a:extLst>
              </a:tr>
              <a:tr h="387114">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898614"/>
                  </a:ext>
                </a:extLst>
              </a:tr>
              <a:tr h="387114">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642930"/>
                  </a:ext>
                </a:extLst>
              </a:tr>
              <a:tr h="387114">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4604060"/>
                  </a:ext>
                </a:extLst>
              </a:tr>
              <a:tr h="387114">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0.579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0.073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9840758"/>
                  </a:ext>
                </a:extLst>
              </a:tr>
              <a:tr h="387114">
                <a:tc>
                  <a:txBody>
                    <a:bodyPr/>
                    <a:lstStyle/>
                    <a:p>
                      <a:pPr algn="just">
                        <a:lnSpc>
                          <a:spcPct val="150000"/>
                        </a:lnSpc>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8381151"/>
                  </a:ext>
                </a:extLst>
              </a:tr>
            </a:tbl>
          </a:graphicData>
        </a:graphic>
      </p:graphicFrame>
      <p:sp>
        <p:nvSpPr>
          <p:cNvPr id="5" name="TextBox 4"/>
          <p:cNvSpPr txBox="1"/>
          <p:nvPr/>
        </p:nvSpPr>
        <p:spPr>
          <a:xfrm>
            <a:off x="457206" y="1758847"/>
            <a:ext cx="7288300" cy="369332"/>
          </a:xfrm>
          <a:prstGeom prst="rect">
            <a:avLst/>
          </a:prstGeom>
          <a:noFill/>
        </p:spPr>
        <p:txBody>
          <a:bodyPr wrap="square" rtlCol="0">
            <a:spAutoFit/>
          </a:bodyPr>
          <a:lstStyle/>
          <a:p>
            <a:r>
              <a:rPr lang="en-US" dirty="0"/>
              <a:t>Example of cross Loading:</a:t>
            </a:r>
          </a:p>
        </p:txBody>
      </p:sp>
      <p:pic>
        <p:nvPicPr>
          <p:cNvPr id="6" name="Picture 5"/>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1751644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idx="1"/>
          </p:nvPr>
        </p:nvSpPr>
        <p:spPr>
          <a:xfrm>
            <a:off x="838200" y="1457325"/>
            <a:ext cx="10515600" cy="4351338"/>
          </a:xfrm>
        </p:spPr>
        <p:txBody>
          <a:bodyPr/>
          <a:lstStyle/>
          <a:p>
            <a:r>
              <a:rPr lang="en-US" dirty="0"/>
              <a:t>Variable correlations: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73365121"/>
              </p:ext>
            </p:extLst>
          </p:nvPr>
        </p:nvGraphicFramePr>
        <p:xfrm>
          <a:off x="838200" y="1940131"/>
          <a:ext cx="9744631" cy="4800600"/>
        </p:xfrm>
        <a:graphic>
          <a:graphicData uri="http://schemas.openxmlformats.org/drawingml/2006/table">
            <a:tbl>
              <a:tblPr firstRow="1" firstCol="1" bandRow="1"/>
              <a:tblGrid>
                <a:gridCol w="573861">
                  <a:extLst>
                    <a:ext uri="{9D8B030D-6E8A-4147-A177-3AD203B41FA5}">
                      <a16:colId xmlns:a16="http://schemas.microsoft.com/office/drawing/2014/main" val="3826039083"/>
                    </a:ext>
                  </a:extLst>
                </a:gridCol>
                <a:gridCol w="655055">
                  <a:extLst>
                    <a:ext uri="{9D8B030D-6E8A-4147-A177-3AD203B41FA5}">
                      <a16:colId xmlns:a16="http://schemas.microsoft.com/office/drawing/2014/main" val="2299670015"/>
                    </a:ext>
                  </a:extLst>
                </a:gridCol>
                <a:gridCol w="655055">
                  <a:extLst>
                    <a:ext uri="{9D8B030D-6E8A-4147-A177-3AD203B41FA5}">
                      <a16:colId xmlns:a16="http://schemas.microsoft.com/office/drawing/2014/main" val="1655076828"/>
                    </a:ext>
                  </a:extLst>
                </a:gridCol>
                <a:gridCol w="655055">
                  <a:extLst>
                    <a:ext uri="{9D8B030D-6E8A-4147-A177-3AD203B41FA5}">
                      <a16:colId xmlns:a16="http://schemas.microsoft.com/office/drawing/2014/main" val="1936123396"/>
                    </a:ext>
                  </a:extLst>
                </a:gridCol>
                <a:gridCol w="655055">
                  <a:extLst>
                    <a:ext uri="{9D8B030D-6E8A-4147-A177-3AD203B41FA5}">
                      <a16:colId xmlns:a16="http://schemas.microsoft.com/office/drawing/2014/main" val="996075911"/>
                    </a:ext>
                  </a:extLst>
                </a:gridCol>
                <a:gridCol w="655055">
                  <a:extLst>
                    <a:ext uri="{9D8B030D-6E8A-4147-A177-3AD203B41FA5}">
                      <a16:colId xmlns:a16="http://schemas.microsoft.com/office/drawing/2014/main" val="1146380657"/>
                    </a:ext>
                  </a:extLst>
                </a:gridCol>
                <a:gridCol w="655055">
                  <a:extLst>
                    <a:ext uri="{9D8B030D-6E8A-4147-A177-3AD203B41FA5}">
                      <a16:colId xmlns:a16="http://schemas.microsoft.com/office/drawing/2014/main" val="1015750583"/>
                    </a:ext>
                  </a:extLst>
                </a:gridCol>
                <a:gridCol w="655055">
                  <a:extLst>
                    <a:ext uri="{9D8B030D-6E8A-4147-A177-3AD203B41FA5}">
                      <a16:colId xmlns:a16="http://schemas.microsoft.com/office/drawing/2014/main" val="695089557"/>
                    </a:ext>
                  </a:extLst>
                </a:gridCol>
                <a:gridCol w="655055">
                  <a:extLst>
                    <a:ext uri="{9D8B030D-6E8A-4147-A177-3AD203B41FA5}">
                      <a16:colId xmlns:a16="http://schemas.microsoft.com/office/drawing/2014/main" val="107897461"/>
                    </a:ext>
                  </a:extLst>
                </a:gridCol>
                <a:gridCol w="655055">
                  <a:extLst>
                    <a:ext uri="{9D8B030D-6E8A-4147-A177-3AD203B41FA5}">
                      <a16:colId xmlns:a16="http://schemas.microsoft.com/office/drawing/2014/main" val="125450613"/>
                    </a:ext>
                  </a:extLst>
                </a:gridCol>
                <a:gridCol w="655055">
                  <a:extLst>
                    <a:ext uri="{9D8B030D-6E8A-4147-A177-3AD203B41FA5}">
                      <a16:colId xmlns:a16="http://schemas.microsoft.com/office/drawing/2014/main" val="3727436748"/>
                    </a:ext>
                  </a:extLst>
                </a:gridCol>
                <a:gridCol w="655055">
                  <a:extLst>
                    <a:ext uri="{9D8B030D-6E8A-4147-A177-3AD203B41FA5}">
                      <a16:colId xmlns:a16="http://schemas.microsoft.com/office/drawing/2014/main" val="4137088626"/>
                    </a:ext>
                  </a:extLst>
                </a:gridCol>
                <a:gridCol w="655055">
                  <a:extLst>
                    <a:ext uri="{9D8B030D-6E8A-4147-A177-3AD203B41FA5}">
                      <a16:colId xmlns:a16="http://schemas.microsoft.com/office/drawing/2014/main" val="1237796557"/>
                    </a:ext>
                  </a:extLst>
                </a:gridCol>
                <a:gridCol w="655055">
                  <a:extLst>
                    <a:ext uri="{9D8B030D-6E8A-4147-A177-3AD203B41FA5}">
                      <a16:colId xmlns:a16="http://schemas.microsoft.com/office/drawing/2014/main" val="2825736036"/>
                    </a:ext>
                  </a:extLst>
                </a:gridCol>
                <a:gridCol w="655055">
                  <a:extLst>
                    <a:ext uri="{9D8B030D-6E8A-4147-A177-3AD203B41FA5}">
                      <a16:colId xmlns:a16="http://schemas.microsoft.com/office/drawing/2014/main" val="949351564"/>
                    </a:ext>
                  </a:extLst>
                </a:gridCol>
              </a:tblGrid>
              <a:tr h="299511">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CI</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EcP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EnP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180275"/>
                  </a:ext>
                </a:extLst>
              </a:tr>
              <a:tr h="299511">
                <a:tc>
                  <a:txBody>
                    <a:bodyPr/>
                    <a:lstStyle/>
                    <a:p>
                      <a:pPr algn="just">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0.746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819067"/>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CI</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0.782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3973658"/>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0.439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0.768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2395805"/>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CuS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0.339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0.726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9167918"/>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EcP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0.332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0.527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0.405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0.735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3398127"/>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0.091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0.785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7557148"/>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0.649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0.203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0.834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0003990"/>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EnP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0.349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0.514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0.605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0.358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0.384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310281"/>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0.343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0.742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928261"/>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0.396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0.738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0.497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0.538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0.546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0.678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0.599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533942"/>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0.575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0.639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0.605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0.267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0.807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265642"/>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0.522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0.691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0.681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0.684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0.504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0.639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0.655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0.726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1930417"/>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0.678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0.547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0.477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0.257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0.607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0.552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0.774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0.585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0.802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3254624"/>
                  </a:ext>
                </a:extLst>
              </a:tr>
              <a:tr h="299511">
                <a:tc>
                  <a:txBody>
                    <a:bodyPr/>
                    <a:lstStyle/>
                    <a:p>
                      <a:pPr algn="just">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TW</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0.153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0.593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0.483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0.266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0.409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0.676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0.334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0.775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37512" marR="3751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1526455243"/>
                  </a:ext>
                </a:extLst>
              </a:tr>
            </a:tbl>
          </a:graphicData>
        </a:graphic>
      </p:graphicFrame>
      <p:pic>
        <p:nvPicPr>
          <p:cNvPr id="5" name="Picture 4"/>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1507659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of structural models </a:t>
            </a:r>
          </a:p>
        </p:txBody>
      </p:sp>
      <p:sp>
        <p:nvSpPr>
          <p:cNvPr id="3" name="Content Placeholder 2"/>
          <p:cNvSpPr>
            <a:spLocks noGrp="1"/>
          </p:cNvSpPr>
          <p:nvPr>
            <p:ph idx="1"/>
          </p:nvPr>
        </p:nvSpPr>
        <p:spPr/>
        <p:txBody>
          <a:bodyPr/>
          <a:lstStyle/>
          <a:p>
            <a:r>
              <a:rPr lang="en-US" dirty="0"/>
              <a:t>Coefficient of Determination (R^2):</a:t>
            </a:r>
          </a:p>
          <a:p>
            <a:endParaRPr lang="en-US" dirty="0"/>
          </a:p>
          <a:p>
            <a:endParaRPr lang="en-US" dirty="0"/>
          </a:p>
          <a:p>
            <a:r>
              <a:rPr lang="en-US" dirty="0"/>
              <a:t>Effect Size (f^2):</a:t>
            </a:r>
          </a:p>
          <a:p>
            <a:endParaRPr lang="en-US" dirty="0"/>
          </a:p>
          <a:p>
            <a:endParaRPr lang="en-US" dirty="0"/>
          </a:p>
          <a:p>
            <a:r>
              <a:rPr lang="en-US" dirty="0"/>
              <a:t>Blindfolding and Predictive Relevance (Q^2):</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48140893"/>
              </p:ext>
            </p:extLst>
          </p:nvPr>
        </p:nvGraphicFramePr>
        <p:xfrm>
          <a:off x="981111" y="2440337"/>
          <a:ext cx="3577441" cy="822960"/>
        </p:xfrm>
        <a:graphic>
          <a:graphicData uri="http://schemas.openxmlformats.org/drawingml/2006/table">
            <a:tbl>
              <a:tblPr firstRow="1" firstCol="1" bandRow="1">
                <a:tableStyleId>{5C22544A-7EE6-4342-B048-85BDC9FD1C3A}</a:tableStyleId>
              </a:tblPr>
              <a:tblGrid>
                <a:gridCol w="1138181">
                  <a:extLst>
                    <a:ext uri="{9D8B030D-6E8A-4147-A177-3AD203B41FA5}">
                      <a16:colId xmlns:a16="http://schemas.microsoft.com/office/drawing/2014/main" val="1331943780"/>
                    </a:ext>
                  </a:extLst>
                </a:gridCol>
                <a:gridCol w="1245378">
                  <a:extLst>
                    <a:ext uri="{9D8B030D-6E8A-4147-A177-3AD203B41FA5}">
                      <a16:colId xmlns:a16="http://schemas.microsoft.com/office/drawing/2014/main" val="3274321910"/>
                    </a:ext>
                  </a:extLst>
                </a:gridCol>
                <a:gridCol w="1193882">
                  <a:extLst>
                    <a:ext uri="{9D8B030D-6E8A-4147-A177-3AD203B41FA5}">
                      <a16:colId xmlns:a16="http://schemas.microsoft.com/office/drawing/2014/main" val="755462162"/>
                    </a:ext>
                  </a:extLst>
                </a:gridCol>
              </a:tblGrid>
              <a:tr h="209550">
                <a:tc>
                  <a:txBody>
                    <a:bodyPr/>
                    <a:lstStyle/>
                    <a:p>
                      <a:pPr algn="just">
                        <a:lnSpc>
                          <a:spcPct val="150000"/>
                        </a:lnSpc>
                        <a:spcAft>
                          <a:spcPts val="0"/>
                        </a:spcAft>
                      </a:pPr>
                      <a:r>
                        <a:rPr lang="en-US" sz="1200">
                          <a:effectLst/>
                        </a:rPr>
                        <a:t>variables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a:effectLst/>
                        </a:rPr>
                        <a:t>R 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a:effectLst/>
                        </a:rPr>
                        <a:t>described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67461222"/>
                  </a:ext>
                </a:extLst>
              </a:tr>
              <a:tr h="200025">
                <a:tc>
                  <a:txBody>
                    <a:bodyPr/>
                    <a:lstStyle/>
                    <a:p>
                      <a:pPr algn="just">
                        <a:lnSpc>
                          <a:spcPct val="150000"/>
                        </a:lnSpc>
                        <a:spcAft>
                          <a:spcPts val="0"/>
                        </a:spcAft>
                      </a:pPr>
                      <a:r>
                        <a:rPr lang="en-US" sz="1200" dirty="0">
                          <a:effectLst/>
                        </a:rPr>
                        <a:t>CSR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a:effectLst/>
                        </a:rPr>
                        <a:t>0.561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a:effectLst/>
                        </a:rPr>
                        <a:t>moderate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07685076"/>
                  </a:ext>
                </a:extLst>
              </a:tr>
              <a:tr h="209550">
                <a:tc>
                  <a:txBody>
                    <a:bodyPr/>
                    <a:lstStyle/>
                    <a:p>
                      <a:pPr algn="just">
                        <a:lnSpc>
                          <a:spcPct val="150000"/>
                        </a:lnSpc>
                        <a:spcAft>
                          <a:spcPts val="0"/>
                        </a:spcAft>
                      </a:pPr>
                      <a:r>
                        <a:rPr lang="en-US" sz="1200" dirty="0">
                          <a:effectLst/>
                        </a:rPr>
                        <a:t>CS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a:effectLst/>
                        </a:rPr>
                        <a:t>0.664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just">
                        <a:lnSpc>
                          <a:spcPct val="150000"/>
                        </a:lnSpc>
                        <a:spcAft>
                          <a:spcPts val="0"/>
                        </a:spcAft>
                      </a:pPr>
                      <a:r>
                        <a:rPr lang="en-US" sz="1200" dirty="0">
                          <a:effectLst/>
                        </a:rPr>
                        <a:t>moderate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1871476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99057444"/>
              </p:ext>
            </p:extLst>
          </p:nvPr>
        </p:nvGraphicFramePr>
        <p:xfrm>
          <a:off x="981111" y="3939651"/>
          <a:ext cx="3577442" cy="822960"/>
        </p:xfrm>
        <a:graphic>
          <a:graphicData uri="http://schemas.openxmlformats.org/drawingml/2006/table">
            <a:tbl>
              <a:tblPr firstRow="1" firstCol="1" bandRow="1">
                <a:tableStyleId>{5C22544A-7EE6-4342-B048-85BDC9FD1C3A}</a:tableStyleId>
              </a:tblPr>
              <a:tblGrid>
                <a:gridCol w="1544189">
                  <a:extLst>
                    <a:ext uri="{9D8B030D-6E8A-4147-A177-3AD203B41FA5}">
                      <a16:colId xmlns:a16="http://schemas.microsoft.com/office/drawing/2014/main" val="2682960083"/>
                    </a:ext>
                  </a:extLst>
                </a:gridCol>
                <a:gridCol w="1077938">
                  <a:extLst>
                    <a:ext uri="{9D8B030D-6E8A-4147-A177-3AD203B41FA5}">
                      <a16:colId xmlns:a16="http://schemas.microsoft.com/office/drawing/2014/main" val="2699600352"/>
                    </a:ext>
                  </a:extLst>
                </a:gridCol>
                <a:gridCol w="955315">
                  <a:extLst>
                    <a:ext uri="{9D8B030D-6E8A-4147-A177-3AD203B41FA5}">
                      <a16:colId xmlns:a16="http://schemas.microsoft.com/office/drawing/2014/main" val="2457365281"/>
                    </a:ext>
                  </a:extLst>
                </a:gridCol>
              </a:tblGrid>
              <a:tr h="209550">
                <a:tc>
                  <a:txBody>
                    <a:bodyPr/>
                    <a:lstStyle/>
                    <a:p>
                      <a:pPr algn="just">
                        <a:lnSpc>
                          <a:spcPct val="150000"/>
                        </a:lnSpc>
                        <a:spcAft>
                          <a:spcPts val="0"/>
                        </a:spcAft>
                      </a:pPr>
                      <a:r>
                        <a:rPr lang="en-US" sz="1200">
                          <a:effectLst/>
                        </a:rPr>
                        <a:t>variables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CS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CSR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9235359"/>
                  </a:ext>
                </a:extLst>
              </a:tr>
              <a:tr h="200025">
                <a:tc>
                  <a:txBody>
                    <a:bodyPr/>
                    <a:lstStyle/>
                    <a:p>
                      <a:pPr algn="just">
                        <a:lnSpc>
                          <a:spcPct val="150000"/>
                        </a:lnSpc>
                        <a:spcAft>
                          <a:spcPts val="0"/>
                        </a:spcAft>
                      </a:pPr>
                      <a:r>
                        <a:rPr lang="en-US" sz="1200">
                          <a:effectLst/>
                        </a:rPr>
                        <a:t>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0.268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38137663"/>
                  </a:ext>
                </a:extLst>
              </a:tr>
              <a:tr h="200025">
                <a:tc>
                  <a:txBody>
                    <a:bodyPr/>
                    <a:lstStyle/>
                    <a:p>
                      <a:pPr algn="just">
                        <a:lnSpc>
                          <a:spcPct val="150000"/>
                        </a:lnSpc>
                        <a:spcAft>
                          <a:spcPts val="0"/>
                        </a:spcAft>
                      </a:pPr>
                      <a:r>
                        <a:rPr lang="en-US" sz="1200">
                          <a:effectLst/>
                        </a:rPr>
                        <a:t>CSR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0.229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79309363"/>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07990445"/>
              </p:ext>
            </p:extLst>
          </p:nvPr>
        </p:nvGraphicFramePr>
        <p:xfrm>
          <a:off x="981111" y="5438965"/>
          <a:ext cx="3577441" cy="822960"/>
        </p:xfrm>
        <a:graphic>
          <a:graphicData uri="http://schemas.openxmlformats.org/drawingml/2006/table">
            <a:tbl>
              <a:tblPr firstRow="1" firstCol="1" bandRow="1">
                <a:tableStyleId>{5C22544A-7EE6-4342-B048-85BDC9FD1C3A}</a:tableStyleId>
              </a:tblPr>
              <a:tblGrid>
                <a:gridCol w="1101612">
                  <a:extLst>
                    <a:ext uri="{9D8B030D-6E8A-4147-A177-3AD203B41FA5}">
                      <a16:colId xmlns:a16="http://schemas.microsoft.com/office/drawing/2014/main" val="1867052400"/>
                    </a:ext>
                  </a:extLst>
                </a:gridCol>
                <a:gridCol w="674394">
                  <a:extLst>
                    <a:ext uri="{9D8B030D-6E8A-4147-A177-3AD203B41FA5}">
                      <a16:colId xmlns:a16="http://schemas.microsoft.com/office/drawing/2014/main" val="2322540823"/>
                    </a:ext>
                  </a:extLst>
                </a:gridCol>
                <a:gridCol w="1071096">
                  <a:extLst>
                    <a:ext uri="{9D8B030D-6E8A-4147-A177-3AD203B41FA5}">
                      <a16:colId xmlns:a16="http://schemas.microsoft.com/office/drawing/2014/main" val="2988832556"/>
                    </a:ext>
                  </a:extLst>
                </a:gridCol>
                <a:gridCol w="730339">
                  <a:extLst>
                    <a:ext uri="{9D8B030D-6E8A-4147-A177-3AD203B41FA5}">
                      <a16:colId xmlns:a16="http://schemas.microsoft.com/office/drawing/2014/main" val="591140593"/>
                    </a:ext>
                  </a:extLst>
                </a:gridCol>
              </a:tblGrid>
              <a:tr h="209550">
                <a:tc>
                  <a:txBody>
                    <a:bodyPr/>
                    <a:lstStyle/>
                    <a:p>
                      <a:pPr algn="just">
                        <a:lnSpc>
                          <a:spcPct val="150000"/>
                        </a:lnSpc>
                        <a:spcAft>
                          <a:spcPts val="0"/>
                        </a:spcAft>
                      </a:pPr>
                      <a:r>
                        <a:rPr lang="en-US" sz="1200" dirty="0">
                          <a:effectLst/>
                        </a:rPr>
                        <a:t>variables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SSO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SSE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Q^2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71860213"/>
                  </a:ext>
                </a:extLst>
              </a:tr>
              <a:tr h="200025">
                <a:tc>
                  <a:txBody>
                    <a:bodyPr/>
                    <a:lstStyle/>
                    <a:p>
                      <a:pPr algn="just">
                        <a:lnSpc>
                          <a:spcPct val="150000"/>
                        </a:lnSpc>
                        <a:spcAft>
                          <a:spcPts val="0"/>
                        </a:spcAft>
                      </a:pPr>
                      <a:r>
                        <a:rPr lang="en-US" sz="1200" dirty="0">
                          <a:effectLst/>
                        </a:rPr>
                        <a:t>CSR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1118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846.172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0.234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96527078"/>
                  </a:ext>
                </a:extLst>
              </a:tr>
              <a:tr h="209550">
                <a:tc>
                  <a:txBody>
                    <a:bodyPr/>
                    <a:lstStyle/>
                    <a:p>
                      <a:pPr algn="just">
                        <a:lnSpc>
                          <a:spcPct val="150000"/>
                        </a:lnSpc>
                        <a:spcAft>
                          <a:spcPts val="0"/>
                        </a:spcAft>
                      </a:pPr>
                      <a:r>
                        <a:rPr lang="en-US" sz="1200" dirty="0">
                          <a:effectLst/>
                        </a:rPr>
                        <a:t>CS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1290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1000.255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0.255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74087863"/>
                  </a:ext>
                </a:extLst>
              </a:tr>
            </a:tbl>
          </a:graphicData>
        </a:graphic>
      </p:graphicFrame>
      <p:pic>
        <p:nvPicPr>
          <p:cNvPr id="7" name="Picture 6"/>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graphicFrame>
        <p:nvGraphicFramePr>
          <p:cNvPr id="10" name="Diagram 9"/>
          <p:cNvGraphicFramePr/>
          <p:nvPr>
            <p:extLst>
              <p:ext uri="{D42A27DB-BD31-4B8C-83A1-F6EECF244321}">
                <p14:modId xmlns:p14="http://schemas.microsoft.com/office/powerpoint/2010/main" val="1263803886"/>
              </p:ext>
            </p:extLst>
          </p:nvPr>
        </p:nvGraphicFramePr>
        <p:xfrm>
          <a:off x="8186568" y="2373700"/>
          <a:ext cx="3310143" cy="3888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4693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idx="1"/>
          </p:nvPr>
        </p:nvSpPr>
        <p:spPr/>
        <p:txBody>
          <a:bodyPr/>
          <a:lstStyle/>
          <a:p>
            <a:r>
              <a:rPr lang="en-US" dirty="0"/>
              <a:t>Goodness-of-fit index (GoF):</a:t>
            </a:r>
          </a:p>
          <a:p>
            <a:pPr marL="0" indent="0">
              <a:buNone/>
            </a:pPr>
            <a:endParaRPr lang="en-US" dirty="0"/>
          </a:p>
          <a:p>
            <a:pPr marL="0" indent="0">
              <a:buNone/>
            </a:pPr>
            <a:endParaRPr lang="en-US" dirty="0"/>
          </a:p>
          <a:p>
            <a:r>
              <a:rPr lang="en-US" dirty="0"/>
              <a:t>Path Coefficients –Hypotheses test:</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69995559"/>
              </p:ext>
            </p:extLst>
          </p:nvPr>
        </p:nvGraphicFramePr>
        <p:xfrm>
          <a:off x="838200" y="4001294"/>
          <a:ext cx="5397390" cy="1097280"/>
        </p:xfrm>
        <a:graphic>
          <a:graphicData uri="http://schemas.openxmlformats.org/drawingml/2006/table">
            <a:tbl>
              <a:tblPr firstRow="1" firstCol="1" bandRow="1">
                <a:tableStyleId>{5C22544A-7EE6-4342-B048-85BDC9FD1C3A}</a:tableStyleId>
              </a:tblPr>
              <a:tblGrid>
                <a:gridCol w="1140426">
                  <a:extLst>
                    <a:ext uri="{9D8B030D-6E8A-4147-A177-3AD203B41FA5}">
                      <a16:colId xmlns:a16="http://schemas.microsoft.com/office/drawing/2014/main" val="610757087"/>
                    </a:ext>
                  </a:extLst>
                </a:gridCol>
                <a:gridCol w="503425">
                  <a:extLst>
                    <a:ext uri="{9D8B030D-6E8A-4147-A177-3AD203B41FA5}">
                      <a16:colId xmlns:a16="http://schemas.microsoft.com/office/drawing/2014/main" val="3636889027"/>
                    </a:ext>
                  </a:extLst>
                </a:gridCol>
                <a:gridCol w="695398">
                  <a:extLst>
                    <a:ext uri="{9D8B030D-6E8A-4147-A177-3AD203B41FA5}">
                      <a16:colId xmlns:a16="http://schemas.microsoft.com/office/drawing/2014/main" val="2862906294"/>
                    </a:ext>
                  </a:extLst>
                </a:gridCol>
                <a:gridCol w="740371">
                  <a:extLst>
                    <a:ext uri="{9D8B030D-6E8A-4147-A177-3AD203B41FA5}">
                      <a16:colId xmlns:a16="http://schemas.microsoft.com/office/drawing/2014/main" val="3608891567"/>
                    </a:ext>
                  </a:extLst>
                </a:gridCol>
                <a:gridCol w="726946">
                  <a:extLst>
                    <a:ext uri="{9D8B030D-6E8A-4147-A177-3AD203B41FA5}">
                      <a16:colId xmlns:a16="http://schemas.microsoft.com/office/drawing/2014/main" val="3570276399"/>
                    </a:ext>
                  </a:extLst>
                </a:gridCol>
                <a:gridCol w="718220">
                  <a:extLst>
                    <a:ext uri="{9D8B030D-6E8A-4147-A177-3AD203B41FA5}">
                      <a16:colId xmlns:a16="http://schemas.microsoft.com/office/drawing/2014/main" val="2992117105"/>
                    </a:ext>
                  </a:extLst>
                </a:gridCol>
                <a:gridCol w="872604">
                  <a:extLst>
                    <a:ext uri="{9D8B030D-6E8A-4147-A177-3AD203B41FA5}">
                      <a16:colId xmlns:a16="http://schemas.microsoft.com/office/drawing/2014/main" val="4900934"/>
                    </a:ext>
                  </a:extLst>
                </a:gridCol>
              </a:tblGrid>
              <a:tr h="209550">
                <a:tc>
                  <a:txBody>
                    <a:bodyPr/>
                    <a:lstStyle/>
                    <a:p>
                      <a:pPr algn="just">
                        <a:lnSpc>
                          <a:spcPct val="150000"/>
                        </a:lnSpc>
                        <a:spcAft>
                          <a:spcPts val="0"/>
                        </a:spcAft>
                      </a:pPr>
                      <a:r>
                        <a:rPr lang="en-US" sz="1200" dirty="0">
                          <a:effectLst/>
                        </a:rPr>
                        <a:t>Path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Hypo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Std.Beta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Std.Error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T-value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decision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9498787"/>
                  </a:ext>
                </a:extLst>
              </a:tr>
              <a:tr h="209550">
                <a:tc>
                  <a:txBody>
                    <a:bodyPr/>
                    <a:lstStyle/>
                    <a:p>
                      <a:pPr algn="just">
                        <a:lnSpc>
                          <a:spcPct val="150000"/>
                        </a:lnSpc>
                        <a:spcAft>
                          <a:spcPts val="0"/>
                        </a:spcAft>
                      </a:pPr>
                      <a:r>
                        <a:rPr lang="en-US" sz="1200">
                          <a:effectLst/>
                        </a:rPr>
                        <a:t>TQM---&gt;CS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H1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0.454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0.135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3.354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72782464"/>
                  </a:ext>
                </a:extLst>
              </a:tr>
              <a:tr h="209550">
                <a:tc>
                  <a:txBody>
                    <a:bodyPr/>
                    <a:lstStyle/>
                    <a:p>
                      <a:pPr algn="just">
                        <a:lnSpc>
                          <a:spcPct val="150000"/>
                        </a:lnSpc>
                        <a:spcAft>
                          <a:spcPts val="0"/>
                        </a:spcAft>
                      </a:pPr>
                      <a:r>
                        <a:rPr lang="en-US" sz="1200">
                          <a:effectLst/>
                        </a:rPr>
                        <a:t>TQM---&gt;CSR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H2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0.749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0.058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13.002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47017443"/>
                  </a:ext>
                </a:extLst>
              </a:tr>
              <a:tr h="209550">
                <a:tc>
                  <a:txBody>
                    <a:bodyPr/>
                    <a:lstStyle/>
                    <a:p>
                      <a:pPr algn="just">
                        <a:lnSpc>
                          <a:spcPct val="150000"/>
                        </a:lnSpc>
                        <a:spcAft>
                          <a:spcPts val="0"/>
                        </a:spcAft>
                      </a:pPr>
                      <a:r>
                        <a:rPr lang="en-US" sz="1200" dirty="0">
                          <a:effectLst/>
                        </a:rPr>
                        <a:t>CSR---&gt;CS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H3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0.415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0.140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2.964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0.003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Supported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40204907"/>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7511297"/>
              </p:ext>
            </p:extLst>
          </p:nvPr>
        </p:nvGraphicFramePr>
        <p:xfrm>
          <a:off x="838199" y="5394999"/>
          <a:ext cx="6849673" cy="853440"/>
        </p:xfrm>
        <a:graphic>
          <a:graphicData uri="http://schemas.openxmlformats.org/drawingml/2006/table">
            <a:tbl>
              <a:tblPr firstRow="1" firstCol="1" bandRow="1">
                <a:tableStyleId>{5C22544A-7EE6-4342-B048-85BDC9FD1C3A}</a:tableStyleId>
              </a:tblPr>
              <a:tblGrid>
                <a:gridCol w="435771">
                  <a:extLst>
                    <a:ext uri="{9D8B030D-6E8A-4147-A177-3AD203B41FA5}">
                      <a16:colId xmlns:a16="http://schemas.microsoft.com/office/drawing/2014/main" val="2524484623"/>
                    </a:ext>
                  </a:extLst>
                </a:gridCol>
                <a:gridCol w="675005">
                  <a:extLst>
                    <a:ext uri="{9D8B030D-6E8A-4147-A177-3AD203B41FA5}">
                      <a16:colId xmlns:a16="http://schemas.microsoft.com/office/drawing/2014/main" val="929529554"/>
                    </a:ext>
                  </a:extLst>
                </a:gridCol>
                <a:gridCol w="684493">
                  <a:extLst>
                    <a:ext uri="{9D8B030D-6E8A-4147-A177-3AD203B41FA5}">
                      <a16:colId xmlns:a16="http://schemas.microsoft.com/office/drawing/2014/main" val="1882872682"/>
                    </a:ext>
                  </a:extLst>
                </a:gridCol>
                <a:gridCol w="1244286">
                  <a:extLst>
                    <a:ext uri="{9D8B030D-6E8A-4147-A177-3AD203B41FA5}">
                      <a16:colId xmlns:a16="http://schemas.microsoft.com/office/drawing/2014/main" val="2326975049"/>
                    </a:ext>
                  </a:extLst>
                </a:gridCol>
                <a:gridCol w="593679">
                  <a:extLst>
                    <a:ext uri="{9D8B030D-6E8A-4147-A177-3AD203B41FA5}">
                      <a16:colId xmlns:a16="http://schemas.microsoft.com/office/drawing/2014/main" val="124873627"/>
                    </a:ext>
                  </a:extLst>
                </a:gridCol>
                <a:gridCol w="688559">
                  <a:extLst>
                    <a:ext uri="{9D8B030D-6E8A-4147-A177-3AD203B41FA5}">
                      <a16:colId xmlns:a16="http://schemas.microsoft.com/office/drawing/2014/main" val="1291584302"/>
                    </a:ext>
                  </a:extLst>
                </a:gridCol>
                <a:gridCol w="811226">
                  <a:extLst>
                    <a:ext uri="{9D8B030D-6E8A-4147-A177-3AD203B41FA5}">
                      <a16:colId xmlns:a16="http://schemas.microsoft.com/office/drawing/2014/main" val="1733400947"/>
                    </a:ext>
                  </a:extLst>
                </a:gridCol>
                <a:gridCol w="820036">
                  <a:extLst>
                    <a:ext uri="{9D8B030D-6E8A-4147-A177-3AD203B41FA5}">
                      <a16:colId xmlns:a16="http://schemas.microsoft.com/office/drawing/2014/main" val="980476079"/>
                    </a:ext>
                  </a:extLst>
                </a:gridCol>
                <a:gridCol w="896618">
                  <a:extLst>
                    <a:ext uri="{9D8B030D-6E8A-4147-A177-3AD203B41FA5}">
                      <a16:colId xmlns:a16="http://schemas.microsoft.com/office/drawing/2014/main" val="2750698059"/>
                    </a:ext>
                  </a:extLst>
                </a:gridCol>
              </a:tblGrid>
              <a:tr h="426720">
                <a:tc>
                  <a:txBody>
                    <a:bodyPr/>
                    <a:lstStyle/>
                    <a:p>
                      <a:pPr algn="just">
                        <a:lnSpc>
                          <a:spcPct val="150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Path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Path 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Indirect Effect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t-value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95% 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95% UL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Decision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20556113"/>
                  </a:ext>
                </a:extLst>
              </a:tr>
              <a:tr h="426720">
                <a:tc>
                  <a:txBody>
                    <a:bodyPr/>
                    <a:lstStyle/>
                    <a:p>
                      <a:pPr algn="just">
                        <a:lnSpc>
                          <a:spcPct val="150000"/>
                        </a:lnSpc>
                        <a:spcAft>
                          <a:spcPts val="0"/>
                        </a:spcAft>
                      </a:pPr>
                      <a:r>
                        <a:rPr lang="en-US" sz="1200">
                          <a:effectLst/>
                        </a:rPr>
                        <a:t>H4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0.749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0.415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0.311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0.135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2.302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0.046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0.575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Mediation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7640341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531419224"/>
              </p:ext>
            </p:extLst>
          </p:nvPr>
        </p:nvGraphicFramePr>
        <p:xfrm>
          <a:off x="838200" y="2455189"/>
          <a:ext cx="6849673" cy="822960"/>
        </p:xfrm>
        <a:graphic>
          <a:graphicData uri="http://schemas.openxmlformats.org/drawingml/2006/table">
            <a:tbl>
              <a:tblPr firstRow="1" firstCol="1" bandRow="1">
                <a:tableStyleId>{5C22544A-7EE6-4342-B048-85BDC9FD1C3A}</a:tableStyleId>
              </a:tblPr>
              <a:tblGrid>
                <a:gridCol w="652868">
                  <a:extLst>
                    <a:ext uri="{9D8B030D-6E8A-4147-A177-3AD203B41FA5}">
                      <a16:colId xmlns:a16="http://schemas.microsoft.com/office/drawing/2014/main" val="751477116"/>
                    </a:ext>
                  </a:extLst>
                </a:gridCol>
                <a:gridCol w="652868">
                  <a:extLst>
                    <a:ext uri="{9D8B030D-6E8A-4147-A177-3AD203B41FA5}">
                      <a16:colId xmlns:a16="http://schemas.microsoft.com/office/drawing/2014/main" val="3702550751"/>
                    </a:ext>
                  </a:extLst>
                </a:gridCol>
                <a:gridCol w="652868">
                  <a:extLst>
                    <a:ext uri="{9D8B030D-6E8A-4147-A177-3AD203B41FA5}">
                      <a16:colId xmlns:a16="http://schemas.microsoft.com/office/drawing/2014/main" val="2916973286"/>
                    </a:ext>
                  </a:extLst>
                </a:gridCol>
                <a:gridCol w="1740981">
                  <a:extLst>
                    <a:ext uri="{9D8B030D-6E8A-4147-A177-3AD203B41FA5}">
                      <a16:colId xmlns:a16="http://schemas.microsoft.com/office/drawing/2014/main" val="1168656374"/>
                    </a:ext>
                  </a:extLst>
                </a:gridCol>
                <a:gridCol w="1700177">
                  <a:extLst>
                    <a:ext uri="{9D8B030D-6E8A-4147-A177-3AD203B41FA5}">
                      <a16:colId xmlns:a16="http://schemas.microsoft.com/office/drawing/2014/main" val="1376815556"/>
                    </a:ext>
                  </a:extLst>
                </a:gridCol>
                <a:gridCol w="677351">
                  <a:extLst>
                    <a:ext uri="{9D8B030D-6E8A-4147-A177-3AD203B41FA5}">
                      <a16:colId xmlns:a16="http://schemas.microsoft.com/office/drawing/2014/main" val="2715448197"/>
                    </a:ext>
                  </a:extLst>
                </a:gridCol>
                <a:gridCol w="772560">
                  <a:extLst>
                    <a:ext uri="{9D8B030D-6E8A-4147-A177-3AD203B41FA5}">
                      <a16:colId xmlns:a16="http://schemas.microsoft.com/office/drawing/2014/main" val="4096495683"/>
                    </a:ext>
                  </a:extLst>
                </a:gridCol>
              </a:tblGrid>
              <a:tr h="209550">
                <a:tc>
                  <a:txBody>
                    <a:bodyPr/>
                    <a:lstStyle/>
                    <a:p>
                      <a:pPr algn="just">
                        <a:lnSpc>
                          <a:spcPct val="150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Sum R^2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Sum AVE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Arithmetic average (R^2)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Arithmetic average (AVE)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Gof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described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22294329"/>
                  </a:ext>
                </a:extLst>
              </a:tr>
              <a:tr h="209550">
                <a:tc>
                  <a:txBody>
                    <a:bodyPr/>
                    <a:lstStyle/>
                    <a:p>
                      <a:pPr algn="just">
                        <a:lnSpc>
                          <a:spcPct val="150000"/>
                        </a:lnSpc>
                        <a:spcAft>
                          <a:spcPts val="0"/>
                        </a:spcAft>
                      </a:pPr>
                      <a:r>
                        <a:rPr lang="en-US" sz="1200">
                          <a:effectLst/>
                        </a:rPr>
                        <a:t>GoF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1.225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8.417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0.6125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0.601214286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a:effectLst/>
                        </a:rPr>
                        <a:t>0.60683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n-US" sz="1200" dirty="0">
                          <a:effectLst/>
                        </a:rPr>
                        <a:t>Large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7621816"/>
                  </a:ext>
                </a:extLst>
              </a:tr>
            </a:tbl>
          </a:graphicData>
        </a:graphic>
      </p:graphicFrame>
      <p:pic>
        <p:nvPicPr>
          <p:cNvPr id="7" name="Picture 6"/>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pic>
        <p:nvPicPr>
          <p:cNvPr id="21" name="Picture 20"/>
          <p:cNvPicPr>
            <a:picLocks noChangeAspect="1"/>
          </p:cNvPicPr>
          <p:nvPr/>
        </p:nvPicPr>
        <p:blipFill>
          <a:blip r:embed="rId3"/>
          <a:stretch>
            <a:fillRect/>
          </a:stretch>
        </p:blipFill>
        <p:spPr>
          <a:xfrm>
            <a:off x="7895876" y="4385408"/>
            <a:ext cx="4296124" cy="1390122"/>
          </a:xfrm>
          <a:prstGeom prst="rect">
            <a:avLst/>
          </a:prstGeom>
        </p:spPr>
      </p:pic>
    </p:spTree>
    <p:extLst>
      <p:ext uri="{BB962C8B-B14F-4D97-AF65-F5344CB8AC3E}">
        <p14:creationId xmlns:p14="http://schemas.microsoft.com/office/powerpoint/2010/main" val="3488731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&amp; Conclusions</a:t>
            </a:r>
          </a:p>
        </p:txBody>
      </p:sp>
      <p:sp>
        <p:nvSpPr>
          <p:cNvPr id="3" name="Content Placeholder 2"/>
          <p:cNvSpPr>
            <a:spLocks noGrp="1"/>
          </p:cNvSpPr>
          <p:nvPr>
            <p:ph idx="1"/>
          </p:nvPr>
        </p:nvSpPr>
        <p:spPr>
          <a:xfrm>
            <a:off x="419100" y="1460499"/>
            <a:ext cx="11353800" cy="5032376"/>
          </a:xfrm>
        </p:spPr>
        <p:txBody>
          <a:bodyPr>
            <a:normAutofit fontScale="40000" lnSpcReduction="20000"/>
          </a:bodyPr>
          <a:lstStyle/>
          <a:p>
            <a:pPr>
              <a:buFont typeface="Wingdings" panose="05000000000000000000" pitchFamily="2" charset="2"/>
              <a:buChar char="v"/>
            </a:pPr>
            <a:r>
              <a:rPr lang="en-US" sz="3400" dirty="0"/>
              <a:t>Results revealed that TQM practices are highly implemented in healthcare organizations, in Palestine. </a:t>
            </a:r>
          </a:p>
          <a:p>
            <a:pPr>
              <a:buFont typeface="Wingdings" panose="05000000000000000000" pitchFamily="2" charset="2"/>
              <a:buChar char="v"/>
            </a:pPr>
            <a:r>
              <a:rPr lang="en-US" sz="3400" dirty="0"/>
              <a:t>The results also showed that the following items from TQM scored the highest levels of implementation:</a:t>
            </a:r>
          </a:p>
          <a:p>
            <a:pPr marL="514350" indent="-514350">
              <a:buAutoNum type="arabicPeriod"/>
            </a:pPr>
            <a:r>
              <a:rPr lang="en-US" sz="3400" dirty="0"/>
              <a:t>Resource management</a:t>
            </a:r>
          </a:p>
          <a:p>
            <a:pPr marL="514350" indent="-514350">
              <a:buAutoNum type="arabicPeriod"/>
            </a:pPr>
            <a:r>
              <a:rPr lang="en-US" sz="3400" dirty="0"/>
              <a:t>Customer satisfaction</a:t>
            </a:r>
          </a:p>
          <a:p>
            <a:pPr marL="514350" indent="-514350">
              <a:buAutoNum type="arabicPeriod"/>
            </a:pPr>
            <a:r>
              <a:rPr lang="en-US" sz="3400" dirty="0"/>
              <a:t>Continuous improvement and Teamwork .</a:t>
            </a:r>
          </a:p>
          <a:p>
            <a:pPr>
              <a:buFont typeface="Wingdings" panose="05000000000000000000" pitchFamily="2" charset="2"/>
              <a:buChar char="v"/>
            </a:pPr>
            <a:r>
              <a:rPr lang="en-US" sz="3400" dirty="0"/>
              <a:t>While the results showed that the lowest level of implementation from the TQM bundle were:</a:t>
            </a:r>
          </a:p>
          <a:p>
            <a:pPr marL="514350" indent="-514350">
              <a:buAutoNum type="arabicPeriod"/>
            </a:pPr>
            <a:r>
              <a:rPr lang="en-US" sz="3400" dirty="0"/>
              <a:t>Leadership and Employee training</a:t>
            </a:r>
          </a:p>
          <a:p>
            <a:pPr marL="514350" indent="-514350">
              <a:buAutoNum type="arabicPeriod"/>
            </a:pPr>
            <a:r>
              <a:rPr lang="en-US" sz="3400" dirty="0"/>
              <a:t>Organizational culture </a:t>
            </a:r>
          </a:p>
          <a:p>
            <a:pPr marL="514350" indent="-514350">
              <a:buAutoNum type="arabicPeriod"/>
            </a:pPr>
            <a:r>
              <a:rPr lang="en-US" sz="3400" dirty="0"/>
              <a:t>Process management</a:t>
            </a:r>
          </a:p>
          <a:p>
            <a:pPr>
              <a:buFont typeface="Wingdings" panose="05000000000000000000" pitchFamily="2" charset="2"/>
              <a:buChar char="v"/>
            </a:pPr>
            <a:r>
              <a:rPr lang="en-US" sz="3400" dirty="0"/>
              <a:t>There is a statistically positive and significant association between TQM bundle and sustainable performance, with </a:t>
            </a:r>
            <a:r>
              <a:rPr lang="en-US" sz="3400" dirty="0">
                <a:solidFill>
                  <a:srgbClr val="FF0000"/>
                </a:solidFill>
              </a:rPr>
              <a:t>Social sustainability </a:t>
            </a:r>
            <a:r>
              <a:rPr lang="en-US" sz="3400" dirty="0"/>
              <a:t>having the highest score.</a:t>
            </a:r>
          </a:p>
          <a:p>
            <a:pPr>
              <a:buFont typeface="Wingdings" panose="05000000000000000000" pitchFamily="2" charset="2"/>
              <a:buChar char="v"/>
            </a:pPr>
            <a:r>
              <a:rPr lang="en-US" sz="3400" dirty="0"/>
              <a:t>The findings indicate that if an organization can efficiently manage its TQM activities, it will enhance the workers’ skills, capabilities, and motivation level to use the resources in efficient manners, therefore achieving sustainability.</a:t>
            </a:r>
          </a:p>
          <a:p>
            <a:pPr>
              <a:buFont typeface="Wingdings" panose="05000000000000000000" pitchFamily="2" charset="2"/>
              <a:buChar char="v"/>
            </a:pPr>
            <a:r>
              <a:rPr lang="en-US" sz="3400" dirty="0"/>
              <a:t>The findings have also indicated a significant relationship between TQM and CSR. TQM practices have a significant positive impact on the CSR in the Palestinian healthcare organizations and help these organizations to be more committed to their community, employees and patients.</a:t>
            </a:r>
          </a:p>
          <a:p>
            <a:pPr>
              <a:buFont typeface="Wingdings" panose="05000000000000000000" pitchFamily="2" charset="2"/>
              <a:buChar char="v"/>
            </a:pPr>
            <a:r>
              <a:rPr lang="en-US" sz="3400" dirty="0"/>
              <a:t>CSR has a significant positive impact on the CS in the Palestinian healthcare organizations and helps to maintain its constructs.</a:t>
            </a:r>
          </a:p>
          <a:p>
            <a:pPr>
              <a:buFont typeface="Wingdings" panose="05000000000000000000" pitchFamily="2" charset="2"/>
              <a:buChar char="v"/>
            </a:pPr>
            <a:r>
              <a:rPr lang="en-US" sz="3400" dirty="0"/>
              <a:t>Corporate social responsibility mediating the relationship between total quality management and corporate sustainability was highly significant. In which </a:t>
            </a:r>
            <a:r>
              <a:rPr lang="en-US" sz="3400" dirty="0">
                <a:solidFill>
                  <a:srgbClr val="FF0000"/>
                </a:solidFill>
              </a:rPr>
              <a:t>CSR towards patients </a:t>
            </a:r>
            <a:r>
              <a:rPr lang="en-US" sz="3400" dirty="0"/>
              <a:t>scored the highest level of implementation.</a:t>
            </a:r>
          </a:p>
          <a:p>
            <a:pPr>
              <a:buFont typeface="Wingdings" panose="05000000000000000000" pitchFamily="2" charset="2"/>
              <a:buChar char="v"/>
            </a:pPr>
            <a:r>
              <a:rPr lang="en-US" sz="3400" dirty="0"/>
              <a:t>The CSR had nearly the same attention from the Palestinian healthcare organizations with a high level of implementation, especially regarding the social performance, but with less attention comparing to TQM and CS.  </a:t>
            </a:r>
          </a:p>
          <a:p>
            <a:endParaRPr lang="en-US" dirty="0"/>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3999904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9918" y="378572"/>
            <a:ext cx="10515600" cy="1325563"/>
          </a:xfrm>
        </p:spPr>
        <p:txBody>
          <a:bodyPr/>
          <a:lstStyle/>
          <a:p>
            <a:r>
              <a:rPr lang="en-US" dirty="0"/>
              <a:t>Recommendations</a:t>
            </a:r>
          </a:p>
        </p:txBody>
      </p:sp>
      <p:sp>
        <p:nvSpPr>
          <p:cNvPr id="3" name="Content Placeholder 2"/>
          <p:cNvSpPr>
            <a:spLocks noGrp="1"/>
          </p:cNvSpPr>
          <p:nvPr>
            <p:ph idx="1"/>
          </p:nvPr>
        </p:nvSpPr>
        <p:spPr>
          <a:xfrm>
            <a:off x="894678" y="2086820"/>
            <a:ext cx="11129682" cy="5032375"/>
          </a:xfrm>
        </p:spPr>
        <p:txBody>
          <a:bodyPr>
            <a:normAutofit/>
          </a:bodyPr>
          <a:lstStyle/>
          <a:p>
            <a:pPr lvl="0"/>
            <a:r>
              <a:rPr lang="en-US" sz="2000" dirty="0"/>
              <a:t>To implement TQM and CSR since they have high enhancement on economic, social and environmental </a:t>
            </a:r>
            <a:r>
              <a:rPr lang="en-US" sz="2000" dirty="0" smtClean="0"/>
              <a:t>sustainability.</a:t>
            </a:r>
          </a:p>
          <a:p>
            <a:pPr lvl="0"/>
            <a:r>
              <a:rPr lang="en-US" sz="2000" dirty="0"/>
              <a:t>T</a:t>
            </a:r>
            <a:r>
              <a:rPr lang="en-US" sz="2000" dirty="0" smtClean="0"/>
              <a:t>o </a:t>
            </a:r>
            <a:r>
              <a:rPr lang="en-US" sz="2000" dirty="0"/>
              <a:t>recognize the gained value such as financial benefits </a:t>
            </a:r>
            <a:r>
              <a:rPr lang="en-US" sz="2000" dirty="0" smtClean="0"/>
              <a:t> and other </a:t>
            </a:r>
            <a:r>
              <a:rPr lang="en-US" sz="2000" dirty="0"/>
              <a:t>like competitive advantage, reputation, </a:t>
            </a:r>
            <a:r>
              <a:rPr lang="en-US" sz="2000" dirty="0" smtClean="0"/>
              <a:t>satisfaction, etc.</a:t>
            </a:r>
            <a:endParaRPr lang="en-US" sz="2000" dirty="0"/>
          </a:p>
          <a:p>
            <a:pPr lvl="0"/>
            <a:r>
              <a:rPr lang="en-US" sz="2000" dirty="0"/>
              <a:t>To give support and leadership for quality managers or others who can make changes. </a:t>
            </a:r>
          </a:p>
          <a:p>
            <a:pPr lvl="0"/>
            <a:r>
              <a:rPr lang="en-US" sz="2000" dirty="0"/>
              <a:t>To redesign processes to improve workflow and reduce the negative impact on environment.</a:t>
            </a:r>
          </a:p>
          <a:p>
            <a:pPr lvl="0"/>
            <a:r>
              <a:rPr lang="en-US" sz="2000" dirty="0"/>
              <a:t>MOH &amp; EQA communicate to solve disposal problem, build environmental protocol, audit performance.</a:t>
            </a:r>
          </a:p>
          <a:p>
            <a:pPr lvl="0"/>
            <a:r>
              <a:rPr lang="en-US" sz="2000" dirty="0"/>
              <a:t>Healthcare centers to review their performance toward environment and seek to get ISO 14001.</a:t>
            </a:r>
          </a:p>
          <a:p>
            <a:pPr lvl="0"/>
            <a:r>
              <a:rPr lang="en-US" sz="2000" dirty="0"/>
              <a:t>C</a:t>
            </a:r>
            <a:r>
              <a:rPr lang="en-US" sz="2000" dirty="0" smtClean="0"/>
              <a:t>reate </a:t>
            </a:r>
            <a:r>
              <a:rPr lang="en-US" sz="2000" dirty="0"/>
              <a:t>quality </a:t>
            </a:r>
            <a:r>
              <a:rPr lang="en-US" sz="2000" dirty="0" smtClean="0"/>
              <a:t>department.</a:t>
            </a:r>
            <a:endParaRPr lang="en-US" sz="2000" dirty="0"/>
          </a:p>
          <a:p>
            <a:pPr lvl="0"/>
            <a:r>
              <a:rPr lang="en-US" sz="2000" dirty="0"/>
              <a:t>Practice CSR in a systematically manner and address different stakeholder groups demands.</a:t>
            </a:r>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
        <p:nvSpPr>
          <p:cNvPr id="5" name="TextBox 4"/>
          <p:cNvSpPr txBox="1"/>
          <p:nvPr/>
        </p:nvSpPr>
        <p:spPr>
          <a:xfrm>
            <a:off x="909918" y="1495368"/>
            <a:ext cx="4132948" cy="400110"/>
          </a:xfrm>
          <a:prstGeom prst="rect">
            <a:avLst/>
          </a:prstGeom>
          <a:noFill/>
        </p:spPr>
        <p:txBody>
          <a:bodyPr wrap="square" rtlCol="0">
            <a:spAutoFit/>
          </a:bodyPr>
          <a:lstStyle/>
          <a:p>
            <a:r>
              <a:rPr lang="en-US" sz="2000" b="1" dirty="0" smtClean="0"/>
              <a:t>We recommend the following: </a:t>
            </a:r>
            <a:endParaRPr lang="en-US" sz="2000" b="1" dirty="0"/>
          </a:p>
        </p:txBody>
      </p:sp>
    </p:spTree>
    <p:extLst>
      <p:ext uri="{BB962C8B-B14F-4D97-AF65-F5344CB8AC3E}">
        <p14:creationId xmlns:p14="http://schemas.microsoft.com/office/powerpoint/2010/main" val="30108800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134600" cy="1325563"/>
          </a:xfrm>
        </p:spPr>
        <p:txBody>
          <a:bodyPr>
            <a:normAutofit fontScale="90000"/>
          </a:bodyPr>
          <a:lstStyle/>
          <a:p>
            <a:r>
              <a:rPr lang="en-US" dirty="0"/>
              <a:t>Research limitations &amp; Future research directions</a:t>
            </a:r>
            <a:br>
              <a:rPr lang="en-US" dirty="0"/>
            </a:br>
            <a:endParaRPr lang="en-US" dirty="0"/>
          </a:p>
        </p:txBody>
      </p:sp>
      <p:sp>
        <p:nvSpPr>
          <p:cNvPr id="3" name="Content Placeholder 2"/>
          <p:cNvSpPr>
            <a:spLocks noGrp="1"/>
          </p:cNvSpPr>
          <p:nvPr>
            <p:ph idx="1"/>
          </p:nvPr>
        </p:nvSpPr>
        <p:spPr/>
        <p:txBody>
          <a:bodyPr/>
          <a:lstStyle/>
          <a:p>
            <a:r>
              <a:rPr lang="en-US" dirty="0"/>
              <a:t>Constraints:</a:t>
            </a:r>
          </a:p>
          <a:p>
            <a:pPr marL="514350" indent="-514350">
              <a:buFont typeface="+mj-lt"/>
              <a:buAutoNum type="arabicPeriod"/>
            </a:pPr>
            <a:r>
              <a:rPr lang="en-US" sz="1800" dirty="0"/>
              <a:t>Covid-19. </a:t>
            </a:r>
          </a:p>
          <a:p>
            <a:pPr marL="514350" indent="-514350">
              <a:buFont typeface="+mj-lt"/>
              <a:buAutoNum type="arabicPeriod"/>
            </a:pPr>
            <a:r>
              <a:rPr lang="en-US" sz="1800" dirty="0"/>
              <a:t>Research in Palestine is difficult in all aspects because of the occupation.</a:t>
            </a:r>
          </a:p>
          <a:p>
            <a:pPr marL="514350" indent="-514350">
              <a:buFont typeface="+mj-lt"/>
              <a:buAutoNum type="arabicPeriod"/>
            </a:pPr>
            <a:r>
              <a:rPr lang="en-US" sz="1800" dirty="0"/>
              <a:t>Lack of understanding of some terms in some health institutions, which requires clarification of some details and information on the subject.</a:t>
            </a:r>
            <a:endParaRPr lang="ar-SA" sz="1800" dirty="0"/>
          </a:p>
          <a:p>
            <a:r>
              <a:rPr lang="en-US" dirty="0"/>
              <a:t>Future research directions</a:t>
            </a:r>
            <a:r>
              <a:rPr lang="ar-SA" dirty="0"/>
              <a:t>:</a:t>
            </a:r>
            <a:endParaRPr lang="en-US" dirty="0"/>
          </a:p>
          <a:p>
            <a:pPr marL="342900" indent="-342900">
              <a:buFont typeface="+mj-lt"/>
              <a:buAutoNum type="arabicPeriod"/>
            </a:pPr>
            <a:r>
              <a:rPr lang="en-US" sz="1800" dirty="0"/>
              <a:t>It may work on changing the mediating factor or adding another mediator to study the relationship between TQM &amp; CS.</a:t>
            </a:r>
          </a:p>
          <a:p>
            <a:pPr marL="342900" indent="-342900">
              <a:buFont typeface="+mj-lt"/>
              <a:buAutoNum type="arabicPeriod"/>
            </a:pPr>
            <a:r>
              <a:rPr lang="en-US" sz="1800" dirty="0"/>
              <a:t>More studies should be done on the effect of TQM and another mediator on the sustainable performance of healthcare organization.</a:t>
            </a:r>
          </a:p>
          <a:p>
            <a:pPr marL="342900" indent="-342900">
              <a:buFont typeface="+mj-lt"/>
              <a:buAutoNum type="arabicPeriod"/>
            </a:pPr>
            <a:r>
              <a:rPr lang="en-US" sz="1800" dirty="0"/>
              <a:t>The hypotheses proposed in this study should be tested in the health care sector in other developing countries to popularize the proposed framework.</a:t>
            </a:r>
          </a:p>
          <a:p>
            <a:endParaRPr lang="ar-SA" dirty="0"/>
          </a:p>
          <a:p>
            <a:pPr marL="514350" indent="-514350">
              <a:buFont typeface="+mj-lt"/>
              <a:buAutoNum type="arabicPeriod"/>
            </a:pPr>
            <a:endParaRPr lang="ar-SA" sz="1800" dirty="0"/>
          </a:p>
          <a:p>
            <a:pPr marL="0" indent="0">
              <a:buNone/>
            </a:pPr>
            <a:endParaRPr lang="en-US" sz="1800" dirty="0"/>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3038433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6035" y="1438835"/>
            <a:ext cx="9897035" cy="4524315"/>
          </a:xfrm>
          <a:prstGeom prst="rect">
            <a:avLst/>
          </a:prstGeom>
          <a:noFill/>
        </p:spPr>
        <p:txBody>
          <a:bodyPr wrap="square" rtlCol="0">
            <a:spAutoFit/>
          </a:bodyPr>
          <a:lstStyle/>
          <a:p>
            <a:r>
              <a:rPr lang="en-US" sz="8800" dirty="0"/>
              <a:t>    </a:t>
            </a:r>
            <a:r>
              <a:rPr lang="en-US" sz="9600" dirty="0">
                <a:ln>
                  <a:solidFill>
                    <a:schemeClr val="accent2">
                      <a:lumMod val="50000"/>
                    </a:schemeClr>
                  </a:solidFill>
                </a:ln>
                <a:solidFill>
                  <a:schemeClr val="accent2">
                    <a:lumMod val="75000"/>
                  </a:schemeClr>
                </a:solidFill>
              </a:rPr>
              <a:t>Thank you</a:t>
            </a:r>
          </a:p>
          <a:p>
            <a:endParaRPr lang="en-US" sz="9600" dirty="0">
              <a:ln>
                <a:solidFill>
                  <a:schemeClr val="accent2">
                    <a:lumMod val="50000"/>
                  </a:schemeClr>
                </a:solidFill>
              </a:ln>
              <a:solidFill>
                <a:schemeClr val="accent2">
                  <a:lumMod val="75000"/>
                </a:schemeClr>
              </a:solidFill>
            </a:endParaRPr>
          </a:p>
          <a:p>
            <a:r>
              <a:rPr lang="en-US" sz="9600" dirty="0">
                <a:ln>
                  <a:solidFill>
                    <a:schemeClr val="accent2">
                      <a:lumMod val="50000"/>
                    </a:schemeClr>
                  </a:solidFill>
                </a:ln>
                <a:solidFill>
                  <a:schemeClr val="accent2">
                    <a:lumMod val="75000"/>
                  </a:schemeClr>
                </a:solidFill>
              </a:rPr>
              <a:t>Any questions?</a:t>
            </a:r>
          </a:p>
        </p:txBody>
      </p:sp>
      <p:pic>
        <p:nvPicPr>
          <p:cNvPr id="3" name="Picture 2"/>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3486021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graphicFrame>
        <p:nvGraphicFramePr>
          <p:cNvPr id="5" name="Diagram 4"/>
          <p:cNvGraphicFramePr/>
          <p:nvPr>
            <p:extLst>
              <p:ext uri="{D42A27DB-BD31-4B8C-83A1-F6EECF244321}">
                <p14:modId xmlns:p14="http://schemas.microsoft.com/office/powerpoint/2010/main" val="1762398706"/>
              </p:ext>
            </p:extLst>
          </p:nvPr>
        </p:nvGraphicFramePr>
        <p:xfrm>
          <a:off x="1024128" y="1744851"/>
          <a:ext cx="7797800" cy="51131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2213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a:bodyPr>
          <a:lstStyle/>
          <a:p>
            <a:pPr marL="0" indent="0">
              <a:buNone/>
            </a:pPr>
            <a:r>
              <a:rPr lang="en-US" sz="4000" dirty="0"/>
              <a:t>Problem Statement</a:t>
            </a:r>
            <a:r>
              <a:rPr lang="en-US" sz="4000" dirty="0" smtClean="0"/>
              <a:t>:</a:t>
            </a:r>
          </a:p>
          <a:p>
            <a:r>
              <a:rPr lang="en-US" dirty="0" smtClean="0"/>
              <a:t>Corporate sustainability in healthcare</a:t>
            </a:r>
          </a:p>
          <a:p>
            <a:r>
              <a:rPr lang="en-US" dirty="0" smtClean="0"/>
              <a:t>Challenges face Palestinian healthcare </a:t>
            </a:r>
          </a:p>
          <a:p>
            <a:r>
              <a:rPr lang="en-US" dirty="0" smtClean="0"/>
              <a:t>Solution (TQM)</a:t>
            </a:r>
          </a:p>
          <a:p>
            <a:pPr marL="0" indent="0">
              <a:buNone/>
            </a:pPr>
            <a:endParaRPr lang="en-US" dirty="0"/>
          </a:p>
          <a:p>
            <a:endParaRPr lang="en-US" dirty="0"/>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graphicFrame>
        <p:nvGraphicFramePr>
          <p:cNvPr id="5" name="Diagram 4"/>
          <p:cNvGraphicFramePr/>
          <p:nvPr>
            <p:extLst>
              <p:ext uri="{D42A27DB-BD31-4B8C-83A1-F6EECF244321}">
                <p14:modId xmlns:p14="http://schemas.microsoft.com/office/powerpoint/2010/main" val="1644672580"/>
              </p:ext>
            </p:extLst>
          </p:nvPr>
        </p:nvGraphicFramePr>
        <p:xfrm>
          <a:off x="6140188" y="1835150"/>
          <a:ext cx="5054600" cy="5032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2476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959503" y="823628"/>
            <a:ext cx="8590547" cy="861774"/>
          </a:xfrm>
          <a:prstGeom prst="rect">
            <a:avLst/>
          </a:prstGeom>
          <a:noFill/>
        </p:spPr>
        <p:txBody>
          <a:bodyPr wrap="square" rtlCol="0" anchor="ctr">
            <a:spAutoFit/>
          </a:bodyPr>
          <a:lstStyle/>
          <a:p>
            <a:r>
              <a:rPr lang="en-US" sz="5000" dirty="0">
                <a:latin typeface="+mj-lt"/>
                <a:cs typeface="Arial" panose="020B0604020202020204" pitchFamily="34" charset="0"/>
              </a:rPr>
              <a:t>Objectives</a:t>
            </a:r>
          </a:p>
        </p:txBody>
      </p:sp>
      <p:grpSp>
        <p:nvGrpSpPr>
          <p:cNvPr id="8" name="Group 7"/>
          <p:cNvGrpSpPr/>
          <p:nvPr/>
        </p:nvGrpSpPr>
        <p:grpSpPr>
          <a:xfrm>
            <a:off x="1172312" y="1516124"/>
            <a:ext cx="8671216" cy="5398601"/>
            <a:chOff x="187036" y="1144935"/>
            <a:chExt cx="9023301" cy="5617807"/>
          </a:xfrm>
        </p:grpSpPr>
        <p:grpSp>
          <p:nvGrpSpPr>
            <p:cNvPr id="7" name="Group 6"/>
            <p:cNvGrpSpPr/>
            <p:nvPr/>
          </p:nvGrpSpPr>
          <p:grpSpPr>
            <a:xfrm>
              <a:off x="874276" y="1144935"/>
              <a:ext cx="8336061" cy="5617807"/>
              <a:chOff x="874276" y="1144935"/>
              <a:chExt cx="8336061" cy="5617807"/>
            </a:xfrm>
          </p:grpSpPr>
          <p:grpSp>
            <p:nvGrpSpPr>
              <p:cNvPr id="6" name="Group 5"/>
              <p:cNvGrpSpPr/>
              <p:nvPr/>
            </p:nvGrpSpPr>
            <p:grpSpPr>
              <a:xfrm>
                <a:off x="3154570" y="1314069"/>
                <a:ext cx="6055767" cy="5448673"/>
                <a:chOff x="3154570" y="1314069"/>
                <a:chExt cx="6055767" cy="5448673"/>
              </a:xfrm>
            </p:grpSpPr>
            <p:grpSp>
              <p:nvGrpSpPr>
                <p:cNvPr id="356" name="Group 355"/>
                <p:cNvGrpSpPr/>
                <p:nvPr/>
              </p:nvGrpSpPr>
              <p:grpSpPr>
                <a:xfrm>
                  <a:off x="8261262" y="5860530"/>
                  <a:ext cx="435806" cy="368408"/>
                  <a:chOff x="6293875" y="2500550"/>
                  <a:chExt cx="946845" cy="800409"/>
                </a:xfrm>
                <a:solidFill>
                  <a:schemeClr val="bg1"/>
                </a:solidFill>
              </p:grpSpPr>
              <p:sp>
                <p:nvSpPr>
                  <p:cNvPr id="358" name="Freeform 81"/>
                  <p:cNvSpPr>
                    <a:spLocks/>
                  </p:cNvSpPr>
                  <p:nvPr/>
                </p:nvSpPr>
                <p:spPr bwMode="auto">
                  <a:xfrm>
                    <a:off x="6293875" y="2500550"/>
                    <a:ext cx="720129" cy="728039"/>
                  </a:xfrm>
                  <a:custGeom>
                    <a:avLst/>
                    <a:gdLst>
                      <a:gd name="T0" fmla="*/ 137 w 273"/>
                      <a:gd name="T1" fmla="*/ 247 h 276"/>
                      <a:gd name="T2" fmla="*/ 125 w 273"/>
                      <a:gd name="T3" fmla="*/ 251 h 276"/>
                      <a:gd name="T4" fmla="*/ 97 w 273"/>
                      <a:gd name="T5" fmla="*/ 243 h 276"/>
                      <a:gd name="T6" fmla="*/ 72 w 273"/>
                      <a:gd name="T7" fmla="*/ 230 h 276"/>
                      <a:gd name="T8" fmla="*/ 52 w 273"/>
                      <a:gd name="T9" fmla="*/ 211 h 276"/>
                      <a:gd name="T10" fmla="*/ 37 w 273"/>
                      <a:gd name="T11" fmla="*/ 187 h 276"/>
                      <a:gd name="T12" fmla="*/ 28 w 273"/>
                      <a:gd name="T13" fmla="*/ 159 h 276"/>
                      <a:gd name="T14" fmla="*/ 27 w 273"/>
                      <a:gd name="T15" fmla="*/ 132 h 276"/>
                      <a:gd name="T16" fmla="*/ 32 w 273"/>
                      <a:gd name="T17" fmla="*/ 103 h 276"/>
                      <a:gd name="T18" fmla="*/ 44 w 273"/>
                      <a:gd name="T19" fmla="*/ 78 h 276"/>
                      <a:gd name="T20" fmla="*/ 62 w 273"/>
                      <a:gd name="T21" fmla="*/ 56 h 276"/>
                      <a:gd name="T22" fmla="*/ 84 w 273"/>
                      <a:gd name="T23" fmla="*/ 39 h 276"/>
                      <a:gd name="T24" fmla="*/ 110 w 273"/>
                      <a:gd name="T25" fmla="*/ 30 h 276"/>
                      <a:gd name="T26" fmla="*/ 139 w 273"/>
                      <a:gd name="T27" fmla="*/ 26 h 276"/>
                      <a:gd name="T28" fmla="*/ 167 w 273"/>
                      <a:gd name="T29" fmla="*/ 30 h 276"/>
                      <a:gd name="T30" fmla="*/ 193 w 273"/>
                      <a:gd name="T31" fmla="*/ 39 h 276"/>
                      <a:gd name="T32" fmla="*/ 216 w 273"/>
                      <a:gd name="T33" fmla="*/ 56 h 276"/>
                      <a:gd name="T34" fmla="*/ 233 w 273"/>
                      <a:gd name="T35" fmla="*/ 78 h 276"/>
                      <a:gd name="T36" fmla="*/ 247 w 273"/>
                      <a:gd name="T37" fmla="*/ 103 h 276"/>
                      <a:gd name="T38" fmla="*/ 252 w 273"/>
                      <a:gd name="T39" fmla="*/ 132 h 276"/>
                      <a:gd name="T40" fmla="*/ 241 w 273"/>
                      <a:gd name="T41" fmla="*/ 146 h 276"/>
                      <a:gd name="T42" fmla="*/ 262 w 273"/>
                      <a:gd name="T43" fmla="*/ 115 h 276"/>
                      <a:gd name="T44" fmla="*/ 252 w 273"/>
                      <a:gd name="T45" fmla="*/ 85 h 276"/>
                      <a:gd name="T46" fmla="*/ 235 w 273"/>
                      <a:gd name="T47" fmla="*/ 59 h 276"/>
                      <a:gd name="T48" fmla="*/ 213 w 273"/>
                      <a:gd name="T49" fmla="*/ 38 h 276"/>
                      <a:gd name="T50" fmla="*/ 185 w 273"/>
                      <a:gd name="T51" fmla="*/ 22 h 276"/>
                      <a:gd name="T52" fmla="*/ 155 w 273"/>
                      <a:gd name="T53" fmla="*/ 14 h 276"/>
                      <a:gd name="T54" fmla="*/ 123 w 273"/>
                      <a:gd name="T55" fmla="*/ 14 h 276"/>
                      <a:gd name="T56" fmla="*/ 92 w 273"/>
                      <a:gd name="T57" fmla="*/ 22 h 276"/>
                      <a:gd name="T58" fmla="*/ 65 w 273"/>
                      <a:gd name="T59" fmla="*/ 38 h 276"/>
                      <a:gd name="T60" fmla="*/ 42 w 273"/>
                      <a:gd name="T61" fmla="*/ 59 h 276"/>
                      <a:gd name="T62" fmla="*/ 25 w 273"/>
                      <a:gd name="T63" fmla="*/ 85 h 276"/>
                      <a:gd name="T64" fmla="*/ 16 w 273"/>
                      <a:gd name="T65" fmla="*/ 115 h 276"/>
                      <a:gd name="T66" fmla="*/ 14 w 273"/>
                      <a:gd name="T67" fmla="*/ 146 h 276"/>
                      <a:gd name="T68" fmla="*/ 20 w 273"/>
                      <a:gd name="T69" fmla="*/ 178 h 276"/>
                      <a:gd name="T70" fmla="*/ 33 w 273"/>
                      <a:gd name="T71" fmla="*/ 205 h 276"/>
                      <a:gd name="T72" fmla="*/ 53 w 273"/>
                      <a:gd name="T73" fmla="*/ 230 h 276"/>
                      <a:gd name="T74" fmla="*/ 78 w 273"/>
                      <a:gd name="T75" fmla="*/ 248 h 276"/>
                      <a:gd name="T76" fmla="*/ 108 w 273"/>
                      <a:gd name="T77" fmla="*/ 260 h 276"/>
                      <a:gd name="T78" fmla="*/ 139 w 273"/>
                      <a:gd name="T79" fmla="*/ 264 h 276"/>
                      <a:gd name="T80" fmla="*/ 159 w 273"/>
                      <a:gd name="T81" fmla="*/ 272 h 276"/>
                      <a:gd name="T82" fmla="*/ 138 w 273"/>
                      <a:gd name="T83" fmla="*/ 251 h 276"/>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81" fmla="*/ 5055 w 10000"/>
                      <a:gd name="connsiteY81" fmla="*/ 9094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0000" h="10000">
                        <a:moveTo>
                          <a:pt x="5824" y="9855"/>
                        </a:moveTo>
                        <a:cubicBezTo>
                          <a:pt x="5633" y="9755"/>
                          <a:pt x="4953" y="9278"/>
                          <a:pt x="4945" y="8804"/>
                        </a:cubicBezTo>
                        <a:lnTo>
                          <a:pt x="4579" y="9094"/>
                        </a:lnTo>
                        <a:lnTo>
                          <a:pt x="4139" y="8623"/>
                        </a:lnTo>
                        <a:lnTo>
                          <a:pt x="3553" y="8804"/>
                        </a:lnTo>
                        <a:lnTo>
                          <a:pt x="3260" y="8261"/>
                        </a:lnTo>
                        <a:lnTo>
                          <a:pt x="2637" y="8333"/>
                        </a:lnTo>
                        <a:cubicBezTo>
                          <a:pt x="2600" y="8128"/>
                          <a:pt x="2564" y="7922"/>
                          <a:pt x="2527" y="7717"/>
                        </a:cubicBezTo>
                        <a:lnTo>
                          <a:pt x="1905" y="7645"/>
                        </a:lnTo>
                        <a:cubicBezTo>
                          <a:pt x="1917" y="7440"/>
                          <a:pt x="1929" y="7234"/>
                          <a:pt x="1941" y="7029"/>
                        </a:cubicBezTo>
                        <a:lnTo>
                          <a:pt x="1355" y="6775"/>
                        </a:lnTo>
                        <a:lnTo>
                          <a:pt x="1502" y="6159"/>
                        </a:lnTo>
                        <a:lnTo>
                          <a:pt x="1026" y="5761"/>
                        </a:lnTo>
                        <a:lnTo>
                          <a:pt x="1355" y="5254"/>
                        </a:lnTo>
                        <a:lnTo>
                          <a:pt x="989" y="4783"/>
                        </a:lnTo>
                        <a:lnTo>
                          <a:pt x="1392" y="4312"/>
                        </a:lnTo>
                        <a:lnTo>
                          <a:pt x="1172" y="3732"/>
                        </a:lnTo>
                        <a:lnTo>
                          <a:pt x="1685" y="3442"/>
                        </a:lnTo>
                        <a:cubicBezTo>
                          <a:pt x="1661" y="3237"/>
                          <a:pt x="1636" y="3031"/>
                          <a:pt x="1612" y="2826"/>
                        </a:cubicBezTo>
                        <a:lnTo>
                          <a:pt x="2234" y="2645"/>
                        </a:lnTo>
                        <a:cubicBezTo>
                          <a:pt x="2246" y="2440"/>
                          <a:pt x="2259" y="2234"/>
                          <a:pt x="2271" y="2029"/>
                        </a:cubicBezTo>
                        <a:lnTo>
                          <a:pt x="2894" y="2029"/>
                        </a:lnTo>
                        <a:lnTo>
                          <a:pt x="3077" y="1413"/>
                        </a:lnTo>
                        <a:lnTo>
                          <a:pt x="3700" y="1594"/>
                        </a:lnTo>
                        <a:lnTo>
                          <a:pt x="4029" y="1087"/>
                        </a:lnTo>
                        <a:lnTo>
                          <a:pt x="4615" y="1377"/>
                        </a:lnTo>
                        <a:lnTo>
                          <a:pt x="5092" y="942"/>
                        </a:lnTo>
                        <a:lnTo>
                          <a:pt x="5531" y="1377"/>
                        </a:lnTo>
                        <a:lnTo>
                          <a:pt x="6117" y="1087"/>
                        </a:lnTo>
                        <a:lnTo>
                          <a:pt x="6447" y="1594"/>
                        </a:lnTo>
                        <a:lnTo>
                          <a:pt x="7070" y="1413"/>
                        </a:lnTo>
                        <a:lnTo>
                          <a:pt x="7253" y="2029"/>
                        </a:lnTo>
                        <a:lnTo>
                          <a:pt x="7912" y="2029"/>
                        </a:lnTo>
                        <a:cubicBezTo>
                          <a:pt x="7936" y="2234"/>
                          <a:pt x="7961" y="2440"/>
                          <a:pt x="7985" y="2645"/>
                        </a:cubicBezTo>
                        <a:lnTo>
                          <a:pt x="8535" y="2826"/>
                        </a:lnTo>
                        <a:cubicBezTo>
                          <a:pt x="8511" y="3031"/>
                          <a:pt x="8486" y="3237"/>
                          <a:pt x="8462" y="3442"/>
                        </a:cubicBezTo>
                        <a:lnTo>
                          <a:pt x="9048" y="3732"/>
                        </a:lnTo>
                        <a:cubicBezTo>
                          <a:pt x="8950" y="3925"/>
                          <a:pt x="8853" y="4119"/>
                          <a:pt x="8755" y="4312"/>
                        </a:cubicBezTo>
                        <a:lnTo>
                          <a:pt x="9231" y="4783"/>
                        </a:lnTo>
                        <a:lnTo>
                          <a:pt x="8791" y="5254"/>
                        </a:lnTo>
                        <a:cubicBezTo>
                          <a:pt x="8803" y="5266"/>
                          <a:pt x="8816" y="5278"/>
                          <a:pt x="8828" y="5290"/>
                        </a:cubicBezTo>
                        <a:lnTo>
                          <a:pt x="10000" y="4529"/>
                        </a:lnTo>
                        <a:lnTo>
                          <a:pt x="9597" y="4167"/>
                        </a:lnTo>
                        <a:lnTo>
                          <a:pt x="9890" y="3442"/>
                        </a:lnTo>
                        <a:lnTo>
                          <a:pt x="9231" y="3080"/>
                        </a:lnTo>
                        <a:cubicBezTo>
                          <a:pt x="9280" y="2826"/>
                          <a:pt x="9328" y="2573"/>
                          <a:pt x="9377" y="2319"/>
                        </a:cubicBezTo>
                        <a:lnTo>
                          <a:pt x="8608" y="2138"/>
                        </a:lnTo>
                        <a:cubicBezTo>
                          <a:pt x="8584" y="1884"/>
                          <a:pt x="8559" y="1631"/>
                          <a:pt x="8535" y="1377"/>
                        </a:cubicBezTo>
                        <a:lnTo>
                          <a:pt x="7802" y="1377"/>
                        </a:lnTo>
                        <a:cubicBezTo>
                          <a:pt x="7717" y="1123"/>
                          <a:pt x="7631" y="870"/>
                          <a:pt x="7546" y="616"/>
                        </a:cubicBezTo>
                        <a:lnTo>
                          <a:pt x="6777" y="797"/>
                        </a:lnTo>
                        <a:lnTo>
                          <a:pt x="6337" y="181"/>
                        </a:lnTo>
                        <a:lnTo>
                          <a:pt x="5678" y="507"/>
                        </a:lnTo>
                        <a:lnTo>
                          <a:pt x="5092" y="0"/>
                        </a:lnTo>
                        <a:lnTo>
                          <a:pt x="4505" y="507"/>
                        </a:lnTo>
                        <a:lnTo>
                          <a:pt x="3810" y="181"/>
                        </a:lnTo>
                        <a:lnTo>
                          <a:pt x="3370" y="797"/>
                        </a:lnTo>
                        <a:lnTo>
                          <a:pt x="2637" y="616"/>
                        </a:lnTo>
                        <a:cubicBezTo>
                          <a:pt x="2552" y="870"/>
                          <a:pt x="2466" y="1123"/>
                          <a:pt x="2381" y="1377"/>
                        </a:cubicBezTo>
                        <a:lnTo>
                          <a:pt x="1612" y="1377"/>
                        </a:lnTo>
                        <a:cubicBezTo>
                          <a:pt x="1587" y="1631"/>
                          <a:pt x="1563" y="1884"/>
                          <a:pt x="1538" y="2138"/>
                        </a:cubicBezTo>
                        <a:lnTo>
                          <a:pt x="769" y="2319"/>
                        </a:lnTo>
                        <a:lnTo>
                          <a:pt x="916" y="3080"/>
                        </a:lnTo>
                        <a:lnTo>
                          <a:pt x="256" y="3442"/>
                        </a:lnTo>
                        <a:lnTo>
                          <a:pt x="586" y="4167"/>
                        </a:lnTo>
                        <a:lnTo>
                          <a:pt x="0" y="4674"/>
                        </a:lnTo>
                        <a:lnTo>
                          <a:pt x="513" y="5290"/>
                        </a:lnTo>
                        <a:lnTo>
                          <a:pt x="110" y="5978"/>
                        </a:lnTo>
                        <a:lnTo>
                          <a:pt x="733" y="6449"/>
                        </a:lnTo>
                        <a:cubicBezTo>
                          <a:pt x="660" y="6679"/>
                          <a:pt x="586" y="6908"/>
                          <a:pt x="513" y="7138"/>
                        </a:cubicBezTo>
                        <a:lnTo>
                          <a:pt x="1209" y="7428"/>
                        </a:lnTo>
                        <a:cubicBezTo>
                          <a:pt x="1197" y="7706"/>
                          <a:pt x="1184" y="7983"/>
                          <a:pt x="1172" y="8261"/>
                        </a:cubicBezTo>
                        <a:lnTo>
                          <a:pt x="1941" y="8333"/>
                        </a:lnTo>
                        <a:lnTo>
                          <a:pt x="2088" y="9094"/>
                        </a:lnTo>
                        <a:lnTo>
                          <a:pt x="2857" y="8986"/>
                        </a:lnTo>
                        <a:lnTo>
                          <a:pt x="3223" y="9710"/>
                        </a:lnTo>
                        <a:lnTo>
                          <a:pt x="3956" y="9420"/>
                        </a:lnTo>
                        <a:lnTo>
                          <a:pt x="4432" y="10000"/>
                        </a:lnTo>
                        <a:lnTo>
                          <a:pt x="5092" y="9565"/>
                        </a:lnTo>
                        <a:lnTo>
                          <a:pt x="5714" y="10000"/>
                        </a:lnTo>
                        <a:cubicBezTo>
                          <a:pt x="5751" y="9952"/>
                          <a:pt x="5787" y="9903"/>
                          <a:pt x="5824" y="9855"/>
                        </a:cubicBez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pPr>
                      <a:defRPr/>
                    </a:pPr>
                    <a:endParaRPr lang="en-US" sz="1600" kern="0" dirty="0">
                      <a:solidFill>
                        <a:prstClr val="black"/>
                      </a:solidFill>
                      <a:latin typeface="Arial" panose="020B0604020202020204" pitchFamily="34" charset="0"/>
                      <a:cs typeface="Arial" panose="020B0604020202020204" pitchFamily="34" charset="0"/>
                    </a:endParaRPr>
                  </a:p>
                </p:txBody>
              </p:sp>
              <p:sp>
                <p:nvSpPr>
                  <p:cNvPr id="359" name="Freeform 358"/>
                  <p:cNvSpPr/>
                  <p:nvPr/>
                </p:nvSpPr>
                <p:spPr>
                  <a:xfrm rot="19588578">
                    <a:off x="6682734" y="2858686"/>
                    <a:ext cx="557986" cy="442273"/>
                  </a:xfrm>
                  <a:custGeom>
                    <a:avLst/>
                    <a:gdLst>
                      <a:gd name="connsiteX0" fmla="*/ 3300339 w 3932598"/>
                      <a:gd name="connsiteY0" fmla="*/ 635604 h 3117074"/>
                      <a:gd name="connsiteX1" fmla="*/ 861319 w 3932598"/>
                      <a:gd name="connsiteY1" fmla="*/ 634239 h 3117074"/>
                      <a:gd name="connsiteX2" fmla="*/ 819599 w 3932598"/>
                      <a:gd name="connsiteY2" fmla="*/ 859327 h 3117074"/>
                      <a:gd name="connsiteX3" fmla="*/ 3248395 w 3932598"/>
                      <a:gd name="connsiteY3" fmla="*/ 903431 h 3117074"/>
                      <a:gd name="connsiteX4" fmla="*/ 3929953 w 3932598"/>
                      <a:gd name="connsiteY4" fmla="*/ 67429 h 3117074"/>
                      <a:gd name="connsiteX5" fmla="*/ 3710213 w 3932598"/>
                      <a:gd name="connsiteY5" fmla="*/ 1262030 h 3117074"/>
                      <a:gd name="connsiteX6" fmla="*/ 3725226 w 3932598"/>
                      <a:gd name="connsiteY6" fmla="*/ 1266315 h 3117074"/>
                      <a:gd name="connsiteX7" fmla="*/ 3785057 w 3932598"/>
                      <a:gd name="connsiteY7" fmla="*/ 1297654 h 3117074"/>
                      <a:gd name="connsiteX8" fmla="*/ 3874915 w 3932598"/>
                      <a:gd name="connsiteY8" fmla="*/ 1765647 h 3117074"/>
                      <a:gd name="connsiteX9" fmla="*/ 3596438 w 3932598"/>
                      <a:gd name="connsiteY9" fmla="*/ 1919866 h 3117074"/>
                      <a:gd name="connsiteX10" fmla="*/ 3589311 w 3932598"/>
                      <a:gd name="connsiteY10" fmla="*/ 1919303 h 3117074"/>
                      <a:gd name="connsiteX11" fmla="*/ 3369166 w 3932598"/>
                      <a:gd name="connsiteY11" fmla="*/ 3116110 h 3117074"/>
                      <a:gd name="connsiteX12" fmla="*/ 3319812 w 3932598"/>
                      <a:gd name="connsiteY12" fmla="*/ 3117074 h 3117074"/>
                      <a:gd name="connsiteX13" fmla="*/ 3078498 w 3932598"/>
                      <a:gd name="connsiteY13" fmla="*/ 3073241 h 3117074"/>
                      <a:gd name="connsiteX14" fmla="*/ 2943323 w 3932598"/>
                      <a:gd name="connsiteY14" fmla="*/ 2878059 h 3117074"/>
                      <a:gd name="connsiteX15" fmla="*/ 2936878 w 3932598"/>
                      <a:gd name="connsiteY15" fmla="*/ 2512150 h 3117074"/>
                      <a:gd name="connsiteX16" fmla="*/ 513809 w 3932598"/>
                      <a:gd name="connsiteY16" fmla="*/ 1610794 h 3117074"/>
                      <a:gd name="connsiteX17" fmla="*/ 7378 w 3932598"/>
                      <a:gd name="connsiteY17" fmla="*/ 916676 h 3117074"/>
                      <a:gd name="connsiteX18" fmla="*/ 701496 w 3932598"/>
                      <a:gd name="connsiteY18" fmla="*/ 410244 h 3117074"/>
                      <a:gd name="connsiteX19" fmla="*/ 3359890 w 3932598"/>
                      <a:gd name="connsiteY19" fmla="*/ 473476 h 3117074"/>
                      <a:gd name="connsiteX20" fmla="*/ 3441051 w 3932598"/>
                      <a:gd name="connsiteY20" fmla="*/ 137907 h 3117074"/>
                      <a:gd name="connsiteX21" fmla="*/ 3636232 w 3932598"/>
                      <a:gd name="connsiteY21" fmla="*/ 2732 h 3117074"/>
                      <a:gd name="connsiteX22" fmla="*/ 3877547 w 3932598"/>
                      <a:gd name="connsiteY22" fmla="*/ 46564 h 3117074"/>
                      <a:gd name="connsiteX0" fmla="*/ 3309781 w 3932598"/>
                      <a:gd name="connsiteY0" fmla="*/ 682129 h 3117074"/>
                      <a:gd name="connsiteX1" fmla="*/ 861319 w 3932598"/>
                      <a:gd name="connsiteY1" fmla="*/ 634239 h 3117074"/>
                      <a:gd name="connsiteX2" fmla="*/ 819599 w 3932598"/>
                      <a:gd name="connsiteY2" fmla="*/ 859327 h 3117074"/>
                      <a:gd name="connsiteX3" fmla="*/ 3248395 w 3932598"/>
                      <a:gd name="connsiteY3" fmla="*/ 903431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19599 w 3932598"/>
                      <a:gd name="connsiteY2" fmla="*/ 859327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24330 w 3932598"/>
                      <a:gd name="connsiteY2" fmla="*/ 882586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34397 w 3932598"/>
                      <a:gd name="connsiteY3" fmla="*/ 894156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39116 w 3932598"/>
                      <a:gd name="connsiteY3" fmla="*/ 917429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32598" h="3117074">
                        <a:moveTo>
                          <a:pt x="3263256" y="691575"/>
                        </a:moveTo>
                        <a:lnTo>
                          <a:pt x="861319" y="634239"/>
                        </a:lnTo>
                        <a:lnTo>
                          <a:pt x="852133" y="840618"/>
                        </a:lnTo>
                        <a:lnTo>
                          <a:pt x="3239116" y="917429"/>
                        </a:lnTo>
                        <a:cubicBezTo>
                          <a:pt x="3256431" y="828153"/>
                          <a:pt x="3245941" y="780851"/>
                          <a:pt x="3263256" y="691575"/>
                        </a:cubicBezTo>
                        <a:close/>
                        <a:moveTo>
                          <a:pt x="3929953" y="67429"/>
                        </a:moveTo>
                        <a:lnTo>
                          <a:pt x="3710213" y="1262030"/>
                        </a:lnTo>
                        <a:lnTo>
                          <a:pt x="3725226" y="1266315"/>
                        </a:lnTo>
                        <a:cubicBezTo>
                          <a:pt x="3745822" y="1274519"/>
                          <a:pt x="3765870" y="1284943"/>
                          <a:pt x="3785057" y="1297654"/>
                        </a:cubicBezTo>
                        <a:cubicBezTo>
                          <a:pt x="3938548" y="1399339"/>
                          <a:pt x="3978779" y="1608867"/>
                          <a:pt x="3874915" y="1765647"/>
                        </a:cubicBezTo>
                        <a:cubicBezTo>
                          <a:pt x="3810000" y="1863635"/>
                          <a:pt x="3704162" y="1917827"/>
                          <a:pt x="3596438" y="1919866"/>
                        </a:cubicBezTo>
                        <a:lnTo>
                          <a:pt x="3589311" y="1919303"/>
                        </a:lnTo>
                        <a:lnTo>
                          <a:pt x="3369166" y="3116110"/>
                        </a:lnTo>
                        <a:lnTo>
                          <a:pt x="3319812" y="3117074"/>
                        </a:lnTo>
                        <a:lnTo>
                          <a:pt x="3078498" y="3073241"/>
                        </a:lnTo>
                        <a:cubicBezTo>
                          <a:pt x="2987272" y="3056670"/>
                          <a:pt x="2952559" y="2986380"/>
                          <a:pt x="2943323" y="2878059"/>
                        </a:cubicBezTo>
                        <a:cubicBezTo>
                          <a:pt x="2934236" y="2779878"/>
                          <a:pt x="2937376" y="2643961"/>
                          <a:pt x="2936878" y="2512150"/>
                        </a:cubicBezTo>
                        <a:lnTo>
                          <a:pt x="513809" y="1610794"/>
                        </a:lnTo>
                        <a:cubicBezTo>
                          <a:pt x="182288" y="1558966"/>
                          <a:pt x="-44450" y="1248199"/>
                          <a:pt x="7378" y="916676"/>
                        </a:cubicBezTo>
                        <a:cubicBezTo>
                          <a:pt x="59207" y="585154"/>
                          <a:pt x="366260" y="395720"/>
                          <a:pt x="701496" y="410244"/>
                        </a:cubicBezTo>
                        <a:cubicBezTo>
                          <a:pt x="1615611" y="449849"/>
                          <a:pt x="2450674" y="517636"/>
                          <a:pt x="3359890" y="473476"/>
                        </a:cubicBezTo>
                        <a:lnTo>
                          <a:pt x="3441051" y="137907"/>
                        </a:lnTo>
                        <a:cubicBezTo>
                          <a:pt x="3457621" y="46682"/>
                          <a:pt x="3545008" y="-13839"/>
                          <a:pt x="3636232" y="2732"/>
                        </a:cubicBezTo>
                        <a:lnTo>
                          <a:pt x="3877547" y="46564"/>
                        </a:lnTo>
                        <a:lnTo>
                          <a:pt x="3929953" y="67429"/>
                        </a:lnTo>
                        <a:close/>
                      </a:path>
                    </a:pathLst>
                  </a:custGeom>
                  <a:grpFill/>
                  <a:ln w="12700" cap="flat" cmpd="sng" algn="ctr">
                    <a:noFill/>
                    <a:prstDash val="solid"/>
                    <a:miter lim="800000"/>
                  </a:ln>
                  <a:effectLst/>
                </p:spPr>
                <p:txBody>
                  <a:bodyPr rtlCol="0" anchor="ctr"/>
                  <a:lstStyle/>
                  <a:p>
                    <a:pPr algn="ctr">
                      <a:defRPr/>
                    </a:pPr>
                    <a:endParaRPr lang="en-US" sz="1600" kern="0" dirty="0">
                      <a:solidFill>
                        <a:prstClr val="white"/>
                      </a:solidFill>
                      <a:latin typeface="Arial" panose="020B0604020202020204" pitchFamily="34" charset="0"/>
                      <a:cs typeface="Arial" panose="020B0604020202020204" pitchFamily="34" charset="0"/>
                    </a:endParaRPr>
                  </a:p>
                </p:txBody>
              </p:sp>
              <p:sp>
                <p:nvSpPr>
                  <p:cNvPr id="360" name="Freeform 359"/>
                  <p:cNvSpPr/>
                  <p:nvPr/>
                </p:nvSpPr>
                <p:spPr>
                  <a:xfrm rot="19588578">
                    <a:off x="6443462" y="2652880"/>
                    <a:ext cx="439728" cy="398063"/>
                  </a:xfrm>
                  <a:custGeom>
                    <a:avLst/>
                    <a:gdLst/>
                    <a:ahLst/>
                    <a:cxnLst/>
                    <a:rect l="l" t="t" r="r" b="b"/>
                    <a:pathLst>
                      <a:path w="439729" h="398065">
                        <a:moveTo>
                          <a:pt x="208577" y="161833"/>
                        </a:moveTo>
                        <a:lnTo>
                          <a:pt x="208635" y="161872"/>
                        </a:lnTo>
                        <a:lnTo>
                          <a:pt x="198087" y="200910"/>
                        </a:lnTo>
                        <a:lnTo>
                          <a:pt x="176743" y="186769"/>
                        </a:lnTo>
                        <a:close/>
                        <a:moveTo>
                          <a:pt x="314695" y="211464"/>
                        </a:moveTo>
                        <a:cubicBezTo>
                          <a:pt x="313416" y="210617"/>
                          <a:pt x="312089" y="210282"/>
                          <a:pt x="310716" y="210460"/>
                        </a:cubicBezTo>
                        <a:cubicBezTo>
                          <a:pt x="309343" y="210638"/>
                          <a:pt x="308091" y="211580"/>
                          <a:pt x="306961" y="213286"/>
                        </a:cubicBezTo>
                        <a:lnTo>
                          <a:pt x="263500" y="278889"/>
                        </a:lnTo>
                        <a:cubicBezTo>
                          <a:pt x="262370" y="280595"/>
                          <a:pt x="261991" y="282115"/>
                          <a:pt x="262362" y="283449"/>
                        </a:cubicBezTo>
                        <a:cubicBezTo>
                          <a:pt x="262733" y="284783"/>
                          <a:pt x="263559" y="285874"/>
                          <a:pt x="264839" y="286721"/>
                        </a:cubicBezTo>
                        <a:lnTo>
                          <a:pt x="302642" y="311765"/>
                        </a:lnTo>
                        <a:cubicBezTo>
                          <a:pt x="302991" y="311997"/>
                          <a:pt x="303381" y="312102"/>
                          <a:pt x="303813" y="312081"/>
                        </a:cubicBezTo>
                        <a:cubicBezTo>
                          <a:pt x="304245" y="312061"/>
                          <a:pt x="304713" y="311882"/>
                          <a:pt x="305215" y="311545"/>
                        </a:cubicBezTo>
                        <a:cubicBezTo>
                          <a:pt x="305717" y="311208"/>
                          <a:pt x="306267" y="310694"/>
                          <a:pt x="306864" y="310002"/>
                        </a:cubicBezTo>
                        <a:cubicBezTo>
                          <a:pt x="307462" y="309310"/>
                          <a:pt x="308133" y="308402"/>
                          <a:pt x="308878" y="307278"/>
                        </a:cubicBezTo>
                        <a:cubicBezTo>
                          <a:pt x="309623" y="306153"/>
                          <a:pt x="310198" y="305181"/>
                          <a:pt x="310602" y="304361"/>
                        </a:cubicBezTo>
                        <a:cubicBezTo>
                          <a:pt x="311006" y="303541"/>
                          <a:pt x="311265" y="302833"/>
                          <a:pt x="311379" y="302240"/>
                        </a:cubicBezTo>
                        <a:cubicBezTo>
                          <a:pt x="311494" y="301646"/>
                          <a:pt x="311476" y="301146"/>
                          <a:pt x="311327" y="300740"/>
                        </a:cubicBezTo>
                        <a:cubicBezTo>
                          <a:pt x="311177" y="300334"/>
                          <a:pt x="310928" y="300016"/>
                          <a:pt x="310579" y="299785"/>
                        </a:cubicBezTo>
                        <a:lnTo>
                          <a:pt x="283477" y="281830"/>
                        </a:lnTo>
                        <a:lnTo>
                          <a:pt x="297540" y="260602"/>
                        </a:lnTo>
                        <a:lnTo>
                          <a:pt x="320280" y="275667"/>
                        </a:lnTo>
                        <a:cubicBezTo>
                          <a:pt x="320629" y="275898"/>
                          <a:pt x="321013" y="276013"/>
                          <a:pt x="321432" y="276012"/>
                        </a:cubicBezTo>
                        <a:cubicBezTo>
                          <a:pt x="321851" y="276011"/>
                          <a:pt x="322305" y="275852"/>
                          <a:pt x="322795" y="275534"/>
                        </a:cubicBezTo>
                        <a:cubicBezTo>
                          <a:pt x="323284" y="275217"/>
                          <a:pt x="323821" y="274722"/>
                          <a:pt x="324406" y="274049"/>
                        </a:cubicBezTo>
                        <a:cubicBezTo>
                          <a:pt x="324991" y="273377"/>
                          <a:pt x="325656" y="272478"/>
                          <a:pt x="326401" y="271354"/>
                        </a:cubicBezTo>
                        <a:cubicBezTo>
                          <a:pt x="327120" y="270268"/>
                          <a:pt x="327682" y="269315"/>
                          <a:pt x="328086" y="268495"/>
                        </a:cubicBezTo>
                        <a:cubicBezTo>
                          <a:pt x="328490" y="267675"/>
                          <a:pt x="328742" y="266977"/>
                          <a:pt x="328844" y="266403"/>
                        </a:cubicBezTo>
                        <a:cubicBezTo>
                          <a:pt x="328945" y="265829"/>
                          <a:pt x="328922" y="265339"/>
                          <a:pt x="328772" y="264933"/>
                        </a:cubicBezTo>
                        <a:cubicBezTo>
                          <a:pt x="328623" y="264527"/>
                          <a:pt x="328373" y="264208"/>
                          <a:pt x="328024" y="263977"/>
                        </a:cubicBezTo>
                        <a:lnTo>
                          <a:pt x="305284" y="248912"/>
                        </a:lnTo>
                        <a:lnTo>
                          <a:pt x="317459" y="230534"/>
                        </a:lnTo>
                        <a:lnTo>
                          <a:pt x="344328" y="248335"/>
                        </a:lnTo>
                        <a:cubicBezTo>
                          <a:pt x="344677" y="248566"/>
                          <a:pt x="345058" y="248665"/>
                          <a:pt x="345471" y="248631"/>
                        </a:cubicBezTo>
                        <a:cubicBezTo>
                          <a:pt x="345884" y="248598"/>
                          <a:pt x="346341" y="248413"/>
                          <a:pt x="346843" y="248076"/>
                        </a:cubicBezTo>
                        <a:cubicBezTo>
                          <a:pt x="347345" y="247739"/>
                          <a:pt x="347895" y="247225"/>
                          <a:pt x="348493" y="246533"/>
                        </a:cubicBezTo>
                        <a:cubicBezTo>
                          <a:pt x="349091" y="245841"/>
                          <a:pt x="349749" y="244952"/>
                          <a:pt x="350468" y="243866"/>
                        </a:cubicBezTo>
                        <a:cubicBezTo>
                          <a:pt x="351239" y="242703"/>
                          <a:pt x="351826" y="241712"/>
                          <a:pt x="352230" y="240891"/>
                        </a:cubicBezTo>
                        <a:cubicBezTo>
                          <a:pt x="352634" y="240071"/>
                          <a:pt x="352900" y="239354"/>
                          <a:pt x="353027" y="238741"/>
                        </a:cubicBezTo>
                        <a:cubicBezTo>
                          <a:pt x="353154" y="238128"/>
                          <a:pt x="353146" y="237635"/>
                          <a:pt x="353004" y="237261"/>
                        </a:cubicBezTo>
                        <a:cubicBezTo>
                          <a:pt x="352861" y="236888"/>
                          <a:pt x="352614" y="236585"/>
                          <a:pt x="352265" y="236354"/>
                        </a:cubicBezTo>
                        <a:close/>
                        <a:moveTo>
                          <a:pt x="270423" y="181633"/>
                        </a:moveTo>
                        <a:cubicBezTo>
                          <a:pt x="268950" y="180657"/>
                          <a:pt x="267681" y="179900"/>
                          <a:pt x="266615" y="179361"/>
                        </a:cubicBezTo>
                        <a:cubicBezTo>
                          <a:pt x="265549" y="178822"/>
                          <a:pt x="264661" y="178457"/>
                          <a:pt x="263951" y="178266"/>
                        </a:cubicBezTo>
                        <a:cubicBezTo>
                          <a:pt x="263241" y="178074"/>
                          <a:pt x="262657" y="178050"/>
                          <a:pt x="262200" y="178193"/>
                        </a:cubicBezTo>
                        <a:cubicBezTo>
                          <a:pt x="261742" y="178337"/>
                          <a:pt x="261385" y="178602"/>
                          <a:pt x="261128" y="178990"/>
                        </a:cubicBezTo>
                        <a:lnTo>
                          <a:pt x="215856" y="247326"/>
                        </a:lnTo>
                        <a:cubicBezTo>
                          <a:pt x="214726" y="249032"/>
                          <a:pt x="214347" y="250552"/>
                          <a:pt x="214719" y="251886"/>
                        </a:cubicBezTo>
                        <a:cubicBezTo>
                          <a:pt x="215090" y="253220"/>
                          <a:pt x="215916" y="254311"/>
                          <a:pt x="217195" y="255159"/>
                        </a:cubicBezTo>
                        <a:lnTo>
                          <a:pt x="251683" y="278006"/>
                        </a:lnTo>
                        <a:cubicBezTo>
                          <a:pt x="252071" y="278263"/>
                          <a:pt x="252487" y="278371"/>
                          <a:pt x="252932" y="278332"/>
                        </a:cubicBezTo>
                        <a:cubicBezTo>
                          <a:pt x="253377" y="278292"/>
                          <a:pt x="253870" y="278074"/>
                          <a:pt x="254410" y="277679"/>
                        </a:cubicBezTo>
                        <a:cubicBezTo>
                          <a:pt x="254951" y="277284"/>
                          <a:pt x="255533" y="276721"/>
                          <a:pt x="256157" y="275991"/>
                        </a:cubicBezTo>
                        <a:cubicBezTo>
                          <a:pt x="256780" y="275260"/>
                          <a:pt x="257477" y="274313"/>
                          <a:pt x="258247" y="273150"/>
                        </a:cubicBezTo>
                        <a:cubicBezTo>
                          <a:pt x="259018" y="271987"/>
                          <a:pt x="259618" y="270976"/>
                          <a:pt x="260048" y="270117"/>
                        </a:cubicBezTo>
                        <a:cubicBezTo>
                          <a:pt x="260478" y="269258"/>
                          <a:pt x="260756" y="268522"/>
                          <a:pt x="260883" y="267908"/>
                        </a:cubicBezTo>
                        <a:cubicBezTo>
                          <a:pt x="261010" y="267295"/>
                          <a:pt x="260999" y="266786"/>
                          <a:pt x="260850" y="266380"/>
                        </a:cubicBezTo>
                        <a:cubicBezTo>
                          <a:pt x="260700" y="265974"/>
                          <a:pt x="260432" y="265643"/>
                          <a:pt x="260044" y="265386"/>
                        </a:cubicBezTo>
                        <a:lnTo>
                          <a:pt x="236373" y="249705"/>
                        </a:lnTo>
                        <a:lnTo>
                          <a:pt x="276482" y="189162"/>
                        </a:lnTo>
                        <a:cubicBezTo>
                          <a:pt x="276739" y="188774"/>
                          <a:pt x="276844" y="188341"/>
                          <a:pt x="276797" y="187864"/>
                        </a:cubicBezTo>
                        <a:cubicBezTo>
                          <a:pt x="276751" y="187387"/>
                          <a:pt x="276501" y="186859"/>
                          <a:pt x="276048" y="186280"/>
                        </a:cubicBezTo>
                        <a:cubicBezTo>
                          <a:pt x="275595" y="185701"/>
                          <a:pt x="274922" y="185032"/>
                          <a:pt x="274030" y="184273"/>
                        </a:cubicBezTo>
                        <a:cubicBezTo>
                          <a:pt x="273138" y="183515"/>
                          <a:pt x="271935" y="182635"/>
                          <a:pt x="270423" y="181633"/>
                        </a:cubicBezTo>
                        <a:close/>
                        <a:moveTo>
                          <a:pt x="218557" y="147273"/>
                        </a:moveTo>
                        <a:cubicBezTo>
                          <a:pt x="216580" y="145963"/>
                          <a:pt x="214971" y="144939"/>
                          <a:pt x="213731" y="144201"/>
                        </a:cubicBezTo>
                        <a:cubicBezTo>
                          <a:pt x="212490" y="143463"/>
                          <a:pt x="211460" y="142976"/>
                          <a:pt x="210640" y="142739"/>
                        </a:cubicBezTo>
                        <a:cubicBezTo>
                          <a:pt x="209820" y="142503"/>
                          <a:pt x="209121" y="142486"/>
                          <a:pt x="208541" y="142687"/>
                        </a:cubicBezTo>
                        <a:cubicBezTo>
                          <a:pt x="207961" y="142889"/>
                          <a:pt x="207336" y="143242"/>
                          <a:pt x="206667" y="143747"/>
                        </a:cubicBezTo>
                        <a:lnTo>
                          <a:pt x="139231" y="195140"/>
                        </a:lnTo>
                        <a:cubicBezTo>
                          <a:pt x="137866" y="196189"/>
                          <a:pt x="136856" y="197082"/>
                          <a:pt x="136201" y="197819"/>
                        </a:cubicBezTo>
                        <a:cubicBezTo>
                          <a:pt x="135545" y="198556"/>
                          <a:pt x="135263" y="199276"/>
                          <a:pt x="135355" y="199979"/>
                        </a:cubicBezTo>
                        <a:cubicBezTo>
                          <a:pt x="135448" y="200682"/>
                          <a:pt x="135959" y="201425"/>
                          <a:pt x="136890" y="202209"/>
                        </a:cubicBezTo>
                        <a:cubicBezTo>
                          <a:pt x="137822" y="202994"/>
                          <a:pt x="139179" y="203976"/>
                          <a:pt x="140962" y="205158"/>
                        </a:cubicBezTo>
                        <a:cubicBezTo>
                          <a:pt x="142630" y="206262"/>
                          <a:pt x="144002" y="207116"/>
                          <a:pt x="145081" y="207719"/>
                        </a:cubicBezTo>
                        <a:cubicBezTo>
                          <a:pt x="146160" y="208322"/>
                          <a:pt x="147051" y="208704"/>
                          <a:pt x="147755" y="208863"/>
                        </a:cubicBezTo>
                        <a:cubicBezTo>
                          <a:pt x="148458" y="209022"/>
                          <a:pt x="149058" y="209001"/>
                          <a:pt x="149554" y="208800"/>
                        </a:cubicBezTo>
                        <a:cubicBezTo>
                          <a:pt x="150050" y="208598"/>
                          <a:pt x="150556" y="208277"/>
                          <a:pt x="151070" y="207838"/>
                        </a:cubicBezTo>
                        <a:lnTo>
                          <a:pt x="165587" y="196283"/>
                        </a:lnTo>
                        <a:lnTo>
                          <a:pt x="193852" y="215008"/>
                        </a:lnTo>
                        <a:lnTo>
                          <a:pt x="188894" y="233481"/>
                        </a:lnTo>
                        <a:cubicBezTo>
                          <a:pt x="188716" y="234088"/>
                          <a:pt x="188640" y="234623"/>
                          <a:pt x="188667" y="235088"/>
                        </a:cubicBezTo>
                        <a:cubicBezTo>
                          <a:pt x="188694" y="235552"/>
                          <a:pt x="188941" y="236064"/>
                          <a:pt x="189407" y="236624"/>
                        </a:cubicBezTo>
                        <a:cubicBezTo>
                          <a:pt x="189872" y="237183"/>
                          <a:pt x="190639" y="237858"/>
                          <a:pt x="191705" y="238649"/>
                        </a:cubicBezTo>
                        <a:cubicBezTo>
                          <a:pt x="192772" y="239439"/>
                          <a:pt x="194294" y="240489"/>
                          <a:pt x="196271" y="241799"/>
                        </a:cubicBezTo>
                        <a:cubicBezTo>
                          <a:pt x="198171" y="243058"/>
                          <a:pt x="199696" y="243998"/>
                          <a:pt x="200845" y="244620"/>
                        </a:cubicBezTo>
                        <a:cubicBezTo>
                          <a:pt x="201995" y="245243"/>
                          <a:pt x="202919" y="245491"/>
                          <a:pt x="203615" y="245367"/>
                        </a:cubicBezTo>
                        <a:cubicBezTo>
                          <a:pt x="204311" y="245242"/>
                          <a:pt x="204870" y="244734"/>
                          <a:pt x="205294" y="243843"/>
                        </a:cubicBezTo>
                        <a:cubicBezTo>
                          <a:pt x="205717" y="242952"/>
                          <a:pt x="206158" y="241654"/>
                          <a:pt x="206617" y="239950"/>
                        </a:cubicBezTo>
                        <a:lnTo>
                          <a:pt x="227547" y="157831"/>
                        </a:lnTo>
                        <a:cubicBezTo>
                          <a:pt x="227802" y="156940"/>
                          <a:pt x="227906" y="156172"/>
                          <a:pt x="227859" y="155527"/>
                        </a:cubicBezTo>
                        <a:cubicBezTo>
                          <a:pt x="227812" y="154882"/>
                          <a:pt x="227481" y="154203"/>
                          <a:pt x="226867" y="153489"/>
                        </a:cubicBezTo>
                        <a:cubicBezTo>
                          <a:pt x="226252" y="152775"/>
                          <a:pt x="225285" y="151939"/>
                          <a:pt x="223967" y="150982"/>
                        </a:cubicBezTo>
                        <a:cubicBezTo>
                          <a:pt x="222648" y="150025"/>
                          <a:pt x="220845" y="148788"/>
                          <a:pt x="218557" y="147273"/>
                        </a:cubicBezTo>
                        <a:close/>
                        <a:moveTo>
                          <a:pt x="158336" y="105955"/>
                        </a:moveTo>
                        <a:cubicBezTo>
                          <a:pt x="154885" y="103669"/>
                          <a:pt x="151323" y="101951"/>
                          <a:pt x="147650" y="100800"/>
                        </a:cubicBezTo>
                        <a:cubicBezTo>
                          <a:pt x="143977" y="99650"/>
                          <a:pt x="140409" y="99225"/>
                          <a:pt x="136946" y="99525"/>
                        </a:cubicBezTo>
                        <a:cubicBezTo>
                          <a:pt x="133484" y="99826"/>
                          <a:pt x="130178" y="100900"/>
                          <a:pt x="127030" y="102746"/>
                        </a:cubicBezTo>
                        <a:cubicBezTo>
                          <a:pt x="123881" y="104594"/>
                          <a:pt x="121113" y="107321"/>
                          <a:pt x="118724" y="110926"/>
                        </a:cubicBezTo>
                        <a:cubicBezTo>
                          <a:pt x="116643" y="114067"/>
                          <a:pt x="115323" y="117070"/>
                          <a:pt x="114764" y="119935"/>
                        </a:cubicBezTo>
                        <a:cubicBezTo>
                          <a:pt x="114205" y="122800"/>
                          <a:pt x="114126" y="125551"/>
                          <a:pt x="114527" y="128188"/>
                        </a:cubicBezTo>
                        <a:cubicBezTo>
                          <a:pt x="114928" y="130825"/>
                          <a:pt x="115686" y="133364"/>
                          <a:pt x="116803" y="135805"/>
                        </a:cubicBezTo>
                        <a:cubicBezTo>
                          <a:pt x="117919" y="138246"/>
                          <a:pt x="119178" y="140600"/>
                          <a:pt x="120577" y="142866"/>
                        </a:cubicBezTo>
                        <a:cubicBezTo>
                          <a:pt x="121977" y="145132"/>
                          <a:pt x="123351" y="147311"/>
                          <a:pt x="124698" y="149404"/>
                        </a:cubicBezTo>
                        <a:cubicBezTo>
                          <a:pt x="126046" y="151496"/>
                          <a:pt x="127151" y="153511"/>
                          <a:pt x="128015" y="155450"/>
                        </a:cubicBezTo>
                        <a:cubicBezTo>
                          <a:pt x="128878" y="157389"/>
                          <a:pt x="129370" y="159277"/>
                          <a:pt x="129492" y="161115"/>
                        </a:cubicBezTo>
                        <a:cubicBezTo>
                          <a:pt x="129613" y="162953"/>
                          <a:pt x="129109" y="164725"/>
                          <a:pt x="127979" y="166431"/>
                        </a:cubicBezTo>
                        <a:cubicBezTo>
                          <a:pt x="127003" y="167904"/>
                          <a:pt x="125845" y="169062"/>
                          <a:pt x="124506" y="169904"/>
                        </a:cubicBezTo>
                        <a:cubicBezTo>
                          <a:pt x="123167" y="170747"/>
                          <a:pt x="121714" y="171235"/>
                          <a:pt x="120147" y="171368"/>
                        </a:cubicBezTo>
                        <a:cubicBezTo>
                          <a:pt x="118580" y="171502"/>
                          <a:pt x="116913" y="171303"/>
                          <a:pt x="115144" y="170773"/>
                        </a:cubicBezTo>
                        <a:cubicBezTo>
                          <a:pt x="113375" y="170243"/>
                          <a:pt x="111560" y="169361"/>
                          <a:pt x="109699" y="168128"/>
                        </a:cubicBezTo>
                        <a:cubicBezTo>
                          <a:pt x="106869" y="166253"/>
                          <a:pt x="104590" y="164283"/>
                          <a:pt x="102861" y="162218"/>
                        </a:cubicBezTo>
                        <a:cubicBezTo>
                          <a:pt x="101134" y="160153"/>
                          <a:pt x="99751" y="158218"/>
                          <a:pt x="98713" y="156415"/>
                        </a:cubicBezTo>
                        <a:cubicBezTo>
                          <a:pt x="97677" y="154613"/>
                          <a:pt x="96875" y="153064"/>
                          <a:pt x="96310" y="151769"/>
                        </a:cubicBezTo>
                        <a:cubicBezTo>
                          <a:pt x="95745" y="150474"/>
                          <a:pt x="95192" y="149647"/>
                          <a:pt x="94649" y="149288"/>
                        </a:cubicBezTo>
                        <a:cubicBezTo>
                          <a:pt x="94261" y="149031"/>
                          <a:pt x="93851" y="148913"/>
                          <a:pt x="93419" y="148933"/>
                        </a:cubicBezTo>
                        <a:cubicBezTo>
                          <a:pt x="92987" y="148954"/>
                          <a:pt x="92517" y="149158"/>
                          <a:pt x="92009" y="149547"/>
                        </a:cubicBezTo>
                        <a:cubicBezTo>
                          <a:pt x="91500" y="149935"/>
                          <a:pt x="90937" y="150511"/>
                          <a:pt x="90321" y="151274"/>
                        </a:cubicBezTo>
                        <a:cubicBezTo>
                          <a:pt x="89704" y="152037"/>
                          <a:pt x="88997" y="153019"/>
                          <a:pt x="88201" y="154221"/>
                        </a:cubicBezTo>
                        <a:cubicBezTo>
                          <a:pt x="87019" y="156005"/>
                          <a:pt x="86220" y="157442"/>
                          <a:pt x="85805" y="158533"/>
                        </a:cubicBezTo>
                        <a:cubicBezTo>
                          <a:pt x="85388" y="159624"/>
                          <a:pt x="85266" y="160589"/>
                          <a:pt x="85436" y="161427"/>
                        </a:cubicBezTo>
                        <a:cubicBezTo>
                          <a:pt x="85606" y="162265"/>
                          <a:pt x="86044" y="163392"/>
                          <a:pt x="86752" y="164809"/>
                        </a:cubicBezTo>
                        <a:cubicBezTo>
                          <a:pt x="87459" y="166226"/>
                          <a:pt x="88466" y="167800"/>
                          <a:pt x="89774" y="169531"/>
                        </a:cubicBezTo>
                        <a:cubicBezTo>
                          <a:pt x="91082" y="171262"/>
                          <a:pt x="92709" y="173079"/>
                          <a:pt x="94656" y="174983"/>
                        </a:cubicBezTo>
                        <a:cubicBezTo>
                          <a:pt x="96603" y="176886"/>
                          <a:pt x="98875" y="178699"/>
                          <a:pt x="101473" y="180420"/>
                        </a:cubicBezTo>
                        <a:cubicBezTo>
                          <a:pt x="105312" y="182963"/>
                          <a:pt x="109251" y="184847"/>
                          <a:pt x="113292" y="186074"/>
                        </a:cubicBezTo>
                        <a:cubicBezTo>
                          <a:pt x="117333" y="187300"/>
                          <a:pt x="121275" y="187750"/>
                          <a:pt x="125118" y="187423"/>
                        </a:cubicBezTo>
                        <a:cubicBezTo>
                          <a:pt x="128961" y="187096"/>
                          <a:pt x="132608" y="185927"/>
                          <a:pt x="136060" y="183918"/>
                        </a:cubicBezTo>
                        <a:cubicBezTo>
                          <a:pt x="139511" y="181909"/>
                          <a:pt x="142546" y="178927"/>
                          <a:pt x="145166" y="174972"/>
                        </a:cubicBezTo>
                        <a:cubicBezTo>
                          <a:pt x="147170" y="171948"/>
                          <a:pt x="148445" y="169013"/>
                          <a:pt x="148991" y="166167"/>
                        </a:cubicBezTo>
                        <a:cubicBezTo>
                          <a:pt x="149537" y="163321"/>
                          <a:pt x="149601" y="160573"/>
                          <a:pt x="149180" y="157923"/>
                        </a:cubicBezTo>
                        <a:cubicBezTo>
                          <a:pt x="148759" y="155274"/>
                          <a:pt x="147972" y="152716"/>
                          <a:pt x="146816" y="150249"/>
                        </a:cubicBezTo>
                        <a:cubicBezTo>
                          <a:pt x="145661" y="147782"/>
                          <a:pt x="144384" y="145415"/>
                          <a:pt x="142984" y="143149"/>
                        </a:cubicBezTo>
                        <a:cubicBezTo>
                          <a:pt x="141584" y="140883"/>
                          <a:pt x="140191" y="138691"/>
                          <a:pt x="138805" y="136573"/>
                        </a:cubicBezTo>
                        <a:cubicBezTo>
                          <a:pt x="137419" y="134455"/>
                          <a:pt x="136275" y="132414"/>
                          <a:pt x="135372" y="130449"/>
                        </a:cubicBezTo>
                        <a:cubicBezTo>
                          <a:pt x="134470" y="128485"/>
                          <a:pt x="133968" y="126590"/>
                          <a:pt x="133866" y="124765"/>
                        </a:cubicBezTo>
                        <a:cubicBezTo>
                          <a:pt x="133764" y="122940"/>
                          <a:pt x="134265" y="121194"/>
                          <a:pt x="135369" y="119527"/>
                        </a:cubicBezTo>
                        <a:cubicBezTo>
                          <a:pt x="136114" y="118402"/>
                          <a:pt x="137024" y="117471"/>
                          <a:pt x="138099" y="116733"/>
                        </a:cubicBezTo>
                        <a:cubicBezTo>
                          <a:pt x="139174" y="115994"/>
                          <a:pt x="140366" y="115543"/>
                          <a:pt x="141675" y="115378"/>
                        </a:cubicBezTo>
                        <a:cubicBezTo>
                          <a:pt x="142984" y="115212"/>
                          <a:pt x="144393" y="115337"/>
                          <a:pt x="145904" y="115752"/>
                        </a:cubicBezTo>
                        <a:cubicBezTo>
                          <a:pt x="147414" y="116167"/>
                          <a:pt x="149003" y="116927"/>
                          <a:pt x="150670" y="118031"/>
                        </a:cubicBezTo>
                        <a:cubicBezTo>
                          <a:pt x="152803" y="119444"/>
                          <a:pt x="154587" y="121003"/>
                          <a:pt x="156024" y="122708"/>
                        </a:cubicBezTo>
                        <a:cubicBezTo>
                          <a:pt x="157461" y="124413"/>
                          <a:pt x="158646" y="126035"/>
                          <a:pt x="159579" y="127573"/>
                        </a:cubicBezTo>
                        <a:cubicBezTo>
                          <a:pt x="160512" y="129112"/>
                          <a:pt x="161264" y="130461"/>
                          <a:pt x="161835" y="131620"/>
                        </a:cubicBezTo>
                        <a:cubicBezTo>
                          <a:pt x="162406" y="132780"/>
                          <a:pt x="162905" y="133501"/>
                          <a:pt x="163331" y="133783"/>
                        </a:cubicBezTo>
                        <a:cubicBezTo>
                          <a:pt x="163758" y="134066"/>
                          <a:pt x="164174" y="134174"/>
                          <a:pt x="164580" y="134109"/>
                        </a:cubicBezTo>
                        <a:cubicBezTo>
                          <a:pt x="164987" y="134043"/>
                          <a:pt x="165424" y="133803"/>
                          <a:pt x="165894" y="133389"/>
                        </a:cubicBezTo>
                        <a:cubicBezTo>
                          <a:pt x="166364" y="132975"/>
                          <a:pt x="166884" y="132399"/>
                          <a:pt x="167456" y="131662"/>
                        </a:cubicBezTo>
                        <a:cubicBezTo>
                          <a:pt x="168028" y="130925"/>
                          <a:pt x="168686" y="129994"/>
                          <a:pt x="169431" y="128870"/>
                        </a:cubicBezTo>
                        <a:cubicBezTo>
                          <a:pt x="170099" y="127862"/>
                          <a:pt x="170638" y="127006"/>
                          <a:pt x="171049" y="126302"/>
                        </a:cubicBezTo>
                        <a:cubicBezTo>
                          <a:pt x="171460" y="125598"/>
                          <a:pt x="171764" y="124990"/>
                          <a:pt x="171963" y="124480"/>
                        </a:cubicBezTo>
                        <a:cubicBezTo>
                          <a:pt x="172161" y="123970"/>
                          <a:pt x="172283" y="123535"/>
                          <a:pt x="172327" y="123173"/>
                        </a:cubicBezTo>
                        <a:cubicBezTo>
                          <a:pt x="172371" y="122812"/>
                          <a:pt x="172327" y="122309"/>
                          <a:pt x="172197" y="121665"/>
                        </a:cubicBezTo>
                        <a:cubicBezTo>
                          <a:pt x="172066" y="121020"/>
                          <a:pt x="171592" y="120009"/>
                          <a:pt x="170775" y="118631"/>
                        </a:cubicBezTo>
                        <a:cubicBezTo>
                          <a:pt x="169959" y="117253"/>
                          <a:pt x="168929" y="115818"/>
                          <a:pt x="167686" y="114325"/>
                        </a:cubicBezTo>
                        <a:cubicBezTo>
                          <a:pt x="166444" y="112832"/>
                          <a:pt x="165020" y="111359"/>
                          <a:pt x="163417" y="109907"/>
                        </a:cubicBezTo>
                        <a:cubicBezTo>
                          <a:pt x="161813" y="108454"/>
                          <a:pt x="160119" y="107136"/>
                          <a:pt x="158336" y="105955"/>
                        </a:cubicBezTo>
                        <a:close/>
                        <a:moveTo>
                          <a:pt x="341279" y="36593"/>
                        </a:moveTo>
                        <a:cubicBezTo>
                          <a:pt x="442498" y="103648"/>
                          <a:pt x="470192" y="240061"/>
                          <a:pt x="403137" y="341280"/>
                        </a:cubicBezTo>
                        <a:cubicBezTo>
                          <a:pt x="394755" y="353932"/>
                          <a:pt x="385290" y="365436"/>
                          <a:pt x="374945" y="375749"/>
                        </a:cubicBezTo>
                        <a:lnTo>
                          <a:pt x="367420" y="382537"/>
                        </a:lnTo>
                        <a:lnTo>
                          <a:pt x="348634" y="383170"/>
                        </a:lnTo>
                        <a:cubicBezTo>
                          <a:pt x="284124" y="385584"/>
                          <a:pt x="219614" y="387998"/>
                          <a:pt x="160037" y="378684"/>
                        </a:cubicBezTo>
                        <a:cubicBezTo>
                          <a:pt x="136518" y="375007"/>
                          <a:pt x="113734" y="381212"/>
                          <a:pt x="95911" y="394215"/>
                        </a:cubicBezTo>
                        <a:lnTo>
                          <a:pt x="91574" y="398065"/>
                        </a:lnTo>
                        <a:lnTo>
                          <a:pt x="80339" y="389778"/>
                        </a:lnTo>
                        <a:cubicBezTo>
                          <a:pt x="-5859" y="319168"/>
                          <a:pt x="-26272" y="193343"/>
                          <a:pt x="36593" y="98451"/>
                        </a:cubicBezTo>
                        <a:cubicBezTo>
                          <a:pt x="103648" y="-2768"/>
                          <a:pt x="240061" y="-30462"/>
                          <a:pt x="341279" y="36593"/>
                        </a:cubicBezTo>
                        <a:close/>
                      </a:path>
                    </a:pathLst>
                  </a:custGeom>
                  <a:grpFill/>
                  <a:ln w="12700" cap="flat" cmpd="sng" algn="ctr">
                    <a:noFill/>
                    <a:prstDash val="solid"/>
                    <a:miter lim="800000"/>
                  </a:ln>
                  <a:effectLst/>
                </p:spPr>
                <p:txBody>
                  <a:bodyPr wrap="square" rtlCol="0" anchor="ctr">
                    <a:noAutofit/>
                  </a:bodyPr>
                  <a:lstStyle/>
                  <a:p>
                    <a:pPr algn="ctr">
                      <a:defRPr/>
                    </a:pPr>
                    <a:endParaRPr lang="en-US" sz="1600" kern="0" dirty="0">
                      <a:solidFill>
                        <a:prstClr val="white"/>
                      </a:solidFill>
                      <a:latin typeface="Arial" panose="020B0604020202020204" pitchFamily="34" charset="0"/>
                      <a:cs typeface="Arial" panose="020B0604020202020204" pitchFamily="34" charset="0"/>
                    </a:endParaRPr>
                  </a:p>
                </p:txBody>
              </p:sp>
              <p:sp>
                <p:nvSpPr>
                  <p:cNvPr id="384" name="Freeform 383"/>
                  <p:cNvSpPr/>
                  <p:nvPr/>
                </p:nvSpPr>
                <p:spPr>
                  <a:xfrm rot="20843499">
                    <a:off x="6831744" y="3177744"/>
                    <a:ext cx="217050" cy="82240"/>
                  </a:xfrm>
                  <a:custGeom>
                    <a:avLst/>
                    <a:gdLst>
                      <a:gd name="connsiteX0" fmla="*/ 1529738 w 1529738"/>
                      <a:gd name="connsiteY0" fmla="*/ 0 h 579616"/>
                      <a:gd name="connsiteX1" fmla="*/ 1525769 w 1529738"/>
                      <a:gd name="connsiteY1" fmla="*/ 405501 h 579616"/>
                      <a:gd name="connsiteX2" fmla="*/ 1348222 w 1529738"/>
                      <a:gd name="connsiteY2" fmla="*/ 579608 h 579616"/>
                      <a:gd name="connsiteX3" fmla="*/ 174116 w 1529738"/>
                      <a:gd name="connsiteY3" fmla="*/ 568122 h 579616"/>
                      <a:gd name="connsiteX4" fmla="*/ 9 w 1529738"/>
                      <a:gd name="connsiteY4" fmla="*/ 390574 h 579616"/>
                      <a:gd name="connsiteX5" fmla="*/ 3830 w 1529738"/>
                      <a:gd name="connsiteY5" fmla="*/ 1 h 579616"/>
                      <a:gd name="connsiteX6" fmla="*/ 226951 w 1529738"/>
                      <a:gd name="connsiteY6" fmla="*/ 0 h 579616"/>
                      <a:gd name="connsiteX7" fmla="*/ 211099 w 1529738"/>
                      <a:gd name="connsiteY7" fmla="*/ 340157 h 579616"/>
                      <a:gd name="connsiteX8" fmla="*/ 1245250 w 1529738"/>
                      <a:gd name="connsiteY8" fmla="*/ 317581 h 579616"/>
                      <a:gd name="connsiteX9" fmla="*/ 1288569 w 1529738"/>
                      <a:gd name="connsiteY9" fmla="*/ 0 h 579616"/>
                      <a:gd name="connsiteX10" fmla="*/ 1529738 w 1529738"/>
                      <a:gd name="connsiteY10" fmla="*/ 0 h 579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9738" h="579616">
                        <a:moveTo>
                          <a:pt x="1529738" y="0"/>
                        </a:moveTo>
                        <a:lnTo>
                          <a:pt x="1525769" y="405501"/>
                        </a:lnTo>
                        <a:cubicBezTo>
                          <a:pt x="1524819" y="502608"/>
                          <a:pt x="1445329" y="580558"/>
                          <a:pt x="1348222" y="579608"/>
                        </a:cubicBezTo>
                        <a:lnTo>
                          <a:pt x="174116" y="568122"/>
                        </a:lnTo>
                        <a:cubicBezTo>
                          <a:pt x="77009" y="567172"/>
                          <a:pt x="-941" y="487682"/>
                          <a:pt x="9" y="390574"/>
                        </a:cubicBezTo>
                        <a:lnTo>
                          <a:pt x="3830" y="1"/>
                        </a:lnTo>
                        <a:lnTo>
                          <a:pt x="226951" y="0"/>
                        </a:lnTo>
                        <a:lnTo>
                          <a:pt x="211099" y="340157"/>
                        </a:lnTo>
                        <a:lnTo>
                          <a:pt x="1245250" y="317581"/>
                        </a:lnTo>
                        <a:lnTo>
                          <a:pt x="1288569" y="0"/>
                        </a:lnTo>
                        <a:lnTo>
                          <a:pt x="1529738" y="0"/>
                        </a:lnTo>
                        <a:close/>
                      </a:path>
                    </a:pathLst>
                  </a:custGeom>
                  <a:grpFill/>
                  <a:ln w="12700" cap="flat" cmpd="sng" algn="ctr">
                    <a:noFill/>
                    <a:prstDash val="solid"/>
                    <a:miter lim="800000"/>
                  </a:ln>
                  <a:effectLst/>
                </p:spPr>
                <p:txBody>
                  <a:bodyPr rtlCol="0" anchor="ctr"/>
                  <a:lstStyle/>
                  <a:p>
                    <a:pPr algn="ctr">
                      <a:defRPr/>
                    </a:pPr>
                    <a:endParaRPr lang="en-US" sz="1600" kern="0" dirty="0">
                      <a:solidFill>
                        <a:prstClr val="white"/>
                      </a:solidFill>
                      <a:latin typeface="Arial" panose="020B0604020202020204" pitchFamily="34" charset="0"/>
                      <a:cs typeface="Arial" panose="020B0604020202020204" pitchFamily="34" charset="0"/>
                    </a:endParaRPr>
                  </a:p>
                </p:txBody>
              </p:sp>
            </p:grpSp>
            <p:grpSp>
              <p:nvGrpSpPr>
                <p:cNvPr id="28" name="Group 27"/>
                <p:cNvGrpSpPr/>
                <p:nvPr/>
              </p:nvGrpSpPr>
              <p:grpSpPr>
                <a:xfrm>
                  <a:off x="3154570" y="5116582"/>
                  <a:ext cx="6021252" cy="1646160"/>
                  <a:chOff x="2764631" y="5488958"/>
                  <a:chExt cx="6021252" cy="1646160"/>
                </a:xfrm>
              </p:grpSpPr>
              <p:grpSp>
                <p:nvGrpSpPr>
                  <p:cNvPr id="19" name="Group 18"/>
                  <p:cNvGrpSpPr/>
                  <p:nvPr/>
                </p:nvGrpSpPr>
                <p:grpSpPr>
                  <a:xfrm>
                    <a:off x="2764631" y="5488958"/>
                    <a:ext cx="6021252" cy="1646160"/>
                    <a:chOff x="2764631" y="5485550"/>
                    <a:chExt cx="6021252" cy="1646160"/>
                  </a:xfrm>
                </p:grpSpPr>
                <p:grpSp>
                  <p:nvGrpSpPr>
                    <p:cNvPr id="285" name="Group 284"/>
                    <p:cNvGrpSpPr/>
                    <p:nvPr/>
                  </p:nvGrpSpPr>
                  <p:grpSpPr>
                    <a:xfrm flipH="1">
                      <a:off x="2764631" y="5485550"/>
                      <a:ext cx="6021252" cy="980150"/>
                      <a:chOff x="957112" y="1765587"/>
                      <a:chExt cx="7235054" cy="1295508"/>
                    </a:xfrm>
                  </p:grpSpPr>
                  <p:sp>
                    <p:nvSpPr>
                      <p:cNvPr id="298" name="Freeform 297"/>
                      <p:cNvSpPr/>
                      <p:nvPr/>
                    </p:nvSpPr>
                    <p:spPr>
                      <a:xfrm>
                        <a:off x="2679795" y="1769330"/>
                        <a:ext cx="5512371" cy="1291765"/>
                      </a:xfrm>
                      <a:custGeom>
                        <a:avLst/>
                        <a:gdLst>
                          <a:gd name="connsiteX0" fmla="*/ 241201 w 5421260"/>
                          <a:gd name="connsiteY0" fmla="*/ 988554 h 1454751"/>
                          <a:gd name="connsiteX1" fmla="*/ 149761 w 5421260"/>
                          <a:gd name="connsiteY1" fmla="*/ 1079994 h 1454751"/>
                          <a:gd name="connsiteX2" fmla="*/ 241201 w 5421260"/>
                          <a:gd name="connsiteY2" fmla="*/ 1171434 h 1454751"/>
                          <a:gd name="connsiteX3" fmla="*/ 332641 w 5421260"/>
                          <a:gd name="connsiteY3" fmla="*/ 1079994 h 1454751"/>
                          <a:gd name="connsiteX4" fmla="*/ 241201 w 5421260"/>
                          <a:gd name="connsiteY4" fmla="*/ 988554 h 1454751"/>
                          <a:gd name="connsiteX5" fmla="*/ 250166 w 5421260"/>
                          <a:gd name="connsiteY5" fmla="*/ 284824 h 1454751"/>
                          <a:gd name="connsiteX6" fmla="*/ 158726 w 5421260"/>
                          <a:gd name="connsiteY6" fmla="*/ 376264 h 1454751"/>
                          <a:gd name="connsiteX7" fmla="*/ 250166 w 5421260"/>
                          <a:gd name="connsiteY7" fmla="*/ 467704 h 1454751"/>
                          <a:gd name="connsiteX8" fmla="*/ 341606 w 5421260"/>
                          <a:gd name="connsiteY8" fmla="*/ 376264 h 1454751"/>
                          <a:gd name="connsiteX9" fmla="*/ 250166 w 5421260"/>
                          <a:gd name="connsiteY9" fmla="*/ 284824 h 1454751"/>
                          <a:gd name="connsiteX10" fmla="*/ 0 w 5421260"/>
                          <a:gd name="connsiteY10" fmla="*/ 0 h 1454751"/>
                          <a:gd name="connsiteX11" fmla="*/ 5421260 w 5421260"/>
                          <a:gd name="connsiteY11" fmla="*/ 0 h 1454751"/>
                          <a:gd name="connsiteX12" fmla="*/ 5421260 w 5421260"/>
                          <a:gd name="connsiteY12" fmla="*/ 1454751 h 1454751"/>
                          <a:gd name="connsiteX13" fmla="*/ 0 w 5421260"/>
                          <a:gd name="connsiteY13" fmla="*/ 1454751 h 145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1260" h="1454751">
                            <a:moveTo>
                              <a:pt x="241201" y="988554"/>
                            </a:moveTo>
                            <a:cubicBezTo>
                              <a:pt x="190700" y="988554"/>
                              <a:pt x="149761" y="1029493"/>
                              <a:pt x="149761" y="1079994"/>
                            </a:cubicBezTo>
                            <a:cubicBezTo>
                              <a:pt x="149761" y="1130495"/>
                              <a:pt x="190700" y="1171434"/>
                              <a:pt x="241201" y="1171434"/>
                            </a:cubicBezTo>
                            <a:cubicBezTo>
                              <a:pt x="291702" y="1171434"/>
                              <a:pt x="332641" y="1130495"/>
                              <a:pt x="332641" y="1079994"/>
                            </a:cubicBezTo>
                            <a:cubicBezTo>
                              <a:pt x="332641" y="1029493"/>
                              <a:pt x="291702" y="988554"/>
                              <a:pt x="241201" y="988554"/>
                            </a:cubicBezTo>
                            <a:close/>
                            <a:moveTo>
                              <a:pt x="250166" y="284824"/>
                            </a:moveTo>
                            <a:cubicBezTo>
                              <a:pt x="199665" y="284824"/>
                              <a:pt x="158726" y="325763"/>
                              <a:pt x="158726" y="376264"/>
                            </a:cubicBezTo>
                            <a:cubicBezTo>
                              <a:pt x="158726" y="426765"/>
                              <a:pt x="199665" y="467704"/>
                              <a:pt x="250166" y="467704"/>
                            </a:cubicBezTo>
                            <a:cubicBezTo>
                              <a:pt x="300667" y="467704"/>
                              <a:pt x="341606" y="426765"/>
                              <a:pt x="341606" y="376264"/>
                            </a:cubicBezTo>
                            <a:cubicBezTo>
                              <a:pt x="341606" y="325763"/>
                              <a:pt x="300667" y="284824"/>
                              <a:pt x="250166" y="284824"/>
                            </a:cubicBezTo>
                            <a:close/>
                            <a:moveTo>
                              <a:pt x="0" y="0"/>
                            </a:moveTo>
                            <a:lnTo>
                              <a:pt x="5421260" y="0"/>
                            </a:lnTo>
                            <a:lnTo>
                              <a:pt x="5421260" y="1454751"/>
                            </a:lnTo>
                            <a:lnTo>
                              <a:pt x="0" y="1454751"/>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sp>
                    <p:nvSpPr>
                      <p:cNvPr id="299" name="Freeform 298"/>
                      <p:cNvSpPr/>
                      <p:nvPr/>
                    </p:nvSpPr>
                    <p:spPr>
                      <a:xfrm>
                        <a:off x="957112" y="1765587"/>
                        <a:ext cx="1565805" cy="1289305"/>
                      </a:xfrm>
                      <a:custGeom>
                        <a:avLst/>
                        <a:gdLst>
                          <a:gd name="connsiteX0" fmla="*/ 1532087 w 1763369"/>
                          <a:gd name="connsiteY0" fmla="*/ 969530 h 1437234"/>
                          <a:gd name="connsiteX1" fmla="*/ 1440647 w 1763369"/>
                          <a:gd name="connsiteY1" fmla="*/ 1060970 h 1437234"/>
                          <a:gd name="connsiteX2" fmla="*/ 1532087 w 1763369"/>
                          <a:gd name="connsiteY2" fmla="*/ 1152410 h 1437234"/>
                          <a:gd name="connsiteX3" fmla="*/ 1623527 w 1763369"/>
                          <a:gd name="connsiteY3" fmla="*/ 1060970 h 1437234"/>
                          <a:gd name="connsiteX4" fmla="*/ 1532087 w 1763369"/>
                          <a:gd name="connsiteY4" fmla="*/ 969530 h 1437234"/>
                          <a:gd name="connsiteX5" fmla="*/ 1541052 w 1763369"/>
                          <a:gd name="connsiteY5" fmla="*/ 265800 h 1437234"/>
                          <a:gd name="connsiteX6" fmla="*/ 1449612 w 1763369"/>
                          <a:gd name="connsiteY6" fmla="*/ 357240 h 1437234"/>
                          <a:gd name="connsiteX7" fmla="*/ 1541052 w 1763369"/>
                          <a:gd name="connsiteY7" fmla="*/ 448680 h 1437234"/>
                          <a:gd name="connsiteX8" fmla="*/ 1632492 w 1763369"/>
                          <a:gd name="connsiteY8" fmla="*/ 357240 h 1437234"/>
                          <a:gd name="connsiteX9" fmla="*/ 1541052 w 1763369"/>
                          <a:gd name="connsiteY9" fmla="*/ 265800 h 1437234"/>
                          <a:gd name="connsiteX10" fmla="*/ 480921 w 1763369"/>
                          <a:gd name="connsiteY10" fmla="*/ 0 h 1437234"/>
                          <a:gd name="connsiteX11" fmla="*/ 1763369 w 1763369"/>
                          <a:gd name="connsiteY11" fmla="*/ 0 h 1437234"/>
                          <a:gd name="connsiteX12" fmla="*/ 1763369 w 1763369"/>
                          <a:gd name="connsiteY12" fmla="*/ 1437234 h 1437234"/>
                          <a:gd name="connsiteX13" fmla="*/ 480921 w 1763369"/>
                          <a:gd name="connsiteY13" fmla="*/ 1437234 h 1437234"/>
                          <a:gd name="connsiteX14" fmla="*/ 0 w 1763369"/>
                          <a:gd name="connsiteY14" fmla="*/ 759681 h 143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63369" h="1437234">
                            <a:moveTo>
                              <a:pt x="1532087" y="969530"/>
                            </a:moveTo>
                            <a:cubicBezTo>
                              <a:pt x="1481586" y="969530"/>
                              <a:pt x="1440647" y="1010469"/>
                              <a:pt x="1440647" y="1060970"/>
                            </a:cubicBezTo>
                            <a:cubicBezTo>
                              <a:pt x="1440647" y="1111471"/>
                              <a:pt x="1481586" y="1152410"/>
                              <a:pt x="1532087" y="1152410"/>
                            </a:cubicBezTo>
                            <a:cubicBezTo>
                              <a:pt x="1582588" y="1152410"/>
                              <a:pt x="1623527" y="1111471"/>
                              <a:pt x="1623527" y="1060970"/>
                            </a:cubicBezTo>
                            <a:cubicBezTo>
                              <a:pt x="1623527" y="1010469"/>
                              <a:pt x="1582588" y="969530"/>
                              <a:pt x="1532087" y="969530"/>
                            </a:cubicBezTo>
                            <a:close/>
                            <a:moveTo>
                              <a:pt x="1541052" y="265800"/>
                            </a:moveTo>
                            <a:cubicBezTo>
                              <a:pt x="1490551" y="265800"/>
                              <a:pt x="1449612" y="306739"/>
                              <a:pt x="1449612" y="357240"/>
                            </a:cubicBezTo>
                            <a:cubicBezTo>
                              <a:pt x="1449612" y="407741"/>
                              <a:pt x="1490551" y="448680"/>
                              <a:pt x="1541052" y="448680"/>
                            </a:cubicBezTo>
                            <a:cubicBezTo>
                              <a:pt x="1591553" y="448680"/>
                              <a:pt x="1632492" y="407741"/>
                              <a:pt x="1632492" y="357240"/>
                            </a:cubicBezTo>
                            <a:cubicBezTo>
                              <a:pt x="1632492" y="306739"/>
                              <a:pt x="1591553" y="265800"/>
                              <a:pt x="1541052" y="265800"/>
                            </a:cubicBezTo>
                            <a:close/>
                            <a:moveTo>
                              <a:pt x="480921" y="0"/>
                            </a:moveTo>
                            <a:lnTo>
                              <a:pt x="1763369" y="0"/>
                            </a:lnTo>
                            <a:lnTo>
                              <a:pt x="1763369" y="1437234"/>
                            </a:lnTo>
                            <a:lnTo>
                              <a:pt x="480921" y="1437234"/>
                            </a:lnTo>
                            <a:lnTo>
                              <a:pt x="0" y="759681"/>
                            </a:lnTo>
                            <a:close/>
                          </a:path>
                        </a:pathLst>
                      </a:custGeom>
                      <a:ln/>
                    </p:spPr>
                    <p:style>
                      <a:lnRef idx="2">
                        <a:schemeClr val="accent5"/>
                      </a:lnRef>
                      <a:fillRef idx="1">
                        <a:schemeClr val="lt1"/>
                      </a:fillRef>
                      <a:effectRef idx="0">
                        <a:schemeClr val="accent5"/>
                      </a:effectRef>
                      <a:fontRef idx="minor">
                        <a:schemeClr val="dk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grpSp>
                    <p:nvGrpSpPr>
                      <p:cNvPr id="300" name="Group 299"/>
                      <p:cNvGrpSpPr/>
                      <p:nvPr/>
                    </p:nvGrpSpPr>
                    <p:grpSpPr>
                      <a:xfrm>
                        <a:off x="2342742" y="2012876"/>
                        <a:ext cx="564897" cy="738645"/>
                        <a:chOff x="2640327" y="2145418"/>
                        <a:chExt cx="636173" cy="831842"/>
                      </a:xfrm>
                    </p:grpSpPr>
                    <p:sp>
                      <p:nvSpPr>
                        <p:cNvPr id="302" name="Rounded Rectangle 301"/>
                        <p:cNvSpPr/>
                        <p:nvPr/>
                      </p:nvSpPr>
                      <p:spPr>
                        <a:xfrm rot="16200000" flipV="1">
                          <a:off x="2909332" y="1876413"/>
                          <a:ext cx="98162" cy="636172"/>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03" name="Rounded Rectangle 302"/>
                        <p:cNvSpPr/>
                        <p:nvPr/>
                      </p:nvSpPr>
                      <p:spPr>
                        <a:xfrm rot="16200000" flipV="1">
                          <a:off x="2909334" y="2610093"/>
                          <a:ext cx="98162" cy="636171"/>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sp>
                  <p:nvSpPr>
                    <p:cNvPr id="744" name="Freeform 743"/>
                    <p:cNvSpPr>
                      <a:spLocks/>
                    </p:cNvSpPr>
                    <p:nvPr/>
                  </p:nvSpPr>
                  <p:spPr bwMode="auto">
                    <a:xfrm>
                      <a:off x="7693889" y="6733284"/>
                      <a:ext cx="410460" cy="398426"/>
                    </a:xfrm>
                    <a:custGeom>
                      <a:avLst/>
                      <a:gdLst>
                        <a:gd name="connsiteX0" fmla="*/ 2831307 w 5635625"/>
                        <a:gd name="connsiteY0" fmla="*/ 1880791 h 5470525"/>
                        <a:gd name="connsiteX1" fmla="*/ 3704035 w 5635625"/>
                        <a:gd name="connsiteY1" fmla="*/ 2732882 h 5470525"/>
                        <a:gd name="connsiteX2" fmla="*/ 2831307 w 5635625"/>
                        <a:gd name="connsiteY2" fmla="*/ 3584973 h 5470525"/>
                        <a:gd name="connsiteX3" fmla="*/ 1958579 w 5635625"/>
                        <a:gd name="connsiteY3" fmla="*/ 2732882 h 5470525"/>
                        <a:gd name="connsiteX4" fmla="*/ 2831307 w 5635625"/>
                        <a:gd name="connsiteY4" fmla="*/ 1880791 h 5470525"/>
                        <a:gd name="connsiteX5" fmla="*/ 2831307 w 5635625"/>
                        <a:gd name="connsiteY5" fmla="*/ 1028700 h 5470525"/>
                        <a:gd name="connsiteX6" fmla="*/ 1106488 w 5635625"/>
                        <a:gd name="connsiteY6" fmla="*/ 2732882 h 5470525"/>
                        <a:gd name="connsiteX7" fmla="*/ 2831307 w 5635625"/>
                        <a:gd name="connsiteY7" fmla="*/ 4437064 h 5470525"/>
                        <a:gd name="connsiteX8" fmla="*/ 4556126 w 5635625"/>
                        <a:gd name="connsiteY8" fmla="*/ 2732882 h 5470525"/>
                        <a:gd name="connsiteX9" fmla="*/ 2831307 w 5635625"/>
                        <a:gd name="connsiteY9" fmla="*/ 1028700 h 5470525"/>
                        <a:gd name="connsiteX10" fmla="*/ 2303463 w 5635625"/>
                        <a:gd name="connsiteY10" fmla="*/ 0 h 5470525"/>
                        <a:gd name="connsiteX11" fmla="*/ 3305175 w 5635625"/>
                        <a:gd name="connsiteY11" fmla="*/ 0 h 5470525"/>
                        <a:gd name="connsiteX12" fmla="*/ 3305175 w 5635625"/>
                        <a:gd name="connsiteY12" fmla="*/ 376238 h 5470525"/>
                        <a:gd name="connsiteX13" fmla="*/ 3455988 w 5635625"/>
                        <a:gd name="connsiteY13" fmla="*/ 411163 h 5470525"/>
                        <a:gd name="connsiteX14" fmla="*/ 3603625 w 5635625"/>
                        <a:gd name="connsiteY14" fmla="*/ 455613 h 5470525"/>
                        <a:gd name="connsiteX15" fmla="*/ 3746500 w 5635625"/>
                        <a:gd name="connsiteY15" fmla="*/ 508000 h 5470525"/>
                        <a:gd name="connsiteX16" fmla="*/ 3884613 w 5635625"/>
                        <a:gd name="connsiteY16" fmla="*/ 568325 h 5470525"/>
                        <a:gd name="connsiteX17" fmla="*/ 4017963 w 5635625"/>
                        <a:gd name="connsiteY17" fmla="*/ 638175 h 5470525"/>
                        <a:gd name="connsiteX18" fmla="*/ 4146550 w 5635625"/>
                        <a:gd name="connsiteY18" fmla="*/ 715963 h 5470525"/>
                        <a:gd name="connsiteX19" fmla="*/ 4470400 w 5635625"/>
                        <a:gd name="connsiteY19" fmla="*/ 395288 h 5470525"/>
                        <a:gd name="connsiteX20" fmla="*/ 5178425 w 5635625"/>
                        <a:gd name="connsiteY20" fmla="*/ 1101725 h 5470525"/>
                        <a:gd name="connsiteX21" fmla="*/ 4860925 w 5635625"/>
                        <a:gd name="connsiteY21" fmla="*/ 1417638 h 5470525"/>
                        <a:gd name="connsiteX22" fmla="*/ 4938713 w 5635625"/>
                        <a:gd name="connsiteY22" fmla="*/ 1546225 h 5470525"/>
                        <a:gd name="connsiteX23" fmla="*/ 5010150 w 5635625"/>
                        <a:gd name="connsiteY23" fmla="*/ 1676400 h 5470525"/>
                        <a:gd name="connsiteX24" fmla="*/ 5072063 w 5635625"/>
                        <a:gd name="connsiteY24" fmla="*/ 1814513 h 5470525"/>
                        <a:gd name="connsiteX25" fmla="*/ 5126038 w 5635625"/>
                        <a:gd name="connsiteY25" fmla="*/ 1955800 h 5470525"/>
                        <a:gd name="connsiteX26" fmla="*/ 5172075 w 5635625"/>
                        <a:gd name="connsiteY26" fmla="*/ 2101850 h 5470525"/>
                        <a:gd name="connsiteX27" fmla="*/ 5208588 w 5635625"/>
                        <a:gd name="connsiteY27" fmla="*/ 2251075 h 5470525"/>
                        <a:gd name="connsiteX28" fmla="*/ 5635625 w 5635625"/>
                        <a:gd name="connsiteY28" fmla="*/ 2251075 h 5470525"/>
                        <a:gd name="connsiteX29" fmla="*/ 5635625 w 5635625"/>
                        <a:gd name="connsiteY29" fmla="*/ 3249613 h 5470525"/>
                        <a:gd name="connsiteX30" fmla="*/ 5200650 w 5635625"/>
                        <a:gd name="connsiteY30" fmla="*/ 3249613 h 5470525"/>
                        <a:gd name="connsiteX31" fmla="*/ 5162550 w 5635625"/>
                        <a:gd name="connsiteY31" fmla="*/ 3394075 h 5470525"/>
                        <a:gd name="connsiteX32" fmla="*/ 5118100 w 5635625"/>
                        <a:gd name="connsiteY32" fmla="*/ 3535363 h 5470525"/>
                        <a:gd name="connsiteX33" fmla="*/ 5064125 w 5635625"/>
                        <a:gd name="connsiteY33" fmla="*/ 3671888 h 5470525"/>
                        <a:gd name="connsiteX34" fmla="*/ 5002213 w 5635625"/>
                        <a:gd name="connsiteY34" fmla="*/ 3805238 h 5470525"/>
                        <a:gd name="connsiteX35" fmla="*/ 4930775 w 5635625"/>
                        <a:gd name="connsiteY35" fmla="*/ 3933825 h 5470525"/>
                        <a:gd name="connsiteX36" fmla="*/ 4854575 w 5635625"/>
                        <a:gd name="connsiteY36" fmla="*/ 4057650 h 5470525"/>
                        <a:gd name="connsiteX37" fmla="*/ 5151438 w 5635625"/>
                        <a:gd name="connsiteY37" fmla="*/ 4352925 h 5470525"/>
                        <a:gd name="connsiteX38" fmla="*/ 4440238 w 5635625"/>
                        <a:gd name="connsiteY38" fmla="*/ 5059363 h 5470525"/>
                        <a:gd name="connsiteX39" fmla="*/ 4137025 w 5635625"/>
                        <a:gd name="connsiteY39" fmla="*/ 4754563 h 5470525"/>
                        <a:gd name="connsiteX40" fmla="*/ 4008438 w 5635625"/>
                        <a:gd name="connsiteY40" fmla="*/ 4830763 h 5470525"/>
                        <a:gd name="connsiteX41" fmla="*/ 3876675 w 5635625"/>
                        <a:gd name="connsiteY41" fmla="*/ 4897438 h 5470525"/>
                        <a:gd name="connsiteX42" fmla="*/ 3738563 w 5635625"/>
                        <a:gd name="connsiteY42" fmla="*/ 4959350 h 5470525"/>
                        <a:gd name="connsiteX43" fmla="*/ 3598863 w 5635625"/>
                        <a:gd name="connsiteY43" fmla="*/ 5008563 h 5470525"/>
                        <a:gd name="connsiteX44" fmla="*/ 3454400 w 5635625"/>
                        <a:gd name="connsiteY44" fmla="*/ 5051425 h 5470525"/>
                        <a:gd name="connsiteX45" fmla="*/ 3305175 w 5635625"/>
                        <a:gd name="connsiteY45" fmla="*/ 5086350 h 5470525"/>
                        <a:gd name="connsiteX46" fmla="*/ 3305175 w 5635625"/>
                        <a:gd name="connsiteY46" fmla="*/ 5470525 h 5470525"/>
                        <a:gd name="connsiteX47" fmla="*/ 2303463 w 5635625"/>
                        <a:gd name="connsiteY47" fmla="*/ 5470525 h 5470525"/>
                        <a:gd name="connsiteX48" fmla="*/ 2303463 w 5635625"/>
                        <a:gd name="connsiteY48" fmla="*/ 5075238 h 5470525"/>
                        <a:gd name="connsiteX49" fmla="*/ 2162175 w 5635625"/>
                        <a:gd name="connsiteY49" fmla="*/ 5040313 h 5470525"/>
                        <a:gd name="connsiteX50" fmla="*/ 2025650 w 5635625"/>
                        <a:gd name="connsiteY50" fmla="*/ 4997450 h 5470525"/>
                        <a:gd name="connsiteX51" fmla="*/ 1890713 w 5635625"/>
                        <a:gd name="connsiteY51" fmla="*/ 4945063 h 5470525"/>
                        <a:gd name="connsiteX52" fmla="*/ 1762125 w 5635625"/>
                        <a:gd name="connsiteY52" fmla="*/ 4886325 h 5470525"/>
                        <a:gd name="connsiteX53" fmla="*/ 1638300 w 5635625"/>
                        <a:gd name="connsiteY53" fmla="*/ 4819650 h 5470525"/>
                        <a:gd name="connsiteX54" fmla="*/ 1516063 w 5635625"/>
                        <a:gd name="connsiteY54" fmla="*/ 4748213 h 5470525"/>
                        <a:gd name="connsiteX55" fmla="*/ 1195388 w 5635625"/>
                        <a:gd name="connsiteY55" fmla="*/ 5067300 h 5470525"/>
                        <a:gd name="connsiteX56" fmla="*/ 484188 w 5635625"/>
                        <a:gd name="connsiteY56" fmla="*/ 4362450 h 5470525"/>
                        <a:gd name="connsiteX57" fmla="*/ 801688 w 5635625"/>
                        <a:gd name="connsiteY57" fmla="*/ 4046538 h 5470525"/>
                        <a:gd name="connsiteX58" fmla="*/ 727075 w 5635625"/>
                        <a:gd name="connsiteY58" fmla="*/ 3922713 h 5470525"/>
                        <a:gd name="connsiteX59" fmla="*/ 658813 w 5635625"/>
                        <a:gd name="connsiteY59" fmla="*/ 3797300 h 5470525"/>
                        <a:gd name="connsiteX60" fmla="*/ 596900 w 5635625"/>
                        <a:gd name="connsiteY60" fmla="*/ 3665538 h 5470525"/>
                        <a:gd name="connsiteX61" fmla="*/ 544513 w 5635625"/>
                        <a:gd name="connsiteY61" fmla="*/ 3530600 h 5470525"/>
                        <a:gd name="connsiteX62" fmla="*/ 500063 w 5635625"/>
                        <a:gd name="connsiteY62" fmla="*/ 3392488 h 5470525"/>
                        <a:gd name="connsiteX63" fmla="*/ 463550 w 5635625"/>
                        <a:gd name="connsiteY63" fmla="*/ 3249613 h 5470525"/>
                        <a:gd name="connsiteX64" fmla="*/ 0 w 5635625"/>
                        <a:gd name="connsiteY64" fmla="*/ 3249613 h 5470525"/>
                        <a:gd name="connsiteX65" fmla="*/ 0 w 5635625"/>
                        <a:gd name="connsiteY65" fmla="*/ 2251075 h 5470525"/>
                        <a:gd name="connsiteX66" fmla="*/ 455613 w 5635625"/>
                        <a:gd name="connsiteY66" fmla="*/ 2251075 h 5470525"/>
                        <a:gd name="connsiteX67" fmla="*/ 488950 w 5635625"/>
                        <a:gd name="connsiteY67" fmla="*/ 2103438 h 5470525"/>
                        <a:gd name="connsiteX68" fmla="*/ 534988 w 5635625"/>
                        <a:gd name="connsiteY68" fmla="*/ 1960563 h 5470525"/>
                        <a:gd name="connsiteX69" fmla="*/ 587375 w 5635625"/>
                        <a:gd name="connsiteY69" fmla="*/ 1820863 h 5470525"/>
                        <a:gd name="connsiteX70" fmla="*/ 649288 w 5635625"/>
                        <a:gd name="connsiteY70" fmla="*/ 1685925 h 5470525"/>
                        <a:gd name="connsiteX71" fmla="*/ 719138 w 5635625"/>
                        <a:gd name="connsiteY71" fmla="*/ 1555750 h 5470525"/>
                        <a:gd name="connsiteX72" fmla="*/ 795338 w 5635625"/>
                        <a:gd name="connsiteY72" fmla="*/ 1430338 h 5470525"/>
                        <a:gd name="connsiteX73" fmla="*/ 457200 w 5635625"/>
                        <a:gd name="connsiteY73" fmla="*/ 1092200 h 5470525"/>
                        <a:gd name="connsiteX74" fmla="*/ 1165225 w 5635625"/>
                        <a:gd name="connsiteY74" fmla="*/ 387350 h 5470525"/>
                        <a:gd name="connsiteX75" fmla="*/ 1503363 w 5635625"/>
                        <a:gd name="connsiteY75" fmla="*/ 723900 h 5470525"/>
                        <a:gd name="connsiteX76" fmla="*/ 1627188 w 5635625"/>
                        <a:gd name="connsiteY76" fmla="*/ 647700 h 5470525"/>
                        <a:gd name="connsiteX77" fmla="*/ 1754188 w 5635625"/>
                        <a:gd name="connsiteY77" fmla="*/ 581025 h 5470525"/>
                        <a:gd name="connsiteX78" fmla="*/ 1885950 w 5635625"/>
                        <a:gd name="connsiteY78" fmla="*/ 522288 h 5470525"/>
                        <a:gd name="connsiteX79" fmla="*/ 2019300 w 5635625"/>
                        <a:gd name="connsiteY79" fmla="*/ 469900 h 5470525"/>
                        <a:gd name="connsiteX80" fmla="*/ 2160588 w 5635625"/>
                        <a:gd name="connsiteY80" fmla="*/ 425450 h 5470525"/>
                        <a:gd name="connsiteX81" fmla="*/ 2303463 w 5635625"/>
                        <a:gd name="connsiteY81" fmla="*/ 388938 h 5470525"/>
                        <a:gd name="connsiteX0" fmla="*/ 1958579 w 5635625"/>
                        <a:gd name="connsiteY0" fmla="*/ 2732882 h 5470525"/>
                        <a:gd name="connsiteX1" fmla="*/ 3704035 w 5635625"/>
                        <a:gd name="connsiteY1" fmla="*/ 2732882 h 5470525"/>
                        <a:gd name="connsiteX2" fmla="*/ 2831307 w 5635625"/>
                        <a:gd name="connsiteY2" fmla="*/ 3584973 h 5470525"/>
                        <a:gd name="connsiteX3" fmla="*/ 1958579 w 5635625"/>
                        <a:gd name="connsiteY3" fmla="*/ 2732882 h 5470525"/>
                        <a:gd name="connsiteX4" fmla="*/ 2831307 w 5635625"/>
                        <a:gd name="connsiteY4" fmla="*/ 1028700 h 5470525"/>
                        <a:gd name="connsiteX5" fmla="*/ 1106488 w 5635625"/>
                        <a:gd name="connsiteY5" fmla="*/ 2732882 h 5470525"/>
                        <a:gd name="connsiteX6" fmla="*/ 2831307 w 5635625"/>
                        <a:gd name="connsiteY6" fmla="*/ 4437064 h 5470525"/>
                        <a:gd name="connsiteX7" fmla="*/ 4556126 w 5635625"/>
                        <a:gd name="connsiteY7" fmla="*/ 2732882 h 5470525"/>
                        <a:gd name="connsiteX8" fmla="*/ 2831307 w 5635625"/>
                        <a:gd name="connsiteY8" fmla="*/ 1028700 h 5470525"/>
                        <a:gd name="connsiteX9" fmla="*/ 2303463 w 5635625"/>
                        <a:gd name="connsiteY9" fmla="*/ 0 h 5470525"/>
                        <a:gd name="connsiteX10" fmla="*/ 3305175 w 5635625"/>
                        <a:gd name="connsiteY10" fmla="*/ 0 h 5470525"/>
                        <a:gd name="connsiteX11" fmla="*/ 3305175 w 5635625"/>
                        <a:gd name="connsiteY11" fmla="*/ 376238 h 5470525"/>
                        <a:gd name="connsiteX12" fmla="*/ 3455988 w 5635625"/>
                        <a:gd name="connsiteY12" fmla="*/ 411163 h 5470525"/>
                        <a:gd name="connsiteX13" fmla="*/ 3603625 w 5635625"/>
                        <a:gd name="connsiteY13" fmla="*/ 455613 h 5470525"/>
                        <a:gd name="connsiteX14" fmla="*/ 3746500 w 5635625"/>
                        <a:gd name="connsiteY14" fmla="*/ 508000 h 5470525"/>
                        <a:gd name="connsiteX15" fmla="*/ 3884613 w 5635625"/>
                        <a:gd name="connsiteY15" fmla="*/ 568325 h 5470525"/>
                        <a:gd name="connsiteX16" fmla="*/ 4017963 w 5635625"/>
                        <a:gd name="connsiteY16" fmla="*/ 638175 h 5470525"/>
                        <a:gd name="connsiteX17" fmla="*/ 4146550 w 5635625"/>
                        <a:gd name="connsiteY17" fmla="*/ 715963 h 5470525"/>
                        <a:gd name="connsiteX18" fmla="*/ 4470400 w 5635625"/>
                        <a:gd name="connsiteY18" fmla="*/ 395288 h 5470525"/>
                        <a:gd name="connsiteX19" fmla="*/ 5178425 w 5635625"/>
                        <a:gd name="connsiteY19" fmla="*/ 1101725 h 5470525"/>
                        <a:gd name="connsiteX20" fmla="*/ 4860925 w 5635625"/>
                        <a:gd name="connsiteY20" fmla="*/ 1417638 h 5470525"/>
                        <a:gd name="connsiteX21" fmla="*/ 4938713 w 5635625"/>
                        <a:gd name="connsiteY21" fmla="*/ 1546225 h 5470525"/>
                        <a:gd name="connsiteX22" fmla="*/ 5010150 w 5635625"/>
                        <a:gd name="connsiteY22" fmla="*/ 1676400 h 5470525"/>
                        <a:gd name="connsiteX23" fmla="*/ 5072063 w 5635625"/>
                        <a:gd name="connsiteY23" fmla="*/ 1814513 h 5470525"/>
                        <a:gd name="connsiteX24" fmla="*/ 5126038 w 5635625"/>
                        <a:gd name="connsiteY24" fmla="*/ 1955800 h 5470525"/>
                        <a:gd name="connsiteX25" fmla="*/ 5172075 w 5635625"/>
                        <a:gd name="connsiteY25" fmla="*/ 2101850 h 5470525"/>
                        <a:gd name="connsiteX26" fmla="*/ 5208588 w 5635625"/>
                        <a:gd name="connsiteY26" fmla="*/ 2251075 h 5470525"/>
                        <a:gd name="connsiteX27" fmla="*/ 5635625 w 5635625"/>
                        <a:gd name="connsiteY27" fmla="*/ 2251075 h 5470525"/>
                        <a:gd name="connsiteX28" fmla="*/ 5635625 w 5635625"/>
                        <a:gd name="connsiteY28" fmla="*/ 3249613 h 5470525"/>
                        <a:gd name="connsiteX29" fmla="*/ 5200650 w 5635625"/>
                        <a:gd name="connsiteY29" fmla="*/ 3249613 h 5470525"/>
                        <a:gd name="connsiteX30" fmla="*/ 5162550 w 5635625"/>
                        <a:gd name="connsiteY30" fmla="*/ 3394075 h 5470525"/>
                        <a:gd name="connsiteX31" fmla="*/ 5118100 w 5635625"/>
                        <a:gd name="connsiteY31" fmla="*/ 3535363 h 5470525"/>
                        <a:gd name="connsiteX32" fmla="*/ 5064125 w 5635625"/>
                        <a:gd name="connsiteY32" fmla="*/ 3671888 h 5470525"/>
                        <a:gd name="connsiteX33" fmla="*/ 5002213 w 5635625"/>
                        <a:gd name="connsiteY33" fmla="*/ 3805238 h 5470525"/>
                        <a:gd name="connsiteX34" fmla="*/ 4930775 w 5635625"/>
                        <a:gd name="connsiteY34" fmla="*/ 3933825 h 5470525"/>
                        <a:gd name="connsiteX35" fmla="*/ 4854575 w 5635625"/>
                        <a:gd name="connsiteY35" fmla="*/ 4057650 h 5470525"/>
                        <a:gd name="connsiteX36" fmla="*/ 5151438 w 5635625"/>
                        <a:gd name="connsiteY36" fmla="*/ 4352925 h 5470525"/>
                        <a:gd name="connsiteX37" fmla="*/ 4440238 w 5635625"/>
                        <a:gd name="connsiteY37" fmla="*/ 5059363 h 5470525"/>
                        <a:gd name="connsiteX38" fmla="*/ 4137025 w 5635625"/>
                        <a:gd name="connsiteY38" fmla="*/ 4754563 h 5470525"/>
                        <a:gd name="connsiteX39" fmla="*/ 4008438 w 5635625"/>
                        <a:gd name="connsiteY39" fmla="*/ 4830763 h 5470525"/>
                        <a:gd name="connsiteX40" fmla="*/ 3876675 w 5635625"/>
                        <a:gd name="connsiteY40" fmla="*/ 4897438 h 5470525"/>
                        <a:gd name="connsiteX41" fmla="*/ 3738563 w 5635625"/>
                        <a:gd name="connsiteY41" fmla="*/ 4959350 h 5470525"/>
                        <a:gd name="connsiteX42" fmla="*/ 3598863 w 5635625"/>
                        <a:gd name="connsiteY42" fmla="*/ 5008563 h 5470525"/>
                        <a:gd name="connsiteX43" fmla="*/ 3454400 w 5635625"/>
                        <a:gd name="connsiteY43" fmla="*/ 5051425 h 5470525"/>
                        <a:gd name="connsiteX44" fmla="*/ 3305175 w 5635625"/>
                        <a:gd name="connsiteY44" fmla="*/ 5086350 h 5470525"/>
                        <a:gd name="connsiteX45" fmla="*/ 3305175 w 5635625"/>
                        <a:gd name="connsiteY45" fmla="*/ 5470525 h 5470525"/>
                        <a:gd name="connsiteX46" fmla="*/ 2303463 w 5635625"/>
                        <a:gd name="connsiteY46" fmla="*/ 5470525 h 5470525"/>
                        <a:gd name="connsiteX47" fmla="*/ 2303463 w 5635625"/>
                        <a:gd name="connsiteY47" fmla="*/ 5075238 h 5470525"/>
                        <a:gd name="connsiteX48" fmla="*/ 2162175 w 5635625"/>
                        <a:gd name="connsiteY48" fmla="*/ 5040313 h 5470525"/>
                        <a:gd name="connsiteX49" fmla="*/ 2025650 w 5635625"/>
                        <a:gd name="connsiteY49" fmla="*/ 4997450 h 5470525"/>
                        <a:gd name="connsiteX50" fmla="*/ 1890713 w 5635625"/>
                        <a:gd name="connsiteY50" fmla="*/ 4945063 h 5470525"/>
                        <a:gd name="connsiteX51" fmla="*/ 1762125 w 5635625"/>
                        <a:gd name="connsiteY51" fmla="*/ 4886325 h 5470525"/>
                        <a:gd name="connsiteX52" fmla="*/ 1638300 w 5635625"/>
                        <a:gd name="connsiteY52" fmla="*/ 4819650 h 5470525"/>
                        <a:gd name="connsiteX53" fmla="*/ 1516063 w 5635625"/>
                        <a:gd name="connsiteY53" fmla="*/ 4748213 h 5470525"/>
                        <a:gd name="connsiteX54" fmla="*/ 1195388 w 5635625"/>
                        <a:gd name="connsiteY54" fmla="*/ 5067300 h 5470525"/>
                        <a:gd name="connsiteX55" fmla="*/ 484188 w 5635625"/>
                        <a:gd name="connsiteY55" fmla="*/ 4362450 h 5470525"/>
                        <a:gd name="connsiteX56" fmla="*/ 801688 w 5635625"/>
                        <a:gd name="connsiteY56" fmla="*/ 4046538 h 5470525"/>
                        <a:gd name="connsiteX57" fmla="*/ 727075 w 5635625"/>
                        <a:gd name="connsiteY57" fmla="*/ 3922713 h 5470525"/>
                        <a:gd name="connsiteX58" fmla="*/ 658813 w 5635625"/>
                        <a:gd name="connsiteY58" fmla="*/ 3797300 h 5470525"/>
                        <a:gd name="connsiteX59" fmla="*/ 596900 w 5635625"/>
                        <a:gd name="connsiteY59" fmla="*/ 3665538 h 5470525"/>
                        <a:gd name="connsiteX60" fmla="*/ 544513 w 5635625"/>
                        <a:gd name="connsiteY60" fmla="*/ 3530600 h 5470525"/>
                        <a:gd name="connsiteX61" fmla="*/ 500063 w 5635625"/>
                        <a:gd name="connsiteY61" fmla="*/ 3392488 h 5470525"/>
                        <a:gd name="connsiteX62" fmla="*/ 463550 w 5635625"/>
                        <a:gd name="connsiteY62" fmla="*/ 3249613 h 5470525"/>
                        <a:gd name="connsiteX63" fmla="*/ 0 w 5635625"/>
                        <a:gd name="connsiteY63" fmla="*/ 3249613 h 5470525"/>
                        <a:gd name="connsiteX64" fmla="*/ 0 w 5635625"/>
                        <a:gd name="connsiteY64" fmla="*/ 2251075 h 5470525"/>
                        <a:gd name="connsiteX65" fmla="*/ 455613 w 5635625"/>
                        <a:gd name="connsiteY65" fmla="*/ 2251075 h 5470525"/>
                        <a:gd name="connsiteX66" fmla="*/ 488950 w 5635625"/>
                        <a:gd name="connsiteY66" fmla="*/ 2103438 h 5470525"/>
                        <a:gd name="connsiteX67" fmla="*/ 534988 w 5635625"/>
                        <a:gd name="connsiteY67" fmla="*/ 1960563 h 5470525"/>
                        <a:gd name="connsiteX68" fmla="*/ 587375 w 5635625"/>
                        <a:gd name="connsiteY68" fmla="*/ 1820863 h 5470525"/>
                        <a:gd name="connsiteX69" fmla="*/ 649288 w 5635625"/>
                        <a:gd name="connsiteY69" fmla="*/ 1685925 h 5470525"/>
                        <a:gd name="connsiteX70" fmla="*/ 719138 w 5635625"/>
                        <a:gd name="connsiteY70" fmla="*/ 1555750 h 5470525"/>
                        <a:gd name="connsiteX71" fmla="*/ 795338 w 5635625"/>
                        <a:gd name="connsiteY71" fmla="*/ 1430338 h 5470525"/>
                        <a:gd name="connsiteX72" fmla="*/ 457200 w 5635625"/>
                        <a:gd name="connsiteY72" fmla="*/ 1092200 h 5470525"/>
                        <a:gd name="connsiteX73" fmla="*/ 1165225 w 5635625"/>
                        <a:gd name="connsiteY73" fmla="*/ 387350 h 5470525"/>
                        <a:gd name="connsiteX74" fmla="*/ 1503363 w 5635625"/>
                        <a:gd name="connsiteY74" fmla="*/ 723900 h 5470525"/>
                        <a:gd name="connsiteX75" fmla="*/ 1627188 w 5635625"/>
                        <a:gd name="connsiteY75" fmla="*/ 647700 h 5470525"/>
                        <a:gd name="connsiteX76" fmla="*/ 1754188 w 5635625"/>
                        <a:gd name="connsiteY76" fmla="*/ 581025 h 5470525"/>
                        <a:gd name="connsiteX77" fmla="*/ 1885950 w 5635625"/>
                        <a:gd name="connsiteY77" fmla="*/ 522288 h 5470525"/>
                        <a:gd name="connsiteX78" fmla="*/ 2019300 w 5635625"/>
                        <a:gd name="connsiteY78" fmla="*/ 469900 h 5470525"/>
                        <a:gd name="connsiteX79" fmla="*/ 2160588 w 5635625"/>
                        <a:gd name="connsiteY79" fmla="*/ 425450 h 5470525"/>
                        <a:gd name="connsiteX80" fmla="*/ 2303463 w 5635625"/>
                        <a:gd name="connsiteY80" fmla="*/ 388938 h 5470525"/>
                        <a:gd name="connsiteX81" fmla="*/ 2303463 w 5635625"/>
                        <a:gd name="connsiteY81" fmla="*/ 0 h 5470525"/>
                        <a:gd name="connsiteX0" fmla="*/ 2831307 w 5635625"/>
                        <a:gd name="connsiteY0" fmla="*/ 3584973 h 5470525"/>
                        <a:gd name="connsiteX1" fmla="*/ 3704035 w 5635625"/>
                        <a:gd name="connsiteY1" fmla="*/ 2732882 h 5470525"/>
                        <a:gd name="connsiteX2" fmla="*/ 2831307 w 5635625"/>
                        <a:gd name="connsiteY2" fmla="*/ 3584973 h 5470525"/>
                        <a:gd name="connsiteX3" fmla="*/ 2831307 w 5635625"/>
                        <a:gd name="connsiteY3" fmla="*/ 1028700 h 5470525"/>
                        <a:gd name="connsiteX4" fmla="*/ 1106488 w 5635625"/>
                        <a:gd name="connsiteY4" fmla="*/ 2732882 h 5470525"/>
                        <a:gd name="connsiteX5" fmla="*/ 2831307 w 5635625"/>
                        <a:gd name="connsiteY5" fmla="*/ 4437064 h 5470525"/>
                        <a:gd name="connsiteX6" fmla="*/ 4556126 w 5635625"/>
                        <a:gd name="connsiteY6" fmla="*/ 2732882 h 5470525"/>
                        <a:gd name="connsiteX7" fmla="*/ 2831307 w 5635625"/>
                        <a:gd name="connsiteY7" fmla="*/ 1028700 h 5470525"/>
                        <a:gd name="connsiteX8" fmla="*/ 2303463 w 5635625"/>
                        <a:gd name="connsiteY8" fmla="*/ 0 h 5470525"/>
                        <a:gd name="connsiteX9" fmla="*/ 3305175 w 5635625"/>
                        <a:gd name="connsiteY9" fmla="*/ 0 h 5470525"/>
                        <a:gd name="connsiteX10" fmla="*/ 3305175 w 5635625"/>
                        <a:gd name="connsiteY10" fmla="*/ 376238 h 5470525"/>
                        <a:gd name="connsiteX11" fmla="*/ 3455988 w 5635625"/>
                        <a:gd name="connsiteY11" fmla="*/ 411163 h 5470525"/>
                        <a:gd name="connsiteX12" fmla="*/ 3603625 w 5635625"/>
                        <a:gd name="connsiteY12" fmla="*/ 455613 h 5470525"/>
                        <a:gd name="connsiteX13" fmla="*/ 3746500 w 5635625"/>
                        <a:gd name="connsiteY13" fmla="*/ 508000 h 5470525"/>
                        <a:gd name="connsiteX14" fmla="*/ 3884613 w 5635625"/>
                        <a:gd name="connsiteY14" fmla="*/ 568325 h 5470525"/>
                        <a:gd name="connsiteX15" fmla="*/ 4017963 w 5635625"/>
                        <a:gd name="connsiteY15" fmla="*/ 638175 h 5470525"/>
                        <a:gd name="connsiteX16" fmla="*/ 4146550 w 5635625"/>
                        <a:gd name="connsiteY16" fmla="*/ 715963 h 5470525"/>
                        <a:gd name="connsiteX17" fmla="*/ 4470400 w 5635625"/>
                        <a:gd name="connsiteY17" fmla="*/ 395288 h 5470525"/>
                        <a:gd name="connsiteX18" fmla="*/ 5178425 w 5635625"/>
                        <a:gd name="connsiteY18" fmla="*/ 1101725 h 5470525"/>
                        <a:gd name="connsiteX19" fmla="*/ 4860925 w 5635625"/>
                        <a:gd name="connsiteY19" fmla="*/ 1417638 h 5470525"/>
                        <a:gd name="connsiteX20" fmla="*/ 4938713 w 5635625"/>
                        <a:gd name="connsiteY20" fmla="*/ 1546225 h 5470525"/>
                        <a:gd name="connsiteX21" fmla="*/ 5010150 w 5635625"/>
                        <a:gd name="connsiteY21" fmla="*/ 1676400 h 5470525"/>
                        <a:gd name="connsiteX22" fmla="*/ 5072063 w 5635625"/>
                        <a:gd name="connsiteY22" fmla="*/ 1814513 h 5470525"/>
                        <a:gd name="connsiteX23" fmla="*/ 5126038 w 5635625"/>
                        <a:gd name="connsiteY23" fmla="*/ 1955800 h 5470525"/>
                        <a:gd name="connsiteX24" fmla="*/ 5172075 w 5635625"/>
                        <a:gd name="connsiteY24" fmla="*/ 2101850 h 5470525"/>
                        <a:gd name="connsiteX25" fmla="*/ 5208588 w 5635625"/>
                        <a:gd name="connsiteY25" fmla="*/ 2251075 h 5470525"/>
                        <a:gd name="connsiteX26" fmla="*/ 5635625 w 5635625"/>
                        <a:gd name="connsiteY26" fmla="*/ 2251075 h 5470525"/>
                        <a:gd name="connsiteX27" fmla="*/ 5635625 w 5635625"/>
                        <a:gd name="connsiteY27" fmla="*/ 3249613 h 5470525"/>
                        <a:gd name="connsiteX28" fmla="*/ 5200650 w 5635625"/>
                        <a:gd name="connsiteY28" fmla="*/ 3249613 h 5470525"/>
                        <a:gd name="connsiteX29" fmla="*/ 5162550 w 5635625"/>
                        <a:gd name="connsiteY29" fmla="*/ 3394075 h 5470525"/>
                        <a:gd name="connsiteX30" fmla="*/ 5118100 w 5635625"/>
                        <a:gd name="connsiteY30" fmla="*/ 3535363 h 5470525"/>
                        <a:gd name="connsiteX31" fmla="*/ 5064125 w 5635625"/>
                        <a:gd name="connsiteY31" fmla="*/ 3671888 h 5470525"/>
                        <a:gd name="connsiteX32" fmla="*/ 5002213 w 5635625"/>
                        <a:gd name="connsiteY32" fmla="*/ 3805238 h 5470525"/>
                        <a:gd name="connsiteX33" fmla="*/ 4930775 w 5635625"/>
                        <a:gd name="connsiteY33" fmla="*/ 3933825 h 5470525"/>
                        <a:gd name="connsiteX34" fmla="*/ 4854575 w 5635625"/>
                        <a:gd name="connsiteY34" fmla="*/ 4057650 h 5470525"/>
                        <a:gd name="connsiteX35" fmla="*/ 5151438 w 5635625"/>
                        <a:gd name="connsiteY35" fmla="*/ 4352925 h 5470525"/>
                        <a:gd name="connsiteX36" fmla="*/ 4440238 w 5635625"/>
                        <a:gd name="connsiteY36" fmla="*/ 5059363 h 5470525"/>
                        <a:gd name="connsiteX37" fmla="*/ 4137025 w 5635625"/>
                        <a:gd name="connsiteY37" fmla="*/ 4754563 h 5470525"/>
                        <a:gd name="connsiteX38" fmla="*/ 4008438 w 5635625"/>
                        <a:gd name="connsiteY38" fmla="*/ 4830763 h 5470525"/>
                        <a:gd name="connsiteX39" fmla="*/ 3876675 w 5635625"/>
                        <a:gd name="connsiteY39" fmla="*/ 4897438 h 5470525"/>
                        <a:gd name="connsiteX40" fmla="*/ 3738563 w 5635625"/>
                        <a:gd name="connsiteY40" fmla="*/ 4959350 h 5470525"/>
                        <a:gd name="connsiteX41" fmla="*/ 3598863 w 5635625"/>
                        <a:gd name="connsiteY41" fmla="*/ 5008563 h 5470525"/>
                        <a:gd name="connsiteX42" fmla="*/ 3454400 w 5635625"/>
                        <a:gd name="connsiteY42" fmla="*/ 5051425 h 5470525"/>
                        <a:gd name="connsiteX43" fmla="*/ 3305175 w 5635625"/>
                        <a:gd name="connsiteY43" fmla="*/ 5086350 h 5470525"/>
                        <a:gd name="connsiteX44" fmla="*/ 3305175 w 5635625"/>
                        <a:gd name="connsiteY44" fmla="*/ 5470525 h 5470525"/>
                        <a:gd name="connsiteX45" fmla="*/ 2303463 w 5635625"/>
                        <a:gd name="connsiteY45" fmla="*/ 5470525 h 5470525"/>
                        <a:gd name="connsiteX46" fmla="*/ 2303463 w 5635625"/>
                        <a:gd name="connsiteY46" fmla="*/ 5075238 h 5470525"/>
                        <a:gd name="connsiteX47" fmla="*/ 2162175 w 5635625"/>
                        <a:gd name="connsiteY47" fmla="*/ 5040313 h 5470525"/>
                        <a:gd name="connsiteX48" fmla="*/ 2025650 w 5635625"/>
                        <a:gd name="connsiteY48" fmla="*/ 4997450 h 5470525"/>
                        <a:gd name="connsiteX49" fmla="*/ 1890713 w 5635625"/>
                        <a:gd name="connsiteY49" fmla="*/ 4945063 h 5470525"/>
                        <a:gd name="connsiteX50" fmla="*/ 1762125 w 5635625"/>
                        <a:gd name="connsiteY50" fmla="*/ 4886325 h 5470525"/>
                        <a:gd name="connsiteX51" fmla="*/ 1638300 w 5635625"/>
                        <a:gd name="connsiteY51" fmla="*/ 4819650 h 5470525"/>
                        <a:gd name="connsiteX52" fmla="*/ 1516063 w 5635625"/>
                        <a:gd name="connsiteY52" fmla="*/ 4748213 h 5470525"/>
                        <a:gd name="connsiteX53" fmla="*/ 1195388 w 5635625"/>
                        <a:gd name="connsiteY53" fmla="*/ 5067300 h 5470525"/>
                        <a:gd name="connsiteX54" fmla="*/ 484188 w 5635625"/>
                        <a:gd name="connsiteY54" fmla="*/ 4362450 h 5470525"/>
                        <a:gd name="connsiteX55" fmla="*/ 801688 w 5635625"/>
                        <a:gd name="connsiteY55" fmla="*/ 4046538 h 5470525"/>
                        <a:gd name="connsiteX56" fmla="*/ 727075 w 5635625"/>
                        <a:gd name="connsiteY56" fmla="*/ 3922713 h 5470525"/>
                        <a:gd name="connsiteX57" fmla="*/ 658813 w 5635625"/>
                        <a:gd name="connsiteY57" fmla="*/ 3797300 h 5470525"/>
                        <a:gd name="connsiteX58" fmla="*/ 596900 w 5635625"/>
                        <a:gd name="connsiteY58" fmla="*/ 3665538 h 5470525"/>
                        <a:gd name="connsiteX59" fmla="*/ 544513 w 5635625"/>
                        <a:gd name="connsiteY59" fmla="*/ 3530600 h 5470525"/>
                        <a:gd name="connsiteX60" fmla="*/ 500063 w 5635625"/>
                        <a:gd name="connsiteY60" fmla="*/ 3392488 h 5470525"/>
                        <a:gd name="connsiteX61" fmla="*/ 463550 w 5635625"/>
                        <a:gd name="connsiteY61" fmla="*/ 3249613 h 5470525"/>
                        <a:gd name="connsiteX62" fmla="*/ 0 w 5635625"/>
                        <a:gd name="connsiteY62" fmla="*/ 3249613 h 5470525"/>
                        <a:gd name="connsiteX63" fmla="*/ 0 w 5635625"/>
                        <a:gd name="connsiteY63" fmla="*/ 2251075 h 5470525"/>
                        <a:gd name="connsiteX64" fmla="*/ 455613 w 5635625"/>
                        <a:gd name="connsiteY64" fmla="*/ 2251075 h 5470525"/>
                        <a:gd name="connsiteX65" fmla="*/ 488950 w 5635625"/>
                        <a:gd name="connsiteY65" fmla="*/ 2103438 h 5470525"/>
                        <a:gd name="connsiteX66" fmla="*/ 534988 w 5635625"/>
                        <a:gd name="connsiteY66" fmla="*/ 1960563 h 5470525"/>
                        <a:gd name="connsiteX67" fmla="*/ 587375 w 5635625"/>
                        <a:gd name="connsiteY67" fmla="*/ 1820863 h 5470525"/>
                        <a:gd name="connsiteX68" fmla="*/ 649288 w 5635625"/>
                        <a:gd name="connsiteY68" fmla="*/ 1685925 h 5470525"/>
                        <a:gd name="connsiteX69" fmla="*/ 719138 w 5635625"/>
                        <a:gd name="connsiteY69" fmla="*/ 1555750 h 5470525"/>
                        <a:gd name="connsiteX70" fmla="*/ 795338 w 5635625"/>
                        <a:gd name="connsiteY70" fmla="*/ 1430338 h 5470525"/>
                        <a:gd name="connsiteX71" fmla="*/ 457200 w 5635625"/>
                        <a:gd name="connsiteY71" fmla="*/ 1092200 h 5470525"/>
                        <a:gd name="connsiteX72" fmla="*/ 1165225 w 5635625"/>
                        <a:gd name="connsiteY72" fmla="*/ 387350 h 5470525"/>
                        <a:gd name="connsiteX73" fmla="*/ 1503363 w 5635625"/>
                        <a:gd name="connsiteY73" fmla="*/ 723900 h 5470525"/>
                        <a:gd name="connsiteX74" fmla="*/ 1627188 w 5635625"/>
                        <a:gd name="connsiteY74" fmla="*/ 647700 h 5470525"/>
                        <a:gd name="connsiteX75" fmla="*/ 1754188 w 5635625"/>
                        <a:gd name="connsiteY75" fmla="*/ 581025 h 5470525"/>
                        <a:gd name="connsiteX76" fmla="*/ 1885950 w 5635625"/>
                        <a:gd name="connsiteY76" fmla="*/ 522288 h 5470525"/>
                        <a:gd name="connsiteX77" fmla="*/ 2019300 w 5635625"/>
                        <a:gd name="connsiteY77" fmla="*/ 469900 h 5470525"/>
                        <a:gd name="connsiteX78" fmla="*/ 2160588 w 5635625"/>
                        <a:gd name="connsiteY78" fmla="*/ 425450 h 5470525"/>
                        <a:gd name="connsiteX79" fmla="*/ 2303463 w 5635625"/>
                        <a:gd name="connsiteY79" fmla="*/ 388938 h 5470525"/>
                        <a:gd name="connsiteX80" fmla="*/ 2303463 w 5635625"/>
                        <a:gd name="connsiteY80" fmla="*/ 0 h 5470525"/>
                        <a:gd name="connsiteX0" fmla="*/ 2831307 w 5635625"/>
                        <a:gd name="connsiteY0" fmla="*/ 1028700 h 5470525"/>
                        <a:gd name="connsiteX1" fmla="*/ 1106488 w 5635625"/>
                        <a:gd name="connsiteY1" fmla="*/ 2732882 h 5470525"/>
                        <a:gd name="connsiteX2" fmla="*/ 2831307 w 5635625"/>
                        <a:gd name="connsiteY2" fmla="*/ 4437064 h 5470525"/>
                        <a:gd name="connsiteX3" fmla="*/ 4556126 w 5635625"/>
                        <a:gd name="connsiteY3" fmla="*/ 2732882 h 5470525"/>
                        <a:gd name="connsiteX4" fmla="*/ 2831307 w 5635625"/>
                        <a:gd name="connsiteY4" fmla="*/ 1028700 h 5470525"/>
                        <a:gd name="connsiteX5" fmla="*/ 2303463 w 5635625"/>
                        <a:gd name="connsiteY5" fmla="*/ 0 h 5470525"/>
                        <a:gd name="connsiteX6" fmla="*/ 3305175 w 5635625"/>
                        <a:gd name="connsiteY6" fmla="*/ 0 h 5470525"/>
                        <a:gd name="connsiteX7" fmla="*/ 3305175 w 5635625"/>
                        <a:gd name="connsiteY7" fmla="*/ 376238 h 5470525"/>
                        <a:gd name="connsiteX8" fmla="*/ 3455988 w 5635625"/>
                        <a:gd name="connsiteY8" fmla="*/ 411163 h 5470525"/>
                        <a:gd name="connsiteX9" fmla="*/ 3603625 w 5635625"/>
                        <a:gd name="connsiteY9" fmla="*/ 455613 h 5470525"/>
                        <a:gd name="connsiteX10" fmla="*/ 3746500 w 5635625"/>
                        <a:gd name="connsiteY10" fmla="*/ 508000 h 5470525"/>
                        <a:gd name="connsiteX11" fmla="*/ 3884613 w 5635625"/>
                        <a:gd name="connsiteY11" fmla="*/ 568325 h 5470525"/>
                        <a:gd name="connsiteX12" fmla="*/ 4017963 w 5635625"/>
                        <a:gd name="connsiteY12" fmla="*/ 638175 h 5470525"/>
                        <a:gd name="connsiteX13" fmla="*/ 4146550 w 5635625"/>
                        <a:gd name="connsiteY13" fmla="*/ 715963 h 5470525"/>
                        <a:gd name="connsiteX14" fmla="*/ 4470400 w 5635625"/>
                        <a:gd name="connsiteY14" fmla="*/ 395288 h 5470525"/>
                        <a:gd name="connsiteX15" fmla="*/ 5178425 w 5635625"/>
                        <a:gd name="connsiteY15" fmla="*/ 1101725 h 5470525"/>
                        <a:gd name="connsiteX16" fmla="*/ 4860925 w 5635625"/>
                        <a:gd name="connsiteY16" fmla="*/ 1417638 h 5470525"/>
                        <a:gd name="connsiteX17" fmla="*/ 4938713 w 5635625"/>
                        <a:gd name="connsiteY17" fmla="*/ 1546225 h 5470525"/>
                        <a:gd name="connsiteX18" fmla="*/ 5010150 w 5635625"/>
                        <a:gd name="connsiteY18" fmla="*/ 1676400 h 5470525"/>
                        <a:gd name="connsiteX19" fmla="*/ 5072063 w 5635625"/>
                        <a:gd name="connsiteY19" fmla="*/ 1814513 h 5470525"/>
                        <a:gd name="connsiteX20" fmla="*/ 5126038 w 5635625"/>
                        <a:gd name="connsiteY20" fmla="*/ 1955800 h 5470525"/>
                        <a:gd name="connsiteX21" fmla="*/ 5172075 w 5635625"/>
                        <a:gd name="connsiteY21" fmla="*/ 2101850 h 5470525"/>
                        <a:gd name="connsiteX22" fmla="*/ 5208588 w 5635625"/>
                        <a:gd name="connsiteY22" fmla="*/ 2251075 h 5470525"/>
                        <a:gd name="connsiteX23" fmla="*/ 5635625 w 5635625"/>
                        <a:gd name="connsiteY23" fmla="*/ 2251075 h 5470525"/>
                        <a:gd name="connsiteX24" fmla="*/ 5635625 w 5635625"/>
                        <a:gd name="connsiteY24" fmla="*/ 3249613 h 5470525"/>
                        <a:gd name="connsiteX25" fmla="*/ 5200650 w 5635625"/>
                        <a:gd name="connsiteY25" fmla="*/ 3249613 h 5470525"/>
                        <a:gd name="connsiteX26" fmla="*/ 5162550 w 5635625"/>
                        <a:gd name="connsiteY26" fmla="*/ 3394075 h 5470525"/>
                        <a:gd name="connsiteX27" fmla="*/ 5118100 w 5635625"/>
                        <a:gd name="connsiteY27" fmla="*/ 3535363 h 5470525"/>
                        <a:gd name="connsiteX28" fmla="*/ 5064125 w 5635625"/>
                        <a:gd name="connsiteY28" fmla="*/ 3671888 h 5470525"/>
                        <a:gd name="connsiteX29" fmla="*/ 5002213 w 5635625"/>
                        <a:gd name="connsiteY29" fmla="*/ 3805238 h 5470525"/>
                        <a:gd name="connsiteX30" fmla="*/ 4930775 w 5635625"/>
                        <a:gd name="connsiteY30" fmla="*/ 3933825 h 5470525"/>
                        <a:gd name="connsiteX31" fmla="*/ 4854575 w 5635625"/>
                        <a:gd name="connsiteY31" fmla="*/ 4057650 h 5470525"/>
                        <a:gd name="connsiteX32" fmla="*/ 5151438 w 5635625"/>
                        <a:gd name="connsiteY32" fmla="*/ 4352925 h 5470525"/>
                        <a:gd name="connsiteX33" fmla="*/ 4440238 w 5635625"/>
                        <a:gd name="connsiteY33" fmla="*/ 5059363 h 5470525"/>
                        <a:gd name="connsiteX34" fmla="*/ 4137025 w 5635625"/>
                        <a:gd name="connsiteY34" fmla="*/ 4754563 h 5470525"/>
                        <a:gd name="connsiteX35" fmla="*/ 4008438 w 5635625"/>
                        <a:gd name="connsiteY35" fmla="*/ 4830763 h 5470525"/>
                        <a:gd name="connsiteX36" fmla="*/ 3876675 w 5635625"/>
                        <a:gd name="connsiteY36" fmla="*/ 4897438 h 5470525"/>
                        <a:gd name="connsiteX37" fmla="*/ 3738563 w 5635625"/>
                        <a:gd name="connsiteY37" fmla="*/ 4959350 h 5470525"/>
                        <a:gd name="connsiteX38" fmla="*/ 3598863 w 5635625"/>
                        <a:gd name="connsiteY38" fmla="*/ 5008563 h 5470525"/>
                        <a:gd name="connsiteX39" fmla="*/ 3454400 w 5635625"/>
                        <a:gd name="connsiteY39" fmla="*/ 5051425 h 5470525"/>
                        <a:gd name="connsiteX40" fmla="*/ 3305175 w 5635625"/>
                        <a:gd name="connsiteY40" fmla="*/ 5086350 h 5470525"/>
                        <a:gd name="connsiteX41" fmla="*/ 3305175 w 5635625"/>
                        <a:gd name="connsiteY41" fmla="*/ 5470525 h 5470525"/>
                        <a:gd name="connsiteX42" fmla="*/ 2303463 w 5635625"/>
                        <a:gd name="connsiteY42" fmla="*/ 5470525 h 5470525"/>
                        <a:gd name="connsiteX43" fmla="*/ 2303463 w 5635625"/>
                        <a:gd name="connsiteY43" fmla="*/ 5075238 h 5470525"/>
                        <a:gd name="connsiteX44" fmla="*/ 2162175 w 5635625"/>
                        <a:gd name="connsiteY44" fmla="*/ 5040313 h 5470525"/>
                        <a:gd name="connsiteX45" fmla="*/ 2025650 w 5635625"/>
                        <a:gd name="connsiteY45" fmla="*/ 4997450 h 5470525"/>
                        <a:gd name="connsiteX46" fmla="*/ 1890713 w 5635625"/>
                        <a:gd name="connsiteY46" fmla="*/ 4945063 h 5470525"/>
                        <a:gd name="connsiteX47" fmla="*/ 1762125 w 5635625"/>
                        <a:gd name="connsiteY47" fmla="*/ 4886325 h 5470525"/>
                        <a:gd name="connsiteX48" fmla="*/ 1638300 w 5635625"/>
                        <a:gd name="connsiteY48" fmla="*/ 4819650 h 5470525"/>
                        <a:gd name="connsiteX49" fmla="*/ 1516063 w 5635625"/>
                        <a:gd name="connsiteY49" fmla="*/ 4748213 h 5470525"/>
                        <a:gd name="connsiteX50" fmla="*/ 1195388 w 5635625"/>
                        <a:gd name="connsiteY50" fmla="*/ 5067300 h 5470525"/>
                        <a:gd name="connsiteX51" fmla="*/ 484188 w 5635625"/>
                        <a:gd name="connsiteY51" fmla="*/ 4362450 h 5470525"/>
                        <a:gd name="connsiteX52" fmla="*/ 801688 w 5635625"/>
                        <a:gd name="connsiteY52" fmla="*/ 4046538 h 5470525"/>
                        <a:gd name="connsiteX53" fmla="*/ 727075 w 5635625"/>
                        <a:gd name="connsiteY53" fmla="*/ 3922713 h 5470525"/>
                        <a:gd name="connsiteX54" fmla="*/ 658813 w 5635625"/>
                        <a:gd name="connsiteY54" fmla="*/ 3797300 h 5470525"/>
                        <a:gd name="connsiteX55" fmla="*/ 596900 w 5635625"/>
                        <a:gd name="connsiteY55" fmla="*/ 3665538 h 5470525"/>
                        <a:gd name="connsiteX56" fmla="*/ 544513 w 5635625"/>
                        <a:gd name="connsiteY56" fmla="*/ 3530600 h 5470525"/>
                        <a:gd name="connsiteX57" fmla="*/ 500063 w 5635625"/>
                        <a:gd name="connsiteY57" fmla="*/ 3392488 h 5470525"/>
                        <a:gd name="connsiteX58" fmla="*/ 463550 w 5635625"/>
                        <a:gd name="connsiteY58" fmla="*/ 3249613 h 5470525"/>
                        <a:gd name="connsiteX59" fmla="*/ 0 w 5635625"/>
                        <a:gd name="connsiteY59" fmla="*/ 3249613 h 5470525"/>
                        <a:gd name="connsiteX60" fmla="*/ 0 w 5635625"/>
                        <a:gd name="connsiteY60" fmla="*/ 2251075 h 5470525"/>
                        <a:gd name="connsiteX61" fmla="*/ 455613 w 5635625"/>
                        <a:gd name="connsiteY61" fmla="*/ 2251075 h 5470525"/>
                        <a:gd name="connsiteX62" fmla="*/ 488950 w 5635625"/>
                        <a:gd name="connsiteY62" fmla="*/ 2103438 h 5470525"/>
                        <a:gd name="connsiteX63" fmla="*/ 534988 w 5635625"/>
                        <a:gd name="connsiteY63" fmla="*/ 1960563 h 5470525"/>
                        <a:gd name="connsiteX64" fmla="*/ 587375 w 5635625"/>
                        <a:gd name="connsiteY64" fmla="*/ 1820863 h 5470525"/>
                        <a:gd name="connsiteX65" fmla="*/ 649288 w 5635625"/>
                        <a:gd name="connsiteY65" fmla="*/ 1685925 h 5470525"/>
                        <a:gd name="connsiteX66" fmla="*/ 719138 w 5635625"/>
                        <a:gd name="connsiteY66" fmla="*/ 1555750 h 5470525"/>
                        <a:gd name="connsiteX67" fmla="*/ 795338 w 5635625"/>
                        <a:gd name="connsiteY67" fmla="*/ 1430338 h 5470525"/>
                        <a:gd name="connsiteX68" fmla="*/ 457200 w 5635625"/>
                        <a:gd name="connsiteY68" fmla="*/ 1092200 h 5470525"/>
                        <a:gd name="connsiteX69" fmla="*/ 1165225 w 5635625"/>
                        <a:gd name="connsiteY69" fmla="*/ 387350 h 5470525"/>
                        <a:gd name="connsiteX70" fmla="*/ 1503363 w 5635625"/>
                        <a:gd name="connsiteY70" fmla="*/ 723900 h 5470525"/>
                        <a:gd name="connsiteX71" fmla="*/ 1627188 w 5635625"/>
                        <a:gd name="connsiteY71" fmla="*/ 647700 h 5470525"/>
                        <a:gd name="connsiteX72" fmla="*/ 1754188 w 5635625"/>
                        <a:gd name="connsiteY72" fmla="*/ 581025 h 5470525"/>
                        <a:gd name="connsiteX73" fmla="*/ 1885950 w 5635625"/>
                        <a:gd name="connsiteY73" fmla="*/ 522288 h 5470525"/>
                        <a:gd name="connsiteX74" fmla="*/ 2019300 w 5635625"/>
                        <a:gd name="connsiteY74" fmla="*/ 469900 h 5470525"/>
                        <a:gd name="connsiteX75" fmla="*/ 2160588 w 5635625"/>
                        <a:gd name="connsiteY75" fmla="*/ 425450 h 5470525"/>
                        <a:gd name="connsiteX76" fmla="*/ 2303463 w 5635625"/>
                        <a:gd name="connsiteY76" fmla="*/ 388938 h 5470525"/>
                        <a:gd name="connsiteX77" fmla="*/ 2303463 w 5635625"/>
                        <a:gd name="connsiteY77" fmla="*/ 0 h 547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635625" h="5470525">
                          <a:moveTo>
                            <a:pt x="2831307" y="1028700"/>
                          </a:moveTo>
                          <a:cubicBezTo>
                            <a:pt x="1878716" y="1028700"/>
                            <a:pt x="1106488" y="1791688"/>
                            <a:pt x="1106488" y="2732882"/>
                          </a:cubicBezTo>
                          <a:cubicBezTo>
                            <a:pt x="1106488" y="3674076"/>
                            <a:pt x="1878716" y="4437064"/>
                            <a:pt x="2831307" y="4437064"/>
                          </a:cubicBezTo>
                          <a:cubicBezTo>
                            <a:pt x="3783898" y="4437064"/>
                            <a:pt x="4556126" y="3674076"/>
                            <a:pt x="4556126" y="2732882"/>
                          </a:cubicBezTo>
                          <a:cubicBezTo>
                            <a:pt x="4556126" y="1791688"/>
                            <a:pt x="3783898" y="1028700"/>
                            <a:pt x="2831307" y="1028700"/>
                          </a:cubicBezTo>
                          <a:close/>
                          <a:moveTo>
                            <a:pt x="2303463" y="0"/>
                          </a:moveTo>
                          <a:lnTo>
                            <a:pt x="3305175" y="0"/>
                          </a:lnTo>
                          <a:lnTo>
                            <a:pt x="3305175" y="376238"/>
                          </a:lnTo>
                          <a:lnTo>
                            <a:pt x="3455988" y="411163"/>
                          </a:lnTo>
                          <a:lnTo>
                            <a:pt x="3603625" y="455613"/>
                          </a:lnTo>
                          <a:lnTo>
                            <a:pt x="3746500" y="508000"/>
                          </a:lnTo>
                          <a:lnTo>
                            <a:pt x="3884613" y="568325"/>
                          </a:lnTo>
                          <a:lnTo>
                            <a:pt x="4017963" y="638175"/>
                          </a:lnTo>
                          <a:lnTo>
                            <a:pt x="4146550" y="715963"/>
                          </a:lnTo>
                          <a:lnTo>
                            <a:pt x="4470400" y="395288"/>
                          </a:lnTo>
                          <a:lnTo>
                            <a:pt x="5178425" y="1101725"/>
                          </a:lnTo>
                          <a:lnTo>
                            <a:pt x="4860925" y="1417638"/>
                          </a:lnTo>
                          <a:lnTo>
                            <a:pt x="4938713" y="1546225"/>
                          </a:lnTo>
                          <a:lnTo>
                            <a:pt x="5010150" y="1676400"/>
                          </a:lnTo>
                          <a:lnTo>
                            <a:pt x="5072063" y="1814513"/>
                          </a:lnTo>
                          <a:lnTo>
                            <a:pt x="5126038" y="1955800"/>
                          </a:lnTo>
                          <a:lnTo>
                            <a:pt x="5172075" y="2101850"/>
                          </a:lnTo>
                          <a:lnTo>
                            <a:pt x="5208588" y="2251075"/>
                          </a:lnTo>
                          <a:lnTo>
                            <a:pt x="5635625" y="2251075"/>
                          </a:lnTo>
                          <a:lnTo>
                            <a:pt x="5635625" y="3249613"/>
                          </a:lnTo>
                          <a:lnTo>
                            <a:pt x="5200650" y="3249613"/>
                          </a:lnTo>
                          <a:lnTo>
                            <a:pt x="5162550" y="3394075"/>
                          </a:lnTo>
                          <a:lnTo>
                            <a:pt x="5118100" y="3535363"/>
                          </a:lnTo>
                          <a:lnTo>
                            <a:pt x="5064125" y="3671888"/>
                          </a:lnTo>
                          <a:lnTo>
                            <a:pt x="5002213" y="3805238"/>
                          </a:lnTo>
                          <a:lnTo>
                            <a:pt x="4930775" y="3933825"/>
                          </a:lnTo>
                          <a:lnTo>
                            <a:pt x="4854575" y="4057650"/>
                          </a:lnTo>
                          <a:lnTo>
                            <a:pt x="5151438" y="4352925"/>
                          </a:lnTo>
                          <a:lnTo>
                            <a:pt x="4440238" y="5059363"/>
                          </a:lnTo>
                          <a:lnTo>
                            <a:pt x="4137025" y="4754563"/>
                          </a:lnTo>
                          <a:lnTo>
                            <a:pt x="4008438" y="4830763"/>
                          </a:lnTo>
                          <a:lnTo>
                            <a:pt x="3876675" y="4897438"/>
                          </a:lnTo>
                          <a:lnTo>
                            <a:pt x="3738563" y="4959350"/>
                          </a:lnTo>
                          <a:lnTo>
                            <a:pt x="3598863" y="5008563"/>
                          </a:lnTo>
                          <a:lnTo>
                            <a:pt x="3454400" y="5051425"/>
                          </a:lnTo>
                          <a:lnTo>
                            <a:pt x="3305175" y="5086350"/>
                          </a:lnTo>
                          <a:lnTo>
                            <a:pt x="3305175" y="5470525"/>
                          </a:lnTo>
                          <a:lnTo>
                            <a:pt x="2303463" y="5470525"/>
                          </a:lnTo>
                          <a:lnTo>
                            <a:pt x="2303463" y="5075238"/>
                          </a:lnTo>
                          <a:lnTo>
                            <a:pt x="2162175" y="5040313"/>
                          </a:lnTo>
                          <a:lnTo>
                            <a:pt x="2025650" y="4997450"/>
                          </a:lnTo>
                          <a:lnTo>
                            <a:pt x="1890713" y="4945063"/>
                          </a:lnTo>
                          <a:lnTo>
                            <a:pt x="1762125" y="4886325"/>
                          </a:lnTo>
                          <a:lnTo>
                            <a:pt x="1638300" y="4819650"/>
                          </a:lnTo>
                          <a:lnTo>
                            <a:pt x="1516063" y="4748213"/>
                          </a:lnTo>
                          <a:lnTo>
                            <a:pt x="1195388" y="5067300"/>
                          </a:lnTo>
                          <a:lnTo>
                            <a:pt x="484188" y="4362450"/>
                          </a:lnTo>
                          <a:lnTo>
                            <a:pt x="801688" y="4046538"/>
                          </a:lnTo>
                          <a:lnTo>
                            <a:pt x="727075" y="3922713"/>
                          </a:lnTo>
                          <a:lnTo>
                            <a:pt x="658813" y="3797300"/>
                          </a:lnTo>
                          <a:lnTo>
                            <a:pt x="596900" y="3665538"/>
                          </a:lnTo>
                          <a:lnTo>
                            <a:pt x="544513" y="3530600"/>
                          </a:lnTo>
                          <a:lnTo>
                            <a:pt x="500063" y="3392488"/>
                          </a:lnTo>
                          <a:lnTo>
                            <a:pt x="463550" y="3249613"/>
                          </a:lnTo>
                          <a:lnTo>
                            <a:pt x="0" y="3249613"/>
                          </a:lnTo>
                          <a:lnTo>
                            <a:pt x="0" y="2251075"/>
                          </a:lnTo>
                          <a:lnTo>
                            <a:pt x="455613" y="2251075"/>
                          </a:lnTo>
                          <a:lnTo>
                            <a:pt x="488950" y="2103438"/>
                          </a:lnTo>
                          <a:lnTo>
                            <a:pt x="534988" y="1960563"/>
                          </a:lnTo>
                          <a:lnTo>
                            <a:pt x="587375" y="1820863"/>
                          </a:lnTo>
                          <a:lnTo>
                            <a:pt x="649288" y="1685925"/>
                          </a:lnTo>
                          <a:lnTo>
                            <a:pt x="719138" y="1555750"/>
                          </a:lnTo>
                          <a:lnTo>
                            <a:pt x="795338" y="1430338"/>
                          </a:lnTo>
                          <a:lnTo>
                            <a:pt x="457200" y="1092200"/>
                          </a:lnTo>
                          <a:lnTo>
                            <a:pt x="1165225" y="387350"/>
                          </a:lnTo>
                          <a:lnTo>
                            <a:pt x="1503363" y="723900"/>
                          </a:lnTo>
                          <a:lnTo>
                            <a:pt x="1627188" y="647700"/>
                          </a:lnTo>
                          <a:lnTo>
                            <a:pt x="1754188" y="581025"/>
                          </a:lnTo>
                          <a:lnTo>
                            <a:pt x="1885950" y="522288"/>
                          </a:lnTo>
                          <a:lnTo>
                            <a:pt x="2019300" y="469900"/>
                          </a:lnTo>
                          <a:lnTo>
                            <a:pt x="2160588" y="425450"/>
                          </a:lnTo>
                          <a:lnTo>
                            <a:pt x="2303463" y="388938"/>
                          </a:lnTo>
                          <a:lnTo>
                            <a:pt x="2303463" y="0"/>
                          </a:lnTo>
                          <a:close/>
                        </a:path>
                      </a:pathLst>
                    </a:custGeom>
                    <a:solidFill>
                      <a:schemeClr val="bg1"/>
                    </a:solidFill>
                    <a:ln w="0">
                      <a:noFill/>
                      <a:prstDash val="solid"/>
                      <a:round/>
                      <a:headEnd/>
                      <a:tailEnd/>
                    </a:ln>
                    <a:effectLst/>
                  </p:spPr>
                  <p:txBody>
                    <a:bodyPr vert="horz" wrap="square" lIns="91440" tIns="45720" rIns="91440" bIns="45720" numCol="1" anchor="ctr" anchorCtr="0" compatLnSpc="1">
                      <a:prstTxWarp prst="textNoShape">
                        <a:avLst/>
                      </a:prstTxWarp>
                      <a:noAutofit/>
                    </a:bodyPr>
                    <a:lstStyle/>
                    <a:p>
                      <a:r>
                        <a:rPr lang="en-US" sz="1600" dirty="0">
                          <a:solidFill>
                            <a:prstClr val="black"/>
                          </a:solidFill>
                          <a:latin typeface="Arial" panose="020B0604020202020204" pitchFamily="34" charset="0"/>
                          <a:cs typeface="Arial" panose="020B0604020202020204" pitchFamily="34" charset="0"/>
                        </a:rPr>
                        <a:t> </a:t>
                      </a:r>
                    </a:p>
                  </p:txBody>
                </p:sp>
              </p:grpSp>
              <p:grpSp>
                <p:nvGrpSpPr>
                  <p:cNvPr id="774" name="Group 773"/>
                  <p:cNvGrpSpPr/>
                  <p:nvPr/>
                </p:nvGrpSpPr>
                <p:grpSpPr>
                  <a:xfrm>
                    <a:off x="3886809" y="5544286"/>
                    <a:ext cx="3225015" cy="803434"/>
                    <a:chOff x="417353" y="1391922"/>
                    <a:chExt cx="2898181" cy="803434"/>
                  </a:xfrm>
                </p:grpSpPr>
                <p:cxnSp>
                  <p:nvCxnSpPr>
                    <p:cNvPr id="775" name="Straight Connector 774"/>
                    <p:cNvCxnSpPr/>
                    <p:nvPr/>
                  </p:nvCxnSpPr>
                  <p:spPr>
                    <a:xfrm>
                      <a:off x="555406" y="1675580"/>
                      <a:ext cx="2687068" cy="0"/>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76" name="TextBox 127"/>
                    <p:cNvSpPr txBox="1"/>
                    <p:nvPr/>
                  </p:nvSpPr>
                  <p:spPr>
                    <a:xfrm>
                      <a:off x="1253088" y="1391922"/>
                      <a:ext cx="1356350" cy="32027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cs typeface="Arial" panose="020B0604020202020204" pitchFamily="34" charset="0"/>
                        </a:rPr>
                        <a:t>OBJECTIVE 4</a:t>
                      </a:r>
                      <a:endParaRPr lang="en-US" sz="1400" dirty="0">
                        <a:solidFill>
                          <a:schemeClr val="tx2">
                            <a:lumMod val="75000"/>
                          </a:schemeClr>
                        </a:solidFill>
                        <a:latin typeface="Arial" panose="020B0604020202020204" pitchFamily="34" charset="0"/>
                        <a:cs typeface="Arial" panose="020B0604020202020204" pitchFamily="34" charset="0"/>
                      </a:endParaRPr>
                    </a:p>
                  </p:txBody>
                </p:sp>
                <p:sp>
                  <p:nvSpPr>
                    <p:cNvPr id="777" name="TextBox 105"/>
                    <p:cNvSpPr txBox="1"/>
                    <p:nvPr/>
                  </p:nvSpPr>
                  <p:spPr>
                    <a:xfrm>
                      <a:off x="417353" y="1714945"/>
                      <a:ext cx="2898181" cy="48041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chemeClr val="tx1">
                              <a:alpha val="55000"/>
                            </a:schemeClr>
                          </a:solidFill>
                          <a:latin typeface="Arial" panose="020B0604020202020204" pitchFamily="34" charset="0"/>
                          <a:ea typeface="Cambria Math" panose="02040503050406030204" pitchFamily="18" charset="0"/>
                          <a:cs typeface="Arial" panose="020B0604020202020204" pitchFamily="34" charset="0"/>
                        </a:rPr>
                        <a:t>To clarify the mediating effect of CSR in the relationship between TQM and CS.</a:t>
                      </a:r>
                    </a:p>
                  </p:txBody>
                </p:sp>
              </p:grpSp>
            </p:grpSp>
            <p:grpSp>
              <p:nvGrpSpPr>
                <p:cNvPr id="27" name="Group 26"/>
                <p:cNvGrpSpPr/>
                <p:nvPr/>
              </p:nvGrpSpPr>
              <p:grpSpPr>
                <a:xfrm>
                  <a:off x="3217701" y="3594678"/>
                  <a:ext cx="5992635" cy="3008305"/>
                  <a:chOff x="2827762" y="4013276"/>
                  <a:chExt cx="5992635" cy="3008305"/>
                </a:xfrm>
              </p:grpSpPr>
              <p:grpSp>
                <p:nvGrpSpPr>
                  <p:cNvPr id="18" name="Group 17"/>
                  <p:cNvGrpSpPr/>
                  <p:nvPr/>
                </p:nvGrpSpPr>
                <p:grpSpPr>
                  <a:xfrm>
                    <a:off x="2827762" y="4013276"/>
                    <a:ext cx="5992635" cy="3008305"/>
                    <a:chOff x="2827762" y="4009314"/>
                    <a:chExt cx="5992635" cy="3008305"/>
                  </a:xfrm>
                </p:grpSpPr>
                <p:grpSp>
                  <p:nvGrpSpPr>
                    <p:cNvPr id="243" name="Group 242"/>
                    <p:cNvGrpSpPr/>
                    <p:nvPr/>
                  </p:nvGrpSpPr>
                  <p:grpSpPr>
                    <a:xfrm flipH="1">
                      <a:off x="2827762" y="4248757"/>
                      <a:ext cx="5992635" cy="990984"/>
                      <a:chOff x="915640" y="1464990"/>
                      <a:chExt cx="7200669" cy="1309828"/>
                    </a:xfrm>
                  </p:grpSpPr>
                  <p:sp>
                    <p:nvSpPr>
                      <p:cNvPr id="279" name="Freeform 278"/>
                      <p:cNvSpPr/>
                      <p:nvPr/>
                    </p:nvSpPr>
                    <p:spPr>
                      <a:xfrm>
                        <a:off x="2603938" y="1464990"/>
                        <a:ext cx="5512371" cy="1291765"/>
                      </a:xfrm>
                      <a:custGeom>
                        <a:avLst/>
                        <a:gdLst>
                          <a:gd name="connsiteX0" fmla="*/ 241201 w 5421260"/>
                          <a:gd name="connsiteY0" fmla="*/ 988554 h 1454751"/>
                          <a:gd name="connsiteX1" fmla="*/ 149761 w 5421260"/>
                          <a:gd name="connsiteY1" fmla="*/ 1079994 h 1454751"/>
                          <a:gd name="connsiteX2" fmla="*/ 241201 w 5421260"/>
                          <a:gd name="connsiteY2" fmla="*/ 1171434 h 1454751"/>
                          <a:gd name="connsiteX3" fmla="*/ 332641 w 5421260"/>
                          <a:gd name="connsiteY3" fmla="*/ 1079994 h 1454751"/>
                          <a:gd name="connsiteX4" fmla="*/ 241201 w 5421260"/>
                          <a:gd name="connsiteY4" fmla="*/ 988554 h 1454751"/>
                          <a:gd name="connsiteX5" fmla="*/ 250166 w 5421260"/>
                          <a:gd name="connsiteY5" fmla="*/ 284824 h 1454751"/>
                          <a:gd name="connsiteX6" fmla="*/ 158726 w 5421260"/>
                          <a:gd name="connsiteY6" fmla="*/ 376264 h 1454751"/>
                          <a:gd name="connsiteX7" fmla="*/ 250166 w 5421260"/>
                          <a:gd name="connsiteY7" fmla="*/ 467704 h 1454751"/>
                          <a:gd name="connsiteX8" fmla="*/ 341606 w 5421260"/>
                          <a:gd name="connsiteY8" fmla="*/ 376264 h 1454751"/>
                          <a:gd name="connsiteX9" fmla="*/ 250166 w 5421260"/>
                          <a:gd name="connsiteY9" fmla="*/ 284824 h 1454751"/>
                          <a:gd name="connsiteX10" fmla="*/ 0 w 5421260"/>
                          <a:gd name="connsiteY10" fmla="*/ 0 h 1454751"/>
                          <a:gd name="connsiteX11" fmla="*/ 5421260 w 5421260"/>
                          <a:gd name="connsiteY11" fmla="*/ 0 h 1454751"/>
                          <a:gd name="connsiteX12" fmla="*/ 5421260 w 5421260"/>
                          <a:gd name="connsiteY12" fmla="*/ 1454751 h 1454751"/>
                          <a:gd name="connsiteX13" fmla="*/ 0 w 5421260"/>
                          <a:gd name="connsiteY13" fmla="*/ 1454751 h 145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1260" h="1454751">
                            <a:moveTo>
                              <a:pt x="241201" y="988554"/>
                            </a:moveTo>
                            <a:cubicBezTo>
                              <a:pt x="190700" y="988554"/>
                              <a:pt x="149761" y="1029493"/>
                              <a:pt x="149761" y="1079994"/>
                            </a:cubicBezTo>
                            <a:cubicBezTo>
                              <a:pt x="149761" y="1130495"/>
                              <a:pt x="190700" y="1171434"/>
                              <a:pt x="241201" y="1171434"/>
                            </a:cubicBezTo>
                            <a:cubicBezTo>
                              <a:pt x="291702" y="1171434"/>
                              <a:pt x="332641" y="1130495"/>
                              <a:pt x="332641" y="1079994"/>
                            </a:cubicBezTo>
                            <a:cubicBezTo>
                              <a:pt x="332641" y="1029493"/>
                              <a:pt x="291702" y="988554"/>
                              <a:pt x="241201" y="988554"/>
                            </a:cubicBezTo>
                            <a:close/>
                            <a:moveTo>
                              <a:pt x="250166" y="284824"/>
                            </a:moveTo>
                            <a:cubicBezTo>
                              <a:pt x="199665" y="284824"/>
                              <a:pt x="158726" y="325763"/>
                              <a:pt x="158726" y="376264"/>
                            </a:cubicBezTo>
                            <a:cubicBezTo>
                              <a:pt x="158726" y="426765"/>
                              <a:pt x="199665" y="467704"/>
                              <a:pt x="250166" y="467704"/>
                            </a:cubicBezTo>
                            <a:cubicBezTo>
                              <a:pt x="300667" y="467704"/>
                              <a:pt x="341606" y="426765"/>
                              <a:pt x="341606" y="376264"/>
                            </a:cubicBezTo>
                            <a:cubicBezTo>
                              <a:pt x="341606" y="325763"/>
                              <a:pt x="300667" y="284824"/>
                              <a:pt x="250166" y="284824"/>
                            </a:cubicBezTo>
                            <a:close/>
                            <a:moveTo>
                              <a:pt x="0" y="0"/>
                            </a:moveTo>
                            <a:lnTo>
                              <a:pt x="5421260" y="0"/>
                            </a:lnTo>
                            <a:lnTo>
                              <a:pt x="5421260" y="1454751"/>
                            </a:lnTo>
                            <a:lnTo>
                              <a:pt x="0" y="1454751"/>
                            </a:lnTo>
                            <a:close/>
                          </a:path>
                        </a:pathLst>
                      </a:custGeom>
                      <a:solidFill>
                        <a:srgbClr val="69D6E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sp>
                    <p:nvSpPr>
                      <p:cNvPr id="280" name="Freeform 279"/>
                      <p:cNvSpPr/>
                      <p:nvPr/>
                    </p:nvSpPr>
                    <p:spPr>
                      <a:xfrm>
                        <a:off x="915640" y="1485513"/>
                        <a:ext cx="1565805" cy="1289305"/>
                      </a:xfrm>
                      <a:custGeom>
                        <a:avLst/>
                        <a:gdLst>
                          <a:gd name="connsiteX0" fmla="*/ 1532087 w 1763369"/>
                          <a:gd name="connsiteY0" fmla="*/ 969530 h 1437234"/>
                          <a:gd name="connsiteX1" fmla="*/ 1440647 w 1763369"/>
                          <a:gd name="connsiteY1" fmla="*/ 1060970 h 1437234"/>
                          <a:gd name="connsiteX2" fmla="*/ 1532087 w 1763369"/>
                          <a:gd name="connsiteY2" fmla="*/ 1152410 h 1437234"/>
                          <a:gd name="connsiteX3" fmla="*/ 1623527 w 1763369"/>
                          <a:gd name="connsiteY3" fmla="*/ 1060970 h 1437234"/>
                          <a:gd name="connsiteX4" fmla="*/ 1532087 w 1763369"/>
                          <a:gd name="connsiteY4" fmla="*/ 969530 h 1437234"/>
                          <a:gd name="connsiteX5" fmla="*/ 1541052 w 1763369"/>
                          <a:gd name="connsiteY5" fmla="*/ 265800 h 1437234"/>
                          <a:gd name="connsiteX6" fmla="*/ 1449612 w 1763369"/>
                          <a:gd name="connsiteY6" fmla="*/ 357240 h 1437234"/>
                          <a:gd name="connsiteX7" fmla="*/ 1541052 w 1763369"/>
                          <a:gd name="connsiteY7" fmla="*/ 448680 h 1437234"/>
                          <a:gd name="connsiteX8" fmla="*/ 1632492 w 1763369"/>
                          <a:gd name="connsiteY8" fmla="*/ 357240 h 1437234"/>
                          <a:gd name="connsiteX9" fmla="*/ 1541052 w 1763369"/>
                          <a:gd name="connsiteY9" fmla="*/ 265800 h 1437234"/>
                          <a:gd name="connsiteX10" fmla="*/ 480921 w 1763369"/>
                          <a:gd name="connsiteY10" fmla="*/ 0 h 1437234"/>
                          <a:gd name="connsiteX11" fmla="*/ 1763369 w 1763369"/>
                          <a:gd name="connsiteY11" fmla="*/ 0 h 1437234"/>
                          <a:gd name="connsiteX12" fmla="*/ 1763369 w 1763369"/>
                          <a:gd name="connsiteY12" fmla="*/ 1437234 h 1437234"/>
                          <a:gd name="connsiteX13" fmla="*/ 480921 w 1763369"/>
                          <a:gd name="connsiteY13" fmla="*/ 1437234 h 1437234"/>
                          <a:gd name="connsiteX14" fmla="*/ 0 w 1763369"/>
                          <a:gd name="connsiteY14" fmla="*/ 759681 h 143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63369" h="1437234">
                            <a:moveTo>
                              <a:pt x="1532087" y="969530"/>
                            </a:moveTo>
                            <a:cubicBezTo>
                              <a:pt x="1481586" y="969530"/>
                              <a:pt x="1440647" y="1010469"/>
                              <a:pt x="1440647" y="1060970"/>
                            </a:cubicBezTo>
                            <a:cubicBezTo>
                              <a:pt x="1440647" y="1111471"/>
                              <a:pt x="1481586" y="1152410"/>
                              <a:pt x="1532087" y="1152410"/>
                            </a:cubicBezTo>
                            <a:cubicBezTo>
                              <a:pt x="1582588" y="1152410"/>
                              <a:pt x="1623527" y="1111471"/>
                              <a:pt x="1623527" y="1060970"/>
                            </a:cubicBezTo>
                            <a:cubicBezTo>
                              <a:pt x="1623527" y="1010469"/>
                              <a:pt x="1582588" y="969530"/>
                              <a:pt x="1532087" y="969530"/>
                            </a:cubicBezTo>
                            <a:close/>
                            <a:moveTo>
                              <a:pt x="1541052" y="265800"/>
                            </a:moveTo>
                            <a:cubicBezTo>
                              <a:pt x="1490551" y="265800"/>
                              <a:pt x="1449612" y="306739"/>
                              <a:pt x="1449612" y="357240"/>
                            </a:cubicBezTo>
                            <a:cubicBezTo>
                              <a:pt x="1449612" y="407741"/>
                              <a:pt x="1490551" y="448680"/>
                              <a:pt x="1541052" y="448680"/>
                            </a:cubicBezTo>
                            <a:cubicBezTo>
                              <a:pt x="1591553" y="448680"/>
                              <a:pt x="1632492" y="407741"/>
                              <a:pt x="1632492" y="357240"/>
                            </a:cubicBezTo>
                            <a:cubicBezTo>
                              <a:pt x="1632492" y="306739"/>
                              <a:pt x="1591553" y="265800"/>
                              <a:pt x="1541052" y="265800"/>
                            </a:cubicBezTo>
                            <a:close/>
                            <a:moveTo>
                              <a:pt x="480921" y="0"/>
                            </a:moveTo>
                            <a:lnTo>
                              <a:pt x="1763369" y="0"/>
                            </a:lnTo>
                            <a:lnTo>
                              <a:pt x="1763369" y="1437234"/>
                            </a:lnTo>
                            <a:lnTo>
                              <a:pt x="480921" y="1437234"/>
                            </a:lnTo>
                            <a:lnTo>
                              <a:pt x="0" y="759681"/>
                            </a:lnTo>
                            <a:close/>
                          </a:path>
                        </a:pathLst>
                      </a:custGeom>
                      <a:ln/>
                    </p:spPr>
                    <p:style>
                      <a:lnRef idx="2">
                        <a:schemeClr val="accent3"/>
                      </a:lnRef>
                      <a:fillRef idx="1">
                        <a:schemeClr val="lt1"/>
                      </a:fillRef>
                      <a:effectRef idx="0">
                        <a:schemeClr val="accent3"/>
                      </a:effectRef>
                      <a:fontRef idx="minor">
                        <a:schemeClr val="dk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grpSp>
                    <p:nvGrpSpPr>
                      <p:cNvPr id="281" name="Group 280"/>
                      <p:cNvGrpSpPr/>
                      <p:nvPr/>
                    </p:nvGrpSpPr>
                    <p:grpSpPr>
                      <a:xfrm>
                        <a:off x="2240467" y="1799558"/>
                        <a:ext cx="649786" cy="668439"/>
                        <a:chOff x="2525148" y="1905186"/>
                        <a:chExt cx="731773" cy="752778"/>
                      </a:xfrm>
                    </p:grpSpPr>
                    <p:sp>
                      <p:nvSpPr>
                        <p:cNvPr id="282" name="Rounded Rectangle 281"/>
                        <p:cNvSpPr/>
                        <p:nvPr/>
                      </p:nvSpPr>
                      <p:spPr>
                        <a:xfrm rot="16200000" flipV="1">
                          <a:off x="2796587" y="2293229"/>
                          <a:ext cx="93296" cy="636173"/>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83" name="Rounded Rectangle 282"/>
                        <p:cNvSpPr/>
                        <p:nvPr/>
                      </p:nvSpPr>
                      <p:spPr>
                        <a:xfrm rot="16200000" flipV="1">
                          <a:off x="2889755" y="1636181"/>
                          <a:ext cx="98162" cy="636171"/>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grpSp>
                  <p:nvGrpSpPr>
                    <p:cNvPr id="457" name="Group 456"/>
                    <p:cNvGrpSpPr/>
                    <p:nvPr/>
                  </p:nvGrpSpPr>
                  <p:grpSpPr>
                    <a:xfrm>
                      <a:off x="6168062" y="4009314"/>
                      <a:ext cx="2288888" cy="3008305"/>
                      <a:chOff x="-34832848" y="-4423412"/>
                      <a:chExt cx="52038161" cy="68394172"/>
                    </a:xfrm>
                    <a:solidFill>
                      <a:schemeClr val="bg1"/>
                    </a:solidFill>
                    <a:effectLst/>
                  </p:grpSpPr>
                  <p:sp>
                    <p:nvSpPr>
                      <p:cNvPr id="463" name="Freeform 242"/>
                      <p:cNvSpPr>
                        <a:spLocks/>
                      </p:cNvSpPr>
                      <p:nvPr/>
                    </p:nvSpPr>
                    <p:spPr bwMode="auto">
                      <a:xfrm rot="5240500">
                        <a:off x="5345446" y="2460395"/>
                        <a:ext cx="599853" cy="897038"/>
                      </a:xfrm>
                      <a:prstGeom prst="round2SameRect">
                        <a:avLst>
                          <a:gd name="adj1" fmla="val 50000"/>
                          <a:gd name="adj2" fmla="val 0"/>
                        </a:avLst>
                      </a:pr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latin typeface="Arial" panose="020B0604020202020204" pitchFamily="34" charset="0"/>
                          <a:cs typeface="Arial" panose="020B0604020202020204" pitchFamily="34" charset="0"/>
                        </a:endParaRPr>
                      </a:p>
                    </p:txBody>
                  </p:sp>
                  <p:sp>
                    <p:nvSpPr>
                      <p:cNvPr id="464" name="Freeform 242"/>
                      <p:cNvSpPr>
                        <a:spLocks/>
                      </p:cNvSpPr>
                      <p:nvPr/>
                    </p:nvSpPr>
                    <p:spPr bwMode="auto">
                      <a:xfrm>
                        <a:off x="8410797" y="5434912"/>
                        <a:ext cx="599853" cy="897038"/>
                      </a:xfrm>
                      <a:prstGeom prst="round2SameRect">
                        <a:avLst>
                          <a:gd name="adj1" fmla="val 50000"/>
                          <a:gd name="adj2" fmla="val 0"/>
                        </a:avLst>
                      </a:pr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latin typeface="Arial" panose="020B0604020202020204" pitchFamily="34" charset="0"/>
                          <a:cs typeface="Arial" panose="020B0604020202020204" pitchFamily="34" charset="0"/>
                        </a:endParaRPr>
                      </a:p>
                    </p:txBody>
                  </p:sp>
                  <p:sp>
                    <p:nvSpPr>
                      <p:cNvPr id="465" name="Freeform 242"/>
                      <p:cNvSpPr>
                        <a:spLocks/>
                      </p:cNvSpPr>
                      <p:nvPr/>
                    </p:nvSpPr>
                    <p:spPr bwMode="auto">
                      <a:xfrm rot="16200000">
                        <a:off x="11466961" y="2365141"/>
                        <a:ext cx="599853" cy="897038"/>
                      </a:xfrm>
                      <a:prstGeom prst="round2SameRect">
                        <a:avLst>
                          <a:gd name="adj1" fmla="val 50000"/>
                          <a:gd name="adj2" fmla="val 0"/>
                        </a:avLst>
                      </a:pr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latin typeface="Arial" panose="020B0604020202020204" pitchFamily="34" charset="0"/>
                          <a:cs typeface="Arial" panose="020B0604020202020204" pitchFamily="34" charset="0"/>
                        </a:endParaRPr>
                      </a:p>
                    </p:txBody>
                  </p:sp>
                  <p:sp>
                    <p:nvSpPr>
                      <p:cNvPr id="466" name="Freeform 242"/>
                      <p:cNvSpPr>
                        <a:spLocks/>
                      </p:cNvSpPr>
                      <p:nvPr/>
                    </p:nvSpPr>
                    <p:spPr bwMode="auto">
                      <a:xfrm rot="10800000">
                        <a:off x="-34832848" y="63073711"/>
                        <a:ext cx="599855" cy="897049"/>
                      </a:xfrm>
                      <a:prstGeom prst="round2SameRect">
                        <a:avLst>
                          <a:gd name="adj1" fmla="val 50000"/>
                          <a:gd name="adj2" fmla="val 0"/>
                        </a:avLst>
                      </a:pr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latin typeface="Arial" panose="020B0604020202020204" pitchFamily="34" charset="0"/>
                          <a:cs typeface="Arial" panose="020B0604020202020204" pitchFamily="34" charset="0"/>
                        </a:endParaRPr>
                      </a:p>
                    </p:txBody>
                  </p:sp>
                  <p:sp>
                    <p:nvSpPr>
                      <p:cNvPr id="467" name="Freeform 466"/>
                      <p:cNvSpPr>
                        <a:spLocks/>
                      </p:cNvSpPr>
                      <p:nvPr/>
                    </p:nvSpPr>
                    <p:spPr bwMode="auto">
                      <a:xfrm flipV="1">
                        <a:off x="6516970" y="-4423412"/>
                        <a:ext cx="10688343" cy="4749983"/>
                      </a:xfrm>
                      <a:custGeom>
                        <a:avLst/>
                        <a:gdLst>
                          <a:gd name="connsiteX0" fmla="*/ 2198146 w 2518398"/>
                          <a:gd name="connsiteY0" fmla="*/ 0 h 2888407"/>
                          <a:gd name="connsiteX1" fmla="*/ 2518398 w 2518398"/>
                          <a:gd name="connsiteY1" fmla="*/ 320252 h 2888407"/>
                          <a:gd name="connsiteX2" fmla="*/ 2518398 w 2518398"/>
                          <a:gd name="connsiteY2" fmla="*/ 2888407 h 2888407"/>
                          <a:gd name="connsiteX3" fmla="*/ 1877894 w 2518398"/>
                          <a:gd name="connsiteY3" fmla="*/ 2888407 h 2888407"/>
                          <a:gd name="connsiteX4" fmla="*/ 1877894 w 2518398"/>
                          <a:gd name="connsiteY4" fmla="*/ 2888406 h 2888407"/>
                          <a:gd name="connsiteX5" fmla="*/ 324282 w 2518398"/>
                          <a:gd name="connsiteY5" fmla="*/ 2888406 h 2888407"/>
                          <a:gd name="connsiteX6" fmla="*/ 0 w 2518398"/>
                          <a:gd name="connsiteY6" fmla="*/ 2564124 h 2888407"/>
                          <a:gd name="connsiteX7" fmla="*/ 324282 w 2518398"/>
                          <a:gd name="connsiteY7" fmla="*/ 2239842 h 2888407"/>
                          <a:gd name="connsiteX8" fmla="*/ 1877894 w 2518398"/>
                          <a:gd name="connsiteY8" fmla="*/ 2239843 h 2888407"/>
                          <a:gd name="connsiteX9" fmla="*/ 1877894 w 2518398"/>
                          <a:gd name="connsiteY9" fmla="*/ 320252 h 2888407"/>
                          <a:gd name="connsiteX10" fmla="*/ 2198146 w 2518398"/>
                          <a:gd name="connsiteY10" fmla="*/ 0 h 2888407"/>
                          <a:gd name="connsiteX0" fmla="*/ 2198146 w 2518398"/>
                          <a:gd name="connsiteY0" fmla="*/ 0 h 2888407"/>
                          <a:gd name="connsiteX1" fmla="*/ 2518398 w 2518398"/>
                          <a:gd name="connsiteY1" fmla="*/ 320252 h 2888407"/>
                          <a:gd name="connsiteX2" fmla="*/ 2518397 w 2518398"/>
                          <a:gd name="connsiteY2" fmla="*/ 2202607 h 2888407"/>
                          <a:gd name="connsiteX3" fmla="*/ 2518398 w 2518398"/>
                          <a:gd name="connsiteY3" fmla="*/ 2888407 h 2888407"/>
                          <a:gd name="connsiteX4" fmla="*/ 1877894 w 2518398"/>
                          <a:gd name="connsiteY4" fmla="*/ 2888407 h 2888407"/>
                          <a:gd name="connsiteX5" fmla="*/ 1877894 w 2518398"/>
                          <a:gd name="connsiteY5" fmla="*/ 2888406 h 2888407"/>
                          <a:gd name="connsiteX6" fmla="*/ 324282 w 2518398"/>
                          <a:gd name="connsiteY6" fmla="*/ 2888406 h 2888407"/>
                          <a:gd name="connsiteX7" fmla="*/ 0 w 2518398"/>
                          <a:gd name="connsiteY7" fmla="*/ 2564124 h 2888407"/>
                          <a:gd name="connsiteX8" fmla="*/ 324282 w 2518398"/>
                          <a:gd name="connsiteY8" fmla="*/ 2239842 h 2888407"/>
                          <a:gd name="connsiteX9" fmla="*/ 1877894 w 2518398"/>
                          <a:gd name="connsiteY9" fmla="*/ 2239843 h 2888407"/>
                          <a:gd name="connsiteX10" fmla="*/ 1877894 w 2518398"/>
                          <a:gd name="connsiteY10" fmla="*/ 320252 h 2888407"/>
                          <a:gd name="connsiteX11" fmla="*/ 2198146 w 2518398"/>
                          <a:gd name="connsiteY11"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2518398 w 2537447"/>
                          <a:gd name="connsiteY3" fmla="*/ 2888407 h 2888407"/>
                          <a:gd name="connsiteX4" fmla="*/ 1877894 w 2537447"/>
                          <a:gd name="connsiteY4" fmla="*/ 2888407 h 2888407"/>
                          <a:gd name="connsiteX5" fmla="*/ 1877894 w 2537447"/>
                          <a:gd name="connsiteY5" fmla="*/ 2888406 h 2888407"/>
                          <a:gd name="connsiteX6" fmla="*/ 324282 w 2537447"/>
                          <a:gd name="connsiteY6" fmla="*/ 2888406 h 2888407"/>
                          <a:gd name="connsiteX7" fmla="*/ 0 w 2537447"/>
                          <a:gd name="connsiteY7" fmla="*/ 2564124 h 2888407"/>
                          <a:gd name="connsiteX8" fmla="*/ 324282 w 2537447"/>
                          <a:gd name="connsiteY8" fmla="*/ 2239842 h 2888407"/>
                          <a:gd name="connsiteX9" fmla="*/ 1877894 w 2537447"/>
                          <a:gd name="connsiteY9" fmla="*/ 2239843 h 2888407"/>
                          <a:gd name="connsiteX10" fmla="*/ 1877894 w 2537447"/>
                          <a:gd name="connsiteY10" fmla="*/ 320252 h 2888407"/>
                          <a:gd name="connsiteX11" fmla="*/ 2198146 w 2537447"/>
                          <a:gd name="connsiteY11"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1877894 w 2537447"/>
                          <a:gd name="connsiteY4" fmla="*/ 2888406 h 2888407"/>
                          <a:gd name="connsiteX5" fmla="*/ 324282 w 2537447"/>
                          <a:gd name="connsiteY5" fmla="*/ 2888406 h 2888407"/>
                          <a:gd name="connsiteX6" fmla="*/ 0 w 2537447"/>
                          <a:gd name="connsiteY6" fmla="*/ 2564124 h 2888407"/>
                          <a:gd name="connsiteX7" fmla="*/ 324282 w 2537447"/>
                          <a:gd name="connsiteY7" fmla="*/ 2239842 h 2888407"/>
                          <a:gd name="connsiteX8" fmla="*/ 1877894 w 2537447"/>
                          <a:gd name="connsiteY8" fmla="*/ 2239843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877894 w 2537447"/>
                          <a:gd name="connsiteY7" fmla="*/ 2239843 h 2888407"/>
                          <a:gd name="connsiteX8" fmla="*/ 1877894 w 2537447"/>
                          <a:gd name="connsiteY8" fmla="*/ 320252 h 2888407"/>
                          <a:gd name="connsiteX9" fmla="*/ 2198146 w 2537447"/>
                          <a:gd name="connsiteY9" fmla="*/ 0 h 2888407"/>
                          <a:gd name="connsiteX0" fmla="*/ 2198146 w 2537447"/>
                          <a:gd name="connsiteY0" fmla="*/ 0 h 2893832"/>
                          <a:gd name="connsiteX1" fmla="*/ 2518398 w 2537447"/>
                          <a:gd name="connsiteY1" fmla="*/ 320252 h 2893832"/>
                          <a:gd name="connsiteX2" fmla="*/ 2537447 w 2537447"/>
                          <a:gd name="connsiteY2" fmla="*/ 2545507 h 2893832"/>
                          <a:gd name="connsiteX3" fmla="*/ 1877894 w 2537447"/>
                          <a:gd name="connsiteY3" fmla="*/ 2888407 h 2893832"/>
                          <a:gd name="connsiteX4" fmla="*/ 324282 w 2537447"/>
                          <a:gd name="connsiteY4" fmla="*/ 2888406 h 2893832"/>
                          <a:gd name="connsiteX5" fmla="*/ 0 w 2537447"/>
                          <a:gd name="connsiteY5" fmla="*/ 2564124 h 2893832"/>
                          <a:gd name="connsiteX6" fmla="*/ 324282 w 2537447"/>
                          <a:gd name="connsiteY6" fmla="*/ 2239842 h 2893832"/>
                          <a:gd name="connsiteX7" fmla="*/ 1877894 w 2537447"/>
                          <a:gd name="connsiteY7" fmla="*/ 2239843 h 2893832"/>
                          <a:gd name="connsiteX8" fmla="*/ 1877894 w 2537447"/>
                          <a:gd name="connsiteY8" fmla="*/ 320252 h 2893832"/>
                          <a:gd name="connsiteX9" fmla="*/ 2198146 w 2537447"/>
                          <a:gd name="connsiteY9" fmla="*/ 0 h 2893832"/>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877894 w 2537447"/>
                          <a:gd name="connsiteY7" fmla="*/ 2239843 h 2888407"/>
                          <a:gd name="connsiteX8" fmla="*/ 1877894 w 2537447"/>
                          <a:gd name="connsiteY8" fmla="*/ 320252 h 2888407"/>
                          <a:gd name="connsiteX9" fmla="*/ 2198146 w 2537447"/>
                          <a:gd name="connsiteY9"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877894 w 2537447"/>
                          <a:gd name="connsiteY7" fmla="*/ 2239843 h 2888407"/>
                          <a:gd name="connsiteX8" fmla="*/ 1877894 w 2537447"/>
                          <a:gd name="connsiteY8" fmla="*/ 320252 h 2888407"/>
                          <a:gd name="connsiteX9" fmla="*/ 2198146 w 2537447"/>
                          <a:gd name="connsiteY9"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877894 w 2537447"/>
                          <a:gd name="connsiteY7" fmla="*/ 2239843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7894 w 2537447"/>
                          <a:gd name="connsiteY8" fmla="*/ 2239843 h 2888407"/>
                          <a:gd name="connsiteX9" fmla="*/ 1876524 w 2537447"/>
                          <a:gd name="connsiteY9" fmla="*/ 1889515 h 2888407"/>
                          <a:gd name="connsiteX10" fmla="*/ 1877894 w 2537447"/>
                          <a:gd name="connsiteY10" fmla="*/ 320252 h 2888407"/>
                          <a:gd name="connsiteX11" fmla="*/ 2198146 w 2537447"/>
                          <a:gd name="connsiteY11"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 name="connsiteX0" fmla="*/ 2198146 w 2537447"/>
                          <a:gd name="connsiteY0" fmla="*/ 0 h 2888407"/>
                          <a:gd name="connsiteX1" fmla="*/ 2518398 w 2537447"/>
                          <a:gd name="connsiteY1" fmla="*/ 320252 h 2888407"/>
                          <a:gd name="connsiteX2" fmla="*/ 2537447 w 2537447"/>
                          <a:gd name="connsiteY2" fmla="*/ 2545507 h 2888407"/>
                          <a:gd name="connsiteX3" fmla="*/ 1877894 w 2537447"/>
                          <a:gd name="connsiteY3" fmla="*/ 2888407 h 2888407"/>
                          <a:gd name="connsiteX4" fmla="*/ 324282 w 2537447"/>
                          <a:gd name="connsiteY4" fmla="*/ 2888406 h 2888407"/>
                          <a:gd name="connsiteX5" fmla="*/ 0 w 2537447"/>
                          <a:gd name="connsiteY5" fmla="*/ 2564124 h 2888407"/>
                          <a:gd name="connsiteX6" fmla="*/ 324282 w 2537447"/>
                          <a:gd name="connsiteY6" fmla="*/ 2239842 h 2888407"/>
                          <a:gd name="connsiteX7" fmla="*/ 1607583 w 2537447"/>
                          <a:gd name="connsiteY7" fmla="*/ 2233759 h 2888407"/>
                          <a:gd name="connsiteX8" fmla="*/ 1876524 w 2537447"/>
                          <a:gd name="connsiteY8" fmla="*/ 1889515 h 2888407"/>
                          <a:gd name="connsiteX9" fmla="*/ 1877894 w 2537447"/>
                          <a:gd name="connsiteY9" fmla="*/ 320252 h 2888407"/>
                          <a:gd name="connsiteX10" fmla="*/ 2198146 w 2537447"/>
                          <a:gd name="connsiteY10" fmla="*/ 0 h 2888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7447" h="2888407">
                            <a:moveTo>
                              <a:pt x="2198146" y="0"/>
                            </a:moveTo>
                            <a:cubicBezTo>
                              <a:pt x="2375016" y="0"/>
                              <a:pt x="2518398" y="143382"/>
                              <a:pt x="2518398" y="320252"/>
                            </a:cubicBezTo>
                            <a:cubicBezTo>
                              <a:pt x="2518398" y="947704"/>
                              <a:pt x="2537447" y="1918055"/>
                              <a:pt x="2537447" y="2545507"/>
                            </a:cubicBezTo>
                            <a:cubicBezTo>
                              <a:pt x="2506000" y="2930502"/>
                              <a:pt x="2202972" y="2863529"/>
                              <a:pt x="1877894" y="2888407"/>
                            </a:cubicBezTo>
                            <a:lnTo>
                              <a:pt x="324282" y="2888406"/>
                            </a:lnTo>
                            <a:cubicBezTo>
                              <a:pt x="145186" y="2888406"/>
                              <a:pt x="0" y="2743220"/>
                              <a:pt x="0" y="2564124"/>
                            </a:cubicBezTo>
                            <a:cubicBezTo>
                              <a:pt x="0" y="2385028"/>
                              <a:pt x="56352" y="2294903"/>
                              <a:pt x="324282" y="2239842"/>
                            </a:cubicBezTo>
                            <a:lnTo>
                              <a:pt x="1607583" y="2233759"/>
                            </a:lnTo>
                            <a:cubicBezTo>
                              <a:pt x="1912383" y="2226589"/>
                              <a:pt x="1862181" y="2101082"/>
                              <a:pt x="1876524" y="1889515"/>
                            </a:cubicBezTo>
                            <a:cubicBezTo>
                              <a:pt x="1876981" y="1366427"/>
                              <a:pt x="1877437" y="843340"/>
                              <a:pt x="1877894" y="320252"/>
                            </a:cubicBezTo>
                            <a:cubicBezTo>
                              <a:pt x="1877894" y="143382"/>
                              <a:pt x="2021276" y="0"/>
                              <a:pt x="2198146" y="0"/>
                            </a:cubicBezTo>
                            <a:close/>
                          </a:path>
                        </a:pathLst>
                      </a:custGeom>
                      <a:grpFill/>
                      <a:ln w="0">
                        <a:noFill/>
                        <a:prstDash val="solid"/>
                        <a:round/>
                        <a:headEnd/>
                        <a:tailEnd/>
                      </a:ln>
                    </p:spPr>
                    <p:txBody>
                      <a:bodyPr vert="horz" wrap="square" lIns="91440" tIns="45720" rIns="91440" bIns="45720" numCol="1" anchor="ctr" anchorCtr="0" compatLnSpc="1">
                        <a:prstTxWarp prst="textNoShape">
                          <a:avLst/>
                        </a:prstTxWarp>
                        <a:noAutofit/>
                      </a:bodyPr>
                      <a:lstStyle/>
                      <a:p>
                        <a:endParaRPr lang="en-US" sz="1600" dirty="0">
                          <a:latin typeface="Arial" panose="020B0604020202020204" pitchFamily="34" charset="0"/>
                          <a:cs typeface="Arial" panose="020B0604020202020204" pitchFamily="34" charset="0"/>
                        </a:endParaRPr>
                      </a:p>
                    </p:txBody>
                  </p:sp>
                </p:grpSp>
              </p:grpSp>
              <p:grpSp>
                <p:nvGrpSpPr>
                  <p:cNvPr id="770" name="Group 769"/>
                  <p:cNvGrpSpPr/>
                  <p:nvPr/>
                </p:nvGrpSpPr>
                <p:grpSpPr>
                  <a:xfrm>
                    <a:off x="4120129" y="4290542"/>
                    <a:ext cx="3225015" cy="959854"/>
                    <a:chOff x="563818" y="1146993"/>
                    <a:chExt cx="2898181" cy="959854"/>
                  </a:xfrm>
                </p:grpSpPr>
                <p:cxnSp>
                  <p:nvCxnSpPr>
                    <p:cNvPr id="771" name="Straight Connector 770"/>
                    <p:cNvCxnSpPr/>
                    <p:nvPr/>
                  </p:nvCxnSpPr>
                  <p:spPr>
                    <a:xfrm>
                      <a:off x="704814" y="1487977"/>
                      <a:ext cx="2687068" cy="0"/>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72" name="TextBox 127"/>
                    <p:cNvSpPr txBox="1"/>
                    <p:nvPr/>
                  </p:nvSpPr>
                  <p:spPr>
                    <a:xfrm>
                      <a:off x="1407019" y="1146993"/>
                      <a:ext cx="1414135" cy="32027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cs typeface="Arial" panose="020B0604020202020204" pitchFamily="34" charset="0"/>
                        </a:rPr>
                        <a:t>OBJECTIVE 3</a:t>
                      </a:r>
                      <a:endParaRPr lang="en-US" sz="1400" dirty="0">
                        <a:solidFill>
                          <a:srgbClr val="026664"/>
                        </a:solidFill>
                        <a:latin typeface="Arial" panose="020B0604020202020204" pitchFamily="34" charset="0"/>
                        <a:cs typeface="Arial" panose="020B0604020202020204" pitchFamily="34" charset="0"/>
                      </a:endParaRPr>
                    </a:p>
                  </p:txBody>
                </p:sp>
                <p:sp>
                  <p:nvSpPr>
                    <p:cNvPr id="773" name="TextBox 105"/>
                    <p:cNvSpPr txBox="1"/>
                    <p:nvPr/>
                  </p:nvSpPr>
                  <p:spPr>
                    <a:xfrm>
                      <a:off x="563818" y="1434272"/>
                      <a:ext cx="2898181" cy="67257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chemeClr val="tx1">
                              <a:alpha val="55000"/>
                            </a:schemeClr>
                          </a:solidFill>
                          <a:latin typeface="Arial" panose="020B0604020202020204" pitchFamily="34" charset="0"/>
                          <a:ea typeface="Cambria Math" panose="02040503050406030204" pitchFamily="18" charset="0"/>
                          <a:cs typeface="Arial" panose="020B0604020202020204" pitchFamily="34" charset="0"/>
                        </a:rPr>
                        <a:t>To develop a framework that can assist in implementing TQM in Palestinian healthcare organizations.</a:t>
                      </a:r>
                    </a:p>
                  </p:txBody>
                </p:sp>
              </p:grpSp>
            </p:grpSp>
            <p:grpSp>
              <p:nvGrpSpPr>
                <p:cNvPr id="26" name="Group 25"/>
                <p:cNvGrpSpPr/>
                <p:nvPr/>
              </p:nvGrpSpPr>
              <p:grpSpPr>
                <a:xfrm>
                  <a:off x="3217700" y="2589507"/>
                  <a:ext cx="5992637" cy="981954"/>
                  <a:chOff x="2827761" y="3057163"/>
                  <a:chExt cx="5992637" cy="981954"/>
                </a:xfrm>
              </p:grpSpPr>
              <p:grpSp>
                <p:nvGrpSpPr>
                  <p:cNvPr id="172" name="Group 171"/>
                  <p:cNvGrpSpPr/>
                  <p:nvPr/>
                </p:nvGrpSpPr>
                <p:grpSpPr>
                  <a:xfrm flipH="1">
                    <a:off x="2827761" y="3057163"/>
                    <a:ext cx="5992637" cy="978734"/>
                    <a:chOff x="915640" y="1214421"/>
                    <a:chExt cx="7200670" cy="1293638"/>
                  </a:xfrm>
                </p:grpSpPr>
                <p:sp>
                  <p:nvSpPr>
                    <p:cNvPr id="185" name="Freeform 184"/>
                    <p:cNvSpPr/>
                    <p:nvPr/>
                  </p:nvSpPr>
                  <p:spPr>
                    <a:xfrm>
                      <a:off x="2603939" y="1216294"/>
                      <a:ext cx="5512371" cy="1291765"/>
                    </a:xfrm>
                    <a:custGeom>
                      <a:avLst/>
                      <a:gdLst>
                        <a:gd name="connsiteX0" fmla="*/ 241201 w 5421260"/>
                        <a:gd name="connsiteY0" fmla="*/ 988554 h 1454751"/>
                        <a:gd name="connsiteX1" fmla="*/ 149761 w 5421260"/>
                        <a:gd name="connsiteY1" fmla="*/ 1079994 h 1454751"/>
                        <a:gd name="connsiteX2" fmla="*/ 241201 w 5421260"/>
                        <a:gd name="connsiteY2" fmla="*/ 1171434 h 1454751"/>
                        <a:gd name="connsiteX3" fmla="*/ 332641 w 5421260"/>
                        <a:gd name="connsiteY3" fmla="*/ 1079994 h 1454751"/>
                        <a:gd name="connsiteX4" fmla="*/ 241201 w 5421260"/>
                        <a:gd name="connsiteY4" fmla="*/ 988554 h 1454751"/>
                        <a:gd name="connsiteX5" fmla="*/ 250166 w 5421260"/>
                        <a:gd name="connsiteY5" fmla="*/ 284824 h 1454751"/>
                        <a:gd name="connsiteX6" fmla="*/ 158726 w 5421260"/>
                        <a:gd name="connsiteY6" fmla="*/ 376264 h 1454751"/>
                        <a:gd name="connsiteX7" fmla="*/ 250166 w 5421260"/>
                        <a:gd name="connsiteY7" fmla="*/ 467704 h 1454751"/>
                        <a:gd name="connsiteX8" fmla="*/ 341606 w 5421260"/>
                        <a:gd name="connsiteY8" fmla="*/ 376264 h 1454751"/>
                        <a:gd name="connsiteX9" fmla="*/ 250166 w 5421260"/>
                        <a:gd name="connsiteY9" fmla="*/ 284824 h 1454751"/>
                        <a:gd name="connsiteX10" fmla="*/ 0 w 5421260"/>
                        <a:gd name="connsiteY10" fmla="*/ 0 h 1454751"/>
                        <a:gd name="connsiteX11" fmla="*/ 5421260 w 5421260"/>
                        <a:gd name="connsiteY11" fmla="*/ 0 h 1454751"/>
                        <a:gd name="connsiteX12" fmla="*/ 5421260 w 5421260"/>
                        <a:gd name="connsiteY12" fmla="*/ 1454751 h 1454751"/>
                        <a:gd name="connsiteX13" fmla="*/ 0 w 5421260"/>
                        <a:gd name="connsiteY13" fmla="*/ 1454751 h 145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1260" h="1454751">
                          <a:moveTo>
                            <a:pt x="241201" y="988554"/>
                          </a:moveTo>
                          <a:cubicBezTo>
                            <a:pt x="190700" y="988554"/>
                            <a:pt x="149761" y="1029493"/>
                            <a:pt x="149761" y="1079994"/>
                          </a:cubicBezTo>
                          <a:cubicBezTo>
                            <a:pt x="149761" y="1130495"/>
                            <a:pt x="190700" y="1171434"/>
                            <a:pt x="241201" y="1171434"/>
                          </a:cubicBezTo>
                          <a:cubicBezTo>
                            <a:pt x="291702" y="1171434"/>
                            <a:pt x="332641" y="1130495"/>
                            <a:pt x="332641" y="1079994"/>
                          </a:cubicBezTo>
                          <a:cubicBezTo>
                            <a:pt x="332641" y="1029493"/>
                            <a:pt x="291702" y="988554"/>
                            <a:pt x="241201" y="988554"/>
                          </a:cubicBezTo>
                          <a:close/>
                          <a:moveTo>
                            <a:pt x="250166" y="284824"/>
                          </a:moveTo>
                          <a:cubicBezTo>
                            <a:pt x="199665" y="284824"/>
                            <a:pt x="158726" y="325763"/>
                            <a:pt x="158726" y="376264"/>
                          </a:cubicBezTo>
                          <a:cubicBezTo>
                            <a:pt x="158726" y="426765"/>
                            <a:pt x="199665" y="467704"/>
                            <a:pt x="250166" y="467704"/>
                          </a:cubicBezTo>
                          <a:cubicBezTo>
                            <a:pt x="300667" y="467704"/>
                            <a:pt x="341606" y="426765"/>
                            <a:pt x="341606" y="376264"/>
                          </a:cubicBezTo>
                          <a:cubicBezTo>
                            <a:pt x="341606" y="325763"/>
                            <a:pt x="300667" y="284824"/>
                            <a:pt x="250166" y="284824"/>
                          </a:cubicBezTo>
                          <a:close/>
                          <a:moveTo>
                            <a:pt x="0" y="0"/>
                          </a:moveTo>
                          <a:lnTo>
                            <a:pt x="5421260" y="0"/>
                          </a:lnTo>
                          <a:lnTo>
                            <a:pt x="5421260" y="1454751"/>
                          </a:lnTo>
                          <a:lnTo>
                            <a:pt x="0" y="1454751"/>
                          </a:lnTo>
                          <a:close/>
                        </a:path>
                      </a:pathLst>
                    </a:custGeom>
                    <a:ln/>
                  </p:spPr>
                  <p:style>
                    <a:lnRef idx="2">
                      <a:schemeClr val="accent2">
                        <a:shade val="50000"/>
                      </a:schemeClr>
                    </a:lnRef>
                    <a:fillRef idx="1">
                      <a:schemeClr val="accent2"/>
                    </a:fillRef>
                    <a:effectRef idx="0">
                      <a:schemeClr val="accent2"/>
                    </a:effectRef>
                    <a:fontRef idx="minor">
                      <a:schemeClr val="lt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sp>
                  <p:nvSpPr>
                    <p:cNvPr id="186" name="Freeform 185"/>
                    <p:cNvSpPr/>
                    <p:nvPr/>
                  </p:nvSpPr>
                  <p:spPr>
                    <a:xfrm>
                      <a:off x="915640" y="1214421"/>
                      <a:ext cx="1565805" cy="1289304"/>
                    </a:xfrm>
                    <a:custGeom>
                      <a:avLst/>
                      <a:gdLst>
                        <a:gd name="connsiteX0" fmla="*/ 1532087 w 1763369"/>
                        <a:gd name="connsiteY0" fmla="*/ 969530 h 1437234"/>
                        <a:gd name="connsiteX1" fmla="*/ 1440647 w 1763369"/>
                        <a:gd name="connsiteY1" fmla="*/ 1060970 h 1437234"/>
                        <a:gd name="connsiteX2" fmla="*/ 1532087 w 1763369"/>
                        <a:gd name="connsiteY2" fmla="*/ 1152410 h 1437234"/>
                        <a:gd name="connsiteX3" fmla="*/ 1623527 w 1763369"/>
                        <a:gd name="connsiteY3" fmla="*/ 1060970 h 1437234"/>
                        <a:gd name="connsiteX4" fmla="*/ 1532087 w 1763369"/>
                        <a:gd name="connsiteY4" fmla="*/ 969530 h 1437234"/>
                        <a:gd name="connsiteX5" fmla="*/ 1541052 w 1763369"/>
                        <a:gd name="connsiteY5" fmla="*/ 265800 h 1437234"/>
                        <a:gd name="connsiteX6" fmla="*/ 1449612 w 1763369"/>
                        <a:gd name="connsiteY6" fmla="*/ 357240 h 1437234"/>
                        <a:gd name="connsiteX7" fmla="*/ 1541052 w 1763369"/>
                        <a:gd name="connsiteY7" fmla="*/ 448680 h 1437234"/>
                        <a:gd name="connsiteX8" fmla="*/ 1632492 w 1763369"/>
                        <a:gd name="connsiteY8" fmla="*/ 357240 h 1437234"/>
                        <a:gd name="connsiteX9" fmla="*/ 1541052 w 1763369"/>
                        <a:gd name="connsiteY9" fmla="*/ 265800 h 1437234"/>
                        <a:gd name="connsiteX10" fmla="*/ 480921 w 1763369"/>
                        <a:gd name="connsiteY10" fmla="*/ 0 h 1437234"/>
                        <a:gd name="connsiteX11" fmla="*/ 1763369 w 1763369"/>
                        <a:gd name="connsiteY11" fmla="*/ 0 h 1437234"/>
                        <a:gd name="connsiteX12" fmla="*/ 1763369 w 1763369"/>
                        <a:gd name="connsiteY12" fmla="*/ 1437234 h 1437234"/>
                        <a:gd name="connsiteX13" fmla="*/ 480921 w 1763369"/>
                        <a:gd name="connsiteY13" fmla="*/ 1437234 h 1437234"/>
                        <a:gd name="connsiteX14" fmla="*/ 0 w 1763369"/>
                        <a:gd name="connsiteY14" fmla="*/ 759681 h 143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63369" h="1437234">
                          <a:moveTo>
                            <a:pt x="1532087" y="969530"/>
                          </a:moveTo>
                          <a:cubicBezTo>
                            <a:pt x="1481586" y="969530"/>
                            <a:pt x="1440647" y="1010469"/>
                            <a:pt x="1440647" y="1060970"/>
                          </a:cubicBezTo>
                          <a:cubicBezTo>
                            <a:pt x="1440647" y="1111471"/>
                            <a:pt x="1481586" y="1152410"/>
                            <a:pt x="1532087" y="1152410"/>
                          </a:cubicBezTo>
                          <a:cubicBezTo>
                            <a:pt x="1582588" y="1152410"/>
                            <a:pt x="1623527" y="1111471"/>
                            <a:pt x="1623527" y="1060970"/>
                          </a:cubicBezTo>
                          <a:cubicBezTo>
                            <a:pt x="1623527" y="1010469"/>
                            <a:pt x="1582588" y="969530"/>
                            <a:pt x="1532087" y="969530"/>
                          </a:cubicBezTo>
                          <a:close/>
                          <a:moveTo>
                            <a:pt x="1541052" y="265800"/>
                          </a:moveTo>
                          <a:cubicBezTo>
                            <a:pt x="1490551" y="265800"/>
                            <a:pt x="1449612" y="306739"/>
                            <a:pt x="1449612" y="357240"/>
                          </a:cubicBezTo>
                          <a:cubicBezTo>
                            <a:pt x="1449612" y="407741"/>
                            <a:pt x="1490551" y="448680"/>
                            <a:pt x="1541052" y="448680"/>
                          </a:cubicBezTo>
                          <a:cubicBezTo>
                            <a:pt x="1591553" y="448680"/>
                            <a:pt x="1632492" y="407741"/>
                            <a:pt x="1632492" y="357240"/>
                          </a:cubicBezTo>
                          <a:cubicBezTo>
                            <a:pt x="1632492" y="306739"/>
                            <a:pt x="1591553" y="265800"/>
                            <a:pt x="1541052" y="265800"/>
                          </a:cubicBezTo>
                          <a:close/>
                          <a:moveTo>
                            <a:pt x="480921" y="0"/>
                          </a:moveTo>
                          <a:lnTo>
                            <a:pt x="1763369" y="0"/>
                          </a:lnTo>
                          <a:lnTo>
                            <a:pt x="1763369" y="1437234"/>
                          </a:lnTo>
                          <a:lnTo>
                            <a:pt x="480921" y="1437234"/>
                          </a:lnTo>
                          <a:lnTo>
                            <a:pt x="0" y="759681"/>
                          </a:lnTo>
                          <a:close/>
                        </a:path>
                      </a:pathLst>
                    </a:custGeom>
                    <a:ln/>
                  </p:spPr>
                  <p:style>
                    <a:lnRef idx="2">
                      <a:schemeClr val="accent2"/>
                    </a:lnRef>
                    <a:fillRef idx="1">
                      <a:schemeClr val="lt1"/>
                    </a:fillRef>
                    <a:effectRef idx="0">
                      <a:schemeClr val="accent2"/>
                    </a:effectRef>
                    <a:fontRef idx="minor">
                      <a:schemeClr val="dk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grpSp>
                  <p:nvGrpSpPr>
                    <p:cNvPr id="187" name="Group 186"/>
                    <p:cNvGrpSpPr/>
                    <p:nvPr/>
                  </p:nvGrpSpPr>
                  <p:grpSpPr>
                    <a:xfrm>
                      <a:off x="2255726" y="1500719"/>
                      <a:ext cx="604545" cy="719579"/>
                      <a:chOff x="2542333" y="1568642"/>
                      <a:chExt cx="680824" cy="810371"/>
                    </a:xfrm>
                  </p:grpSpPr>
                  <p:sp>
                    <p:nvSpPr>
                      <p:cNvPr id="188" name="Rounded Rectangle 187"/>
                      <p:cNvSpPr/>
                      <p:nvPr/>
                    </p:nvSpPr>
                    <p:spPr>
                      <a:xfrm rot="16200000" flipV="1">
                        <a:off x="2855990" y="1299637"/>
                        <a:ext cx="98162" cy="636172"/>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40" name="Rounded Rectangle 239"/>
                      <p:cNvSpPr/>
                      <p:nvPr/>
                    </p:nvSpPr>
                    <p:spPr>
                      <a:xfrm rot="16200000" flipV="1">
                        <a:off x="2811338" y="2011846"/>
                        <a:ext cx="98162" cy="636171"/>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grpSp>
                <p:nvGrpSpPr>
                  <p:cNvPr id="762" name="Group 761"/>
                  <p:cNvGrpSpPr/>
                  <p:nvPr/>
                </p:nvGrpSpPr>
                <p:grpSpPr>
                  <a:xfrm>
                    <a:off x="4042103" y="3066776"/>
                    <a:ext cx="3411734" cy="972341"/>
                    <a:chOff x="504231" y="929206"/>
                    <a:chExt cx="3065977" cy="972341"/>
                  </a:xfrm>
                </p:grpSpPr>
                <p:cxnSp>
                  <p:nvCxnSpPr>
                    <p:cNvPr id="763" name="Straight Connector 762"/>
                    <p:cNvCxnSpPr/>
                    <p:nvPr/>
                  </p:nvCxnSpPr>
                  <p:spPr>
                    <a:xfrm>
                      <a:off x="642091" y="1249479"/>
                      <a:ext cx="2687068" cy="0"/>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64" name="TextBox 127"/>
                    <p:cNvSpPr txBox="1"/>
                    <p:nvPr/>
                  </p:nvSpPr>
                  <p:spPr>
                    <a:xfrm>
                      <a:off x="1318673" y="929206"/>
                      <a:ext cx="1333905" cy="32027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cs typeface="Arial" panose="020B0604020202020204" pitchFamily="34" charset="0"/>
                        </a:rPr>
                        <a:t>OBJECTIVE 2</a:t>
                      </a:r>
                      <a:endParaRPr lang="en-US" sz="1400" dirty="0">
                        <a:solidFill>
                          <a:srgbClr val="724183"/>
                        </a:solidFill>
                        <a:latin typeface="Arial" panose="020B0604020202020204" pitchFamily="34" charset="0"/>
                        <a:cs typeface="Arial" panose="020B0604020202020204" pitchFamily="34" charset="0"/>
                      </a:endParaRPr>
                    </a:p>
                  </p:txBody>
                </p:sp>
                <p:sp>
                  <p:nvSpPr>
                    <p:cNvPr id="765" name="TextBox 105"/>
                    <p:cNvSpPr txBox="1"/>
                    <p:nvPr/>
                  </p:nvSpPr>
                  <p:spPr>
                    <a:xfrm>
                      <a:off x="504231" y="1228972"/>
                      <a:ext cx="3065977" cy="67257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chemeClr val="tx1">
                              <a:alpha val="55000"/>
                            </a:schemeClr>
                          </a:solidFill>
                          <a:latin typeface="Arial" panose="020B0604020202020204" pitchFamily="34" charset="0"/>
                          <a:ea typeface="Cambria Math" panose="02040503050406030204" pitchFamily="18" charset="0"/>
                          <a:cs typeface="Arial" panose="020B0604020202020204" pitchFamily="34" charset="0"/>
                        </a:rPr>
                        <a:t>To investigate the relationships between TQM and corporate sustainability in Palestinian healthcare organizations.</a:t>
                      </a:r>
                    </a:p>
                  </p:txBody>
                </p:sp>
              </p:grpSp>
            </p:grpSp>
            <p:grpSp>
              <p:nvGrpSpPr>
                <p:cNvPr id="25" name="Group 24"/>
                <p:cNvGrpSpPr/>
                <p:nvPr/>
              </p:nvGrpSpPr>
              <p:grpSpPr>
                <a:xfrm>
                  <a:off x="3187895" y="1314069"/>
                  <a:ext cx="5958996" cy="982744"/>
                  <a:chOff x="2797956" y="1820041"/>
                  <a:chExt cx="5958996" cy="982744"/>
                </a:xfrm>
              </p:grpSpPr>
              <p:grpSp>
                <p:nvGrpSpPr>
                  <p:cNvPr id="16" name="Group 15"/>
                  <p:cNvGrpSpPr/>
                  <p:nvPr/>
                </p:nvGrpSpPr>
                <p:grpSpPr>
                  <a:xfrm>
                    <a:off x="2797956" y="1820041"/>
                    <a:ext cx="5958996" cy="977318"/>
                    <a:chOff x="2797956" y="1820041"/>
                    <a:chExt cx="5958996" cy="977318"/>
                  </a:xfrm>
                </p:grpSpPr>
                <p:grpSp>
                  <p:nvGrpSpPr>
                    <p:cNvPr id="153" name="Group 152"/>
                    <p:cNvGrpSpPr/>
                    <p:nvPr/>
                  </p:nvGrpSpPr>
                  <p:grpSpPr>
                    <a:xfrm flipH="1">
                      <a:off x="2797956" y="1820041"/>
                      <a:ext cx="5958996" cy="977318"/>
                      <a:chOff x="991875" y="923105"/>
                      <a:chExt cx="7160250" cy="1291764"/>
                    </a:xfrm>
                  </p:grpSpPr>
                  <p:sp>
                    <p:nvSpPr>
                      <p:cNvPr id="166" name="Freeform 165"/>
                      <p:cNvSpPr/>
                      <p:nvPr/>
                    </p:nvSpPr>
                    <p:spPr>
                      <a:xfrm>
                        <a:off x="2639752" y="923105"/>
                        <a:ext cx="5512373" cy="1291764"/>
                      </a:xfrm>
                      <a:custGeom>
                        <a:avLst/>
                        <a:gdLst>
                          <a:gd name="connsiteX0" fmla="*/ 241201 w 5421260"/>
                          <a:gd name="connsiteY0" fmla="*/ 988554 h 1454751"/>
                          <a:gd name="connsiteX1" fmla="*/ 149761 w 5421260"/>
                          <a:gd name="connsiteY1" fmla="*/ 1079994 h 1454751"/>
                          <a:gd name="connsiteX2" fmla="*/ 241201 w 5421260"/>
                          <a:gd name="connsiteY2" fmla="*/ 1171434 h 1454751"/>
                          <a:gd name="connsiteX3" fmla="*/ 332641 w 5421260"/>
                          <a:gd name="connsiteY3" fmla="*/ 1079994 h 1454751"/>
                          <a:gd name="connsiteX4" fmla="*/ 241201 w 5421260"/>
                          <a:gd name="connsiteY4" fmla="*/ 988554 h 1454751"/>
                          <a:gd name="connsiteX5" fmla="*/ 250166 w 5421260"/>
                          <a:gd name="connsiteY5" fmla="*/ 284824 h 1454751"/>
                          <a:gd name="connsiteX6" fmla="*/ 158726 w 5421260"/>
                          <a:gd name="connsiteY6" fmla="*/ 376264 h 1454751"/>
                          <a:gd name="connsiteX7" fmla="*/ 250166 w 5421260"/>
                          <a:gd name="connsiteY7" fmla="*/ 467704 h 1454751"/>
                          <a:gd name="connsiteX8" fmla="*/ 341606 w 5421260"/>
                          <a:gd name="connsiteY8" fmla="*/ 376264 h 1454751"/>
                          <a:gd name="connsiteX9" fmla="*/ 250166 w 5421260"/>
                          <a:gd name="connsiteY9" fmla="*/ 284824 h 1454751"/>
                          <a:gd name="connsiteX10" fmla="*/ 0 w 5421260"/>
                          <a:gd name="connsiteY10" fmla="*/ 0 h 1454751"/>
                          <a:gd name="connsiteX11" fmla="*/ 5421260 w 5421260"/>
                          <a:gd name="connsiteY11" fmla="*/ 0 h 1454751"/>
                          <a:gd name="connsiteX12" fmla="*/ 5421260 w 5421260"/>
                          <a:gd name="connsiteY12" fmla="*/ 1454751 h 1454751"/>
                          <a:gd name="connsiteX13" fmla="*/ 0 w 5421260"/>
                          <a:gd name="connsiteY13" fmla="*/ 1454751 h 145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1260" h="1454751">
                            <a:moveTo>
                              <a:pt x="241201" y="988554"/>
                            </a:moveTo>
                            <a:cubicBezTo>
                              <a:pt x="190700" y="988554"/>
                              <a:pt x="149761" y="1029493"/>
                              <a:pt x="149761" y="1079994"/>
                            </a:cubicBezTo>
                            <a:cubicBezTo>
                              <a:pt x="149761" y="1130495"/>
                              <a:pt x="190700" y="1171434"/>
                              <a:pt x="241201" y="1171434"/>
                            </a:cubicBezTo>
                            <a:cubicBezTo>
                              <a:pt x="291702" y="1171434"/>
                              <a:pt x="332641" y="1130495"/>
                              <a:pt x="332641" y="1079994"/>
                            </a:cubicBezTo>
                            <a:cubicBezTo>
                              <a:pt x="332641" y="1029493"/>
                              <a:pt x="291702" y="988554"/>
                              <a:pt x="241201" y="988554"/>
                            </a:cubicBezTo>
                            <a:close/>
                            <a:moveTo>
                              <a:pt x="250166" y="284824"/>
                            </a:moveTo>
                            <a:cubicBezTo>
                              <a:pt x="199665" y="284824"/>
                              <a:pt x="158726" y="325763"/>
                              <a:pt x="158726" y="376264"/>
                            </a:cubicBezTo>
                            <a:cubicBezTo>
                              <a:pt x="158726" y="426765"/>
                              <a:pt x="199665" y="467704"/>
                              <a:pt x="250166" y="467704"/>
                            </a:cubicBezTo>
                            <a:cubicBezTo>
                              <a:pt x="300667" y="467704"/>
                              <a:pt x="341606" y="426765"/>
                              <a:pt x="341606" y="376264"/>
                            </a:cubicBezTo>
                            <a:cubicBezTo>
                              <a:pt x="341606" y="325763"/>
                              <a:pt x="300667" y="284824"/>
                              <a:pt x="250166" y="284824"/>
                            </a:cubicBezTo>
                            <a:close/>
                            <a:moveTo>
                              <a:pt x="0" y="0"/>
                            </a:moveTo>
                            <a:lnTo>
                              <a:pt x="5421260" y="0"/>
                            </a:lnTo>
                            <a:lnTo>
                              <a:pt x="5421260" y="1454751"/>
                            </a:lnTo>
                            <a:lnTo>
                              <a:pt x="0" y="1454751"/>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sp>
                    <p:nvSpPr>
                      <p:cNvPr id="167" name="Freeform 166"/>
                      <p:cNvSpPr/>
                      <p:nvPr/>
                    </p:nvSpPr>
                    <p:spPr>
                      <a:xfrm>
                        <a:off x="991875" y="924335"/>
                        <a:ext cx="1565805" cy="1289304"/>
                      </a:xfrm>
                      <a:custGeom>
                        <a:avLst/>
                        <a:gdLst>
                          <a:gd name="connsiteX0" fmla="*/ 1532087 w 1763369"/>
                          <a:gd name="connsiteY0" fmla="*/ 969530 h 1437234"/>
                          <a:gd name="connsiteX1" fmla="*/ 1440647 w 1763369"/>
                          <a:gd name="connsiteY1" fmla="*/ 1060970 h 1437234"/>
                          <a:gd name="connsiteX2" fmla="*/ 1532087 w 1763369"/>
                          <a:gd name="connsiteY2" fmla="*/ 1152410 h 1437234"/>
                          <a:gd name="connsiteX3" fmla="*/ 1623527 w 1763369"/>
                          <a:gd name="connsiteY3" fmla="*/ 1060970 h 1437234"/>
                          <a:gd name="connsiteX4" fmla="*/ 1532087 w 1763369"/>
                          <a:gd name="connsiteY4" fmla="*/ 969530 h 1437234"/>
                          <a:gd name="connsiteX5" fmla="*/ 1541052 w 1763369"/>
                          <a:gd name="connsiteY5" fmla="*/ 265800 h 1437234"/>
                          <a:gd name="connsiteX6" fmla="*/ 1449612 w 1763369"/>
                          <a:gd name="connsiteY6" fmla="*/ 357240 h 1437234"/>
                          <a:gd name="connsiteX7" fmla="*/ 1541052 w 1763369"/>
                          <a:gd name="connsiteY7" fmla="*/ 448680 h 1437234"/>
                          <a:gd name="connsiteX8" fmla="*/ 1632492 w 1763369"/>
                          <a:gd name="connsiteY8" fmla="*/ 357240 h 1437234"/>
                          <a:gd name="connsiteX9" fmla="*/ 1541052 w 1763369"/>
                          <a:gd name="connsiteY9" fmla="*/ 265800 h 1437234"/>
                          <a:gd name="connsiteX10" fmla="*/ 480921 w 1763369"/>
                          <a:gd name="connsiteY10" fmla="*/ 0 h 1437234"/>
                          <a:gd name="connsiteX11" fmla="*/ 1763369 w 1763369"/>
                          <a:gd name="connsiteY11" fmla="*/ 0 h 1437234"/>
                          <a:gd name="connsiteX12" fmla="*/ 1763369 w 1763369"/>
                          <a:gd name="connsiteY12" fmla="*/ 1437234 h 1437234"/>
                          <a:gd name="connsiteX13" fmla="*/ 480921 w 1763369"/>
                          <a:gd name="connsiteY13" fmla="*/ 1437234 h 1437234"/>
                          <a:gd name="connsiteX14" fmla="*/ 0 w 1763369"/>
                          <a:gd name="connsiteY14" fmla="*/ 759681 h 143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63369" h="1437234">
                            <a:moveTo>
                              <a:pt x="1532087" y="969530"/>
                            </a:moveTo>
                            <a:cubicBezTo>
                              <a:pt x="1481586" y="969530"/>
                              <a:pt x="1440647" y="1010469"/>
                              <a:pt x="1440647" y="1060970"/>
                            </a:cubicBezTo>
                            <a:cubicBezTo>
                              <a:pt x="1440647" y="1111471"/>
                              <a:pt x="1481586" y="1152410"/>
                              <a:pt x="1532087" y="1152410"/>
                            </a:cubicBezTo>
                            <a:cubicBezTo>
                              <a:pt x="1582588" y="1152410"/>
                              <a:pt x="1623527" y="1111471"/>
                              <a:pt x="1623527" y="1060970"/>
                            </a:cubicBezTo>
                            <a:cubicBezTo>
                              <a:pt x="1623527" y="1010469"/>
                              <a:pt x="1582588" y="969530"/>
                              <a:pt x="1532087" y="969530"/>
                            </a:cubicBezTo>
                            <a:close/>
                            <a:moveTo>
                              <a:pt x="1541052" y="265800"/>
                            </a:moveTo>
                            <a:cubicBezTo>
                              <a:pt x="1490551" y="265800"/>
                              <a:pt x="1449612" y="306739"/>
                              <a:pt x="1449612" y="357240"/>
                            </a:cubicBezTo>
                            <a:cubicBezTo>
                              <a:pt x="1449612" y="407741"/>
                              <a:pt x="1490551" y="448680"/>
                              <a:pt x="1541052" y="448680"/>
                            </a:cubicBezTo>
                            <a:cubicBezTo>
                              <a:pt x="1591553" y="448680"/>
                              <a:pt x="1632492" y="407741"/>
                              <a:pt x="1632492" y="357240"/>
                            </a:cubicBezTo>
                            <a:cubicBezTo>
                              <a:pt x="1632492" y="306739"/>
                              <a:pt x="1591553" y="265800"/>
                              <a:pt x="1541052" y="265800"/>
                            </a:cubicBezTo>
                            <a:close/>
                            <a:moveTo>
                              <a:pt x="480921" y="0"/>
                            </a:moveTo>
                            <a:lnTo>
                              <a:pt x="1763369" y="0"/>
                            </a:lnTo>
                            <a:lnTo>
                              <a:pt x="1763369" y="1437234"/>
                            </a:lnTo>
                            <a:lnTo>
                              <a:pt x="480921" y="1437234"/>
                            </a:lnTo>
                            <a:lnTo>
                              <a:pt x="0" y="759681"/>
                            </a:lnTo>
                            <a:close/>
                          </a:path>
                        </a:pathLst>
                      </a:custGeom>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endParaRPr lang="en-US" sz="1600" dirty="0">
                          <a:latin typeface="Arial" panose="020B0604020202020204" pitchFamily="34" charset="0"/>
                          <a:cs typeface="Arial" panose="020B0604020202020204" pitchFamily="34" charset="0"/>
                        </a:endParaRPr>
                      </a:p>
                    </p:txBody>
                  </p:sp>
                  <p:grpSp>
                    <p:nvGrpSpPr>
                      <p:cNvPr id="168" name="Group 167"/>
                      <p:cNvGrpSpPr/>
                      <p:nvPr/>
                    </p:nvGrpSpPr>
                    <p:grpSpPr>
                      <a:xfrm>
                        <a:off x="2325357" y="1208601"/>
                        <a:ext cx="564897" cy="717278"/>
                        <a:chOff x="2620748" y="1239667"/>
                        <a:chExt cx="636173" cy="807780"/>
                      </a:xfrm>
                    </p:grpSpPr>
                    <p:sp>
                      <p:nvSpPr>
                        <p:cNvPr id="169" name="Rounded Rectangle 168"/>
                        <p:cNvSpPr/>
                        <p:nvPr/>
                      </p:nvSpPr>
                      <p:spPr>
                        <a:xfrm rot="16200000" flipV="1">
                          <a:off x="2889755" y="970662"/>
                          <a:ext cx="98162" cy="636171"/>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170" name="Rounded Rectangle 169"/>
                        <p:cNvSpPr/>
                        <p:nvPr/>
                      </p:nvSpPr>
                      <p:spPr>
                        <a:xfrm rot="16200000" flipV="1">
                          <a:off x="2889753" y="1680280"/>
                          <a:ext cx="98162" cy="636171"/>
                        </a:xfrm>
                        <a:prstGeom prst="roundRect">
                          <a:avLst>
                            <a:gd name="adj" fmla="val 50000"/>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grpSp>
                  <p:nvGrpSpPr>
                    <p:cNvPr id="548" name="Group 547"/>
                    <p:cNvGrpSpPr/>
                    <p:nvPr/>
                  </p:nvGrpSpPr>
                  <p:grpSpPr>
                    <a:xfrm>
                      <a:off x="7918347" y="2017323"/>
                      <a:ext cx="355860" cy="427723"/>
                      <a:chOff x="2713038" y="3784601"/>
                      <a:chExt cx="735013" cy="874713"/>
                    </a:xfrm>
                    <a:solidFill>
                      <a:schemeClr val="bg1"/>
                    </a:solidFill>
                    <a:effectLst/>
                  </p:grpSpPr>
                  <p:sp>
                    <p:nvSpPr>
                      <p:cNvPr id="554" name="Rectangle 2682"/>
                      <p:cNvSpPr>
                        <a:spLocks noChangeArrowheads="1"/>
                      </p:cNvSpPr>
                      <p:nvPr/>
                    </p:nvSpPr>
                    <p:spPr bwMode="auto">
                      <a:xfrm>
                        <a:off x="2760663" y="4224339"/>
                        <a:ext cx="3175"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55" name="Freeform 2683"/>
                      <p:cNvSpPr>
                        <a:spLocks/>
                      </p:cNvSpPr>
                      <p:nvPr/>
                    </p:nvSpPr>
                    <p:spPr bwMode="auto">
                      <a:xfrm>
                        <a:off x="2759076" y="4227514"/>
                        <a:ext cx="4763" cy="6350"/>
                      </a:xfrm>
                      <a:custGeom>
                        <a:avLst/>
                        <a:gdLst>
                          <a:gd name="T0" fmla="*/ 1 w 3"/>
                          <a:gd name="T1" fmla="*/ 0 h 4"/>
                          <a:gd name="T2" fmla="*/ 1 w 3"/>
                          <a:gd name="T3" fmla="*/ 0 h 4"/>
                          <a:gd name="T4" fmla="*/ 1 w 3"/>
                          <a:gd name="T5" fmla="*/ 1 h 4"/>
                          <a:gd name="T6" fmla="*/ 1 w 3"/>
                          <a:gd name="T7" fmla="*/ 1 h 4"/>
                          <a:gd name="T8" fmla="*/ 1 w 3"/>
                          <a:gd name="T9" fmla="*/ 3 h 4"/>
                          <a:gd name="T10" fmla="*/ 1 w 3"/>
                          <a:gd name="T11" fmla="*/ 3 h 4"/>
                          <a:gd name="T12" fmla="*/ 3 w 3"/>
                          <a:gd name="T13" fmla="*/ 3 h 4"/>
                          <a:gd name="T14" fmla="*/ 3 w 3"/>
                          <a:gd name="T15" fmla="*/ 3 h 4"/>
                          <a:gd name="T16" fmla="*/ 1 w 3"/>
                          <a:gd name="T17" fmla="*/ 4 h 4"/>
                          <a:gd name="T18" fmla="*/ 0 w 3"/>
                          <a:gd name="T19" fmla="*/ 3 h 4"/>
                          <a:gd name="T20" fmla="*/ 0 w 3"/>
                          <a:gd name="T21" fmla="*/ 3 h 4"/>
                          <a:gd name="T22" fmla="*/ 1 w 3"/>
                          <a:gd name="T23" fmla="*/ 3 h 4"/>
                          <a:gd name="T24" fmla="*/ 0 w 3"/>
                          <a:gd name="T25" fmla="*/ 1 h 4"/>
                          <a:gd name="T26" fmla="*/ 1 w 3"/>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4">
                            <a:moveTo>
                              <a:pt x="1" y="0"/>
                            </a:moveTo>
                            <a:lnTo>
                              <a:pt x="1" y="0"/>
                            </a:lnTo>
                            <a:lnTo>
                              <a:pt x="1" y="1"/>
                            </a:lnTo>
                            <a:lnTo>
                              <a:pt x="1" y="1"/>
                            </a:lnTo>
                            <a:lnTo>
                              <a:pt x="1" y="3"/>
                            </a:lnTo>
                            <a:lnTo>
                              <a:pt x="1" y="3"/>
                            </a:lnTo>
                            <a:lnTo>
                              <a:pt x="3" y="3"/>
                            </a:lnTo>
                            <a:lnTo>
                              <a:pt x="3" y="3"/>
                            </a:lnTo>
                            <a:lnTo>
                              <a:pt x="1" y="4"/>
                            </a:lnTo>
                            <a:lnTo>
                              <a:pt x="0" y="3"/>
                            </a:lnTo>
                            <a:lnTo>
                              <a:pt x="0" y="3"/>
                            </a:lnTo>
                            <a:lnTo>
                              <a:pt x="1" y="3"/>
                            </a:lnTo>
                            <a:lnTo>
                              <a:pt x="0" y="1"/>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56" name="Rectangle 2684"/>
                      <p:cNvSpPr>
                        <a:spLocks noChangeArrowheads="1"/>
                      </p:cNvSpPr>
                      <p:nvPr/>
                    </p:nvSpPr>
                    <p:spPr bwMode="auto">
                      <a:xfrm>
                        <a:off x="2836863" y="42830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57" name="Freeform 2685"/>
                      <p:cNvSpPr>
                        <a:spLocks/>
                      </p:cNvSpPr>
                      <p:nvPr/>
                    </p:nvSpPr>
                    <p:spPr bwMode="auto">
                      <a:xfrm>
                        <a:off x="2765426" y="4241801"/>
                        <a:ext cx="3175" cy="1588"/>
                      </a:xfrm>
                      <a:custGeom>
                        <a:avLst/>
                        <a:gdLst>
                          <a:gd name="T0" fmla="*/ 0 w 2"/>
                          <a:gd name="T1" fmla="*/ 0 h 1"/>
                          <a:gd name="T2" fmla="*/ 2 w 2"/>
                          <a:gd name="T3" fmla="*/ 1 h 1"/>
                          <a:gd name="T4" fmla="*/ 0 w 2"/>
                          <a:gd name="T5" fmla="*/ 1 h 1"/>
                          <a:gd name="T6" fmla="*/ 0 w 2"/>
                          <a:gd name="T7" fmla="*/ 0 h 1"/>
                        </a:gdLst>
                        <a:ahLst/>
                        <a:cxnLst>
                          <a:cxn ang="0">
                            <a:pos x="T0" y="T1"/>
                          </a:cxn>
                          <a:cxn ang="0">
                            <a:pos x="T2" y="T3"/>
                          </a:cxn>
                          <a:cxn ang="0">
                            <a:pos x="T4" y="T5"/>
                          </a:cxn>
                          <a:cxn ang="0">
                            <a:pos x="T6" y="T7"/>
                          </a:cxn>
                        </a:cxnLst>
                        <a:rect l="0" t="0" r="r" b="b"/>
                        <a:pathLst>
                          <a:path w="2" h="1">
                            <a:moveTo>
                              <a:pt x="0" y="0"/>
                            </a:moveTo>
                            <a:lnTo>
                              <a:pt x="2" y="1"/>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58" name="Freeform 2686"/>
                      <p:cNvSpPr>
                        <a:spLocks/>
                      </p:cNvSpPr>
                      <p:nvPr/>
                    </p:nvSpPr>
                    <p:spPr bwMode="auto">
                      <a:xfrm>
                        <a:off x="2806701" y="4283076"/>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59" name="Freeform 2687"/>
                      <p:cNvSpPr>
                        <a:spLocks/>
                      </p:cNvSpPr>
                      <p:nvPr/>
                    </p:nvSpPr>
                    <p:spPr bwMode="auto">
                      <a:xfrm>
                        <a:off x="2786063" y="4275139"/>
                        <a:ext cx="1588" cy="3175"/>
                      </a:xfrm>
                      <a:custGeom>
                        <a:avLst/>
                        <a:gdLst>
                          <a:gd name="T0" fmla="*/ 1 w 1"/>
                          <a:gd name="T1" fmla="*/ 0 h 2"/>
                          <a:gd name="T2" fmla="*/ 0 w 1"/>
                          <a:gd name="T3" fmla="*/ 2 h 2"/>
                          <a:gd name="T4" fmla="*/ 0 w 1"/>
                          <a:gd name="T5" fmla="*/ 2 h 2"/>
                          <a:gd name="T6" fmla="*/ 0 w 1"/>
                          <a:gd name="T7" fmla="*/ 0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2"/>
                            </a:lnTo>
                            <a:lnTo>
                              <a:pt x="0" y="2"/>
                            </a:lnTo>
                            <a:lnTo>
                              <a:pt x="0"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0" name="Rectangle 2688"/>
                      <p:cNvSpPr>
                        <a:spLocks noChangeArrowheads="1"/>
                      </p:cNvSpPr>
                      <p:nvPr/>
                    </p:nvSpPr>
                    <p:spPr bwMode="auto">
                      <a:xfrm>
                        <a:off x="2755901" y="4224339"/>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1" name="Rectangle 2689"/>
                      <p:cNvSpPr>
                        <a:spLocks noChangeArrowheads="1"/>
                      </p:cNvSpPr>
                      <p:nvPr/>
                    </p:nvSpPr>
                    <p:spPr bwMode="auto">
                      <a:xfrm>
                        <a:off x="2928938" y="42878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2" name="Freeform 2690"/>
                      <p:cNvSpPr>
                        <a:spLocks/>
                      </p:cNvSpPr>
                      <p:nvPr/>
                    </p:nvSpPr>
                    <p:spPr bwMode="auto">
                      <a:xfrm>
                        <a:off x="3049588" y="4197351"/>
                        <a:ext cx="4763" cy="3175"/>
                      </a:xfrm>
                      <a:custGeom>
                        <a:avLst/>
                        <a:gdLst>
                          <a:gd name="T0" fmla="*/ 0 w 3"/>
                          <a:gd name="T1" fmla="*/ 0 h 2"/>
                          <a:gd name="T2" fmla="*/ 2 w 3"/>
                          <a:gd name="T3" fmla="*/ 0 h 2"/>
                          <a:gd name="T4" fmla="*/ 2 w 3"/>
                          <a:gd name="T5" fmla="*/ 2 h 2"/>
                          <a:gd name="T6" fmla="*/ 3 w 3"/>
                          <a:gd name="T7" fmla="*/ 0 h 2"/>
                          <a:gd name="T8" fmla="*/ 2 w 3"/>
                          <a:gd name="T9" fmla="*/ 2 h 2"/>
                          <a:gd name="T10" fmla="*/ 2 w 3"/>
                          <a:gd name="T11" fmla="*/ 2 h 2"/>
                          <a:gd name="T12" fmla="*/ 0 w 3"/>
                          <a:gd name="T13" fmla="*/ 2 h 2"/>
                          <a:gd name="T14" fmla="*/ 0 w 3"/>
                          <a:gd name="T15" fmla="*/ 2 h 2"/>
                          <a:gd name="T16" fmla="*/ 0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0" y="0"/>
                            </a:moveTo>
                            <a:lnTo>
                              <a:pt x="2" y="0"/>
                            </a:lnTo>
                            <a:lnTo>
                              <a:pt x="2" y="2"/>
                            </a:lnTo>
                            <a:lnTo>
                              <a:pt x="3" y="0"/>
                            </a:lnTo>
                            <a:lnTo>
                              <a:pt x="2" y="2"/>
                            </a:lnTo>
                            <a:lnTo>
                              <a:pt x="2" y="2"/>
                            </a:lnTo>
                            <a:lnTo>
                              <a:pt x="0" y="2"/>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3" name="Rectangle 2691"/>
                      <p:cNvSpPr>
                        <a:spLocks noChangeArrowheads="1"/>
                      </p:cNvSpPr>
                      <p:nvPr/>
                    </p:nvSpPr>
                    <p:spPr bwMode="auto">
                      <a:xfrm>
                        <a:off x="3049588" y="42005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4" name="Freeform 2692"/>
                      <p:cNvSpPr>
                        <a:spLocks/>
                      </p:cNvSpPr>
                      <p:nvPr/>
                    </p:nvSpPr>
                    <p:spPr bwMode="auto">
                      <a:xfrm>
                        <a:off x="2989263" y="4284664"/>
                        <a:ext cx="3175" cy="0"/>
                      </a:xfrm>
                      <a:custGeom>
                        <a:avLst/>
                        <a:gdLst>
                          <a:gd name="T0" fmla="*/ 2 w 2"/>
                          <a:gd name="T1" fmla="*/ 2 w 2"/>
                          <a:gd name="T2" fmla="*/ 2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2" y="0"/>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5" name="Rectangle 2693"/>
                      <p:cNvSpPr>
                        <a:spLocks noChangeArrowheads="1"/>
                      </p:cNvSpPr>
                      <p:nvPr/>
                    </p:nvSpPr>
                    <p:spPr bwMode="auto">
                      <a:xfrm>
                        <a:off x="3008313" y="42830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6" name="Freeform 2694"/>
                      <p:cNvSpPr>
                        <a:spLocks/>
                      </p:cNvSpPr>
                      <p:nvPr/>
                    </p:nvSpPr>
                    <p:spPr bwMode="auto">
                      <a:xfrm>
                        <a:off x="2806701" y="4175126"/>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7" name="Rectangle 2695"/>
                      <p:cNvSpPr>
                        <a:spLocks noChangeArrowheads="1"/>
                      </p:cNvSpPr>
                      <p:nvPr/>
                    </p:nvSpPr>
                    <p:spPr bwMode="auto">
                      <a:xfrm>
                        <a:off x="2765426" y="42433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8" name="Rectangle 2696"/>
                      <p:cNvSpPr>
                        <a:spLocks noChangeArrowheads="1"/>
                      </p:cNvSpPr>
                      <p:nvPr/>
                    </p:nvSpPr>
                    <p:spPr bwMode="auto">
                      <a:xfrm>
                        <a:off x="3001963" y="42703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0" name="Rectangle 2698"/>
                      <p:cNvSpPr>
                        <a:spLocks noChangeArrowheads="1"/>
                      </p:cNvSpPr>
                      <p:nvPr/>
                    </p:nvSpPr>
                    <p:spPr bwMode="auto">
                      <a:xfrm>
                        <a:off x="2843213" y="41656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1" name="Rectangle 2699"/>
                      <p:cNvSpPr>
                        <a:spLocks noChangeArrowheads="1"/>
                      </p:cNvSpPr>
                      <p:nvPr/>
                    </p:nvSpPr>
                    <p:spPr bwMode="auto">
                      <a:xfrm>
                        <a:off x="2833688" y="4279901"/>
                        <a:ext cx="1588"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2" name="Rectangle 2700"/>
                      <p:cNvSpPr>
                        <a:spLocks noChangeArrowheads="1"/>
                      </p:cNvSpPr>
                      <p:nvPr/>
                    </p:nvSpPr>
                    <p:spPr bwMode="auto">
                      <a:xfrm>
                        <a:off x="2930526" y="41783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3" name="Rectangle 2701"/>
                      <p:cNvSpPr>
                        <a:spLocks noChangeArrowheads="1"/>
                      </p:cNvSpPr>
                      <p:nvPr/>
                    </p:nvSpPr>
                    <p:spPr bwMode="auto">
                      <a:xfrm>
                        <a:off x="2786063" y="4265614"/>
                        <a:ext cx="1588"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4" name="Rectangle 2702"/>
                      <p:cNvSpPr>
                        <a:spLocks noChangeArrowheads="1"/>
                      </p:cNvSpPr>
                      <p:nvPr/>
                    </p:nvSpPr>
                    <p:spPr bwMode="auto">
                      <a:xfrm>
                        <a:off x="2938463" y="42735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5" name="Freeform 2703"/>
                      <p:cNvSpPr>
                        <a:spLocks/>
                      </p:cNvSpPr>
                      <p:nvPr/>
                    </p:nvSpPr>
                    <p:spPr bwMode="auto">
                      <a:xfrm>
                        <a:off x="2892426" y="4275139"/>
                        <a:ext cx="1588"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lnTo>
                              <a:pt x="1"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6" name="Rectangle 2704"/>
                      <p:cNvSpPr>
                        <a:spLocks noChangeArrowheads="1"/>
                      </p:cNvSpPr>
                      <p:nvPr/>
                    </p:nvSpPr>
                    <p:spPr bwMode="auto">
                      <a:xfrm>
                        <a:off x="2992438" y="42703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7" name="Freeform 2705"/>
                      <p:cNvSpPr>
                        <a:spLocks/>
                      </p:cNvSpPr>
                      <p:nvPr/>
                    </p:nvSpPr>
                    <p:spPr bwMode="auto">
                      <a:xfrm>
                        <a:off x="2763838" y="4233864"/>
                        <a:ext cx="1588" cy="3175"/>
                      </a:xfrm>
                      <a:custGeom>
                        <a:avLst/>
                        <a:gdLst>
                          <a:gd name="T0" fmla="*/ 1 w 1"/>
                          <a:gd name="T1" fmla="*/ 0 h 2"/>
                          <a:gd name="T2" fmla="*/ 1 w 1"/>
                          <a:gd name="T3" fmla="*/ 2 h 2"/>
                          <a:gd name="T4" fmla="*/ 0 w 1"/>
                          <a:gd name="T5" fmla="*/ 0 h 2"/>
                          <a:gd name="T6" fmla="*/ 1 w 1"/>
                          <a:gd name="T7" fmla="*/ 0 h 2"/>
                        </a:gdLst>
                        <a:ahLst/>
                        <a:cxnLst>
                          <a:cxn ang="0">
                            <a:pos x="T0" y="T1"/>
                          </a:cxn>
                          <a:cxn ang="0">
                            <a:pos x="T2" y="T3"/>
                          </a:cxn>
                          <a:cxn ang="0">
                            <a:pos x="T4" y="T5"/>
                          </a:cxn>
                          <a:cxn ang="0">
                            <a:pos x="T6" y="T7"/>
                          </a:cxn>
                        </a:cxnLst>
                        <a:rect l="0" t="0" r="r" b="b"/>
                        <a:pathLst>
                          <a:path w="1" h="2">
                            <a:moveTo>
                              <a:pt x="1" y="0"/>
                            </a:moveTo>
                            <a:lnTo>
                              <a:pt x="1" y="2"/>
                            </a:lnTo>
                            <a:lnTo>
                              <a:pt x="0"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8" name="Rectangle 2706"/>
                      <p:cNvSpPr>
                        <a:spLocks noChangeArrowheads="1"/>
                      </p:cNvSpPr>
                      <p:nvPr/>
                    </p:nvSpPr>
                    <p:spPr bwMode="auto">
                      <a:xfrm>
                        <a:off x="2763838" y="423386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79" name="Freeform 2707"/>
                      <p:cNvSpPr>
                        <a:spLocks/>
                      </p:cNvSpPr>
                      <p:nvPr/>
                    </p:nvSpPr>
                    <p:spPr bwMode="auto">
                      <a:xfrm>
                        <a:off x="2768601" y="4246564"/>
                        <a:ext cx="1588" cy="4763"/>
                      </a:xfrm>
                      <a:custGeom>
                        <a:avLst/>
                        <a:gdLst>
                          <a:gd name="T0" fmla="*/ 0 w 1"/>
                          <a:gd name="T1" fmla="*/ 0 h 3"/>
                          <a:gd name="T2" fmla="*/ 1 w 1"/>
                          <a:gd name="T3" fmla="*/ 1 h 3"/>
                          <a:gd name="T4" fmla="*/ 1 w 1"/>
                          <a:gd name="T5" fmla="*/ 3 h 3"/>
                          <a:gd name="T6" fmla="*/ 0 w 1"/>
                          <a:gd name="T7" fmla="*/ 1 h 3"/>
                          <a:gd name="T8" fmla="*/ 0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lnTo>
                              <a:pt x="1" y="1"/>
                            </a:lnTo>
                            <a:lnTo>
                              <a:pt x="1" y="3"/>
                            </a:lnTo>
                            <a:lnTo>
                              <a:pt x="0" y="1"/>
                            </a:lnTo>
                            <a:lnTo>
                              <a:pt x="0" y="1"/>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0" name="Freeform 2708"/>
                      <p:cNvSpPr>
                        <a:spLocks/>
                      </p:cNvSpPr>
                      <p:nvPr/>
                    </p:nvSpPr>
                    <p:spPr bwMode="auto">
                      <a:xfrm>
                        <a:off x="2770188" y="4265614"/>
                        <a:ext cx="3175" cy="3175"/>
                      </a:xfrm>
                      <a:custGeom>
                        <a:avLst/>
                        <a:gdLst>
                          <a:gd name="T0" fmla="*/ 2 w 2"/>
                          <a:gd name="T1" fmla="*/ 0 h 2"/>
                          <a:gd name="T2" fmla="*/ 2 w 2"/>
                          <a:gd name="T3" fmla="*/ 2 h 2"/>
                          <a:gd name="T4" fmla="*/ 2 w 2"/>
                          <a:gd name="T5" fmla="*/ 0 h 2"/>
                          <a:gd name="T6" fmla="*/ 2 w 2"/>
                          <a:gd name="T7" fmla="*/ 0 h 2"/>
                          <a:gd name="T8" fmla="*/ 0 w 2"/>
                          <a:gd name="T9" fmla="*/ 2 h 2"/>
                          <a:gd name="T10" fmla="*/ 0 w 2"/>
                          <a:gd name="T11" fmla="*/ 2 h 2"/>
                          <a:gd name="T12" fmla="*/ 0 w 2"/>
                          <a:gd name="T13" fmla="*/ 0 h 2"/>
                          <a:gd name="T14" fmla="*/ 0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lnTo>
                              <a:pt x="2" y="2"/>
                            </a:lnTo>
                            <a:lnTo>
                              <a:pt x="2" y="0"/>
                            </a:lnTo>
                            <a:lnTo>
                              <a:pt x="2" y="0"/>
                            </a:lnTo>
                            <a:lnTo>
                              <a:pt x="0" y="2"/>
                            </a:lnTo>
                            <a:lnTo>
                              <a:pt x="0" y="2"/>
                            </a:lnTo>
                            <a:lnTo>
                              <a:pt x="0" y="0"/>
                            </a:lnTo>
                            <a:lnTo>
                              <a:pt x="0"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1" name="Freeform 2709"/>
                      <p:cNvSpPr>
                        <a:spLocks/>
                      </p:cNvSpPr>
                      <p:nvPr/>
                    </p:nvSpPr>
                    <p:spPr bwMode="auto">
                      <a:xfrm>
                        <a:off x="2781301" y="4275139"/>
                        <a:ext cx="1588"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1" y="0"/>
                            </a:lnTo>
                            <a:lnTo>
                              <a:pt x="1" y="0"/>
                            </a:lnTo>
                            <a:lnTo>
                              <a:pt x="1"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2" name="Rectangle 2710"/>
                      <p:cNvSpPr>
                        <a:spLocks noChangeArrowheads="1"/>
                      </p:cNvSpPr>
                      <p:nvPr/>
                    </p:nvSpPr>
                    <p:spPr bwMode="auto">
                      <a:xfrm>
                        <a:off x="2857501" y="42830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3" name="Freeform 2711"/>
                      <p:cNvSpPr>
                        <a:spLocks/>
                      </p:cNvSpPr>
                      <p:nvPr/>
                    </p:nvSpPr>
                    <p:spPr bwMode="auto">
                      <a:xfrm>
                        <a:off x="2870201" y="4273551"/>
                        <a:ext cx="3175" cy="1588"/>
                      </a:xfrm>
                      <a:custGeom>
                        <a:avLst/>
                        <a:gdLst>
                          <a:gd name="T0" fmla="*/ 0 w 2"/>
                          <a:gd name="T1" fmla="*/ 0 h 1"/>
                          <a:gd name="T2" fmla="*/ 2 w 2"/>
                          <a:gd name="T3" fmla="*/ 1 h 1"/>
                          <a:gd name="T4" fmla="*/ 0 w 2"/>
                          <a:gd name="T5" fmla="*/ 1 h 1"/>
                          <a:gd name="T6" fmla="*/ 0 w 2"/>
                          <a:gd name="T7" fmla="*/ 0 h 1"/>
                        </a:gdLst>
                        <a:ahLst/>
                        <a:cxnLst>
                          <a:cxn ang="0">
                            <a:pos x="T0" y="T1"/>
                          </a:cxn>
                          <a:cxn ang="0">
                            <a:pos x="T2" y="T3"/>
                          </a:cxn>
                          <a:cxn ang="0">
                            <a:pos x="T4" y="T5"/>
                          </a:cxn>
                          <a:cxn ang="0">
                            <a:pos x="T6" y="T7"/>
                          </a:cxn>
                        </a:cxnLst>
                        <a:rect l="0" t="0" r="r" b="b"/>
                        <a:pathLst>
                          <a:path w="2" h="1">
                            <a:moveTo>
                              <a:pt x="0" y="0"/>
                            </a:moveTo>
                            <a:lnTo>
                              <a:pt x="2" y="1"/>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4" name="Freeform 2712"/>
                      <p:cNvSpPr>
                        <a:spLocks/>
                      </p:cNvSpPr>
                      <p:nvPr/>
                    </p:nvSpPr>
                    <p:spPr bwMode="auto">
                      <a:xfrm>
                        <a:off x="2879726" y="4284664"/>
                        <a:ext cx="3175" cy="3175"/>
                      </a:xfrm>
                      <a:custGeom>
                        <a:avLst/>
                        <a:gdLst>
                          <a:gd name="T0" fmla="*/ 2 w 2"/>
                          <a:gd name="T1" fmla="*/ 0 h 2"/>
                          <a:gd name="T2" fmla="*/ 0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5" name="Freeform 2713"/>
                      <p:cNvSpPr>
                        <a:spLocks/>
                      </p:cNvSpPr>
                      <p:nvPr/>
                    </p:nvSpPr>
                    <p:spPr bwMode="auto">
                      <a:xfrm>
                        <a:off x="3003551" y="4283076"/>
                        <a:ext cx="3175" cy="1588"/>
                      </a:xfrm>
                      <a:custGeom>
                        <a:avLst/>
                        <a:gdLst>
                          <a:gd name="T0" fmla="*/ 2 w 2"/>
                          <a:gd name="T1" fmla="*/ 0 h 1"/>
                          <a:gd name="T2" fmla="*/ 2 w 2"/>
                          <a:gd name="T3" fmla="*/ 1 h 1"/>
                          <a:gd name="T4" fmla="*/ 2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1"/>
                            </a:lnTo>
                            <a:lnTo>
                              <a:pt x="2" y="1"/>
                            </a:lnTo>
                            <a:lnTo>
                              <a:pt x="0" y="1"/>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6" name="Freeform 2714"/>
                      <p:cNvSpPr>
                        <a:spLocks/>
                      </p:cNvSpPr>
                      <p:nvPr/>
                    </p:nvSpPr>
                    <p:spPr bwMode="auto">
                      <a:xfrm>
                        <a:off x="3052763" y="4246564"/>
                        <a:ext cx="0" cy="4763"/>
                      </a:xfrm>
                      <a:custGeom>
                        <a:avLst/>
                        <a:gdLst>
                          <a:gd name="T0" fmla="*/ 0 h 3"/>
                          <a:gd name="T1" fmla="*/ 1 h 3"/>
                          <a:gd name="T2" fmla="*/ 3 h 3"/>
                          <a:gd name="T3" fmla="*/ 1 h 3"/>
                          <a:gd name="T4" fmla="*/ 0 h 3"/>
                        </a:gdLst>
                        <a:ahLst/>
                        <a:cxnLst>
                          <a:cxn ang="0">
                            <a:pos x="0" y="T0"/>
                          </a:cxn>
                          <a:cxn ang="0">
                            <a:pos x="0" y="T1"/>
                          </a:cxn>
                          <a:cxn ang="0">
                            <a:pos x="0" y="T2"/>
                          </a:cxn>
                          <a:cxn ang="0">
                            <a:pos x="0" y="T3"/>
                          </a:cxn>
                          <a:cxn ang="0">
                            <a:pos x="0" y="T4"/>
                          </a:cxn>
                        </a:cxnLst>
                        <a:rect l="0" t="0" r="r" b="b"/>
                        <a:pathLst>
                          <a:path h="3">
                            <a:moveTo>
                              <a:pt x="0" y="0"/>
                            </a:moveTo>
                            <a:lnTo>
                              <a:pt x="0" y="1"/>
                            </a:lnTo>
                            <a:lnTo>
                              <a:pt x="0" y="3"/>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7" name="Rectangle 2715"/>
                      <p:cNvSpPr>
                        <a:spLocks noChangeArrowheads="1"/>
                      </p:cNvSpPr>
                      <p:nvPr/>
                    </p:nvSpPr>
                    <p:spPr bwMode="auto">
                      <a:xfrm>
                        <a:off x="2946401" y="4160839"/>
                        <a:ext cx="1588"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9" name="Freeform 2717"/>
                      <p:cNvSpPr>
                        <a:spLocks/>
                      </p:cNvSpPr>
                      <p:nvPr/>
                    </p:nvSpPr>
                    <p:spPr bwMode="auto">
                      <a:xfrm>
                        <a:off x="2717801" y="4357689"/>
                        <a:ext cx="1588" cy="3175"/>
                      </a:xfrm>
                      <a:custGeom>
                        <a:avLst/>
                        <a:gdLst>
                          <a:gd name="T0" fmla="*/ 0 w 1"/>
                          <a:gd name="T1" fmla="*/ 0 h 2"/>
                          <a:gd name="T2" fmla="*/ 0 w 1"/>
                          <a:gd name="T3" fmla="*/ 0 h 2"/>
                          <a:gd name="T4" fmla="*/ 1 w 1"/>
                          <a:gd name="T5" fmla="*/ 2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1" y="2"/>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0" name="Freeform 2718"/>
                      <p:cNvSpPr>
                        <a:spLocks/>
                      </p:cNvSpPr>
                      <p:nvPr/>
                    </p:nvSpPr>
                    <p:spPr bwMode="auto">
                      <a:xfrm>
                        <a:off x="2714626" y="4360864"/>
                        <a:ext cx="4763" cy="7938"/>
                      </a:xfrm>
                      <a:custGeom>
                        <a:avLst/>
                        <a:gdLst>
                          <a:gd name="T0" fmla="*/ 0 w 3"/>
                          <a:gd name="T1" fmla="*/ 0 h 5"/>
                          <a:gd name="T2" fmla="*/ 2 w 3"/>
                          <a:gd name="T3" fmla="*/ 0 h 5"/>
                          <a:gd name="T4" fmla="*/ 2 w 3"/>
                          <a:gd name="T5" fmla="*/ 1 h 5"/>
                          <a:gd name="T6" fmla="*/ 0 w 3"/>
                          <a:gd name="T7" fmla="*/ 1 h 5"/>
                          <a:gd name="T8" fmla="*/ 0 w 3"/>
                          <a:gd name="T9" fmla="*/ 3 h 5"/>
                          <a:gd name="T10" fmla="*/ 2 w 3"/>
                          <a:gd name="T11" fmla="*/ 3 h 5"/>
                          <a:gd name="T12" fmla="*/ 2 w 3"/>
                          <a:gd name="T13" fmla="*/ 3 h 5"/>
                          <a:gd name="T14" fmla="*/ 3 w 3"/>
                          <a:gd name="T15" fmla="*/ 5 h 5"/>
                          <a:gd name="T16" fmla="*/ 2 w 3"/>
                          <a:gd name="T17" fmla="*/ 5 h 5"/>
                          <a:gd name="T18" fmla="*/ 0 w 3"/>
                          <a:gd name="T19" fmla="*/ 3 h 5"/>
                          <a:gd name="T20" fmla="*/ 0 w 3"/>
                          <a:gd name="T21" fmla="*/ 3 h 5"/>
                          <a:gd name="T22" fmla="*/ 0 w 3"/>
                          <a:gd name="T23" fmla="*/ 3 h 5"/>
                          <a:gd name="T24" fmla="*/ 0 w 3"/>
                          <a:gd name="T25" fmla="*/ 1 h 5"/>
                          <a:gd name="T26" fmla="*/ 0 w 3"/>
                          <a:gd name="T2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5">
                            <a:moveTo>
                              <a:pt x="0" y="0"/>
                            </a:moveTo>
                            <a:lnTo>
                              <a:pt x="2" y="0"/>
                            </a:lnTo>
                            <a:lnTo>
                              <a:pt x="2" y="1"/>
                            </a:lnTo>
                            <a:lnTo>
                              <a:pt x="0" y="1"/>
                            </a:lnTo>
                            <a:lnTo>
                              <a:pt x="0" y="3"/>
                            </a:lnTo>
                            <a:lnTo>
                              <a:pt x="2" y="3"/>
                            </a:lnTo>
                            <a:lnTo>
                              <a:pt x="2" y="3"/>
                            </a:lnTo>
                            <a:lnTo>
                              <a:pt x="3" y="5"/>
                            </a:lnTo>
                            <a:lnTo>
                              <a:pt x="2" y="5"/>
                            </a:lnTo>
                            <a:lnTo>
                              <a:pt x="0" y="3"/>
                            </a:lnTo>
                            <a:lnTo>
                              <a:pt x="0" y="3"/>
                            </a:lnTo>
                            <a:lnTo>
                              <a:pt x="0" y="3"/>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1" name="Rectangle 2719"/>
                      <p:cNvSpPr>
                        <a:spLocks noChangeArrowheads="1"/>
                      </p:cNvSpPr>
                      <p:nvPr/>
                    </p:nvSpPr>
                    <p:spPr bwMode="auto">
                      <a:xfrm>
                        <a:off x="2805113" y="44196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2" name="Freeform 2720"/>
                      <p:cNvSpPr>
                        <a:spLocks/>
                      </p:cNvSpPr>
                      <p:nvPr/>
                    </p:nvSpPr>
                    <p:spPr bwMode="auto">
                      <a:xfrm>
                        <a:off x="2722563" y="4378326"/>
                        <a:ext cx="1588" cy="1588"/>
                      </a:xfrm>
                      <a:custGeom>
                        <a:avLst/>
                        <a:gdLst>
                          <a:gd name="T0" fmla="*/ 0 w 1"/>
                          <a:gd name="T1" fmla="*/ 0 h 1"/>
                          <a:gd name="T2" fmla="*/ 1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3" name="Rectangle 2721"/>
                      <p:cNvSpPr>
                        <a:spLocks noChangeArrowheads="1"/>
                      </p:cNvSpPr>
                      <p:nvPr/>
                    </p:nvSpPr>
                    <p:spPr bwMode="auto">
                      <a:xfrm>
                        <a:off x="2773363" y="44211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4" name="Rectangle 2722"/>
                      <p:cNvSpPr>
                        <a:spLocks noChangeArrowheads="1"/>
                      </p:cNvSpPr>
                      <p:nvPr/>
                    </p:nvSpPr>
                    <p:spPr bwMode="auto">
                      <a:xfrm>
                        <a:off x="2749551" y="44148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5" name="Rectangle 2723"/>
                      <p:cNvSpPr>
                        <a:spLocks noChangeArrowheads="1"/>
                      </p:cNvSpPr>
                      <p:nvPr/>
                    </p:nvSpPr>
                    <p:spPr bwMode="auto">
                      <a:xfrm>
                        <a:off x="2713038" y="43576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6" name="Rectangle 2724"/>
                      <p:cNvSpPr>
                        <a:spLocks noChangeArrowheads="1"/>
                      </p:cNvSpPr>
                      <p:nvPr/>
                    </p:nvSpPr>
                    <p:spPr bwMode="auto">
                      <a:xfrm>
                        <a:off x="2911476" y="442436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7" name="Freeform 2725"/>
                      <p:cNvSpPr>
                        <a:spLocks/>
                      </p:cNvSpPr>
                      <p:nvPr/>
                    </p:nvSpPr>
                    <p:spPr bwMode="auto">
                      <a:xfrm>
                        <a:off x="3054351" y="4329114"/>
                        <a:ext cx="3175" cy="0"/>
                      </a:xfrm>
                      <a:custGeom>
                        <a:avLst/>
                        <a:gdLst>
                          <a:gd name="T0" fmla="*/ 2 w 2"/>
                          <a:gd name="T1" fmla="*/ 2 w 2"/>
                          <a:gd name="T2" fmla="*/ 2 w 2"/>
                          <a:gd name="T3" fmla="*/ 0 w 2"/>
                          <a:gd name="T4" fmla="*/ 0 w 2"/>
                          <a:gd name="T5" fmla="*/ 0 w 2"/>
                          <a:gd name="T6" fmla="*/ 0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2" y="0"/>
                            </a:lnTo>
                            <a:lnTo>
                              <a:pt x="2" y="0"/>
                            </a:lnTo>
                            <a:lnTo>
                              <a:pt x="0" y="0"/>
                            </a:lnTo>
                            <a:lnTo>
                              <a:pt x="0" y="0"/>
                            </a:lnTo>
                            <a:lnTo>
                              <a:pt x="0" y="0"/>
                            </a:lnTo>
                            <a:lnTo>
                              <a:pt x="0" y="0"/>
                            </a:lnTo>
                            <a:lnTo>
                              <a:pt x="2"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8" name="Rectangle 2726"/>
                      <p:cNvSpPr>
                        <a:spLocks noChangeArrowheads="1"/>
                      </p:cNvSpPr>
                      <p:nvPr/>
                    </p:nvSpPr>
                    <p:spPr bwMode="auto">
                      <a:xfrm>
                        <a:off x="3054351" y="432911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99" name="Rectangle 2727"/>
                      <p:cNvSpPr>
                        <a:spLocks noChangeArrowheads="1"/>
                      </p:cNvSpPr>
                      <p:nvPr/>
                    </p:nvSpPr>
                    <p:spPr bwMode="auto">
                      <a:xfrm>
                        <a:off x="2984501" y="44211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0" name="Freeform 2728"/>
                      <p:cNvSpPr>
                        <a:spLocks/>
                      </p:cNvSpPr>
                      <p:nvPr/>
                    </p:nvSpPr>
                    <p:spPr bwMode="auto">
                      <a:xfrm>
                        <a:off x="3003551" y="4421189"/>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1" name="Freeform 2729"/>
                      <p:cNvSpPr>
                        <a:spLocks/>
                      </p:cNvSpPr>
                      <p:nvPr/>
                    </p:nvSpPr>
                    <p:spPr bwMode="auto">
                      <a:xfrm>
                        <a:off x="2770188" y="4306889"/>
                        <a:ext cx="3175"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2" name="Freeform 2730"/>
                      <p:cNvSpPr>
                        <a:spLocks/>
                      </p:cNvSpPr>
                      <p:nvPr/>
                    </p:nvSpPr>
                    <p:spPr bwMode="auto">
                      <a:xfrm>
                        <a:off x="2722563" y="4379914"/>
                        <a:ext cx="1588"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lnTo>
                              <a:pt x="1"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3" name="Rectangle 2731"/>
                      <p:cNvSpPr>
                        <a:spLocks noChangeArrowheads="1"/>
                      </p:cNvSpPr>
                      <p:nvPr/>
                    </p:nvSpPr>
                    <p:spPr bwMode="auto">
                      <a:xfrm>
                        <a:off x="2998788" y="44069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5" name="Rectangle 2733"/>
                      <p:cNvSpPr>
                        <a:spLocks noChangeArrowheads="1"/>
                      </p:cNvSpPr>
                      <p:nvPr/>
                    </p:nvSpPr>
                    <p:spPr bwMode="auto">
                      <a:xfrm>
                        <a:off x="2814638" y="42957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6" name="Rectangle 2734"/>
                      <p:cNvSpPr>
                        <a:spLocks noChangeArrowheads="1"/>
                      </p:cNvSpPr>
                      <p:nvPr/>
                    </p:nvSpPr>
                    <p:spPr bwMode="auto">
                      <a:xfrm>
                        <a:off x="2805113" y="44196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7" name="Freeform 2735"/>
                      <p:cNvSpPr>
                        <a:spLocks/>
                      </p:cNvSpPr>
                      <p:nvPr/>
                    </p:nvSpPr>
                    <p:spPr bwMode="auto">
                      <a:xfrm>
                        <a:off x="2914651" y="4306889"/>
                        <a:ext cx="1588" cy="3175"/>
                      </a:xfrm>
                      <a:custGeom>
                        <a:avLst/>
                        <a:gdLst>
                          <a:gd name="T0" fmla="*/ 1 w 1"/>
                          <a:gd name="T1" fmla="*/ 0 h 2"/>
                          <a:gd name="T2" fmla="*/ 1 w 1"/>
                          <a:gd name="T3" fmla="*/ 2 h 2"/>
                          <a:gd name="T4" fmla="*/ 0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1" y="2"/>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8" name="Rectangle 2736"/>
                      <p:cNvSpPr>
                        <a:spLocks noChangeArrowheads="1"/>
                      </p:cNvSpPr>
                      <p:nvPr/>
                    </p:nvSpPr>
                    <p:spPr bwMode="auto">
                      <a:xfrm>
                        <a:off x="2746376" y="440531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09" name="Rectangle 2737"/>
                      <p:cNvSpPr>
                        <a:spLocks noChangeArrowheads="1"/>
                      </p:cNvSpPr>
                      <p:nvPr/>
                    </p:nvSpPr>
                    <p:spPr bwMode="auto">
                      <a:xfrm>
                        <a:off x="2924176" y="44100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0" name="Freeform 2738"/>
                      <p:cNvSpPr>
                        <a:spLocks/>
                      </p:cNvSpPr>
                      <p:nvPr/>
                    </p:nvSpPr>
                    <p:spPr bwMode="auto">
                      <a:xfrm>
                        <a:off x="2870201" y="4411664"/>
                        <a:ext cx="3175" cy="3175"/>
                      </a:xfrm>
                      <a:custGeom>
                        <a:avLst/>
                        <a:gdLst>
                          <a:gd name="T0" fmla="*/ 0 w 2"/>
                          <a:gd name="T1" fmla="*/ 0 h 2"/>
                          <a:gd name="T2" fmla="*/ 2 w 2"/>
                          <a:gd name="T3" fmla="*/ 0 h 2"/>
                          <a:gd name="T4" fmla="*/ 0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2" y="0"/>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1" name="Rectangle 2739"/>
                      <p:cNvSpPr>
                        <a:spLocks noChangeArrowheads="1"/>
                      </p:cNvSpPr>
                      <p:nvPr/>
                    </p:nvSpPr>
                    <p:spPr bwMode="auto">
                      <a:xfrm>
                        <a:off x="2984501" y="44069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2" name="Rectangle 2740"/>
                      <p:cNvSpPr>
                        <a:spLocks noChangeArrowheads="1"/>
                      </p:cNvSpPr>
                      <p:nvPr/>
                    </p:nvSpPr>
                    <p:spPr bwMode="auto">
                      <a:xfrm>
                        <a:off x="2719388" y="43703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3" name="Freeform 2741"/>
                      <p:cNvSpPr>
                        <a:spLocks/>
                      </p:cNvSpPr>
                      <p:nvPr/>
                    </p:nvSpPr>
                    <p:spPr bwMode="auto">
                      <a:xfrm>
                        <a:off x="2724151" y="4383089"/>
                        <a:ext cx="3175" cy="4763"/>
                      </a:xfrm>
                      <a:custGeom>
                        <a:avLst/>
                        <a:gdLst>
                          <a:gd name="T0" fmla="*/ 2 w 2"/>
                          <a:gd name="T1" fmla="*/ 0 h 3"/>
                          <a:gd name="T2" fmla="*/ 2 w 2"/>
                          <a:gd name="T3" fmla="*/ 1 h 3"/>
                          <a:gd name="T4" fmla="*/ 2 w 2"/>
                          <a:gd name="T5" fmla="*/ 3 h 3"/>
                          <a:gd name="T6" fmla="*/ 2 w 2"/>
                          <a:gd name="T7" fmla="*/ 1 h 3"/>
                          <a:gd name="T8" fmla="*/ 2 w 2"/>
                          <a:gd name="T9" fmla="*/ 1 h 3"/>
                          <a:gd name="T10" fmla="*/ 0 w 2"/>
                          <a:gd name="T11" fmla="*/ 0 h 3"/>
                          <a:gd name="T12" fmla="*/ 2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0"/>
                            </a:moveTo>
                            <a:lnTo>
                              <a:pt x="2" y="1"/>
                            </a:lnTo>
                            <a:lnTo>
                              <a:pt x="2" y="3"/>
                            </a:lnTo>
                            <a:lnTo>
                              <a:pt x="2" y="1"/>
                            </a:lnTo>
                            <a:lnTo>
                              <a:pt x="2" y="1"/>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4" name="Freeform 2742"/>
                      <p:cNvSpPr>
                        <a:spLocks/>
                      </p:cNvSpPr>
                      <p:nvPr/>
                    </p:nvSpPr>
                    <p:spPr bwMode="auto">
                      <a:xfrm>
                        <a:off x="2728913" y="4402139"/>
                        <a:ext cx="4763" cy="4763"/>
                      </a:xfrm>
                      <a:custGeom>
                        <a:avLst/>
                        <a:gdLst>
                          <a:gd name="T0" fmla="*/ 2 w 3"/>
                          <a:gd name="T1" fmla="*/ 0 h 3"/>
                          <a:gd name="T2" fmla="*/ 3 w 3"/>
                          <a:gd name="T3" fmla="*/ 3 h 3"/>
                          <a:gd name="T4" fmla="*/ 2 w 3"/>
                          <a:gd name="T5" fmla="*/ 2 h 3"/>
                          <a:gd name="T6" fmla="*/ 2 w 3"/>
                          <a:gd name="T7" fmla="*/ 2 h 3"/>
                          <a:gd name="T8" fmla="*/ 2 w 3"/>
                          <a:gd name="T9" fmla="*/ 3 h 3"/>
                          <a:gd name="T10" fmla="*/ 2 w 3"/>
                          <a:gd name="T11" fmla="*/ 3 h 3"/>
                          <a:gd name="T12" fmla="*/ 0 w 3"/>
                          <a:gd name="T13" fmla="*/ 2 h 3"/>
                          <a:gd name="T14" fmla="*/ 2 w 3"/>
                          <a:gd name="T15" fmla="*/ 2 h 3"/>
                          <a:gd name="T16" fmla="*/ 2 w 3"/>
                          <a:gd name="T17" fmla="*/ 2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3" y="3"/>
                            </a:lnTo>
                            <a:lnTo>
                              <a:pt x="2" y="2"/>
                            </a:lnTo>
                            <a:lnTo>
                              <a:pt x="2" y="2"/>
                            </a:lnTo>
                            <a:lnTo>
                              <a:pt x="2" y="3"/>
                            </a:lnTo>
                            <a:lnTo>
                              <a:pt x="2" y="3"/>
                            </a:lnTo>
                            <a:lnTo>
                              <a:pt x="0" y="2"/>
                            </a:lnTo>
                            <a:lnTo>
                              <a:pt x="2" y="2"/>
                            </a:lnTo>
                            <a:lnTo>
                              <a:pt x="2" y="2"/>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5" name="Freeform 2743"/>
                      <p:cNvSpPr>
                        <a:spLocks/>
                      </p:cNvSpPr>
                      <p:nvPr/>
                    </p:nvSpPr>
                    <p:spPr bwMode="auto">
                      <a:xfrm>
                        <a:off x="2744788" y="441483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6" name="Freeform 2744"/>
                      <p:cNvSpPr>
                        <a:spLocks/>
                      </p:cNvSpPr>
                      <p:nvPr/>
                    </p:nvSpPr>
                    <p:spPr bwMode="auto">
                      <a:xfrm>
                        <a:off x="2832101" y="4419601"/>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1"/>
                            </a:lnTo>
                            <a:lnTo>
                              <a:pt x="0" y="1"/>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7" name="Freeform 2745"/>
                      <p:cNvSpPr>
                        <a:spLocks/>
                      </p:cNvSpPr>
                      <p:nvPr/>
                    </p:nvSpPr>
                    <p:spPr bwMode="auto">
                      <a:xfrm>
                        <a:off x="2846388" y="4410076"/>
                        <a:ext cx="1588" cy="1588"/>
                      </a:xfrm>
                      <a:custGeom>
                        <a:avLst/>
                        <a:gdLst>
                          <a:gd name="T0" fmla="*/ 0 w 1"/>
                          <a:gd name="T1" fmla="*/ 0 h 1"/>
                          <a:gd name="T2" fmla="*/ 1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8" name="Freeform 2746"/>
                      <p:cNvSpPr>
                        <a:spLocks/>
                      </p:cNvSpPr>
                      <p:nvPr/>
                    </p:nvSpPr>
                    <p:spPr bwMode="auto">
                      <a:xfrm>
                        <a:off x="2855913" y="4424364"/>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19" name="Rectangle 2747"/>
                      <p:cNvSpPr>
                        <a:spLocks noChangeArrowheads="1"/>
                      </p:cNvSpPr>
                      <p:nvPr/>
                    </p:nvSpPr>
                    <p:spPr bwMode="auto">
                      <a:xfrm>
                        <a:off x="2998788" y="4421189"/>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0" name="Freeform 2748"/>
                      <p:cNvSpPr>
                        <a:spLocks/>
                      </p:cNvSpPr>
                      <p:nvPr/>
                    </p:nvSpPr>
                    <p:spPr bwMode="auto">
                      <a:xfrm>
                        <a:off x="3054351" y="4383089"/>
                        <a:ext cx="3175" cy="4763"/>
                      </a:xfrm>
                      <a:custGeom>
                        <a:avLst/>
                        <a:gdLst>
                          <a:gd name="T0" fmla="*/ 2 w 2"/>
                          <a:gd name="T1" fmla="*/ 0 h 3"/>
                          <a:gd name="T2" fmla="*/ 2 w 2"/>
                          <a:gd name="T3" fmla="*/ 1 h 3"/>
                          <a:gd name="T4" fmla="*/ 0 w 2"/>
                          <a:gd name="T5" fmla="*/ 3 h 3"/>
                          <a:gd name="T6" fmla="*/ 2 w 2"/>
                          <a:gd name="T7" fmla="*/ 1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1"/>
                            </a:lnTo>
                            <a:lnTo>
                              <a:pt x="0" y="3"/>
                            </a:lnTo>
                            <a:lnTo>
                              <a:pt x="2" y="1"/>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1" name="Rectangle 2749"/>
                      <p:cNvSpPr>
                        <a:spLocks noChangeArrowheads="1"/>
                      </p:cNvSpPr>
                      <p:nvPr/>
                    </p:nvSpPr>
                    <p:spPr bwMode="auto">
                      <a:xfrm>
                        <a:off x="2930526" y="4292601"/>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3" name="Rectangle 2751"/>
                      <p:cNvSpPr>
                        <a:spLocks noChangeArrowheads="1"/>
                      </p:cNvSpPr>
                      <p:nvPr/>
                    </p:nvSpPr>
                    <p:spPr bwMode="auto">
                      <a:xfrm>
                        <a:off x="2751138" y="4487864"/>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4" name="Freeform 2752"/>
                      <p:cNvSpPr>
                        <a:spLocks/>
                      </p:cNvSpPr>
                      <p:nvPr/>
                    </p:nvSpPr>
                    <p:spPr bwMode="auto">
                      <a:xfrm>
                        <a:off x="2749551" y="4489451"/>
                        <a:ext cx="6350" cy="4763"/>
                      </a:xfrm>
                      <a:custGeom>
                        <a:avLst/>
                        <a:gdLst>
                          <a:gd name="T0" fmla="*/ 1 w 4"/>
                          <a:gd name="T1" fmla="*/ 0 h 3"/>
                          <a:gd name="T2" fmla="*/ 1 w 4"/>
                          <a:gd name="T3" fmla="*/ 0 h 3"/>
                          <a:gd name="T4" fmla="*/ 1 w 4"/>
                          <a:gd name="T5" fmla="*/ 2 h 3"/>
                          <a:gd name="T6" fmla="*/ 1 w 4"/>
                          <a:gd name="T7" fmla="*/ 2 h 3"/>
                          <a:gd name="T8" fmla="*/ 1 w 4"/>
                          <a:gd name="T9" fmla="*/ 2 h 3"/>
                          <a:gd name="T10" fmla="*/ 3 w 4"/>
                          <a:gd name="T11" fmla="*/ 3 h 3"/>
                          <a:gd name="T12" fmla="*/ 3 w 4"/>
                          <a:gd name="T13" fmla="*/ 3 h 3"/>
                          <a:gd name="T14" fmla="*/ 4 w 4"/>
                          <a:gd name="T15" fmla="*/ 3 h 3"/>
                          <a:gd name="T16" fmla="*/ 1 w 4"/>
                          <a:gd name="T17" fmla="*/ 3 h 3"/>
                          <a:gd name="T18" fmla="*/ 0 w 4"/>
                          <a:gd name="T19" fmla="*/ 3 h 3"/>
                          <a:gd name="T20" fmla="*/ 1 w 4"/>
                          <a:gd name="T21" fmla="*/ 3 h 3"/>
                          <a:gd name="T22" fmla="*/ 1 w 4"/>
                          <a:gd name="T23" fmla="*/ 3 h 3"/>
                          <a:gd name="T24" fmla="*/ 1 w 4"/>
                          <a:gd name="T25" fmla="*/ 2 h 3"/>
                          <a:gd name="T26" fmla="*/ 1 w 4"/>
                          <a:gd name="T2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3">
                            <a:moveTo>
                              <a:pt x="1" y="0"/>
                            </a:moveTo>
                            <a:lnTo>
                              <a:pt x="1" y="0"/>
                            </a:lnTo>
                            <a:lnTo>
                              <a:pt x="1" y="2"/>
                            </a:lnTo>
                            <a:lnTo>
                              <a:pt x="1" y="2"/>
                            </a:lnTo>
                            <a:lnTo>
                              <a:pt x="1" y="2"/>
                            </a:lnTo>
                            <a:lnTo>
                              <a:pt x="3" y="3"/>
                            </a:lnTo>
                            <a:lnTo>
                              <a:pt x="3" y="3"/>
                            </a:lnTo>
                            <a:lnTo>
                              <a:pt x="4" y="3"/>
                            </a:lnTo>
                            <a:lnTo>
                              <a:pt x="1" y="3"/>
                            </a:lnTo>
                            <a:lnTo>
                              <a:pt x="0" y="3"/>
                            </a:lnTo>
                            <a:lnTo>
                              <a:pt x="1" y="3"/>
                            </a:lnTo>
                            <a:lnTo>
                              <a:pt x="1" y="3"/>
                            </a:lnTo>
                            <a:lnTo>
                              <a:pt x="1"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5" name="Freeform 2753"/>
                      <p:cNvSpPr>
                        <a:spLocks/>
                      </p:cNvSpPr>
                      <p:nvPr/>
                    </p:nvSpPr>
                    <p:spPr bwMode="auto">
                      <a:xfrm>
                        <a:off x="2827338" y="4543426"/>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6" name="Rectangle 2754"/>
                      <p:cNvSpPr>
                        <a:spLocks noChangeArrowheads="1"/>
                      </p:cNvSpPr>
                      <p:nvPr/>
                    </p:nvSpPr>
                    <p:spPr bwMode="auto">
                      <a:xfrm>
                        <a:off x="2759076" y="45037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7" name="Freeform 2755"/>
                      <p:cNvSpPr>
                        <a:spLocks/>
                      </p:cNvSpPr>
                      <p:nvPr/>
                    </p:nvSpPr>
                    <p:spPr bwMode="auto">
                      <a:xfrm>
                        <a:off x="2797176" y="4545014"/>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8" name="Freeform 2756"/>
                      <p:cNvSpPr>
                        <a:spLocks/>
                      </p:cNvSpPr>
                      <p:nvPr/>
                    </p:nvSpPr>
                    <p:spPr bwMode="auto">
                      <a:xfrm>
                        <a:off x="2774951" y="4538664"/>
                        <a:ext cx="3175" cy="0"/>
                      </a:xfrm>
                      <a:custGeom>
                        <a:avLst/>
                        <a:gdLst>
                          <a:gd name="T0" fmla="*/ 2 w 2"/>
                          <a:gd name="T1" fmla="*/ 2 w 2"/>
                          <a:gd name="T2" fmla="*/ 0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0"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29" name="Rectangle 2757"/>
                      <p:cNvSpPr>
                        <a:spLocks noChangeArrowheads="1"/>
                      </p:cNvSpPr>
                      <p:nvPr/>
                    </p:nvSpPr>
                    <p:spPr bwMode="auto">
                      <a:xfrm>
                        <a:off x="2749551" y="448786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0" name="Rectangle 2758"/>
                      <p:cNvSpPr>
                        <a:spLocks noChangeArrowheads="1"/>
                      </p:cNvSpPr>
                      <p:nvPr/>
                    </p:nvSpPr>
                    <p:spPr bwMode="auto">
                      <a:xfrm>
                        <a:off x="2919413" y="45481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1" name="Freeform 2759"/>
                      <p:cNvSpPr>
                        <a:spLocks/>
                      </p:cNvSpPr>
                      <p:nvPr/>
                    </p:nvSpPr>
                    <p:spPr bwMode="auto">
                      <a:xfrm>
                        <a:off x="3040063" y="4460876"/>
                        <a:ext cx="4763" cy="1588"/>
                      </a:xfrm>
                      <a:custGeom>
                        <a:avLst/>
                        <a:gdLst>
                          <a:gd name="T0" fmla="*/ 3 w 3"/>
                          <a:gd name="T1" fmla="*/ 0 h 1"/>
                          <a:gd name="T2" fmla="*/ 3 w 3"/>
                          <a:gd name="T3" fmla="*/ 1 h 1"/>
                          <a:gd name="T4" fmla="*/ 2 w 3"/>
                          <a:gd name="T5" fmla="*/ 1 h 1"/>
                          <a:gd name="T6" fmla="*/ 2 w 3"/>
                          <a:gd name="T7" fmla="*/ 1 h 1"/>
                          <a:gd name="T8" fmla="*/ 0 w 3"/>
                          <a:gd name="T9" fmla="*/ 1 h 1"/>
                          <a:gd name="T10" fmla="*/ 2 w 3"/>
                          <a:gd name="T11" fmla="*/ 0 h 1"/>
                          <a:gd name="T12" fmla="*/ 2 w 3"/>
                          <a:gd name="T13" fmla="*/ 0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lnTo>
                              <a:pt x="3" y="1"/>
                            </a:lnTo>
                            <a:lnTo>
                              <a:pt x="2" y="1"/>
                            </a:lnTo>
                            <a:lnTo>
                              <a:pt x="2" y="1"/>
                            </a:lnTo>
                            <a:lnTo>
                              <a:pt x="0" y="1"/>
                            </a:lnTo>
                            <a:lnTo>
                              <a:pt x="2" y="0"/>
                            </a:lnTo>
                            <a:lnTo>
                              <a:pt x="2" y="0"/>
                            </a:lnTo>
                            <a:lnTo>
                              <a:pt x="3" y="0"/>
                            </a:lnTo>
                            <a:lnTo>
                              <a:pt x="3"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2" name="Rectangle 2760"/>
                      <p:cNvSpPr>
                        <a:spLocks noChangeArrowheads="1"/>
                      </p:cNvSpPr>
                      <p:nvPr/>
                    </p:nvSpPr>
                    <p:spPr bwMode="auto">
                      <a:xfrm>
                        <a:off x="3040063" y="446246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3" name="Rectangle 2761"/>
                      <p:cNvSpPr>
                        <a:spLocks noChangeArrowheads="1"/>
                      </p:cNvSpPr>
                      <p:nvPr/>
                    </p:nvSpPr>
                    <p:spPr bwMode="auto">
                      <a:xfrm>
                        <a:off x="2981326" y="454501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4" name="Freeform 2762"/>
                      <p:cNvSpPr>
                        <a:spLocks/>
                      </p:cNvSpPr>
                      <p:nvPr/>
                    </p:nvSpPr>
                    <p:spPr bwMode="auto">
                      <a:xfrm>
                        <a:off x="2998788" y="4543426"/>
                        <a:ext cx="3175" cy="1588"/>
                      </a:xfrm>
                      <a:custGeom>
                        <a:avLst/>
                        <a:gdLst>
                          <a:gd name="T0" fmla="*/ 0 w 2"/>
                          <a:gd name="T1" fmla="*/ 0 h 1"/>
                          <a:gd name="T2" fmla="*/ 2 w 2"/>
                          <a:gd name="T3" fmla="*/ 1 h 1"/>
                          <a:gd name="T4" fmla="*/ 0 w 2"/>
                          <a:gd name="T5" fmla="*/ 0 h 1"/>
                          <a:gd name="T6" fmla="*/ 0 w 2"/>
                          <a:gd name="T7" fmla="*/ 0 h 1"/>
                        </a:gdLst>
                        <a:ahLst/>
                        <a:cxnLst>
                          <a:cxn ang="0">
                            <a:pos x="T0" y="T1"/>
                          </a:cxn>
                          <a:cxn ang="0">
                            <a:pos x="T2" y="T3"/>
                          </a:cxn>
                          <a:cxn ang="0">
                            <a:pos x="T4" y="T5"/>
                          </a:cxn>
                          <a:cxn ang="0">
                            <a:pos x="T6" y="T7"/>
                          </a:cxn>
                        </a:cxnLst>
                        <a:rect l="0" t="0" r="r" b="b"/>
                        <a:pathLst>
                          <a:path w="2" h="1">
                            <a:moveTo>
                              <a:pt x="0" y="0"/>
                            </a:moveTo>
                            <a:lnTo>
                              <a:pt x="2" y="1"/>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5" name="Freeform 2763"/>
                      <p:cNvSpPr>
                        <a:spLocks/>
                      </p:cNvSpPr>
                      <p:nvPr/>
                    </p:nvSpPr>
                    <p:spPr bwMode="auto">
                      <a:xfrm>
                        <a:off x="2797176" y="4438651"/>
                        <a:ext cx="3175" cy="3175"/>
                      </a:xfrm>
                      <a:custGeom>
                        <a:avLst/>
                        <a:gdLst>
                          <a:gd name="T0" fmla="*/ 0 w 2"/>
                          <a:gd name="T1" fmla="*/ 0 h 2"/>
                          <a:gd name="T2" fmla="*/ 2 w 2"/>
                          <a:gd name="T3" fmla="*/ 2 h 2"/>
                          <a:gd name="T4" fmla="*/ 0 w 2"/>
                          <a:gd name="T5" fmla="*/ 2 h 2"/>
                          <a:gd name="T6" fmla="*/ 0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2" y="2"/>
                            </a:lnTo>
                            <a:lnTo>
                              <a:pt x="0" y="2"/>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6" name="Freeform 2764"/>
                      <p:cNvSpPr>
                        <a:spLocks/>
                      </p:cNvSpPr>
                      <p:nvPr/>
                    </p:nvSpPr>
                    <p:spPr bwMode="auto">
                      <a:xfrm>
                        <a:off x="2755901" y="4503739"/>
                        <a:ext cx="3175" cy="3175"/>
                      </a:xfrm>
                      <a:custGeom>
                        <a:avLst/>
                        <a:gdLst>
                          <a:gd name="T0" fmla="*/ 2 w 2"/>
                          <a:gd name="T1" fmla="*/ 0 h 2"/>
                          <a:gd name="T2" fmla="*/ 2 w 2"/>
                          <a:gd name="T3" fmla="*/ 2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2"/>
                            </a:lnTo>
                            <a:lnTo>
                              <a:pt x="0" y="2"/>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7" name="Freeform 2765"/>
                      <p:cNvSpPr>
                        <a:spLocks/>
                      </p:cNvSpPr>
                      <p:nvPr/>
                    </p:nvSpPr>
                    <p:spPr bwMode="auto">
                      <a:xfrm>
                        <a:off x="2994026" y="4530726"/>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39" name="Rectangle 2767"/>
                      <p:cNvSpPr>
                        <a:spLocks noChangeArrowheads="1"/>
                      </p:cNvSpPr>
                      <p:nvPr/>
                    </p:nvSpPr>
                    <p:spPr bwMode="auto">
                      <a:xfrm>
                        <a:off x="2833688" y="4429126"/>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0" name="Rectangle 2768"/>
                      <p:cNvSpPr>
                        <a:spLocks noChangeArrowheads="1"/>
                      </p:cNvSpPr>
                      <p:nvPr/>
                    </p:nvSpPr>
                    <p:spPr bwMode="auto">
                      <a:xfrm>
                        <a:off x="2827338" y="45434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1" name="Rectangle 2769"/>
                      <p:cNvSpPr>
                        <a:spLocks noChangeArrowheads="1"/>
                      </p:cNvSpPr>
                      <p:nvPr/>
                    </p:nvSpPr>
                    <p:spPr bwMode="auto">
                      <a:xfrm>
                        <a:off x="2921001" y="44418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2" name="Rectangle 2770"/>
                      <p:cNvSpPr>
                        <a:spLocks noChangeArrowheads="1"/>
                      </p:cNvSpPr>
                      <p:nvPr/>
                    </p:nvSpPr>
                    <p:spPr bwMode="auto">
                      <a:xfrm>
                        <a:off x="2778126" y="45291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3" name="Rectangle 2771"/>
                      <p:cNvSpPr>
                        <a:spLocks noChangeArrowheads="1"/>
                      </p:cNvSpPr>
                      <p:nvPr/>
                    </p:nvSpPr>
                    <p:spPr bwMode="auto">
                      <a:xfrm>
                        <a:off x="2930526" y="45339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4" name="Freeform 2772"/>
                      <p:cNvSpPr>
                        <a:spLocks/>
                      </p:cNvSpPr>
                      <p:nvPr/>
                    </p:nvSpPr>
                    <p:spPr bwMode="auto">
                      <a:xfrm>
                        <a:off x="2882901" y="4535489"/>
                        <a:ext cx="1588" cy="3175"/>
                      </a:xfrm>
                      <a:custGeom>
                        <a:avLst/>
                        <a:gdLst>
                          <a:gd name="T0" fmla="*/ 1 w 1"/>
                          <a:gd name="T1" fmla="*/ 0 h 2"/>
                          <a:gd name="T2" fmla="*/ 1 w 1"/>
                          <a:gd name="T3" fmla="*/ 0 h 2"/>
                          <a:gd name="T4" fmla="*/ 0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1" y="0"/>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5" name="Rectangle 2773"/>
                      <p:cNvSpPr>
                        <a:spLocks noChangeArrowheads="1"/>
                      </p:cNvSpPr>
                      <p:nvPr/>
                    </p:nvSpPr>
                    <p:spPr bwMode="auto">
                      <a:xfrm>
                        <a:off x="2981326" y="45307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6" name="Rectangle 2774"/>
                      <p:cNvSpPr>
                        <a:spLocks noChangeArrowheads="1"/>
                      </p:cNvSpPr>
                      <p:nvPr/>
                    </p:nvSpPr>
                    <p:spPr bwMode="auto">
                      <a:xfrm>
                        <a:off x="2755901" y="44973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7" name="Rectangle 2775"/>
                      <p:cNvSpPr>
                        <a:spLocks noChangeArrowheads="1"/>
                      </p:cNvSpPr>
                      <p:nvPr/>
                    </p:nvSpPr>
                    <p:spPr bwMode="auto">
                      <a:xfrm>
                        <a:off x="2754313" y="449738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8" name="Freeform 2776"/>
                      <p:cNvSpPr>
                        <a:spLocks/>
                      </p:cNvSpPr>
                      <p:nvPr/>
                    </p:nvSpPr>
                    <p:spPr bwMode="auto">
                      <a:xfrm>
                        <a:off x="2760663" y="4508501"/>
                        <a:ext cx="0" cy="3175"/>
                      </a:xfrm>
                      <a:custGeom>
                        <a:avLst/>
                        <a:gdLst>
                          <a:gd name="T0" fmla="*/ 0 h 2"/>
                          <a:gd name="T1" fmla="*/ 2 h 2"/>
                          <a:gd name="T2" fmla="*/ 2 h 2"/>
                          <a:gd name="T3" fmla="*/ 2 h 2"/>
                          <a:gd name="T4" fmla="*/ 0 h 2"/>
                          <a:gd name="T5" fmla="*/ 0 h 2"/>
                          <a:gd name="T6" fmla="*/ 0 h 2"/>
                        </a:gdLst>
                        <a:ahLst/>
                        <a:cxnLst>
                          <a:cxn ang="0">
                            <a:pos x="0" y="T0"/>
                          </a:cxn>
                          <a:cxn ang="0">
                            <a:pos x="0" y="T1"/>
                          </a:cxn>
                          <a:cxn ang="0">
                            <a:pos x="0" y="T2"/>
                          </a:cxn>
                          <a:cxn ang="0">
                            <a:pos x="0" y="T3"/>
                          </a:cxn>
                          <a:cxn ang="0">
                            <a:pos x="0" y="T4"/>
                          </a:cxn>
                          <a:cxn ang="0">
                            <a:pos x="0" y="T5"/>
                          </a:cxn>
                          <a:cxn ang="0">
                            <a:pos x="0" y="T6"/>
                          </a:cxn>
                        </a:cxnLst>
                        <a:rect l="0" t="0" r="r" b="b"/>
                        <a:pathLst>
                          <a:path h="2">
                            <a:moveTo>
                              <a:pt x="0" y="0"/>
                            </a:moveTo>
                            <a:lnTo>
                              <a:pt x="0" y="2"/>
                            </a:lnTo>
                            <a:lnTo>
                              <a:pt x="0" y="2"/>
                            </a:lnTo>
                            <a:lnTo>
                              <a:pt x="0" y="2"/>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49" name="Freeform 2777"/>
                      <p:cNvSpPr>
                        <a:spLocks/>
                      </p:cNvSpPr>
                      <p:nvPr/>
                    </p:nvSpPr>
                    <p:spPr bwMode="auto">
                      <a:xfrm>
                        <a:off x="2760663" y="4525964"/>
                        <a:ext cx="4763" cy="3175"/>
                      </a:xfrm>
                      <a:custGeom>
                        <a:avLst/>
                        <a:gdLst>
                          <a:gd name="T0" fmla="*/ 2 w 3"/>
                          <a:gd name="T1" fmla="*/ 0 h 2"/>
                          <a:gd name="T2" fmla="*/ 3 w 3"/>
                          <a:gd name="T3" fmla="*/ 2 h 2"/>
                          <a:gd name="T4" fmla="*/ 2 w 3"/>
                          <a:gd name="T5" fmla="*/ 2 h 2"/>
                          <a:gd name="T6" fmla="*/ 2 w 3"/>
                          <a:gd name="T7" fmla="*/ 2 h 2"/>
                          <a:gd name="T8" fmla="*/ 2 w 3"/>
                          <a:gd name="T9" fmla="*/ 2 h 2"/>
                          <a:gd name="T10" fmla="*/ 2 w 3"/>
                          <a:gd name="T11" fmla="*/ 2 h 2"/>
                          <a:gd name="T12" fmla="*/ 0 w 3"/>
                          <a:gd name="T13" fmla="*/ 2 h 2"/>
                          <a:gd name="T14" fmla="*/ 2 w 3"/>
                          <a:gd name="T15" fmla="*/ 2 h 2"/>
                          <a:gd name="T16" fmla="*/ 2 w 3"/>
                          <a:gd name="T17" fmla="*/ 2 h 2"/>
                          <a:gd name="T18" fmla="*/ 2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2" y="0"/>
                            </a:moveTo>
                            <a:lnTo>
                              <a:pt x="3" y="2"/>
                            </a:lnTo>
                            <a:lnTo>
                              <a:pt x="2" y="2"/>
                            </a:lnTo>
                            <a:lnTo>
                              <a:pt x="2" y="2"/>
                            </a:lnTo>
                            <a:lnTo>
                              <a:pt x="2" y="2"/>
                            </a:lnTo>
                            <a:lnTo>
                              <a:pt x="2" y="2"/>
                            </a:lnTo>
                            <a:lnTo>
                              <a:pt x="0" y="2"/>
                            </a:lnTo>
                            <a:lnTo>
                              <a:pt x="2" y="2"/>
                            </a:lnTo>
                            <a:lnTo>
                              <a:pt x="2" y="2"/>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0" name="Freeform 2778"/>
                      <p:cNvSpPr>
                        <a:spLocks/>
                      </p:cNvSpPr>
                      <p:nvPr/>
                    </p:nvSpPr>
                    <p:spPr bwMode="auto">
                      <a:xfrm>
                        <a:off x="2773363" y="4535489"/>
                        <a:ext cx="1588" cy="3175"/>
                      </a:xfrm>
                      <a:custGeom>
                        <a:avLst/>
                        <a:gdLst>
                          <a:gd name="T0" fmla="*/ 0 w 1"/>
                          <a:gd name="T1" fmla="*/ 0 h 2"/>
                          <a:gd name="T2" fmla="*/ 0 w 1"/>
                          <a:gd name="T3" fmla="*/ 0 h 2"/>
                          <a:gd name="T4" fmla="*/ 1 w 1"/>
                          <a:gd name="T5" fmla="*/ 2 h 2"/>
                          <a:gd name="T6" fmla="*/ 0 w 1"/>
                          <a:gd name="T7" fmla="*/ 2 h 2"/>
                          <a:gd name="T8" fmla="*/ 0 w 1"/>
                          <a:gd name="T9" fmla="*/ 2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0"/>
                            </a:lnTo>
                            <a:lnTo>
                              <a:pt x="1" y="2"/>
                            </a:lnTo>
                            <a:lnTo>
                              <a:pt x="0" y="2"/>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1" name="Rectangle 2779"/>
                      <p:cNvSpPr>
                        <a:spLocks noChangeArrowheads="1"/>
                      </p:cNvSpPr>
                      <p:nvPr/>
                    </p:nvSpPr>
                    <p:spPr bwMode="auto">
                      <a:xfrm>
                        <a:off x="2847976" y="45434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2" name="Freeform 2780"/>
                      <p:cNvSpPr>
                        <a:spLocks/>
                      </p:cNvSpPr>
                      <p:nvPr/>
                    </p:nvSpPr>
                    <p:spPr bwMode="auto">
                      <a:xfrm>
                        <a:off x="2860676" y="4535489"/>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3" name="Freeform 2781"/>
                      <p:cNvSpPr>
                        <a:spLocks/>
                      </p:cNvSpPr>
                      <p:nvPr/>
                    </p:nvSpPr>
                    <p:spPr bwMode="auto">
                      <a:xfrm>
                        <a:off x="2870201" y="4548189"/>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4" name="Rectangle 2782"/>
                      <p:cNvSpPr>
                        <a:spLocks noChangeArrowheads="1"/>
                      </p:cNvSpPr>
                      <p:nvPr/>
                    </p:nvSpPr>
                    <p:spPr bwMode="auto">
                      <a:xfrm>
                        <a:off x="2997201" y="454501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5" name="Freeform 2783"/>
                      <p:cNvSpPr>
                        <a:spLocks/>
                      </p:cNvSpPr>
                      <p:nvPr/>
                    </p:nvSpPr>
                    <p:spPr bwMode="auto">
                      <a:xfrm>
                        <a:off x="3043238" y="4508501"/>
                        <a:ext cx="1588" cy="3175"/>
                      </a:xfrm>
                      <a:custGeom>
                        <a:avLst/>
                        <a:gdLst>
                          <a:gd name="T0" fmla="*/ 1 w 1"/>
                          <a:gd name="T1" fmla="*/ 0 h 2"/>
                          <a:gd name="T2" fmla="*/ 1 w 1"/>
                          <a:gd name="T3" fmla="*/ 2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1" y="2"/>
                            </a:lnTo>
                            <a:lnTo>
                              <a:pt x="0" y="2"/>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8" name="Rectangle 2786"/>
                      <p:cNvSpPr>
                        <a:spLocks noChangeArrowheads="1"/>
                      </p:cNvSpPr>
                      <p:nvPr/>
                    </p:nvSpPr>
                    <p:spPr bwMode="auto">
                      <a:xfrm>
                        <a:off x="2806701" y="4603751"/>
                        <a:ext cx="3175"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59" name="Freeform 2787"/>
                      <p:cNvSpPr>
                        <a:spLocks/>
                      </p:cNvSpPr>
                      <p:nvPr/>
                    </p:nvSpPr>
                    <p:spPr bwMode="auto">
                      <a:xfrm>
                        <a:off x="2805113" y="4606926"/>
                        <a:ext cx="4763" cy="4763"/>
                      </a:xfrm>
                      <a:custGeom>
                        <a:avLst/>
                        <a:gdLst>
                          <a:gd name="T0" fmla="*/ 1 w 3"/>
                          <a:gd name="T1" fmla="*/ 0 h 3"/>
                          <a:gd name="T2" fmla="*/ 1 w 3"/>
                          <a:gd name="T3" fmla="*/ 0 h 3"/>
                          <a:gd name="T4" fmla="*/ 1 w 3"/>
                          <a:gd name="T5" fmla="*/ 1 h 3"/>
                          <a:gd name="T6" fmla="*/ 1 w 3"/>
                          <a:gd name="T7" fmla="*/ 1 h 3"/>
                          <a:gd name="T8" fmla="*/ 1 w 3"/>
                          <a:gd name="T9" fmla="*/ 1 h 3"/>
                          <a:gd name="T10" fmla="*/ 1 w 3"/>
                          <a:gd name="T11" fmla="*/ 3 h 3"/>
                          <a:gd name="T12" fmla="*/ 3 w 3"/>
                          <a:gd name="T13" fmla="*/ 3 h 3"/>
                          <a:gd name="T14" fmla="*/ 3 w 3"/>
                          <a:gd name="T15" fmla="*/ 3 h 3"/>
                          <a:gd name="T16" fmla="*/ 1 w 3"/>
                          <a:gd name="T17" fmla="*/ 3 h 3"/>
                          <a:gd name="T18" fmla="*/ 0 w 3"/>
                          <a:gd name="T19" fmla="*/ 3 h 3"/>
                          <a:gd name="T20" fmla="*/ 1 w 3"/>
                          <a:gd name="T21" fmla="*/ 3 h 3"/>
                          <a:gd name="T22" fmla="*/ 0 w 3"/>
                          <a:gd name="T23" fmla="*/ 1 h 3"/>
                          <a:gd name="T24" fmla="*/ 1 w 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3">
                            <a:moveTo>
                              <a:pt x="1" y="0"/>
                            </a:moveTo>
                            <a:lnTo>
                              <a:pt x="1" y="0"/>
                            </a:lnTo>
                            <a:lnTo>
                              <a:pt x="1" y="1"/>
                            </a:lnTo>
                            <a:lnTo>
                              <a:pt x="1" y="1"/>
                            </a:lnTo>
                            <a:lnTo>
                              <a:pt x="1" y="1"/>
                            </a:lnTo>
                            <a:lnTo>
                              <a:pt x="1" y="3"/>
                            </a:lnTo>
                            <a:lnTo>
                              <a:pt x="3" y="3"/>
                            </a:lnTo>
                            <a:lnTo>
                              <a:pt x="3" y="3"/>
                            </a:lnTo>
                            <a:lnTo>
                              <a:pt x="1" y="3"/>
                            </a:lnTo>
                            <a:lnTo>
                              <a:pt x="0" y="3"/>
                            </a:lnTo>
                            <a:lnTo>
                              <a:pt x="1" y="3"/>
                            </a:lnTo>
                            <a:lnTo>
                              <a:pt x="0" y="1"/>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0" name="Rectangle 2788"/>
                      <p:cNvSpPr>
                        <a:spLocks noChangeArrowheads="1"/>
                      </p:cNvSpPr>
                      <p:nvPr/>
                    </p:nvSpPr>
                    <p:spPr bwMode="auto">
                      <a:xfrm>
                        <a:off x="2865438" y="46545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1" name="Rectangle 2789"/>
                      <p:cNvSpPr>
                        <a:spLocks noChangeArrowheads="1"/>
                      </p:cNvSpPr>
                      <p:nvPr/>
                    </p:nvSpPr>
                    <p:spPr bwMode="auto">
                      <a:xfrm>
                        <a:off x="2811463" y="46180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2" name="Freeform 2790"/>
                      <p:cNvSpPr>
                        <a:spLocks/>
                      </p:cNvSpPr>
                      <p:nvPr/>
                    </p:nvSpPr>
                    <p:spPr bwMode="auto">
                      <a:xfrm>
                        <a:off x="2841626" y="465455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3" name="Freeform 2791"/>
                      <p:cNvSpPr>
                        <a:spLocks/>
                      </p:cNvSpPr>
                      <p:nvPr/>
                    </p:nvSpPr>
                    <p:spPr bwMode="auto">
                      <a:xfrm>
                        <a:off x="2824163" y="4648201"/>
                        <a:ext cx="3175" cy="1588"/>
                      </a:xfrm>
                      <a:custGeom>
                        <a:avLst/>
                        <a:gdLst>
                          <a:gd name="T0" fmla="*/ 2 w 2"/>
                          <a:gd name="T1" fmla="*/ 0 h 1"/>
                          <a:gd name="T2" fmla="*/ 0 w 2"/>
                          <a:gd name="T3" fmla="*/ 0 h 1"/>
                          <a:gd name="T4" fmla="*/ 0 w 2"/>
                          <a:gd name="T5" fmla="*/ 1 h 1"/>
                          <a:gd name="T6" fmla="*/ 0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0" y="0"/>
                            </a:lnTo>
                            <a:lnTo>
                              <a:pt x="0" y="1"/>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4" name="Rectangle 2792"/>
                      <p:cNvSpPr>
                        <a:spLocks noChangeArrowheads="1"/>
                      </p:cNvSpPr>
                      <p:nvPr/>
                    </p:nvSpPr>
                    <p:spPr bwMode="auto">
                      <a:xfrm>
                        <a:off x="2801938" y="4603751"/>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5" name="Freeform 2793"/>
                      <p:cNvSpPr>
                        <a:spLocks/>
                      </p:cNvSpPr>
                      <p:nvPr/>
                    </p:nvSpPr>
                    <p:spPr bwMode="auto">
                      <a:xfrm>
                        <a:off x="2938463" y="4659314"/>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6" name="Freeform 2794"/>
                      <p:cNvSpPr>
                        <a:spLocks/>
                      </p:cNvSpPr>
                      <p:nvPr/>
                    </p:nvSpPr>
                    <p:spPr bwMode="auto">
                      <a:xfrm>
                        <a:off x="3038476" y="4581526"/>
                        <a:ext cx="1588" cy="3175"/>
                      </a:xfrm>
                      <a:custGeom>
                        <a:avLst/>
                        <a:gdLst>
                          <a:gd name="T0" fmla="*/ 1 w 1"/>
                          <a:gd name="T1" fmla="*/ 0 h 2"/>
                          <a:gd name="T2" fmla="*/ 1 w 1"/>
                          <a:gd name="T3" fmla="*/ 2 h 2"/>
                          <a:gd name="T4" fmla="*/ 1 w 1"/>
                          <a:gd name="T5" fmla="*/ 2 h 2"/>
                          <a:gd name="T6" fmla="*/ 0 w 1"/>
                          <a:gd name="T7" fmla="*/ 2 h 2"/>
                          <a:gd name="T8" fmla="*/ 0 w 1"/>
                          <a:gd name="T9" fmla="*/ 2 h 2"/>
                          <a:gd name="T10" fmla="*/ 0 w 1"/>
                          <a:gd name="T11" fmla="*/ 0 h 2"/>
                          <a:gd name="T12" fmla="*/ 1 w 1"/>
                          <a:gd name="T13" fmla="*/ 2 h 2"/>
                          <a:gd name="T14" fmla="*/ 1 w 1"/>
                          <a:gd name="T15" fmla="*/ 2 h 2"/>
                          <a:gd name="T16" fmla="*/ 1 w 1"/>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0"/>
                            </a:moveTo>
                            <a:lnTo>
                              <a:pt x="1" y="2"/>
                            </a:lnTo>
                            <a:lnTo>
                              <a:pt x="1" y="2"/>
                            </a:lnTo>
                            <a:lnTo>
                              <a:pt x="0" y="2"/>
                            </a:lnTo>
                            <a:lnTo>
                              <a:pt x="0" y="2"/>
                            </a:lnTo>
                            <a:lnTo>
                              <a:pt x="0" y="0"/>
                            </a:lnTo>
                            <a:lnTo>
                              <a:pt x="1" y="2"/>
                            </a:lnTo>
                            <a:lnTo>
                              <a:pt x="1"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7" name="Rectangle 2795"/>
                      <p:cNvSpPr>
                        <a:spLocks noChangeArrowheads="1"/>
                      </p:cNvSpPr>
                      <p:nvPr/>
                    </p:nvSpPr>
                    <p:spPr bwMode="auto">
                      <a:xfrm>
                        <a:off x="3038476" y="458470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8" name="Freeform 2796"/>
                      <p:cNvSpPr>
                        <a:spLocks/>
                      </p:cNvSpPr>
                      <p:nvPr/>
                    </p:nvSpPr>
                    <p:spPr bwMode="auto">
                      <a:xfrm>
                        <a:off x="2989263" y="4657726"/>
                        <a:ext cx="3175" cy="0"/>
                      </a:xfrm>
                      <a:custGeom>
                        <a:avLst/>
                        <a:gdLst>
                          <a:gd name="T0" fmla="*/ 2 w 2"/>
                          <a:gd name="T1" fmla="*/ 2 w 2"/>
                          <a:gd name="T2" fmla="*/ 2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2" y="0"/>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69" name="Rectangle 2797"/>
                      <p:cNvSpPr>
                        <a:spLocks noChangeArrowheads="1"/>
                      </p:cNvSpPr>
                      <p:nvPr/>
                    </p:nvSpPr>
                    <p:spPr bwMode="auto">
                      <a:xfrm>
                        <a:off x="3006726" y="46545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0" name="Freeform 2798"/>
                      <p:cNvSpPr>
                        <a:spLocks/>
                      </p:cNvSpPr>
                      <p:nvPr/>
                    </p:nvSpPr>
                    <p:spPr bwMode="auto">
                      <a:xfrm>
                        <a:off x="2841626" y="4565651"/>
                        <a:ext cx="1588" cy="1588"/>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1"/>
                            </a:lnTo>
                            <a:lnTo>
                              <a:pt x="1"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1" name="Rectangle 2799"/>
                      <p:cNvSpPr>
                        <a:spLocks noChangeArrowheads="1"/>
                      </p:cNvSpPr>
                      <p:nvPr/>
                    </p:nvSpPr>
                    <p:spPr bwMode="auto">
                      <a:xfrm>
                        <a:off x="2811463" y="4618039"/>
                        <a:ext cx="1588"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2" name="Rectangle 2800"/>
                      <p:cNvSpPr>
                        <a:spLocks noChangeArrowheads="1"/>
                      </p:cNvSpPr>
                      <p:nvPr/>
                    </p:nvSpPr>
                    <p:spPr bwMode="auto">
                      <a:xfrm>
                        <a:off x="2998788" y="46434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4" name="Rectangle 2802"/>
                      <p:cNvSpPr>
                        <a:spLocks noChangeArrowheads="1"/>
                      </p:cNvSpPr>
                      <p:nvPr/>
                    </p:nvSpPr>
                    <p:spPr bwMode="auto">
                      <a:xfrm>
                        <a:off x="2870201" y="4552951"/>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5" name="Rectangle 2803"/>
                      <p:cNvSpPr>
                        <a:spLocks noChangeArrowheads="1"/>
                      </p:cNvSpPr>
                      <p:nvPr/>
                    </p:nvSpPr>
                    <p:spPr bwMode="auto">
                      <a:xfrm>
                        <a:off x="2863851" y="46545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6" name="Freeform 2804"/>
                      <p:cNvSpPr>
                        <a:spLocks/>
                      </p:cNvSpPr>
                      <p:nvPr/>
                    </p:nvSpPr>
                    <p:spPr bwMode="auto">
                      <a:xfrm>
                        <a:off x="2940051" y="456565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7" name="Rectangle 2805"/>
                      <p:cNvSpPr>
                        <a:spLocks noChangeArrowheads="1"/>
                      </p:cNvSpPr>
                      <p:nvPr/>
                    </p:nvSpPr>
                    <p:spPr bwMode="auto">
                      <a:xfrm>
                        <a:off x="2827338" y="46386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8" name="Rectangle 2806"/>
                      <p:cNvSpPr>
                        <a:spLocks noChangeArrowheads="1"/>
                      </p:cNvSpPr>
                      <p:nvPr/>
                    </p:nvSpPr>
                    <p:spPr bwMode="auto">
                      <a:xfrm>
                        <a:off x="2947988" y="464502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79" name="Freeform 2807"/>
                      <p:cNvSpPr>
                        <a:spLocks/>
                      </p:cNvSpPr>
                      <p:nvPr/>
                    </p:nvSpPr>
                    <p:spPr bwMode="auto">
                      <a:xfrm>
                        <a:off x="2911476" y="46482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0" name="Freeform 2808"/>
                      <p:cNvSpPr>
                        <a:spLocks/>
                      </p:cNvSpPr>
                      <p:nvPr/>
                    </p:nvSpPr>
                    <p:spPr bwMode="auto">
                      <a:xfrm>
                        <a:off x="2989263" y="4643439"/>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1" name="Rectangle 2809"/>
                      <p:cNvSpPr>
                        <a:spLocks noChangeArrowheads="1"/>
                      </p:cNvSpPr>
                      <p:nvPr/>
                    </p:nvSpPr>
                    <p:spPr bwMode="auto">
                      <a:xfrm>
                        <a:off x="2809876" y="4613276"/>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2" name="Freeform 2810"/>
                      <p:cNvSpPr>
                        <a:spLocks/>
                      </p:cNvSpPr>
                      <p:nvPr/>
                    </p:nvSpPr>
                    <p:spPr bwMode="auto">
                      <a:xfrm>
                        <a:off x="2814638" y="4622801"/>
                        <a:ext cx="0" cy="3175"/>
                      </a:xfrm>
                      <a:custGeom>
                        <a:avLst/>
                        <a:gdLst>
                          <a:gd name="T0" fmla="*/ 0 h 2"/>
                          <a:gd name="T1" fmla="*/ 0 h 2"/>
                          <a:gd name="T2" fmla="*/ 2 h 2"/>
                          <a:gd name="T3" fmla="*/ 0 h 2"/>
                          <a:gd name="T4" fmla="*/ 0 h 2"/>
                          <a:gd name="T5" fmla="*/ 0 h 2"/>
                          <a:gd name="T6" fmla="*/ 0 h 2"/>
                        </a:gdLst>
                        <a:ahLst/>
                        <a:cxnLst>
                          <a:cxn ang="0">
                            <a:pos x="0" y="T0"/>
                          </a:cxn>
                          <a:cxn ang="0">
                            <a:pos x="0" y="T1"/>
                          </a:cxn>
                          <a:cxn ang="0">
                            <a:pos x="0" y="T2"/>
                          </a:cxn>
                          <a:cxn ang="0">
                            <a:pos x="0" y="T3"/>
                          </a:cxn>
                          <a:cxn ang="0">
                            <a:pos x="0" y="T4"/>
                          </a:cxn>
                          <a:cxn ang="0">
                            <a:pos x="0" y="T5"/>
                          </a:cxn>
                          <a:cxn ang="0">
                            <a:pos x="0" y="T6"/>
                          </a:cxn>
                        </a:cxnLst>
                        <a:rect l="0" t="0" r="r" b="b"/>
                        <a:pathLst>
                          <a:path h="2">
                            <a:moveTo>
                              <a:pt x="0" y="0"/>
                            </a:moveTo>
                            <a:lnTo>
                              <a:pt x="0" y="0"/>
                            </a:lnTo>
                            <a:lnTo>
                              <a:pt x="0" y="2"/>
                            </a:lnTo>
                            <a:lnTo>
                              <a:pt x="0" y="0"/>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3" name="Freeform 2811"/>
                      <p:cNvSpPr>
                        <a:spLocks/>
                      </p:cNvSpPr>
                      <p:nvPr/>
                    </p:nvSpPr>
                    <p:spPr bwMode="auto">
                      <a:xfrm>
                        <a:off x="2811463" y="4638676"/>
                        <a:ext cx="4763" cy="1588"/>
                      </a:xfrm>
                      <a:custGeom>
                        <a:avLst/>
                        <a:gdLst>
                          <a:gd name="T0" fmla="*/ 2 w 3"/>
                          <a:gd name="T1" fmla="*/ 0 h 1"/>
                          <a:gd name="T2" fmla="*/ 3 w 3"/>
                          <a:gd name="T3" fmla="*/ 1 h 1"/>
                          <a:gd name="T4" fmla="*/ 2 w 3"/>
                          <a:gd name="T5" fmla="*/ 1 h 1"/>
                          <a:gd name="T6" fmla="*/ 2 w 3"/>
                          <a:gd name="T7" fmla="*/ 1 h 1"/>
                          <a:gd name="T8" fmla="*/ 2 w 3"/>
                          <a:gd name="T9" fmla="*/ 1 h 1"/>
                          <a:gd name="T10" fmla="*/ 0 w 3"/>
                          <a:gd name="T11" fmla="*/ 0 h 1"/>
                          <a:gd name="T12" fmla="*/ 2 w 3"/>
                          <a:gd name="T13" fmla="*/ 0 h 1"/>
                          <a:gd name="T14" fmla="*/ 2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2" y="0"/>
                            </a:moveTo>
                            <a:lnTo>
                              <a:pt x="3" y="1"/>
                            </a:lnTo>
                            <a:lnTo>
                              <a:pt x="2" y="1"/>
                            </a:lnTo>
                            <a:lnTo>
                              <a:pt x="2" y="1"/>
                            </a:lnTo>
                            <a:lnTo>
                              <a:pt x="2" y="1"/>
                            </a:lnTo>
                            <a:lnTo>
                              <a:pt x="0"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4" name="Freeform 2812"/>
                      <p:cNvSpPr>
                        <a:spLocks/>
                      </p:cNvSpPr>
                      <p:nvPr/>
                    </p:nvSpPr>
                    <p:spPr bwMode="auto">
                      <a:xfrm>
                        <a:off x="2822576" y="46482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5" name="Rectangle 2813"/>
                      <p:cNvSpPr>
                        <a:spLocks noChangeArrowheads="1"/>
                      </p:cNvSpPr>
                      <p:nvPr/>
                    </p:nvSpPr>
                    <p:spPr bwMode="auto">
                      <a:xfrm>
                        <a:off x="2882901" y="4654551"/>
                        <a:ext cx="1588" cy="3175"/>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6" name="Freeform 2814"/>
                      <p:cNvSpPr>
                        <a:spLocks/>
                      </p:cNvSpPr>
                      <p:nvPr/>
                    </p:nvSpPr>
                    <p:spPr bwMode="auto">
                      <a:xfrm>
                        <a:off x="2892426" y="4648201"/>
                        <a:ext cx="1588"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lnTo>
                              <a:pt x="1"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7" name="Freeform 2815"/>
                      <p:cNvSpPr>
                        <a:spLocks/>
                      </p:cNvSpPr>
                      <p:nvPr/>
                    </p:nvSpPr>
                    <p:spPr bwMode="auto">
                      <a:xfrm>
                        <a:off x="2898776" y="4659314"/>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8" name="Freeform 2816"/>
                      <p:cNvSpPr>
                        <a:spLocks/>
                      </p:cNvSpPr>
                      <p:nvPr/>
                    </p:nvSpPr>
                    <p:spPr bwMode="auto">
                      <a:xfrm>
                        <a:off x="3001963" y="4654551"/>
                        <a:ext cx="1588" cy="3175"/>
                      </a:xfrm>
                      <a:custGeom>
                        <a:avLst/>
                        <a:gdLst>
                          <a:gd name="T0" fmla="*/ 1 w 1"/>
                          <a:gd name="T1" fmla="*/ 0 h 2"/>
                          <a:gd name="T2" fmla="*/ 1 w 1"/>
                          <a:gd name="T3" fmla="*/ 2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1" y="2"/>
                            </a:lnTo>
                            <a:lnTo>
                              <a:pt x="0" y="2"/>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89" name="Freeform 2817"/>
                      <p:cNvSpPr>
                        <a:spLocks/>
                      </p:cNvSpPr>
                      <p:nvPr/>
                    </p:nvSpPr>
                    <p:spPr bwMode="auto">
                      <a:xfrm>
                        <a:off x="3038476" y="4622801"/>
                        <a:ext cx="1588" cy="3175"/>
                      </a:xfrm>
                      <a:custGeom>
                        <a:avLst/>
                        <a:gdLst>
                          <a:gd name="T0" fmla="*/ 1 w 1"/>
                          <a:gd name="T1" fmla="*/ 0 h 2"/>
                          <a:gd name="T2" fmla="*/ 1 w 1"/>
                          <a:gd name="T3" fmla="*/ 2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1" y="2"/>
                            </a:lnTo>
                            <a:lnTo>
                              <a:pt x="0" y="2"/>
                            </a:lnTo>
                            <a:lnTo>
                              <a:pt x="1"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0" name="Rectangle 2819"/>
                      <p:cNvSpPr>
                        <a:spLocks noChangeArrowheads="1"/>
                      </p:cNvSpPr>
                      <p:nvPr/>
                    </p:nvSpPr>
                    <p:spPr bwMode="auto">
                      <a:xfrm>
                        <a:off x="2952751" y="4549776"/>
                        <a:ext cx="3175"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2" name="Freeform 2821"/>
                      <p:cNvSpPr>
                        <a:spLocks/>
                      </p:cNvSpPr>
                      <p:nvPr/>
                    </p:nvSpPr>
                    <p:spPr bwMode="auto">
                      <a:xfrm>
                        <a:off x="3168651" y="3789364"/>
                        <a:ext cx="4763" cy="4763"/>
                      </a:xfrm>
                      <a:custGeom>
                        <a:avLst/>
                        <a:gdLst>
                          <a:gd name="T0" fmla="*/ 2 w 3"/>
                          <a:gd name="T1" fmla="*/ 0 h 3"/>
                          <a:gd name="T2" fmla="*/ 3 w 3"/>
                          <a:gd name="T3" fmla="*/ 0 h 3"/>
                          <a:gd name="T4" fmla="*/ 3 w 3"/>
                          <a:gd name="T5" fmla="*/ 1 h 3"/>
                          <a:gd name="T6" fmla="*/ 0 w 3"/>
                          <a:gd name="T7" fmla="*/ 3 h 3"/>
                          <a:gd name="T8" fmla="*/ 2 w 3"/>
                          <a:gd name="T9" fmla="*/ 1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lnTo>
                              <a:pt x="3" y="0"/>
                            </a:lnTo>
                            <a:lnTo>
                              <a:pt x="3" y="1"/>
                            </a:lnTo>
                            <a:lnTo>
                              <a:pt x="0" y="3"/>
                            </a:lnTo>
                            <a:lnTo>
                              <a:pt x="2" y="1"/>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3" name="Freeform 2822"/>
                      <p:cNvSpPr>
                        <a:spLocks/>
                      </p:cNvSpPr>
                      <p:nvPr/>
                    </p:nvSpPr>
                    <p:spPr bwMode="auto">
                      <a:xfrm>
                        <a:off x="3151189" y="3790951"/>
                        <a:ext cx="15875" cy="9525"/>
                      </a:xfrm>
                      <a:custGeom>
                        <a:avLst/>
                        <a:gdLst>
                          <a:gd name="T0" fmla="*/ 10 w 10"/>
                          <a:gd name="T1" fmla="*/ 0 h 6"/>
                          <a:gd name="T2" fmla="*/ 8 w 10"/>
                          <a:gd name="T3" fmla="*/ 2 h 6"/>
                          <a:gd name="T4" fmla="*/ 8 w 10"/>
                          <a:gd name="T5" fmla="*/ 2 h 6"/>
                          <a:gd name="T6" fmla="*/ 7 w 10"/>
                          <a:gd name="T7" fmla="*/ 2 h 6"/>
                          <a:gd name="T8" fmla="*/ 7 w 10"/>
                          <a:gd name="T9" fmla="*/ 2 h 6"/>
                          <a:gd name="T10" fmla="*/ 5 w 10"/>
                          <a:gd name="T11" fmla="*/ 2 h 6"/>
                          <a:gd name="T12" fmla="*/ 4 w 10"/>
                          <a:gd name="T13" fmla="*/ 3 h 6"/>
                          <a:gd name="T14" fmla="*/ 2 w 10"/>
                          <a:gd name="T15" fmla="*/ 5 h 6"/>
                          <a:gd name="T16" fmla="*/ 0 w 10"/>
                          <a:gd name="T17" fmla="*/ 6 h 6"/>
                          <a:gd name="T18" fmla="*/ 0 w 10"/>
                          <a:gd name="T19" fmla="*/ 6 h 6"/>
                          <a:gd name="T20" fmla="*/ 0 w 10"/>
                          <a:gd name="T21" fmla="*/ 6 h 6"/>
                          <a:gd name="T22" fmla="*/ 0 w 10"/>
                          <a:gd name="T23" fmla="*/ 6 h 6"/>
                          <a:gd name="T24" fmla="*/ 0 w 10"/>
                          <a:gd name="T25" fmla="*/ 5 h 6"/>
                          <a:gd name="T26" fmla="*/ 0 w 10"/>
                          <a:gd name="T27" fmla="*/ 5 h 6"/>
                          <a:gd name="T28" fmla="*/ 2 w 10"/>
                          <a:gd name="T29" fmla="*/ 3 h 6"/>
                          <a:gd name="T30" fmla="*/ 2 w 10"/>
                          <a:gd name="T31" fmla="*/ 3 h 6"/>
                          <a:gd name="T32" fmla="*/ 2 w 10"/>
                          <a:gd name="T33" fmla="*/ 3 h 6"/>
                          <a:gd name="T34" fmla="*/ 5 w 10"/>
                          <a:gd name="T35" fmla="*/ 2 h 6"/>
                          <a:gd name="T36" fmla="*/ 10 w 10"/>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6">
                            <a:moveTo>
                              <a:pt x="10" y="0"/>
                            </a:moveTo>
                            <a:lnTo>
                              <a:pt x="8" y="2"/>
                            </a:lnTo>
                            <a:lnTo>
                              <a:pt x="8" y="2"/>
                            </a:lnTo>
                            <a:lnTo>
                              <a:pt x="7" y="2"/>
                            </a:lnTo>
                            <a:lnTo>
                              <a:pt x="7" y="2"/>
                            </a:lnTo>
                            <a:lnTo>
                              <a:pt x="5" y="2"/>
                            </a:lnTo>
                            <a:lnTo>
                              <a:pt x="4" y="3"/>
                            </a:lnTo>
                            <a:lnTo>
                              <a:pt x="2" y="5"/>
                            </a:lnTo>
                            <a:lnTo>
                              <a:pt x="0" y="6"/>
                            </a:lnTo>
                            <a:lnTo>
                              <a:pt x="0" y="6"/>
                            </a:lnTo>
                            <a:lnTo>
                              <a:pt x="0" y="6"/>
                            </a:lnTo>
                            <a:lnTo>
                              <a:pt x="0" y="6"/>
                            </a:lnTo>
                            <a:lnTo>
                              <a:pt x="0" y="5"/>
                            </a:lnTo>
                            <a:lnTo>
                              <a:pt x="0" y="5"/>
                            </a:lnTo>
                            <a:lnTo>
                              <a:pt x="2" y="3"/>
                            </a:lnTo>
                            <a:lnTo>
                              <a:pt x="2" y="3"/>
                            </a:lnTo>
                            <a:lnTo>
                              <a:pt x="2" y="3"/>
                            </a:lnTo>
                            <a:lnTo>
                              <a:pt x="5" y="2"/>
                            </a:lnTo>
                            <a:lnTo>
                              <a:pt x="1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4" name="Freeform 2823"/>
                      <p:cNvSpPr>
                        <a:spLocks/>
                      </p:cNvSpPr>
                      <p:nvPr/>
                    </p:nvSpPr>
                    <p:spPr bwMode="auto">
                      <a:xfrm>
                        <a:off x="3095626" y="4233864"/>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5" name="Freeform 2824"/>
                      <p:cNvSpPr>
                        <a:spLocks/>
                      </p:cNvSpPr>
                      <p:nvPr/>
                    </p:nvSpPr>
                    <p:spPr bwMode="auto">
                      <a:xfrm>
                        <a:off x="3095626" y="4059239"/>
                        <a:ext cx="0" cy="4763"/>
                      </a:xfrm>
                      <a:custGeom>
                        <a:avLst/>
                        <a:gdLst>
                          <a:gd name="T0" fmla="*/ 0 h 3"/>
                          <a:gd name="T1" fmla="*/ 1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lnTo>
                              <a:pt x="0" y="1"/>
                            </a:lnTo>
                            <a:lnTo>
                              <a:pt x="0" y="3"/>
                            </a:lnTo>
                            <a:lnTo>
                              <a:pt x="0" y="3"/>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6" name="Freeform 2825"/>
                      <p:cNvSpPr>
                        <a:spLocks/>
                      </p:cNvSpPr>
                      <p:nvPr/>
                    </p:nvSpPr>
                    <p:spPr bwMode="auto">
                      <a:xfrm>
                        <a:off x="3127376" y="3821114"/>
                        <a:ext cx="3175" cy="1588"/>
                      </a:xfrm>
                      <a:custGeom>
                        <a:avLst/>
                        <a:gdLst>
                          <a:gd name="T0" fmla="*/ 2 w 2"/>
                          <a:gd name="T1" fmla="*/ 0 h 1"/>
                          <a:gd name="T2" fmla="*/ 0 w 2"/>
                          <a:gd name="T3" fmla="*/ 1 h 1"/>
                          <a:gd name="T4" fmla="*/ 0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0" y="1"/>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7" name="Freeform 2826"/>
                      <p:cNvSpPr>
                        <a:spLocks/>
                      </p:cNvSpPr>
                      <p:nvPr/>
                    </p:nvSpPr>
                    <p:spPr bwMode="auto">
                      <a:xfrm>
                        <a:off x="3076576" y="3978276"/>
                        <a:ext cx="3175" cy="4763"/>
                      </a:xfrm>
                      <a:custGeom>
                        <a:avLst/>
                        <a:gdLst>
                          <a:gd name="T0" fmla="*/ 0 w 2"/>
                          <a:gd name="T1" fmla="*/ 0 h 3"/>
                          <a:gd name="T2" fmla="*/ 2 w 2"/>
                          <a:gd name="T3" fmla="*/ 2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lnTo>
                              <a:pt x="2" y="2"/>
                            </a:lnTo>
                            <a:lnTo>
                              <a:pt x="2" y="3"/>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8" name="Freeform 2827"/>
                      <p:cNvSpPr>
                        <a:spLocks/>
                      </p:cNvSpPr>
                      <p:nvPr/>
                    </p:nvSpPr>
                    <p:spPr bwMode="auto">
                      <a:xfrm>
                        <a:off x="3081339" y="3921126"/>
                        <a:ext cx="3175" cy="4763"/>
                      </a:xfrm>
                      <a:custGeom>
                        <a:avLst/>
                        <a:gdLst>
                          <a:gd name="T0" fmla="*/ 2 w 2"/>
                          <a:gd name="T1" fmla="*/ 0 h 3"/>
                          <a:gd name="T2" fmla="*/ 2 w 2"/>
                          <a:gd name="T3" fmla="*/ 3 h 3"/>
                          <a:gd name="T4" fmla="*/ 0 w 2"/>
                          <a:gd name="T5" fmla="*/ 1 h 3"/>
                          <a:gd name="T6" fmla="*/ 0 w 2"/>
                          <a:gd name="T7" fmla="*/ 0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3"/>
                            </a:lnTo>
                            <a:lnTo>
                              <a:pt x="0" y="1"/>
                            </a:lnTo>
                            <a:lnTo>
                              <a:pt x="0" y="0"/>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699" name="Freeform 2828"/>
                      <p:cNvSpPr>
                        <a:spLocks/>
                      </p:cNvSpPr>
                      <p:nvPr/>
                    </p:nvSpPr>
                    <p:spPr bwMode="auto">
                      <a:xfrm>
                        <a:off x="3171826" y="3786189"/>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0" name="Rectangle 2829"/>
                      <p:cNvSpPr>
                        <a:spLocks noChangeArrowheads="1"/>
                      </p:cNvSpPr>
                      <p:nvPr/>
                    </p:nvSpPr>
                    <p:spPr bwMode="auto">
                      <a:xfrm>
                        <a:off x="3109914" y="43243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1" name="Freeform 2830"/>
                      <p:cNvSpPr>
                        <a:spLocks/>
                      </p:cNvSpPr>
                      <p:nvPr/>
                    </p:nvSpPr>
                    <p:spPr bwMode="auto">
                      <a:xfrm>
                        <a:off x="3373439" y="4629151"/>
                        <a:ext cx="4763" cy="4763"/>
                      </a:xfrm>
                      <a:custGeom>
                        <a:avLst/>
                        <a:gdLst>
                          <a:gd name="T0" fmla="*/ 3 w 3"/>
                          <a:gd name="T1" fmla="*/ 0 h 3"/>
                          <a:gd name="T2" fmla="*/ 3 w 3"/>
                          <a:gd name="T3" fmla="*/ 0 h 3"/>
                          <a:gd name="T4" fmla="*/ 1 w 3"/>
                          <a:gd name="T5" fmla="*/ 1 h 3"/>
                          <a:gd name="T6" fmla="*/ 1 w 3"/>
                          <a:gd name="T7" fmla="*/ 1 h 3"/>
                          <a:gd name="T8" fmla="*/ 1 w 3"/>
                          <a:gd name="T9" fmla="*/ 1 h 3"/>
                          <a:gd name="T10" fmla="*/ 0 w 3"/>
                          <a:gd name="T11" fmla="*/ 3 h 3"/>
                          <a:gd name="T12" fmla="*/ 1 w 3"/>
                          <a:gd name="T13" fmla="*/ 3 h 3"/>
                          <a:gd name="T14" fmla="*/ 0 w 3"/>
                          <a:gd name="T15" fmla="*/ 3 h 3"/>
                          <a:gd name="T16" fmla="*/ 0 w 3"/>
                          <a:gd name="T17" fmla="*/ 3 h 3"/>
                          <a:gd name="T18" fmla="*/ 0 w 3"/>
                          <a:gd name="T19" fmla="*/ 1 h 3"/>
                          <a:gd name="T20" fmla="*/ 0 w 3"/>
                          <a:gd name="T21" fmla="*/ 1 h 3"/>
                          <a:gd name="T22" fmla="*/ 1 w 3"/>
                          <a:gd name="T23" fmla="*/ 0 h 3"/>
                          <a:gd name="T24" fmla="*/ 1 w 3"/>
                          <a:gd name="T25" fmla="*/ 0 h 3"/>
                          <a:gd name="T26" fmla="*/ 3 w 3"/>
                          <a:gd name="T2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3">
                            <a:moveTo>
                              <a:pt x="3" y="0"/>
                            </a:moveTo>
                            <a:lnTo>
                              <a:pt x="3" y="0"/>
                            </a:lnTo>
                            <a:lnTo>
                              <a:pt x="1" y="1"/>
                            </a:lnTo>
                            <a:lnTo>
                              <a:pt x="1" y="1"/>
                            </a:lnTo>
                            <a:lnTo>
                              <a:pt x="1" y="1"/>
                            </a:lnTo>
                            <a:lnTo>
                              <a:pt x="0" y="3"/>
                            </a:lnTo>
                            <a:lnTo>
                              <a:pt x="1" y="3"/>
                            </a:lnTo>
                            <a:lnTo>
                              <a:pt x="0" y="3"/>
                            </a:lnTo>
                            <a:lnTo>
                              <a:pt x="0" y="3"/>
                            </a:lnTo>
                            <a:lnTo>
                              <a:pt x="0" y="1"/>
                            </a:lnTo>
                            <a:lnTo>
                              <a:pt x="0" y="1"/>
                            </a:lnTo>
                            <a:lnTo>
                              <a:pt x="1" y="0"/>
                            </a:lnTo>
                            <a:lnTo>
                              <a:pt x="1" y="0"/>
                            </a:lnTo>
                            <a:lnTo>
                              <a:pt x="3"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2" name="Freeform 2831"/>
                      <p:cNvSpPr>
                        <a:spLocks/>
                      </p:cNvSpPr>
                      <p:nvPr/>
                    </p:nvSpPr>
                    <p:spPr bwMode="auto">
                      <a:xfrm>
                        <a:off x="3373439" y="4629151"/>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3" name="Rectangle 2832"/>
                      <p:cNvSpPr>
                        <a:spLocks noChangeArrowheads="1"/>
                      </p:cNvSpPr>
                      <p:nvPr/>
                    </p:nvSpPr>
                    <p:spPr bwMode="auto">
                      <a:xfrm>
                        <a:off x="3132139" y="4438651"/>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4" name="Freeform 2833"/>
                      <p:cNvSpPr>
                        <a:spLocks/>
                      </p:cNvSpPr>
                      <p:nvPr/>
                    </p:nvSpPr>
                    <p:spPr bwMode="auto">
                      <a:xfrm>
                        <a:off x="3130551" y="4489451"/>
                        <a:ext cx="1588" cy="4763"/>
                      </a:xfrm>
                      <a:custGeom>
                        <a:avLst/>
                        <a:gdLst>
                          <a:gd name="T0" fmla="*/ 1 w 1"/>
                          <a:gd name="T1" fmla="*/ 0 h 3"/>
                          <a:gd name="T2" fmla="*/ 0 w 1"/>
                          <a:gd name="T3" fmla="*/ 2 h 3"/>
                          <a:gd name="T4" fmla="*/ 1 w 1"/>
                          <a:gd name="T5" fmla="*/ 3 h 3"/>
                          <a:gd name="T6" fmla="*/ 1 w 1"/>
                          <a:gd name="T7" fmla="*/ 3 h 3"/>
                          <a:gd name="T8" fmla="*/ 0 w 1"/>
                          <a:gd name="T9" fmla="*/ 2 h 3"/>
                          <a:gd name="T10" fmla="*/ 1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1" y="0"/>
                            </a:moveTo>
                            <a:lnTo>
                              <a:pt x="0" y="2"/>
                            </a:lnTo>
                            <a:lnTo>
                              <a:pt x="1" y="3"/>
                            </a:lnTo>
                            <a:lnTo>
                              <a:pt x="1" y="3"/>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5" name="Freeform 2834"/>
                      <p:cNvSpPr>
                        <a:spLocks/>
                      </p:cNvSpPr>
                      <p:nvPr/>
                    </p:nvSpPr>
                    <p:spPr bwMode="auto">
                      <a:xfrm>
                        <a:off x="3136901" y="4540251"/>
                        <a:ext cx="3175" cy="3175"/>
                      </a:xfrm>
                      <a:custGeom>
                        <a:avLst/>
                        <a:gdLst>
                          <a:gd name="T0" fmla="*/ 0 w 2"/>
                          <a:gd name="T1" fmla="*/ 0 h 2"/>
                          <a:gd name="T2" fmla="*/ 2 w 2"/>
                          <a:gd name="T3" fmla="*/ 2 h 2"/>
                          <a:gd name="T4" fmla="*/ 2 w 2"/>
                          <a:gd name="T5" fmla="*/ 2 h 2"/>
                          <a:gd name="T6" fmla="*/ 2 w 2"/>
                          <a:gd name="T7" fmla="*/ 2 h 2"/>
                          <a:gd name="T8" fmla="*/ 2 w 2"/>
                          <a:gd name="T9" fmla="*/ 2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lnTo>
                              <a:pt x="2" y="2"/>
                            </a:lnTo>
                            <a:lnTo>
                              <a:pt x="2" y="2"/>
                            </a:lnTo>
                            <a:lnTo>
                              <a:pt x="2" y="2"/>
                            </a:lnTo>
                            <a:lnTo>
                              <a:pt x="2"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6" name="Freeform 2835"/>
                      <p:cNvSpPr>
                        <a:spLocks/>
                      </p:cNvSpPr>
                      <p:nvPr/>
                    </p:nvSpPr>
                    <p:spPr bwMode="auto">
                      <a:xfrm>
                        <a:off x="3232151" y="3981451"/>
                        <a:ext cx="1588" cy="4763"/>
                      </a:xfrm>
                      <a:custGeom>
                        <a:avLst/>
                        <a:gdLst>
                          <a:gd name="T0" fmla="*/ 0 w 1"/>
                          <a:gd name="T1" fmla="*/ 0 h 3"/>
                          <a:gd name="T2" fmla="*/ 0 w 1"/>
                          <a:gd name="T3" fmla="*/ 0 h 3"/>
                          <a:gd name="T4" fmla="*/ 0 w 1"/>
                          <a:gd name="T5" fmla="*/ 1 h 3"/>
                          <a:gd name="T6" fmla="*/ 1 w 1"/>
                          <a:gd name="T7" fmla="*/ 1 h 3"/>
                          <a:gd name="T8" fmla="*/ 1 w 1"/>
                          <a:gd name="T9" fmla="*/ 1 h 3"/>
                          <a:gd name="T10" fmla="*/ 1 w 1"/>
                          <a:gd name="T11" fmla="*/ 3 h 3"/>
                          <a:gd name="T12" fmla="*/ 0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1" y="1"/>
                            </a:lnTo>
                            <a:lnTo>
                              <a:pt x="1" y="1"/>
                            </a:lnTo>
                            <a:lnTo>
                              <a:pt x="1" y="3"/>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7" name="Freeform 2836"/>
                      <p:cNvSpPr>
                        <a:spLocks/>
                      </p:cNvSpPr>
                      <p:nvPr/>
                    </p:nvSpPr>
                    <p:spPr bwMode="auto">
                      <a:xfrm>
                        <a:off x="3127376" y="382270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8" name="Freeform 2837"/>
                      <p:cNvSpPr>
                        <a:spLocks/>
                      </p:cNvSpPr>
                      <p:nvPr/>
                    </p:nvSpPr>
                    <p:spPr bwMode="auto">
                      <a:xfrm>
                        <a:off x="3144839" y="4492626"/>
                        <a:ext cx="1588" cy="6350"/>
                      </a:xfrm>
                      <a:custGeom>
                        <a:avLst/>
                        <a:gdLst>
                          <a:gd name="T0" fmla="*/ 0 w 1"/>
                          <a:gd name="T1" fmla="*/ 0 h 4"/>
                          <a:gd name="T2" fmla="*/ 1 w 1"/>
                          <a:gd name="T3" fmla="*/ 3 h 4"/>
                          <a:gd name="T4" fmla="*/ 1 w 1"/>
                          <a:gd name="T5" fmla="*/ 4 h 4"/>
                          <a:gd name="T6" fmla="*/ 0 w 1"/>
                          <a:gd name="T7" fmla="*/ 0 h 4"/>
                        </a:gdLst>
                        <a:ahLst/>
                        <a:cxnLst>
                          <a:cxn ang="0">
                            <a:pos x="T0" y="T1"/>
                          </a:cxn>
                          <a:cxn ang="0">
                            <a:pos x="T2" y="T3"/>
                          </a:cxn>
                          <a:cxn ang="0">
                            <a:pos x="T4" y="T5"/>
                          </a:cxn>
                          <a:cxn ang="0">
                            <a:pos x="T6" y="T7"/>
                          </a:cxn>
                        </a:cxnLst>
                        <a:rect l="0" t="0" r="r" b="b"/>
                        <a:pathLst>
                          <a:path w="1" h="4">
                            <a:moveTo>
                              <a:pt x="0" y="0"/>
                            </a:moveTo>
                            <a:lnTo>
                              <a:pt x="1" y="3"/>
                            </a:lnTo>
                            <a:lnTo>
                              <a:pt x="1" y="4"/>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09" name="Rectangle 2838"/>
                      <p:cNvSpPr>
                        <a:spLocks noChangeArrowheads="1"/>
                      </p:cNvSpPr>
                      <p:nvPr/>
                    </p:nvSpPr>
                    <p:spPr bwMode="auto">
                      <a:xfrm>
                        <a:off x="3149601" y="4524376"/>
                        <a:ext cx="1588" cy="4763"/>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0" name="Freeform 2839"/>
                      <p:cNvSpPr>
                        <a:spLocks noEditPoints="1"/>
                      </p:cNvSpPr>
                      <p:nvPr/>
                    </p:nvSpPr>
                    <p:spPr bwMode="auto">
                      <a:xfrm>
                        <a:off x="3079751" y="3784601"/>
                        <a:ext cx="368300" cy="869950"/>
                      </a:xfrm>
                      <a:custGeom>
                        <a:avLst/>
                        <a:gdLst>
                          <a:gd name="T0" fmla="*/ 64 w 232"/>
                          <a:gd name="T1" fmla="*/ 0 h 548"/>
                          <a:gd name="T2" fmla="*/ 93 w 232"/>
                          <a:gd name="T3" fmla="*/ 29 h 548"/>
                          <a:gd name="T4" fmla="*/ 108 w 232"/>
                          <a:gd name="T5" fmla="*/ 132 h 548"/>
                          <a:gd name="T6" fmla="*/ 128 w 232"/>
                          <a:gd name="T7" fmla="*/ 171 h 548"/>
                          <a:gd name="T8" fmla="*/ 137 w 232"/>
                          <a:gd name="T9" fmla="*/ 188 h 548"/>
                          <a:gd name="T10" fmla="*/ 140 w 232"/>
                          <a:gd name="T11" fmla="*/ 201 h 548"/>
                          <a:gd name="T12" fmla="*/ 159 w 232"/>
                          <a:gd name="T13" fmla="*/ 230 h 548"/>
                          <a:gd name="T14" fmla="*/ 186 w 232"/>
                          <a:gd name="T15" fmla="*/ 256 h 548"/>
                          <a:gd name="T16" fmla="*/ 215 w 232"/>
                          <a:gd name="T17" fmla="*/ 305 h 548"/>
                          <a:gd name="T18" fmla="*/ 231 w 232"/>
                          <a:gd name="T19" fmla="*/ 377 h 548"/>
                          <a:gd name="T20" fmla="*/ 229 w 232"/>
                          <a:gd name="T21" fmla="*/ 467 h 548"/>
                          <a:gd name="T22" fmla="*/ 201 w 232"/>
                          <a:gd name="T23" fmla="*/ 519 h 548"/>
                          <a:gd name="T24" fmla="*/ 189 w 232"/>
                          <a:gd name="T25" fmla="*/ 530 h 548"/>
                          <a:gd name="T26" fmla="*/ 128 w 232"/>
                          <a:gd name="T27" fmla="*/ 547 h 548"/>
                          <a:gd name="T28" fmla="*/ 102 w 232"/>
                          <a:gd name="T29" fmla="*/ 542 h 548"/>
                          <a:gd name="T30" fmla="*/ 71 w 232"/>
                          <a:gd name="T31" fmla="*/ 525 h 548"/>
                          <a:gd name="T32" fmla="*/ 47 w 232"/>
                          <a:gd name="T33" fmla="*/ 495 h 548"/>
                          <a:gd name="T34" fmla="*/ 33 w 232"/>
                          <a:gd name="T35" fmla="*/ 440 h 548"/>
                          <a:gd name="T36" fmla="*/ 36 w 232"/>
                          <a:gd name="T37" fmla="*/ 407 h 548"/>
                          <a:gd name="T38" fmla="*/ 39 w 232"/>
                          <a:gd name="T39" fmla="*/ 380 h 548"/>
                          <a:gd name="T40" fmla="*/ 30 w 232"/>
                          <a:gd name="T41" fmla="*/ 360 h 548"/>
                          <a:gd name="T42" fmla="*/ 19 w 232"/>
                          <a:gd name="T43" fmla="*/ 340 h 548"/>
                          <a:gd name="T44" fmla="*/ 15 w 232"/>
                          <a:gd name="T45" fmla="*/ 329 h 548"/>
                          <a:gd name="T46" fmla="*/ 12 w 232"/>
                          <a:gd name="T47" fmla="*/ 302 h 548"/>
                          <a:gd name="T48" fmla="*/ 13 w 232"/>
                          <a:gd name="T49" fmla="*/ 283 h 548"/>
                          <a:gd name="T50" fmla="*/ 9 w 232"/>
                          <a:gd name="T51" fmla="*/ 236 h 548"/>
                          <a:gd name="T52" fmla="*/ 13 w 232"/>
                          <a:gd name="T53" fmla="*/ 211 h 548"/>
                          <a:gd name="T54" fmla="*/ 4 w 232"/>
                          <a:gd name="T55" fmla="*/ 158 h 548"/>
                          <a:gd name="T56" fmla="*/ 6 w 232"/>
                          <a:gd name="T57" fmla="*/ 144 h 548"/>
                          <a:gd name="T58" fmla="*/ 1 w 232"/>
                          <a:gd name="T59" fmla="*/ 98 h 548"/>
                          <a:gd name="T60" fmla="*/ 7 w 232"/>
                          <a:gd name="T61" fmla="*/ 67 h 548"/>
                          <a:gd name="T62" fmla="*/ 16 w 232"/>
                          <a:gd name="T63" fmla="*/ 41 h 548"/>
                          <a:gd name="T64" fmla="*/ 30 w 232"/>
                          <a:gd name="T65" fmla="*/ 21 h 548"/>
                          <a:gd name="T66" fmla="*/ 32 w 232"/>
                          <a:gd name="T67" fmla="*/ 21 h 548"/>
                          <a:gd name="T68" fmla="*/ 15 w 232"/>
                          <a:gd name="T69" fmla="*/ 56 h 548"/>
                          <a:gd name="T70" fmla="*/ 6 w 232"/>
                          <a:gd name="T71" fmla="*/ 82 h 548"/>
                          <a:gd name="T72" fmla="*/ 3 w 232"/>
                          <a:gd name="T73" fmla="*/ 115 h 548"/>
                          <a:gd name="T74" fmla="*/ 6 w 232"/>
                          <a:gd name="T75" fmla="*/ 130 h 548"/>
                          <a:gd name="T76" fmla="*/ 16 w 232"/>
                          <a:gd name="T77" fmla="*/ 208 h 548"/>
                          <a:gd name="T78" fmla="*/ 15 w 232"/>
                          <a:gd name="T79" fmla="*/ 257 h 548"/>
                          <a:gd name="T80" fmla="*/ 16 w 232"/>
                          <a:gd name="T81" fmla="*/ 288 h 548"/>
                          <a:gd name="T82" fmla="*/ 27 w 232"/>
                          <a:gd name="T83" fmla="*/ 332 h 548"/>
                          <a:gd name="T84" fmla="*/ 33 w 232"/>
                          <a:gd name="T85" fmla="*/ 352 h 548"/>
                          <a:gd name="T86" fmla="*/ 45 w 232"/>
                          <a:gd name="T87" fmla="*/ 401 h 548"/>
                          <a:gd name="T88" fmla="*/ 41 w 232"/>
                          <a:gd name="T89" fmla="*/ 452 h 548"/>
                          <a:gd name="T90" fmla="*/ 50 w 232"/>
                          <a:gd name="T91" fmla="*/ 486 h 548"/>
                          <a:gd name="T92" fmla="*/ 68 w 232"/>
                          <a:gd name="T93" fmla="*/ 513 h 548"/>
                          <a:gd name="T94" fmla="*/ 153 w 232"/>
                          <a:gd name="T95" fmla="*/ 538 h 548"/>
                          <a:gd name="T96" fmla="*/ 198 w 232"/>
                          <a:gd name="T97" fmla="*/ 510 h 548"/>
                          <a:gd name="T98" fmla="*/ 223 w 232"/>
                          <a:gd name="T99" fmla="*/ 449 h 548"/>
                          <a:gd name="T100" fmla="*/ 223 w 232"/>
                          <a:gd name="T101" fmla="*/ 391 h 548"/>
                          <a:gd name="T102" fmla="*/ 218 w 232"/>
                          <a:gd name="T103" fmla="*/ 348 h 548"/>
                          <a:gd name="T104" fmla="*/ 209 w 232"/>
                          <a:gd name="T105" fmla="*/ 314 h 548"/>
                          <a:gd name="T106" fmla="*/ 174 w 232"/>
                          <a:gd name="T107" fmla="*/ 256 h 548"/>
                          <a:gd name="T108" fmla="*/ 140 w 232"/>
                          <a:gd name="T109" fmla="*/ 217 h 548"/>
                          <a:gd name="T110" fmla="*/ 119 w 232"/>
                          <a:gd name="T111" fmla="*/ 173 h 548"/>
                          <a:gd name="T112" fmla="*/ 101 w 232"/>
                          <a:gd name="T113" fmla="*/ 139 h 548"/>
                          <a:gd name="T114" fmla="*/ 99 w 232"/>
                          <a:gd name="T115" fmla="*/ 127 h 548"/>
                          <a:gd name="T116" fmla="*/ 90 w 232"/>
                          <a:gd name="T117" fmla="*/ 99 h 548"/>
                          <a:gd name="T118" fmla="*/ 88 w 232"/>
                          <a:gd name="T119" fmla="*/ 81 h 548"/>
                          <a:gd name="T120" fmla="*/ 87 w 232"/>
                          <a:gd name="T121" fmla="*/ 52 h 548"/>
                          <a:gd name="T122" fmla="*/ 79 w 232"/>
                          <a:gd name="T123" fmla="*/ 15 h 548"/>
                          <a:gd name="T124" fmla="*/ 70 w 232"/>
                          <a:gd name="T125" fmla="*/ 9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548">
                            <a:moveTo>
                              <a:pt x="15" y="276"/>
                            </a:moveTo>
                            <a:lnTo>
                              <a:pt x="15" y="276"/>
                            </a:lnTo>
                            <a:lnTo>
                              <a:pt x="15" y="276"/>
                            </a:lnTo>
                            <a:lnTo>
                              <a:pt x="15" y="276"/>
                            </a:lnTo>
                            <a:close/>
                            <a:moveTo>
                              <a:pt x="134" y="204"/>
                            </a:moveTo>
                            <a:lnTo>
                              <a:pt x="134" y="204"/>
                            </a:lnTo>
                            <a:lnTo>
                              <a:pt x="136" y="205"/>
                            </a:lnTo>
                            <a:lnTo>
                              <a:pt x="136" y="208"/>
                            </a:lnTo>
                            <a:lnTo>
                              <a:pt x="136" y="205"/>
                            </a:lnTo>
                            <a:lnTo>
                              <a:pt x="136" y="204"/>
                            </a:lnTo>
                            <a:lnTo>
                              <a:pt x="136" y="204"/>
                            </a:lnTo>
                            <a:lnTo>
                              <a:pt x="134" y="204"/>
                            </a:lnTo>
                            <a:close/>
                            <a:moveTo>
                              <a:pt x="131" y="196"/>
                            </a:moveTo>
                            <a:lnTo>
                              <a:pt x="133" y="199"/>
                            </a:lnTo>
                            <a:lnTo>
                              <a:pt x="133" y="199"/>
                            </a:lnTo>
                            <a:lnTo>
                              <a:pt x="131" y="196"/>
                            </a:lnTo>
                            <a:close/>
                            <a:moveTo>
                              <a:pt x="136" y="185"/>
                            </a:moveTo>
                            <a:lnTo>
                              <a:pt x="136" y="185"/>
                            </a:lnTo>
                            <a:lnTo>
                              <a:pt x="136" y="188"/>
                            </a:lnTo>
                            <a:lnTo>
                              <a:pt x="137" y="187"/>
                            </a:lnTo>
                            <a:lnTo>
                              <a:pt x="136" y="185"/>
                            </a:lnTo>
                            <a:lnTo>
                              <a:pt x="136" y="185"/>
                            </a:lnTo>
                            <a:close/>
                            <a:moveTo>
                              <a:pt x="64" y="0"/>
                            </a:moveTo>
                            <a:lnTo>
                              <a:pt x="67" y="0"/>
                            </a:lnTo>
                            <a:lnTo>
                              <a:pt x="70" y="0"/>
                            </a:lnTo>
                            <a:lnTo>
                              <a:pt x="71" y="1"/>
                            </a:lnTo>
                            <a:lnTo>
                              <a:pt x="71" y="1"/>
                            </a:lnTo>
                            <a:lnTo>
                              <a:pt x="71" y="3"/>
                            </a:lnTo>
                            <a:lnTo>
                              <a:pt x="73" y="3"/>
                            </a:lnTo>
                            <a:lnTo>
                              <a:pt x="75" y="4"/>
                            </a:lnTo>
                            <a:lnTo>
                              <a:pt x="81" y="9"/>
                            </a:lnTo>
                            <a:lnTo>
                              <a:pt x="81" y="9"/>
                            </a:lnTo>
                            <a:lnTo>
                              <a:pt x="82" y="10"/>
                            </a:lnTo>
                            <a:lnTo>
                              <a:pt x="84" y="10"/>
                            </a:lnTo>
                            <a:lnTo>
                              <a:pt x="84" y="10"/>
                            </a:lnTo>
                            <a:lnTo>
                              <a:pt x="84" y="12"/>
                            </a:lnTo>
                            <a:lnTo>
                              <a:pt x="84" y="14"/>
                            </a:lnTo>
                            <a:lnTo>
                              <a:pt x="85" y="15"/>
                            </a:lnTo>
                            <a:lnTo>
                              <a:pt x="87" y="18"/>
                            </a:lnTo>
                            <a:lnTo>
                              <a:pt x="88" y="20"/>
                            </a:lnTo>
                            <a:lnTo>
                              <a:pt x="88" y="18"/>
                            </a:lnTo>
                            <a:lnTo>
                              <a:pt x="90" y="21"/>
                            </a:lnTo>
                            <a:lnTo>
                              <a:pt x="91" y="23"/>
                            </a:lnTo>
                            <a:lnTo>
                              <a:pt x="91" y="24"/>
                            </a:lnTo>
                            <a:lnTo>
                              <a:pt x="91" y="27"/>
                            </a:lnTo>
                            <a:lnTo>
                              <a:pt x="93" y="29"/>
                            </a:lnTo>
                            <a:lnTo>
                              <a:pt x="91" y="32"/>
                            </a:lnTo>
                            <a:lnTo>
                              <a:pt x="91" y="37"/>
                            </a:lnTo>
                            <a:lnTo>
                              <a:pt x="93" y="40"/>
                            </a:lnTo>
                            <a:lnTo>
                              <a:pt x="93" y="43"/>
                            </a:lnTo>
                            <a:lnTo>
                              <a:pt x="94" y="44"/>
                            </a:lnTo>
                            <a:lnTo>
                              <a:pt x="94" y="46"/>
                            </a:lnTo>
                            <a:lnTo>
                              <a:pt x="93" y="46"/>
                            </a:lnTo>
                            <a:lnTo>
                              <a:pt x="94" y="49"/>
                            </a:lnTo>
                            <a:lnTo>
                              <a:pt x="94" y="50"/>
                            </a:lnTo>
                            <a:lnTo>
                              <a:pt x="94" y="52"/>
                            </a:lnTo>
                            <a:lnTo>
                              <a:pt x="94" y="55"/>
                            </a:lnTo>
                            <a:lnTo>
                              <a:pt x="94" y="66"/>
                            </a:lnTo>
                            <a:lnTo>
                              <a:pt x="94" y="76"/>
                            </a:lnTo>
                            <a:lnTo>
                              <a:pt x="96" y="92"/>
                            </a:lnTo>
                            <a:lnTo>
                              <a:pt x="97" y="105"/>
                            </a:lnTo>
                            <a:lnTo>
                              <a:pt x="97" y="107"/>
                            </a:lnTo>
                            <a:lnTo>
                              <a:pt x="97" y="105"/>
                            </a:lnTo>
                            <a:lnTo>
                              <a:pt x="97" y="105"/>
                            </a:lnTo>
                            <a:lnTo>
                              <a:pt x="99" y="112"/>
                            </a:lnTo>
                            <a:lnTo>
                              <a:pt x="101" y="116"/>
                            </a:lnTo>
                            <a:lnTo>
                              <a:pt x="104" y="122"/>
                            </a:lnTo>
                            <a:lnTo>
                              <a:pt x="105" y="127"/>
                            </a:lnTo>
                            <a:lnTo>
                              <a:pt x="108" y="132"/>
                            </a:lnTo>
                            <a:lnTo>
                              <a:pt x="111" y="139"/>
                            </a:lnTo>
                            <a:lnTo>
                              <a:pt x="110" y="138"/>
                            </a:lnTo>
                            <a:lnTo>
                              <a:pt x="111" y="141"/>
                            </a:lnTo>
                            <a:lnTo>
                              <a:pt x="111" y="141"/>
                            </a:lnTo>
                            <a:lnTo>
                              <a:pt x="111" y="141"/>
                            </a:lnTo>
                            <a:lnTo>
                              <a:pt x="111" y="141"/>
                            </a:lnTo>
                            <a:lnTo>
                              <a:pt x="110" y="141"/>
                            </a:lnTo>
                            <a:lnTo>
                              <a:pt x="110" y="141"/>
                            </a:lnTo>
                            <a:lnTo>
                              <a:pt x="111" y="142"/>
                            </a:lnTo>
                            <a:lnTo>
                              <a:pt x="111" y="144"/>
                            </a:lnTo>
                            <a:lnTo>
                              <a:pt x="113" y="145"/>
                            </a:lnTo>
                            <a:lnTo>
                              <a:pt x="114" y="148"/>
                            </a:lnTo>
                            <a:lnTo>
                              <a:pt x="116" y="151"/>
                            </a:lnTo>
                            <a:lnTo>
                              <a:pt x="117" y="153"/>
                            </a:lnTo>
                            <a:lnTo>
                              <a:pt x="116" y="153"/>
                            </a:lnTo>
                            <a:lnTo>
                              <a:pt x="116" y="151"/>
                            </a:lnTo>
                            <a:lnTo>
                              <a:pt x="116" y="151"/>
                            </a:lnTo>
                            <a:lnTo>
                              <a:pt x="116" y="153"/>
                            </a:lnTo>
                            <a:lnTo>
                              <a:pt x="116" y="155"/>
                            </a:lnTo>
                            <a:lnTo>
                              <a:pt x="119" y="158"/>
                            </a:lnTo>
                            <a:lnTo>
                              <a:pt x="120" y="161"/>
                            </a:lnTo>
                            <a:lnTo>
                              <a:pt x="123" y="165"/>
                            </a:lnTo>
                            <a:lnTo>
                              <a:pt x="128" y="171"/>
                            </a:lnTo>
                            <a:lnTo>
                              <a:pt x="128" y="173"/>
                            </a:lnTo>
                            <a:lnTo>
                              <a:pt x="128" y="176"/>
                            </a:lnTo>
                            <a:lnTo>
                              <a:pt x="130" y="179"/>
                            </a:lnTo>
                            <a:lnTo>
                              <a:pt x="130" y="181"/>
                            </a:lnTo>
                            <a:lnTo>
                              <a:pt x="131" y="182"/>
                            </a:lnTo>
                            <a:lnTo>
                              <a:pt x="133" y="182"/>
                            </a:lnTo>
                            <a:lnTo>
                              <a:pt x="134" y="184"/>
                            </a:lnTo>
                            <a:lnTo>
                              <a:pt x="134" y="187"/>
                            </a:lnTo>
                            <a:lnTo>
                              <a:pt x="136" y="190"/>
                            </a:lnTo>
                            <a:lnTo>
                              <a:pt x="134" y="184"/>
                            </a:lnTo>
                            <a:lnTo>
                              <a:pt x="134" y="184"/>
                            </a:lnTo>
                            <a:lnTo>
                              <a:pt x="134" y="184"/>
                            </a:lnTo>
                            <a:lnTo>
                              <a:pt x="133" y="182"/>
                            </a:lnTo>
                            <a:lnTo>
                              <a:pt x="133" y="181"/>
                            </a:lnTo>
                            <a:lnTo>
                              <a:pt x="133" y="181"/>
                            </a:lnTo>
                            <a:lnTo>
                              <a:pt x="133" y="179"/>
                            </a:lnTo>
                            <a:lnTo>
                              <a:pt x="133" y="179"/>
                            </a:lnTo>
                            <a:lnTo>
                              <a:pt x="133" y="181"/>
                            </a:lnTo>
                            <a:lnTo>
                              <a:pt x="134" y="181"/>
                            </a:lnTo>
                            <a:lnTo>
                              <a:pt x="134" y="182"/>
                            </a:lnTo>
                            <a:lnTo>
                              <a:pt x="136" y="185"/>
                            </a:lnTo>
                            <a:lnTo>
                              <a:pt x="137" y="187"/>
                            </a:lnTo>
                            <a:lnTo>
                              <a:pt x="137" y="188"/>
                            </a:lnTo>
                            <a:lnTo>
                              <a:pt x="137" y="190"/>
                            </a:lnTo>
                            <a:lnTo>
                              <a:pt x="137" y="191"/>
                            </a:lnTo>
                            <a:lnTo>
                              <a:pt x="139" y="194"/>
                            </a:lnTo>
                            <a:lnTo>
                              <a:pt x="139" y="194"/>
                            </a:lnTo>
                            <a:lnTo>
                              <a:pt x="139" y="194"/>
                            </a:lnTo>
                            <a:lnTo>
                              <a:pt x="140" y="199"/>
                            </a:lnTo>
                            <a:lnTo>
                              <a:pt x="140" y="201"/>
                            </a:lnTo>
                            <a:lnTo>
                              <a:pt x="142" y="202"/>
                            </a:lnTo>
                            <a:lnTo>
                              <a:pt x="142" y="202"/>
                            </a:lnTo>
                            <a:lnTo>
                              <a:pt x="142" y="202"/>
                            </a:lnTo>
                            <a:lnTo>
                              <a:pt x="143" y="204"/>
                            </a:lnTo>
                            <a:lnTo>
                              <a:pt x="143" y="204"/>
                            </a:lnTo>
                            <a:lnTo>
                              <a:pt x="146" y="207"/>
                            </a:lnTo>
                            <a:lnTo>
                              <a:pt x="145" y="205"/>
                            </a:lnTo>
                            <a:lnTo>
                              <a:pt x="143" y="205"/>
                            </a:lnTo>
                            <a:lnTo>
                              <a:pt x="143" y="207"/>
                            </a:lnTo>
                            <a:lnTo>
                              <a:pt x="145" y="208"/>
                            </a:lnTo>
                            <a:lnTo>
                              <a:pt x="143" y="208"/>
                            </a:lnTo>
                            <a:lnTo>
                              <a:pt x="143" y="208"/>
                            </a:lnTo>
                            <a:lnTo>
                              <a:pt x="143" y="207"/>
                            </a:lnTo>
                            <a:lnTo>
                              <a:pt x="142" y="205"/>
                            </a:lnTo>
                            <a:lnTo>
                              <a:pt x="140" y="204"/>
                            </a:lnTo>
                            <a:lnTo>
                              <a:pt x="140" y="201"/>
                            </a:lnTo>
                            <a:lnTo>
                              <a:pt x="139" y="201"/>
                            </a:lnTo>
                            <a:lnTo>
                              <a:pt x="140" y="202"/>
                            </a:lnTo>
                            <a:lnTo>
                              <a:pt x="140" y="204"/>
                            </a:lnTo>
                            <a:lnTo>
                              <a:pt x="142" y="207"/>
                            </a:lnTo>
                            <a:lnTo>
                              <a:pt x="145" y="210"/>
                            </a:lnTo>
                            <a:lnTo>
                              <a:pt x="148" y="214"/>
                            </a:lnTo>
                            <a:lnTo>
                              <a:pt x="146" y="213"/>
                            </a:lnTo>
                            <a:lnTo>
                              <a:pt x="146" y="213"/>
                            </a:lnTo>
                            <a:lnTo>
                              <a:pt x="148" y="216"/>
                            </a:lnTo>
                            <a:lnTo>
                              <a:pt x="149" y="217"/>
                            </a:lnTo>
                            <a:lnTo>
                              <a:pt x="149" y="217"/>
                            </a:lnTo>
                            <a:lnTo>
                              <a:pt x="149" y="219"/>
                            </a:lnTo>
                            <a:lnTo>
                              <a:pt x="151" y="220"/>
                            </a:lnTo>
                            <a:lnTo>
                              <a:pt x="151" y="222"/>
                            </a:lnTo>
                            <a:lnTo>
                              <a:pt x="153" y="223"/>
                            </a:lnTo>
                            <a:lnTo>
                              <a:pt x="153" y="225"/>
                            </a:lnTo>
                            <a:lnTo>
                              <a:pt x="154" y="225"/>
                            </a:lnTo>
                            <a:lnTo>
                              <a:pt x="156" y="227"/>
                            </a:lnTo>
                            <a:lnTo>
                              <a:pt x="156" y="227"/>
                            </a:lnTo>
                            <a:lnTo>
                              <a:pt x="157" y="228"/>
                            </a:lnTo>
                            <a:lnTo>
                              <a:pt x="159" y="230"/>
                            </a:lnTo>
                            <a:lnTo>
                              <a:pt x="157" y="228"/>
                            </a:lnTo>
                            <a:lnTo>
                              <a:pt x="159" y="230"/>
                            </a:lnTo>
                            <a:lnTo>
                              <a:pt x="160" y="231"/>
                            </a:lnTo>
                            <a:lnTo>
                              <a:pt x="160" y="233"/>
                            </a:lnTo>
                            <a:lnTo>
                              <a:pt x="162" y="233"/>
                            </a:lnTo>
                            <a:lnTo>
                              <a:pt x="163" y="234"/>
                            </a:lnTo>
                            <a:lnTo>
                              <a:pt x="162" y="234"/>
                            </a:lnTo>
                            <a:lnTo>
                              <a:pt x="162" y="234"/>
                            </a:lnTo>
                            <a:lnTo>
                              <a:pt x="162" y="234"/>
                            </a:lnTo>
                            <a:lnTo>
                              <a:pt x="165" y="237"/>
                            </a:lnTo>
                            <a:lnTo>
                              <a:pt x="166" y="237"/>
                            </a:lnTo>
                            <a:lnTo>
                              <a:pt x="168" y="239"/>
                            </a:lnTo>
                            <a:lnTo>
                              <a:pt x="169" y="240"/>
                            </a:lnTo>
                            <a:lnTo>
                              <a:pt x="168" y="240"/>
                            </a:lnTo>
                            <a:lnTo>
                              <a:pt x="169" y="242"/>
                            </a:lnTo>
                            <a:lnTo>
                              <a:pt x="172" y="243"/>
                            </a:lnTo>
                            <a:lnTo>
                              <a:pt x="174" y="245"/>
                            </a:lnTo>
                            <a:lnTo>
                              <a:pt x="175" y="246"/>
                            </a:lnTo>
                            <a:lnTo>
                              <a:pt x="177" y="248"/>
                            </a:lnTo>
                            <a:lnTo>
                              <a:pt x="177" y="250"/>
                            </a:lnTo>
                            <a:lnTo>
                              <a:pt x="179" y="248"/>
                            </a:lnTo>
                            <a:lnTo>
                              <a:pt x="180" y="250"/>
                            </a:lnTo>
                            <a:lnTo>
                              <a:pt x="182" y="251"/>
                            </a:lnTo>
                            <a:lnTo>
                              <a:pt x="185" y="254"/>
                            </a:lnTo>
                            <a:lnTo>
                              <a:pt x="186" y="256"/>
                            </a:lnTo>
                            <a:lnTo>
                              <a:pt x="188" y="257"/>
                            </a:lnTo>
                            <a:lnTo>
                              <a:pt x="186" y="257"/>
                            </a:lnTo>
                            <a:lnTo>
                              <a:pt x="186" y="257"/>
                            </a:lnTo>
                            <a:lnTo>
                              <a:pt x="188" y="259"/>
                            </a:lnTo>
                            <a:lnTo>
                              <a:pt x="189" y="259"/>
                            </a:lnTo>
                            <a:lnTo>
                              <a:pt x="191" y="260"/>
                            </a:lnTo>
                            <a:lnTo>
                              <a:pt x="194" y="266"/>
                            </a:lnTo>
                            <a:lnTo>
                              <a:pt x="198" y="273"/>
                            </a:lnTo>
                            <a:lnTo>
                              <a:pt x="201" y="279"/>
                            </a:lnTo>
                            <a:lnTo>
                              <a:pt x="201" y="280"/>
                            </a:lnTo>
                            <a:lnTo>
                              <a:pt x="203" y="282"/>
                            </a:lnTo>
                            <a:lnTo>
                              <a:pt x="205" y="283"/>
                            </a:lnTo>
                            <a:lnTo>
                              <a:pt x="206" y="283"/>
                            </a:lnTo>
                            <a:lnTo>
                              <a:pt x="206" y="283"/>
                            </a:lnTo>
                            <a:lnTo>
                              <a:pt x="208" y="285"/>
                            </a:lnTo>
                            <a:lnTo>
                              <a:pt x="208" y="286"/>
                            </a:lnTo>
                            <a:lnTo>
                              <a:pt x="209" y="286"/>
                            </a:lnTo>
                            <a:lnTo>
                              <a:pt x="209" y="288"/>
                            </a:lnTo>
                            <a:lnTo>
                              <a:pt x="208" y="286"/>
                            </a:lnTo>
                            <a:lnTo>
                              <a:pt x="211" y="292"/>
                            </a:lnTo>
                            <a:lnTo>
                              <a:pt x="212" y="296"/>
                            </a:lnTo>
                            <a:lnTo>
                              <a:pt x="214" y="300"/>
                            </a:lnTo>
                            <a:lnTo>
                              <a:pt x="215" y="305"/>
                            </a:lnTo>
                            <a:lnTo>
                              <a:pt x="214" y="305"/>
                            </a:lnTo>
                            <a:lnTo>
                              <a:pt x="217" y="308"/>
                            </a:lnTo>
                            <a:lnTo>
                              <a:pt x="218" y="311"/>
                            </a:lnTo>
                            <a:lnTo>
                              <a:pt x="218" y="312"/>
                            </a:lnTo>
                            <a:lnTo>
                              <a:pt x="218" y="314"/>
                            </a:lnTo>
                            <a:lnTo>
                              <a:pt x="221" y="323"/>
                            </a:lnTo>
                            <a:lnTo>
                              <a:pt x="224" y="334"/>
                            </a:lnTo>
                            <a:lnTo>
                              <a:pt x="226" y="343"/>
                            </a:lnTo>
                            <a:lnTo>
                              <a:pt x="227" y="345"/>
                            </a:lnTo>
                            <a:lnTo>
                              <a:pt x="229" y="349"/>
                            </a:lnTo>
                            <a:lnTo>
                              <a:pt x="229" y="352"/>
                            </a:lnTo>
                            <a:lnTo>
                              <a:pt x="229" y="354"/>
                            </a:lnTo>
                            <a:lnTo>
                              <a:pt x="227" y="355"/>
                            </a:lnTo>
                            <a:lnTo>
                              <a:pt x="227" y="355"/>
                            </a:lnTo>
                            <a:lnTo>
                              <a:pt x="227" y="355"/>
                            </a:lnTo>
                            <a:lnTo>
                              <a:pt x="227" y="357"/>
                            </a:lnTo>
                            <a:lnTo>
                              <a:pt x="227" y="358"/>
                            </a:lnTo>
                            <a:lnTo>
                              <a:pt x="227" y="361"/>
                            </a:lnTo>
                            <a:lnTo>
                              <a:pt x="229" y="363"/>
                            </a:lnTo>
                            <a:lnTo>
                              <a:pt x="229" y="363"/>
                            </a:lnTo>
                            <a:lnTo>
                              <a:pt x="231" y="363"/>
                            </a:lnTo>
                            <a:lnTo>
                              <a:pt x="231" y="369"/>
                            </a:lnTo>
                            <a:lnTo>
                              <a:pt x="231" y="377"/>
                            </a:lnTo>
                            <a:lnTo>
                              <a:pt x="231" y="383"/>
                            </a:lnTo>
                            <a:lnTo>
                              <a:pt x="231" y="391"/>
                            </a:lnTo>
                            <a:lnTo>
                              <a:pt x="231" y="395"/>
                            </a:lnTo>
                            <a:lnTo>
                              <a:pt x="231" y="410"/>
                            </a:lnTo>
                            <a:lnTo>
                              <a:pt x="232" y="426"/>
                            </a:lnTo>
                            <a:lnTo>
                              <a:pt x="232" y="426"/>
                            </a:lnTo>
                            <a:lnTo>
                              <a:pt x="232" y="427"/>
                            </a:lnTo>
                            <a:lnTo>
                              <a:pt x="231" y="430"/>
                            </a:lnTo>
                            <a:lnTo>
                              <a:pt x="231" y="433"/>
                            </a:lnTo>
                            <a:lnTo>
                              <a:pt x="231" y="435"/>
                            </a:lnTo>
                            <a:lnTo>
                              <a:pt x="229" y="437"/>
                            </a:lnTo>
                            <a:lnTo>
                              <a:pt x="229" y="441"/>
                            </a:lnTo>
                            <a:lnTo>
                              <a:pt x="231" y="446"/>
                            </a:lnTo>
                            <a:lnTo>
                              <a:pt x="231" y="450"/>
                            </a:lnTo>
                            <a:lnTo>
                              <a:pt x="231" y="455"/>
                            </a:lnTo>
                            <a:lnTo>
                              <a:pt x="231" y="459"/>
                            </a:lnTo>
                            <a:lnTo>
                              <a:pt x="229" y="458"/>
                            </a:lnTo>
                            <a:lnTo>
                              <a:pt x="229" y="461"/>
                            </a:lnTo>
                            <a:lnTo>
                              <a:pt x="229" y="463"/>
                            </a:lnTo>
                            <a:lnTo>
                              <a:pt x="229" y="466"/>
                            </a:lnTo>
                            <a:lnTo>
                              <a:pt x="229" y="466"/>
                            </a:lnTo>
                            <a:lnTo>
                              <a:pt x="229" y="466"/>
                            </a:lnTo>
                            <a:lnTo>
                              <a:pt x="229" y="467"/>
                            </a:lnTo>
                            <a:lnTo>
                              <a:pt x="229" y="469"/>
                            </a:lnTo>
                            <a:lnTo>
                              <a:pt x="229" y="470"/>
                            </a:lnTo>
                            <a:lnTo>
                              <a:pt x="229" y="470"/>
                            </a:lnTo>
                            <a:lnTo>
                              <a:pt x="227" y="473"/>
                            </a:lnTo>
                            <a:lnTo>
                              <a:pt x="227" y="475"/>
                            </a:lnTo>
                            <a:lnTo>
                              <a:pt x="227" y="478"/>
                            </a:lnTo>
                            <a:lnTo>
                              <a:pt x="226" y="481"/>
                            </a:lnTo>
                            <a:lnTo>
                              <a:pt x="224" y="484"/>
                            </a:lnTo>
                            <a:lnTo>
                              <a:pt x="221" y="489"/>
                            </a:lnTo>
                            <a:lnTo>
                              <a:pt x="220" y="495"/>
                            </a:lnTo>
                            <a:lnTo>
                              <a:pt x="217" y="499"/>
                            </a:lnTo>
                            <a:lnTo>
                              <a:pt x="217" y="498"/>
                            </a:lnTo>
                            <a:lnTo>
                              <a:pt x="217" y="498"/>
                            </a:lnTo>
                            <a:lnTo>
                              <a:pt x="217" y="498"/>
                            </a:lnTo>
                            <a:lnTo>
                              <a:pt x="215" y="501"/>
                            </a:lnTo>
                            <a:lnTo>
                              <a:pt x="215" y="504"/>
                            </a:lnTo>
                            <a:lnTo>
                              <a:pt x="214" y="507"/>
                            </a:lnTo>
                            <a:lnTo>
                              <a:pt x="209" y="512"/>
                            </a:lnTo>
                            <a:lnTo>
                              <a:pt x="206" y="516"/>
                            </a:lnTo>
                            <a:lnTo>
                              <a:pt x="208" y="513"/>
                            </a:lnTo>
                            <a:lnTo>
                              <a:pt x="205" y="516"/>
                            </a:lnTo>
                            <a:lnTo>
                              <a:pt x="203" y="518"/>
                            </a:lnTo>
                            <a:lnTo>
                              <a:pt x="201" y="519"/>
                            </a:lnTo>
                            <a:lnTo>
                              <a:pt x="200" y="521"/>
                            </a:lnTo>
                            <a:lnTo>
                              <a:pt x="197" y="524"/>
                            </a:lnTo>
                            <a:lnTo>
                              <a:pt x="201" y="522"/>
                            </a:lnTo>
                            <a:lnTo>
                              <a:pt x="200" y="524"/>
                            </a:lnTo>
                            <a:lnTo>
                              <a:pt x="198" y="525"/>
                            </a:lnTo>
                            <a:lnTo>
                              <a:pt x="198" y="525"/>
                            </a:lnTo>
                            <a:lnTo>
                              <a:pt x="198" y="527"/>
                            </a:lnTo>
                            <a:lnTo>
                              <a:pt x="197" y="527"/>
                            </a:lnTo>
                            <a:lnTo>
                              <a:pt x="197" y="527"/>
                            </a:lnTo>
                            <a:lnTo>
                              <a:pt x="195" y="527"/>
                            </a:lnTo>
                            <a:lnTo>
                              <a:pt x="195" y="528"/>
                            </a:lnTo>
                            <a:lnTo>
                              <a:pt x="195" y="528"/>
                            </a:lnTo>
                            <a:lnTo>
                              <a:pt x="194" y="530"/>
                            </a:lnTo>
                            <a:lnTo>
                              <a:pt x="192" y="532"/>
                            </a:lnTo>
                            <a:lnTo>
                              <a:pt x="192" y="530"/>
                            </a:lnTo>
                            <a:lnTo>
                              <a:pt x="194" y="530"/>
                            </a:lnTo>
                            <a:lnTo>
                              <a:pt x="194" y="528"/>
                            </a:lnTo>
                            <a:lnTo>
                              <a:pt x="194" y="528"/>
                            </a:lnTo>
                            <a:lnTo>
                              <a:pt x="194" y="527"/>
                            </a:lnTo>
                            <a:lnTo>
                              <a:pt x="194" y="528"/>
                            </a:lnTo>
                            <a:lnTo>
                              <a:pt x="192" y="528"/>
                            </a:lnTo>
                            <a:lnTo>
                              <a:pt x="191" y="530"/>
                            </a:lnTo>
                            <a:lnTo>
                              <a:pt x="189" y="530"/>
                            </a:lnTo>
                            <a:lnTo>
                              <a:pt x="188" y="532"/>
                            </a:lnTo>
                            <a:lnTo>
                              <a:pt x="186" y="532"/>
                            </a:lnTo>
                            <a:lnTo>
                              <a:pt x="185" y="532"/>
                            </a:lnTo>
                            <a:lnTo>
                              <a:pt x="185" y="533"/>
                            </a:lnTo>
                            <a:lnTo>
                              <a:pt x="182" y="533"/>
                            </a:lnTo>
                            <a:lnTo>
                              <a:pt x="182" y="535"/>
                            </a:lnTo>
                            <a:lnTo>
                              <a:pt x="182" y="535"/>
                            </a:lnTo>
                            <a:lnTo>
                              <a:pt x="180" y="536"/>
                            </a:lnTo>
                            <a:lnTo>
                              <a:pt x="180" y="536"/>
                            </a:lnTo>
                            <a:lnTo>
                              <a:pt x="180" y="536"/>
                            </a:lnTo>
                            <a:lnTo>
                              <a:pt x="182" y="538"/>
                            </a:lnTo>
                            <a:lnTo>
                              <a:pt x="174" y="541"/>
                            </a:lnTo>
                            <a:lnTo>
                              <a:pt x="166" y="545"/>
                            </a:lnTo>
                            <a:lnTo>
                              <a:pt x="162" y="545"/>
                            </a:lnTo>
                            <a:lnTo>
                              <a:pt x="159" y="545"/>
                            </a:lnTo>
                            <a:lnTo>
                              <a:pt x="151" y="547"/>
                            </a:lnTo>
                            <a:lnTo>
                              <a:pt x="148" y="547"/>
                            </a:lnTo>
                            <a:lnTo>
                              <a:pt x="145" y="548"/>
                            </a:lnTo>
                            <a:lnTo>
                              <a:pt x="140" y="548"/>
                            </a:lnTo>
                            <a:lnTo>
                              <a:pt x="136" y="548"/>
                            </a:lnTo>
                            <a:lnTo>
                              <a:pt x="133" y="548"/>
                            </a:lnTo>
                            <a:lnTo>
                              <a:pt x="133" y="548"/>
                            </a:lnTo>
                            <a:lnTo>
                              <a:pt x="128" y="547"/>
                            </a:lnTo>
                            <a:lnTo>
                              <a:pt x="123" y="547"/>
                            </a:lnTo>
                            <a:lnTo>
                              <a:pt x="119" y="547"/>
                            </a:lnTo>
                            <a:lnTo>
                              <a:pt x="120" y="547"/>
                            </a:lnTo>
                            <a:lnTo>
                              <a:pt x="123" y="547"/>
                            </a:lnTo>
                            <a:lnTo>
                              <a:pt x="120" y="547"/>
                            </a:lnTo>
                            <a:lnTo>
                              <a:pt x="117" y="547"/>
                            </a:lnTo>
                            <a:lnTo>
                              <a:pt x="114" y="547"/>
                            </a:lnTo>
                            <a:lnTo>
                              <a:pt x="113" y="547"/>
                            </a:lnTo>
                            <a:lnTo>
                              <a:pt x="116" y="547"/>
                            </a:lnTo>
                            <a:lnTo>
                              <a:pt x="120" y="547"/>
                            </a:lnTo>
                            <a:lnTo>
                              <a:pt x="125" y="547"/>
                            </a:lnTo>
                            <a:lnTo>
                              <a:pt x="119" y="545"/>
                            </a:lnTo>
                            <a:lnTo>
                              <a:pt x="114" y="545"/>
                            </a:lnTo>
                            <a:lnTo>
                              <a:pt x="110" y="545"/>
                            </a:lnTo>
                            <a:lnTo>
                              <a:pt x="108" y="544"/>
                            </a:lnTo>
                            <a:lnTo>
                              <a:pt x="107" y="544"/>
                            </a:lnTo>
                            <a:lnTo>
                              <a:pt x="105" y="542"/>
                            </a:lnTo>
                            <a:lnTo>
                              <a:pt x="104" y="542"/>
                            </a:lnTo>
                            <a:lnTo>
                              <a:pt x="102" y="542"/>
                            </a:lnTo>
                            <a:lnTo>
                              <a:pt x="101" y="542"/>
                            </a:lnTo>
                            <a:lnTo>
                              <a:pt x="102" y="542"/>
                            </a:lnTo>
                            <a:lnTo>
                              <a:pt x="102" y="542"/>
                            </a:lnTo>
                            <a:lnTo>
                              <a:pt x="102" y="542"/>
                            </a:lnTo>
                            <a:lnTo>
                              <a:pt x="97" y="541"/>
                            </a:lnTo>
                            <a:lnTo>
                              <a:pt x="96" y="541"/>
                            </a:lnTo>
                            <a:lnTo>
                              <a:pt x="93" y="539"/>
                            </a:lnTo>
                            <a:lnTo>
                              <a:pt x="91" y="539"/>
                            </a:lnTo>
                            <a:lnTo>
                              <a:pt x="87" y="538"/>
                            </a:lnTo>
                            <a:lnTo>
                              <a:pt x="88" y="538"/>
                            </a:lnTo>
                            <a:lnTo>
                              <a:pt x="85" y="536"/>
                            </a:lnTo>
                            <a:lnTo>
                              <a:pt x="82" y="535"/>
                            </a:lnTo>
                            <a:lnTo>
                              <a:pt x="81" y="533"/>
                            </a:lnTo>
                            <a:lnTo>
                              <a:pt x="85" y="535"/>
                            </a:lnTo>
                            <a:lnTo>
                              <a:pt x="84" y="533"/>
                            </a:lnTo>
                            <a:lnTo>
                              <a:pt x="82" y="532"/>
                            </a:lnTo>
                            <a:lnTo>
                              <a:pt x="81" y="530"/>
                            </a:lnTo>
                            <a:lnTo>
                              <a:pt x="79" y="530"/>
                            </a:lnTo>
                            <a:lnTo>
                              <a:pt x="78" y="530"/>
                            </a:lnTo>
                            <a:lnTo>
                              <a:pt x="78" y="530"/>
                            </a:lnTo>
                            <a:lnTo>
                              <a:pt x="76" y="530"/>
                            </a:lnTo>
                            <a:lnTo>
                              <a:pt x="76" y="530"/>
                            </a:lnTo>
                            <a:lnTo>
                              <a:pt x="76" y="530"/>
                            </a:lnTo>
                            <a:lnTo>
                              <a:pt x="76" y="530"/>
                            </a:lnTo>
                            <a:lnTo>
                              <a:pt x="78" y="530"/>
                            </a:lnTo>
                            <a:lnTo>
                              <a:pt x="75" y="528"/>
                            </a:lnTo>
                            <a:lnTo>
                              <a:pt x="71" y="525"/>
                            </a:lnTo>
                            <a:lnTo>
                              <a:pt x="67" y="522"/>
                            </a:lnTo>
                            <a:lnTo>
                              <a:pt x="64" y="519"/>
                            </a:lnTo>
                            <a:lnTo>
                              <a:pt x="64" y="519"/>
                            </a:lnTo>
                            <a:lnTo>
                              <a:pt x="64" y="519"/>
                            </a:lnTo>
                            <a:lnTo>
                              <a:pt x="59" y="516"/>
                            </a:lnTo>
                            <a:lnTo>
                              <a:pt x="56" y="513"/>
                            </a:lnTo>
                            <a:lnTo>
                              <a:pt x="53" y="510"/>
                            </a:lnTo>
                            <a:lnTo>
                              <a:pt x="55" y="512"/>
                            </a:lnTo>
                            <a:lnTo>
                              <a:pt x="53" y="510"/>
                            </a:lnTo>
                            <a:lnTo>
                              <a:pt x="52" y="509"/>
                            </a:lnTo>
                            <a:lnTo>
                              <a:pt x="52" y="507"/>
                            </a:lnTo>
                            <a:lnTo>
                              <a:pt x="50" y="505"/>
                            </a:lnTo>
                            <a:lnTo>
                              <a:pt x="49" y="502"/>
                            </a:lnTo>
                            <a:lnTo>
                              <a:pt x="49" y="499"/>
                            </a:lnTo>
                            <a:lnTo>
                              <a:pt x="49" y="498"/>
                            </a:lnTo>
                            <a:lnTo>
                              <a:pt x="49" y="498"/>
                            </a:lnTo>
                            <a:lnTo>
                              <a:pt x="49" y="498"/>
                            </a:lnTo>
                            <a:lnTo>
                              <a:pt x="49" y="499"/>
                            </a:lnTo>
                            <a:lnTo>
                              <a:pt x="50" y="501"/>
                            </a:lnTo>
                            <a:lnTo>
                              <a:pt x="50" y="501"/>
                            </a:lnTo>
                            <a:lnTo>
                              <a:pt x="50" y="499"/>
                            </a:lnTo>
                            <a:lnTo>
                              <a:pt x="49" y="496"/>
                            </a:lnTo>
                            <a:lnTo>
                              <a:pt x="47" y="495"/>
                            </a:lnTo>
                            <a:lnTo>
                              <a:pt x="45" y="495"/>
                            </a:lnTo>
                            <a:lnTo>
                              <a:pt x="45" y="493"/>
                            </a:lnTo>
                            <a:lnTo>
                              <a:pt x="44" y="490"/>
                            </a:lnTo>
                            <a:lnTo>
                              <a:pt x="44" y="492"/>
                            </a:lnTo>
                            <a:lnTo>
                              <a:pt x="44" y="492"/>
                            </a:lnTo>
                            <a:lnTo>
                              <a:pt x="41" y="486"/>
                            </a:lnTo>
                            <a:lnTo>
                              <a:pt x="38" y="478"/>
                            </a:lnTo>
                            <a:lnTo>
                              <a:pt x="38" y="478"/>
                            </a:lnTo>
                            <a:lnTo>
                              <a:pt x="36" y="469"/>
                            </a:lnTo>
                            <a:lnTo>
                              <a:pt x="36" y="461"/>
                            </a:lnTo>
                            <a:lnTo>
                              <a:pt x="36" y="452"/>
                            </a:lnTo>
                            <a:lnTo>
                              <a:pt x="35" y="453"/>
                            </a:lnTo>
                            <a:lnTo>
                              <a:pt x="35" y="452"/>
                            </a:lnTo>
                            <a:lnTo>
                              <a:pt x="35" y="452"/>
                            </a:lnTo>
                            <a:lnTo>
                              <a:pt x="33" y="450"/>
                            </a:lnTo>
                            <a:lnTo>
                              <a:pt x="35" y="450"/>
                            </a:lnTo>
                            <a:lnTo>
                              <a:pt x="35" y="450"/>
                            </a:lnTo>
                            <a:lnTo>
                              <a:pt x="33" y="449"/>
                            </a:lnTo>
                            <a:lnTo>
                              <a:pt x="33" y="447"/>
                            </a:lnTo>
                            <a:lnTo>
                              <a:pt x="33" y="447"/>
                            </a:lnTo>
                            <a:lnTo>
                              <a:pt x="33" y="446"/>
                            </a:lnTo>
                            <a:lnTo>
                              <a:pt x="33" y="443"/>
                            </a:lnTo>
                            <a:lnTo>
                              <a:pt x="33" y="440"/>
                            </a:lnTo>
                            <a:lnTo>
                              <a:pt x="33" y="438"/>
                            </a:lnTo>
                            <a:lnTo>
                              <a:pt x="32" y="438"/>
                            </a:lnTo>
                            <a:lnTo>
                              <a:pt x="32" y="437"/>
                            </a:lnTo>
                            <a:lnTo>
                              <a:pt x="32" y="435"/>
                            </a:lnTo>
                            <a:lnTo>
                              <a:pt x="33" y="437"/>
                            </a:lnTo>
                            <a:lnTo>
                              <a:pt x="33" y="437"/>
                            </a:lnTo>
                            <a:lnTo>
                              <a:pt x="33" y="437"/>
                            </a:lnTo>
                            <a:lnTo>
                              <a:pt x="35" y="438"/>
                            </a:lnTo>
                            <a:lnTo>
                              <a:pt x="35" y="435"/>
                            </a:lnTo>
                            <a:lnTo>
                              <a:pt x="33" y="432"/>
                            </a:lnTo>
                            <a:lnTo>
                              <a:pt x="33" y="429"/>
                            </a:lnTo>
                            <a:lnTo>
                              <a:pt x="33" y="427"/>
                            </a:lnTo>
                            <a:lnTo>
                              <a:pt x="33" y="423"/>
                            </a:lnTo>
                            <a:lnTo>
                              <a:pt x="35" y="420"/>
                            </a:lnTo>
                            <a:lnTo>
                              <a:pt x="33" y="418"/>
                            </a:lnTo>
                            <a:lnTo>
                              <a:pt x="33" y="417"/>
                            </a:lnTo>
                            <a:lnTo>
                              <a:pt x="33" y="414"/>
                            </a:lnTo>
                            <a:lnTo>
                              <a:pt x="33" y="412"/>
                            </a:lnTo>
                            <a:lnTo>
                              <a:pt x="33" y="412"/>
                            </a:lnTo>
                            <a:lnTo>
                              <a:pt x="35" y="410"/>
                            </a:lnTo>
                            <a:lnTo>
                              <a:pt x="35" y="410"/>
                            </a:lnTo>
                            <a:lnTo>
                              <a:pt x="35" y="409"/>
                            </a:lnTo>
                            <a:lnTo>
                              <a:pt x="36" y="407"/>
                            </a:lnTo>
                            <a:lnTo>
                              <a:pt x="36" y="406"/>
                            </a:lnTo>
                            <a:lnTo>
                              <a:pt x="36" y="403"/>
                            </a:lnTo>
                            <a:lnTo>
                              <a:pt x="36" y="401"/>
                            </a:lnTo>
                            <a:lnTo>
                              <a:pt x="36" y="404"/>
                            </a:lnTo>
                            <a:lnTo>
                              <a:pt x="36" y="398"/>
                            </a:lnTo>
                            <a:lnTo>
                              <a:pt x="38" y="394"/>
                            </a:lnTo>
                            <a:lnTo>
                              <a:pt x="38" y="389"/>
                            </a:lnTo>
                            <a:lnTo>
                              <a:pt x="39" y="384"/>
                            </a:lnTo>
                            <a:lnTo>
                              <a:pt x="41" y="386"/>
                            </a:lnTo>
                            <a:lnTo>
                              <a:pt x="42" y="383"/>
                            </a:lnTo>
                            <a:lnTo>
                              <a:pt x="42" y="381"/>
                            </a:lnTo>
                            <a:lnTo>
                              <a:pt x="41" y="378"/>
                            </a:lnTo>
                            <a:lnTo>
                              <a:pt x="39" y="375"/>
                            </a:lnTo>
                            <a:lnTo>
                              <a:pt x="39" y="377"/>
                            </a:lnTo>
                            <a:lnTo>
                              <a:pt x="39" y="377"/>
                            </a:lnTo>
                            <a:lnTo>
                              <a:pt x="38" y="375"/>
                            </a:lnTo>
                            <a:lnTo>
                              <a:pt x="39" y="377"/>
                            </a:lnTo>
                            <a:lnTo>
                              <a:pt x="39" y="378"/>
                            </a:lnTo>
                            <a:lnTo>
                              <a:pt x="41" y="380"/>
                            </a:lnTo>
                            <a:lnTo>
                              <a:pt x="42" y="381"/>
                            </a:lnTo>
                            <a:lnTo>
                              <a:pt x="39" y="380"/>
                            </a:lnTo>
                            <a:lnTo>
                              <a:pt x="38" y="377"/>
                            </a:lnTo>
                            <a:lnTo>
                              <a:pt x="39" y="380"/>
                            </a:lnTo>
                            <a:lnTo>
                              <a:pt x="41" y="381"/>
                            </a:lnTo>
                            <a:lnTo>
                              <a:pt x="41" y="381"/>
                            </a:lnTo>
                            <a:lnTo>
                              <a:pt x="41" y="381"/>
                            </a:lnTo>
                            <a:lnTo>
                              <a:pt x="41" y="383"/>
                            </a:lnTo>
                            <a:lnTo>
                              <a:pt x="41" y="381"/>
                            </a:lnTo>
                            <a:lnTo>
                              <a:pt x="41" y="381"/>
                            </a:lnTo>
                            <a:lnTo>
                              <a:pt x="39" y="381"/>
                            </a:lnTo>
                            <a:lnTo>
                              <a:pt x="39" y="381"/>
                            </a:lnTo>
                            <a:lnTo>
                              <a:pt x="39" y="381"/>
                            </a:lnTo>
                            <a:lnTo>
                              <a:pt x="39" y="381"/>
                            </a:lnTo>
                            <a:lnTo>
                              <a:pt x="39" y="380"/>
                            </a:lnTo>
                            <a:lnTo>
                              <a:pt x="38" y="378"/>
                            </a:lnTo>
                            <a:lnTo>
                              <a:pt x="38" y="377"/>
                            </a:lnTo>
                            <a:lnTo>
                              <a:pt x="35" y="374"/>
                            </a:lnTo>
                            <a:lnTo>
                              <a:pt x="35" y="372"/>
                            </a:lnTo>
                            <a:lnTo>
                              <a:pt x="36" y="372"/>
                            </a:lnTo>
                            <a:lnTo>
                              <a:pt x="36" y="372"/>
                            </a:lnTo>
                            <a:lnTo>
                              <a:pt x="36" y="371"/>
                            </a:lnTo>
                            <a:lnTo>
                              <a:pt x="35" y="368"/>
                            </a:lnTo>
                            <a:lnTo>
                              <a:pt x="33" y="364"/>
                            </a:lnTo>
                            <a:lnTo>
                              <a:pt x="32" y="363"/>
                            </a:lnTo>
                            <a:lnTo>
                              <a:pt x="30" y="360"/>
                            </a:lnTo>
                            <a:lnTo>
                              <a:pt x="30" y="360"/>
                            </a:lnTo>
                            <a:lnTo>
                              <a:pt x="32" y="360"/>
                            </a:lnTo>
                            <a:lnTo>
                              <a:pt x="32" y="361"/>
                            </a:lnTo>
                            <a:lnTo>
                              <a:pt x="32" y="361"/>
                            </a:lnTo>
                            <a:lnTo>
                              <a:pt x="30" y="358"/>
                            </a:lnTo>
                            <a:lnTo>
                              <a:pt x="29" y="357"/>
                            </a:lnTo>
                            <a:lnTo>
                              <a:pt x="30" y="358"/>
                            </a:lnTo>
                            <a:lnTo>
                              <a:pt x="29" y="357"/>
                            </a:lnTo>
                            <a:lnTo>
                              <a:pt x="27" y="357"/>
                            </a:lnTo>
                            <a:lnTo>
                              <a:pt x="27" y="354"/>
                            </a:lnTo>
                            <a:lnTo>
                              <a:pt x="26" y="354"/>
                            </a:lnTo>
                            <a:lnTo>
                              <a:pt x="26" y="352"/>
                            </a:lnTo>
                            <a:lnTo>
                              <a:pt x="26" y="351"/>
                            </a:lnTo>
                            <a:lnTo>
                              <a:pt x="24" y="351"/>
                            </a:lnTo>
                            <a:lnTo>
                              <a:pt x="24" y="351"/>
                            </a:lnTo>
                            <a:lnTo>
                              <a:pt x="24" y="352"/>
                            </a:lnTo>
                            <a:lnTo>
                              <a:pt x="24" y="351"/>
                            </a:lnTo>
                            <a:lnTo>
                              <a:pt x="24" y="349"/>
                            </a:lnTo>
                            <a:lnTo>
                              <a:pt x="24" y="349"/>
                            </a:lnTo>
                            <a:lnTo>
                              <a:pt x="23" y="346"/>
                            </a:lnTo>
                            <a:lnTo>
                              <a:pt x="21" y="345"/>
                            </a:lnTo>
                            <a:lnTo>
                              <a:pt x="21" y="345"/>
                            </a:lnTo>
                            <a:lnTo>
                              <a:pt x="19" y="343"/>
                            </a:lnTo>
                            <a:lnTo>
                              <a:pt x="19" y="340"/>
                            </a:lnTo>
                            <a:lnTo>
                              <a:pt x="19" y="340"/>
                            </a:lnTo>
                            <a:lnTo>
                              <a:pt x="19" y="340"/>
                            </a:lnTo>
                            <a:lnTo>
                              <a:pt x="18" y="337"/>
                            </a:lnTo>
                            <a:lnTo>
                              <a:pt x="19" y="338"/>
                            </a:lnTo>
                            <a:lnTo>
                              <a:pt x="19" y="338"/>
                            </a:lnTo>
                            <a:lnTo>
                              <a:pt x="19" y="338"/>
                            </a:lnTo>
                            <a:lnTo>
                              <a:pt x="21" y="338"/>
                            </a:lnTo>
                            <a:lnTo>
                              <a:pt x="21" y="338"/>
                            </a:lnTo>
                            <a:lnTo>
                              <a:pt x="21" y="341"/>
                            </a:lnTo>
                            <a:lnTo>
                              <a:pt x="23" y="340"/>
                            </a:lnTo>
                            <a:lnTo>
                              <a:pt x="21" y="337"/>
                            </a:lnTo>
                            <a:lnTo>
                              <a:pt x="21" y="335"/>
                            </a:lnTo>
                            <a:lnTo>
                              <a:pt x="19" y="334"/>
                            </a:lnTo>
                            <a:lnTo>
                              <a:pt x="18" y="332"/>
                            </a:lnTo>
                            <a:lnTo>
                              <a:pt x="18" y="332"/>
                            </a:lnTo>
                            <a:lnTo>
                              <a:pt x="18" y="332"/>
                            </a:lnTo>
                            <a:lnTo>
                              <a:pt x="16" y="332"/>
                            </a:lnTo>
                            <a:lnTo>
                              <a:pt x="16" y="332"/>
                            </a:lnTo>
                            <a:lnTo>
                              <a:pt x="16" y="329"/>
                            </a:lnTo>
                            <a:lnTo>
                              <a:pt x="16" y="331"/>
                            </a:lnTo>
                            <a:lnTo>
                              <a:pt x="15" y="329"/>
                            </a:lnTo>
                            <a:lnTo>
                              <a:pt x="15" y="328"/>
                            </a:lnTo>
                            <a:lnTo>
                              <a:pt x="15" y="329"/>
                            </a:lnTo>
                            <a:lnTo>
                              <a:pt x="15" y="329"/>
                            </a:lnTo>
                            <a:lnTo>
                              <a:pt x="15" y="328"/>
                            </a:lnTo>
                            <a:lnTo>
                              <a:pt x="15" y="326"/>
                            </a:lnTo>
                            <a:lnTo>
                              <a:pt x="15" y="323"/>
                            </a:lnTo>
                            <a:lnTo>
                              <a:pt x="13" y="320"/>
                            </a:lnTo>
                            <a:lnTo>
                              <a:pt x="13" y="315"/>
                            </a:lnTo>
                            <a:lnTo>
                              <a:pt x="13" y="317"/>
                            </a:lnTo>
                            <a:lnTo>
                              <a:pt x="15" y="319"/>
                            </a:lnTo>
                            <a:lnTo>
                              <a:pt x="15" y="319"/>
                            </a:lnTo>
                            <a:lnTo>
                              <a:pt x="15" y="317"/>
                            </a:lnTo>
                            <a:lnTo>
                              <a:pt x="15" y="314"/>
                            </a:lnTo>
                            <a:lnTo>
                              <a:pt x="15" y="314"/>
                            </a:lnTo>
                            <a:lnTo>
                              <a:pt x="15" y="314"/>
                            </a:lnTo>
                            <a:lnTo>
                              <a:pt x="15" y="314"/>
                            </a:lnTo>
                            <a:lnTo>
                              <a:pt x="15" y="312"/>
                            </a:lnTo>
                            <a:lnTo>
                              <a:pt x="15" y="312"/>
                            </a:lnTo>
                            <a:lnTo>
                              <a:pt x="15" y="309"/>
                            </a:lnTo>
                            <a:lnTo>
                              <a:pt x="15" y="309"/>
                            </a:lnTo>
                            <a:lnTo>
                              <a:pt x="13" y="308"/>
                            </a:lnTo>
                            <a:lnTo>
                              <a:pt x="13" y="308"/>
                            </a:lnTo>
                            <a:lnTo>
                              <a:pt x="13" y="306"/>
                            </a:lnTo>
                            <a:lnTo>
                              <a:pt x="13" y="303"/>
                            </a:lnTo>
                            <a:lnTo>
                              <a:pt x="12" y="302"/>
                            </a:lnTo>
                            <a:lnTo>
                              <a:pt x="12" y="303"/>
                            </a:lnTo>
                            <a:lnTo>
                              <a:pt x="12" y="303"/>
                            </a:lnTo>
                            <a:lnTo>
                              <a:pt x="12" y="299"/>
                            </a:lnTo>
                            <a:lnTo>
                              <a:pt x="10" y="294"/>
                            </a:lnTo>
                            <a:lnTo>
                              <a:pt x="10" y="289"/>
                            </a:lnTo>
                            <a:lnTo>
                              <a:pt x="10" y="291"/>
                            </a:lnTo>
                            <a:lnTo>
                              <a:pt x="10" y="292"/>
                            </a:lnTo>
                            <a:lnTo>
                              <a:pt x="10" y="292"/>
                            </a:lnTo>
                            <a:lnTo>
                              <a:pt x="9" y="291"/>
                            </a:lnTo>
                            <a:lnTo>
                              <a:pt x="10" y="291"/>
                            </a:lnTo>
                            <a:lnTo>
                              <a:pt x="10" y="289"/>
                            </a:lnTo>
                            <a:lnTo>
                              <a:pt x="10" y="286"/>
                            </a:lnTo>
                            <a:lnTo>
                              <a:pt x="10" y="283"/>
                            </a:lnTo>
                            <a:lnTo>
                              <a:pt x="10" y="282"/>
                            </a:lnTo>
                            <a:lnTo>
                              <a:pt x="10" y="282"/>
                            </a:lnTo>
                            <a:lnTo>
                              <a:pt x="10" y="283"/>
                            </a:lnTo>
                            <a:lnTo>
                              <a:pt x="10" y="283"/>
                            </a:lnTo>
                            <a:lnTo>
                              <a:pt x="10" y="285"/>
                            </a:lnTo>
                            <a:lnTo>
                              <a:pt x="10" y="285"/>
                            </a:lnTo>
                            <a:lnTo>
                              <a:pt x="10" y="286"/>
                            </a:lnTo>
                            <a:lnTo>
                              <a:pt x="12" y="286"/>
                            </a:lnTo>
                            <a:lnTo>
                              <a:pt x="12" y="285"/>
                            </a:lnTo>
                            <a:lnTo>
                              <a:pt x="13" y="283"/>
                            </a:lnTo>
                            <a:lnTo>
                              <a:pt x="12" y="280"/>
                            </a:lnTo>
                            <a:lnTo>
                              <a:pt x="12" y="279"/>
                            </a:lnTo>
                            <a:lnTo>
                              <a:pt x="10" y="279"/>
                            </a:lnTo>
                            <a:lnTo>
                              <a:pt x="10" y="280"/>
                            </a:lnTo>
                            <a:lnTo>
                              <a:pt x="10" y="277"/>
                            </a:lnTo>
                            <a:lnTo>
                              <a:pt x="10" y="274"/>
                            </a:lnTo>
                            <a:lnTo>
                              <a:pt x="9" y="273"/>
                            </a:lnTo>
                            <a:lnTo>
                              <a:pt x="9" y="271"/>
                            </a:lnTo>
                            <a:lnTo>
                              <a:pt x="9" y="268"/>
                            </a:lnTo>
                            <a:lnTo>
                              <a:pt x="9" y="266"/>
                            </a:lnTo>
                            <a:lnTo>
                              <a:pt x="9" y="263"/>
                            </a:lnTo>
                            <a:lnTo>
                              <a:pt x="10" y="260"/>
                            </a:lnTo>
                            <a:lnTo>
                              <a:pt x="10" y="257"/>
                            </a:lnTo>
                            <a:lnTo>
                              <a:pt x="10" y="257"/>
                            </a:lnTo>
                            <a:lnTo>
                              <a:pt x="9" y="259"/>
                            </a:lnTo>
                            <a:lnTo>
                              <a:pt x="9" y="260"/>
                            </a:lnTo>
                            <a:lnTo>
                              <a:pt x="9" y="260"/>
                            </a:lnTo>
                            <a:lnTo>
                              <a:pt x="9" y="260"/>
                            </a:lnTo>
                            <a:lnTo>
                              <a:pt x="9" y="256"/>
                            </a:lnTo>
                            <a:lnTo>
                              <a:pt x="9" y="250"/>
                            </a:lnTo>
                            <a:lnTo>
                              <a:pt x="9" y="245"/>
                            </a:lnTo>
                            <a:lnTo>
                              <a:pt x="9" y="240"/>
                            </a:lnTo>
                            <a:lnTo>
                              <a:pt x="9" y="236"/>
                            </a:lnTo>
                            <a:lnTo>
                              <a:pt x="10" y="237"/>
                            </a:lnTo>
                            <a:lnTo>
                              <a:pt x="10" y="234"/>
                            </a:lnTo>
                            <a:lnTo>
                              <a:pt x="10" y="230"/>
                            </a:lnTo>
                            <a:lnTo>
                              <a:pt x="10" y="233"/>
                            </a:lnTo>
                            <a:lnTo>
                              <a:pt x="10" y="231"/>
                            </a:lnTo>
                            <a:lnTo>
                              <a:pt x="10" y="230"/>
                            </a:lnTo>
                            <a:lnTo>
                              <a:pt x="10" y="228"/>
                            </a:lnTo>
                            <a:lnTo>
                              <a:pt x="12" y="228"/>
                            </a:lnTo>
                            <a:lnTo>
                              <a:pt x="10" y="225"/>
                            </a:lnTo>
                            <a:lnTo>
                              <a:pt x="10" y="222"/>
                            </a:lnTo>
                            <a:lnTo>
                              <a:pt x="12" y="220"/>
                            </a:lnTo>
                            <a:lnTo>
                              <a:pt x="12" y="217"/>
                            </a:lnTo>
                            <a:lnTo>
                              <a:pt x="12" y="219"/>
                            </a:lnTo>
                            <a:lnTo>
                              <a:pt x="12" y="219"/>
                            </a:lnTo>
                            <a:lnTo>
                              <a:pt x="12" y="219"/>
                            </a:lnTo>
                            <a:lnTo>
                              <a:pt x="12" y="219"/>
                            </a:lnTo>
                            <a:lnTo>
                              <a:pt x="12" y="220"/>
                            </a:lnTo>
                            <a:lnTo>
                              <a:pt x="12" y="217"/>
                            </a:lnTo>
                            <a:lnTo>
                              <a:pt x="13" y="216"/>
                            </a:lnTo>
                            <a:lnTo>
                              <a:pt x="13" y="214"/>
                            </a:lnTo>
                            <a:lnTo>
                              <a:pt x="12" y="211"/>
                            </a:lnTo>
                            <a:lnTo>
                              <a:pt x="13" y="211"/>
                            </a:lnTo>
                            <a:lnTo>
                              <a:pt x="13" y="211"/>
                            </a:lnTo>
                            <a:lnTo>
                              <a:pt x="13" y="210"/>
                            </a:lnTo>
                            <a:lnTo>
                              <a:pt x="13" y="205"/>
                            </a:lnTo>
                            <a:lnTo>
                              <a:pt x="13" y="201"/>
                            </a:lnTo>
                            <a:lnTo>
                              <a:pt x="13" y="196"/>
                            </a:lnTo>
                            <a:lnTo>
                              <a:pt x="13" y="196"/>
                            </a:lnTo>
                            <a:lnTo>
                              <a:pt x="13" y="190"/>
                            </a:lnTo>
                            <a:lnTo>
                              <a:pt x="13" y="184"/>
                            </a:lnTo>
                            <a:lnTo>
                              <a:pt x="12" y="178"/>
                            </a:lnTo>
                            <a:lnTo>
                              <a:pt x="10" y="171"/>
                            </a:lnTo>
                            <a:lnTo>
                              <a:pt x="10" y="171"/>
                            </a:lnTo>
                            <a:lnTo>
                              <a:pt x="10" y="171"/>
                            </a:lnTo>
                            <a:lnTo>
                              <a:pt x="10" y="173"/>
                            </a:lnTo>
                            <a:lnTo>
                              <a:pt x="10" y="171"/>
                            </a:lnTo>
                            <a:lnTo>
                              <a:pt x="10" y="171"/>
                            </a:lnTo>
                            <a:lnTo>
                              <a:pt x="9" y="168"/>
                            </a:lnTo>
                            <a:lnTo>
                              <a:pt x="7" y="167"/>
                            </a:lnTo>
                            <a:lnTo>
                              <a:pt x="7" y="164"/>
                            </a:lnTo>
                            <a:lnTo>
                              <a:pt x="7" y="164"/>
                            </a:lnTo>
                            <a:lnTo>
                              <a:pt x="7" y="162"/>
                            </a:lnTo>
                            <a:lnTo>
                              <a:pt x="6" y="161"/>
                            </a:lnTo>
                            <a:lnTo>
                              <a:pt x="6" y="159"/>
                            </a:lnTo>
                            <a:lnTo>
                              <a:pt x="4" y="158"/>
                            </a:lnTo>
                            <a:lnTo>
                              <a:pt x="4" y="158"/>
                            </a:lnTo>
                            <a:lnTo>
                              <a:pt x="6" y="158"/>
                            </a:lnTo>
                            <a:lnTo>
                              <a:pt x="6" y="156"/>
                            </a:lnTo>
                            <a:lnTo>
                              <a:pt x="6" y="156"/>
                            </a:lnTo>
                            <a:lnTo>
                              <a:pt x="4" y="155"/>
                            </a:lnTo>
                            <a:lnTo>
                              <a:pt x="4" y="153"/>
                            </a:lnTo>
                            <a:lnTo>
                              <a:pt x="3" y="153"/>
                            </a:lnTo>
                            <a:lnTo>
                              <a:pt x="3" y="151"/>
                            </a:lnTo>
                            <a:lnTo>
                              <a:pt x="4" y="148"/>
                            </a:lnTo>
                            <a:lnTo>
                              <a:pt x="3" y="145"/>
                            </a:lnTo>
                            <a:lnTo>
                              <a:pt x="4" y="147"/>
                            </a:lnTo>
                            <a:lnTo>
                              <a:pt x="4" y="148"/>
                            </a:lnTo>
                            <a:lnTo>
                              <a:pt x="4" y="148"/>
                            </a:lnTo>
                            <a:lnTo>
                              <a:pt x="4" y="147"/>
                            </a:lnTo>
                            <a:lnTo>
                              <a:pt x="4" y="147"/>
                            </a:lnTo>
                            <a:lnTo>
                              <a:pt x="4" y="145"/>
                            </a:lnTo>
                            <a:lnTo>
                              <a:pt x="4" y="145"/>
                            </a:lnTo>
                            <a:lnTo>
                              <a:pt x="4" y="145"/>
                            </a:lnTo>
                            <a:lnTo>
                              <a:pt x="3" y="144"/>
                            </a:lnTo>
                            <a:lnTo>
                              <a:pt x="4" y="145"/>
                            </a:lnTo>
                            <a:lnTo>
                              <a:pt x="4" y="144"/>
                            </a:lnTo>
                            <a:lnTo>
                              <a:pt x="4" y="142"/>
                            </a:lnTo>
                            <a:lnTo>
                              <a:pt x="4" y="144"/>
                            </a:lnTo>
                            <a:lnTo>
                              <a:pt x="6" y="144"/>
                            </a:lnTo>
                            <a:lnTo>
                              <a:pt x="6" y="144"/>
                            </a:lnTo>
                            <a:lnTo>
                              <a:pt x="4" y="141"/>
                            </a:lnTo>
                            <a:lnTo>
                              <a:pt x="4" y="141"/>
                            </a:lnTo>
                            <a:lnTo>
                              <a:pt x="3" y="141"/>
                            </a:lnTo>
                            <a:lnTo>
                              <a:pt x="3" y="142"/>
                            </a:lnTo>
                            <a:lnTo>
                              <a:pt x="3" y="142"/>
                            </a:lnTo>
                            <a:lnTo>
                              <a:pt x="1" y="138"/>
                            </a:lnTo>
                            <a:lnTo>
                              <a:pt x="0" y="132"/>
                            </a:lnTo>
                            <a:lnTo>
                              <a:pt x="0" y="127"/>
                            </a:lnTo>
                            <a:lnTo>
                              <a:pt x="0" y="128"/>
                            </a:lnTo>
                            <a:lnTo>
                              <a:pt x="0" y="125"/>
                            </a:lnTo>
                            <a:lnTo>
                              <a:pt x="0" y="125"/>
                            </a:lnTo>
                            <a:lnTo>
                              <a:pt x="0" y="124"/>
                            </a:lnTo>
                            <a:lnTo>
                              <a:pt x="0" y="121"/>
                            </a:lnTo>
                            <a:lnTo>
                              <a:pt x="0" y="122"/>
                            </a:lnTo>
                            <a:lnTo>
                              <a:pt x="1" y="122"/>
                            </a:lnTo>
                            <a:lnTo>
                              <a:pt x="0" y="121"/>
                            </a:lnTo>
                            <a:lnTo>
                              <a:pt x="0" y="118"/>
                            </a:lnTo>
                            <a:lnTo>
                              <a:pt x="0" y="115"/>
                            </a:lnTo>
                            <a:lnTo>
                              <a:pt x="0" y="113"/>
                            </a:lnTo>
                            <a:lnTo>
                              <a:pt x="0" y="113"/>
                            </a:lnTo>
                            <a:lnTo>
                              <a:pt x="0" y="99"/>
                            </a:lnTo>
                            <a:lnTo>
                              <a:pt x="1" y="98"/>
                            </a:lnTo>
                            <a:lnTo>
                              <a:pt x="1" y="98"/>
                            </a:lnTo>
                            <a:lnTo>
                              <a:pt x="1" y="95"/>
                            </a:lnTo>
                            <a:lnTo>
                              <a:pt x="1" y="92"/>
                            </a:lnTo>
                            <a:lnTo>
                              <a:pt x="3" y="89"/>
                            </a:lnTo>
                            <a:lnTo>
                              <a:pt x="3" y="87"/>
                            </a:lnTo>
                            <a:lnTo>
                              <a:pt x="3" y="86"/>
                            </a:lnTo>
                            <a:lnTo>
                              <a:pt x="3" y="84"/>
                            </a:lnTo>
                            <a:lnTo>
                              <a:pt x="4" y="81"/>
                            </a:lnTo>
                            <a:lnTo>
                              <a:pt x="4" y="78"/>
                            </a:lnTo>
                            <a:lnTo>
                              <a:pt x="4" y="76"/>
                            </a:lnTo>
                            <a:lnTo>
                              <a:pt x="4" y="75"/>
                            </a:lnTo>
                            <a:lnTo>
                              <a:pt x="6" y="75"/>
                            </a:lnTo>
                            <a:lnTo>
                              <a:pt x="6" y="75"/>
                            </a:lnTo>
                            <a:lnTo>
                              <a:pt x="6" y="76"/>
                            </a:lnTo>
                            <a:lnTo>
                              <a:pt x="6" y="76"/>
                            </a:lnTo>
                            <a:lnTo>
                              <a:pt x="6" y="75"/>
                            </a:lnTo>
                            <a:lnTo>
                              <a:pt x="6" y="72"/>
                            </a:lnTo>
                            <a:lnTo>
                              <a:pt x="7" y="69"/>
                            </a:lnTo>
                            <a:lnTo>
                              <a:pt x="7" y="69"/>
                            </a:lnTo>
                            <a:lnTo>
                              <a:pt x="9" y="67"/>
                            </a:lnTo>
                            <a:lnTo>
                              <a:pt x="9" y="67"/>
                            </a:lnTo>
                            <a:lnTo>
                              <a:pt x="7" y="67"/>
                            </a:lnTo>
                            <a:lnTo>
                              <a:pt x="7" y="67"/>
                            </a:lnTo>
                            <a:lnTo>
                              <a:pt x="7" y="67"/>
                            </a:lnTo>
                            <a:lnTo>
                              <a:pt x="7" y="67"/>
                            </a:lnTo>
                            <a:lnTo>
                              <a:pt x="9" y="64"/>
                            </a:lnTo>
                            <a:lnTo>
                              <a:pt x="10" y="61"/>
                            </a:lnTo>
                            <a:lnTo>
                              <a:pt x="10" y="60"/>
                            </a:lnTo>
                            <a:lnTo>
                              <a:pt x="12" y="56"/>
                            </a:lnTo>
                            <a:lnTo>
                              <a:pt x="12" y="56"/>
                            </a:lnTo>
                            <a:lnTo>
                              <a:pt x="12" y="56"/>
                            </a:lnTo>
                            <a:lnTo>
                              <a:pt x="12" y="56"/>
                            </a:lnTo>
                            <a:lnTo>
                              <a:pt x="12" y="56"/>
                            </a:lnTo>
                            <a:lnTo>
                              <a:pt x="12" y="55"/>
                            </a:lnTo>
                            <a:lnTo>
                              <a:pt x="12" y="55"/>
                            </a:lnTo>
                            <a:lnTo>
                              <a:pt x="12" y="53"/>
                            </a:lnTo>
                            <a:lnTo>
                              <a:pt x="13" y="53"/>
                            </a:lnTo>
                            <a:lnTo>
                              <a:pt x="12" y="52"/>
                            </a:lnTo>
                            <a:lnTo>
                              <a:pt x="16" y="49"/>
                            </a:lnTo>
                            <a:lnTo>
                              <a:pt x="16" y="47"/>
                            </a:lnTo>
                            <a:lnTo>
                              <a:pt x="16" y="46"/>
                            </a:lnTo>
                            <a:lnTo>
                              <a:pt x="16" y="46"/>
                            </a:lnTo>
                            <a:lnTo>
                              <a:pt x="15" y="46"/>
                            </a:lnTo>
                            <a:lnTo>
                              <a:pt x="15" y="46"/>
                            </a:lnTo>
                            <a:lnTo>
                              <a:pt x="15" y="44"/>
                            </a:lnTo>
                            <a:lnTo>
                              <a:pt x="16" y="41"/>
                            </a:lnTo>
                            <a:lnTo>
                              <a:pt x="16" y="41"/>
                            </a:lnTo>
                            <a:lnTo>
                              <a:pt x="16" y="40"/>
                            </a:lnTo>
                            <a:lnTo>
                              <a:pt x="18" y="38"/>
                            </a:lnTo>
                            <a:lnTo>
                              <a:pt x="18" y="35"/>
                            </a:lnTo>
                            <a:lnTo>
                              <a:pt x="19" y="32"/>
                            </a:lnTo>
                            <a:lnTo>
                              <a:pt x="21" y="30"/>
                            </a:lnTo>
                            <a:lnTo>
                              <a:pt x="19" y="32"/>
                            </a:lnTo>
                            <a:lnTo>
                              <a:pt x="19" y="32"/>
                            </a:lnTo>
                            <a:lnTo>
                              <a:pt x="21" y="32"/>
                            </a:lnTo>
                            <a:lnTo>
                              <a:pt x="21" y="32"/>
                            </a:lnTo>
                            <a:lnTo>
                              <a:pt x="23" y="29"/>
                            </a:lnTo>
                            <a:lnTo>
                              <a:pt x="23" y="29"/>
                            </a:lnTo>
                            <a:lnTo>
                              <a:pt x="23" y="29"/>
                            </a:lnTo>
                            <a:lnTo>
                              <a:pt x="24" y="29"/>
                            </a:lnTo>
                            <a:lnTo>
                              <a:pt x="24" y="27"/>
                            </a:lnTo>
                            <a:lnTo>
                              <a:pt x="24" y="26"/>
                            </a:lnTo>
                            <a:lnTo>
                              <a:pt x="26" y="24"/>
                            </a:lnTo>
                            <a:lnTo>
                              <a:pt x="26" y="26"/>
                            </a:lnTo>
                            <a:lnTo>
                              <a:pt x="26" y="26"/>
                            </a:lnTo>
                            <a:lnTo>
                              <a:pt x="27" y="26"/>
                            </a:lnTo>
                            <a:lnTo>
                              <a:pt x="29" y="21"/>
                            </a:lnTo>
                            <a:lnTo>
                              <a:pt x="29" y="24"/>
                            </a:lnTo>
                            <a:lnTo>
                              <a:pt x="30" y="21"/>
                            </a:lnTo>
                            <a:lnTo>
                              <a:pt x="32" y="18"/>
                            </a:lnTo>
                            <a:lnTo>
                              <a:pt x="33" y="17"/>
                            </a:lnTo>
                            <a:lnTo>
                              <a:pt x="36" y="15"/>
                            </a:lnTo>
                            <a:lnTo>
                              <a:pt x="38" y="14"/>
                            </a:lnTo>
                            <a:lnTo>
                              <a:pt x="36" y="15"/>
                            </a:lnTo>
                            <a:lnTo>
                              <a:pt x="38" y="15"/>
                            </a:lnTo>
                            <a:lnTo>
                              <a:pt x="39" y="15"/>
                            </a:lnTo>
                            <a:lnTo>
                              <a:pt x="41" y="14"/>
                            </a:lnTo>
                            <a:lnTo>
                              <a:pt x="41" y="12"/>
                            </a:lnTo>
                            <a:lnTo>
                              <a:pt x="41" y="12"/>
                            </a:lnTo>
                            <a:lnTo>
                              <a:pt x="41" y="12"/>
                            </a:lnTo>
                            <a:lnTo>
                              <a:pt x="42" y="10"/>
                            </a:lnTo>
                            <a:lnTo>
                              <a:pt x="41" y="12"/>
                            </a:lnTo>
                            <a:lnTo>
                              <a:pt x="39" y="15"/>
                            </a:lnTo>
                            <a:lnTo>
                              <a:pt x="38" y="17"/>
                            </a:lnTo>
                            <a:lnTo>
                              <a:pt x="35" y="20"/>
                            </a:lnTo>
                            <a:lnTo>
                              <a:pt x="35" y="18"/>
                            </a:lnTo>
                            <a:lnTo>
                              <a:pt x="36" y="17"/>
                            </a:lnTo>
                            <a:lnTo>
                              <a:pt x="36" y="17"/>
                            </a:lnTo>
                            <a:lnTo>
                              <a:pt x="36" y="17"/>
                            </a:lnTo>
                            <a:lnTo>
                              <a:pt x="35" y="18"/>
                            </a:lnTo>
                            <a:lnTo>
                              <a:pt x="33" y="20"/>
                            </a:lnTo>
                            <a:lnTo>
                              <a:pt x="32" y="21"/>
                            </a:lnTo>
                            <a:lnTo>
                              <a:pt x="32" y="23"/>
                            </a:lnTo>
                            <a:lnTo>
                              <a:pt x="32" y="21"/>
                            </a:lnTo>
                            <a:lnTo>
                              <a:pt x="32" y="20"/>
                            </a:lnTo>
                            <a:lnTo>
                              <a:pt x="30" y="21"/>
                            </a:lnTo>
                            <a:lnTo>
                              <a:pt x="30" y="23"/>
                            </a:lnTo>
                            <a:lnTo>
                              <a:pt x="30" y="24"/>
                            </a:lnTo>
                            <a:lnTo>
                              <a:pt x="29" y="26"/>
                            </a:lnTo>
                            <a:lnTo>
                              <a:pt x="29" y="26"/>
                            </a:lnTo>
                            <a:lnTo>
                              <a:pt x="27" y="26"/>
                            </a:lnTo>
                            <a:lnTo>
                              <a:pt x="26" y="29"/>
                            </a:lnTo>
                            <a:lnTo>
                              <a:pt x="23" y="33"/>
                            </a:lnTo>
                            <a:lnTo>
                              <a:pt x="23" y="33"/>
                            </a:lnTo>
                            <a:lnTo>
                              <a:pt x="23" y="32"/>
                            </a:lnTo>
                            <a:lnTo>
                              <a:pt x="23" y="30"/>
                            </a:lnTo>
                            <a:lnTo>
                              <a:pt x="23" y="30"/>
                            </a:lnTo>
                            <a:lnTo>
                              <a:pt x="23" y="30"/>
                            </a:lnTo>
                            <a:lnTo>
                              <a:pt x="21" y="32"/>
                            </a:lnTo>
                            <a:lnTo>
                              <a:pt x="21" y="37"/>
                            </a:lnTo>
                            <a:lnTo>
                              <a:pt x="19" y="38"/>
                            </a:lnTo>
                            <a:lnTo>
                              <a:pt x="19" y="41"/>
                            </a:lnTo>
                            <a:lnTo>
                              <a:pt x="19" y="46"/>
                            </a:lnTo>
                            <a:lnTo>
                              <a:pt x="18" y="52"/>
                            </a:lnTo>
                            <a:lnTo>
                              <a:pt x="15" y="56"/>
                            </a:lnTo>
                            <a:lnTo>
                              <a:pt x="13" y="61"/>
                            </a:lnTo>
                            <a:lnTo>
                              <a:pt x="12" y="66"/>
                            </a:lnTo>
                            <a:lnTo>
                              <a:pt x="12" y="66"/>
                            </a:lnTo>
                            <a:lnTo>
                              <a:pt x="13" y="66"/>
                            </a:lnTo>
                            <a:lnTo>
                              <a:pt x="13" y="64"/>
                            </a:lnTo>
                            <a:lnTo>
                              <a:pt x="13" y="64"/>
                            </a:lnTo>
                            <a:lnTo>
                              <a:pt x="13" y="66"/>
                            </a:lnTo>
                            <a:lnTo>
                              <a:pt x="12" y="66"/>
                            </a:lnTo>
                            <a:lnTo>
                              <a:pt x="12" y="67"/>
                            </a:lnTo>
                            <a:lnTo>
                              <a:pt x="12" y="69"/>
                            </a:lnTo>
                            <a:lnTo>
                              <a:pt x="12" y="70"/>
                            </a:lnTo>
                            <a:lnTo>
                              <a:pt x="10" y="70"/>
                            </a:lnTo>
                            <a:lnTo>
                              <a:pt x="10" y="73"/>
                            </a:lnTo>
                            <a:lnTo>
                              <a:pt x="10" y="76"/>
                            </a:lnTo>
                            <a:lnTo>
                              <a:pt x="10" y="76"/>
                            </a:lnTo>
                            <a:lnTo>
                              <a:pt x="9" y="78"/>
                            </a:lnTo>
                            <a:lnTo>
                              <a:pt x="9" y="79"/>
                            </a:lnTo>
                            <a:lnTo>
                              <a:pt x="7" y="79"/>
                            </a:lnTo>
                            <a:lnTo>
                              <a:pt x="7" y="79"/>
                            </a:lnTo>
                            <a:lnTo>
                              <a:pt x="7" y="81"/>
                            </a:lnTo>
                            <a:lnTo>
                              <a:pt x="7" y="79"/>
                            </a:lnTo>
                            <a:lnTo>
                              <a:pt x="6" y="78"/>
                            </a:lnTo>
                            <a:lnTo>
                              <a:pt x="6" y="82"/>
                            </a:lnTo>
                            <a:lnTo>
                              <a:pt x="6" y="86"/>
                            </a:lnTo>
                            <a:lnTo>
                              <a:pt x="6" y="89"/>
                            </a:lnTo>
                            <a:lnTo>
                              <a:pt x="6" y="93"/>
                            </a:lnTo>
                            <a:lnTo>
                              <a:pt x="6" y="92"/>
                            </a:lnTo>
                            <a:lnTo>
                              <a:pt x="4" y="96"/>
                            </a:lnTo>
                            <a:lnTo>
                              <a:pt x="4" y="98"/>
                            </a:lnTo>
                            <a:lnTo>
                              <a:pt x="4" y="99"/>
                            </a:lnTo>
                            <a:lnTo>
                              <a:pt x="4" y="101"/>
                            </a:lnTo>
                            <a:lnTo>
                              <a:pt x="3" y="102"/>
                            </a:lnTo>
                            <a:lnTo>
                              <a:pt x="3" y="101"/>
                            </a:lnTo>
                            <a:lnTo>
                              <a:pt x="3" y="99"/>
                            </a:lnTo>
                            <a:lnTo>
                              <a:pt x="3" y="98"/>
                            </a:lnTo>
                            <a:lnTo>
                              <a:pt x="3" y="99"/>
                            </a:lnTo>
                            <a:lnTo>
                              <a:pt x="3" y="104"/>
                            </a:lnTo>
                            <a:lnTo>
                              <a:pt x="4" y="109"/>
                            </a:lnTo>
                            <a:lnTo>
                              <a:pt x="3" y="107"/>
                            </a:lnTo>
                            <a:lnTo>
                              <a:pt x="3" y="107"/>
                            </a:lnTo>
                            <a:lnTo>
                              <a:pt x="3" y="105"/>
                            </a:lnTo>
                            <a:lnTo>
                              <a:pt x="3" y="105"/>
                            </a:lnTo>
                            <a:lnTo>
                              <a:pt x="3" y="109"/>
                            </a:lnTo>
                            <a:lnTo>
                              <a:pt x="3" y="113"/>
                            </a:lnTo>
                            <a:lnTo>
                              <a:pt x="3" y="112"/>
                            </a:lnTo>
                            <a:lnTo>
                              <a:pt x="3" y="115"/>
                            </a:lnTo>
                            <a:lnTo>
                              <a:pt x="3" y="116"/>
                            </a:lnTo>
                            <a:lnTo>
                              <a:pt x="3" y="116"/>
                            </a:lnTo>
                            <a:lnTo>
                              <a:pt x="3" y="116"/>
                            </a:lnTo>
                            <a:lnTo>
                              <a:pt x="4" y="118"/>
                            </a:lnTo>
                            <a:lnTo>
                              <a:pt x="3" y="119"/>
                            </a:lnTo>
                            <a:lnTo>
                              <a:pt x="4" y="119"/>
                            </a:lnTo>
                            <a:lnTo>
                              <a:pt x="4" y="119"/>
                            </a:lnTo>
                            <a:lnTo>
                              <a:pt x="4" y="121"/>
                            </a:lnTo>
                            <a:lnTo>
                              <a:pt x="3" y="122"/>
                            </a:lnTo>
                            <a:lnTo>
                              <a:pt x="3" y="122"/>
                            </a:lnTo>
                            <a:lnTo>
                              <a:pt x="3" y="122"/>
                            </a:lnTo>
                            <a:lnTo>
                              <a:pt x="3" y="121"/>
                            </a:lnTo>
                            <a:lnTo>
                              <a:pt x="3" y="124"/>
                            </a:lnTo>
                            <a:lnTo>
                              <a:pt x="3" y="125"/>
                            </a:lnTo>
                            <a:lnTo>
                              <a:pt x="3" y="127"/>
                            </a:lnTo>
                            <a:lnTo>
                              <a:pt x="3" y="125"/>
                            </a:lnTo>
                            <a:lnTo>
                              <a:pt x="4" y="125"/>
                            </a:lnTo>
                            <a:lnTo>
                              <a:pt x="4" y="124"/>
                            </a:lnTo>
                            <a:lnTo>
                              <a:pt x="4" y="125"/>
                            </a:lnTo>
                            <a:lnTo>
                              <a:pt x="6" y="133"/>
                            </a:lnTo>
                            <a:lnTo>
                              <a:pt x="6" y="133"/>
                            </a:lnTo>
                            <a:lnTo>
                              <a:pt x="6" y="132"/>
                            </a:lnTo>
                            <a:lnTo>
                              <a:pt x="6" y="130"/>
                            </a:lnTo>
                            <a:lnTo>
                              <a:pt x="6" y="138"/>
                            </a:lnTo>
                            <a:lnTo>
                              <a:pt x="7" y="144"/>
                            </a:lnTo>
                            <a:lnTo>
                              <a:pt x="9" y="150"/>
                            </a:lnTo>
                            <a:lnTo>
                              <a:pt x="10" y="156"/>
                            </a:lnTo>
                            <a:lnTo>
                              <a:pt x="12" y="162"/>
                            </a:lnTo>
                            <a:lnTo>
                              <a:pt x="12" y="162"/>
                            </a:lnTo>
                            <a:lnTo>
                              <a:pt x="12" y="162"/>
                            </a:lnTo>
                            <a:lnTo>
                              <a:pt x="13" y="164"/>
                            </a:lnTo>
                            <a:lnTo>
                              <a:pt x="13" y="167"/>
                            </a:lnTo>
                            <a:lnTo>
                              <a:pt x="15" y="170"/>
                            </a:lnTo>
                            <a:lnTo>
                              <a:pt x="15" y="174"/>
                            </a:lnTo>
                            <a:lnTo>
                              <a:pt x="15" y="178"/>
                            </a:lnTo>
                            <a:lnTo>
                              <a:pt x="15" y="176"/>
                            </a:lnTo>
                            <a:lnTo>
                              <a:pt x="18" y="190"/>
                            </a:lnTo>
                            <a:lnTo>
                              <a:pt x="18" y="194"/>
                            </a:lnTo>
                            <a:lnTo>
                              <a:pt x="18" y="197"/>
                            </a:lnTo>
                            <a:lnTo>
                              <a:pt x="18" y="197"/>
                            </a:lnTo>
                            <a:lnTo>
                              <a:pt x="16" y="196"/>
                            </a:lnTo>
                            <a:lnTo>
                              <a:pt x="18" y="199"/>
                            </a:lnTo>
                            <a:lnTo>
                              <a:pt x="16" y="202"/>
                            </a:lnTo>
                            <a:lnTo>
                              <a:pt x="16" y="205"/>
                            </a:lnTo>
                            <a:lnTo>
                              <a:pt x="16" y="207"/>
                            </a:lnTo>
                            <a:lnTo>
                              <a:pt x="16" y="208"/>
                            </a:lnTo>
                            <a:lnTo>
                              <a:pt x="16" y="207"/>
                            </a:lnTo>
                            <a:lnTo>
                              <a:pt x="16" y="219"/>
                            </a:lnTo>
                            <a:lnTo>
                              <a:pt x="16" y="233"/>
                            </a:lnTo>
                            <a:lnTo>
                              <a:pt x="16" y="234"/>
                            </a:lnTo>
                            <a:lnTo>
                              <a:pt x="16" y="233"/>
                            </a:lnTo>
                            <a:lnTo>
                              <a:pt x="16" y="231"/>
                            </a:lnTo>
                            <a:lnTo>
                              <a:pt x="16" y="230"/>
                            </a:lnTo>
                            <a:lnTo>
                              <a:pt x="15" y="230"/>
                            </a:lnTo>
                            <a:lnTo>
                              <a:pt x="15" y="239"/>
                            </a:lnTo>
                            <a:lnTo>
                              <a:pt x="15" y="250"/>
                            </a:lnTo>
                            <a:lnTo>
                              <a:pt x="13" y="248"/>
                            </a:lnTo>
                            <a:lnTo>
                              <a:pt x="13" y="248"/>
                            </a:lnTo>
                            <a:lnTo>
                              <a:pt x="13" y="250"/>
                            </a:lnTo>
                            <a:lnTo>
                              <a:pt x="13" y="251"/>
                            </a:lnTo>
                            <a:lnTo>
                              <a:pt x="13" y="251"/>
                            </a:lnTo>
                            <a:lnTo>
                              <a:pt x="13" y="251"/>
                            </a:lnTo>
                            <a:lnTo>
                              <a:pt x="15" y="251"/>
                            </a:lnTo>
                            <a:lnTo>
                              <a:pt x="15" y="251"/>
                            </a:lnTo>
                            <a:lnTo>
                              <a:pt x="15" y="253"/>
                            </a:lnTo>
                            <a:lnTo>
                              <a:pt x="15" y="253"/>
                            </a:lnTo>
                            <a:lnTo>
                              <a:pt x="13" y="254"/>
                            </a:lnTo>
                            <a:lnTo>
                              <a:pt x="15" y="256"/>
                            </a:lnTo>
                            <a:lnTo>
                              <a:pt x="15" y="257"/>
                            </a:lnTo>
                            <a:lnTo>
                              <a:pt x="13" y="256"/>
                            </a:lnTo>
                            <a:lnTo>
                              <a:pt x="15" y="259"/>
                            </a:lnTo>
                            <a:lnTo>
                              <a:pt x="15" y="262"/>
                            </a:lnTo>
                            <a:lnTo>
                              <a:pt x="15" y="265"/>
                            </a:lnTo>
                            <a:lnTo>
                              <a:pt x="16" y="268"/>
                            </a:lnTo>
                            <a:lnTo>
                              <a:pt x="15" y="268"/>
                            </a:lnTo>
                            <a:lnTo>
                              <a:pt x="15" y="268"/>
                            </a:lnTo>
                            <a:lnTo>
                              <a:pt x="13" y="268"/>
                            </a:lnTo>
                            <a:lnTo>
                              <a:pt x="13" y="273"/>
                            </a:lnTo>
                            <a:lnTo>
                              <a:pt x="15" y="276"/>
                            </a:lnTo>
                            <a:lnTo>
                              <a:pt x="15" y="277"/>
                            </a:lnTo>
                            <a:lnTo>
                              <a:pt x="15" y="279"/>
                            </a:lnTo>
                            <a:lnTo>
                              <a:pt x="15" y="282"/>
                            </a:lnTo>
                            <a:lnTo>
                              <a:pt x="13" y="282"/>
                            </a:lnTo>
                            <a:lnTo>
                              <a:pt x="13" y="283"/>
                            </a:lnTo>
                            <a:lnTo>
                              <a:pt x="15" y="285"/>
                            </a:lnTo>
                            <a:lnTo>
                              <a:pt x="15" y="285"/>
                            </a:lnTo>
                            <a:lnTo>
                              <a:pt x="15" y="285"/>
                            </a:lnTo>
                            <a:lnTo>
                              <a:pt x="16" y="286"/>
                            </a:lnTo>
                            <a:lnTo>
                              <a:pt x="16" y="282"/>
                            </a:lnTo>
                            <a:lnTo>
                              <a:pt x="16" y="288"/>
                            </a:lnTo>
                            <a:lnTo>
                              <a:pt x="16" y="289"/>
                            </a:lnTo>
                            <a:lnTo>
                              <a:pt x="16" y="288"/>
                            </a:lnTo>
                            <a:lnTo>
                              <a:pt x="16" y="288"/>
                            </a:lnTo>
                            <a:lnTo>
                              <a:pt x="16" y="286"/>
                            </a:lnTo>
                            <a:lnTo>
                              <a:pt x="16" y="288"/>
                            </a:lnTo>
                            <a:lnTo>
                              <a:pt x="16" y="288"/>
                            </a:lnTo>
                            <a:lnTo>
                              <a:pt x="16" y="292"/>
                            </a:lnTo>
                            <a:lnTo>
                              <a:pt x="18" y="297"/>
                            </a:lnTo>
                            <a:lnTo>
                              <a:pt x="18" y="296"/>
                            </a:lnTo>
                            <a:lnTo>
                              <a:pt x="19" y="300"/>
                            </a:lnTo>
                            <a:lnTo>
                              <a:pt x="19" y="300"/>
                            </a:lnTo>
                            <a:lnTo>
                              <a:pt x="19" y="302"/>
                            </a:lnTo>
                            <a:lnTo>
                              <a:pt x="19" y="303"/>
                            </a:lnTo>
                            <a:lnTo>
                              <a:pt x="19" y="305"/>
                            </a:lnTo>
                            <a:lnTo>
                              <a:pt x="18" y="303"/>
                            </a:lnTo>
                            <a:lnTo>
                              <a:pt x="19" y="311"/>
                            </a:lnTo>
                            <a:lnTo>
                              <a:pt x="21" y="317"/>
                            </a:lnTo>
                            <a:lnTo>
                              <a:pt x="23" y="323"/>
                            </a:lnTo>
                            <a:lnTo>
                              <a:pt x="23" y="325"/>
                            </a:lnTo>
                            <a:lnTo>
                              <a:pt x="23" y="323"/>
                            </a:lnTo>
                            <a:lnTo>
                              <a:pt x="23" y="323"/>
                            </a:lnTo>
                            <a:lnTo>
                              <a:pt x="23" y="323"/>
                            </a:lnTo>
                            <a:lnTo>
                              <a:pt x="24" y="328"/>
                            </a:lnTo>
                            <a:lnTo>
                              <a:pt x="26" y="331"/>
                            </a:lnTo>
                            <a:lnTo>
                              <a:pt x="27" y="332"/>
                            </a:lnTo>
                            <a:lnTo>
                              <a:pt x="26" y="332"/>
                            </a:lnTo>
                            <a:lnTo>
                              <a:pt x="26" y="332"/>
                            </a:lnTo>
                            <a:lnTo>
                              <a:pt x="27" y="334"/>
                            </a:lnTo>
                            <a:lnTo>
                              <a:pt x="27" y="335"/>
                            </a:lnTo>
                            <a:lnTo>
                              <a:pt x="27" y="335"/>
                            </a:lnTo>
                            <a:lnTo>
                              <a:pt x="29" y="337"/>
                            </a:lnTo>
                            <a:lnTo>
                              <a:pt x="30" y="340"/>
                            </a:lnTo>
                            <a:lnTo>
                              <a:pt x="29" y="340"/>
                            </a:lnTo>
                            <a:lnTo>
                              <a:pt x="29" y="340"/>
                            </a:lnTo>
                            <a:lnTo>
                              <a:pt x="29" y="341"/>
                            </a:lnTo>
                            <a:lnTo>
                              <a:pt x="30" y="341"/>
                            </a:lnTo>
                            <a:lnTo>
                              <a:pt x="30" y="343"/>
                            </a:lnTo>
                            <a:lnTo>
                              <a:pt x="30" y="341"/>
                            </a:lnTo>
                            <a:lnTo>
                              <a:pt x="29" y="343"/>
                            </a:lnTo>
                            <a:lnTo>
                              <a:pt x="29" y="343"/>
                            </a:lnTo>
                            <a:lnTo>
                              <a:pt x="30" y="345"/>
                            </a:lnTo>
                            <a:lnTo>
                              <a:pt x="30" y="346"/>
                            </a:lnTo>
                            <a:lnTo>
                              <a:pt x="30" y="348"/>
                            </a:lnTo>
                            <a:lnTo>
                              <a:pt x="29" y="348"/>
                            </a:lnTo>
                            <a:lnTo>
                              <a:pt x="30" y="348"/>
                            </a:lnTo>
                            <a:lnTo>
                              <a:pt x="30" y="349"/>
                            </a:lnTo>
                            <a:lnTo>
                              <a:pt x="32" y="352"/>
                            </a:lnTo>
                            <a:lnTo>
                              <a:pt x="33" y="352"/>
                            </a:lnTo>
                            <a:lnTo>
                              <a:pt x="33" y="354"/>
                            </a:lnTo>
                            <a:lnTo>
                              <a:pt x="35" y="352"/>
                            </a:lnTo>
                            <a:lnTo>
                              <a:pt x="33" y="351"/>
                            </a:lnTo>
                            <a:lnTo>
                              <a:pt x="33" y="351"/>
                            </a:lnTo>
                            <a:lnTo>
                              <a:pt x="35" y="352"/>
                            </a:lnTo>
                            <a:lnTo>
                              <a:pt x="35" y="354"/>
                            </a:lnTo>
                            <a:lnTo>
                              <a:pt x="35" y="354"/>
                            </a:lnTo>
                            <a:lnTo>
                              <a:pt x="35" y="352"/>
                            </a:lnTo>
                            <a:lnTo>
                              <a:pt x="39" y="360"/>
                            </a:lnTo>
                            <a:lnTo>
                              <a:pt x="42" y="368"/>
                            </a:lnTo>
                            <a:lnTo>
                              <a:pt x="47" y="377"/>
                            </a:lnTo>
                            <a:lnTo>
                              <a:pt x="47" y="375"/>
                            </a:lnTo>
                            <a:lnTo>
                              <a:pt x="47" y="375"/>
                            </a:lnTo>
                            <a:lnTo>
                              <a:pt x="45" y="374"/>
                            </a:lnTo>
                            <a:lnTo>
                              <a:pt x="45" y="374"/>
                            </a:lnTo>
                            <a:lnTo>
                              <a:pt x="45" y="375"/>
                            </a:lnTo>
                            <a:lnTo>
                              <a:pt x="47" y="377"/>
                            </a:lnTo>
                            <a:lnTo>
                              <a:pt x="49" y="380"/>
                            </a:lnTo>
                            <a:lnTo>
                              <a:pt x="47" y="384"/>
                            </a:lnTo>
                            <a:lnTo>
                              <a:pt x="47" y="386"/>
                            </a:lnTo>
                            <a:lnTo>
                              <a:pt x="47" y="391"/>
                            </a:lnTo>
                            <a:lnTo>
                              <a:pt x="47" y="397"/>
                            </a:lnTo>
                            <a:lnTo>
                              <a:pt x="45" y="401"/>
                            </a:lnTo>
                            <a:lnTo>
                              <a:pt x="45" y="401"/>
                            </a:lnTo>
                            <a:lnTo>
                              <a:pt x="45" y="398"/>
                            </a:lnTo>
                            <a:lnTo>
                              <a:pt x="45" y="397"/>
                            </a:lnTo>
                            <a:lnTo>
                              <a:pt x="45" y="394"/>
                            </a:lnTo>
                            <a:lnTo>
                              <a:pt x="47" y="392"/>
                            </a:lnTo>
                            <a:lnTo>
                              <a:pt x="45" y="391"/>
                            </a:lnTo>
                            <a:lnTo>
                              <a:pt x="42" y="415"/>
                            </a:lnTo>
                            <a:lnTo>
                              <a:pt x="42" y="421"/>
                            </a:lnTo>
                            <a:lnTo>
                              <a:pt x="41" y="424"/>
                            </a:lnTo>
                            <a:lnTo>
                              <a:pt x="41" y="427"/>
                            </a:lnTo>
                            <a:lnTo>
                              <a:pt x="41" y="430"/>
                            </a:lnTo>
                            <a:lnTo>
                              <a:pt x="41" y="435"/>
                            </a:lnTo>
                            <a:lnTo>
                              <a:pt x="41" y="440"/>
                            </a:lnTo>
                            <a:lnTo>
                              <a:pt x="41" y="440"/>
                            </a:lnTo>
                            <a:lnTo>
                              <a:pt x="41" y="441"/>
                            </a:lnTo>
                            <a:lnTo>
                              <a:pt x="41" y="443"/>
                            </a:lnTo>
                            <a:lnTo>
                              <a:pt x="41" y="446"/>
                            </a:lnTo>
                            <a:lnTo>
                              <a:pt x="41" y="446"/>
                            </a:lnTo>
                            <a:lnTo>
                              <a:pt x="41" y="446"/>
                            </a:lnTo>
                            <a:lnTo>
                              <a:pt x="41" y="447"/>
                            </a:lnTo>
                            <a:lnTo>
                              <a:pt x="41" y="447"/>
                            </a:lnTo>
                            <a:lnTo>
                              <a:pt x="41" y="449"/>
                            </a:lnTo>
                            <a:lnTo>
                              <a:pt x="41" y="452"/>
                            </a:lnTo>
                            <a:lnTo>
                              <a:pt x="42" y="453"/>
                            </a:lnTo>
                            <a:lnTo>
                              <a:pt x="42" y="456"/>
                            </a:lnTo>
                            <a:lnTo>
                              <a:pt x="42" y="458"/>
                            </a:lnTo>
                            <a:lnTo>
                              <a:pt x="41" y="459"/>
                            </a:lnTo>
                            <a:lnTo>
                              <a:pt x="42" y="459"/>
                            </a:lnTo>
                            <a:lnTo>
                              <a:pt x="42" y="463"/>
                            </a:lnTo>
                            <a:lnTo>
                              <a:pt x="42" y="464"/>
                            </a:lnTo>
                            <a:lnTo>
                              <a:pt x="44" y="467"/>
                            </a:lnTo>
                            <a:lnTo>
                              <a:pt x="44" y="469"/>
                            </a:lnTo>
                            <a:lnTo>
                              <a:pt x="44" y="472"/>
                            </a:lnTo>
                            <a:lnTo>
                              <a:pt x="44" y="473"/>
                            </a:lnTo>
                            <a:lnTo>
                              <a:pt x="44" y="475"/>
                            </a:lnTo>
                            <a:lnTo>
                              <a:pt x="45" y="475"/>
                            </a:lnTo>
                            <a:lnTo>
                              <a:pt x="45" y="476"/>
                            </a:lnTo>
                            <a:lnTo>
                              <a:pt x="45" y="478"/>
                            </a:lnTo>
                            <a:lnTo>
                              <a:pt x="47" y="481"/>
                            </a:lnTo>
                            <a:lnTo>
                              <a:pt x="47" y="481"/>
                            </a:lnTo>
                            <a:lnTo>
                              <a:pt x="49" y="481"/>
                            </a:lnTo>
                            <a:lnTo>
                              <a:pt x="50" y="484"/>
                            </a:lnTo>
                            <a:lnTo>
                              <a:pt x="50" y="486"/>
                            </a:lnTo>
                            <a:lnTo>
                              <a:pt x="52" y="487"/>
                            </a:lnTo>
                            <a:lnTo>
                              <a:pt x="52" y="486"/>
                            </a:lnTo>
                            <a:lnTo>
                              <a:pt x="50" y="486"/>
                            </a:lnTo>
                            <a:lnTo>
                              <a:pt x="52" y="487"/>
                            </a:lnTo>
                            <a:lnTo>
                              <a:pt x="52" y="489"/>
                            </a:lnTo>
                            <a:lnTo>
                              <a:pt x="53" y="492"/>
                            </a:lnTo>
                            <a:lnTo>
                              <a:pt x="55" y="493"/>
                            </a:lnTo>
                            <a:lnTo>
                              <a:pt x="55" y="495"/>
                            </a:lnTo>
                            <a:lnTo>
                              <a:pt x="55" y="495"/>
                            </a:lnTo>
                            <a:lnTo>
                              <a:pt x="55" y="495"/>
                            </a:lnTo>
                            <a:lnTo>
                              <a:pt x="55" y="496"/>
                            </a:lnTo>
                            <a:lnTo>
                              <a:pt x="55" y="496"/>
                            </a:lnTo>
                            <a:lnTo>
                              <a:pt x="56" y="498"/>
                            </a:lnTo>
                            <a:lnTo>
                              <a:pt x="58" y="499"/>
                            </a:lnTo>
                            <a:lnTo>
                              <a:pt x="59" y="501"/>
                            </a:lnTo>
                            <a:lnTo>
                              <a:pt x="59" y="502"/>
                            </a:lnTo>
                            <a:lnTo>
                              <a:pt x="59" y="502"/>
                            </a:lnTo>
                            <a:lnTo>
                              <a:pt x="59" y="504"/>
                            </a:lnTo>
                            <a:lnTo>
                              <a:pt x="59" y="504"/>
                            </a:lnTo>
                            <a:lnTo>
                              <a:pt x="59" y="504"/>
                            </a:lnTo>
                            <a:lnTo>
                              <a:pt x="59" y="504"/>
                            </a:lnTo>
                            <a:lnTo>
                              <a:pt x="59" y="504"/>
                            </a:lnTo>
                            <a:lnTo>
                              <a:pt x="59" y="504"/>
                            </a:lnTo>
                            <a:lnTo>
                              <a:pt x="59" y="504"/>
                            </a:lnTo>
                            <a:lnTo>
                              <a:pt x="64" y="509"/>
                            </a:lnTo>
                            <a:lnTo>
                              <a:pt x="68" y="513"/>
                            </a:lnTo>
                            <a:lnTo>
                              <a:pt x="75" y="518"/>
                            </a:lnTo>
                            <a:lnTo>
                              <a:pt x="79" y="522"/>
                            </a:lnTo>
                            <a:lnTo>
                              <a:pt x="84" y="525"/>
                            </a:lnTo>
                            <a:lnTo>
                              <a:pt x="90" y="528"/>
                            </a:lnTo>
                            <a:lnTo>
                              <a:pt x="87" y="528"/>
                            </a:lnTo>
                            <a:lnTo>
                              <a:pt x="90" y="530"/>
                            </a:lnTo>
                            <a:lnTo>
                              <a:pt x="91" y="530"/>
                            </a:lnTo>
                            <a:lnTo>
                              <a:pt x="93" y="532"/>
                            </a:lnTo>
                            <a:lnTo>
                              <a:pt x="94" y="532"/>
                            </a:lnTo>
                            <a:lnTo>
                              <a:pt x="96" y="530"/>
                            </a:lnTo>
                            <a:lnTo>
                              <a:pt x="97" y="532"/>
                            </a:lnTo>
                            <a:lnTo>
                              <a:pt x="99" y="532"/>
                            </a:lnTo>
                            <a:lnTo>
                              <a:pt x="102" y="533"/>
                            </a:lnTo>
                            <a:lnTo>
                              <a:pt x="104" y="535"/>
                            </a:lnTo>
                            <a:lnTo>
                              <a:pt x="104" y="535"/>
                            </a:lnTo>
                            <a:lnTo>
                              <a:pt x="104" y="535"/>
                            </a:lnTo>
                            <a:lnTo>
                              <a:pt x="133" y="542"/>
                            </a:lnTo>
                            <a:lnTo>
                              <a:pt x="134" y="542"/>
                            </a:lnTo>
                            <a:lnTo>
                              <a:pt x="134" y="541"/>
                            </a:lnTo>
                            <a:lnTo>
                              <a:pt x="137" y="541"/>
                            </a:lnTo>
                            <a:lnTo>
                              <a:pt x="143" y="541"/>
                            </a:lnTo>
                            <a:lnTo>
                              <a:pt x="153" y="538"/>
                            </a:lnTo>
                            <a:lnTo>
                              <a:pt x="153" y="538"/>
                            </a:lnTo>
                            <a:lnTo>
                              <a:pt x="153" y="538"/>
                            </a:lnTo>
                            <a:lnTo>
                              <a:pt x="151" y="538"/>
                            </a:lnTo>
                            <a:lnTo>
                              <a:pt x="153" y="538"/>
                            </a:lnTo>
                            <a:lnTo>
                              <a:pt x="154" y="538"/>
                            </a:lnTo>
                            <a:lnTo>
                              <a:pt x="156" y="536"/>
                            </a:lnTo>
                            <a:lnTo>
                              <a:pt x="156" y="536"/>
                            </a:lnTo>
                            <a:lnTo>
                              <a:pt x="159" y="536"/>
                            </a:lnTo>
                            <a:lnTo>
                              <a:pt x="162" y="536"/>
                            </a:lnTo>
                            <a:lnTo>
                              <a:pt x="172" y="530"/>
                            </a:lnTo>
                            <a:lnTo>
                              <a:pt x="177" y="528"/>
                            </a:lnTo>
                            <a:lnTo>
                              <a:pt x="180" y="527"/>
                            </a:lnTo>
                            <a:lnTo>
                              <a:pt x="183" y="525"/>
                            </a:lnTo>
                            <a:lnTo>
                              <a:pt x="185" y="524"/>
                            </a:lnTo>
                            <a:lnTo>
                              <a:pt x="186" y="524"/>
                            </a:lnTo>
                            <a:lnTo>
                              <a:pt x="191" y="518"/>
                            </a:lnTo>
                            <a:lnTo>
                              <a:pt x="194" y="515"/>
                            </a:lnTo>
                            <a:lnTo>
                              <a:pt x="197" y="509"/>
                            </a:lnTo>
                            <a:lnTo>
                              <a:pt x="198" y="509"/>
                            </a:lnTo>
                            <a:lnTo>
                              <a:pt x="198" y="509"/>
                            </a:lnTo>
                            <a:lnTo>
                              <a:pt x="198" y="510"/>
                            </a:lnTo>
                            <a:lnTo>
                              <a:pt x="198" y="510"/>
                            </a:lnTo>
                            <a:lnTo>
                              <a:pt x="198" y="510"/>
                            </a:lnTo>
                            <a:lnTo>
                              <a:pt x="198" y="510"/>
                            </a:lnTo>
                            <a:lnTo>
                              <a:pt x="205" y="502"/>
                            </a:lnTo>
                            <a:lnTo>
                              <a:pt x="205" y="501"/>
                            </a:lnTo>
                            <a:lnTo>
                              <a:pt x="205" y="501"/>
                            </a:lnTo>
                            <a:lnTo>
                              <a:pt x="209" y="493"/>
                            </a:lnTo>
                            <a:lnTo>
                              <a:pt x="215" y="484"/>
                            </a:lnTo>
                            <a:lnTo>
                              <a:pt x="220" y="476"/>
                            </a:lnTo>
                            <a:lnTo>
                              <a:pt x="220" y="475"/>
                            </a:lnTo>
                            <a:lnTo>
                              <a:pt x="220" y="475"/>
                            </a:lnTo>
                            <a:lnTo>
                              <a:pt x="220" y="475"/>
                            </a:lnTo>
                            <a:lnTo>
                              <a:pt x="221" y="473"/>
                            </a:lnTo>
                            <a:lnTo>
                              <a:pt x="221" y="470"/>
                            </a:lnTo>
                            <a:lnTo>
                              <a:pt x="220" y="470"/>
                            </a:lnTo>
                            <a:lnTo>
                              <a:pt x="220" y="472"/>
                            </a:lnTo>
                            <a:lnTo>
                              <a:pt x="220" y="466"/>
                            </a:lnTo>
                            <a:lnTo>
                              <a:pt x="220" y="461"/>
                            </a:lnTo>
                            <a:lnTo>
                              <a:pt x="220" y="458"/>
                            </a:lnTo>
                            <a:lnTo>
                              <a:pt x="221" y="452"/>
                            </a:lnTo>
                            <a:lnTo>
                              <a:pt x="221" y="453"/>
                            </a:lnTo>
                            <a:lnTo>
                              <a:pt x="221" y="452"/>
                            </a:lnTo>
                            <a:lnTo>
                              <a:pt x="221" y="452"/>
                            </a:lnTo>
                            <a:lnTo>
                              <a:pt x="223" y="450"/>
                            </a:lnTo>
                            <a:lnTo>
                              <a:pt x="223" y="449"/>
                            </a:lnTo>
                            <a:lnTo>
                              <a:pt x="223" y="449"/>
                            </a:lnTo>
                            <a:lnTo>
                              <a:pt x="221" y="447"/>
                            </a:lnTo>
                            <a:lnTo>
                              <a:pt x="221" y="447"/>
                            </a:lnTo>
                            <a:lnTo>
                              <a:pt x="221" y="446"/>
                            </a:lnTo>
                            <a:lnTo>
                              <a:pt x="221" y="446"/>
                            </a:lnTo>
                            <a:lnTo>
                              <a:pt x="221" y="437"/>
                            </a:lnTo>
                            <a:lnTo>
                              <a:pt x="223" y="427"/>
                            </a:lnTo>
                            <a:lnTo>
                              <a:pt x="221" y="426"/>
                            </a:lnTo>
                            <a:lnTo>
                              <a:pt x="221" y="423"/>
                            </a:lnTo>
                            <a:lnTo>
                              <a:pt x="221" y="423"/>
                            </a:lnTo>
                            <a:lnTo>
                              <a:pt x="221" y="417"/>
                            </a:lnTo>
                            <a:lnTo>
                              <a:pt x="220" y="412"/>
                            </a:lnTo>
                            <a:lnTo>
                              <a:pt x="220" y="407"/>
                            </a:lnTo>
                            <a:lnTo>
                              <a:pt x="220" y="401"/>
                            </a:lnTo>
                            <a:lnTo>
                              <a:pt x="221" y="401"/>
                            </a:lnTo>
                            <a:lnTo>
                              <a:pt x="220" y="398"/>
                            </a:lnTo>
                            <a:lnTo>
                              <a:pt x="220" y="397"/>
                            </a:lnTo>
                            <a:lnTo>
                              <a:pt x="221" y="394"/>
                            </a:lnTo>
                            <a:lnTo>
                              <a:pt x="221" y="392"/>
                            </a:lnTo>
                            <a:lnTo>
                              <a:pt x="221" y="392"/>
                            </a:lnTo>
                            <a:lnTo>
                              <a:pt x="221" y="392"/>
                            </a:lnTo>
                            <a:lnTo>
                              <a:pt x="221" y="387"/>
                            </a:lnTo>
                            <a:lnTo>
                              <a:pt x="221" y="389"/>
                            </a:lnTo>
                            <a:lnTo>
                              <a:pt x="223" y="391"/>
                            </a:lnTo>
                            <a:lnTo>
                              <a:pt x="223" y="389"/>
                            </a:lnTo>
                            <a:lnTo>
                              <a:pt x="223" y="387"/>
                            </a:lnTo>
                            <a:lnTo>
                              <a:pt x="223" y="386"/>
                            </a:lnTo>
                            <a:lnTo>
                              <a:pt x="223" y="386"/>
                            </a:lnTo>
                            <a:lnTo>
                              <a:pt x="223" y="387"/>
                            </a:lnTo>
                            <a:lnTo>
                              <a:pt x="221" y="387"/>
                            </a:lnTo>
                            <a:lnTo>
                              <a:pt x="221" y="387"/>
                            </a:lnTo>
                            <a:lnTo>
                              <a:pt x="223" y="386"/>
                            </a:lnTo>
                            <a:lnTo>
                              <a:pt x="223" y="384"/>
                            </a:lnTo>
                            <a:lnTo>
                              <a:pt x="221" y="384"/>
                            </a:lnTo>
                            <a:lnTo>
                              <a:pt x="221" y="384"/>
                            </a:lnTo>
                            <a:lnTo>
                              <a:pt x="221" y="386"/>
                            </a:lnTo>
                            <a:lnTo>
                              <a:pt x="221" y="384"/>
                            </a:lnTo>
                            <a:lnTo>
                              <a:pt x="220" y="372"/>
                            </a:lnTo>
                            <a:lnTo>
                              <a:pt x="218" y="360"/>
                            </a:lnTo>
                            <a:lnTo>
                              <a:pt x="220" y="361"/>
                            </a:lnTo>
                            <a:lnTo>
                              <a:pt x="218" y="357"/>
                            </a:lnTo>
                            <a:lnTo>
                              <a:pt x="218" y="354"/>
                            </a:lnTo>
                            <a:lnTo>
                              <a:pt x="218" y="351"/>
                            </a:lnTo>
                            <a:lnTo>
                              <a:pt x="218" y="349"/>
                            </a:lnTo>
                            <a:lnTo>
                              <a:pt x="218" y="348"/>
                            </a:lnTo>
                            <a:lnTo>
                              <a:pt x="218" y="348"/>
                            </a:lnTo>
                            <a:lnTo>
                              <a:pt x="218" y="348"/>
                            </a:lnTo>
                            <a:lnTo>
                              <a:pt x="217" y="348"/>
                            </a:lnTo>
                            <a:lnTo>
                              <a:pt x="217" y="346"/>
                            </a:lnTo>
                            <a:lnTo>
                              <a:pt x="217" y="346"/>
                            </a:lnTo>
                            <a:lnTo>
                              <a:pt x="217" y="345"/>
                            </a:lnTo>
                            <a:lnTo>
                              <a:pt x="217" y="345"/>
                            </a:lnTo>
                            <a:lnTo>
                              <a:pt x="217" y="343"/>
                            </a:lnTo>
                            <a:lnTo>
                              <a:pt x="215" y="341"/>
                            </a:lnTo>
                            <a:lnTo>
                              <a:pt x="217" y="343"/>
                            </a:lnTo>
                            <a:lnTo>
                              <a:pt x="218" y="345"/>
                            </a:lnTo>
                            <a:lnTo>
                              <a:pt x="214" y="334"/>
                            </a:lnTo>
                            <a:lnTo>
                              <a:pt x="214" y="334"/>
                            </a:lnTo>
                            <a:lnTo>
                              <a:pt x="214" y="331"/>
                            </a:lnTo>
                            <a:lnTo>
                              <a:pt x="214" y="326"/>
                            </a:lnTo>
                            <a:lnTo>
                              <a:pt x="212" y="323"/>
                            </a:lnTo>
                            <a:lnTo>
                              <a:pt x="212" y="323"/>
                            </a:lnTo>
                            <a:lnTo>
                              <a:pt x="212" y="326"/>
                            </a:lnTo>
                            <a:lnTo>
                              <a:pt x="211" y="323"/>
                            </a:lnTo>
                            <a:lnTo>
                              <a:pt x="212" y="320"/>
                            </a:lnTo>
                            <a:lnTo>
                              <a:pt x="211" y="319"/>
                            </a:lnTo>
                            <a:lnTo>
                              <a:pt x="211" y="317"/>
                            </a:lnTo>
                            <a:lnTo>
                              <a:pt x="209" y="317"/>
                            </a:lnTo>
                            <a:lnTo>
                              <a:pt x="211" y="317"/>
                            </a:lnTo>
                            <a:lnTo>
                              <a:pt x="209" y="314"/>
                            </a:lnTo>
                            <a:lnTo>
                              <a:pt x="208" y="312"/>
                            </a:lnTo>
                            <a:lnTo>
                              <a:pt x="206" y="311"/>
                            </a:lnTo>
                            <a:lnTo>
                              <a:pt x="206" y="306"/>
                            </a:lnTo>
                            <a:lnTo>
                              <a:pt x="205" y="305"/>
                            </a:lnTo>
                            <a:lnTo>
                              <a:pt x="205" y="303"/>
                            </a:lnTo>
                            <a:lnTo>
                              <a:pt x="205" y="302"/>
                            </a:lnTo>
                            <a:lnTo>
                              <a:pt x="203" y="299"/>
                            </a:lnTo>
                            <a:lnTo>
                              <a:pt x="203" y="296"/>
                            </a:lnTo>
                            <a:lnTo>
                              <a:pt x="201" y="296"/>
                            </a:lnTo>
                            <a:lnTo>
                              <a:pt x="201" y="294"/>
                            </a:lnTo>
                            <a:lnTo>
                              <a:pt x="200" y="291"/>
                            </a:lnTo>
                            <a:lnTo>
                              <a:pt x="198" y="289"/>
                            </a:lnTo>
                            <a:lnTo>
                              <a:pt x="198" y="288"/>
                            </a:lnTo>
                            <a:lnTo>
                              <a:pt x="197" y="286"/>
                            </a:lnTo>
                            <a:lnTo>
                              <a:pt x="197" y="286"/>
                            </a:lnTo>
                            <a:lnTo>
                              <a:pt x="192" y="280"/>
                            </a:lnTo>
                            <a:lnTo>
                              <a:pt x="189" y="273"/>
                            </a:lnTo>
                            <a:lnTo>
                              <a:pt x="183" y="266"/>
                            </a:lnTo>
                            <a:lnTo>
                              <a:pt x="180" y="263"/>
                            </a:lnTo>
                            <a:lnTo>
                              <a:pt x="177" y="259"/>
                            </a:lnTo>
                            <a:lnTo>
                              <a:pt x="179" y="260"/>
                            </a:lnTo>
                            <a:lnTo>
                              <a:pt x="175" y="257"/>
                            </a:lnTo>
                            <a:lnTo>
                              <a:pt x="174" y="256"/>
                            </a:lnTo>
                            <a:lnTo>
                              <a:pt x="171" y="254"/>
                            </a:lnTo>
                            <a:lnTo>
                              <a:pt x="169" y="253"/>
                            </a:lnTo>
                            <a:lnTo>
                              <a:pt x="169" y="253"/>
                            </a:lnTo>
                            <a:lnTo>
                              <a:pt x="168" y="250"/>
                            </a:lnTo>
                            <a:lnTo>
                              <a:pt x="165" y="246"/>
                            </a:lnTo>
                            <a:lnTo>
                              <a:pt x="160" y="242"/>
                            </a:lnTo>
                            <a:lnTo>
                              <a:pt x="156" y="237"/>
                            </a:lnTo>
                            <a:lnTo>
                              <a:pt x="151" y="234"/>
                            </a:lnTo>
                            <a:lnTo>
                              <a:pt x="153" y="234"/>
                            </a:lnTo>
                            <a:lnTo>
                              <a:pt x="153" y="233"/>
                            </a:lnTo>
                            <a:lnTo>
                              <a:pt x="151" y="233"/>
                            </a:lnTo>
                            <a:lnTo>
                              <a:pt x="151" y="231"/>
                            </a:lnTo>
                            <a:lnTo>
                              <a:pt x="151" y="233"/>
                            </a:lnTo>
                            <a:lnTo>
                              <a:pt x="151" y="233"/>
                            </a:lnTo>
                            <a:lnTo>
                              <a:pt x="151" y="233"/>
                            </a:lnTo>
                            <a:lnTo>
                              <a:pt x="149" y="231"/>
                            </a:lnTo>
                            <a:lnTo>
                              <a:pt x="149" y="231"/>
                            </a:lnTo>
                            <a:lnTo>
                              <a:pt x="149" y="231"/>
                            </a:lnTo>
                            <a:lnTo>
                              <a:pt x="149" y="230"/>
                            </a:lnTo>
                            <a:lnTo>
                              <a:pt x="148" y="230"/>
                            </a:lnTo>
                            <a:lnTo>
                              <a:pt x="146" y="228"/>
                            </a:lnTo>
                            <a:lnTo>
                              <a:pt x="146" y="228"/>
                            </a:lnTo>
                            <a:lnTo>
                              <a:pt x="140" y="217"/>
                            </a:lnTo>
                            <a:lnTo>
                              <a:pt x="137" y="211"/>
                            </a:lnTo>
                            <a:lnTo>
                              <a:pt x="134" y="207"/>
                            </a:lnTo>
                            <a:lnTo>
                              <a:pt x="133" y="202"/>
                            </a:lnTo>
                            <a:lnTo>
                              <a:pt x="131" y="199"/>
                            </a:lnTo>
                            <a:lnTo>
                              <a:pt x="131" y="197"/>
                            </a:lnTo>
                            <a:lnTo>
                              <a:pt x="131" y="197"/>
                            </a:lnTo>
                            <a:lnTo>
                              <a:pt x="133" y="199"/>
                            </a:lnTo>
                            <a:lnTo>
                              <a:pt x="130" y="194"/>
                            </a:lnTo>
                            <a:lnTo>
                              <a:pt x="128" y="190"/>
                            </a:lnTo>
                            <a:lnTo>
                              <a:pt x="127" y="185"/>
                            </a:lnTo>
                            <a:lnTo>
                              <a:pt x="125" y="184"/>
                            </a:lnTo>
                            <a:lnTo>
                              <a:pt x="123" y="181"/>
                            </a:lnTo>
                            <a:lnTo>
                              <a:pt x="122" y="179"/>
                            </a:lnTo>
                            <a:lnTo>
                              <a:pt x="122" y="178"/>
                            </a:lnTo>
                            <a:lnTo>
                              <a:pt x="120" y="176"/>
                            </a:lnTo>
                            <a:lnTo>
                              <a:pt x="120" y="176"/>
                            </a:lnTo>
                            <a:lnTo>
                              <a:pt x="119" y="174"/>
                            </a:lnTo>
                            <a:lnTo>
                              <a:pt x="117" y="171"/>
                            </a:lnTo>
                            <a:lnTo>
                              <a:pt x="117" y="171"/>
                            </a:lnTo>
                            <a:lnTo>
                              <a:pt x="119" y="173"/>
                            </a:lnTo>
                            <a:lnTo>
                              <a:pt x="119" y="174"/>
                            </a:lnTo>
                            <a:lnTo>
                              <a:pt x="120" y="176"/>
                            </a:lnTo>
                            <a:lnTo>
                              <a:pt x="119" y="173"/>
                            </a:lnTo>
                            <a:lnTo>
                              <a:pt x="119" y="171"/>
                            </a:lnTo>
                            <a:lnTo>
                              <a:pt x="117" y="170"/>
                            </a:lnTo>
                            <a:lnTo>
                              <a:pt x="116" y="170"/>
                            </a:lnTo>
                            <a:lnTo>
                              <a:pt x="114" y="168"/>
                            </a:lnTo>
                            <a:lnTo>
                              <a:pt x="114" y="165"/>
                            </a:lnTo>
                            <a:lnTo>
                              <a:pt x="116" y="167"/>
                            </a:lnTo>
                            <a:lnTo>
                              <a:pt x="114" y="164"/>
                            </a:lnTo>
                            <a:lnTo>
                              <a:pt x="114" y="162"/>
                            </a:lnTo>
                            <a:lnTo>
                              <a:pt x="113" y="161"/>
                            </a:lnTo>
                            <a:lnTo>
                              <a:pt x="111" y="161"/>
                            </a:lnTo>
                            <a:lnTo>
                              <a:pt x="110" y="158"/>
                            </a:lnTo>
                            <a:lnTo>
                              <a:pt x="110" y="156"/>
                            </a:lnTo>
                            <a:lnTo>
                              <a:pt x="110" y="155"/>
                            </a:lnTo>
                            <a:lnTo>
                              <a:pt x="110" y="153"/>
                            </a:lnTo>
                            <a:lnTo>
                              <a:pt x="108" y="151"/>
                            </a:lnTo>
                            <a:lnTo>
                              <a:pt x="108" y="148"/>
                            </a:lnTo>
                            <a:lnTo>
                              <a:pt x="107" y="145"/>
                            </a:lnTo>
                            <a:lnTo>
                              <a:pt x="105" y="145"/>
                            </a:lnTo>
                            <a:lnTo>
                              <a:pt x="105" y="145"/>
                            </a:lnTo>
                            <a:lnTo>
                              <a:pt x="105" y="145"/>
                            </a:lnTo>
                            <a:lnTo>
                              <a:pt x="104" y="145"/>
                            </a:lnTo>
                            <a:lnTo>
                              <a:pt x="102" y="142"/>
                            </a:lnTo>
                            <a:lnTo>
                              <a:pt x="101" y="139"/>
                            </a:lnTo>
                            <a:lnTo>
                              <a:pt x="99" y="136"/>
                            </a:lnTo>
                            <a:lnTo>
                              <a:pt x="97" y="132"/>
                            </a:lnTo>
                            <a:lnTo>
                              <a:pt x="99" y="130"/>
                            </a:lnTo>
                            <a:lnTo>
                              <a:pt x="99" y="132"/>
                            </a:lnTo>
                            <a:lnTo>
                              <a:pt x="99" y="132"/>
                            </a:lnTo>
                            <a:lnTo>
                              <a:pt x="99" y="132"/>
                            </a:lnTo>
                            <a:lnTo>
                              <a:pt x="101" y="130"/>
                            </a:lnTo>
                            <a:lnTo>
                              <a:pt x="102" y="136"/>
                            </a:lnTo>
                            <a:lnTo>
                              <a:pt x="102" y="135"/>
                            </a:lnTo>
                            <a:lnTo>
                              <a:pt x="102" y="135"/>
                            </a:lnTo>
                            <a:lnTo>
                              <a:pt x="102" y="136"/>
                            </a:lnTo>
                            <a:lnTo>
                              <a:pt x="104" y="138"/>
                            </a:lnTo>
                            <a:lnTo>
                              <a:pt x="104" y="138"/>
                            </a:lnTo>
                            <a:lnTo>
                              <a:pt x="105" y="138"/>
                            </a:lnTo>
                            <a:lnTo>
                              <a:pt x="102" y="133"/>
                            </a:lnTo>
                            <a:lnTo>
                              <a:pt x="99" y="128"/>
                            </a:lnTo>
                            <a:lnTo>
                              <a:pt x="97" y="127"/>
                            </a:lnTo>
                            <a:lnTo>
                              <a:pt x="99" y="127"/>
                            </a:lnTo>
                            <a:lnTo>
                              <a:pt x="99" y="128"/>
                            </a:lnTo>
                            <a:lnTo>
                              <a:pt x="101" y="130"/>
                            </a:lnTo>
                            <a:lnTo>
                              <a:pt x="101" y="128"/>
                            </a:lnTo>
                            <a:lnTo>
                              <a:pt x="101" y="128"/>
                            </a:lnTo>
                            <a:lnTo>
                              <a:pt x="99" y="127"/>
                            </a:lnTo>
                            <a:lnTo>
                              <a:pt x="101" y="127"/>
                            </a:lnTo>
                            <a:lnTo>
                              <a:pt x="101" y="128"/>
                            </a:lnTo>
                            <a:lnTo>
                              <a:pt x="101" y="128"/>
                            </a:lnTo>
                            <a:lnTo>
                              <a:pt x="101" y="128"/>
                            </a:lnTo>
                            <a:lnTo>
                              <a:pt x="101" y="125"/>
                            </a:lnTo>
                            <a:lnTo>
                              <a:pt x="99" y="124"/>
                            </a:lnTo>
                            <a:lnTo>
                              <a:pt x="99" y="124"/>
                            </a:lnTo>
                            <a:lnTo>
                              <a:pt x="97" y="125"/>
                            </a:lnTo>
                            <a:lnTo>
                              <a:pt x="97" y="124"/>
                            </a:lnTo>
                            <a:lnTo>
                              <a:pt x="96" y="121"/>
                            </a:lnTo>
                            <a:lnTo>
                              <a:pt x="94" y="116"/>
                            </a:lnTo>
                            <a:lnTo>
                              <a:pt x="93" y="113"/>
                            </a:lnTo>
                            <a:lnTo>
                              <a:pt x="91" y="110"/>
                            </a:lnTo>
                            <a:lnTo>
                              <a:pt x="91" y="110"/>
                            </a:lnTo>
                            <a:lnTo>
                              <a:pt x="91" y="110"/>
                            </a:lnTo>
                            <a:lnTo>
                              <a:pt x="91" y="109"/>
                            </a:lnTo>
                            <a:lnTo>
                              <a:pt x="91" y="107"/>
                            </a:lnTo>
                            <a:lnTo>
                              <a:pt x="90" y="105"/>
                            </a:lnTo>
                            <a:lnTo>
                              <a:pt x="90" y="104"/>
                            </a:lnTo>
                            <a:lnTo>
                              <a:pt x="90" y="102"/>
                            </a:lnTo>
                            <a:lnTo>
                              <a:pt x="88" y="99"/>
                            </a:lnTo>
                            <a:lnTo>
                              <a:pt x="88" y="99"/>
                            </a:lnTo>
                            <a:lnTo>
                              <a:pt x="90" y="99"/>
                            </a:lnTo>
                            <a:lnTo>
                              <a:pt x="90" y="98"/>
                            </a:lnTo>
                            <a:lnTo>
                              <a:pt x="90" y="98"/>
                            </a:lnTo>
                            <a:lnTo>
                              <a:pt x="90" y="95"/>
                            </a:lnTo>
                            <a:lnTo>
                              <a:pt x="88" y="95"/>
                            </a:lnTo>
                            <a:lnTo>
                              <a:pt x="88" y="95"/>
                            </a:lnTo>
                            <a:lnTo>
                              <a:pt x="88" y="95"/>
                            </a:lnTo>
                            <a:lnTo>
                              <a:pt x="87" y="93"/>
                            </a:lnTo>
                            <a:lnTo>
                              <a:pt x="87" y="92"/>
                            </a:lnTo>
                            <a:lnTo>
                              <a:pt x="87" y="92"/>
                            </a:lnTo>
                            <a:lnTo>
                              <a:pt x="88" y="93"/>
                            </a:lnTo>
                            <a:lnTo>
                              <a:pt x="88" y="95"/>
                            </a:lnTo>
                            <a:lnTo>
                              <a:pt x="88" y="93"/>
                            </a:lnTo>
                            <a:lnTo>
                              <a:pt x="88" y="92"/>
                            </a:lnTo>
                            <a:lnTo>
                              <a:pt x="88" y="90"/>
                            </a:lnTo>
                            <a:lnTo>
                              <a:pt x="88" y="90"/>
                            </a:lnTo>
                            <a:lnTo>
                              <a:pt x="88" y="89"/>
                            </a:lnTo>
                            <a:lnTo>
                              <a:pt x="90" y="87"/>
                            </a:lnTo>
                            <a:lnTo>
                              <a:pt x="88" y="86"/>
                            </a:lnTo>
                            <a:lnTo>
                              <a:pt x="88" y="84"/>
                            </a:lnTo>
                            <a:lnTo>
                              <a:pt x="88" y="82"/>
                            </a:lnTo>
                            <a:lnTo>
                              <a:pt x="87" y="82"/>
                            </a:lnTo>
                            <a:lnTo>
                              <a:pt x="88" y="81"/>
                            </a:lnTo>
                            <a:lnTo>
                              <a:pt x="88" y="81"/>
                            </a:lnTo>
                            <a:lnTo>
                              <a:pt x="88" y="79"/>
                            </a:lnTo>
                            <a:lnTo>
                              <a:pt x="88" y="78"/>
                            </a:lnTo>
                            <a:lnTo>
                              <a:pt x="88" y="78"/>
                            </a:lnTo>
                            <a:lnTo>
                              <a:pt x="88" y="78"/>
                            </a:lnTo>
                            <a:lnTo>
                              <a:pt x="87" y="75"/>
                            </a:lnTo>
                            <a:lnTo>
                              <a:pt x="87" y="73"/>
                            </a:lnTo>
                            <a:lnTo>
                              <a:pt x="85" y="72"/>
                            </a:lnTo>
                            <a:lnTo>
                              <a:pt x="87" y="72"/>
                            </a:lnTo>
                            <a:lnTo>
                              <a:pt x="87" y="73"/>
                            </a:lnTo>
                            <a:lnTo>
                              <a:pt x="88" y="73"/>
                            </a:lnTo>
                            <a:lnTo>
                              <a:pt x="88" y="75"/>
                            </a:lnTo>
                            <a:lnTo>
                              <a:pt x="90" y="73"/>
                            </a:lnTo>
                            <a:lnTo>
                              <a:pt x="88" y="70"/>
                            </a:lnTo>
                            <a:lnTo>
                              <a:pt x="88" y="69"/>
                            </a:lnTo>
                            <a:lnTo>
                              <a:pt x="87" y="66"/>
                            </a:lnTo>
                            <a:lnTo>
                              <a:pt x="87" y="64"/>
                            </a:lnTo>
                            <a:lnTo>
                              <a:pt x="87" y="63"/>
                            </a:lnTo>
                            <a:lnTo>
                              <a:pt x="87" y="61"/>
                            </a:lnTo>
                            <a:lnTo>
                              <a:pt x="87" y="58"/>
                            </a:lnTo>
                            <a:lnTo>
                              <a:pt x="87" y="60"/>
                            </a:lnTo>
                            <a:lnTo>
                              <a:pt x="88" y="60"/>
                            </a:lnTo>
                            <a:lnTo>
                              <a:pt x="87" y="56"/>
                            </a:lnTo>
                            <a:lnTo>
                              <a:pt x="87" y="52"/>
                            </a:lnTo>
                            <a:lnTo>
                              <a:pt x="87" y="47"/>
                            </a:lnTo>
                            <a:lnTo>
                              <a:pt x="87" y="44"/>
                            </a:lnTo>
                            <a:lnTo>
                              <a:pt x="87" y="44"/>
                            </a:lnTo>
                            <a:lnTo>
                              <a:pt x="85" y="43"/>
                            </a:lnTo>
                            <a:lnTo>
                              <a:pt x="87" y="43"/>
                            </a:lnTo>
                            <a:lnTo>
                              <a:pt x="87" y="41"/>
                            </a:lnTo>
                            <a:lnTo>
                              <a:pt x="87" y="40"/>
                            </a:lnTo>
                            <a:lnTo>
                              <a:pt x="85" y="37"/>
                            </a:lnTo>
                            <a:lnTo>
                              <a:pt x="85" y="35"/>
                            </a:lnTo>
                            <a:lnTo>
                              <a:pt x="85" y="35"/>
                            </a:lnTo>
                            <a:lnTo>
                              <a:pt x="87" y="35"/>
                            </a:lnTo>
                            <a:lnTo>
                              <a:pt x="87" y="32"/>
                            </a:lnTo>
                            <a:lnTo>
                              <a:pt x="85" y="30"/>
                            </a:lnTo>
                            <a:lnTo>
                              <a:pt x="84" y="29"/>
                            </a:lnTo>
                            <a:lnTo>
                              <a:pt x="85" y="29"/>
                            </a:lnTo>
                            <a:lnTo>
                              <a:pt x="85" y="27"/>
                            </a:lnTo>
                            <a:lnTo>
                              <a:pt x="85" y="27"/>
                            </a:lnTo>
                            <a:lnTo>
                              <a:pt x="84" y="24"/>
                            </a:lnTo>
                            <a:lnTo>
                              <a:pt x="82" y="21"/>
                            </a:lnTo>
                            <a:lnTo>
                              <a:pt x="82" y="21"/>
                            </a:lnTo>
                            <a:lnTo>
                              <a:pt x="81" y="18"/>
                            </a:lnTo>
                            <a:lnTo>
                              <a:pt x="79" y="17"/>
                            </a:lnTo>
                            <a:lnTo>
                              <a:pt x="79" y="15"/>
                            </a:lnTo>
                            <a:lnTo>
                              <a:pt x="78" y="15"/>
                            </a:lnTo>
                            <a:lnTo>
                              <a:pt x="79" y="17"/>
                            </a:lnTo>
                            <a:lnTo>
                              <a:pt x="79" y="15"/>
                            </a:lnTo>
                            <a:lnTo>
                              <a:pt x="79" y="15"/>
                            </a:lnTo>
                            <a:lnTo>
                              <a:pt x="79" y="15"/>
                            </a:lnTo>
                            <a:lnTo>
                              <a:pt x="79" y="15"/>
                            </a:lnTo>
                            <a:lnTo>
                              <a:pt x="78" y="15"/>
                            </a:lnTo>
                            <a:lnTo>
                              <a:pt x="78" y="14"/>
                            </a:lnTo>
                            <a:lnTo>
                              <a:pt x="78" y="14"/>
                            </a:lnTo>
                            <a:lnTo>
                              <a:pt x="76" y="12"/>
                            </a:lnTo>
                            <a:lnTo>
                              <a:pt x="76" y="12"/>
                            </a:lnTo>
                            <a:lnTo>
                              <a:pt x="76" y="14"/>
                            </a:lnTo>
                            <a:lnTo>
                              <a:pt x="76" y="14"/>
                            </a:lnTo>
                            <a:lnTo>
                              <a:pt x="75" y="14"/>
                            </a:lnTo>
                            <a:lnTo>
                              <a:pt x="75" y="12"/>
                            </a:lnTo>
                            <a:lnTo>
                              <a:pt x="75" y="12"/>
                            </a:lnTo>
                            <a:lnTo>
                              <a:pt x="75" y="12"/>
                            </a:lnTo>
                            <a:lnTo>
                              <a:pt x="75" y="12"/>
                            </a:lnTo>
                            <a:lnTo>
                              <a:pt x="75" y="12"/>
                            </a:lnTo>
                            <a:lnTo>
                              <a:pt x="70" y="10"/>
                            </a:lnTo>
                            <a:lnTo>
                              <a:pt x="70" y="9"/>
                            </a:lnTo>
                            <a:lnTo>
                              <a:pt x="70" y="9"/>
                            </a:lnTo>
                            <a:lnTo>
                              <a:pt x="70" y="9"/>
                            </a:lnTo>
                            <a:lnTo>
                              <a:pt x="70" y="9"/>
                            </a:lnTo>
                            <a:lnTo>
                              <a:pt x="68" y="9"/>
                            </a:lnTo>
                            <a:lnTo>
                              <a:pt x="67" y="9"/>
                            </a:lnTo>
                            <a:lnTo>
                              <a:pt x="65" y="9"/>
                            </a:lnTo>
                            <a:lnTo>
                              <a:pt x="64" y="7"/>
                            </a:lnTo>
                            <a:lnTo>
                              <a:pt x="68" y="9"/>
                            </a:lnTo>
                            <a:lnTo>
                              <a:pt x="67" y="7"/>
                            </a:lnTo>
                            <a:lnTo>
                              <a:pt x="62" y="7"/>
                            </a:lnTo>
                            <a:lnTo>
                              <a:pt x="59" y="6"/>
                            </a:lnTo>
                            <a:lnTo>
                              <a:pt x="58" y="4"/>
                            </a:lnTo>
                            <a:lnTo>
                              <a:pt x="58" y="3"/>
                            </a:lnTo>
                            <a:lnTo>
                              <a:pt x="58" y="3"/>
                            </a:lnTo>
                            <a:lnTo>
                              <a:pt x="59" y="1"/>
                            </a:lnTo>
                            <a:lnTo>
                              <a:pt x="62" y="1"/>
                            </a:lnTo>
                            <a:lnTo>
                              <a:pt x="61" y="1"/>
                            </a:lnTo>
                            <a:lnTo>
                              <a:pt x="59" y="0"/>
                            </a:lnTo>
                            <a:lnTo>
                              <a:pt x="58" y="0"/>
                            </a:lnTo>
                            <a:lnTo>
                              <a:pt x="59" y="0"/>
                            </a:lnTo>
                            <a:lnTo>
                              <a:pt x="61" y="0"/>
                            </a:lnTo>
                            <a:lnTo>
                              <a:pt x="64"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1" name="Freeform 2840"/>
                      <p:cNvSpPr>
                        <a:spLocks/>
                      </p:cNvSpPr>
                      <p:nvPr/>
                    </p:nvSpPr>
                    <p:spPr bwMode="auto">
                      <a:xfrm>
                        <a:off x="3290889" y="4073526"/>
                        <a:ext cx="1588" cy="3175"/>
                      </a:xfrm>
                      <a:custGeom>
                        <a:avLst/>
                        <a:gdLst>
                          <a:gd name="T0" fmla="*/ 0 w 1"/>
                          <a:gd name="T1" fmla="*/ 0 h 2"/>
                          <a:gd name="T2" fmla="*/ 1 w 1"/>
                          <a:gd name="T3" fmla="*/ 2 h 2"/>
                          <a:gd name="T4" fmla="*/ 1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2" name="Rectangle 2841"/>
                      <p:cNvSpPr>
                        <a:spLocks noChangeArrowheads="1"/>
                      </p:cNvSpPr>
                      <p:nvPr/>
                    </p:nvSpPr>
                    <p:spPr bwMode="auto">
                      <a:xfrm>
                        <a:off x="3095626" y="405606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3" name="Rectangle 2842"/>
                      <p:cNvSpPr>
                        <a:spLocks noChangeArrowheads="1"/>
                      </p:cNvSpPr>
                      <p:nvPr/>
                    </p:nvSpPr>
                    <p:spPr bwMode="auto">
                      <a:xfrm>
                        <a:off x="3411539" y="4287839"/>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4" name="Freeform 2843"/>
                      <p:cNvSpPr>
                        <a:spLocks/>
                      </p:cNvSpPr>
                      <p:nvPr/>
                    </p:nvSpPr>
                    <p:spPr bwMode="auto">
                      <a:xfrm>
                        <a:off x="3086101" y="3932239"/>
                        <a:ext cx="3175" cy="4763"/>
                      </a:xfrm>
                      <a:custGeom>
                        <a:avLst/>
                        <a:gdLst>
                          <a:gd name="T0" fmla="*/ 2 w 2"/>
                          <a:gd name="T1" fmla="*/ 0 h 3"/>
                          <a:gd name="T2" fmla="*/ 0 w 2"/>
                          <a:gd name="T3" fmla="*/ 3 h 3"/>
                          <a:gd name="T4" fmla="*/ 2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0" y="3"/>
                            </a:lnTo>
                            <a:lnTo>
                              <a:pt x="2" y="3"/>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5" name="Rectangle 2844"/>
                      <p:cNvSpPr>
                        <a:spLocks noChangeArrowheads="1"/>
                      </p:cNvSpPr>
                      <p:nvPr/>
                    </p:nvSpPr>
                    <p:spPr bwMode="auto">
                      <a:xfrm>
                        <a:off x="3094039" y="3910014"/>
                        <a:ext cx="1588" cy="1588"/>
                      </a:xfrm>
                      <a:prstGeom prst="rect">
                        <a:avLst/>
                      </a:prstGeom>
                      <a:grpFill/>
                      <a:ln w="0">
                        <a:noFill/>
                        <a:prstDash val="solid"/>
                        <a:miter lim="800000"/>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6" name="Freeform 2845"/>
                      <p:cNvSpPr>
                        <a:spLocks/>
                      </p:cNvSpPr>
                      <p:nvPr/>
                    </p:nvSpPr>
                    <p:spPr bwMode="auto">
                      <a:xfrm>
                        <a:off x="3135314" y="4346576"/>
                        <a:ext cx="1588" cy="1588"/>
                      </a:xfrm>
                      <a:custGeom>
                        <a:avLst/>
                        <a:gdLst>
                          <a:gd name="T0" fmla="*/ 0 w 1"/>
                          <a:gd name="T1" fmla="*/ 0 h 1"/>
                          <a:gd name="T2" fmla="*/ 1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1" y="1"/>
                            </a:lnTo>
                            <a:lnTo>
                              <a:pt x="1" y="1"/>
                            </a:lnTo>
                            <a:lnTo>
                              <a:pt x="1"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7" name="Freeform 2846"/>
                      <p:cNvSpPr>
                        <a:spLocks/>
                      </p:cNvSpPr>
                      <p:nvPr/>
                    </p:nvSpPr>
                    <p:spPr bwMode="auto">
                      <a:xfrm>
                        <a:off x="3103564" y="422275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8" name="Freeform 2847"/>
                      <p:cNvSpPr>
                        <a:spLocks/>
                      </p:cNvSpPr>
                      <p:nvPr/>
                    </p:nvSpPr>
                    <p:spPr bwMode="auto">
                      <a:xfrm>
                        <a:off x="3144839" y="449262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19" name="Freeform 2848"/>
                      <p:cNvSpPr>
                        <a:spLocks/>
                      </p:cNvSpPr>
                      <p:nvPr/>
                    </p:nvSpPr>
                    <p:spPr bwMode="auto">
                      <a:xfrm>
                        <a:off x="3103564" y="4224339"/>
                        <a:ext cx="0" cy="7938"/>
                      </a:xfrm>
                      <a:custGeom>
                        <a:avLst/>
                        <a:gdLst>
                          <a:gd name="T0" fmla="*/ 0 h 5"/>
                          <a:gd name="T1" fmla="*/ 3 h 5"/>
                          <a:gd name="T2" fmla="*/ 5 h 5"/>
                          <a:gd name="T3" fmla="*/ 0 h 5"/>
                        </a:gdLst>
                        <a:ahLst/>
                        <a:cxnLst>
                          <a:cxn ang="0">
                            <a:pos x="0" y="T0"/>
                          </a:cxn>
                          <a:cxn ang="0">
                            <a:pos x="0" y="T1"/>
                          </a:cxn>
                          <a:cxn ang="0">
                            <a:pos x="0" y="T2"/>
                          </a:cxn>
                          <a:cxn ang="0">
                            <a:pos x="0" y="T3"/>
                          </a:cxn>
                        </a:cxnLst>
                        <a:rect l="0" t="0" r="r" b="b"/>
                        <a:pathLst>
                          <a:path h="5">
                            <a:moveTo>
                              <a:pt x="0" y="0"/>
                            </a:moveTo>
                            <a:lnTo>
                              <a:pt x="0" y="3"/>
                            </a:lnTo>
                            <a:lnTo>
                              <a:pt x="0" y="5"/>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0" name="Freeform 2849"/>
                      <p:cNvSpPr>
                        <a:spLocks/>
                      </p:cNvSpPr>
                      <p:nvPr/>
                    </p:nvSpPr>
                    <p:spPr bwMode="auto">
                      <a:xfrm>
                        <a:off x="3144839" y="3806826"/>
                        <a:ext cx="1588" cy="1588"/>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lnTo>
                              <a:pt x="1" y="0"/>
                            </a:lnTo>
                            <a:lnTo>
                              <a:pt x="0" y="1"/>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1" name="Freeform 2850"/>
                      <p:cNvSpPr>
                        <a:spLocks/>
                      </p:cNvSpPr>
                      <p:nvPr/>
                    </p:nvSpPr>
                    <p:spPr bwMode="auto">
                      <a:xfrm>
                        <a:off x="3146426" y="3803651"/>
                        <a:ext cx="3175" cy="3175"/>
                      </a:xfrm>
                      <a:custGeom>
                        <a:avLst/>
                        <a:gdLst>
                          <a:gd name="T0" fmla="*/ 2 w 2"/>
                          <a:gd name="T1" fmla="*/ 0 h 2"/>
                          <a:gd name="T2" fmla="*/ 2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2" y="0"/>
                            </a:lnTo>
                            <a:lnTo>
                              <a:pt x="0" y="2"/>
                            </a:lnTo>
                            <a:lnTo>
                              <a:pt x="2"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2" name="Freeform 2851"/>
                      <p:cNvSpPr>
                        <a:spLocks/>
                      </p:cNvSpPr>
                      <p:nvPr/>
                    </p:nvSpPr>
                    <p:spPr bwMode="auto">
                      <a:xfrm>
                        <a:off x="3116264" y="3835401"/>
                        <a:ext cx="4763" cy="7938"/>
                      </a:xfrm>
                      <a:custGeom>
                        <a:avLst/>
                        <a:gdLst>
                          <a:gd name="T0" fmla="*/ 3 w 3"/>
                          <a:gd name="T1" fmla="*/ 0 h 5"/>
                          <a:gd name="T2" fmla="*/ 3 w 3"/>
                          <a:gd name="T3" fmla="*/ 0 h 5"/>
                          <a:gd name="T4" fmla="*/ 3 w 3"/>
                          <a:gd name="T5" fmla="*/ 1 h 5"/>
                          <a:gd name="T6" fmla="*/ 1 w 3"/>
                          <a:gd name="T7" fmla="*/ 1 h 5"/>
                          <a:gd name="T8" fmla="*/ 1 w 3"/>
                          <a:gd name="T9" fmla="*/ 3 h 5"/>
                          <a:gd name="T10" fmla="*/ 1 w 3"/>
                          <a:gd name="T11" fmla="*/ 3 h 5"/>
                          <a:gd name="T12" fmla="*/ 0 w 3"/>
                          <a:gd name="T13" fmla="*/ 5 h 5"/>
                          <a:gd name="T14" fmla="*/ 0 w 3"/>
                          <a:gd name="T15" fmla="*/ 3 h 5"/>
                          <a:gd name="T16" fmla="*/ 1 w 3"/>
                          <a:gd name="T17" fmla="*/ 1 h 5"/>
                          <a:gd name="T18" fmla="*/ 1 w 3"/>
                          <a:gd name="T19" fmla="*/ 1 h 5"/>
                          <a:gd name="T20" fmla="*/ 3 w 3"/>
                          <a:gd name="T21" fmla="*/ 0 h 5"/>
                          <a:gd name="T22" fmla="*/ 3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0"/>
                            </a:moveTo>
                            <a:lnTo>
                              <a:pt x="3" y="0"/>
                            </a:lnTo>
                            <a:lnTo>
                              <a:pt x="3" y="1"/>
                            </a:lnTo>
                            <a:lnTo>
                              <a:pt x="1" y="1"/>
                            </a:lnTo>
                            <a:lnTo>
                              <a:pt x="1" y="3"/>
                            </a:lnTo>
                            <a:lnTo>
                              <a:pt x="1" y="3"/>
                            </a:lnTo>
                            <a:lnTo>
                              <a:pt x="0" y="5"/>
                            </a:lnTo>
                            <a:lnTo>
                              <a:pt x="0" y="3"/>
                            </a:lnTo>
                            <a:lnTo>
                              <a:pt x="1" y="1"/>
                            </a:lnTo>
                            <a:lnTo>
                              <a:pt x="1" y="1"/>
                            </a:lnTo>
                            <a:lnTo>
                              <a:pt x="3" y="0"/>
                            </a:lnTo>
                            <a:lnTo>
                              <a:pt x="3"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3" name="Freeform 2852"/>
                      <p:cNvSpPr>
                        <a:spLocks/>
                      </p:cNvSpPr>
                      <p:nvPr/>
                    </p:nvSpPr>
                    <p:spPr bwMode="auto">
                      <a:xfrm>
                        <a:off x="3094039" y="3873501"/>
                        <a:ext cx="1588" cy="11113"/>
                      </a:xfrm>
                      <a:custGeom>
                        <a:avLst/>
                        <a:gdLst>
                          <a:gd name="T0" fmla="*/ 1 w 1"/>
                          <a:gd name="T1" fmla="*/ 0 h 7"/>
                          <a:gd name="T2" fmla="*/ 0 w 1"/>
                          <a:gd name="T3" fmla="*/ 2 h 7"/>
                          <a:gd name="T4" fmla="*/ 0 w 1"/>
                          <a:gd name="T5" fmla="*/ 2 h 7"/>
                          <a:gd name="T6" fmla="*/ 1 w 1"/>
                          <a:gd name="T7" fmla="*/ 2 h 7"/>
                          <a:gd name="T8" fmla="*/ 1 w 1"/>
                          <a:gd name="T9" fmla="*/ 0 h 7"/>
                          <a:gd name="T10" fmla="*/ 0 w 1"/>
                          <a:gd name="T11" fmla="*/ 7 h 7"/>
                          <a:gd name="T12" fmla="*/ 0 w 1"/>
                          <a:gd name="T13" fmla="*/ 5 h 7"/>
                          <a:gd name="T14" fmla="*/ 0 w 1"/>
                          <a:gd name="T15" fmla="*/ 4 h 7"/>
                          <a:gd name="T16" fmla="*/ 0 w 1"/>
                          <a:gd name="T17" fmla="*/ 4 h 7"/>
                          <a:gd name="T18" fmla="*/ 0 w 1"/>
                          <a:gd name="T19" fmla="*/ 4 h 7"/>
                          <a:gd name="T20" fmla="*/ 0 w 1"/>
                          <a:gd name="T21" fmla="*/ 4 h 7"/>
                          <a:gd name="T22" fmla="*/ 0 w 1"/>
                          <a:gd name="T23" fmla="*/ 2 h 7"/>
                          <a:gd name="T24" fmla="*/ 1 w 1"/>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7">
                            <a:moveTo>
                              <a:pt x="1" y="0"/>
                            </a:moveTo>
                            <a:lnTo>
                              <a:pt x="0" y="2"/>
                            </a:lnTo>
                            <a:lnTo>
                              <a:pt x="0" y="2"/>
                            </a:lnTo>
                            <a:lnTo>
                              <a:pt x="1" y="2"/>
                            </a:lnTo>
                            <a:lnTo>
                              <a:pt x="1" y="0"/>
                            </a:lnTo>
                            <a:lnTo>
                              <a:pt x="0" y="7"/>
                            </a:lnTo>
                            <a:lnTo>
                              <a:pt x="0" y="5"/>
                            </a:lnTo>
                            <a:lnTo>
                              <a:pt x="0" y="4"/>
                            </a:lnTo>
                            <a:lnTo>
                              <a:pt x="0" y="4"/>
                            </a:lnTo>
                            <a:lnTo>
                              <a:pt x="0" y="4"/>
                            </a:lnTo>
                            <a:lnTo>
                              <a:pt x="0" y="4"/>
                            </a:lnTo>
                            <a:lnTo>
                              <a:pt x="0" y="2"/>
                            </a:lnTo>
                            <a:lnTo>
                              <a:pt x="1"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4" name="Freeform 2853"/>
                      <p:cNvSpPr>
                        <a:spLocks/>
                      </p:cNvSpPr>
                      <p:nvPr/>
                    </p:nvSpPr>
                    <p:spPr bwMode="auto">
                      <a:xfrm>
                        <a:off x="3084514" y="3910014"/>
                        <a:ext cx="0" cy="4763"/>
                      </a:xfrm>
                      <a:custGeom>
                        <a:avLst/>
                        <a:gdLst>
                          <a:gd name="T0" fmla="*/ 0 h 3"/>
                          <a:gd name="T1" fmla="*/ 2 h 3"/>
                          <a:gd name="T2" fmla="*/ 3 h 3"/>
                          <a:gd name="T3" fmla="*/ 3 h 3"/>
                          <a:gd name="T4" fmla="*/ 2 h 3"/>
                          <a:gd name="T5" fmla="*/ 0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2"/>
                            </a:lnTo>
                            <a:lnTo>
                              <a:pt x="0" y="3"/>
                            </a:lnTo>
                            <a:lnTo>
                              <a:pt x="0" y="3"/>
                            </a:lnTo>
                            <a:lnTo>
                              <a:pt x="0" y="2"/>
                            </a:lnTo>
                            <a:lnTo>
                              <a:pt x="0" y="0"/>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5" name="Freeform 2854"/>
                      <p:cNvSpPr>
                        <a:spLocks/>
                      </p:cNvSpPr>
                      <p:nvPr/>
                    </p:nvSpPr>
                    <p:spPr bwMode="auto">
                      <a:xfrm>
                        <a:off x="3095626" y="4122739"/>
                        <a:ext cx="3175" cy="1588"/>
                      </a:xfrm>
                      <a:custGeom>
                        <a:avLst/>
                        <a:gdLst>
                          <a:gd name="T0" fmla="*/ 0 w 2"/>
                          <a:gd name="T1" fmla="*/ 0 h 1"/>
                          <a:gd name="T2" fmla="*/ 2 w 2"/>
                          <a:gd name="T3" fmla="*/ 0 h 1"/>
                          <a:gd name="T4" fmla="*/ 2 w 2"/>
                          <a:gd name="T5" fmla="*/ 0 h 1"/>
                          <a:gd name="T6" fmla="*/ 2 w 2"/>
                          <a:gd name="T7" fmla="*/ 1 h 1"/>
                          <a:gd name="T8" fmla="*/ 2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2" y="0"/>
                            </a:lnTo>
                            <a:lnTo>
                              <a:pt x="2" y="0"/>
                            </a:lnTo>
                            <a:lnTo>
                              <a:pt x="2" y="1"/>
                            </a:lnTo>
                            <a:lnTo>
                              <a:pt x="2"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6" name="Freeform 2855"/>
                      <p:cNvSpPr>
                        <a:spLocks/>
                      </p:cNvSpPr>
                      <p:nvPr/>
                    </p:nvSpPr>
                    <p:spPr bwMode="auto">
                      <a:xfrm>
                        <a:off x="3103564" y="4159251"/>
                        <a:ext cx="1588" cy="4763"/>
                      </a:xfrm>
                      <a:custGeom>
                        <a:avLst/>
                        <a:gdLst>
                          <a:gd name="T0" fmla="*/ 0 w 1"/>
                          <a:gd name="T1" fmla="*/ 0 h 3"/>
                          <a:gd name="T2" fmla="*/ 1 w 1"/>
                          <a:gd name="T3" fmla="*/ 0 h 3"/>
                          <a:gd name="T4" fmla="*/ 0 w 1"/>
                          <a:gd name="T5" fmla="*/ 3 h 3"/>
                          <a:gd name="T6" fmla="*/ 0 w 1"/>
                          <a:gd name="T7" fmla="*/ 0 h 3"/>
                        </a:gdLst>
                        <a:ahLst/>
                        <a:cxnLst>
                          <a:cxn ang="0">
                            <a:pos x="T0" y="T1"/>
                          </a:cxn>
                          <a:cxn ang="0">
                            <a:pos x="T2" y="T3"/>
                          </a:cxn>
                          <a:cxn ang="0">
                            <a:pos x="T4" y="T5"/>
                          </a:cxn>
                          <a:cxn ang="0">
                            <a:pos x="T6" y="T7"/>
                          </a:cxn>
                        </a:cxnLst>
                        <a:rect l="0" t="0" r="r" b="b"/>
                        <a:pathLst>
                          <a:path w="1" h="3">
                            <a:moveTo>
                              <a:pt x="0" y="0"/>
                            </a:moveTo>
                            <a:lnTo>
                              <a:pt x="1" y="0"/>
                            </a:lnTo>
                            <a:lnTo>
                              <a:pt x="0" y="3"/>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7" name="Freeform 2856"/>
                      <p:cNvSpPr>
                        <a:spLocks/>
                      </p:cNvSpPr>
                      <p:nvPr/>
                    </p:nvSpPr>
                    <p:spPr bwMode="auto">
                      <a:xfrm>
                        <a:off x="3090864" y="4186239"/>
                        <a:ext cx="3175" cy="6350"/>
                      </a:xfrm>
                      <a:custGeom>
                        <a:avLst/>
                        <a:gdLst>
                          <a:gd name="T0" fmla="*/ 0 w 2"/>
                          <a:gd name="T1" fmla="*/ 0 h 4"/>
                          <a:gd name="T2" fmla="*/ 0 w 2"/>
                          <a:gd name="T3" fmla="*/ 1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0" y="1"/>
                            </a:lnTo>
                            <a:lnTo>
                              <a:pt x="2" y="4"/>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8" name="Freeform 2857"/>
                      <p:cNvSpPr>
                        <a:spLocks/>
                      </p:cNvSpPr>
                      <p:nvPr/>
                    </p:nvSpPr>
                    <p:spPr bwMode="auto">
                      <a:xfrm>
                        <a:off x="3135314" y="4530726"/>
                        <a:ext cx="1588" cy="3175"/>
                      </a:xfrm>
                      <a:custGeom>
                        <a:avLst/>
                        <a:gdLst>
                          <a:gd name="T0" fmla="*/ 0 w 1"/>
                          <a:gd name="T1" fmla="*/ 0 h 2"/>
                          <a:gd name="T2" fmla="*/ 1 w 1"/>
                          <a:gd name="T3" fmla="*/ 0 h 2"/>
                          <a:gd name="T4" fmla="*/ 1 w 1"/>
                          <a:gd name="T5" fmla="*/ 2 h 2"/>
                          <a:gd name="T6" fmla="*/ 0 w 1"/>
                          <a:gd name="T7" fmla="*/ 2 h 2"/>
                          <a:gd name="T8" fmla="*/ 0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1" y="0"/>
                            </a:lnTo>
                            <a:lnTo>
                              <a:pt x="1" y="2"/>
                            </a:lnTo>
                            <a:lnTo>
                              <a:pt x="0" y="2"/>
                            </a:lnTo>
                            <a:lnTo>
                              <a:pt x="0" y="0"/>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29" name="Freeform 2858"/>
                      <p:cNvSpPr>
                        <a:spLocks/>
                      </p:cNvSpPr>
                      <p:nvPr/>
                    </p:nvSpPr>
                    <p:spPr bwMode="auto">
                      <a:xfrm>
                        <a:off x="3240089" y="4645026"/>
                        <a:ext cx="9525" cy="4763"/>
                      </a:xfrm>
                      <a:custGeom>
                        <a:avLst/>
                        <a:gdLst>
                          <a:gd name="T0" fmla="*/ 0 w 6"/>
                          <a:gd name="T1" fmla="*/ 0 h 3"/>
                          <a:gd name="T2" fmla="*/ 0 w 6"/>
                          <a:gd name="T3" fmla="*/ 2 h 3"/>
                          <a:gd name="T4" fmla="*/ 3 w 6"/>
                          <a:gd name="T5" fmla="*/ 2 h 3"/>
                          <a:gd name="T6" fmla="*/ 6 w 6"/>
                          <a:gd name="T7" fmla="*/ 3 h 3"/>
                          <a:gd name="T8" fmla="*/ 3 w 6"/>
                          <a:gd name="T9" fmla="*/ 3 h 3"/>
                          <a:gd name="T10" fmla="*/ 0 w 6"/>
                          <a:gd name="T11" fmla="*/ 2 h 3"/>
                          <a:gd name="T12" fmla="*/ 0 w 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0" y="0"/>
                            </a:moveTo>
                            <a:lnTo>
                              <a:pt x="0" y="2"/>
                            </a:lnTo>
                            <a:lnTo>
                              <a:pt x="3" y="2"/>
                            </a:lnTo>
                            <a:lnTo>
                              <a:pt x="6" y="3"/>
                            </a:lnTo>
                            <a:lnTo>
                              <a:pt x="3" y="3"/>
                            </a:lnTo>
                            <a:lnTo>
                              <a:pt x="0" y="2"/>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730" name="Freeform 2859"/>
                      <p:cNvSpPr>
                        <a:spLocks/>
                      </p:cNvSpPr>
                      <p:nvPr/>
                    </p:nvSpPr>
                    <p:spPr bwMode="auto">
                      <a:xfrm>
                        <a:off x="3438526" y="4319589"/>
                        <a:ext cx="0" cy="4763"/>
                      </a:xfrm>
                      <a:custGeom>
                        <a:avLst/>
                        <a:gdLst>
                          <a:gd name="T0" fmla="*/ 0 h 3"/>
                          <a:gd name="T1" fmla="*/ 3 h 3"/>
                          <a:gd name="T2" fmla="*/ 1 h 3"/>
                          <a:gd name="T3" fmla="*/ 0 h 3"/>
                        </a:gdLst>
                        <a:ahLst/>
                        <a:cxnLst>
                          <a:cxn ang="0">
                            <a:pos x="0" y="T0"/>
                          </a:cxn>
                          <a:cxn ang="0">
                            <a:pos x="0" y="T1"/>
                          </a:cxn>
                          <a:cxn ang="0">
                            <a:pos x="0" y="T2"/>
                          </a:cxn>
                          <a:cxn ang="0">
                            <a:pos x="0" y="T3"/>
                          </a:cxn>
                        </a:cxnLst>
                        <a:rect l="0" t="0" r="r" b="b"/>
                        <a:pathLst>
                          <a:path h="3">
                            <a:moveTo>
                              <a:pt x="0" y="0"/>
                            </a:moveTo>
                            <a:lnTo>
                              <a:pt x="0" y="3"/>
                            </a:lnTo>
                            <a:lnTo>
                              <a:pt x="0" y="1"/>
                            </a:lnTo>
                            <a:lnTo>
                              <a:pt x="0" y="0"/>
                            </a:lnTo>
                            <a:close/>
                          </a:path>
                        </a:pathLst>
                      </a:custGeom>
                      <a:grp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sz="1600" dirty="0">
                          <a:solidFill>
                            <a:prstClr val="black"/>
                          </a:solidFill>
                          <a:latin typeface="Arial" panose="020B0604020202020204" pitchFamily="34" charset="0"/>
                          <a:cs typeface="Arial" panose="020B0604020202020204" pitchFamily="34" charset="0"/>
                        </a:endParaRPr>
                      </a:p>
                    </p:txBody>
                  </p:sp>
                </p:grpSp>
              </p:grpSp>
              <p:grpSp>
                <p:nvGrpSpPr>
                  <p:cNvPr id="766" name="Group 765"/>
                  <p:cNvGrpSpPr/>
                  <p:nvPr/>
                </p:nvGrpSpPr>
                <p:grpSpPr>
                  <a:xfrm>
                    <a:off x="3958369" y="1874390"/>
                    <a:ext cx="3225015" cy="928395"/>
                    <a:chOff x="502728" y="753541"/>
                    <a:chExt cx="2898181" cy="928395"/>
                  </a:xfrm>
                </p:grpSpPr>
                <p:cxnSp>
                  <p:nvCxnSpPr>
                    <p:cNvPr id="767" name="Straight Connector 766"/>
                    <p:cNvCxnSpPr/>
                    <p:nvPr/>
                  </p:nvCxnSpPr>
                  <p:spPr>
                    <a:xfrm>
                      <a:off x="655247" y="1049032"/>
                      <a:ext cx="2687068" cy="0"/>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68" name="TextBox 127"/>
                    <p:cNvSpPr txBox="1"/>
                    <p:nvPr/>
                  </p:nvSpPr>
                  <p:spPr>
                    <a:xfrm>
                      <a:off x="1318675" y="753541"/>
                      <a:ext cx="1407649" cy="32027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cs typeface="Arial" panose="020B0604020202020204" pitchFamily="34" charset="0"/>
                        </a:rPr>
                        <a:t>OBJECTIVE 1</a:t>
                      </a:r>
                      <a:endParaRPr lang="en-US" sz="1400" dirty="0">
                        <a:solidFill>
                          <a:srgbClr val="8A0C3F"/>
                        </a:solidFill>
                        <a:latin typeface="Arial" panose="020B0604020202020204" pitchFamily="34" charset="0"/>
                        <a:cs typeface="Arial" panose="020B0604020202020204" pitchFamily="34" charset="0"/>
                      </a:endParaRPr>
                    </a:p>
                  </p:txBody>
                </p:sp>
                <p:sp>
                  <p:nvSpPr>
                    <p:cNvPr id="769" name="TextBox 105"/>
                    <p:cNvSpPr txBox="1"/>
                    <p:nvPr/>
                  </p:nvSpPr>
                  <p:spPr>
                    <a:xfrm>
                      <a:off x="502728" y="1009360"/>
                      <a:ext cx="2898181" cy="67257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chemeClr val="tx1">
                              <a:alpha val="55000"/>
                            </a:schemeClr>
                          </a:solidFill>
                          <a:latin typeface="Arial" panose="020B0604020202020204" pitchFamily="34" charset="0"/>
                          <a:ea typeface="Cambria Math" panose="02040503050406030204" pitchFamily="18" charset="0"/>
                          <a:cs typeface="Arial" panose="020B0604020202020204" pitchFamily="34" charset="0"/>
                        </a:rPr>
                        <a:t>To determine the level of implementation of TQM practices in Palestinian healthcare organizations.</a:t>
                      </a:r>
                    </a:p>
                  </p:txBody>
                </p:sp>
              </p:grpSp>
            </p:grpSp>
          </p:grpSp>
          <p:grpSp>
            <p:nvGrpSpPr>
              <p:cNvPr id="328" name="Group 327"/>
              <p:cNvGrpSpPr/>
              <p:nvPr/>
            </p:nvGrpSpPr>
            <p:grpSpPr>
              <a:xfrm rot="19050860">
                <a:off x="874276" y="1144935"/>
                <a:ext cx="4204496" cy="5277340"/>
                <a:chOff x="3312800" y="1553581"/>
                <a:chExt cx="4137865" cy="5193708"/>
              </a:xfrm>
            </p:grpSpPr>
            <p:sp>
              <p:nvSpPr>
                <p:cNvPr id="422" name="Rectangle 54"/>
                <p:cNvSpPr/>
                <p:nvPr/>
              </p:nvSpPr>
              <p:spPr>
                <a:xfrm>
                  <a:off x="3312800" y="2232138"/>
                  <a:ext cx="4137865" cy="4193422"/>
                </a:xfrm>
                <a:custGeom>
                  <a:avLst/>
                  <a:gdLst>
                    <a:gd name="connsiteX0" fmla="*/ 0 w 1181100"/>
                    <a:gd name="connsiteY0" fmla="*/ 0 h 3952875"/>
                    <a:gd name="connsiteX1" fmla="*/ 1181100 w 1181100"/>
                    <a:gd name="connsiteY1" fmla="*/ 0 h 3952875"/>
                    <a:gd name="connsiteX2" fmla="*/ 1181100 w 1181100"/>
                    <a:gd name="connsiteY2" fmla="*/ 3952875 h 3952875"/>
                    <a:gd name="connsiteX3" fmla="*/ 0 w 1181100"/>
                    <a:gd name="connsiteY3" fmla="*/ 3952875 h 3952875"/>
                    <a:gd name="connsiteX4" fmla="*/ 0 w 1181100"/>
                    <a:gd name="connsiteY4" fmla="*/ 0 h 3952875"/>
                    <a:gd name="connsiteX0" fmla="*/ 0 w 1181100"/>
                    <a:gd name="connsiteY0" fmla="*/ 0 h 3952875"/>
                    <a:gd name="connsiteX1" fmla="*/ 266700 w 1181100"/>
                    <a:gd name="connsiteY1" fmla="*/ 247650 h 3952875"/>
                    <a:gd name="connsiteX2" fmla="*/ 1181100 w 1181100"/>
                    <a:gd name="connsiteY2" fmla="*/ 3952875 h 3952875"/>
                    <a:gd name="connsiteX3" fmla="*/ 0 w 1181100"/>
                    <a:gd name="connsiteY3" fmla="*/ 3952875 h 3952875"/>
                    <a:gd name="connsiteX4" fmla="*/ 0 w 1181100"/>
                    <a:gd name="connsiteY4" fmla="*/ 0 h 3952875"/>
                    <a:gd name="connsiteX0" fmla="*/ 0 w 1181100"/>
                    <a:gd name="connsiteY0" fmla="*/ 0 h 3952875"/>
                    <a:gd name="connsiteX1" fmla="*/ 266700 w 1181100"/>
                    <a:gd name="connsiteY1" fmla="*/ 247650 h 3952875"/>
                    <a:gd name="connsiteX2" fmla="*/ 1181100 w 1181100"/>
                    <a:gd name="connsiteY2" fmla="*/ 3952875 h 3952875"/>
                    <a:gd name="connsiteX3" fmla="*/ 0 w 1181100"/>
                    <a:gd name="connsiteY3" fmla="*/ 3952875 h 3952875"/>
                    <a:gd name="connsiteX4" fmla="*/ 0 w 1181100"/>
                    <a:gd name="connsiteY4" fmla="*/ 0 h 3952875"/>
                    <a:gd name="connsiteX0" fmla="*/ 0 w 1181100"/>
                    <a:gd name="connsiteY0" fmla="*/ 0 h 3952875"/>
                    <a:gd name="connsiteX1" fmla="*/ 266700 w 1181100"/>
                    <a:gd name="connsiteY1" fmla="*/ 285750 h 3952875"/>
                    <a:gd name="connsiteX2" fmla="*/ 1181100 w 1181100"/>
                    <a:gd name="connsiteY2" fmla="*/ 3952875 h 3952875"/>
                    <a:gd name="connsiteX3" fmla="*/ 0 w 1181100"/>
                    <a:gd name="connsiteY3" fmla="*/ 3952875 h 3952875"/>
                    <a:gd name="connsiteX4" fmla="*/ 0 w 1181100"/>
                    <a:gd name="connsiteY4" fmla="*/ 0 h 3952875"/>
                    <a:gd name="connsiteX0" fmla="*/ 0 w 1200150"/>
                    <a:gd name="connsiteY0" fmla="*/ 0 h 3962400"/>
                    <a:gd name="connsiteX1" fmla="*/ 285750 w 1200150"/>
                    <a:gd name="connsiteY1" fmla="*/ 295275 h 3962400"/>
                    <a:gd name="connsiteX2" fmla="*/ 1200150 w 1200150"/>
                    <a:gd name="connsiteY2" fmla="*/ 3962400 h 3962400"/>
                    <a:gd name="connsiteX3" fmla="*/ 19050 w 1200150"/>
                    <a:gd name="connsiteY3" fmla="*/ 3962400 h 3962400"/>
                    <a:gd name="connsiteX4" fmla="*/ 0 w 1200150"/>
                    <a:gd name="connsiteY4" fmla="*/ 0 h 3962400"/>
                    <a:gd name="connsiteX0" fmla="*/ 3657600 w 4857750"/>
                    <a:gd name="connsiteY0" fmla="*/ 0 h 3962400"/>
                    <a:gd name="connsiteX1" fmla="*/ 3943350 w 4857750"/>
                    <a:gd name="connsiteY1" fmla="*/ 295275 h 3962400"/>
                    <a:gd name="connsiteX2" fmla="*/ 4857750 w 4857750"/>
                    <a:gd name="connsiteY2" fmla="*/ 3962400 h 3962400"/>
                    <a:gd name="connsiteX3" fmla="*/ 0 w 4857750"/>
                    <a:gd name="connsiteY3" fmla="*/ 3667125 h 3962400"/>
                    <a:gd name="connsiteX4" fmla="*/ 3657600 w 4857750"/>
                    <a:gd name="connsiteY4" fmla="*/ 0 h 3962400"/>
                    <a:gd name="connsiteX0" fmla="*/ 3657600 w 4857750"/>
                    <a:gd name="connsiteY0" fmla="*/ 0 h 3962400"/>
                    <a:gd name="connsiteX1" fmla="*/ 3943350 w 4857750"/>
                    <a:gd name="connsiteY1" fmla="*/ 295275 h 3962400"/>
                    <a:gd name="connsiteX2" fmla="*/ 4857750 w 4857750"/>
                    <a:gd name="connsiteY2" fmla="*/ 3962400 h 3962400"/>
                    <a:gd name="connsiteX3" fmla="*/ 0 w 4857750"/>
                    <a:gd name="connsiteY3" fmla="*/ 3667125 h 3962400"/>
                    <a:gd name="connsiteX4" fmla="*/ 3657600 w 4857750"/>
                    <a:gd name="connsiteY4" fmla="*/ 0 h 3962400"/>
                    <a:gd name="connsiteX0" fmla="*/ 3609975 w 4810125"/>
                    <a:gd name="connsiteY0" fmla="*/ 0 h 3962400"/>
                    <a:gd name="connsiteX1" fmla="*/ 3895725 w 4810125"/>
                    <a:gd name="connsiteY1" fmla="*/ 295275 h 3962400"/>
                    <a:gd name="connsiteX2" fmla="*/ 4810125 w 4810125"/>
                    <a:gd name="connsiteY2" fmla="*/ 3962400 h 3962400"/>
                    <a:gd name="connsiteX3" fmla="*/ 0 w 4810125"/>
                    <a:gd name="connsiteY3" fmla="*/ 3686175 h 3962400"/>
                    <a:gd name="connsiteX4" fmla="*/ 3609975 w 4810125"/>
                    <a:gd name="connsiteY4" fmla="*/ 0 h 3962400"/>
                    <a:gd name="connsiteX0" fmla="*/ 3609975 w 3961434"/>
                    <a:gd name="connsiteY0" fmla="*/ 0 h 4105275"/>
                    <a:gd name="connsiteX1" fmla="*/ 3895725 w 3961434"/>
                    <a:gd name="connsiteY1" fmla="*/ 295275 h 4105275"/>
                    <a:gd name="connsiteX2" fmla="*/ 1419225 w 3961434"/>
                    <a:gd name="connsiteY2" fmla="*/ 4105275 h 4105275"/>
                    <a:gd name="connsiteX3" fmla="*/ 0 w 3961434"/>
                    <a:gd name="connsiteY3" fmla="*/ 3686175 h 4105275"/>
                    <a:gd name="connsiteX4" fmla="*/ 3609975 w 3961434"/>
                    <a:gd name="connsiteY4" fmla="*/ 0 h 4105275"/>
                    <a:gd name="connsiteX0" fmla="*/ 3609975 w 3961434"/>
                    <a:gd name="connsiteY0" fmla="*/ 0 h 4105275"/>
                    <a:gd name="connsiteX1" fmla="*/ 3895725 w 3961434"/>
                    <a:gd name="connsiteY1" fmla="*/ 295275 h 4105275"/>
                    <a:gd name="connsiteX2" fmla="*/ 1419225 w 3961434"/>
                    <a:gd name="connsiteY2" fmla="*/ 4105275 h 4105275"/>
                    <a:gd name="connsiteX3" fmla="*/ 0 w 3961434"/>
                    <a:gd name="connsiteY3" fmla="*/ 3686175 h 4105275"/>
                    <a:gd name="connsiteX4" fmla="*/ 3609975 w 3961434"/>
                    <a:gd name="connsiteY4" fmla="*/ 0 h 4105275"/>
                    <a:gd name="connsiteX0" fmla="*/ 3609975 w 3962633"/>
                    <a:gd name="connsiteY0" fmla="*/ 0 h 3886200"/>
                    <a:gd name="connsiteX1" fmla="*/ 3895725 w 3962633"/>
                    <a:gd name="connsiteY1" fmla="*/ 295275 h 3886200"/>
                    <a:gd name="connsiteX2" fmla="*/ 1485900 w 3962633"/>
                    <a:gd name="connsiteY2" fmla="*/ 3886200 h 3886200"/>
                    <a:gd name="connsiteX3" fmla="*/ 0 w 3962633"/>
                    <a:gd name="connsiteY3" fmla="*/ 3686175 h 3886200"/>
                    <a:gd name="connsiteX4" fmla="*/ 3609975 w 3962633"/>
                    <a:gd name="connsiteY4" fmla="*/ 0 h 3886200"/>
                    <a:gd name="connsiteX0" fmla="*/ 3706435 w 4051244"/>
                    <a:gd name="connsiteY0" fmla="*/ 0 h 4114800"/>
                    <a:gd name="connsiteX1" fmla="*/ 3992185 w 4051244"/>
                    <a:gd name="connsiteY1" fmla="*/ 295275 h 4114800"/>
                    <a:gd name="connsiteX2" fmla="*/ 1096585 w 4051244"/>
                    <a:gd name="connsiteY2" fmla="*/ 4114800 h 4114800"/>
                    <a:gd name="connsiteX3" fmla="*/ 96460 w 4051244"/>
                    <a:gd name="connsiteY3" fmla="*/ 3686175 h 4114800"/>
                    <a:gd name="connsiteX4" fmla="*/ 3706435 w 4051244"/>
                    <a:gd name="connsiteY4" fmla="*/ 0 h 4114800"/>
                    <a:gd name="connsiteX0" fmla="*/ 3609975 w 3954784"/>
                    <a:gd name="connsiteY0" fmla="*/ 0 h 4114800"/>
                    <a:gd name="connsiteX1" fmla="*/ 3895725 w 3954784"/>
                    <a:gd name="connsiteY1" fmla="*/ 295275 h 4114800"/>
                    <a:gd name="connsiteX2" fmla="*/ 1000125 w 3954784"/>
                    <a:gd name="connsiteY2" fmla="*/ 4114800 h 4114800"/>
                    <a:gd name="connsiteX3" fmla="*/ 0 w 3954784"/>
                    <a:gd name="connsiteY3" fmla="*/ 3686175 h 4114800"/>
                    <a:gd name="connsiteX4" fmla="*/ 3609975 w 3954784"/>
                    <a:gd name="connsiteY4" fmla="*/ 0 h 4114800"/>
                    <a:gd name="connsiteX0" fmla="*/ 3609975 w 3953070"/>
                    <a:gd name="connsiteY0" fmla="*/ 0 h 3990975"/>
                    <a:gd name="connsiteX1" fmla="*/ 3895725 w 3953070"/>
                    <a:gd name="connsiteY1" fmla="*/ 295275 h 3990975"/>
                    <a:gd name="connsiteX2" fmla="*/ 876300 w 3953070"/>
                    <a:gd name="connsiteY2" fmla="*/ 3990975 h 3990975"/>
                    <a:gd name="connsiteX3" fmla="*/ 0 w 3953070"/>
                    <a:gd name="connsiteY3" fmla="*/ 3686175 h 3990975"/>
                    <a:gd name="connsiteX4" fmla="*/ 3609975 w 3953070"/>
                    <a:gd name="connsiteY4" fmla="*/ 0 h 3990975"/>
                    <a:gd name="connsiteX0" fmla="*/ 3609975 w 3953980"/>
                    <a:gd name="connsiteY0" fmla="*/ 0 h 4114800"/>
                    <a:gd name="connsiteX1" fmla="*/ 3895725 w 3953980"/>
                    <a:gd name="connsiteY1" fmla="*/ 295275 h 4114800"/>
                    <a:gd name="connsiteX2" fmla="*/ 942975 w 3953980"/>
                    <a:gd name="connsiteY2" fmla="*/ 4114800 h 4114800"/>
                    <a:gd name="connsiteX3" fmla="*/ 0 w 3953980"/>
                    <a:gd name="connsiteY3" fmla="*/ 3686175 h 4114800"/>
                    <a:gd name="connsiteX4" fmla="*/ 3609975 w 3953980"/>
                    <a:gd name="connsiteY4" fmla="*/ 0 h 4114800"/>
                    <a:gd name="connsiteX0" fmla="*/ 3609975 w 4015579"/>
                    <a:gd name="connsiteY0" fmla="*/ 0 h 4122507"/>
                    <a:gd name="connsiteX1" fmla="*/ 3895725 w 4015579"/>
                    <a:gd name="connsiteY1" fmla="*/ 295275 h 4122507"/>
                    <a:gd name="connsiteX2" fmla="*/ 942975 w 4015579"/>
                    <a:gd name="connsiteY2" fmla="*/ 4114800 h 4122507"/>
                    <a:gd name="connsiteX3" fmla="*/ 0 w 4015579"/>
                    <a:gd name="connsiteY3" fmla="*/ 3686175 h 4122507"/>
                    <a:gd name="connsiteX4" fmla="*/ 3609975 w 4015579"/>
                    <a:gd name="connsiteY4" fmla="*/ 0 h 4122507"/>
                    <a:gd name="connsiteX0" fmla="*/ 3609975 w 4025754"/>
                    <a:gd name="connsiteY0" fmla="*/ 0 h 4114800"/>
                    <a:gd name="connsiteX1" fmla="*/ 3895725 w 4025754"/>
                    <a:gd name="connsiteY1" fmla="*/ 295275 h 4114800"/>
                    <a:gd name="connsiteX2" fmla="*/ 942975 w 4025754"/>
                    <a:gd name="connsiteY2" fmla="*/ 4114800 h 4114800"/>
                    <a:gd name="connsiteX3" fmla="*/ 0 w 4025754"/>
                    <a:gd name="connsiteY3" fmla="*/ 3686175 h 4114800"/>
                    <a:gd name="connsiteX4" fmla="*/ 3609975 w 4025754"/>
                    <a:gd name="connsiteY4" fmla="*/ 0 h 4114800"/>
                    <a:gd name="connsiteX0" fmla="*/ 3609975 w 4025754"/>
                    <a:gd name="connsiteY0" fmla="*/ 0 h 4114800"/>
                    <a:gd name="connsiteX1" fmla="*/ 3895725 w 4025754"/>
                    <a:gd name="connsiteY1" fmla="*/ 295275 h 4114800"/>
                    <a:gd name="connsiteX2" fmla="*/ 942975 w 4025754"/>
                    <a:gd name="connsiteY2" fmla="*/ 4114800 h 4114800"/>
                    <a:gd name="connsiteX3" fmla="*/ 0 w 4025754"/>
                    <a:gd name="connsiteY3" fmla="*/ 3686175 h 4114800"/>
                    <a:gd name="connsiteX4" fmla="*/ 3609975 w 4025754"/>
                    <a:gd name="connsiteY4" fmla="*/ 0 h 4114800"/>
                    <a:gd name="connsiteX0" fmla="*/ 3609975 w 4025754"/>
                    <a:gd name="connsiteY0" fmla="*/ 0 h 4114800"/>
                    <a:gd name="connsiteX1" fmla="*/ 3895725 w 4025754"/>
                    <a:gd name="connsiteY1" fmla="*/ 295275 h 4114800"/>
                    <a:gd name="connsiteX2" fmla="*/ 942975 w 4025754"/>
                    <a:gd name="connsiteY2" fmla="*/ 4114800 h 4114800"/>
                    <a:gd name="connsiteX3" fmla="*/ 0 w 4025754"/>
                    <a:gd name="connsiteY3" fmla="*/ 3686175 h 4114800"/>
                    <a:gd name="connsiteX4" fmla="*/ 3609975 w 4025754"/>
                    <a:gd name="connsiteY4" fmla="*/ 0 h 4114800"/>
                    <a:gd name="connsiteX0" fmla="*/ 3609975 w 4010545"/>
                    <a:gd name="connsiteY0" fmla="*/ 0 h 4124325"/>
                    <a:gd name="connsiteX1" fmla="*/ 3895725 w 4010545"/>
                    <a:gd name="connsiteY1" fmla="*/ 295275 h 4124325"/>
                    <a:gd name="connsiteX2" fmla="*/ 676275 w 4010545"/>
                    <a:gd name="connsiteY2" fmla="*/ 4124325 h 4124325"/>
                    <a:gd name="connsiteX3" fmla="*/ 0 w 4010545"/>
                    <a:gd name="connsiteY3" fmla="*/ 3686175 h 4124325"/>
                    <a:gd name="connsiteX4" fmla="*/ 3609975 w 4010545"/>
                    <a:gd name="connsiteY4" fmla="*/ 0 h 4124325"/>
                    <a:gd name="connsiteX0" fmla="*/ 3609975 w 4010545"/>
                    <a:gd name="connsiteY0" fmla="*/ 0 h 4124325"/>
                    <a:gd name="connsiteX1" fmla="*/ 3895725 w 4010545"/>
                    <a:gd name="connsiteY1" fmla="*/ 295275 h 4124325"/>
                    <a:gd name="connsiteX2" fmla="*/ 676275 w 4010545"/>
                    <a:gd name="connsiteY2" fmla="*/ 4124325 h 4124325"/>
                    <a:gd name="connsiteX3" fmla="*/ 0 w 4010545"/>
                    <a:gd name="connsiteY3" fmla="*/ 3686175 h 4124325"/>
                    <a:gd name="connsiteX4" fmla="*/ 3609975 w 4010545"/>
                    <a:gd name="connsiteY4" fmla="*/ 0 h 4124325"/>
                    <a:gd name="connsiteX0" fmla="*/ 3609975 w 4010545"/>
                    <a:gd name="connsiteY0" fmla="*/ 0 h 4124325"/>
                    <a:gd name="connsiteX1" fmla="*/ 3895725 w 4010545"/>
                    <a:gd name="connsiteY1" fmla="*/ 295275 h 4124325"/>
                    <a:gd name="connsiteX2" fmla="*/ 676275 w 4010545"/>
                    <a:gd name="connsiteY2" fmla="*/ 4124325 h 4124325"/>
                    <a:gd name="connsiteX3" fmla="*/ 0 w 4010545"/>
                    <a:gd name="connsiteY3" fmla="*/ 3686175 h 4124325"/>
                    <a:gd name="connsiteX4" fmla="*/ 3609975 w 4010545"/>
                    <a:gd name="connsiteY4" fmla="*/ 0 h 4124325"/>
                    <a:gd name="connsiteX0" fmla="*/ 3609975 w 4004130"/>
                    <a:gd name="connsiteY0" fmla="*/ 0 h 4133850"/>
                    <a:gd name="connsiteX1" fmla="*/ 3895725 w 4004130"/>
                    <a:gd name="connsiteY1" fmla="*/ 295275 h 4133850"/>
                    <a:gd name="connsiteX2" fmla="*/ 542925 w 4004130"/>
                    <a:gd name="connsiteY2" fmla="*/ 4133850 h 4133850"/>
                    <a:gd name="connsiteX3" fmla="*/ 0 w 4004130"/>
                    <a:gd name="connsiteY3" fmla="*/ 3686175 h 4133850"/>
                    <a:gd name="connsiteX4" fmla="*/ 3609975 w 4004130"/>
                    <a:gd name="connsiteY4" fmla="*/ 0 h 4133850"/>
                    <a:gd name="connsiteX0" fmla="*/ 3609975 w 3999547"/>
                    <a:gd name="connsiteY0" fmla="*/ 0 h 4067175"/>
                    <a:gd name="connsiteX1" fmla="*/ 3895725 w 3999547"/>
                    <a:gd name="connsiteY1" fmla="*/ 295275 h 4067175"/>
                    <a:gd name="connsiteX2" fmla="*/ 438150 w 3999547"/>
                    <a:gd name="connsiteY2" fmla="*/ 4067175 h 4067175"/>
                    <a:gd name="connsiteX3" fmla="*/ 0 w 3999547"/>
                    <a:gd name="connsiteY3" fmla="*/ 3686175 h 4067175"/>
                    <a:gd name="connsiteX4" fmla="*/ 3609975 w 3999547"/>
                    <a:gd name="connsiteY4" fmla="*/ 0 h 4067175"/>
                    <a:gd name="connsiteX0" fmla="*/ 3609975 w 3999547"/>
                    <a:gd name="connsiteY0" fmla="*/ 0 h 4067175"/>
                    <a:gd name="connsiteX1" fmla="*/ 3895725 w 3999547"/>
                    <a:gd name="connsiteY1" fmla="*/ 295275 h 4067175"/>
                    <a:gd name="connsiteX2" fmla="*/ 438150 w 3999547"/>
                    <a:gd name="connsiteY2" fmla="*/ 4067175 h 4067175"/>
                    <a:gd name="connsiteX3" fmla="*/ 0 w 3999547"/>
                    <a:gd name="connsiteY3" fmla="*/ 3686175 h 4067175"/>
                    <a:gd name="connsiteX4" fmla="*/ 3609975 w 3999547"/>
                    <a:gd name="connsiteY4" fmla="*/ 0 h 4067175"/>
                    <a:gd name="connsiteX0" fmla="*/ 3609975 w 3999547"/>
                    <a:gd name="connsiteY0" fmla="*/ 0 h 4067175"/>
                    <a:gd name="connsiteX1" fmla="*/ 3895725 w 3999547"/>
                    <a:gd name="connsiteY1" fmla="*/ 295275 h 4067175"/>
                    <a:gd name="connsiteX2" fmla="*/ 438150 w 3999547"/>
                    <a:gd name="connsiteY2" fmla="*/ 4067175 h 4067175"/>
                    <a:gd name="connsiteX3" fmla="*/ 0 w 3999547"/>
                    <a:gd name="connsiteY3" fmla="*/ 3686175 h 4067175"/>
                    <a:gd name="connsiteX4" fmla="*/ 3609975 w 3999547"/>
                    <a:gd name="connsiteY4" fmla="*/ 0 h 4067175"/>
                    <a:gd name="connsiteX0" fmla="*/ 3609975 w 3999547"/>
                    <a:gd name="connsiteY0" fmla="*/ 0 h 4067175"/>
                    <a:gd name="connsiteX1" fmla="*/ 3895725 w 3999547"/>
                    <a:gd name="connsiteY1" fmla="*/ 295275 h 4067175"/>
                    <a:gd name="connsiteX2" fmla="*/ 438150 w 3999547"/>
                    <a:gd name="connsiteY2" fmla="*/ 4067175 h 4067175"/>
                    <a:gd name="connsiteX3" fmla="*/ 0 w 3999547"/>
                    <a:gd name="connsiteY3" fmla="*/ 3686175 h 4067175"/>
                    <a:gd name="connsiteX4" fmla="*/ 3609975 w 3999547"/>
                    <a:gd name="connsiteY4" fmla="*/ 0 h 4067175"/>
                    <a:gd name="connsiteX0" fmla="*/ 3609975 w 3997970"/>
                    <a:gd name="connsiteY0" fmla="*/ 0 h 4019550"/>
                    <a:gd name="connsiteX1" fmla="*/ 3895725 w 3997970"/>
                    <a:gd name="connsiteY1" fmla="*/ 295275 h 4019550"/>
                    <a:gd name="connsiteX2" fmla="*/ 400050 w 3997970"/>
                    <a:gd name="connsiteY2" fmla="*/ 4019550 h 4019550"/>
                    <a:gd name="connsiteX3" fmla="*/ 0 w 3997970"/>
                    <a:gd name="connsiteY3" fmla="*/ 3686175 h 4019550"/>
                    <a:gd name="connsiteX4" fmla="*/ 3609975 w 3997970"/>
                    <a:gd name="connsiteY4" fmla="*/ 0 h 4019550"/>
                    <a:gd name="connsiteX0" fmla="*/ 3609975 w 3997970"/>
                    <a:gd name="connsiteY0" fmla="*/ 0 h 4019550"/>
                    <a:gd name="connsiteX1" fmla="*/ 3895725 w 3997970"/>
                    <a:gd name="connsiteY1" fmla="*/ 295275 h 4019550"/>
                    <a:gd name="connsiteX2" fmla="*/ 400050 w 3997970"/>
                    <a:gd name="connsiteY2" fmla="*/ 4019550 h 4019550"/>
                    <a:gd name="connsiteX3" fmla="*/ 0 w 3997970"/>
                    <a:gd name="connsiteY3" fmla="*/ 3686175 h 4019550"/>
                    <a:gd name="connsiteX4" fmla="*/ 3609975 w 3997970"/>
                    <a:gd name="connsiteY4" fmla="*/ 0 h 4019550"/>
                    <a:gd name="connsiteX0" fmla="*/ 3609975 w 3997970"/>
                    <a:gd name="connsiteY0" fmla="*/ 0 h 4019550"/>
                    <a:gd name="connsiteX1" fmla="*/ 3895725 w 3997970"/>
                    <a:gd name="connsiteY1" fmla="*/ 295275 h 4019550"/>
                    <a:gd name="connsiteX2" fmla="*/ 400050 w 3997970"/>
                    <a:gd name="connsiteY2" fmla="*/ 4019550 h 4019550"/>
                    <a:gd name="connsiteX3" fmla="*/ 0 w 3997970"/>
                    <a:gd name="connsiteY3" fmla="*/ 3686175 h 4019550"/>
                    <a:gd name="connsiteX4" fmla="*/ 3609975 w 3997970"/>
                    <a:gd name="connsiteY4" fmla="*/ 0 h 4019550"/>
                    <a:gd name="connsiteX0" fmla="*/ 3609975 w 4002420"/>
                    <a:gd name="connsiteY0" fmla="*/ 0 h 4048125"/>
                    <a:gd name="connsiteX1" fmla="*/ 3895725 w 4002420"/>
                    <a:gd name="connsiteY1" fmla="*/ 295275 h 4048125"/>
                    <a:gd name="connsiteX2" fmla="*/ 504825 w 4002420"/>
                    <a:gd name="connsiteY2" fmla="*/ 4048125 h 4048125"/>
                    <a:gd name="connsiteX3" fmla="*/ 0 w 4002420"/>
                    <a:gd name="connsiteY3" fmla="*/ 3686175 h 4048125"/>
                    <a:gd name="connsiteX4" fmla="*/ 3609975 w 4002420"/>
                    <a:gd name="connsiteY4" fmla="*/ 0 h 4048125"/>
                    <a:gd name="connsiteX0" fmla="*/ 3609975 w 3997051"/>
                    <a:gd name="connsiteY0" fmla="*/ 0 h 4123019"/>
                    <a:gd name="connsiteX1" fmla="*/ 3895725 w 3997051"/>
                    <a:gd name="connsiteY1" fmla="*/ 295275 h 4123019"/>
                    <a:gd name="connsiteX2" fmla="*/ 504825 w 3997051"/>
                    <a:gd name="connsiteY2" fmla="*/ 4048125 h 4123019"/>
                    <a:gd name="connsiteX3" fmla="*/ 0 w 3997051"/>
                    <a:gd name="connsiteY3" fmla="*/ 3686175 h 4123019"/>
                    <a:gd name="connsiteX4" fmla="*/ 3609975 w 3997051"/>
                    <a:gd name="connsiteY4" fmla="*/ 0 h 4123019"/>
                    <a:gd name="connsiteX0" fmla="*/ 3609975 w 3997051"/>
                    <a:gd name="connsiteY0" fmla="*/ 0 h 4123019"/>
                    <a:gd name="connsiteX1" fmla="*/ 3895725 w 3997051"/>
                    <a:gd name="connsiteY1" fmla="*/ 295275 h 4123019"/>
                    <a:gd name="connsiteX2" fmla="*/ 504825 w 3997051"/>
                    <a:gd name="connsiteY2" fmla="*/ 4048125 h 4123019"/>
                    <a:gd name="connsiteX3" fmla="*/ 0 w 3997051"/>
                    <a:gd name="connsiteY3" fmla="*/ 3686175 h 4123019"/>
                    <a:gd name="connsiteX4" fmla="*/ 3609975 w 3997051"/>
                    <a:gd name="connsiteY4" fmla="*/ 0 h 4123019"/>
                    <a:gd name="connsiteX0" fmla="*/ 3609975 w 3998534"/>
                    <a:gd name="connsiteY0" fmla="*/ 0 h 4102677"/>
                    <a:gd name="connsiteX1" fmla="*/ 3895725 w 3998534"/>
                    <a:gd name="connsiteY1" fmla="*/ 295275 h 4102677"/>
                    <a:gd name="connsiteX2" fmla="*/ 504825 w 3998534"/>
                    <a:gd name="connsiteY2" fmla="*/ 4048125 h 4102677"/>
                    <a:gd name="connsiteX3" fmla="*/ 0 w 3998534"/>
                    <a:gd name="connsiteY3" fmla="*/ 3686175 h 4102677"/>
                    <a:gd name="connsiteX4" fmla="*/ 3609975 w 3998534"/>
                    <a:gd name="connsiteY4" fmla="*/ 0 h 4102677"/>
                    <a:gd name="connsiteX0" fmla="*/ 3609975 w 4001227"/>
                    <a:gd name="connsiteY0" fmla="*/ 0 h 4107989"/>
                    <a:gd name="connsiteX1" fmla="*/ 3895725 w 4001227"/>
                    <a:gd name="connsiteY1" fmla="*/ 295275 h 4107989"/>
                    <a:gd name="connsiteX2" fmla="*/ 504825 w 4001227"/>
                    <a:gd name="connsiteY2" fmla="*/ 4048125 h 4107989"/>
                    <a:gd name="connsiteX3" fmla="*/ 0 w 4001227"/>
                    <a:gd name="connsiteY3" fmla="*/ 3686175 h 4107989"/>
                    <a:gd name="connsiteX4" fmla="*/ 3609975 w 4001227"/>
                    <a:gd name="connsiteY4" fmla="*/ 0 h 4107989"/>
                    <a:gd name="connsiteX0" fmla="*/ 3609975 w 4028578"/>
                    <a:gd name="connsiteY0" fmla="*/ 0 h 4108581"/>
                    <a:gd name="connsiteX1" fmla="*/ 3924300 w 4028578"/>
                    <a:gd name="connsiteY1" fmla="*/ 333375 h 4108581"/>
                    <a:gd name="connsiteX2" fmla="*/ 504825 w 4028578"/>
                    <a:gd name="connsiteY2" fmla="*/ 4048125 h 4108581"/>
                    <a:gd name="connsiteX3" fmla="*/ 0 w 4028578"/>
                    <a:gd name="connsiteY3" fmla="*/ 3686175 h 4108581"/>
                    <a:gd name="connsiteX4" fmla="*/ 3609975 w 4028578"/>
                    <a:gd name="connsiteY4" fmla="*/ 0 h 4108581"/>
                    <a:gd name="connsiteX0" fmla="*/ 3609975 w 4083301"/>
                    <a:gd name="connsiteY0" fmla="*/ 0 h 4114466"/>
                    <a:gd name="connsiteX1" fmla="*/ 3924300 w 4083301"/>
                    <a:gd name="connsiteY1" fmla="*/ 333375 h 4114466"/>
                    <a:gd name="connsiteX2" fmla="*/ 504825 w 4083301"/>
                    <a:gd name="connsiteY2" fmla="*/ 4048125 h 4114466"/>
                    <a:gd name="connsiteX3" fmla="*/ 0 w 4083301"/>
                    <a:gd name="connsiteY3" fmla="*/ 3686175 h 4114466"/>
                    <a:gd name="connsiteX4" fmla="*/ 3609975 w 4083301"/>
                    <a:gd name="connsiteY4" fmla="*/ 0 h 4114466"/>
                    <a:gd name="connsiteX0" fmla="*/ 3609975 w 4076428"/>
                    <a:gd name="connsiteY0" fmla="*/ 0 h 4104917"/>
                    <a:gd name="connsiteX1" fmla="*/ 3924300 w 4076428"/>
                    <a:gd name="connsiteY1" fmla="*/ 333375 h 4104917"/>
                    <a:gd name="connsiteX2" fmla="*/ 504825 w 4076428"/>
                    <a:gd name="connsiteY2" fmla="*/ 4048125 h 4104917"/>
                    <a:gd name="connsiteX3" fmla="*/ 0 w 4076428"/>
                    <a:gd name="connsiteY3" fmla="*/ 3686175 h 4104917"/>
                    <a:gd name="connsiteX4" fmla="*/ 3609975 w 4076428"/>
                    <a:gd name="connsiteY4" fmla="*/ 0 h 4104917"/>
                    <a:gd name="connsiteX0" fmla="*/ 3609975 w 4078821"/>
                    <a:gd name="connsiteY0" fmla="*/ 0 h 4104917"/>
                    <a:gd name="connsiteX1" fmla="*/ 3924300 w 4078821"/>
                    <a:gd name="connsiteY1" fmla="*/ 333375 h 4104917"/>
                    <a:gd name="connsiteX2" fmla="*/ 504825 w 4078821"/>
                    <a:gd name="connsiteY2" fmla="*/ 4048125 h 4104917"/>
                    <a:gd name="connsiteX3" fmla="*/ 0 w 4078821"/>
                    <a:gd name="connsiteY3" fmla="*/ 3686175 h 4104917"/>
                    <a:gd name="connsiteX4" fmla="*/ 3609975 w 4078821"/>
                    <a:gd name="connsiteY4" fmla="*/ 0 h 4104917"/>
                    <a:gd name="connsiteX0" fmla="*/ 3609975 w 4075024"/>
                    <a:gd name="connsiteY0" fmla="*/ 0 h 4110583"/>
                    <a:gd name="connsiteX1" fmla="*/ 3924300 w 4075024"/>
                    <a:gd name="connsiteY1" fmla="*/ 333375 h 4110583"/>
                    <a:gd name="connsiteX2" fmla="*/ 504825 w 4075024"/>
                    <a:gd name="connsiteY2" fmla="*/ 4048125 h 4110583"/>
                    <a:gd name="connsiteX3" fmla="*/ 0 w 4075024"/>
                    <a:gd name="connsiteY3" fmla="*/ 3686175 h 4110583"/>
                    <a:gd name="connsiteX4" fmla="*/ 3609975 w 4075024"/>
                    <a:gd name="connsiteY4" fmla="*/ 0 h 4110583"/>
                    <a:gd name="connsiteX0" fmla="*/ 3609975 w 4077377"/>
                    <a:gd name="connsiteY0" fmla="*/ 0 h 4110583"/>
                    <a:gd name="connsiteX1" fmla="*/ 3924300 w 4077377"/>
                    <a:gd name="connsiteY1" fmla="*/ 333375 h 4110583"/>
                    <a:gd name="connsiteX2" fmla="*/ 504825 w 4077377"/>
                    <a:gd name="connsiteY2" fmla="*/ 4048125 h 4110583"/>
                    <a:gd name="connsiteX3" fmla="*/ 0 w 4077377"/>
                    <a:gd name="connsiteY3" fmla="*/ 3686175 h 4110583"/>
                    <a:gd name="connsiteX4" fmla="*/ 3609975 w 4077377"/>
                    <a:gd name="connsiteY4" fmla="*/ 0 h 4110583"/>
                    <a:gd name="connsiteX0" fmla="*/ 3609975 w 4074561"/>
                    <a:gd name="connsiteY0" fmla="*/ 0 h 4110583"/>
                    <a:gd name="connsiteX1" fmla="*/ 3924300 w 4074561"/>
                    <a:gd name="connsiteY1" fmla="*/ 333375 h 4110583"/>
                    <a:gd name="connsiteX2" fmla="*/ 504825 w 4074561"/>
                    <a:gd name="connsiteY2" fmla="*/ 4048125 h 4110583"/>
                    <a:gd name="connsiteX3" fmla="*/ 0 w 4074561"/>
                    <a:gd name="connsiteY3" fmla="*/ 3686175 h 4110583"/>
                    <a:gd name="connsiteX4" fmla="*/ 3609975 w 4074561"/>
                    <a:gd name="connsiteY4" fmla="*/ 0 h 4110583"/>
                    <a:gd name="connsiteX0" fmla="*/ 3609975 w 4077377"/>
                    <a:gd name="connsiteY0" fmla="*/ 0 h 4110583"/>
                    <a:gd name="connsiteX1" fmla="*/ 3924300 w 4077377"/>
                    <a:gd name="connsiteY1" fmla="*/ 333375 h 4110583"/>
                    <a:gd name="connsiteX2" fmla="*/ 504825 w 4077377"/>
                    <a:gd name="connsiteY2" fmla="*/ 4048125 h 4110583"/>
                    <a:gd name="connsiteX3" fmla="*/ 0 w 4077377"/>
                    <a:gd name="connsiteY3" fmla="*/ 3686175 h 4110583"/>
                    <a:gd name="connsiteX4" fmla="*/ 3609975 w 4077377"/>
                    <a:gd name="connsiteY4" fmla="*/ 0 h 4110583"/>
                    <a:gd name="connsiteX0" fmla="*/ 3609975 w 4076901"/>
                    <a:gd name="connsiteY0" fmla="*/ 0 h 4118432"/>
                    <a:gd name="connsiteX1" fmla="*/ 3924300 w 4076901"/>
                    <a:gd name="connsiteY1" fmla="*/ 333375 h 4118432"/>
                    <a:gd name="connsiteX2" fmla="*/ 504825 w 4076901"/>
                    <a:gd name="connsiteY2" fmla="*/ 4048125 h 4118432"/>
                    <a:gd name="connsiteX3" fmla="*/ 0 w 4076901"/>
                    <a:gd name="connsiteY3" fmla="*/ 3686175 h 4118432"/>
                    <a:gd name="connsiteX4" fmla="*/ 3609975 w 4076901"/>
                    <a:gd name="connsiteY4" fmla="*/ 0 h 4118432"/>
                    <a:gd name="connsiteX0" fmla="*/ 3609975 w 4074561"/>
                    <a:gd name="connsiteY0" fmla="*/ 0 h 4114466"/>
                    <a:gd name="connsiteX1" fmla="*/ 3924300 w 4074561"/>
                    <a:gd name="connsiteY1" fmla="*/ 333375 h 4114466"/>
                    <a:gd name="connsiteX2" fmla="*/ 504825 w 4074561"/>
                    <a:gd name="connsiteY2" fmla="*/ 4048125 h 4114466"/>
                    <a:gd name="connsiteX3" fmla="*/ 0 w 4074561"/>
                    <a:gd name="connsiteY3" fmla="*/ 3686175 h 4114466"/>
                    <a:gd name="connsiteX4" fmla="*/ 3609975 w 4074561"/>
                    <a:gd name="connsiteY4" fmla="*/ 0 h 4114466"/>
                    <a:gd name="connsiteX0" fmla="*/ 3609975 w 4078337"/>
                    <a:gd name="connsiteY0" fmla="*/ 0 h 4114466"/>
                    <a:gd name="connsiteX1" fmla="*/ 3924300 w 4078337"/>
                    <a:gd name="connsiteY1" fmla="*/ 333375 h 4114466"/>
                    <a:gd name="connsiteX2" fmla="*/ 504825 w 4078337"/>
                    <a:gd name="connsiteY2" fmla="*/ 4048125 h 4114466"/>
                    <a:gd name="connsiteX3" fmla="*/ 0 w 4078337"/>
                    <a:gd name="connsiteY3" fmla="*/ 3686175 h 4114466"/>
                    <a:gd name="connsiteX4" fmla="*/ 3609975 w 4078337"/>
                    <a:gd name="connsiteY4" fmla="*/ 0 h 4114466"/>
                    <a:gd name="connsiteX0" fmla="*/ 3609975 w 4075490"/>
                    <a:gd name="connsiteY0" fmla="*/ 0 h 4112514"/>
                    <a:gd name="connsiteX1" fmla="*/ 3924300 w 4075490"/>
                    <a:gd name="connsiteY1" fmla="*/ 333375 h 4112514"/>
                    <a:gd name="connsiteX2" fmla="*/ 504825 w 4075490"/>
                    <a:gd name="connsiteY2" fmla="*/ 4048125 h 4112514"/>
                    <a:gd name="connsiteX3" fmla="*/ 0 w 4075490"/>
                    <a:gd name="connsiteY3" fmla="*/ 3686175 h 4112514"/>
                    <a:gd name="connsiteX4" fmla="*/ 3609975 w 4075490"/>
                    <a:gd name="connsiteY4" fmla="*/ 0 h 4112514"/>
                    <a:gd name="connsiteX0" fmla="*/ 3609975 w 4077856"/>
                    <a:gd name="connsiteY0" fmla="*/ 0 h 4108673"/>
                    <a:gd name="connsiteX1" fmla="*/ 3924300 w 4077856"/>
                    <a:gd name="connsiteY1" fmla="*/ 333375 h 4108673"/>
                    <a:gd name="connsiteX2" fmla="*/ 504825 w 4077856"/>
                    <a:gd name="connsiteY2" fmla="*/ 4048125 h 4108673"/>
                    <a:gd name="connsiteX3" fmla="*/ 0 w 4077856"/>
                    <a:gd name="connsiteY3" fmla="*/ 3686175 h 4108673"/>
                    <a:gd name="connsiteX4" fmla="*/ 3609975 w 4077856"/>
                    <a:gd name="connsiteY4" fmla="*/ 0 h 4108673"/>
                    <a:gd name="connsiteX0" fmla="*/ 3609975 w 4077377"/>
                    <a:gd name="connsiteY0" fmla="*/ 0 h 4103072"/>
                    <a:gd name="connsiteX1" fmla="*/ 3924300 w 4077377"/>
                    <a:gd name="connsiteY1" fmla="*/ 333375 h 4103072"/>
                    <a:gd name="connsiteX2" fmla="*/ 504825 w 4077377"/>
                    <a:gd name="connsiteY2" fmla="*/ 4048125 h 4103072"/>
                    <a:gd name="connsiteX3" fmla="*/ 0 w 4077377"/>
                    <a:gd name="connsiteY3" fmla="*/ 3686175 h 4103072"/>
                    <a:gd name="connsiteX4" fmla="*/ 3609975 w 4077377"/>
                    <a:gd name="connsiteY4" fmla="*/ 0 h 4103072"/>
                    <a:gd name="connsiteX0" fmla="*/ 3609975 w 4080289"/>
                    <a:gd name="connsiteY0" fmla="*/ 0 h 4103072"/>
                    <a:gd name="connsiteX1" fmla="*/ 3924300 w 4080289"/>
                    <a:gd name="connsiteY1" fmla="*/ 333375 h 4103072"/>
                    <a:gd name="connsiteX2" fmla="*/ 504825 w 4080289"/>
                    <a:gd name="connsiteY2" fmla="*/ 4048125 h 4103072"/>
                    <a:gd name="connsiteX3" fmla="*/ 0 w 4080289"/>
                    <a:gd name="connsiteY3" fmla="*/ 3686175 h 4103072"/>
                    <a:gd name="connsiteX4" fmla="*/ 3609975 w 4080289"/>
                    <a:gd name="connsiteY4" fmla="*/ 0 h 4103072"/>
                    <a:gd name="connsiteX0" fmla="*/ 3609975 w 4079797"/>
                    <a:gd name="connsiteY0" fmla="*/ 0 h 4114466"/>
                    <a:gd name="connsiteX1" fmla="*/ 3924300 w 4079797"/>
                    <a:gd name="connsiteY1" fmla="*/ 333375 h 4114466"/>
                    <a:gd name="connsiteX2" fmla="*/ 504825 w 4079797"/>
                    <a:gd name="connsiteY2" fmla="*/ 4048125 h 4114466"/>
                    <a:gd name="connsiteX3" fmla="*/ 0 w 4079797"/>
                    <a:gd name="connsiteY3" fmla="*/ 3686175 h 4114466"/>
                    <a:gd name="connsiteX4" fmla="*/ 3609975 w 4079797"/>
                    <a:gd name="connsiteY4" fmla="*/ 0 h 4114466"/>
                    <a:gd name="connsiteX0" fmla="*/ 3609975 w 4073643"/>
                    <a:gd name="connsiteY0" fmla="*/ 0 h 4118432"/>
                    <a:gd name="connsiteX1" fmla="*/ 3924300 w 4073643"/>
                    <a:gd name="connsiteY1" fmla="*/ 333375 h 4118432"/>
                    <a:gd name="connsiteX2" fmla="*/ 504825 w 4073643"/>
                    <a:gd name="connsiteY2" fmla="*/ 4048125 h 4118432"/>
                    <a:gd name="connsiteX3" fmla="*/ 0 w 4073643"/>
                    <a:gd name="connsiteY3" fmla="*/ 3686175 h 4118432"/>
                    <a:gd name="connsiteX4" fmla="*/ 3609975 w 4073643"/>
                    <a:gd name="connsiteY4" fmla="*/ 0 h 4118432"/>
                    <a:gd name="connsiteX0" fmla="*/ 3609975 w 4077856"/>
                    <a:gd name="connsiteY0" fmla="*/ 0 h 4116439"/>
                    <a:gd name="connsiteX1" fmla="*/ 3924300 w 4077856"/>
                    <a:gd name="connsiteY1" fmla="*/ 333375 h 4116439"/>
                    <a:gd name="connsiteX2" fmla="*/ 504825 w 4077856"/>
                    <a:gd name="connsiteY2" fmla="*/ 4048125 h 4116439"/>
                    <a:gd name="connsiteX3" fmla="*/ 0 w 4077856"/>
                    <a:gd name="connsiteY3" fmla="*/ 3686175 h 4116439"/>
                    <a:gd name="connsiteX4" fmla="*/ 3609975 w 4077856"/>
                    <a:gd name="connsiteY4" fmla="*/ 0 h 4116439"/>
                    <a:gd name="connsiteX0" fmla="*/ 3609975 w 4075490"/>
                    <a:gd name="connsiteY0" fmla="*/ 0 h 4110583"/>
                    <a:gd name="connsiteX1" fmla="*/ 3924300 w 4075490"/>
                    <a:gd name="connsiteY1" fmla="*/ 333375 h 4110583"/>
                    <a:gd name="connsiteX2" fmla="*/ 504825 w 4075490"/>
                    <a:gd name="connsiteY2" fmla="*/ 4048125 h 4110583"/>
                    <a:gd name="connsiteX3" fmla="*/ 0 w 4075490"/>
                    <a:gd name="connsiteY3" fmla="*/ 3686175 h 4110583"/>
                    <a:gd name="connsiteX4" fmla="*/ 3609975 w 4075490"/>
                    <a:gd name="connsiteY4" fmla="*/ 0 h 4110583"/>
                    <a:gd name="connsiteX0" fmla="*/ 3609975 w 4081366"/>
                    <a:gd name="connsiteY0" fmla="*/ 0 h 4111762"/>
                    <a:gd name="connsiteX1" fmla="*/ 3924300 w 4081366"/>
                    <a:gd name="connsiteY1" fmla="*/ 333375 h 4111762"/>
                    <a:gd name="connsiteX2" fmla="*/ 504825 w 4081366"/>
                    <a:gd name="connsiteY2" fmla="*/ 4048125 h 4111762"/>
                    <a:gd name="connsiteX3" fmla="*/ 0 w 4081366"/>
                    <a:gd name="connsiteY3" fmla="*/ 3686175 h 4111762"/>
                    <a:gd name="connsiteX4" fmla="*/ 3609975 w 4081366"/>
                    <a:gd name="connsiteY4" fmla="*/ 0 h 4111762"/>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38550 w 4104065"/>
                    <a:gd name="connsiteY0" fmla="*/ 0 h 4111934"/>
                    <a:gd name="connsiteX1" fmla="*/ 3952875 w 4104065"/>
                    <a:gd name="connsiteY1" fmla="*/ 333375 h 4111934"/>
                    <a:gd name="connsiteX2" fmla="*/ 533400 w 4104065"/>
                    <a:gd name="connsiteY2" fmla="*/ 4048125 h 4111934"/>
                    <a:gd name="connsiteX3" fmla="*/ 0 w 4104065"/>
                    <a:gd name="connsiteY3" fmla="*/ 3686175 h 4111934"/>
                    <a:gd name="connsiteX4" fmla="*/ 3638550 w 4104065"/>
                    <a:gd name="connsiteY4" fmla="*/ 0 h 4111934"/>
                    <a:gd name="connsiteX0" fmla="*/ 3590925 w 4056440"/>
                    <a:gd name="connsiteY0" fmla="*/ 0 h 4111934"/>
                    <a:gd name="connsiteX1" fmla="*/ 3905250 w 4056440"/>
                    <a:gd name="connsiteY1" fmla="*/ 333375 h 4111934"/>
                    <a:gd name="connsiteX2" fmla="*/ 485775 w 4056440"/>
                    <a:gd name="connsiteY2" fmla="*/ 4048125 h 4111934"/>
                    <a:gd name="connsiteX3" fmla="*/ 0 w 4056440"/>
                    <a:gd name="connsiteY3" fmla="*/ 3686175 h 4111934"/>
                    <a:gd name="connsiteX4" fmla="*/ 3590925 w 405644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09975 w 4075490"/>
                    <a:gd name="connsiteY0" fmla="*/ 0 h 4111934"/>
                    <a:gd name="connsiteX1" fmla="*/ 3924300 w 4075490"/>
                    <a:gd name="connsiteY1" fmla="*/ 333375 h 4111934"/>
                    <a:gd name="connsiteX2" fmla="*/ 504825 w 4075490"/>
                    <a:gd name="connsiteY2" fmla="*/ 4048125 h 4111934"/>
                    <a:gd name="connsiteX3" fmla="*/ 0 w 4075490"/>
                    <a:gd name="connsiteY3" fmla="*/ 3686175 h 4111934"/>
                    <a:gd name="connsiteX4" fmla="*/ 3609975 w 4075490"/>
                    <a:gd name="connsiteY4" fmla="*/ 0 h 4111934"/>
                    <a:gd name="connsiteX0" fmla="*/ 3619500 w 4085015"/>
                    <a:gd name="connsiteY0" fmla="*/ 0 h 4111934"/>
                    <a:gd name="connsiteX1" fmla="*/ 3933825 w 4085015"/>
                    <a:gd name="connsiteY1" fmla="*/ 333375 h 4111934"/>
                    <a:gd name="connsiteX2" fmla="*/ 514350 w 4085015"/>
                    <a:gd name="connsiteY2" fmla="*/ 4048125 h 4111934"/>
                    <a:gd name="connsiteX3" fmla="*/ 0 w 4085015"/>
                    <a:gd name="connsiteY3" fmla="*/ 3676650 h 4111934"/>
                    <a:gd name="connsiteX4" fmla="*/ 3619500 w 4085015"/>
                    <a:gd name="connsiteY4" fmla="*/ 0 h 4111934"/>
                    <a:gd name="connsiteX0" fmla="*/ 3619500 w 4085015"/>
                    <a:gd name="connsiteY0" fmla="*/ 0 h 4111934"/>
                    <a:gd name="connsiteX1" fmla="*/ 3933825 w 4085015"/>
                    <a:gd name="connsiteY1" fmla="*/ 333375 h 4111934"/>
                    <a:gd name="connsiteX2" fmla="*/ 514350 w 4085015"/>
                    <a:gd name="connsiteY2" fmla="*/ 4048125 h 4111934"/>
                    <a:gd name="connsiteX3" fmla="*/ 0 w 4085015"/>
                    <a:gd name="connsiteY3" fmla="*/ 3676650 h 4111934"/>
                    <a:gd name="connsiteX4" fmla="*/ 3619500 w 4085015"/>
                    <a:gd name="connsiteY4" fmla="*/ 0 h 4111934"/>
                    <a:gd name="connsiteX0" fmla="*/ 3613958 w 4079473"/>
                    <a:gd name="connsiteY0" fmla="*/ 0 h 4111934"/>
                    <a:gd name="connsiteX1" fmla="*/ 3928283 w 4079473"/>
                    <a:gd name="connsiteY1" fmla="*/ 333375 h 4111934"/>
                    <a:gd name="connsiteX2" fmla="*/ 508808 w 4079473"/>
                    <a:gd name="connsiteY2" fmla="*/ 4048125 h 4111934"/>
                    <a:gd name="connsiteX3" fmla="*/ 0 w 4079473"/>
                    <a:gd name="connsiteY3" fmla="*/ 3671108 h 4111934"/>
                    <a:gd name="connsiteX4" fmla="*/ 3613958 w 4079473"/>
                    <a:gd name="connsiteY4" fmla="*/ 0 h 4111934"/>
                    <a:gd name="connsiteX0" fmla="*/ 3613958 w 4079473"/>
                    <a:gd name="connsiteY0" fmla="*/ 0 h 4111934"/>
                    <a:gd name="connsiteX1" fmla="*/ 3928283 w 4079473"/>
                    <a:gd name="connsiteY1" fmla="*/ 333375 h 4111934"/>
                    <a:gd name="connsiteX2" fmla="*/ 508808 w 4079473"/>
                    <a:gd name="connsiteY2" fmla="*/ 4048125 h 4111934"/>
                    <a:gd name="connsiteX3" fmla="*/ 0 w 4079473"/>
                    <a:gd name="connsiteY3" fmla="*/ 3671108 h 4111934"/>
                    <a:gd name="connsiteX4" fmla="*/ 3613958 w 4079473"/>
                    <a:gd name="connsiteY4" fmla="*/ 0 h 4111934"/>
                    <a:gd name="connsiteX0" fmla="*/ 3613958 w 4079473"/>
                    <a:gd name="connsiteY0" fmla="*/ 0 h 4111934"/>
                    <a:gd name="connsiteX1" fmla="*/ 3928283 w 4079473"/>
                    <a:gd name="connsiteY1" fmla="*/ 333375 h 4111934"/>
                    <a:gd name="connsiteX2" fmla="*/ 508808 w 4079473"/>
                    <a:gd name="connsiteY2" fmla="*/ 4048125 h 4111934"/>
                    <a:gd name="connsiteX3" fmla="*/ 0 w 4079473"/>
                    <a:gd name="connsiteY3" fmla="*/ 3671108 h 4111934"/>
                    <a:gd name="connsiteX4" fmla="*/ 3613958 w 4079473"/>
                    <a:gd name="connsiteY4" fmla="*/ 0 h 4111934"/>
                    <a:gd name="connsiteX0" fmla="*/ 3597332 w 4062847"/>
                    <a:gd name="connsiteY0" fmla="*/ 0 h 4111934"/>
                    <a:gd name="connsiteX1" fmla="*/ 3911657 w 4062847"/>
                    <a:gd name="connsiteY1" fmla="*/ 333375 h 4111934"/>
                    <a:gd name="connsiteX2" fmla="*/ 492182 w 4062847"/>
                    <a:gd name="connsiteY2" fmla="*/ 4048125 h 4111934"/>
                    <a:gd name="connsiteX3" fmla="*/ 0 w 4062847"/>
                    <a:gd name="connsiteY3" fmla="*/ 3671108 h 4111934"/>
                    <a:gd name="connsiteX4" fmla="*/ 3597332 w 4062847"/>
                    <a:gd name="connsiteY4" fmla="*/ 0 h 4111934"/>
                    <a:gd name="connsiteX0" fmla="*/ 3597332 w 4062847"/>
                    <a:gd name="connsiteY0" fmla="*/ 0 h 4111934"/>
                    <a:gd name="connsiteX1" fmla="*/ 3911657 w 4062847"/>
                    <a:gd name="connsiteY1" fmla="*/ 333375 h 4111934"/>
                    <a:gd name="connsiteX2" fmla="*/ 492182 w 4062847"/>
                    <a:gd name="connsiteY2" fmla="*/ 4048125 h 4111934"/>
                    <a:gd name="connsiteX3" fmla="*/ 0 w 4062847"/>
                    <a:gd name="connsiteY3" fmla="*/ 3671108 h 4111934"/>
                    <a:gd name="connsiteX4" fmla="*/ 3597332 w 4062847"/>
                    <a:gd name="connsiteY4" fmla="*/ 0 h 4111934"/>
                    <a:gd name="connsiteX0" fmla="*/ 3597332 w 4062847"/>
                    <a:gd name="connsiteY0" fmla="*/ 0 h 4111934"/>
                    <a:gd name="connsiteX1" fmla="*/ 3911657 w 4062847"/>
                    <a:gd name="connsiteY1" fmla="*/ 333375 h 4111934"/>
                    <a:gd name="connsiteX2" fmla="*/ 492182 w 4062847"/>
                    <a:gd name="connsiteY2" fmla="*/ 4048125 h 4111934"/>
                    <a:gd name="connsiteX3" fmla="*/ 0 w 4062847"/>
                    <a:gd name="connsiteY3" fmla="*/ 3671108 h 4111934"/>
                    <a:gd name="connsiteX4" fmla="*/ 3597332 w 4062847"/>
                    <a:gd name="connsiteY4" fmla="*/ 0 h 4111934"/>
                    <a:gd name="connsiteX0" fmla="*/ 3597332 w 4062847"/>
                    <a:gd name="connsiteY0" fmla="*/ 0 h 4111934"/>
                    <a:gd name="connsiteX1" fmla="*/ 3911657 w 4062847"/>
                    <a:gd name="connsiteY1" fmla="*/ 333375 h 4111934"/>
                    <a:gd name="connsiteX2" fmla="*/ 492182 w 4062847"/>
                    <a:gd name="connsiteY2" fmla="*/ 4048125 h 4111934"/>
                    <a:gd name="connsiteX3" fmla="*/ 0 w 4062847"/>
                    <a:gd name="connsiteY3" fmla="*/ 3671108 h 4111934"/>
                    <a:gd name="connsiteX4" fmla="*/ 3597332 w 4062847"/>
                    <a:gd name="connsiteY4" fmla="*/ 0 h 4111934"/>
                    <a:gd name="connsiteX0" fmla="*/ 3691543 w 4157058"/>
                    <a:gd name="connsiteY0" fmla="*/ 0 h 4111934"/>
                    <a:gd name="connsiteX1" fmla="*/ 4005868 w 4157058"/>
                    <a:gd name="connsiteY1" fmla="*/ 333375 h 4111934"/>
                    <a:gd name="connsiteX2" fmla="*/ 586393 w 4157058"/>
                    <a:gd name="connsiteY2" fmla="*/ 4048125 h 4111934"/>
                    <a:gd name="connsiteX3" fmla="*/ 0 w 4157058"/>
                    <a:gd name="connsiteY3" fmla="*/ 3626773 h 4111934"/>
                    <a:gd name="connsiteX4" fmla="*/ 3691543 w 4157058"/>
                    <a:gd name="connsiteY4" fmla="*/ 0 h 4111934"/>
                    <a:gd name="connsiteX0" fmla="*/ 3691543 w 4157058"/>
                    <a:gd name="connsiteY0" fmla="*/ 0 h 4111934"/>
                    <a:gd name="connsiteX1" fmla="*/ 4005868 w 4157058"/>
                    <a:gd name="connsiteY1" fmla="*/ 333375 h 4111934"/>
                    <a:gd name="connsiteX2" fmla="*/ 586393 w 4157058"/>
                    <a:gd name="connsiteY2" fmla="*/ 4048125 h 4111934"/>
                    <a:gd name="connsiteX3" fmla="*/ 0 w 4157058"/>
                    <a:gd name="connsiteY3" fmla="*/ 3626773 h 4111934"/>
                    <a:gd name="connsiteX4" fmla="*/ 3691543 w 4157058"/>
                    <a:gd name="connsiteY4" fmla="*/ 0 h 4111934"/>
                    <a:gd name="connsiteX0" fmla="*/ 3669376 w 4134891"/>
                    <a:gd name="connsiteY0" fmla="*/ 0 h 4111934"/>
                    <a:gd name="connsiteX1" fmla="*/ 3983701 w 4134891"/>
                    <a:gd name="connsiteY1" fmla="*/ 333375 h 4111934"/>
                    <a:gd name="connsiteX2" fmla="*/ 564226 w 4134891"/>
                    <a:gd name="connsiteY2" fmla="*/ 4048125 h 4111934"/>
                    <a:gd name="connsiteX3" fmla="*/ 0 w 4134891"/>
                    <a:gd name="connsiteY3" fmla="*/ 3626773 h 4111934"/>
                    <a:gd name="connsiteX4" fmla="*/ 3669376 w 4134891"/>
                    <a:gd name="connsiteY4" fmla="*/ 0 h 4111934"/>
                    <a:gd name="connsiteX0" fmla="*/ 3669376 w 4134891"/>
                    <a:gd name="connsiteY0" fmla="*/ 0 h 4111934"/>
                    <a:gd name="connsiteX1" fmla="*/ 3983701 w 4134891"/>
                    <a:gd name="connsiteY1" fmla="*/ 333375 h 4111934"/>
                    <a:gd name="connsiteX2" fmla="*/ 564226 w 4134891"/>
                    <a:gd name="connsiteY2" fmla="*/ 4048125 h 4111934"/>
                    <a:gd name="connsiteX3" fmla="*/ 0 w 4134891"/>
                    <a:gd name="connsiteY3" fmla="*/ 3626773 h 4111934"/>
                    <a:gd name="connsiteX4" fmla="*/ 3669376 w 4134891"/>
                    <a:gd name="connsiteY4" fmla="*/ 0 h 4111934"/>
                    <a:gd name="connsiteX0" fmla="*/ 3669376 w 4134891"/>
                    <a:gd name="connsiteY0" fmla="*/ 0 h 4111934"/>
                    <a:gd name="connsiteX1" fmla="*/ 3983701 w 4134891"/>
                    <a:gd name="connsiteY1" fmla="*/ 333375 h 4111934"/>
                    <a:gd name="connsiteX2" fmla="*/ 564226 w 4134891"/>
                    <a:gd name="connsiteY2" fmla="*/ 4048125 h 4111934"/>
                    <a:gd name="connsiteX3" fmla="*/ 0 w 4134891"/>
                    <a:gd name="connsiteY3" fmla="*/ 3626773 h 4111934"/>
                    <a:gd name="connsiteX4" fmla="*/ 3669376 w 4134891"/>
                    <a:gd name="connsiteY4" fmla="*/ 0 h 4111934"/>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4891"/>
                    <a:gd name="connsiteY0" fmla="*/ 0 h 4122811"/>
                    <a:gd name="connsiteX1" fmla="*/ 3983701 w 4134891"/>
                    <a:gd name="connsiteY1" fmla="*/ 333375 h 4122811"/>
                    <a:gd name="connsiteX2" fmla="*/ 564226 w 4134891"/>
                    <a:gd name="connsiteY2" fmla="*/ 4059208 h 4122811"/>
                    <a:gd name="connsiteX3" fmla="*/ 0 w 4134891"/>
                    <a:gd name="connsiteY3" fmla="*/ 3626773 h 4122811"/>
                    <a:gd name="connsiteX4" fmla="*/ 3669376 w 4134891"/>
                    <a:gd name="connsiteY4" fmla="*/ 0 h 4122811"/>
                    <a:gd name="connsiteX0" fmla="*/ 3669376 w 4135177"/>
                    <a:gd name="connsiteY0" fmla="*/ 0 h 4095619"/>
                    <a:gd name="connsiteX1" fmla="*/ 3983701 w 4135177"/>
                    <a:gd name="connsiteY1" fmla="*/ 333375 h 4095619"/>
                    <a:gd name="connsiteX2" fmla="*/ 569768 w 4135177"/>
                    <a:gd name="connsiteY2" fmla="*/ 4031499 h 4095619"/>
                    <a:gd name="connsiteX3" fmla="*/ 0 w 4135177"/>
                    <a:gd name="connsiteY3" fmla="*/ 3626773 h 4095619"/>
                    <a:gd name="connsiteX4" fmla="*/ 3669376 w 4135177"/>
                    <a:gd name="connsiteY4" fmla="*/ 0 h 4095619"/>
                    <a:gd name="connsiteX0" fmla="*/ 3669376 w 4134605"/>
                    <a:gd name="connsiteY0" fmla="*/ 0 h 4111933"/>
                    <a:gd name="connsiteX1" fmla="*/ 3983701 w 4134605"/>
                    <a:gd name="connsiteY1" fmla="*/ 333375 h 4111933"/>
                    <a:gd name="connsiteX2" fmla="*/ 558684 w 4134605"/>
                    <a:gd name="connsiteY2" fmla="*/ 4048124 h 4111933"/>
                    <a:gd name="connsiteX3" fmla="*/ 0 w 4134605"/>
                    <a:gd name="connsiteY3" fmla="*/ 3626773 h 4111933"/>
                    <a:gd name="connsiteX4" fmla="*/ 3669376 w 4134605"/>
                    <a:gd name="connsiteY4" fmla="*/ 0 h 4111933"/>
                    <a:gd name="connsiteX0" fmla="*/ 3669376 w 4122261"/>
                    <a:gd name="connsiteY0" fmla="*/ 0 h 3981506"/>
                    <a:gd name="connsiteX1" fmla="*/ 3983701 w 4122261"/>
                    <a:gd name="connsiteY1" fmla="*/ 333375 h 3981506"/>
                    <a:gd name="connsiteX2" fmla="*/ 298218 w 4122261"/>
                    <a:gd name="connsiteY2" fmla="*/ 3915121 h 3981506"/>
                    <a:gd name="connsiteX3" fmla="*/ 0 w 4122261"/>
                    <a:gd name="connsiteY3" fmla="*/ 3626773 h 3981506"/>
                    <a:gd name="connsiteX4" fmla="*/ 3669376 w 4122261"/>
                    <a:gd name="connsiteY4" fmla="*/ 0 h 3981506"/>
                    <a:gd name="connsiteX0" fmla="*/ 3669376 w 4122261"/>
                    <a:gd name="connsiteY0" fmla="*/ 0 h 3981506"/>
                    <a:gd name="connsiteX1" fmla="*/ 3983701 w 4122261"/>
                    <a:gd name="connsiteY1" fmla="*/ 333375 h 3981506"/>
                    <a:gd name="connsiteX2" fmla="*/ 298218 w 4122261"/>
                    <a:gd name="connsiteY2" fmla="*/ 3915121 h 3981506"/>
                    <a:gd name="connsiteX3" fmla="*/ 0 w 4122261"/>
                    <a:gd name="connsiteY3" fmla="*/ 3626773 h 3981506"/>
                    <a:gd name="connsiteX4" fmla="*/ 3669376 w 4122261"/>
                    <a:gd name="connsiteY4" fmla="*/ 0 h 3981506"/>
                    <a:gd name="connsiteX0" fmla="*/ 3669376 w 4122261"/>
                    <a:gd name="connsiteY0" fmla="*/ 0 h 3981506"/>
                    <a:gd name="connsiteX1" fmla="*/ 3983701 w 4122261"/>
                    <a:gd name="connsiteY1" fmla="*/ 333375 h 3981506"/>
                    <a:gd name="connsiteX2" fmla="*/ 298218 w 4122261"/>
                    <a:gd name="connsiteY2" fmla="*/ 3915121 h 3981506"/>
                    <a:gd name="connsiteX3" fmla="*/ 0 w 4122261"/>
                    <a:gd name="connsiteY3" fmla="*/ 3626773 h 3981506"/>
                    <a:gd name="connsiteX4" fmla="*/ 3669376 w 4122261"/>
                    <a:gd name="connsiteY4" fmla="*/ 0 h 3981506"/>
                    <a:gd name="connsiteX0" fmla="*/ 3669376 w 4120587"/>
                    <a:gd name="connsiteY0" fmla="*/ 0 h 3976075"/>
                    <a:gd name="connsiteX1" fmla="*/ 3983701 w 4120587"/>
                    <a:gd name="connsiteY1" fmla="*/ 333375 h 3976075"/>
                    <a:gd name="connsiteX2" fmla="*/ 259426 w 4120587"/>
                    <a:gd name="connsiteY2" fmla="*/ 3909579 h 3976075"/>
                    <a:gd name="connsiteX3" fmla="*/ 0 w 4120587"/>
                    <a:gd name="connsiteY3" fmla="*/ 3626773 h 3976075"/>
                    <a:gd name="connsiteX4" fmla="*/ 3669376 w 4120587"/>
                    <a:gd name="connsiteY4" fmla="*/ 0 h 3976075"/>
                    <a:gd name="connsiteX0" fmla="*/ 3669376 w 4119183"/>
                    <a:gd name="connsiteY0" fmla="*/ 0 h 3959787"/>
                    <a:gd name="connsiteX1" fmla="*/ 3983701 w 4119183"/>
                    <a:gd name="connsiteY1" fmla="*/ 333375 h 3959787"/>
                    <a:gd name="connsiteX2" fmla="*/ 226175 w 4119183"/>
                    <a:gd name="connsiteY2" fmla="*/ 3892953 h 3959787"/>
                    <a:gd name="connsiteX3" fmla="*/ 0 w 4119183"/>
                    <a:gd name="connsiteY3" fmla="*/ 3626773 h 3959787"/>
                    <a:gd name="connsiteX4" fmla="*/ 3669376 w 4119183"/>
                    <a:gd name="connsiteY4" fmla="*/ 0 h 3959787"/>
                    <a:gd name="connsiteX0" fmla="*/ 3691544 w 4141351"/>
                    <a:gd name="connsiteY0" fmla="*/ 0 h 3959787"/>
                    <a:gd name="connsiteX1" fmla="*/ 4005869 w 4141351"/>
                    <a:gd name="connsiteY1" fmla="*/ 333375 h 3959787"/>
                    <a:gd name="connsiteX2" fmla="*/ 248343 w 4141351"/>
                    <a:gd name="connsiteY2" fmla="*/ 3892953 h 3959787"/>
                    <a:gd name="connsiteX3" fmla="*/ 0 w 4141351"/>
                    <a:gd name="connsiteY3" fmla="*/ 3615690 h 3959787"/>
                    <a:gd name="connsiteX4" fmla="*/ 3691544 w 4141351"/>
                    <a:gd name="connsiteY4" fmla="*/ 0 h 3959787"/>
                    <a:gd name="connsiteX0" fmla="*/ 3691544 w 4141351"/>
                    <a:gd name="connsiteY0" fmla="*/ 0 h 3959787"/>
                    <a:gd name="connsiteX1" fmla="*/ 4005869 w 4141351"/>
                    <a:gd name="connsiteY1" fmla="*/ 333375 h 3959787"/>
                    <a:gd name="connsiteX2" fmla="*/ 248343 w 4141351"/>
                    <a:gd name="connsiteY2" fmla="*/ 3892953 h 3959787"/>
                    <a:gd name="connsiteX3" fmla="*/ 0 w 4141351"/>
                    <a:gd name="connsiteY3" fmla="*/ 3615690 h 3959787"/>
                    <a:gd name="connsiteX4" fmla="*/ 3691544 w 4141351"/>
                    <a:gd name="connsiteY4" fmla="*/ 0 h 3959787"/>
                    <a:gd name="connsiteX0" fmla="*/ 3691544 w 4142992"/>
                    <a:gd name="connsiteY0" fmla="*/ 0 h 3986935"/>
                    <a:gd name="connsiteX1" fmla="*/ 4005869 w 4142992"/>
                    <a:gd name="connsiteY1" fmla="*/ 333375 h 3986935"/>
                    <a:gd name="connsiteX2" fmla="*/ 287135 w 4142992"/>
                    <a:gd name="connsiteY2" fmla="*/ 3920662 h 3986935"/>
                    <a:gd name="connsiteX3" fmla="*/ 0 w 4142992"/>
                    <a:gd name="connsiteY3" fmla="*/ 3615690 h 3986935"/>
                    <a:gd name="connsiteX4" fmla="*/ 3691544 w 4142992"/>
                    <a:gd name="connsiteY4" fmla="*/ 0 h 3986935"/>
                    <a:gd name="connsiteX0" fmla="*/ 3691544 w 4142992"/>
                    <a:gd name="connsiteY0" fmla="*/ 0 h 3986935"/>
                    <a:gd name="connsiteX1" fmla="*/ 4005869 w 4142992"/>
                    <a:gd name="connsiteY1" fmla="*/ 333375 h 3986935"/>
                    <a:gd name="connsiteX2" fmla="*/ 287135 w 4142992"/>
                    <a:gd name="connsiteY2" fmla="*/ 3920662 h 3986935"/>
                    <a:gd name="connsiteX3" fmla="*/ 0 w 4142992"/>
                    <a:gd name="connsiteY3" fmla="*/ 3615690 h 3986935"/>
                    <a:gd name="connsiteX4" fmla="*/ 3691544 w 4142992"/>
                    <a:gd name="connsiteY4" fmla="*/ 0 h 3986935"/>
                    <a:gd name="connsiteX0" fmla="*/ 3691544 w 4142992"/>
                    <a:gd name="connsiteY0" fmla="*/ 0 h 3976075"/>
                    <a:gd name="connsiteX1" fmla="*/ 4005869 w 4142992"/>
                    <a:gd name="connsiteY1" fmla="*/ 333375 h 3976075"/>
                    <a:gd name="connsiteX2" fmla="*/ 287135 w 4142992"/>
                    <a:gd name="connsiteY2" fmla="*/ 3909579 h 3976075"/>
                    <a:gd name="connsiteX3" fmla="*/ 0 w 4142992"/>
                    <a:gd name="connsiteY3" fmla="*/ 3615690 h 3976075"/>
                    <a:gd name="connsiteX4" fmla="*/ 3691544 w 4142992"/>
                    <a:gd name="connsiteY4" fmla="*/ 0 h 3976075"/>
                    <a:gd name="connsiteX0" fmla="*/ 3691544 w 4134051"/>
                    <a:gd name="connsiteY0" fmla="*/ 0 h 4118596"/>
                    <a:gd name="connsiteX1" fmla="*/ 4005869 w 4134051"/>
                    <a:gd name="connsiteY1" fmla="*/ 333375 h 4118596"/>
                    <a:gd name="connsiteX2" fmla="*/ 287135 w 4134051"/>
                    <a:gd name="connsiteY2" fmla="*/ 3909579 h 4118596"/>
                    <a:gd name="connsiteX3" fmla="*/ 0 w 4134051"/>
                    <a:gd name="connsiteY3" fmla="*/ 3615690 h 4118596"/>
                    <a:gd name="connsiteX4" fmla="*/ 3691544 w 4134051"/>
                    <a:gd name="connsiteY4" fmla="*/ 0 h 4118596"/>
                    <a:gd name="connsiteX0" fmla="*/ 3691544 w 4134051"/>
                    <a:gd name="connsiteY0" fmla="*/ 0 h 4102789"/>
                    <a:gd name="connsiteX1" fmla="*/ 4005869 w 4134051"/>
                    <a:gd name="connsiteY1" fmla="*/ 333375 h 4102789"/>
                    <a:gd name="connsiteX2" fmla="*/ 287135 w 4134051"/>
                    <a:gd name="connsiteY2" fmla="*/ 3892954 h 4102789"/>
                    <a:gd name="connsiteX3" fmla="*/ 0 w 4134051"/>
                    <a:gd name="connsiteY3" fmla="*/ 3615690 h 4102789"/>
                    <a:gd name="connsiteX4" fmla="*/ 3691544 w 4134051"/>
                    <a:gd name="connsiteY4" fmla="*/ 0 h 4102789"/>
                    <a:gd name="connsiteX0" fmla="*/ 3691544 w 4122504"/>
                    <a:gd name="connsiteY0" fmla="*/ 0 h 4104466"/>
                    <a:gd name="connsiteX1" fmla="*/ 4005869 w 4122504"/>
                    <a:gd name="connsiteY1" fmla="*/ 333375 h 4104466"/>
                    <a:gd name="connsiteX2" fmla="*/ 287135 w 4122504"/>
                    <a:gd name="connsiteY2" fmla="*/ 3892954 h 4104466"/>
                    <a:gd name="connsiteX3" fmla="*/ 0 w 4122504"/>
                    <a:gd name="connsiteY3" fmla="*/ 3615690 h 4104466"/>
                    <a:gd name="connsiteX4" fmla="*/ 3691544 w 4122504"/>
                    <a:gd name="connsiteY4" fmla="*/ 0 h 4104466"/>
                    <a:gd name="connsiteX0" fmla="*/ 3691544 w 4122504"/>
                    <a:gd name="connsiteY0" fmla="*/ 0 h 4104466"/>
                    <a:gd name="connsiteX1" fmla="*/ 4005869 w 4122504"/>
                    <a:gd name="connsiteY1" fmla="*/ 333375 h 4104466"/>
                    <a:gd name="connsiteX2" fmla="*/ 287135 w 4122504"/>
                    <a:gd name="connsiteY2" fmla="*/ 3892954 h 4104466"/>
                    <a:gd name="connsiteX3" fmla="*/ 0 w 4122504"/>
                    <a:gd name="connsiteY3" fmla="*/ 3615690 h 4104466"/>
                    <a:gd name="connsiteX4" fmla="*/ 3691544 w 4122504"/>
                    <a:gd name="connsiteY4" fmla="*/ 0 h 4104466"/>
                    <a:gd name="connsiteX0" fmla="*/ 3691544 w 4121907"/>
                    <a:gd name="connsiteY0" fmla="*/ 0 h 4086367"/>
                    <a:gd name="connsiteX1" fmla="*/ 4005869 w 4121907"/>
                    <a:gd name="connsiteY1" fmla="*/ 333375 h 4086367"/>
                    <a:gd name="connsiteX2" fmla="*/ 268085 w 4121907"/>
                    <a:gd name="connsiteY2" fmla="*/ 3873904 h 4086367"/>
                    <a:gd name="connsiteX3" fmla="*/ 0 w 4121907"/>
                    <a:gd name="connsiteY3" fmla="*/ 3615690 h 4086367"/>
                    <a:gd name="connsiteX4" fmla="*/ 3691544 w 4121907"/>
                    <a:gd name="connsiteY4" fmla="*/ 0 h 4086367"/>
                    <a:gd name="connsiteX0" fmla="*/ 3691544 w 4126498"/>
                    <a:gd name="connsiteY0" fmla="*/ 0 h 4117288"/>
                    <a:gd name="connsiteX1" fmla="*/ 4005869 w 4126498"/>
                    <a:gd name="connsiteY1" fmla="*/ 333375 h 4117288"/>
                    <a:gd name="connsiteX2" fmla="*/ 268085 w 4126498"/>
                    <a:gd name="connsiteY2" fmla="*/ 3873904 h 4117288"/>
                    <a:gd name="connsiteX3" fmla="*/ 0 w 4126498"/>
                    <a:gd name="connsiteY3" fmla="*/ 3615690 h 4117288"/>
                    <a:gd name="connsiteX4" fmla="*/ 3691544 w 4126498"/>
                    <a:gd name="connsiteY4" fmla="*/ 0 h 4117288"/>
                    <a:gd name="connsiteX0" fmla="*/ 3691544 w 4122770"/>
                    <a:gd name="connsiteY0" fmla="*/ 0 h 4121788"/>
                    <a:gd name="connsiteX1" fmla="*/ 4005869 w 4122770"/>
                    <a:gd name="connsiteY1" fmla="*/ 333375 h 4121788"/>
                    <a:gd name="connsiteX2" fmla="*/ 268085 w 4122770"/>
                    <a:gd name="connsiteY2" fmla="*/ 3873904 h 4121788"/>
                    <a:gd name="connsiteX3" fmla="*/ 0 w 4122770"/>
                    <a:gd name="connsiteY3" fmla="*/ 3615690 h 4121788"/>
                    <a:gd name="connsiteX4" fmla="*/ 3691544 w 4122770"/>
                    <a:gd name="connsiteY4" fmla="*/ 0 h 4121788"/>
                    <a:gd name="connsiteX0" fmla="*/ 3691544 w 4120635"/>
                    <a:gd name="connsiteY0" fmla="*/ 0 h 4120286"/>
                    <a:gd name="connsiteX1" fmla="*/ 4005869 w 4120635"/>
                    <a:gd name="connsiteY1" fmla="*/ 333375 h 4120286"/>
                    <a:gd name="connsiteX2" fmla="*/ 268085 w 4120635"/>
                    <a:gd name="connsiteY2" fmla="*/ 3873904 h 4120286"/>
                    <a:gd name="connsiteX3" fmla="*/ 0 w 4120635"/>
                    <a:gd name="connsiteY3" fmla="*/ 3615690 h 4120286"/>
                    <a:gd name="connsiteX4" fmla="*/ 3691544 w 4120635"/>
                    <a:gd name="connsiteY4" fmla="*/ 0 h 4120286"/>
                    <a:gd name="connsiteX0" fmla="*/ 3691544 w 4135145"/>
                    <a:gd name="connsiteY0" fmla="*/ 0 h 4120286"/>
                    <a:gd name="connsiteX1" fmla="*/ 4005869 w 4135145"/>
                    <a:gd name="connsiteY1" fmla="*/ 333375 h 4120286"/>
                    <a:gd name="connsiteX2" fmla="*/ 268085 w 4135145"/>
                    <a:gd name="connsiteY2" fmla="*/ 3873904 h 4120286"/>
                    <a:gd name="connsiteX3" fmla="*/ 0 w 4135145"/>
                    <a:gd name="connsiteY3" fmla="*/ 3615690 h 4120286"/>
                    <a:gd name="connsiteX4" fmla="*/ 3691544 w 4135145"/>
                    <a:gd name="connsiteY4" fmla="*/ 0 h 4120286"/>
                    <a:gd name="connsiteX0" fmla="*/ 3691544 w 4135988"/>
                    <a:gd name="connsiteY0" fmla="*/ 0 h 3958785"/>
                    <a:gd name="connsiteX1" fmla="*/ 4005869 w 4135988"/>
                    <a:gd name="connsiteY1" fmla="*/ 333375 h 3958785"/>
                    <a:gd name="connsiteX2" fmla="*/ 268085 w 4135988"/>
                    <a:gd name="connsiteY2" fmla="*/ 3873904 h 3958785"/>
                    <a:gd name="connsiteX3" fmla="*/ 0 w 4135988"/>
                    <a:gd name="connsiteY3" fmla="*/ 3615690 h 3958785"/>
                    <a:gd name="connsiteX4" fmla="*/ 3691544 w 4135988"/>
                    <a:gd name="connsiteY4" fmla="*/ 0 h 3958785"/>
                    <a:gd name="connsiteX0" fmla="*/ 3691544 w 4126744"/>
                    <a:gd name="connsiteY0" fmla="*/ 0 h 4125101"/>
                    <a:gd name="connsiteX1" fmla="*/ 4005869 w 4126744"/>
                    <a:gd name="connsiteY1" fmla="*/ 333375 h 4125101"/>
                    <a:gd name="connsiteX2" fmla="*/ 268085 w 4126744"/>
                    <a:gd name="connsiteY2" fmla="*/ 3873904 h 4125101"/>
                    <a:gd name="connsiteX3" fmla="*/ 0 w 4126744"/>
                    <a:gd name="connsiteY3" fmla="*/ 3615690 h 4125101"/>
                    <a:gd name="connsiteX4" fmla="*/ 3691544 w 4126744"/>
                    <a:gd name="connsiteY4" fmla="*/ 0 h 4125101"/>
                    <a:gd name="connsiteX0" fmla="*/ 3691544 w 4133762"/>
                    <a:gd name="connsiteY0" fmla="*/ 0 h 4117887"/>
                    <a:gd name="connsiteX1" fmla="*/ 4005869 w 4133762"/>
                    <a:gd name="connsiteY1" fmla="*/ 333375 h 4117887"/>
                    <a:gd name="connsiteX2" fmla="*/ 268085 w 4133762"/>
                    <a:gd name="connsiteY2" fmla="*/ 3873904 h 4117887"/>
                    <a:gd name="connsiteX3" fmla="*/ 0 w 4133762"/>
                    <a:gd name="connsiteY3" fmla="*/ 3615690 h 4117887"/>
                    <a:gd name="connsiteX4" fmla="*/ 3691544 w 4133762"/>
                    <a:gd name="connsiteY4" fmla="*/ 0 h 4117887"/>
                    <a:gd name="connsiteX0" fmla="*/ 3691544 w 4163756"/>
                    <a:gd name="connsiteY0" fmla="*/ 0 h 4131277"/>
                    <a:gd name="connsiteX1" fmla="*/ 4005869 w 4163756"/>
                    <a:gd name="connsiteY1" fmla="*/ 333375 h 4131277"/>
                    <a:gd name="connsiteX2" fmla="*/ 268085 w 4163756"/>
                    <a:gd name="connsiteY2" fmla="*/ 3873904 h 4131277"/>
                    <a:gd name="connsiteX3" fmla="*/ 0 w 4163756"/>
                    <a:gd name="connsiteY3" fmla="*/ 3615690 h 4131277"/>
                    <a:gd name="connsiteX4" fmla="*/ 3691544 w 4163756"/>
                    <a:gd name="connsiteY4" fmla="*/ 0 h 4131277"/>
                    <a:gd name="connsiteX0" fmla="*/ 3691544 w 4163756"/>
                    <a:gd name="connsiteY0" fmla="*/ 0 h 4128666"/>
                    <a:gd name="connsiteX1" fmla="*/ 4005869 w 4163756"/>
                    <a:gd name="connsiteY1" fmla="*/ 333375 h 4128666"/>
                    <a:gd name="connsiteX2" fmla="*/ 268085 w 4163756"/>
                    <a:gd name="connsiteY2" fmla="*/ 3873904 h 4128666"/>
                    <a:gd name="connsiteX3" fmla="*/ 0 w 4163756"/>
                    <a:gd name="connsiteY3" fmla="*/ 3615690 h 4128666"/>
                    <a:gd name="connsiteX4" fmla="*/ 3691544 w 4163756"/>
                    <a:gd name="connsiteY4" fmla="*/ 0 h 4128666"/>
                    <a:gd name="connsiteX0" fmla="*/ 3691544 w 4161556"/>
                    <a:gd name="connsiteY0" fmla="*/ 0 h 4113975"/>
                    <a:gd name="connsiteX1" fmla="*/ 4005869 w 4161556"/>
                    <a:gd name="connsiteY1" fmla="*/ 333375 h 4113975"/>
                    <a:gd name="connsiteX2" fmla="*/ 268085 w 4161556"/>
                    <a:gd name="connsiteY2" fmla="*/ 3873904 h 4113975"/>
                    <a:gd name="connsiteX3" fmla="*/ 0 w 4161556"/>
                    <a:gd name="connsiteY3" fmla="*/ 3615690 h 4113975"/>
                    <a:gd name="connsiteX4" fmla="*/ 3691544 w 4161556"/>
                    <a:gd name="connsiteY4" fmla="*/ 0 h 4113975"/>
                    <a:gd name="connsiteX0" fmla="*/ 3691544 w 4155281"/>
                    <a:gd name="connsiteY0" fmla="*/ 0 h 4131134"/>
                    <a:gd name="connsiteX1" fmla="*/ 4005869 w 4155281"/>
                    <a:gd name="connsiteY1" fmla="*/ 333375 h 4131134"/>
                    <a:gd name="connsiteX2" fmla="*/ 268085 w 4155281"/>
                    <a:gd name="connsiteY2" fmla="*/ 3873904 h 4131134"/>
                    <a:gd name="connsiteX3" fmla="*/ 0 w 4155281"/>
                    <a:gd name="connsiteY3" fmla="*/ 3615690 h 4131134"/>
                    <a:gd name="connsiteX4" fmla="*/ 3691544 w 4155281"/>
                    <a:gd name="connsiteY4" fmla="*/ 0 h 4131134"/>
                    <a:gd name="connsiteX0" fmla="*/ 3691544 w 4165978"/>
                    <a:gd name="connsiteY0" fmla="*/ 0 h 4137340"/>
                    <a:gd name="connsiteX1" fmla="*/ 4005869 w 4165978"/>
                    <a:gd name="connsiteY1" fmla="*/ 333375 h 4137340"/>
                    <a:gd name="connsiteX2" fmla="*/ 268085 w 4165978"/>
                    <a:gd name="connsiteY2" fmla="*/ 3873904 h 4137340"/>
                    <a:gd name="connsiteX3" fmla="*/ 0 w 4165978"/>
                    <a:gd name="connsiteY3" fmla="*/ 3615690 h 4137340"/>
                    <a:gd name="connsiteX4" fmla="*/ 3691544 w 4165978"/>
                    <a:gd name="connsiteY4" fmla="*/ 0 h 4137340"/>
                    <a:gd name="connsiteX0" fmla="*/ 3691544 w 4166585"/>
                    <a:gd name="connsiteY0" fmla="*/ 0 h 4112528"/>
                    <a:gd name="connsiteX1" fmla="*/ 4005869 w 4166585"/>
                    <a:gd name="connsiteY1" fmla="*/ 333375 h 4112528"/>
                    <a:gd name="connsiteX2" fmla="*/ 268085 w 4166585"/>
                    <a:gd name="connsiteY2" fmla="*/ 3873904 h 4112528"/>
                    <a:gd name="connsiteX3" fmla="*/ 0 w 4166585"/>
                    <a:gd name="connsiteY3" fmla="*/ 3615690 h 4112528"/>
                    <a:gd name="connsiteX4" fmla="*/ 3691544 w 4166585"/>
                    <a:gd name="connsiteY4" fmla="*/ 0 h 4112528"/>
                    <a:gd name="connsiteX0" fmla="*/ 3691544 w 4169999"/>
                    <a:gd name="connsiteY0" fmla="*/ 0 h 4112528"/>
                    <a:gd name="connsiteX1" fmla="*/ 4005869 w 4169999"/>
                    <a:gd name="connsiteY1" fmla="*/ 333375 h 4112528"/>
                    <a:gd name="connsiteX2" fmla="*/ 268085 w 4169999"/>
                    <a:gd name="connsiteY2" fmla="*/ 3873904 h 4112528"/>
                    <a:gd name="connsiteX3" fmla="*/ 0 w 4169999"/>
                    <a:gd name="connsiteY3" fmla="*/ 3615690 h 4112528"/>
                    <a:gd name="connsiteX4" fmla="*/ 3691544 w 4169999"/>
                    <a:gd name="connsiteY4" fmla="*/ 0 h 4112528"/>
                    <a:gd name="connsiteX0" fmla="*/ 3691544 w 4165375"/>
                    <a:gd name="connsiteY0" fmla="*/ 0 h 4119913"/>
                    <a:gd name="connsiteX1" fmla="*/ 4005869 w 4165375"/>
                    <a:gd name="connsiteY1" fmla="*/ 333375 h 4119913"/>
                    <a:gd name="connsiteX2" fmla="*/ 268085 w 4165375"/>
                    <a:gd name="connsiteY2" fmla="*/ 3873904 h 4119913"/>
                    <a:gd name="connsiteX3" fmla="*/ 0 w 4165375"/>
                    <a:gd name="connsiteY3" fmla="*/ 3615690 h 4119913"/>
                    <a:gd name="connsiteX4" fmla="*/ 3691544 w 4165375"/>
                    <a:gd name="connsiteY4" fmla="*/ 0 h 4119913"/>
                    <a:gd name="connsiteX0" fmla="*/ 3691544 w 4169700"/>
                    <a:gd name="connsiteY0" fmla="*/ 0 h 4122982"/>
                    <a:gd name="connsiteX1" fmla="*/ 4005869 w 4169700"/>
                    <a:gd name="connsiteY1" fmla="*/ 333375 h 4122982"/>
                    <a:gd name="connsiteX2" fmla="*/ 268085 w 4169700"/>
                    <a:gd name="connsiteY2" fmla="*/ 3873904 h 4122982"/>
                    <a:gd name="connsiteX3" fmla="*/ 0 w 4169700"/>
                    <a:gd name="connsiteY3" fmla="*/ 3615690 h 4122982"/>
                    <a:gd name="connsiteX4" fmla="*/ 3691544 w 4169700"/>
                    <a:gd name="connsiteY4" fmla="*/ 0 h 4122982"/>
                    <a:gd name="connsiteX0" fmla="*/ 3691544 w 4165375"/>
                    <a:gd name="connsiteY0" fmla="*/ 0 h 4122982"/>
                    <a:gd name="connsiteX1" fmla="*/ 4005869 w 4165375"/>
                    <a:gd name="connsiteY1" fmla="*/ 333375 h 4122982"/>
                    <a:gd name="connsiteX2" fmla="*/ 268085 w 4165375"/>
                    <a:gd name="connsiteY2" fmla="*/ 3873904 h 4122982"/>
                    <a:gd name="connsiteX3" fmla="*/ 0 w 4165375"/>
                    <a:gd name="connsiteY3" fmla="*/ 3615690 h 4122982"/>
                    <a:gd name="connsiteX4" fmla="*/ 3691544 w 4165375"/>
                    <a:gd name="connsiteY4" fmla="*/ 0 h 4122982"/>
                    <a:gd name="connsiteX0" fmla="*/ 3691544 w 4152898"/>
                    <a:gd name="connsiteY0" fmla="*/ 0 h 4121387"/>
                    <a:gd name="connsiteX1" fmla="*/ 3992853 w 4152898"/>
                    <a:gd name="connsiteY1" fmla="*/ 307342 h 4121387"/>
                    <a:gd name="connsiteX2" fmla="*/ 268085 w 4152898"/>
                    <a:gd name="connsiteY2" fmla="*/ 3873904 h 4121387"/>
                    <a:gd name="connsiteX3" fmla="*/ 0 w 4152898"/>
                    <a:gd name="connsiteY3" fmla="*/ 3615690 h 4121387"/>
                    <a:gd name="connsiteX4" fmla="*/ 3691544 w 4152898"/>
                    <a:gd name="connsiteY4" fmla="*/ 0 h 4121387"/>
                    <a:gd name="connsiteX0" fmla="*/ 3675274 w 4152898"/>
                    <a:gd name="connsiteY0" fmla="*/ 0 h 4121387"/>
                    <a:gd name="connsiteX1" fmla="*/ 3992853 w 4152898"/>
                    <a:gd name="connsiteY1" fmla="*/ 307342 h 4121387"/>
                    <a:gd name="connsiteX2" fmla="*/ 268085 w 4152898"/>
                    <a:gd name="connsiteY2" fmla="*/ 3873904 h 4121387"/>
                    <a:gd name="connsiteX3" fmla="*/ 0 w 4152898"/>
                    <a:gd name="connsiteY3" fmla="*/ 3615690 h 4121387"/>
                    <a:gd name="connsiteX4" fmla="*/ 3675274 w 4152898"/>
                    <a:gd name="connsiteY4" fmla="*/ 0 h 4121387"/>
                    <a:gd name="connsiteX0" fmla="*/ 3740356 w 4152898"/>
                    <a:gd name="connsiteY0" fmla="*/ 0 h 4111625"/>
                    <a:gd name="connsiteX1" fmla="*/ 3992853 w 4152898"/>
                    <a:gd name="connsiteY1" fmla="*/ 297580 h 4111625"/>
                    <a:gd name="connsiteX2" fmla="*/ 268085 w 4152898"/>
                    <a:gd name="connsiteY2" fmla="*/ 3864142 h 4111625"/>
                    <a:gd name="connsiteX3" fmla="*/ 0 w 4152898"/>
                    <a:gd name="connsiteY3" fmla="*/ 3605928 h 4111625"/>
                    <a:gd name="connsiteX4" fmla="*/ 3740356 w 4152898"/>
                    <a:gd name="connsiteY4" fmla="*/ 0 h 4111625"/>
                    <a:gd name="connsiteX0" fmla="*/ 3766389 w 4152898"/>
                    <a:gd name="connsiteY0" fmla="*/ 0 h 3932650"/>
                    <a:gd name="connsiteX1" fmla="*/ 3992853 w 4152898"/>
                    <a:gd name="connsiteY1" fmla="*/ 118605 h 3932650"/>
                    <a:gd name="connsiteX2" fmla="*/ 268085 w 4152898"/>
                    <a:gd name="connsiteY2" fmla="*/ 3685167 h 3932650"/>
                    <a:gd name="connsiteX3" fmla="*/ 0 w 4152898"/>
                    <a:gd name="connsiteY3" fmla="*/ 3426953 h 3932650"/>
                    <a:gd name="connsiteX4" fmla="*/ 3766389 w 4152898"/>
                    <a:gd name="connsiteY4" fmla="*/ 0 h 3932650"/>
                    <a:gd name="connsiteX0" fmla="*/ 3639480 w 4152898"/>
                    <a:gd name="connsiteY0" fmla="*/ 0 h 4179961"/>
                    <a:gd name="connsiteX1" fmla="*/ 3992853 w 4152898"/>
                    <a:gd name="connsiteY1" fmla="*/ 365916 h 4179961"/>
                    <a:gd name="connsiteX2" fmla="*/ 268085 w 4152898"/>
                    <a:gd name="connsiteY2" fmla="*/ 3932478 h 4179961"/>
                    <a:gd name="connsiteX3" fmla="*/ 0 w 4152898"/>
                    <a:gd name="connsiteY3" fmla="*/ 3674264 h 4179961"/>
                    <a:gd name="connsiteX4" fmla="*/ 3639480 w 4152898"/>
                    <a:gd name="connsiteY4" fmla="*/ 0 h 4179961"/>
                    <a:gd name="connsiteX0" fmla="*/ 3639480 w 4123237"/>
                    <a:gd name="connsiteY0" fmla="*/ 0 h 4179383"/>
                    <a:gd name="connsiteX1" fmla="*/ 3961897 w 4123237"/>
                    <a:gd name="connsiteY1" fmla="*/ 356391 h 4179383"/>
                    <a:gd name="connsiteX2" fmla="*/ 268085 w 4123237"/>
                    <a:gd name="connsiteY2" fmla="*/ 3932478 h 4179383"/>
                    <a:gd name="connsiteX3" fmla="*/ 0 w 4123237"/>
                    <a:gd name="connsiteY3" fmla="*/ 3674264 h 4179383"/>
                    <a:gd name="connsiteX4" fmla="*/ 3639480 w 4123237"/>
                    <a:gd name="connsiteY4" fmla="*/ 0 h 4179383"/>
                    <a:gd name="connsiteX0" fmla="*/ 3639480 w 4061698"/>
                    <a:gd name="connsiteY0" fmla="*/ 0 h 4183787"/>
                    <a:gd name="connsiteX1" fmla="*/ 3897603 w 4061698"/>
                    <a:gd name="connsiteY1" fmla="*/ 427828 h 4183787"/>
                    <a:gd name="connsiteX2" fmla="*/ 268085 w 4061698"/>
                    <a:gd name="connsiteY2" fmla="*/ 3932478 h 4183787"/>
                    <a:gd name="connsiteX3" fmla="*/ 0 w 4061698"/>
                    <a:gd name="connsiteY3" fmla="*/ 3674264 h 4183787"/>
                    <a:gd name="connsiteX4" fmla="*/ 3639480 w 4061698"/>
                    <a:gd name="connsiteY4" fmla="*/ 0 h 4183787"/>
                    <a:gd name="connsiteX0" fmla="*/ 3639480 w 4013900"/>
                    <a:gd name="connsiteY0" fmla="*/ 0 h 4170200"/>
                    <a:gd name="connsiteX1" fmla="*/ 3847597 w 4013900"/>
                    <a:gd name="connsiteY1" fmla="*/ 199228 h 4170200"/>
                    <a:gd name="connsiteX2" fmla="*/ 268085 w 4013900"/>
                    <a:gd name="connsiteY2" fmla="*/ 3932478 h 4170200"/>
                    <a:gd name="connsiteX3" fmla="*/ 0 w 4013900"/>
                    <a:gd name="connsiteY3" fmla="*/ 3674264 h 4170200"/>
                    <a:gd name="connsiteX4" fmla="*/ 3639480 w 4013900"/>
                    <a:gd name="connsiteY4" fmla="*/ 0 h 4170200"/>
                    <a:gd name="connsiteX0" fmla="*/ 3644243 w 4013900"/>
                    <a:gd name="connsiteY0" fmla="*/ 0 h 4167819"/>
                    <a:gd name="connsiteX1" fmla="*/ 3847597 w 4013900"/>
                    <a:gd name="connsiteY1" fmla="*/ 196847 h 4167819"/>
                    <a:gd name="connsiteX2" fmla="*/ 268085 w 4013900"/>
                    <a:gd name="connsiteY2" fmla="*/ 3930097 h 4167819"/>
                    <a:gd name="connsiteX3" fmla="*/ 0 w 4013900"/>
                    <a:gd name="connsiteY3" fmla="*/ 3671883 h 4167819"/>
                    <a:gd name="connsiteX4" fmla="*/ 3644243 w 4013900"/>
                    <a:gd name="connsiteY4" fmla="*/ 0 h 4167819"/>
                    <a:gd name="connsiteX0" fmla="*/ 3644243 w 4169740"/>
                    <a:gd name="connsiteY0" fmla="*/ 0 h 4162186"/>
                    <a:gd name="connsiteX1" fmla="*/ 3847597 w 4169740"/>
                    <a:gd name="connsiteY1" fmla="*/ 196847 h 4162186"/>
                    <a:gd name="connsiteX2" fmla="*/ 268085 w 4169740"/>
                    <a:gd name="connsiteY2" fmla="*/ 3930097 h 4162186"/>
                    <a:gd name="connsiteX3" fmla="*/ 0 w 4169740"/>
                    <a:gd name="connsiteY3" fmla="*/ 3671883 h 4162186"/>
                    <a:gd name="connsiteX4" fmla="*/ 3644243 w 4169740"/>
                    <a:gd name="connsiteY4" fmla="*/ 0 h 4162186"/>
                    <a:gd name="connsiteX0" fmla="*/ 3644243 w 4175258"/>
                    <a:gd name="connsiteY0" fmla="*/ 0 h 4166153"/>
                    <a:gd name="connsiteX1" fmla="*/ 3847597 w 4175258"/>
                    <a:gd name="connsiteY1" fmla="*/ 196847 h 4166153"/>
                    <a:gd name="connsiteX2" fmla="*/ 268085 w 4175258"/>
                    <a:gd name="connsiteY2" fmla="*/ 3930097 h 4166153"/>
                    <a:gd name="connsiteX3" fmla="*/ 0 w 4175258"/>
                    <a:gd name="connsiteY3" fmla="*/ 3671883 h 4166153"/>
                    <a:gd name="connsiteX4" fmla="*/ 3644243 w 4175258"/>
                    <a:gd name="connsiteY4" fmla="*/ 0 h 4166153"/>
                    <a:gd name="connsiteX0" fmla="*/ 3644243 w 4173542"/>
                    <a:gd name="connsiteY0" fmla="*/ 0 h 4158236"/>
                    <a:gd name="connsiteX1" fmla="*/ 3847597 w 4173542"/>
                    <a:gd name="connsiteY1" fmla="*/ 196847 h 4158236"/>
                    <a:gd name="connsiteX2" fmla="*/ 268085 w 4173542"/>
                    <a:gd name="connsiteY2" fmla="*/ 3930097 h 4158236"/>
                    <a:gd name="connsiteX3" fmla="*/ 0 w 4173542"/>
                    <a:gd name="connsiteY3" fmla="*/ 3671883 h 4158236"/>
                    <a:gd name="connsiteX4" fmla="*/ 3644243 w 4173542"/>
                    <a:gd name="connsiteY4" fmla="*/ 0 h 4158236"/>
                    <a:gd name="connsiteX0" fmla="*/ 3644243 w 4174827"/>
                    <a:gd name="connsiteY0" fmla="*/ 0 h 4176142"/>
                    <a:gd name="connsiteX1" fmla="*/ 3847597 w 4174827"/>
                    <a:gd name="connsiteY1" fmla="*/ 196847 h 4176142"/>
                    <a:gd name="connsiteX2" fmla="*/ 268085 w 4174827"/>
                    <a:gd name="connsiteY2" fmla="*/ 3930097 h 4176142"/>
                    <a:gd name="connsiteX3" fmla="*/ 0 w 4174827"/>
                    <a:gd name="connsiteY3" fmla="*/ 3671883 h 4176142"/>
                    <a:gd name="connsiteX4" fmla="*/ 3644243 w 4174827"/>
                    <a:gd name="connsiteY4" fmla="*/ 0 h 4176142"/>
                    <a:gd name="connsiteX0" fmla="*/ 3644243 w 4177425"/>
                    <a:gd name="connsiteY0" fmla="*/ 0 h 4138741"/>
                    <a:gd name="connsiteX1" fmla="*/ 3847597 w 4177425"/>
                    <a:gd name="connsiteY1" fmla="*/ 196847 h 4138741"/>
                    <a:gd name="connsiteX2" fmla="*/ 268085 w 4177425"/>
                    <a:gd name="connsiteY2" fmla="*/ 3930097 h 4138741"/>
                    <a:gd name="connsiteX3" fmla="*/ 0 w 4177425"/>
                    <a:gd name="connsiteY3" fmla="*/ 3671883 h 4138741"/>
                    <a:gd name="connsiteX4" fmla="*/ 3644243 w 4177425"/>
                    <a:gd name="connsiteY4" fmla="*/ 0 h 4138741"/>
                    <a:gd name="connsiteX0" fmla="*/ 3644243 w 4177425"/>
                    <a:gd name="connsiteY0" fmla="*/ 0 h 4168143"/>
                    <a:gd name="connsiteX1" fmla="*/ 3847597 w 4177425"/>
                    <a:gd name="connsiteY1" fmla="*/ 196847 h 4168143"/>
                    <a:gd name="connsiteX2" fmla="*/ 268085 w 4177425"/>
                    <a:gd name="connsiteY2" fmla="*/ 3930097 h 4168143"/>
                    <a:gd name="connsiteX3" fmla="*/ 0 w 4177425"/>
                    <a:gd name="connsiteY3" fmla="*/ 3671883 h 4168143"/>
                    <a:gd name="connsiteX4" fmla="*/ 3644243 w 4177425"/>
                    <a:gd name="connsiteY4" fmla="*/ 0 h 4168143"/>
                    <a:gd name="connsiteX0" fmla="*/ 3644243 w 4177425"/>
                    <a:gd name="connsiteY0" fmla="*/ 0 h 4168143"/>
                    <a:gd name="connsiteX1" fmla="*/ 3847597 w 4177425"/>
                    <a:gd name="connsiteY1" fmla="*/ 196847 h 4168143"/>
                    <a:gd name="connsiteX2" fmla="*/ 268085 w 4177425"/>
                    <a:gd name="connsiteY2" fmla="*/ 3930097 h 4168143"/>
                    <a:gd name="connsiteX3" fmla="*/ 0 w 4177425"/>
                    <a:gd name="connsiteY3" fmla="*/ 3671883 h 4168143"/>
                    <a:gd name="connsiteX4" fmla="*/ 3644243 w 4177425"/>
                    <a:gd name="connsiteY4" fmla="*/ 0 h 4168143"/>
                    <a:gd name="connsiteX0" fmla="*/ 3662531 w 4177425"/>
                    <a:gd name="connsiteY0" fmla="*/ 0 h 4158999"/>
                    <a:gd name="connsiteX1" fmla="*/ 3847597 w 4177425"/>
                    <a:gd name="connsiteY1" fmla="*/ 187703 h 4158999"/>
                    <a:gd name="connsiteX2" fmla="*/ 268085 w 4177425"/>
                    <a:gd name="connsiteY2" fmla="*/ 3920953 h 4158999"/>
                    <a:gd name="connsiteX3" fmla="*/ 0 w 4177425"/>
                    <a:gd name="connsiteY3" fmla="*/ 3662739 h 4158999"/>
                    <a:gd name="connsiteX4" fmla="*/ 3662531 w 4177425"/>
                    <a:gd name="connsiteY4" fmla="*/ 0 h 4158999"/>
                    <a:gd name="connsiteX0" fmla="*/ 3653387 w 4177425"/>
                    <a:gd name="connsiteY0" fmla="*/ 0 h 4158999"/>
                    <a:gd name="connsiteX1" fmla="*/ 3847597 w 4177425"/>
                    <a:gd name="connsiteY1" fmla="*/ 187703 h 4158999"/>
                    <a:gd name="connsiteX2" fmla="*/ 268085 w 4177425"/>
                    <a:gd name="connsiteY2" fmla="*/ 3920953 h 4158999"/>
                    <a:gd name="connsiteX3" fmla="*/ 0 w 4177425"/>
                    <a:gd name="connsiteY3" fmla="*/ 3662739 h 4158999"/>
                    <a:gd name="connsiteX4" fmla="*/ 3653387 w 4177425"/>
                    <a:gd name="connsiteY4" fmla="*/ 0 h 4158999"/>
                    <a:gd name="connsiteX0" fmla="*/ 3639671 w 4177425"/>
                    <a:gd name="connsiteY0" fmla="*/ 0 h 4158999"/>
                    <a:gd name="connsiteX1" fmla="*/ 3847597 w 4177425"/>
                    <a:gd name="connsiteY1" fmla="*/ 187703 h 4158999"/>
                    <a:gd name="connsiteX2" fmla="*/ 268085 w 4177425"/>
                    <a:gd name="connsiteY2" fmla="*/ 3920953 h 4158999"/>
                    <a:gd name="connsiteX3" fmla="*/ 0 w 4177425"/>
                    <a:gd name="connsiteY3" fmla="*/ 3662739 h 4158999"/>
                    <a:gd name="connsiteX4" fmla="*/ 3639671 w 4177425"/>
                    <a:gd name="connsiteY4" fmla="*/ 0 h 4158999"/>
                    <a:gd name="connsiteX0" fmla="*/ 3639671 w 4177425"/>
                    <a:gd name="connsiteY0" fmla="*/ 0 h 4158999"/>
                    <a:gd name="connsiteX1" fmla="*/ 3847597 w 4177425"/>
                    <a:gd name="connsiteY1" fmla="*/ 187703 h 4158999"/>
                    <a:gd name="connsiteX2" fmla="*/ 268085 w 4177425"/>
                    <a:gd name="connsiteY2" fmla="*/ 3920953 h 4158999"/>
                    <a:gd name="connsiteX3" fmla="*/ 0 w 4177425"/>
                    <a:gd name="connsiteY3" fmla="*/ 3662739 h 4158999"/>
                    <a:gd name="connsiteX4" fmla="*/ 3639671 w 4177425"/>
                    <a:gd name="connsiteY4" fmla="*/ 0 h 4158999"/>
                    <a:gd name="connsiteX0" fmla="*/ 3639671 w 4152320"/>
                    <a:gd name="connsiteY0" fmla="*/ 0 h 4157583"/>
                    <a:gd name="connsiteX1" fmla="*/ 3847597 w 4152320"/>
                    <a:gd name="connsiteY1" fmla="*/ 187703 h 4157583"/>
                    <a:gd name="connsiteX2" fmla="*/ 268085 w 4152320"/>
                    <a:gd name="connsiteY2" fmla="*/ 3920953 h 4157583"/>
                    <a:gd name="connsiteX3" fmla="*/ 0 w 4152320"/>
                    <a:gd name="connsiteY3" fmla="*/ 3662739 h 4157583"/>
                    <a:gd name="connsiteX4" fmla="*/ 3639671 w 4152320"/>
                    <a:gd name="connsiteY4" fmla="*/ 0 h 4157583"/>
                    <a:gd name="connsiteX0" fmla="*/ 3639671 w 4149210"/>
                    <a:gd name="connsiteY0" fmla="*/ 0 h 4154336"/>
                    <a:gd name="connsiteX1" fmla="*/ 3847597 w 4149210"/>
                    <a:gd name="connsiteY1" fmla="*/ 187703 h 4154336"/>
                    <a:gd name="connsiteX2" fmla="*/ 268085 w 4149210"/>
                    <a:gd name="connsiteY2" fmla="*/ 3920953 h 4154336"/>
                    <a:gd name="connsiteX3" fmla="*/ 0 w 4149210"/>
                    <a:gd name="connsiteY3" fmla="*/ 3662739 h 4154336"/>
                    <a:gd name="connsiteX4" fmla="*/ 3639671 w 4149210"/>
                    <a:gd name="connsiteY4" fmla="*/ 0 h 4154336"/>
                    <a:gd name="connsiteX0" fmla="*/ 3639671 w 4160122"/>
                    <a:gd name="connsiteY0" fmla="*/ 0 h 4155949"/>
                    <a:gd name="connsiteX1" fmla="*/ 3847597 w 4160122"/>
                    <a:gd name="connsiteY1" fmla="*/ 187703 h 4155949"/>
                    <a:gd name="connsiteX2" fmla="*/ 268085 w 4160122"/>
                    <a:gd name="connsiteY2" fmla="*/ 3920953 h 4155949"/>
                    <a:gd name="connsiteX3" fmla="*/ 0 w 4160122"/>
                    <a:gd name="connsiteY3" fmla="*/ 3662739 h 4155949"/>
                    <a:gd name="connsiteX4" fmla="*/ 3639671 w 4160122"/>
                    <a:gd name="connsiteY4" fmla="*/ 0 h 4155949"/>
                    <a:gd name="connsiteX0" fmla="*/ 3639671 w 4166833"/>
                    <a:gd name="connsiteY0" fmla="*/ 0 h 4144176"/>
                    <a:gd name="connsiteX1" fmla="*/ 3847597 w 4166833"/>
                    <a:gd name="connsiteY1" fmla="*/ 187703 h 4144176"/>
                    <a:gd name="connsiteX2" fmla="*/ 268085 w 4166833"/>
                    <a:gd name="connsiteY2" fmla="*/ 3920953 h 4144176"/>
                    <a:gd name="connsiteX3" fmla="*/ 0 w 4166833"/>
                    <a:gd name="connsiteY3" fmla="*/ 3662739 h 4144176"/>
                    <a:gd name="connsiteX4" fmla="*/ 3639671 w 4166833"/>
                    <a:gd name="connsiteY4" fmla="*/ 0 h 4144176"/>
                    <a:gd name="connsiteX0" fmla="*/ 3639671 w 4152685"/>
                    <a:gd name="connsiteY0" fmla="*/ 0 h 4170270"/>
                    <a:gd name="connsiteX1" fmla="*/ 3847597 w 4152685"/>
                    <a:gd name="connsiteY1" fmla="*/ 187703 h 4170270"/>
                    <a:gd name="connsiteX2" fmla="*/ 268085 w 4152685"/>
                    <a:gd name="connsiteY2" fmla="*/ 3920953 h 4170270"/>
                    <a:gd name="connsiteX3" fmla="*/ 0 w 4152685"/>
                    <a:gd name="connsiteY3" fmla="*/ 3662739 h 4170270"/>
                    <a:gd name="connsiteX4" fmla="*/ 3639671 w 4152685"/>
                    <a:gd name="connsiteY4" fmla="*/ 0 h 4170270"/>
                    <a:gd name="connsiteX0" fmla="*/ 3639671 w 4162673"/>
                    <a:gd name="connsiteY0" fmla="*/ 0 h 4177506"/>
                    <a:gd name="connsiteX1" fmla="*/ 3847597 w 4162673"/>
                    <a:gd name="connsiteY1" fmla="*/ 187703 h 4177506"/>
                    <a:gd name="connsiteX2" fmla="*/ 268085 w 4162673"/>
                    <a:gd name="connsiteY2" fmla="*/ 3920953 h 4177506"/>
                    <a:gd name="connsiteX3" fmla="*/ 0 w 4162673"/>
                    <a:gd name="connsiteY3" fmla="*/ 3662739 h 4177506"/>
                    <a:gd name="connsiteX4" fmla="*/ 3639671 w 4162673"/>
                    <a:gd name="connsiteY4" fmla="*/ 0 h 4177506"/>
                    <a:gd name="connsiteX0" fmla="*/ 3639671 w 4161648"/>
                    <a:gd name="connsiteY0" fmla="*/ 0 h 4155949"/>
                    <a:gd name="connsiteX1" fmla="*/ 3847597 w 4161648"/>
                    <a:gd name="connsiteY1" fmla="*/ 187703 h 4155949"/>
                    <a:gd name="connsiteX2" fmla="*/ 268085 w 4161648"/>
                    <a:gd name="connsiteY2" fmla="*/ 3920953 h 4155949"/>
                    <a:gd name="connsiteX3" fmla="*/ 0 w 4161648"/>
                    <a:gd name="connsiteY3" fmla="*/ 3662739 h 4155949"/>
                    <a:gd name="connsiteX4" fmla="*/ 3639671 w 4161648"/>
                    <a:gd name="connsiteY4" fmla="*/ 0 h 4155949"/>
                    <a:gd name="connsiteX0" fmla="*/ 3639671 w 4161648"/>
                    <a:gd name="connsiteY0" fmla="*/ 0 h 4155949"/>
                    <a:gd name="connsiteX1" fmla="*/ 3847597 w 4161648"/>
                    <a:gd name="connsiteY1" fmla="*/ 187703 h 4155949"/>
                    <a:gd name="connsiteX2" fmla="*/ 268085 w 4161648"/>
                    <a:gd name="connsiteY2" fmla="*/ 3920953 h 4155949"/>
                    <a:gd name="connsiteX3" fmla="*/ 0 w 4161648"/>
                    <a:gd name="connsiteY3" fmla="*/ 3662739 h 4155949"/>
                    <a:gd name="connsiteX4" fmla="*/ 3639671 w 4161648"/>
                    <a:gd name="connsiteY4" fmla="*/ 0 h 4155949"/>
                    <a:gd name="connsiteX0" fmla="*/ 3639671 w 4192541"/>
                    <a:gd name="connsiteY0" fmla="*/ 0 h 4157140"/>
                    <a:gd name="connsiteX1" fmla="*/ 3880848 w 4192541"/>
                    <a:gd name="connsiteY1" fmla="*/ 209871 h 4157140"/>
                    <a:gd name="connsiteX2" fmla="*/ 268085 w 4192541"/>
                    <a:gd name="connsiteY2" fmla="*/ 3920953 h 4157140"/>
                    <a:gd name="connsiteX3" fmla="*/ 0 w 4192541"/>
                    <a:gd name="connsiteY3" fmla="*/ 3662739 h 4157140"/>
                    <a:gd name="connsiteX4" fmla="*/ 3639671 w 4192541"/>
                    <a:gd name="connsiteY4" fmla="*/ 0 h 4157140"/>
                    <a:gd name="connsiteX0" fmla="*/ 3639671 w 4156560"/>
                    <a:gd name="connsiteY0" fmla="*/ 0 h 4157923"/>
                    <a:gd name="connsiteX1" fmla="*/ 3880848 w 4156560"/>
                    <a:gd name="connsiteY1" fmla="*/ 209871 h 4157923"/>
                    <a:gd name="connsiteX2" fmla="*/ 268085 w 4156560"/>
                    <a:gd name="connsiteY2" fmla="*/ 3920953 h 4157923"/>
                    <a:gd name="connsiteX3" fmla="*/ 0 w 4156560"/>
                    <a:gd name="connsiteY3" fmla="*/ 3662739 h 4157923"/>
                    <a:gd name="connsiteX4" fmla="*/ 3639671 w 4156560"/>
                    <a:gd name="connsiteY4" fmla="*/ 0 h 4157923"/>
                    <a:gd name="connsiteX0" fmla="*/ 3639671 w 4156560"/>
                    <a:gd name="connsiteY0" fmla="*/ 0 h 4158442"/>
                    <a:gd name="connsiteX1" fmla="*/ 3880848 w 4156560"/>
                    <a:gd name="connsiteY1" fmla="*/ 219396 h 4158442"/>
                    <a:gd name="connsiteX2" fmla="*/ 268085 w 4156560"/>
                    <a:gd name="connsiteY2" fmla="*/ 3920953 h 4158442"/>
                    <a:gd name="connsiteX3" fmla="*/ 0 w 4156560"/>
                    <a:gd name="connsiteY3" fmla="*/ 3662739 h 4158442"/>
                    <a:gd name="connsiteX4" fmla="*/ 3639671 w 4156560"/>
                    <a:gd name="connsiteY4" fmla="*/ 0 h 4158442"/>
                    <a:gd name="connsiteX0" fmla="*/ 3646815 w 4156560"/>
                    <a:gd name="connsiteY0" fmla="*/ 0 h 4158442"/>
                    <a:gd name="connsiteX1" fmla="*/ 3880848 w 4156560"/>
                    <a:gd name="connsiteY1" fmla="*/ 219396 h 4158442"/>
                    <a:gd name="connsiteX2" fmla="*/ 268085 w 4156560"/>
                    <a:gd name="connsiteY2" fmla="*/ 3920953 h 4158442"/>
                    <a:gd name="connsiteX3" fmla="*/ 0 w 4156560"/>
                    <a:gd name="connsiteY3" fmla="*/ 3662739 h 4158442"/>
                    <a:gd name="connsiteX4" fmla="*/ 3646815 w 4156560"/>
                    <a:gd name="connsiteY4" fmla="*/ 0 h 4158442"/>
                    <a:gd name="connsiteX0" fmla="*/ 3646815 w 4156560"/>
                    <a:gd name="connsiteY0" fmla="*/ 0 h 4159093"/>
                    <a:gd name="connsiteX1" fmla="*/ 3880848 w 4156560"/>
                    <a:gd name="connsiteY1" fmla="*/ 231302 h 4159093"/>
                    <a:gd name="connsiteX2" fmla="*/ 268085 w 4156560"/>
                    <a:gd name="connsiteY2" fmla="*/ 3920953 h 4159093"/>
                    <a:gd name="connsiteX3" fmla="*/ 0 w 4156560"/>
                    <a:gd name="connsiteY3" fmla="*/ 3662739 h 4159093"/>
                    <a:gd name="connsiteX4" fmla="*/ 3646815 w 4156560"/>
                    <a:gd name="connsiteY4" fmla="*/ 0 h 4159093"/>
                    <a:gd name="connsiteX0" fmla="*/ 3646815 w 4152107"/>
                    <a:gd name="connsiteY0" fmla="*/ 0 h 4161068"/>
                    <a:gd name="connsiteX1" fmla="*/ 3876085 w 4152107"/>
                    <a:gd name="connsiteY1" fmla="*/ 267021 h 4161068"/>
                    <a:gd name="connsiteX2" fmla="*/ 268085 w 4152107"/>
                    <a:gd name="connsiteY2" fmla="*/ 3920953 h 4161068"/>
                    <a:gd name="connsiteX3" fmla="*/ 0 w 4152107"/>
                    <a:gd name="connsiteY3" fmla="*/ 3662739 h 4161068"/>
                    <a:gd name="connsiteX4" fmla="*/ 3646815 w 4152107"/>
                    <a:gd name="connsiteY4" fmla="*/ 0 h 4161068"/>
                    <a:gd name="connsiteX0" fmla="*/ 3646815 w 4007793"/>
                    <a:gd name="connsiteY0" fmla="*/ 0 h 4160143"/>
                    <a:gd name="connsiteX1" fmla="*/ 3721304 w 4007793"/>
                    <a:gd name="connsiteY1" fmla="*/ 250352 h 4160143"/>
                    <a:gd name="connsiteX2" fmla="*/ 268085 w 4007793"/>
                    <a:gd name="connsiteY2" fmla="*/ 3920953 h 4160143"/>
                    <a:gd name="connsiteX3" fmla="*/ 0 w 4007793"/>
                    <a:gd name="connsiteY3" fmla="*/ 3662739 h 4160143"/>
                    <a:gd name="connsiteX4" fmla="*/ 3646815 w 4007793"/>
                    <a:gd name="connsiteY4" fmla="*/ 0 h 4160143"/>
                    <a:gd name="connsiteX0" fmla="*/ 3646815 w 4072087"/>
                    <a:gd name="connsiteY0" fmla="*/ 0 h 4153353"/>
                    <a:gd name="connsiteX1" fmla="*/ 3790361 w 4072087"/>
                    <a:gd name="connsiteY1" fmla="*/ 124146 h 4153353"/>
                    <a:gd name="connsiteX2" fmla="*/ 268085 w 4072087"/>
                    <a:gd name="connsiteY2" fmla="*/ 3920953 h 4153353"/>
                    <a:gd name="connsiteX3" fmla="*/ 0 w 4072087"/>
                    <a:gd name="connsiteY3" fmla="*/ 3662739 h 4153353"/>
                    <a:gd name="connsiteX4" fmla="*/ 3646815 w 4072087"/>
                    <a:gd name="connsiteY4" fmla="*/ 0 h 4153353"/>
                    <a:gd name="connsiteX0" fmla="*/ 3646815 w 4136531"/>
                    <a:gd name="connsiteY0" fmla="*/ 0 h 4158182"/>
                    <a:gd name="connsiteX1" fmla="*/ 3859417 w 4136531"/>
                    <a:gd name="connsiteY1" fmla="*/ 214633 h 4158182"/>
                    <a:gd name="connsiteX2" fmla="*/ 268085 w 4136531"/>
                    <a:gd name="connsiteY2" fmla="*/ 3920953 h 4158182"/>
                    <a:gd name="connsiteX3" fmla="*/ 0 w 4136531"/>
                    <a:gd name="connsiteY3" fmla="*/ 3662739 h 4158182"/>
                    <a:gd name="connsiteX4" fmla="*/ 3646815 w 4136531"/>
                    <a:gd name="connsiteY4" fmla="*/ 0 h 4158182"/>
                    <a:gd name="connsiteX0" fmla="*/ 3646815 w 4136531"/>
                    <a:gd name="connsiteY0" fmla="*/ 0 h 4158182"/>
                    <a:gd name="connsiteX1" fmla="*/ 3859417 w 4136531"/>
                    <a:gd name="connsiteY1" fmla="*/ 214633 h 4158182"/>
                    <a:gd name="connsiteX2" fmla="*/ 268085 w 4136531"/>
                    <a:gd name="connsiteY2" fmla="*/ 3920953 h 4158182"/>
                    <a:gd name="connsiteX3" fmla="*/ 0 w 4136531"/>
                    <a:gd name="connsiteY3" fmla="*/ 3662739 h 4158182"/>
                    <a:gd name="connsiteX4" fmla="*/ 3646815 w 4136531"/>
                    <a:gd name="connsiteY4" fmla="*/ 0 h 4158182"/>
                    <a:gd name="connsiteX0" fmla="*/ 3646815 w 4186407"/>
                    <a:gd name="connsiteY0" fmla="*/ 0 h 4161974"/>
                    <a:gd name="connsiteX1" fmla="*/ 3912757 w 4186407"/>
                    <a:gd name="connsiteY1" fmla="*/ 283213 h 4161974"/>
                    <a:gd name="connsiteX2" fmla="*/ 268085 w 4186407"/>
                    <a:gd name="connsiteY2" fmla="*/ 3920953 h 4161974"/>
                    <a:gd name="connsiteX3" fmla="*/ 0 w 4186407"/>
                    <a:gd name="connsiteY3" fmla="*/ 3662739 h 4161974"/>
                    <a:gd name="connsiteX4" fmla="*/ 3646815 w 4186407"/>
                    <a:gd name="connsiteY4" fmla="*/ 0 h 4161974"/>
                    <a:gd name="connsiteX0" fmla="*/ 3646815 w 4199992"/>
                    <a:gd name="connsiteY0" fmla="*/ 0 h 4161162"/>
                    <a:gd name="connsiteX1" fmla="*/ 3927271 w 4199992"/>
                    <a:gd name="connsiteY1" fmla="*/ 268699 h 4161162"/>
                    <a:gd name="connsiteX2" fmla="*/ 268085 w 4199992"/>
                    <a:gd name="connsiteY2" fmla="*/ 3920953 h 4161162"/>
                    <a:gd name="connsiteX3" fmla="*/ 0 w 4199992"/>
                    <a:gd name="connsiteY3" fmla="*/ 3662739 h 4161162"/>
                    <a:gd name="connsiteX4" fmla="*/ 3646815 w 4199992"/>
                    <a:gd name="connsiteY4" fmla="*/ 0 h 4161162"/>
                    <a:gd name="connsiteX0" fmla="*/ 3646815 w 4209053"/>
                    <a:gd name="connsiteY0" fmla="*/ 0 h 4165558"/>
                    <a:gd name="connsiteX1" fmla="*/ 3936947 w 4209053"/>
                    <a:gd name="connsiteY1" fmla="*/ 346108 h 4165558"/>
                    <a:gd name="connsiteX2" fmla="*/ 268085 w 4209053"/>
                    <a:gd name="connsiteY2" fmla="*/ 3920953 h 4165558"/>
                    <a:gd name="connsiteX3" fmla="*/ 0 w 4209053"/>
                    <a:gd name="connsiteY3" fmla="*/ 3662739 h 4165558"/>
                    <a:gd name="connsiteX4" fmla="*/ 3646815 w 4209053"/>
                    <a:gd name="connsiteY4" fmla="*/ 0 h 4165558"/>
                    <a:gd name="connsiteX0" fmla="*/ 3646815 w 4190935"/>
                    <a:gd name="connsiteY0" fmla="*/ 0 h 4161432"/>
                    <a:gd name="connsiteX1" fmla="*/ 3917595 w 4190935"/>
                    <a:gd name="connsiteY1" fmla="*/ 273536 h 4161432"/>
                    <a:gd name="connsiteX2" fmla="*/ 268085 w 4190935"/>
                    <a:gd name="connsiteY2" fmla="*/ 3920953 h 4161432"/>
                    <a:gd name="connsiteX3" fmla="*/ 0 w 4190935"/>
                    <a:gd name="connsiteY3" fmla="*/ 3662739 h 4161432"/>
                    <a:gd name="connsiteX4" fmla="*/ 3646815 w 4190935"/>
                    <a:gd name="connsiteY4" fmla="*/ 0 h 4161432"/>
                    <a:gd name="connsiteX0" fmla="*/ 3646815 w 4195463"/>
                    <a:gd name="connsiteY0" fmla="*/ 0 h 4160892"/>
                    <a:gd name="connsiteX1" fmla="*/ 3922433 w 4195463"/>
                    <a:gd name="connsiteY1" fmla="*/ 263859 h 4160892"/>
                    <a:gd name="connsiteX2" fmla="*/ 268085 w 4195463"/>
                    <a:gd name="connsiteY2" fmla="*/ 3920953 h 4160892"/>
                    <a:gd name="connsiteX3" fmla="*/ 0 w 4195463"/>
                    <a:gd name="connsiteY3" fmla="*/ 3662739 h 4160892"/>
                    <a:gd name="connsiteX4" fmla="*/ 3646815 w 4195463"/>
                    <a:gd name="connsiteY4" fmla="*/ 0 h 4160892"/>
                    <a:gd name="connsiteX0" fmla="*/ 3646815 w 4168062"/>
                    <a:gd name="connsiteY0" fmla="*/ 0 h 4159295"/>
                    <a:gd name="connsiteX1" fmla="*/ 3922433 w 4168062"/>
                    <a:gd name="connsiteY1" fmla="*/ 263859 h 4159295"/>
                    <a:gd name="connsiteX2" fmla="*/ 268085 w 4168062"/>
                    <a:gd name="connsiteY2" fmla="*/ 3920953 h 4159295"/>
                    <a:gd name="connsiteX3" fmla="*/ 0 w 4168062"/>
                    <a:gd name="connsiteY3" fmla="*/ 3662739 h 4159295"/>
                    <a:gd name="connsiteX4" fmla="*/ 3646815 w 4168062"/>
                    <a:gd name="connsiteY4" fmla="*/ 0 h 4159295"/>
                    <a:gd name="connsiteX0" fmla="*/ 3646815 w 4175104"/>
                    <a:gd name="connsiteY0" fmla="*/ 0 h 4133337"/>
                    <a:gd name="connsiteX1" fmla="*/ 3922433 w 4175104"/>
                    <a:gd name="connsiteY1" fmla="*/ 263859 h 4133337"/>
                    <a:gd name="connsiteX2" fmla="*/ 268085 w 4175104"/>
                    <a:gd name="connsiteY2" fmla="*/ 3920953 h 4133337"/>
                    <a:gd name="connsiteX3" fmla="*/ 0 w 4175104"/>
                    <a:gd name="connsiteY3" fmla="*/ 3662739 h 4133337"/>
                    <a:gd name="connsiteX4" fmla="*/ 3646815 w 4175104"/>
                    <a:gd name="connsiteY4" fmla="*/ 0 h 4133337"/>
                    <a:gd name="connsiteX0" fmla="*/ 3646815 w 4168062"/>
                    <a:gd name="connsiteY0" fmla="*/ 0 h 4171331"/>
                    <a:gd name="connsiteX1" fmla="*/ 3922433 w 4168062"/>
                    <a:gd name="connsiteY1" fmla="*/ 263859 h 4171331"/>
                    <a:gd name="connsiteX2" fmla="*/ 268085 w 4168062"/>
                    <a:gd name="connsiteY2" fmla="*/ 3920953 h 4171331"/>
                    <a:gd name="connsiteX3" fmla="*/ 0 w 4168062"/>
                    <a:gd name="connsiteY3" fmla="*/ 3662739 h 4171331"/>
                    <a:gd name="connsiteX4" fmla="*/ 3646815 w 4168062"/>
                    <a:gd name="connsiteY4" fmla="*/ 0 h 4171331"/>
                    <a:gd name="connsiteX0" fmla="*/ 3646815 w 4172865"/>
                    <a:gd name="connsiteY0" fmla="*/ 0 h 4140343"/>
                    <a:gd name="connsiteX1" fmla="*/ 3922433 w 4172865"/>
                    <a:gd name="connsiteY1" fmla="*/ 263859 h 4140343"/>
                    <a:gd name="connsiteX2" fmla="*/ 268085 w 4172865"/>
                    <a:gd name="connsiteY2" fmla="*/ 3920953 h 4140343"/>
                    <a:gd name="connsiteX3" fmla="*/ 0 w 4172865"/>
                    <a:gd name="connsiteY3" fmla="*/ 3662739 h 4140343"/>
                    <a:gd name="connsiteX4" fmla="*/ 3646815 w 4172865"/>
                    <a:gd name="connsiteY4" fmla="*/ 0 h 4140343"/>
                    <a:gd name="connsiteX0" fmla="*/ 3646815 w 4178638"/>
                    <a:gd name="connsiteY0" fmla="*/ 0 h 4190948"/>
                    <a:gd name="connsiteX1" fmla="*/ 3922433 w 4178638"/>
                    <a:gd name="connsiteY1" fmla="*/ 263859 h 4190948"/>
                    <a:gd name="connsiteX2" fmla="*/ 359525 w 4178638"/>
                    <a:gd name="connsiteY2" fmla="*/ 3974293 h 4190948"/>
                    <a:gd name="connsiteX3" fmla="*/ 0 w 4178638"/>
                    <a:gd name="connsiteY3" fmla="*/ 3662739 h 4190948"/>
                    <a:gd name="connsiteX4" fmla="*/ 3646815 w 4178638"/>
                    <a:gd name="connsiteY4" fmla="*/ 0 h 4190948"/>
                    <a:gd name="connsiteX0" fmla="*/ 3646815 w 4180974"/>
                    <a:gd name="connsiteY0" fmla="*/ 0 h 4143629"/>
                    <a:gd name="connsiteX1" fmla="*/ 3922433 w 4180974"/>
                    <a:gd name="connsiteY1" fmla="*/ 263859 h 4143629"/>
                    <a:gd name="connsiteX2" fmla="*/ 359525 w 4180974"/>
                    <a:gd name="connsiteY2" fmla="*/ 3974293 h 4143629"/>
                    <a:gd name="connsiteX3" fmla="*/ 0 w 4180974"/>
                    <a:gd name="connsiteY3" fmla="*/ 3662739 h 4143629"/>
                    <a:gd name="connsiteX4" fmla="*/ 3646815 w 4180974"/>
                    <a:gd name="connsiteY4" fmla="*/ 0 h 4143629"/>
                    <a:gd name="connsiteX0" fmla="*/ 3646815 w 4179978"/>
                    <a:gd name="connsiteY0" fmla="*/ 0 h 4158225"/>
                    <a:gd name="connsiteX1" fmla="*/ 3922433 w 4179978"/>
                    <a:gd name="connsiteY1" fmla="*/ 263859 h 4158225"/>
                    <a:gd name="connsiteX2" fmla="*/ 344285 w 4179978"/>
                    <a:gd name="connsiteY2" fmla="*/ 3989533 h 4158225"/>
                    <a:gd name="connsiteX3" fmla="*/ 0 w 4179978"/>
                    <a:gd name="connsiteY3" fmla="*/ 3662739 h 4158225"/>
                    <a:gd name="connsiteX4" fmla="*/ 3646815 w 4179978"/>
                    <a:gd name="connsiteY4" fmla="*/ 0 h 4158225"/>
                    <a:gd name="connsiteX0" fmla="*/ 3646815 w 4179978"/>
                    <a:gd name="connsiteY0" fmla="*/ 0 h 4158225"/>
                    <a:gd name="connsiteX1" fmla="*/ 3922433 w 4179978"/>
                    <a:gd name="connsiteY1" fmla="*/ 263859 h 4158225"/>
                    <a:gd name="connsiteX2" fmla="*/ 344285 w 4179978"/>
                    <a:gd name="connsiteY2" fmla="*/ 3989533 h 4158225"/>
                    <a:gd name="connsiteX3" fmla="*/ 0 w 4179978"/>
                    <a:gd name="connsiteY3" fmla="*/ 3662739 h 4158225"/>
                    <a:gd name="connsiteX4" fmla="*/ 3646815 w 4179978"/>
                    <a:gd name="connsiteY4" fmla="*/ 0 h 4158225"/>
                    <a:gd name="connsiteX0" fmla="*/ 3646815 w 4183289"/>
                    <a:gd name="connsiteY0" fmla="*/ 0 h 4136908"/>
                    <a:gd name="connsiteX1" fmla="*/ 3922433 w 4183289"/>
                    <a:gd name="connsiteY1" fmla="*/ 263859 h 4136908"/>
                    <a:gd name="connsiteX2" fmla="*/ 344285 w 4183289"/>
                    <a:gd name="connsiteY2" fmla="*/ 3989533 h 4136908"/>
                    <a:gd name="connsiteX3" fmla="*/ 0 w 4183289"/>
                    <a:gd name="connsiteY3" fmla="*/ 3662739 h 4136908"/>
                    <a:gd name="connsiteX4" fmla="*/ 3646815 w 4183289"/>
                    <a:gd name="connsiteY4" fmla="*/ 0 h 4136908"/>
                    <a:gd name="connsiteX0" fmla="*/ 3646815 w 4193849"/>
                    <a:gd name="connsiteY0" fmla="*/ 0 h 4210260"/>
                    <a:gd name="connsiteX1" fmla="*/ 3922433 w 4193849"/>
                    <a:gd name="connsiteY1" fmla="*/ 263859 h 4210260"/>
                    <a:gd name="connsiteX2" fmla="*/ 496685 w 4193849"/>
                    <a:gd name="connsiteY2" fmla="*/ 4065733 h 4210260"/>
                    <a:gd name="connsiteX3" fmla="*/ 0 w 4193849"/>
                    <a:gd name="connsiteY3" fmla="*/ 3662739 h 4210260"/>
                    <a:gd name="connsiteX4" fmla="*/ 3646815 w 4193849"/>
                    <a:gd name="connsiteY4" fmla="*/ 0 h 4210260"/>
                    <a:gd name="connsiteX0" fmla="*/ 3646815 w 4187417"/>
                    <a:gd name="connsiteY0" fmla="*/ 0 h 4188243"/>
                    <a:gd name="connsiteX1" fmla="*/ 3922433 w 4187417"/>
                    <a:gd name="connsiteY1" fmla="*/ 263859 h 4188243"/>
                    <a:gd name="connsiteX2" fmla="*/ 405245 w 4187417"/>
                    <a:gd name="connsiteY2" fmla="*/ 4042873 h 4188243"/>
                    <a:gd name="connsiteX3" fmla="*/ 0 w 4187417"/>
                    <a:gd name="connsiteY3" fmla="*/ 3662739 h 4188243"/>
                    <a:gd name="connsiteX4" fmla="*/ 3646815 w 4187417"/>
                    <a:gd name="connsiteY4" fmla="*/ 0 h 4188243"/>
                    <a:gd name="connsiteX0" fmla="*/ 3646815 w 4188469"/>
                    <a:gd name="connsiteY0" fmla="*/ 0 h 4173571"/>
                    <a:gd name="connsiteX1" fmla="*/ 3922433 w 4188469"/>
                    <a:gd name="connsiteY1" fmla="*/ 263859 h 4173571"/>
                    <a:gd name="connsiteX2" fmla="*/ 420485 w 4188469"/>
                    <a:gd name="connsiteY2" fmla="*/ 4027633 h 4173571"/>
                    <a:gd name="connsiteX3" fmla="*/ 0 w 4188469"/>
                    <a:gd name="connsiteY3" fmla="*/ 3662739 h 4173571"/>
                    <a:gd name="connsiteX4" fmla="*/ 3646815 w 4188469"/>
                    <a:gd name="connsiteY4" fmla="*/ 0 h 4173571"/>
                    <a:gd name="connsiteX0" fmla="*/ 3646815 w 4178401"/>
                    <a:gd name="connsiteY0" fmla="*/ 0 h 4177738"/>
                    <a:gd name="connsiteX1" fmla="*/ 3922433 w 4178401"/>
                    <a:gd name="connsiteY1" fmla="*/ 263859 h 4177738"/>
                    <a:gd name="connsiteX2" fmla="*/ 420485 w 4178401"/>
                    <a:gd name="connsiteY2" fmla="*/ 4027633 h 4177738"/>
                    <a:gd name="connsiteX3" fmla="*/ 0 w 4178401"/>
                    <a:gd name="connsiteY3" fmla="*/ 3662739 h 4177738"/>
                    <a:gd name="connsiteX4" fmla="*/ 3646815 w 4178401"/>
                    <a:gd name="connsiteY4" fmla="*/ 0 h 4177738"/>
                    <a:gd name="connsiteX0" fmla="*/ 3646815 w 4173103"/>
                    <a:gd name="connsiteY0" fmla="*/ 0 h 4126462"/>
                    <a:gd name="connsiteX1" fmla="*/ 3922433 w 4173103"/>
                    <a:gd name="connsiteY1" fmla="*/ 263859 h 4126462"/>
                    <a:gd name="connsiteX2" fmla="*/ 336665 w 4173103"/>
                    <a:gd name="connsiteY2" fmla="*/ 3974293 h 4126462"/>
                    <a:gd name="connsiteX3" fmla="*/ 0 w 4173103"/>
                    <a:gd name="connsiteY3" fmla="*/ 3662739 h 4126462"/>
                    <a:gd name="connsiteX4" fmla="*/ 3646815 w 4173103"/>
                    <a:gd name="connsiteY4" fmla="*/ 0 h 4126462"/>
                    <a:gd name="connsiteX0" fmla="*/ 3646815 w 4171695"/>
                    <a:gd name="connsiteY0" fmla="*/ 0 h 4119141"/>
                    <a:gd name="connsiteX1" fmla="*/ 3922433 w 4171695"/>
                    <a:gd name="connsiteY1" fmla="*/ 263859 h 4119141"/>
                    <a:gd name="connsiteX2" fmla="*/ 313805 w 4171695"/>
                    <a:gd name="connsiteY2" fmla="*/ 3966673 h 4119141"/>
                    <a:gd name="connsiteX3" fmla="*/ 0 w 4171695"/>
                    <a:gd name="connsiteY3" fmla="*/ 3662739 h 4119141"/>
                    <a:gd name="connsiteX4" fmla="*/ 3646815 w 4171695"/>
                    <a:gd name="connsiteY4" fmla="*/ 0 h 4119141"/>
                    <a:gd name="connsiteX0" fmla="*/ 3646815 w 4172136"/>
                    <a:gd name="connsiteY0" fmla="*/ 0 h 4160770"/>
                    <a:gd name="connsiteX1" fmla="*/ 3922433 w 4172136"/>
                    <a:gd name="connsiteY1" fmla="*/ 263859 h 4160770"/>
                    <a:gd name="connsiteX2" fmla="*/ 313805 w 4172136"/>
                    <a:gd name="connsiteY2" fmla="*/ 3966673 h 4160770"/>
                    <a:gd name="connsiteX3" fmla="*/ 0 w 4172136"/>
                    <a:gd name="connsiteY3" fmla="*/ 3662739 h 4160770"/>
                    <a:gd name="connsiteX4" fmla="*/ 3646815 w 4172136"/>
                    <a:gd name="connsiteY4" fmla="*/ 0 h 4160770"/>
                    <a:gd name="connsiteX0" fmla="*/ 3646815 w 4169508"/>
                    <a:gd name="connsiteY0" fmla="*/ 0 h 4181390"/>
                    <a:gd name="connsiteX1" fmla="*/ 3922433 w 4169508"/>
                    <a:gd name="connsiteY1" fmla="*/ 263859 h 4181390"/>
                    <a:gd name="connsiteX2" fmla="*/ 313805 w 4169508"/>
                    <a:gd name="connsiteY2" fmla="*/ 3966673 h 4181390"/>
                    <a:gd name="connsiteX3" fmla="*/ 0 w 4169508"/>
                    <a:gd name="connsiteY3" fmla="*/ 3662739 h 4181390"/>
                    <a:gd name="connsiteX4" fmla="*/ 3646815 w 4169508"/>
                    <a:gd name="connsiteY4" fmla="*/ 0 h 4181390"/>
                    <a:gd name="connsiteX0" fmla="*/ 3654435 w 4177128"/>
                    <a:gd name="connsiteY0" fmla="*/ 0 h 4181390"/>
                    <a:gd name="connsiteX1" fmla="*/ 3930053 w 4177128"/>
                    <a:gd name="connsiteY1" fmla="*/ 263859 h 4181390"/>
                    <a:gd name="connsiteX2" fmla="*/ 321425 w 4177128"/>
                    <a:gd name="connsiteY2" fmla="*/ 3966673 h 4181390"/>
                    <a:gd name="connsiteX3" fmla="*/ 0 w 4177128"/>
                    <a:gd name="connsiteY3" fmla="*/ 3670359 h 4181390"/>
                    <a:gd name="connsiteX4" fmla="*/ 3654435 w 4177128"/>
                    <a:gd name="connsiteY4" fmla="*/ 0 h 4181390"/>
                    <a:gd name="connsiteX0" fmla="*/ 3639195 w 4161888"/>
                    <a:gd name="connsiteY0" fmla="*/ 0 h 4181390"/>
                    <a:gd name="connsiteX1" fmla="*/ 3914813 w 4161888"/>
                    <a:gd name="connsiteY1" fmla="*/ 263859 h 4181390"/>
                    <a:gd name="connsiteX2" fmla="*/ 306185 w 4161888"/>
                    <a:gd name="connsiteY2" fmla="*/ 3966673 h 4181390"/>
                    <a:gd name="connsiteX3" fmla="*/ 0 w 4161888"/>
                    <a:gd name="connsiteY3" fmla="*/ 3670359 h 4181390"/>
                    <a:gd name="connsiteX4" fmla="*/ 3639195 w 4161888"/>
                    <a:gd name="connsiteY4" fmla="*/ 0 h 4181390"/>
                    <a:gd name="connsiteX0" fmla="*/ 3639195 w 4161888"/>
                    <a:gd name="connsiteY0" fmla="*/ 0 h 4188381"/>
                    <a:gd name="connsiteX1" fmla="*/ 3914813 w 4161888"/>
                    <a:gd name="connsiteY1" fmla="*/ 263859 h 4188381"/>
                    <a:gd name="connsiteX2" fmla="*/ 306185 w 4161888"/>
                    <a:gd name="connsiteY2" fmla="*/ 3966673 h 4188381"/>
                    <a:gd name="connsiteX3" fmla="*/ 0 w 4161888"/>
                    <a:gd name="connsiteY3" fmla="*/ 3670359 h 4188381"/>
                    <a:gd name="connsiteX4" fmla="*/ 3639195 w 4161888"/>
                    <a:gd name="connsiteY4" fmla="*/ 0 h 4188381"/>
                    <a:gd name="connsiteX0" fmla="*/ 3639195 w 4161888"/>
                    <a:gd name="connsiteY0" fmla="*/ 0 h 4188381"/>
                    <a:gd name="connsiteX1" fmla="*/ 3914813 w 4161888"/>
                    <a:gd name="connsiteY1" fmla="*/ 263859 h 4188381"/>
                    <a:gd name="connsiteX2" fmla="*/ 306185 w 4161888"/>
                    <a:gd name="connsiteY2" fmla="*/ 3966673 h 4188381"/>
                    <a:gd name="connsiteX3" fmla="*/ 0 w 4161888"/>
                    <a:gd name="connsiteY3" fmla="*/ 3670359 h 4188381"/>
                    <a:gd name="connsiteX4" fmla="*/ 3639195 w 4161888"/>
                    <a:gd name="connsiteY4" fmla="*/ 0 h 4188381"/>
                    <a:gd name="connsiteX0" fmla="*/ 3639195 w 4161888"/>
                    <a:gd name="connsiteY0" fmla="*/ 0 h 4188381"/>
                    <a:gd name="connsiteX1" fmla="*/ 3914813 w 4161888"/>
                    <a:gd name="connsiteY1" fmla="*/ 263859 h 4188381"/>
                    <a:gd name="connsiteX2" fmla="*/ 306185 w 4161888"/>
                    <a:gd name="connsiteY2" fmla="*/ 3966673 h 4188381"/>
                    <a:gd name="connsiteX3" fmla="*/ 0 w 4161888"/>
                    <a:gd name="connsiteY3" fmla="*/ 3670359 h 4188381"/>
                    <a:gd name="connsiteX4" fmla="*/ 3639195 w 4161888"/>
                    <a:gd name="connsiteY4" fmla="*/ 0 h 4188381"/>
                    <a:gd name="connsiteX0" fmla="*/ 3639195 w 4161888"/>
                    <a:gd name="connsiteY0" fmla="*/ 0 h 4188381"/>
                    <a:gd name="connsiteX1" fmla="*/ 3914813 w 4161888"/>
                    <a:gd name="connsiteY1" fmla="*/ 263859 h 4188381"/>
                    <a:gd name="connsiteX2" fmla="*/ 306185 w 4161888"/>
                    <a:gd name="connsiteY2" fmla="*/ 3966673 h 4188381"/>
                    <a:gd name="connsiteX3" fmla="*/ 0 w 4161888"/>
                    <a:gd name="connsiteY3" fmla="*/ 3670359 h 4188381"/>
                    <a:gd name="connsiteX4" fmla="*/ 3639195 w 4161888"/>
                    <a:gd name="connsiteY4" fmla="*/ 0 h 4188381"/>
                    <a:gd name="connsiteX0" fmla="*/ 3639195 w 4161888"/>
                    <a:gd name="connsiteY0" fmla="*/ 0 h 4188381"/>
                    <a:gd name="connsiteX1" fmla="*/ 3914813 w 4161888"/>
                    <a:gd name="connsiteY1" fmla="*/ 263859 h 4188381"/>
                    <a:gd name="connsiteX2" fmla="*/ 306185 w 4161888"/>
                    <a:gd name="connsiteY2" fmla="*/ 3966673 h 4188381"/>
                    <a:gd name="connsiteX3" fmla="*/ 0 w 4161888"/>
                    <a:gd name="connsiteY3" fmla="*/ 3670359 h 4188381"/>
                    <a:gd name="connsiteX4" fmla="*/ 3639195 w 4161888"/>
                    <a:gd name="connsiteY4" fmla="*/ 0 h 4188381"/>
                    <a:gd name="connsiteX0" fmla="*/ 3639195 w 4160592"/>
                    <a:gd name="connsiteY0" fmla="*/ 0 h 4167583"/>
                    <a:gd name="connsiteX1" fmla="*/ 3914813 w 4160592"/>
                    <a:gd name="connsiteY1" fmla="*/ 263859 h 4167583"/>
                    <a:gd name="connsiteX2" fmla="*/ 306185 w 4160592"/>
                    <a:gd name="connsiteY2" fmla="*/ 3966673 h 4167583"/>
                    <a:gd name="connsiteX3" fmla="*/ 0 w 4160592"/>
                    <a:gd name="connsiteY3" fmla="*/ 3670359 h 4167583"/>
                    <a:gd name="connsiteX4" fmla="*/ 3639195 w 4160592"/>
                    <a:gd name="connsiteY4" fmla="*/ 0 h 4167583"/>
                    <a:gd name="connsiteX0" fmla="*/ 3639195 w 4164959"/>
                    <a:gd name="connsiteY0" fmla="*/ 0 h 4164737"/>
                    <a:gd name="connsiteX1" fmla="*/ 3914813 w 4164959"/>
                    <a:gd name="connsiteY1" fmla="*/ 263859 h 4164737"/>
                    <a:gd name="connsiteX2" fmla="*/ 306185 w 4164959"/>
                    <a:gd name="connsiteY2" fmla="*/ 3966673 h 4164737"/>
                    <a:gd name="connsiteX3" fmla="*/ 0 w 4164959"/>
                    <a:gd name="connsiteY3" fmla="*/ 3670359 h 4164737"/>
                    <a:gd name="connsiteX4" fmla="*/ 3639195 w 4164959"/>
                    <a:gd name="connsiteY4" fmla="*/ 0 h 4164737"/>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5660"/>
                    <a:gd name="connsiteY0" fmla="*/ 0 h 4165604"/>
                    <a:gd name="connsiteX1" fmla="*/ 3914813 w 4155660"/>
                    <a:gd name="connsiteY1" fmla="*/ 263859 h 4165604"/>
                    <a:gd name="connsiteX2" fmla="*/ 306185 w 4155660"/>
                    <a:gd name="connsiteY2" fmla="*/ 3966673 h 4165604"/>
                    <a:gd name="connsiteX3" fmla="*/ 0 w 4155660"/>
                    <a:gd name="connsiteY3" fmla="*/ 3670359 h 4165604"/>
                    <a:gd name="connsiteX4" fmla="*/ 3639195 w 4155660"/>
                    <a:gd name="connsiteY4" fmla="*/ 0 h 4165604"/>
                    <a:gd name="connsiteX0" fmla="*/ 3639195 w 4154359"/>
                    <a:gd name="connsiteY0" fmla="*/ 0 h 4172517"/>
                    <a:gd name="connsiteX1" fmla="*/ 3914813 w 4154359"/>
                    <a:gd name="connsiteY1" fmla="*/ 263859 h 4172517"/>
                    <a:gd name="connsiteX2" fmla="*/ 306185 w 4154359"/>
                    <a:gd name="connsiteY2" fmla="*/ 3966673 h 4172517"/>
                    <a:gd name="connsiteX3" fmla="*/ 0 w 4154359"/>
                    <a:gd name="connsiteY3" fmla="*/ 3670359 h 4172517"/>
                    <a:gd name="connsiteX4" fmla="*/ 3639195 w 4154359"/>
                    <a:gd name="connsiteY4" fmla="*/ 0 h 4172517"/>
                    <a:gd name="connsiteX0" fmla="*/ 3639195 w 4159945"/>
                    <a:gd name="connsiteY0" fmla="*/ 0 h 4173599"/>
                    <a:gd name="connsiteX1" fmla="*/ 3914813 w 4159945"/>
                    <a:gd name="connsiteY1" fmla="*/ 263859 h 4173599"/>
                    <a:gd name="connsiteX2" fmla="*/ 306185 w 4159945"/>
                    <a:gd name="connsiteY2" fmla="*/ 3966673 h 4173599"/>
                    <a:gd name="connsiteX3" fmla="*/ 0 w 4159945"/>
                    <a:gd name="connsiteY3" fmla="*/ 3670359 h 4173599"/>
                    <a:gd name="connsiteX4" fmla="*/ 3639195 w 4159945"/>
                    <a:gd name="connsiteY4" fmla="*/ 0 h 4173599"/>
                    <a:gd name="connsiteX0" fmla="*/ 3639195 w 4156218"/>
                    <a:gd name="connsiteY0" fmla="*/ 0 h 4173599"/>
                    <a:gd name="connsiteX1" fmla="*/ 3914813 w 4156218"/>
                    <a:gd name="connsiteY1" fmla="*/ 263859 h 4173599"/>
                    <a:gd name="connsiteX2" fmla="*/ 306185 w 4156218"/>
                    <a:gd name="connsiteY2" fmla="*/ 3966673 h 4173599"/>
                    <a:gd name="connsiteX3" fmla="*/ 0 w 4156218"/>
                    <a:gd name="connsiteY3" fmla="*/ 3670359 h 4173599"/>
                    <a:gd name="connsiteX4" fmla="*/ 3639195 w 4156218"/>
                    <a:gd name="connsiteY4" fmla="*/ 0 h 4173599"/>
                    <a:gd name="connsiteX0" fmla="*/ 3639195 w 4148803"/>
                    <a:gd name="connsiteY0" fmla="*/ 0 h 4172786"/>
                    <a:gd name="connsiteX1" fmla="*/ 3914813 w 4148803"/>
                    <a:gd name="connsiteY1" fmla="*/ 263859 h 4172786"/>
                    <a:gd name="connsiteX2" fmla="*/ 306185 w 4148803"/>
                    <a:gd name="connsiteY2" fmla="*/ 3966673 h 4172786"/>
                    <a:gd name="connsiteX3" fmla="*/ 0 w 4148803"/>
                    <a:gd name="connsiteY3" fmla="*/ 3670359 h 4172786"/>
                    <a:gd name="connsiteX4" fmla="*/ 3639195 w 4148803"/>
                    <a:gd name="connsiteY4" fmla="*/ 0 h 4172786"/>
                    <a:gd name="connsiteX0" fmla="*/ 3639195 w 4156218"/>
                    <a:gd name="connsiteY0" fmla="*/ 0 h 4174417"/>
                    <a:gd name="connsiteX1" fmla="*/ 3914813 w 4156218"/>
                    <a:gd name="connsiteY1" fmla="*/ 263859 h 4174417"/>
                    <a:gd name="connsiteX2" fmla="*/ 306185 w 4156218"/>
                    <a:gd name="connsiteY2" fmla="*/ 3966673 h 4174417"/>
                    <a:gd name="connsiteX3" fmla="*/ 0 w 4156218"/>
                    <a:gd name="connsiteY3" fmla="*/ 3670359 h 4174417"/>
                    <a:gd name="connsiteX4" fmla="*/ 3639195 w 4156218"/>
                    <a:gd name="connsiteY4" fmla="*/ 0 h 4174417"/>
                    <a:gd name="connsiteX0" fmla="*/ 3639195 w 4154359"/>
                    <a:gd name="connsiteY0" fmla="*/ 0 h 4174417"/>
                    <a:gd name="connsiteX1" fmla="*/ 3914813 w 4154359"/>
                    <a:gd name="connsiteY1" fmla="*/ 263859 h 4174417"/>
                    <a:gd name="connsiteX2" fmla="*/ 306185 w 4154359"/>
                    <a:gd name="connsiteY2" fmla="*/ 3966673 h 4174417"/>
                    <a:gd name="connsiteX3" fmla="*/ 0 w 4154359"/>
                    <a:gd name="connsiteY3" fmla="*/ 3670359 h 4174417"/>
                    <a:gd name="connsiteX4" fmla="*/ 3639195 w 4154359"/>
                    <a:gd name="connsiteY4" fmla="*/ 0 h 4174417"/>
                    <a:gd name="connsiteX0" fmla="*/ 3639195 w 4154359"/>
                    <a:gd name="connsiteY0" fmla="*/ 0 h 4174417"/>
                    <a:gd name="connsiteX1" fmla="*/ 3914813 w 4154359"/>
                    <a:gd name="connsiteY1" fmla="*/ 263859 h 4174417"/>
                    <a:gd name="connsiteX2" fmla="*/ 306185 w 4154359"/>
                    <a:gd name="connsiteY2" fmla="*/ 3966673 h 4174417"/>
                    <a:gd name="connsiteX3" fmla="*/ 0 w 4154359"/>
                    <a:gd name="connsiteY3" fmla="*/ 3670359 h 4174417"/>
                    <a:gd name="connsiteX4" fmla="*/ 3639195 w 4154359"/>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47215"/>
                    <a:gd name="connsiteY0" fmla="*/ 0 h 4174417"/>
                    <a:gd name="connsiteX1" fmla="*/ 3907669 w 4147215"/>
                    <a:gd name="connsiteY1" fmla="*/ 263859 h 4174417"/>
                    <a:gd name="connsiteX2" fmla="*/ 299041 w 4147215"/>
                    <a:gd name="connsiteY2" fmla="*/ 3966673 h 4174417"/>
                    <a:gd name="connsiteX3" fmla="*/ 0 w 4147215"/>
                    <a:gd name="connsiteY3" fmla="*/ 3670359 h 4174417"/>
                    <a:gd name="connsiteX4" fmla="*/ 3632051 w 4147215"/>
                    <a:gd name="connsiteY4" fmla="*/ 0 h 4174417"/>
                    <a:gd name="connsiteX0" fmla="*/ 3632051 w 4136020"/>
                    <a:gd name="connsiteY0" fmla="*/ 0 h 4174298"/>
                    <a:gd name="connsiteX1" fmla="*/ 3895763 w 4136020"/>
                    <a:gd name="connsiteY1" fmla="*/ 261478 h 4174298"/>
                    <a:gd name="connsiteX2" fmla="*/ 299041 w 4136020"/>
                    <a:gd name="connsiteY2" fmla="*/ 3966673 h 4174298"/>
                    <a:gd name="connsiteX3" fmla="*/ 0 w 4136020"/>
                    <a:gd name="connsiteY3" fmla="*/ 3670359 h 4174298"/>
                    <a:gd name="connsiteX4" fmla="*/ 3632051 w 4136020"/>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70359 h 4174298"/>
                    <a:gd name="connsiteX4" fmla="*/ 3632051 w 4145927"/>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70359 h 4174298"/>
                    <a:gd name="connsiteX4" fmla="*/ 3632051 w 4145927"/>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70359 h 4174298"/>
                    <a:gd name="connsiteX4" fmla="*/ 3632051 w 4145927"/>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67978 h 4174298"/>
                    <a:gd name="connsiteX4" fmla="*/ 3632051 w 4145927"/>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67978 h 4174298"/>
                    <a:gd name="connsiteX4" fmla="*/ 3632051 w 4145927"/>
                    <a:gd name="connsiteY4" fmla="*/ 0 h 4174298"/>
                    <a:gd name="connsiteX0" fmla="*/ 3632051 w 4145927"/>
                    <a:gd name="connsiteY0" fmla="*/ 0 h 4174298"/>
                    <a:gd name="connsiteX1" fmla="*/ 3895763 w 4145927"/>
                    <a:gd name="connsiteY1" fmla="*/ 261478 h 4174298"/>
                    <a:gd name="connsiteX2" fmla="*/ 299041 w 4145927"/>
                    <a:gd name="connsiteY2" fmla="*/ 3966673 h 4174298"/>
                    <a:gd name="connsiteX3" fmla="*/ 0 w 4145927"/>
                    <a:gd name="connsiteY3" fmla="*/ 3667978 h 4174298"/>
                    <a:gd name="connsiteX4" fmla="*/ 3632051 w 4145927"/>
                    <a:gd name="connsiteY4" fmla="*/ 0 h 4174298"/>
                    <a:gd name="connsiteX0" fmla="*/ 3622526 w 4136402"/>
                    <a:gd name="connsiteY0" fmla="*/ 0 h 4174298"/>
                    <a:gd name="connsiteX1" fmla="*/ 3886238 w 4136402"/>
                    <a:gd name="connsiteY1" fmla="*/ 261478 h 4174298"/>
                    <a:gd name="connsiteX2" fmla="*/ 289516 w 4136402"/>
                    <a:gd name="connsiteY2" fmla="*/ 3966673 h 4174298"/>
                    <a:gd name="connsiteX3" fmla="*/ 0 w 4136402"/>
                    <a:gd name="connsiteY3" fmla="*/ 3677503 h 4174298"/>
                    <a:gd name="connsiteX4" fmla="*/ 3622526 w 4136402"/>
                    <a:gd name="connsiteY4" fmla="*/ 0 h 4174298"/>
                    <a:gd name="connsiteX0" fmla="*/ 3622526 w 4136402"/>
                    <a:gd name="connsiteY0" fmla="*/ 0 h 4174298"/>
                    <a:gd name="connsiteX1" fmla="*/ 3886238 w 4136402"/>
                    <a:gd name="connsiteY1" fmla="*/ 261478 h 4174298"/>
                    <a:gd name="connsiteX2" fmla="*/ 289516 w 4136402"/>
                    <a:gd name="connsiteY2" fmla="*/ 3966673 h 4174298"/>
                    <a:gd name="connsiteX3" fmla="*/ 0 w 4136402"/>
                    <a:gd name="connsiteY3" fmla="*/ 3672741 h 4174298"/>
                    <a:gd name="connsiteX4" fmla="*/ 3622526 w 4136402"/>
                    <a:gd name="connsiteY4" fmla="*/ 0 h 4174298"/>
                    <a:gd name="connsiteX0" fmla="*/ 3622526 w 4136402"/>
                    <a:gd name="connsiteY0" fmla="*/ 0 h 4174298"/>
                    <a:gd name="connsiteX1" fmla="*/ 3886238 w 4136402"/>
                    <a:gd name="connsiteY1" fmla="*/ 261478 h 4174298"/>
                    <a:gd name="connsiteX2" fmla="*/ 289516 w 4136402"/>
                    <a:gd name="connsiteY2" fmla="*/ 3966673 h 4174298"/>
                    <a:gd name="connsiteX3" fmla="*/ 0 w 4136402"/>
                    <a:gd name="connsiteY3" fmla="*/ 3672741 h 4174298"/>
                    <a:gd name="connsiteX4" fmla="*/ 3622526 w 4136402"/>
                    <a:gd name="connsiteY4" fmla="*/ 0 h 4174298"/>
                    <a:gd name="connsiteX0" fmla="*/ 3622526 w 4136402"/>
                    <a:gd name="connsiteY0" fmla="*/ 0 h 4174298"/>
                    <a:gd name="connsiteX1" fmla="*/ 3886238 w 4136402"/>
                    <a:gd name="connsiteY1" fmla="*/ 261478 h 4174298"/>
                    <a:gd name="connsiteX2" fmla="*/ 289516 w 4136402"/>
                    <a:gd name="connsiteY2" fmla="*/ 3966673 h 4174298"/>
                    <a:gd name="connsiteX3" fmla="*/ 0 w 4136402"/>
                    <a:gd name="connsiteY3" fmla="*/ 3672741 h 4174298"/>
                    <a:gd name="connsiteX4" fmla="*/ 3622526 w 4136402"/>
                    <a:gd name="connsiteY4" fmla="*/ 0 h 4174298"/>
                    <a:gd name="connsiteX0" fmla="*/ 3622526 w 4136402"/>
                    <a:gd name="connsiteY0" fmla="*/ 0 h 4174298"/>
                    <a:gd name="connsiteX1" fmla="*/ 3886238 w 4136402"/>
                    <a:gd name="connsiteY1" fmla="*/ 261478 h 4174298"/>
                    <a:gd name="connsiteX2" fmla="*/ 289516 w 4136402"/>
                    <a:gd name="connsiteY2" fmla="*/ 3966673 h 4174298"/>
                    <a:gd name="connsiteX3" fmla="*/ 0 w 4136402"/>
                    <a:gd name="connsiteY3" fmla="*/ 3672741 h 4174298"/>
                    <a:gd name="connsiteX4" fmla="*/ 3622526 w 4136402"/>
                    <a:gd name="connsiteY4" fmla="*/ 0 h 4174298"/>
                    <a:gd name="connsiteX0" fmla="*/ 3613001 w 4126877"/>
                    <a:gd name="connsiteY0" fmla="*/ 0 h 4174298"/>
                    <a:gd name="connsiteX1" fmla="*/ 3876713 w 4126877"/>
                    <a:gd name="connsiteY1" fmla="*/ 261478 h 4174298"/>
                    <a:gd name="connsiteX2" fmla="*/ 279991 w 4126877"/>
                    <a:gd name="connsiteY2" fmla="*/ 3966673 h 4174298"/>
                    <a:gd name="connsiteX3" fmla="*/ 0 w 4126877"/>
                    <a:gd name="connsiteY3" fmla="*/ 3729891 h 4174298"/>
                    <a:gd name="connsiteX4" fmla="*/ 3613001 w 4126877"/>
                    <a:gd name="connsiteY4" fmla="*/ 0 h 4174298"/>
                    <a:gd name="connsiteX0" fmla="*/ 3624907 w 4138783"/>
                    <a:gd name="connsiteY0" fmla="*/ 0 h 4174298"/>
                    <a:gd name="connsiteX1" fmla="*/ 3888619 w 4138783"/>
                    <a:gd name="connsiteY1" fmla="*/ 261478 h 4174298"/>
                    <a:gd name="connsiteX2" fmla="*/ 291897 w 4138783"/>
                    <a:gd name="connsiteY2" fmla="*/ 3966673 h 4174298"/>
                    <a:gd name="connsiteX3" fmla="*/ 0 w 4138783"/>
                    <a:gd name="connsiteY3" fmla="*/ 3677504 h 4174298"/>
                    <a:gd name="connsiteX4" fmla="*/ 3624907 w 4138783"/>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31639"/>
                    <a:gd name="connsiteY0" fmla="*/ 0 h 4174298"/>
                    <a:gd name="connsiteX1" fmla="*/ 3881475 w 4131639"/>
                    <a:gd name="connsiteY1" fmla="*/ 261478 h 4174298"/>
                    <a:gd name="connsiteX2" fmla="*/ 284753 w 4131639"/>
                    <a:gd name="connsiteY2" fmla="*/ 3966673 h 4174298"/>
                    <a:gd name="connsiteX3" fmla="*/ 0 w 4131639"/>
                    <a:gd name="connsiteY3" fmla="*/ 3677504 h 4174298"/>
                    <a:gd name="connsiteX4" fmla="*/ 3617763 w 4131639"/>
                    <a:gd name="connsiteY4" fmla="*/ 0 h 4174298"/>
                    <a:gd name="connsiteX0" fmla="*/ 3617763 w 4128144"/>
                    <a:gd name="connsiteY0" fmla="*/ 0 h 4181055"/>
                    <a:gd name="connsiteX1" fmla="*/ 3881475 w 4128144"/>
                    <a:gd name="connsiteY1" fmla="*/ 261478 h 4181055"/>
                    <a:gd name="connsiteX2" fmla="*/ 284753 w 4128144"/>
                    <a:gd name="connsiteY2" fmla="*/ 3966673 h 4181055"/>
                    <a:gd name="connsiteX3" fmla="*/ 0 w 4128144"/>
                    <a:gd name="connsiteY3" fmla="*/ 3677504 h 4181055"/>
                    <a:gd name="connsiteX4" fmla="*/ 3617763 w 4128144"/>
                    <a:gd name="connsiteY4" fmla="*/ 0 h 4181055"/>
                    <a:gd name="connsiteX0" fmla="*/ 3617763 w 4128144"/>
                    <a:gd name="connsiteY0" fmla="*/ 0 h 4167595"/>
                    <a:gd name="connsiteX1" fmla="*/ 3881475 w 4128144"/>
                    <a:gd name="connsiteY1" fmla="*/ 261478 h 4167595"/>
                    <a:gd name="connsiteX2" fmla="*/ 284753 w 4128144"/>
                    <a:gd name="connsiteY2" fmla="*/ 3966673 h 4167595"/>
                    <a:gd name="connsiteX3" fmla="*/ 0 w 4128144"/>
                    <a:gd name="connsiteY3" fmla="*/ 3677504 h 4167595"/>
                    <a:gd name="connsiteX4" fmla="*/ 3617763 w 4128144"/>
                    <a:gd name="connsiteY4" fmla="*/ 0 h 4167595"/>
                    <a:gd name="connsiteX0" fmla="*/ 3617763 w 4130677"/>
                    <a:gd name="connsiteY0" fmla="*/ 0 h 4170939"/>
                    <a:gd name="connsiteX1" fmla="*/ 3881475 w 4130677"/>
                    <a:gd name="connsiteY1" fmla="*/ 261478 h 4170939"/>
                    <a:gd name="connsiteX2" fmla="*/ 284753 w 4130677"/>
                    <a:gd name="connsiteY2" fmla="*/ 3966673 h 4170939"/>
                    <a:gd name="connsiteX3" fmla="*/ 0 w 4130677"/>
                    <a:gd name="connsiteY3" fmla="*/ 3677504 h 4170939"/>
                    <a:gd name="connsiteX4" fmla="*/ 3617763 w 4130677"/>
                    <a:gd name="connsiteY4" fmla="*/ 0 h 4170939"/>
                    <a:gd name="connsiteX0" fmla="*/ 3617763 w 4125286"/>
                    <a:gd name="connsiteY0" fmla="*/ 0 h 4195430"/>
                    <a:gd name="connsiteX1" fmla="*/ 3881475 w 4125286"/>
                    <a:gd name="connsiteY1" fmla="*/ 261478 h 4195430"/>
                    <a:gd name="connsiteX2" fmla="*/ 194601 w 4125286"/>
                    <a:gd name="connsiteY2" fmla="*/ 3992430 h 4195430"/>
                    <a:gd name="connsiteX3" fmla="*/ 0 w 4125286"/>
                    <a:gd name="connsiteY3" fmla="*/ 3677504 h 4195430"/>
                    <a:gd name="connsiteX4" fmla="*/ 3617763 w 4125286"/>
                    <a:gd name="connsiteY4" fmla="*/ 0 h 4195430"/>
                    <a:gd name="connsiteX0" fmla="*/ 3617763 w 4133862"/>
                    <a:gd name="connsiteY0" fmla="*/ 0 h 4207682"/>
                    <a:gd name="connsiteX1" fmla="*/ 3881475 w 4133862"/>
                    <a:gd name="connsiteY1" fmla="*/ 261478 h 4207682"/>
                    <a:gd name="connsiteX2" fmla="*/ 336268 w 4133862"/>
                    <a:gd name="connsiteY2" fmla="*/ 4005309 h 4207682"/>
                    <a:gd name="connsiteX3" fmla="*/ 0 w 4133862"/>
                    <a:gd name="connsiteY3" fmla="*/ 3677504 h 4207682"/>
                    <a:gd name="connsiteX4" fmla="*/ 3617763 w 4133862"/>
                    <a:gd name="connsiteY4" fmla="*/ 0 h 4207682"/>
                    <a:gd name="connsiteX0" fmla="*/ 3617763 w 4140474"/>
                    <a:gd name="connsiteY0" fmla="*/ 0 h 4195430"/>
                    <a:gd name="connsiteX1" fmla="*/ 3881475 w 4140474"/>
                    <a:gd name="connsiteY1" fmla="*/ 261478 h 4195430"/>
                    <a:gd name="connsiteX2" fmla="*/ 439299 w 4140474"/>
                    <a:gd name="connsiteY2" fmla="*/ 3992430 h 4195430"/>
                    <a:gd name="connsiteX3" fmla="*/ 0 w 4140474"/>
                    <a:gd name="connsiteY3" fmla="*/ 3677504 h 4195430"/>
                    <a:gd name="connsiteX4" fmla="*/ 3617763 w 4140474"/>
                    <a:gd name="connsiteY4" fmla="*/ 0 h 4195430"/>
                    <a:gd name="connsiteX0" fmla="*/ 3617763 w 4140474"/>
                    <a:gd name="connsiteY0" fmla="*/ 0 h 4195430"/>
                    <a:gd name="connsiteX1" fmla="*/ 3881475 w 4140474"/>
                    <a:gd name="connsiteY1" fmla="*/ 261478 h 4195430"/>
                    <a:gd name="connsiteX2" fmla="*/ 439299 w 4140474"/>
                    <a:gd name="connsiteY2" fmla="*/ 3992430 h 4195430"/>
                    <a:gd name="connsiteX3" fmla="*/ 0 w 4140474"/>
                    <a:gd name="connsiteY3" fmla="*/ 3677504 h 4195430"/>
                    <a:gd name="connsiteX4" fmla="*/ 3617763 w 4140474"/>
                    <a:gd name="connsiteY4" fmla="*/ 0 h 4195430"/>
                    <a:gd name="connsiteX0" fmla="*/ 3617763 w 4140474"/>
                    <a:gd name="connsiteY0" fmla="*/ 0 h 4207681"/>
                    <a:gd name="connsiteX1" fmla="*/ 3881475 w 4140474"/>
                    <a:gd name="connsiteY1" fmla="*/ 261478 h 4207681"/>
                    <a:gd name="connsiteX2" fmla="*/ 439299 w 4140474"/>
                    <a:gd name="connsiteY2" fmla="*/ 4005308 h 4207681"/>
                    <a:gd name="connsiteX3" fmla="*/ 0 w 4140474"/>
                    <a:gd name="connsiteY3" fmla="*/ 3677504 h 4207681"/>
                    <a:gd name="connsiteX4" fmla="*/ 3617763 w 4140474"/>
                    <a:gd name="connsiteY4" fmla="*/ 0 h 4207681"/>
                    <a:gd name="connsiteX0" fmla="*/ 3617763 w 4140474"/>
                    <a:gd name="connsiteY0" fmla="*/ 0 h 4207681"/>
                    <a:gd name="connsiteX1" fmla="*/ 3881475 w 4140474"/>
                    <a:gd name="connsiteY1" fmla="*/ 261478 h 4207681"/>
                    <a:gd name="connsiteX2" fmla="*/ 439299 w 4140474"/>
                    <a:gd name="connsiteY2" fmla="*/ 4005308 h 4207681"/>
                    <a:gd name="connsiteX3" fmla="*/ 0 w 4140474"/>
                    <a:gd name="connsiteY3" fmla="*/ 3677504 h 4207681"/>
                    <a:gd name="connsiteX4" fmla="*/ 3617763 w 4140474"/>
                    <a:gd name="connsiteY4" fmla="*/ 0 h 4207681"/>
                    <a:gd name="connsiteX0" fmla="*/ 3617763 w 4140474"/>
                    <a:gd name="connsiteY0" fmla="*/ 0 h 4207681"/>
                    <a:gd name="connsiteX1" fmla="*/ 3881475 w 4140474"/>
                    <a:gd name="connsiteY1" fmla="*/ 261478 h 4207681"/>
                    <a:gd name="connsiteX2" fmla="*/ 439299 w 4140474"/>
                    <a:gd name="connsiteY2" fmla="*/ 4005308 h 4207681"/>
                    <a:gd name="connsiteX3" fmla="*/ 0 w 4140474"/>
                    <a:gd name="connsiteY3" fmla="*/ 3677504 h 4207681"/>
                    <a:gd name="connsiteX4" fmla="*/ 3617763 w 4140474"/>
                    <a:gd name="connsiteY4" fmla="*/ 0 h 4207681"/>
                    <a:gd name="connsiteX0" fmla="*/ 3617763 w 4140474"/>
                    <a:gd name="connsiteY0" fmla="*/ 0 h 4207681"/>
                    <a:gd name="connsiteX1" fmla="*/ 3881475 w 4140474"/>
                    <a:gd name="connsiteY1" fmla="*/ 261478 h 4207681"/>
                    <a:gd name="connsiteX2" fmla="*/ 439299 w 4140474"/>
                    <a:gd name="connsiteY2" fmla="*/ 4005308 h 4207681"/>
                    <a:gd name="connsiteX3" fmla="*/ 0 w 4140474"/>
                    <a:gd name="connsiteY3" fmla="*/ 3677504 h 4207681"/>
                    <a:gd name="connsiteX4" fmla="*/ 3617763 w 4140474"/>
                    <a:gd name="connsiteY4" fmla="*/ 0 h 4207681"/>
                    <a:gd name="connsiteX0" fmla="*/ 3617763 w 4140474"/>
                    <a:gd name="connsiteY0" fmla="*/ 0 h 4207681"/>
                    <a:gd name="connsiteX1" fmla="*/ 3881475 w 4140474"/>
                    <a:gd name="connsiteY1" fmla="*/ 261478 h 4207681"/>
                    <a:gd name="connsiteX2" fmla="*/ 439299 w 4140474"/>
                    <a:gd name="connsiteY2" fmla="*/ 4005308 h 4207681"/>
                    <a:gd name="connsiteX3" fmla="*/ 0 w 4140474"/>
                    <a:gd name="connsiteY3" fmla="*/ 3677504 h 4207681"/>
                    <a:gd name="connsiteX4" fmla="*/ 3617763 w 4140474"/>
                    <a:gd name="connsiteY4" fmla="*/ 0 h 4207681"/>
                    <a:gd name="connsiteX0" fmla="*/ 3617763 w 4141032"/>
                    <a:gd name="connsiteY0" fmla="*/ 0 h 4183522"/>
                    <a:gd name="connsiteX1" fmla="*/ 3881475 w 4141032"/>
                    <a:gd name="connsiteY1" fmla="*/ 261478 h 4183522"/>
                    <a:gd name="connsiteX2" fmla="*/ 447765 w 4141032"/>
                    <a:gd name="connsiteY2" fmla="*/ 3979908 h 4183522"/>
                    <a:gd name="connsiteX3" fmla="*/ 0 w 4141032"/>
                    <a:gd name="connsiteY3" fmla="*/ 3677504 h 4183522"/>
                    <a:gd name="connsiteX4" fmla="*/ 3617763 w 4141032"/>
                    <a:gd name="connsiteY4" fmla="*/ 0 h 4183522"/>
                    <a:gd name="connsiteX0" fmla="*/ 3617763 w 4141032"/>
                    <a:gd name="connsiteY0" fmla="*/ 0 h 4183522"/>
                    <a:gd name="connsiteX1" fmla="*/ 3881475 w 4141032"/>
                    <a:gd name="connsiteY1" fmla="*/ 261478 h 4183522"/>
                    <a:gd name="connsiteX2" fmla="*/ 447765 w 4141032"/>
                    <a:gd name="connsiteY2" fmla="*/ 3979908 h 4183522"/>
                    <a:gd name="connsiteX3" fmla="*/ 0 w 4141032"/>
                    <a:gd name="connsiteY3" fmla="*/ 3677504 h 4183522"/>
                    <a:gd name="connsiteX4" fmla="*/ 3617763 w 4141032"/>
                    <a:gd name="connsiteY4" fmla="*/ 0 h 4183522"/>
                    <a:gd name="connsiteX0" fmla="*/ 3617763 w 4141032"/>
                    <a:gd name="connsiteY0" fmla="*/ 0 h 4183522"/>
                    <a:gd name="connsiteX1" fmla="*/ 3881475 w 4141032"/>
                    <a:gd name="connsiteY1" fmla="*/ 261478 h 4183522"/>
                    <a:gd name="connsiteX2" fmla="*/ 447765 w 4141032"/>
                    <a:gd name="connsiteY2" fmla="*/ 3979908 h 4183522"/>
                    <a:gd name="connsiteX3" fmla="*/ 0 w 4141032"/>
                    <a:gd name="connsiteY3" fmla="*/ 3677504 h 4183522"/>
                    <a:gd name="connsiteX4" fmla="*/ 3617763 w 4141032"/>
                    <a:gd name="connsiteY4" fmla="*/ 0 h 4183522"/>
                    <a:gd name="connsiteX0" fmla="*/ 3617763 w 4141032"/>
                    <a:gd name="connsiteY0" fmla="*/ 0 h 4183522"/>
                    <a:gd name="connsiteX1" fmla="*/ 3881475 w 4141032"/>
                    <a:gd name="connsiteY1" fmla="*/ 261478 h 4183522"/>
                    <a:gd name="connsiteX2" fmla="*/ 447765 w 4141032"/>
                    <a:gd name="connsiteY2" fmla="*/ 3979908 h 4183522"/>
                    <a:gd name="connsiteX3" fmla="*/ 0 w 4141032"/>
                    <a:gd name="connsiteY3" fmla="*/ 3677504 h 4183522"/>
                    <a:gd name="connsiteX4" fmla="*/ 3617763 w 4141032"/>
                    <a:gd name="connsiteY4" fmla="*/ 0 h 4183522"/>
                    <a:gd name="connsiteX0" fmla="*/ 3617763 w 4141032"/>
                    <a:gd name="connsiteY0" fmla="*/ 0 h 4183522"/>
                    <a:gd name="connsiteX1" fmla="*/ 3881475 w 4141032"/>
                    <a:gd name="connsiteY1" fmla="*/ 261478 h 4183522"/>
                    <a:gd name="connsiteX2" fmla="*/ 447765 w 4141032"/>
                    <a:gd name="connsiteY2" fmla="*/ 3979908 h 4183522"/>
                    <a:gd name="connsiteX3" fmla="*/ 0 w 4141032"/>
                    <a:gd name="connsiteY3" fmla="*/ 3677504 h 4183522"/>
                    <a:gd name="connsiteX4" fmla="*/ 3617763 w 4141032"/>
                    <a:gd name="connsiteY4" fmla="*/ 0 h 4183522"/>
                    <a:gd name="connsiteX0" fmla="*/ 3617763 w 4142222"/>
                    <a:gd name="connsiteY0" fmla="*/ 0 h 4158097"/>
                    <a:gd name="connsiteX1" fmla="*/ 3881475 w 4142222"/>
                    <a:gd name="connsiteY1" fmla="*/ 261478 h 4158097"/>
                    <a:gd name="connsiteX2" fmla="*/ 447765 w 4142222"/>
                    <a:gd name="connsiteY2" fmla="*/ 3979908 h 4158097"/>
                    <a:gd name="connsiteX3" fmla="*/ 0 w 4142222"/>
                    <a:gd name="connsiteY3" fmla="*/ 3677504 h 4158097"/>
                    <a:gd name="connsiteX4" fmla="*/ 3617763 w 4142222"/>
                    <a:gd name="connsiteY4" fmla="*/ 0 h 4158097"/>
                    <a:gd name="connsiteX0" fmla="*/ 3617763 w 4142222"/>
                    <a:gd name="connsiteY0" fmla="*/ 0 h 4158097"/>
                    <a:gd name="connsiteX1" fmla="*/ 3881475 w 4142222"/>
                    <a:gd name="connsiteY1" fmla="*/ 261478 h 4158097"/>
                    <a:gd name="connsiteX2" fmla="*/ 447765 w 4142222"/>
                    <a:gd name="connsiteY2" fmla="*/ 3979908 h 4158097"/>
                    <a:gd name="connsiteX3" fmla="*/ 0 w 4142222"/>
                    <a:gd name="connsiteY3" fmla="*/ 3675123 h 4158097"/>
                    <a:gd name="connsiteX4" fmla="*/ 3617763 w 4142222"/>
                    <a:gd name="connsiteY4" fmla="*/ 0 h 4158097"/>
                    <a:gd name="connsiteX0" fmla="*/ 3617763 w 4137865"/>
                    <a:gd name="connsiteY0" fmla="*/ 0 h 4193422"/>
                    <a:gd name="connsiteX1" fmla="*/ 3881475 w 4137865"/>
                    <a:gd name="connsiteY1" fmla="*/ 261478 h 4193422"/>
                    <a:gd name="connsiteX2" fmla="*/ 381304 w 4137865"/>
                    <a:gd name="connsiteY2" fmla="*/ 4016869 h 4193422"/>
                    <a:gd name="connsiteX3" fmla="*/ 0 w 4137865"/>
                    <a:gd name="connsiteY3" fmla="*/ 3675123 h 4193422"/>
                    <a:gd name="connsiteX4" fmla="*/ 3617763 w 4137865"/>
                    <a:gd name="connsiteY4" fmla="*/ 0 h 4193422"/>
                    <a:gd name="connsiteX0" fmla="*/ 3617763 w 4137865"/>
                    <a:gd name="connsiteY0" fmla="*/ 0 h 4193422"/>
                    <a:gd name="connsiteX1" fmla="*/ 3881475 w 4137865"/>
                    <a:gd name="connsiteY1" fmla="*/ 261478 h 4193422"/>
                    <a:gd name="connsiteX2" fmla="*/ 381304 w 4137865"/>
                    <a:gd name="connsiteY2" fmla="*/ 4016869 h 4193422"/>
                    <a:gd name="connsiteX3" fmla="*/ 0 w 4137865"/>
                    <a:gd name="connsiteY3" fmla="*/ 3675123 h 4193422"/>
                    <a:gd name="connsiteX4" fmla="*/ 3617763 w 4137865"/>
                    <a:gd name="connsiteY4" fmla="*/ 0 h 4193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7865" h="4193422">
                      <a:moveTo>
                        <a:pt x="3617763" y="0"/>
                      </a:moveTo>
                      <a:cubicBezTo>
                        <a:pt x="3700536" y="81069"/>
                        <a:pt x="3810608" y="189934"/>
                        <a:pt x="3881475" y="261478"/>
                      </a:cubicBezTo>
                      <a:cubicBezTo>
                        <a:pt x="5028793" y="1759949"/>
                        <a:pt x="2050546" y="4979701"/>
                        <a:pt x="381304" y="4016869"/>
                      </a:cubicBezTo>
                      <a:cubicBezTo>
                        <a:pt x="201819" y="3913820"/>
                        <a:pt x="209380" y="3844565"/>
                        <a:pt x="0" y="3675123"/>
                      </a:cubicBezTo>
                      <a:cubicBezTo>
                        <a:pt x="1490925" y="4626066"/>
                        <a:pt x="4629702" y="1560267"/>
                        <a:pt x="3617763" y="0"/>
                      </a:cubicBez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Arial" panose="020B0604020202020204" pitchFamily="34" charset="0"/>
                      <a:cs typeface="Arial" panose="020B0604020202020204" pitchFamily="34" charset="0"/>
                    </a:rPr>
                    <a:t> </a:t>
                  </a:r>
                </a:p>
              </p:txBody>
            </p:sp>
            <p:sp>
              <p:nvSpPr>
                <p:cNvPr id="423" name="Oval 422"/>
                <p:cNvSpPr/>
                <p:nvPr/>
              </p:nvSpPr>
              <p:spPr>
                <a:xfrm rot="18892609">
                  <a:off x="2598226" y="2596287"/>
                  <a:ext cx="5193708" cy="3108295"/>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24" name="Oval 423"/>
                <p:cNvSpPr/>
                <p:nvPr/>
              </p:nvSpPr>
              <p:spPr>
                <a:xfrm rot="18892609">
                  <a:off x="3153184" y="2931331"/>
                  <a:ext cx="4052636" cy="2404849"/>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25" name="Oval 424"/>
                <p:cNvSpPr/>
                <p:nvPr/>
              </p:nvSpPr>
              <p:spPr>
                <a:xfrm rot="18892609">
                  <a:off x="3696361" y="3246619"/>
                  <a:ext cx="2984809" cy="1786780"/>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26" name="Oval 425"/>
                <p:cNvSpPr/>
                <p:nvPr/>
              </p:nvSpPr>
              <p:spPr>
                <a:xfrm rot="18892609">
                  <a:off x="4268072" y="3584426"/>
                  <a:ext cx="1816079" cy="1105269"/>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27" name="Oval 426"/>
                <p:cNvSpPr/>
                <p:nvPr/>
              </p:nvSpPr>
              <p:spPr>
                <a:xfrm rot="18892609">
                  <a:off x="4812015" y="3893491"/>
                  <a:ext cx="774862" cy="471583"/>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grpSp>
          <p:nvGrpSpPr>
            <p:cNvPr id="3" name="Group 2"/>
            <p:cNvGrpSpPr/>
            <p:nvPr/>
          </p:nvGrpSpPr>
          <p:grpSpPr>
            <a:xfrm>
              <a:off x="187036" y="2739359"/>
              <a:ext cx="2990411" cy="2517333"/>
              <a:chOff x="187036" y="2739359"/>
              <a:chExt cx="2990411" cy="2517333"/>
            </a:xfrm>
          </p:grpSpPr>
          <p:grpSp>
            <p:nvGrpSpPr>
              <p:cNvPr id="317" name="Group 316"/>
              <p:cNvGrpSpPr/>
              <p:nvPr/>
            </p:nvGrpSpPr>
            <p:grpSpPr>
              <a:xfrm rot="1611131" flipH="1">
                <a:off x="378873" y="2739359"/>
                <a:ext cx="2626248" cy="930616"/>
                <a:chOff x="4824756" y="2527524"/>
                <a:chExt cx="3663420" cy="1298138"/>
              </a:xfrm>
            </p:grpSpPr>
            <p:sp>
              <p:nvSpPr>
                <p:cNvPr id="343" name="Rectangle 14"/>
                <p:cNvSpPr/>
                <p:nvPr/>
              </p:nvSpPr>
              <p:spPr>
                <a:xfrm rot="1545906" flipH="1">
                  <a:off x="5377672" y="3108738"/>
                  <a:ext cx="307886" cy="2285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18"/>
                    <a:gd name="connsiteY0" fmla="*/ 0 h 279249"/>
                    <a:gd name="connsiteX1" fmla="*/ 378618 w 378618"/>
                    <a:gd name="connsiteY1" fmla="*/ 133349 h 279249"/>
                    <a:gd name="connsiteX2" fmla="*/ 271462 w 378618"/>
                    <a:gd name="connsiteY2" fmla="*/ 275431 h 279249"/>
                    <a:gd name="connsiteX3" fmla="*/ 0 w 378618"/>
                    <a:gd name="connsiteY3" fmla="*/ 134938 h 279249"/>
                    <a:gd name="connsiteX4" fmla="*/ 97630 w 378618"/>
                    <a:gd name="connsiteY4" fmla="*/ 0 h 279249"/>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80999"/>
                    <a:gd name="connsiteY0" fmla="*/ 0 h 278189"/>
                    <a:gd name="connsiteX1" fmla="*/ 380999 w 380999"/>
                    <a:gd name="connsiteY1" fmla="*/ 135730 h 278189"/>
                    <a:gd name="connsiteX2" fmla="*/ 271462 w 380999"/>
                    <a:gd name="connsiteY2" fmla="*/ 275431 h 278189"/>
                    <a:gd name="connsiteX3" fmla="*/ 0 w 380999"/>
                    <a:gd name="connsiteY3" fmla="*/ 134938 h 278189"/>
                    <a:gd name="connsiteX4" fmla="*/ 97630 w 380999"/>
                    <a:gd name="connsiteY4" fmla="*/ 0 h 278189"/>
                    <a:gd name="connsiteX0" fmla="*/ 97630 w 380999"/>
                    <a:gd name="connsiteY0" fmla="*/ 0 h 278667"/>
                    <a:gd name="connsiteX1" fmla="*/ 380999 w 380999"/>
                    <a:gd name="connsiteY1" fmla="*/ 135730 h 278667"/>
                    <a:gd name="connsiteX2" fmla="*/ 271462 w 380999"/>
                    <a:gd name="connsiteY2" fmla="*/ 275431 h 278667"/>
                    <a:gd name="connsiteX3" fmla="*/ 0 w 380999"/>
                    <a:gd name="connsiteY3" fmla="*/ 134938 h 278667"/>
                    <a:gd name="connsiteX4" fmla="*/ 97630 w 380999"/>
                    <a:gd name="connsiteY4" fmla="*/ 0 h 278667"/>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8925"/>
                    <a:gd name="connsiteX1" fmla="*/ 380999 w 380999"/>
                    <a:gd name="connsiteY1" fmla="*/ 135730 h 278925"/>
                    <a:gd name="connsiteX2" fmla="*/ 271462 w 380999"/>
                    <a:gd name="connsiteY2" fmla="*/ 275431 h 278925"/>
                    <a:gd name="connsiteX3" fmla="*/ 0 w 380999"/>
                    <a:gd name="connsiteY3" fmla="*/ 134938 h 278925"/>
                    <a:gd name="connsiteX4" fmla="*/ 97630 w 380999"/>
                    <a:gd name="connsiteY4" fmla="*/ 0 h 278925"/>
                    <a:gd name="connsiteX0" fmla="*/ 97630 w 376236"/>
                    <a:gd name="connsiteY0" fmla="*/ 0 h 278797"/>
                    <a:gd name="connsiteX1" fmla="*/ 376236 w 376236"/>
                    <a:gd name="connsiteY1" fmla="*/ 133349 h 278797"/>
                    <a:gd name="connsiteX2" fmla="*/ 271462 w 376236"/>
                    <a:gd name="connsiteY2" fmla="*/ 275431 h 278797"/>
                    <a:gd name="connsiteX3" fmla="*/ 0 w 376236"/>
                    <a:gd name="connsiteY3" fmla="*/ 134938 h 278797"/>
                    <a:gd name="connsiteX4" fmla="*/ 97630 w 376236"/>
                    <a:gd name="connsiteY4" fmla="*/ 0 h 278797"/>
                    <a:gd name="connsiteX0" fmla="*/ 97630 w 376241"/>
                    <a:gd name="connsiteY0" fmla="*/ 0 h 278918"/>
                    <a:gd name="connsiteX1" fmla="*/ 376236 w 376241"/>
                    <a:gd name="connsiteY1" fmla="*/ 133349 h 278918"/>
                    <a:gd name="connsiteX2" fmla="*/ 271462 w 376241"/>
                    <a:gd name="connsiteY2" fmla="*/ 275431 h 278918"/>
                    <a:gd name="connsiteX3" fmla="*/ 0 w 376241"/>
                    <a:gd name="connsiteY3" fmla="*/ 134938 h 278918"/>
                    <a:gd name="connsiteX4" fmla="*/ 97630 w 376241"/>
                    <a:gd name="connsiteY4" fmla="*/ 0 h 278918"/>
                    <a:gd name="connsiteX0" fmla="*/ 97630 w 376236"/>
                    <a:gd name="connsiteY0" fmla="*/ 0 h 279326"/>
                    <a:gd name="connsiteX1" fmla="*/ 376236 w 376236"/>
                    <a:gd name="connsiteY1" fmla="*/ 133349 h 279326"/>
                    <a:gd name="connsiteX2" fmla="*/ 271462 w 376236"/>
                    <a:gd name="connsiteY2" fmla="*/ 275431 h 279326"/>
                    <a:gd name="connsiteX3" fmla="*/ 0 w 376236"/>
                    <a:gd name="connsiteY3" fmla="*/ 134938 h 279326"/>
                    <a:gd name="connsiteX4" fmla="*/ 97630 w 376236"/>
                    <a:gd name="connsiteY4" fmla="*/ 0 h 279326"/>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803"/>
                    <a:gd name="connsiteX1" fmla="*/ 376236 w 376236"/>
                    <a:gd name="connsiteY1" fmla="*/ 133349 h 277803"/>
                    <a:gd name="connsiteX2" fmla="*/ 271462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5947"/>
                    <a:gd name="connsiteX1" fmla="*/ 376236 w 376236"/>
                    <a:gd name="connsiteY1" fmla="*/ 133349 h 275947"/>
                    <a:gd name="connsiteX2" fmla="*/ 276225 w 376236"/>
                    <a:gd name="connsiteY2" fmla="*/ 275431 h 275947"/>
                    <a:gd name="connsiteX3" fmla="*/ 0 w 376236"/>
                    <a:gd name="connsiteY3" fmla="*/ 134938 h 275947"/>
                    <a:gd name="connsiteX4" fmla="*/ 97630 w 376236"/>
                    <a:gd name="connsiteY4" fmla="*/ 0 h 275947"/>
                    <a:gd name="connsiteX0" fmla="*/ 97630 w 376236"/>
                    <a:gd name="connsiteY0" fmla="*/ 0 h 275947"/>
                    <a:gd name="connsiteX1" fmla="*/ 376236 w 376236"/>
                    <a:gd name="connsiteY1" fmla="*/ 133349 h 275947"/>
                    <a:gd name="connsiteX2" fmla="*/ 280987 w 376236"/>
                    <a:gd name="connsiteY2" fmla="*/ 275431 h 275947"/>
                    <a:gd name="connsiteX3" fmla="*/ 0 w 376236"/>
                    <a:gd name="connsiteY3" fmla="*/ 134938 h 275947"/>
                    <a:gd name="connsiteX4" fmla="*/ 97630 w 376236"/>
                    <a:gd name="connsiteY4" fmla="*/ 0 h 275947"/>
                    <a:gd name="connsiteX0" fmla="*/ 97630 w 376236"/>
                    <a:gd name="connsiteY0" fmla="*/ 0 h 248851"/>
                    <a:gd name="connsiteX1" fmla="*/ 376236 w 376236"/>
                    <a:gd name="connsiteY1" fmla="*/ 133349 h 248851"/>
                    <a:gd name="connsiteX2" fmla="*/ 300037 w 376236"/>
                    <a:gd name="connsiteY2" fmla="*/ 246856 h 248851"/>
                    <a:gd name="connsiteX3" fmla="*/ 0 w 376236"/>
                    <a:gd name="connsiteY3" fmla="*/ 134938 h 248851"/>
                    <a:gd name="connsiteX4" fmla="*/ 97630 w 376236"/>
                    <a:gd name="connsiteY4" fmla="*/ 0 h 24885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339"/>
                    <a:gd name="connsiteX1" fmla="*/ 376236 w 376236"/>
                    <a:gd name="connsiteY1" fmla="*/ 133349 h 271339"/>
                    <a:gd name="connsiteX2" fmla="*/ 283368 w 376236"/>
                    <a:gd name="connsiteY2" fmla="*/ 270669 h 271339"/>
                    <a:gd name="connsiteX3" fmla="*/ 0 w 376236"/>
                    <a:gd name="connsiteY3" fmla="*/ 134938 h 271339"/>
                    <a:gd name="connsiteX4" fmla="*/ 97630 w 376236"/>
                    <a:gd name="connsiteY4" fmla="*/ 0 h 271339"/>
                    <a:gd name="connsiteX0" fmla="*/ 97630 w 376236"/>
                    <a:gd name="connsiteY0" fmla="*/ 0 h 271231"/>
                    <a:gd name="connsiteX1" fmla="*/ 376236 w 376236"/>
                    <a:gd name="connsiteY1" fmla="*/ 133349 h 271231"/>
                    <a:gd name="connsiteX2" fmla="*/ 283368 w 376236"/>
                    <a:gd name="connsiteY2" fmla="*/ 270669 h 271231"/>
                    <a:gd name="connsiteX3" fmla="*/ 0 w 376236"/>
                    <a:gd name="connsiteY3" fmla="*/ 134938 h 271231"/>
                    <a:gd name="connsiteX4" fmla="*/ 97630 w 376236"/>
                    <a:gd name="connsiteY4" fmla="*/ 0 h 271231"/>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3855"/>
                    <a:gd name="connsiteY0" fmla="*/ 0 h 271148"/>
                    <a:gd name="connsiteX1" fmla="*/ 373855 w 373855"/>
                    <a:gd name="connsiteY1" fmla="*/ 130968 h 271148"/>
                    <a:gd name="connsiteX2" fmla="*/ 283368 w 373855"/>
                    <a:gd name="connsiteY2" fmla="*/ 270669 h 271148"/>
                    <a:gd name="connsiteX3" fmla="*/ 0 w 373855"/>
                    <a:gd name="connsiteY3" fmla="*/ 134938 h 271148"/>
                    <a:gd name="connsiteX4" fmla="*/ 97630 w 373855"/>
                    <a:gd name="connsiteY4" fmla="*/ 0 h 271148"/>
                    <a:gd name="connsiteX0" fmla="*/ 97630 w 373855"/>
                    <a:gd name="connsiteY0" fmla="*/ 0 h 273495"/>
                    <a:gd name="connsiteX1" fmla="*/ 373855 w 373855"/>
                    <a:gd name="connsiteY1" fmla="*/ 130968 h 273495"/>
                    <a:gd name="connsiteX2" fmla="*/ 285750 w 373855"/>
                    <a:gd name="connsiteY2" fmla="*/ 273050 h 273495"/>
                    <a:gd name="connsiteX3" fmla="*/ 0 w 373855"/>
                    <a:gd name="connsiteY3" fmla="*/ 134938 h 273495"/>
                    <a:gd name="connsiteX4" fmla="*/ 97630 w 373855"/>
                    <a:gd name="connsiteY4" fmla="*/ 0 h 273495"/>
                    <a:gd name="connsiteX0" fmla="*/ 97630 w 373862"/>
                    <a:gd name="connsiteY0" fmla="*/ 0 h 273268"/>
                    <a:gd name="connsiteX1" fmla="*/ 373855 w 373862"/>
                    <a:gd name="connsiteY1" fmla="*/ 130968 h 273268"/>
                    <a:gd name="connsiteX2" fmla="*/ 285750 w 373862"/>
                    <a:gd name="connsiteY2" fmla="*/ 273050 h 273268"/>
                    <a:gd name="connsiteX3" fmla="*/ 0 w 373862"/>
                    <a:gd name="connsiteY3" fmla="*/ 134938 h 273268"/>
                    <a:gd name="connsiteX4" fmla="*/ 97630 w 373862"/>
                    <a:gd name="connsiteY4" fmla="*/ 0 h 273268"/>
                    <a:gd name="connsiteX0" fmla="*/ 97630 w 373855"/>
                    <a:gd name="connsiteY0" fmla="*/ 0 h 273331"/>
                    <a:gd name="connsiteX1" fmla="*/ 373855 w 373855"/>
                    <a:gd name="connsiteY1" fmla="*/ 130968 h 273331"/>
                    <a:gd name="connsiteX2" fmla="*/ 285750 w 373855"/>
                    <a:gd name="connsiteY2" fmla="*/ 273050 h 273331"/>
                    <a:gd name="connsiteX3" fmla="*/ 0 w 373855"/>
                    <a:gd name="connsiteY3" fmla="*/ 134938 h 273331"/>
                    <a:gd name="connsiteX4" fmla="*/ 97630 w 373855"/>
                    <a:gd name="connsiteY4" fmla="*/ 0 h 273331"/>
                    <a:gd name="connsiteX0" fmla="*/ 97630 w 373855"/>
                    <a:gd name="connsiteY0" fmla="*/ 0 h 273675"/>
                    <a:gd name="connsiteX1" fmla="*/ 373855 w 373855"/>
                    <a:gd name="connsiteY1" fmla="*/ 130968 h 273675"/>
                    <a:gd name="connsiteX2" fmla="*/ 285750 w 373855"/>
                    <a:gd name="connsiteY2" fmla="*/ 273050 h 273675"/>
                    <a:gd name="connsiteX3" fmla="*/ 0 w 373855"/>
                    <a:gd name="connsiteY3" fmla="*/ 134938 h 273675"/>
                    <a:gd name="connsiteX4" fmla="*/ 97630 w 373855"/>
                    <a:gd name="connsiteY4" fmla="*/ 0 h 273675"/>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88310 w 364877"/>
                    <a:gd name="connsiteY0" fmla="*/ 0 h 273626"/>
                    <a:gd name="connsiteX1" fmla="*/ 364535 w 364877"/>
                    <a:gd name="connsiteY1" fmla="*/ 130968 h 273626"/>
                    <a:gd name="connsiteX2" fmla="*/ 276430 w 364877"/>
                    <a:gd name="connsiteY2" fmla="*/ 273050 h 273626"/>
                    <a:gd name="connsiteX3" fmla="*/ 0 w 364877"/>
                    <a:gd name="connsiteY3" fmla="*/ 140530 h 273626"/>
                    <a:gd name="connsiteX4" fmla="*/ 88310 w 364877"/>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05" h="273626">
                      <a:moveTo>
                        <a:pt x="92038" y="0"/>
                      </a:moveTo>
                      <a:lnTo>
                        <a:pt x="368263" y="130968"/>
                      </a:lnTo>
                      <a:cubicBezTo>
                        <a:pt x="373818" y="229125"/>
                        <a:pt x="310317" y="279666"/>
                        <a:pt x="280158" y="273050"/>
                      </a:cubicBezTo>
                      <a:lnTo>
                        <a:pt x="0" y="140530"/>
                      </a:lnTo>
                      <a:cubicBezTo>
                        <a:pt x="68057" y="136997"/>
                        <a:pt x="97594" y="48359"/>
                        <a:pt x="92038"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4" name="Rectangle 26"/>
                <p:cNvSpPr/>
                <p:nvPr/>
              </p:nvSpPr>
              <p:spPr>
                <a:xfrm rot="6059" flipH="1">
                  <a:off x="7019342" y="3150478"/>
                  <a:ext cx="183351" cy="129383"/>
                </a:xfrm>
                <a:custGeom>
                  <a:avLst/>
                  <a:gdLst>
                    <a:gd name="connsiteX0" fmla="*/ 0 w 178006"/>
                    <a:gd name="connsiteY0" fmla="*/ 0 h 154899"/>
                    <a:gd name="connsiteX1" fmla="*/ 178006 w 178006"/>
                    <a:gd name="connsiteY1" fmla="*/ 0 h 154899"/>
                    <a:gd name="connsiteX2" fmla="*/ 178006 w 178006"/>
                    <a:gd name="connsiteY2" fmla="*/ 154899 h 154899"/>
                    <a:gd name="connsiteX3" fmla="*/ 0 w 178006"/>
                    <a:gd name="connsiteY3" fmla="*/ 154899 h 154899"/>
                    <a:gd name="connsiteX4" fmla="*/ 0 w 178006"/>
                    <a:gd name="connsiteY4" fmla="*/ 0 h 154899"/>
                    <a:gd name="connsiteX0" fmla="*/ 0 w 189837"/>
                    <a:gd name="connsiteY0" fmla="*/ 0 h 154899"/>
                    <a:gd name="connsiteX1" fmla="*/ 178006 w 189837"/>
                    <a:gd name="connsiteY1" fmla="*/ 0 h 154899"/>
                    <a:gd name="connsiteX2" fmla="*/ 178006 w 189837"/>
                    <a:gd name="connsiteY2" fmla="*/ 154899 h 154899"/>
                    <a:gd name="connsiteX3" fmla="*/ 0 w 189837"/>
                    <a:gd name="connsiteY3" fmla="*/ 154899 h 154899"/>
                    <a:gd name="connsiteX4" fmla="*/ 0 w 189837"/>
                    <a:gd name="connsiteY4" fmla="*/ 0 h 154899"/>
                    <a:gd name="connsiteX0" fmla="*/ 0 w 200791"/>
                    <a:gd name="connsiteY0" fmla="*/ 0 h 154899"/>
                    <a:gd name="connsiteX1" fmla="*/ 178006 w 200791"/>
                    <a:gd name="connsiteY1" fmla="*/ 0 h 154899"/>
                    <a:gd name="connsiteX2" fmla="*/ 178006 w 200791"/>
                    <a:gd name="connsiteY2" fmla="*/ 154899 h 154899"/>
                    <a:gd name="connsiteX3" fmla="*/ 0 w 200791"/>
                    <a:gd name="connsiteY3" fmla="*/ 154899 h 154899"/>
                    <a:gd name="connsiteX4" fmla="*/ 0 w 200791"/>
                    <a:gd name="connsiteY4" fmla="*/ 0 h 154899"/>
                    <a:gd name="connsiteX0" fmla="*/ 0 w 198296"/>
                    <a:gd name="connsiteY0" fmla="*/ 0 h 154899"/>
                    <a:gd name="connsiteX1" fmla="*/ 178006 w 198296"/>
                    <a:gd name="connsiteY1" fmla="*/ 0 h 154899"/>
                    <a:gd name="connsiteX2" fmla="*/ 178006 w 198296"/>
                    <a:gd name="connsiteY2" fmla="*/ 154899 h 154899"/>
                    <a:gd name="connsiteX3" fmla="*/ 0 w 198296"/>
                    <a:gd name="connsiteY3" fmla="*/ 154899 h 154899"/>
                    <a:gd name="connsiteX4" fmla="*/ 0 w 198296"/>
                    <a:gd name="connsiteY4" fmla="*/ 0 h 154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296" h="154899">
                      <a:moveTo>
                        <a:pt x="0" y="0"/>
                      </a:moveTo>
                      <a:lnTo>
                        <a:pt x="178006" y="0"/>
                      </a:lnTo>
                      <a:cubicBezTo>
                        <a:pt x="205490" y="64847"/>
                        <a:pt x="204626" y="103685"/>
                        <a:pt x="178006" y="154899"/>
                      </a:cubicBezTo>
                      <a:lnTo>
                        <a:pt x="0" y="154899"/>
                      </a:lnTo>
                      <a:lnTo>
                        <a:pt x="0" y="0"/>
                      </a:ln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nvGrpSpPr>
                <p:cNvPr id="345" name="Group 344"/>
                <p:cNvGrpSpPr/>
                <p:nvPr/>
              </p:nvGrpSpPr>
              <p:grpSpPr>
                <a:xfrm rot="2700000">
                  <a:off x="7273000" y="2610486"/>
                  <a:ext cx="1298138" cy="1132214"/>
                  <a:chOff x="4084527" y="737296"/>
                  <a:chExt cx="1640542" cy="1430853"/>
                </a:xfrm>
              </p:grpSpPr>
              <p:grpSp>
                <p:nvGrpSpPr>
                  <p:cNvPr id="362" name="Group 361"/>
                  <p:cNvGrpSpPr/>
                  <p:nvPr/>
                </p:nvGrpSpPr>
                <p:grpSpPr>
                  <a:xfrm rot="18913881">
                    <a:off x="4402009" y="737296"/>
                    <a:ext cx="1323060" cy="1019404"/>
                    <a:chOff x="5687211" y="3859429"/>
                    <a:chExt cx="1323060" cy="1019404"/>
                  </a:xfrm>
                </p:grpSpPr>
                <p:sp>
                  <p:nvSpPr>
                    <p:cNvPr id="366" name="Rounded Rectangle 31"/>
                    <p:cNvSpPr/>
                    <p:nvPr/>
                  </p:nvSpPr>
                  <p:spPr>
                    <a:xfrm rot="21431920" flipH="1">
                      <a:off x="5698900" y="3867410"/>
                      <a:ext cx="1311371" cy="1011423"/>
                    </a:xfrm>
                    <a:custGeom>
                      <a:avLst/>
                      <a:gdLst>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0 w 1234463"/>
                        <a:gd name="connsiteY8"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10778 w 1234463"/>
                        <a:gd name="connsiteY8" fmla="*/ 50603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5642"/>
                        <a:gd name="connsiteY0" fmla="*/ 56234 h 958157"/>
                        <a:gd name="connsiteX1" fmla="*/ 56234 w 1235642"/>
                        <a:gd name="connsiteY1" fmla="*/ 0 h 958157"/>
                        <a:gd name="connsiteX2" fmla="*/ 1178229 w 1235642"/>
                        <a:gd name="connsiteY2" fmla="*/ 0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1001323 w 1235642"/>
                        <a:gd name="connsiteY2" fmla="*/ 10823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97633 w 1235642"/>
                        <a:gd name="connsiteY2" fmla="*/ 4156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53228 w 1242309"/>
                        <a:gd name="connsiteY2" fmla="*/ 2606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30538 w 1242309"/>
                        <a:gd name="connsiteY8" fmla="*/ 541172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193514 w 1242309"/>
                        <a:gd name="connsiteY8" fmla="*/ 552956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6848 w 1242309"/>
                        <a:gd name="connsiteY8" fmla="*/ 545577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961 w 1242309"/>
                        <a:gd name="connsiteY8" fmla="*/ 5276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814 w 1242309"/>
                        <a:gd name="connsiteY8" fmla="*/ 524695 h 958157"/>
                        <a:gd name="connsiteX9" fmla="*/ 0 w 1242309"/>
                        <a:gd name="connsiteY9" fmla="*/ 56234 h 95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2309" h="958157">
                          <a:moveTo>
                            <a:pt x="0" y="56234"/>
                          </a:moveTo>
                          <a:cubicBezTo>
                            <a:pt x="0" y="25177"/>
                            <a:pt x="25177" y="0"/>
                            <a:pt x="56234" y="0"/>
                          </a:cubicBezTo>
                          <a:lnTo>
                            <a:pt x="939895" y="9987"/>
                          </a:lnTo>
                          <a:cubicBezTo>
                            <a:pt x="1075235" y="56777"/>
                            <a:pt x="1179580" y="99105"/>
                            <a:pt x="1242309" y="243497"/>
                          </a:cubicBezTo>
                          <a:cubicBezTo>
                            <a:pt x="1239694" y="462972"/>
                            <a:pt x="1237078" y="682448"/>
                            <a:pt x="1234463" y="901923"/>
                          </a:cubicBezTo>
                          <a:cubicBezTo>
                            <a:pt x="1234463" y="932980"/>
                            <a:pt x="1209286" y="958157"/>
                            <a:pt x="1178229" y="958157"/>
                          </a:cubicBezTo>
                          <a:lnTo>
                            <a:pt x="56234" y="958157"/>
                          </a:lnTo>
                          <a:cubicBezTo>
                            <a:pt x="25177" y="958157"/>
                            <a:pt x="0" y="932980"/>
                            <a:pt x="0" y="901923"/>
                          </a:cubicBezTo>
                          <a:lnTo>
                            <a:pt x="202814" y="524695"/>
                          </a:lnTo>
                          <a:cubicBezTo>
                            <a:pt x="133865" y="361581"/>
                            <a:pt x="68949" y="219348"/>
                            <a:pt x="0" y="56234"/>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67" name="Freeform 366"/>
                    <p:cNvSpPr/>
                    <p:nvPr/>
                  </p:nvSpPr>
                  <p:spPr>
                    <a:xfrm rot="-120000">
                      <a:off x="5687211" y="3859429"/>
                      <a:ext cx="1308478" cy="553611"/>
                    </a:xfrm>
                    <a:custGeom>
                      <a:avLst/>
                      <a:gdLst>
                        <a:gd name="connsiteX0" fmla="*/ 1248294 w 1308478"/>
                        <a:gd name="connsiteY0" fmla="*/ 5 h 553611"/>
                        <a:gd name="connsiteX1" fmla="*/ 1308478 w 1308478"/>
                        <a:gd name="connsiteY1" fmla="*/ 58529 h 553611"/>
                        <a:gd name="connsiteX2" fmla="*/ 1153485 w 1308478"/>
                        <a:gd name="connsiteY2" fmla="*/ 429545 h 553611"/>
                        <a:gd name="connsiteX3" fmla="*/ 1102303 w 1308478"/>
                        <a:gd name="connsiteY3" fmla="*/ 553611 h 553611"/>
                        <a:gd name="connsiteX4" fmla="*/ 7230 w 1308478"/>
                        <a:gd name="connsiteY4" fmla="*/ 553611 h 553611"/>
                        <a:gd name="connsiteX5" fmla="*/ 0 w 1308478"/>
                        <a:gd name="connsiteY5" fmla="*/ 274524 h 553611"/>
                        <a:gd name="connsiteX6" fmla="*/ 315748 w 1308478"/>
                        <a:gd name="connsiteY6" fmla="*/ 23592 h 553611"/>
                        <a:gd name="connsiteX7" fmla="*/ 1248294 w 1308478"/>
                        <a:gd name="connsiteY7" fmla="*/ 5 h 5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8478" h="553611">
                          <a:moveTo>
                            <a:pt x="1248294" y="5"/>
                          </a:moveTo>
                          <a:cubicBezTo>
                            <a:pt x="1281074" y="-453"/>
                            <a:pt x="1308020" y="25749"/>
                            <a:pt x="1308478" y="58529"/>
                          </a:cubicBezTo>
                          <a:cubicBezTo>
                            <a:pt x="1255703" y="188417"/>
                            <a:pt x="1205149" y="305873"/>
                            <a:pt x="1153485" y="429545"/>
                          </a:cubicBezTo>
                          <a:lnTo>
                            <a:pt x="1102303" y="553611"/>
                          </a:lnTo>
                          <a:lnTo>
                            <a:pt x="7230" y="553611"/>
                          </a:lnTo>
                          <a:lnTo>
                            <a:pt x="0" y="274524"/>
                          </a:lnTo>
                          <a:cubicBezTo>
                            <a:pt x="64078" y="121194"/>
                            <a:pt x="173588" y="74976"/>
                            <a:pt x="315748" y="23592"/>
                          </a:cubicBezTo>
                          <a:lnTo>
                            <a:pt x="1248294" y="5"/>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363" name="Group 362"/>
                  <p:cNvGrpSpPr/>
                  <p:nvPr/>
                </p:nvGrpSpPr>
                <p:grpSpPr>
                  <a:xfrm rot="18913881">
                    <a:off x="4084527" y="1096825"/>
                    <a:ext cx="1617770" cy="1071324"/>
                    <a:chOff x="5147595" y="3987338"/>
                    <a:chExt cx="1617770" cy="1071324"/>
                  </a:xfrm>
                </p:grpSpPr>
                <p:sp>
                  <p:nvSpPr>
                    <p:cNvPr id="364" name="Freeform 363"/>
                    <p:cNvSpPr/>
                    <p:nvPr/>
                  </p:nvSpPr>
                  <p:spPr>
                    <a:xfrm>
                      <a:off x="5155242" y="3987338"/>
                      <a:ext cx="1610123" cy="1071324"/>
                    </a:xfrm>
                    <a:custGeom>
                      <a:avLst/>
                      <a:gdLst>
                        <a:gd name="connsiteX0" fmla="*/ 1335822 w 1610123"/>
                        <a:gd name="connsiteY0" fmla="*/ 345 h 1071324"/>
                        <a:gd name="connsiteX1" fmla="*/ 1478916 w 1610123"/>
                        <a:gd name="connsiteY1" fmla="*/ 126227 h 1071324"/>
                        <a:gd name="connsiteX2" fmla="*/ 1531164 w 1610123"/>
                        <a:gd name="connsiteY2" fmla="*/ 942708 h 1071324"/>
                        <a:gd name="connsiteX3" fmla="*/ 1384173 w 1610123"/>
                        <a:gd name="connsiteY3" fmla="*/ 1067963 h 1071324"/>
                        <a:gd name="connsiteX4" fmla="*/ 449052 w 1610123"/>
                        <a:gd name="connsiteY4" fmla="*/ 1065336 h 1071324"/>
                        <a:gd name="connsiteX5" fmla="*/ 3462 w 1610123"/>
                        <a:gd name="connsiteY5" fmla="*/ 551873 h 1071324"/>
                        <a:gd name="connsiteX6" fmla="*/ 3815 w 1610123"/>
                        <a:gd name="connsiteY6" fmla="*/ 396027 h 1071324"/>
                        <a:gd name="connsiteX7" fmla="*/ 383072 w 1610123"/>
                        <a:gd name="connsiteY7" fmla="*/ 48804 h 1071324"/>
                        <a:gd name="connsiteX8" fmla="*/ 1335822 w 1610123"/>
                        <a:gd name="connsiteY8" fmla="*/ 345 h 107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23" h="1071324">
                          <a:moveTo>
                            <a:pt x="1335822" y="345"/>
                          </a:moveTo>
                          <a:cubicBezTo>
                            <a:pt x="1410097" y="-4408"/>
                            <a:pt x="1450098" y="40128"/>
                            <a:pt x="1478916" y="126227"/>
                          </a:cubicBezTo>
                          <a:cubicBezTo>
                            <a:pt x="1591959" y="355747"/>
                            <a:pt x="1680625" y="528483"/>
                            <a:pt x="1531164" y="942708"/>
                          </a:cubicBezTo>
                          <a:cubicBezTo>
                            <a:pt x="1535917" y="1016983"/>
                            <a:pt x="1458449" y="1063210"/>
                            <a:pt x="1384173" y="1067963"/>
                          </a:cubicBezTo>
                          <a:cubicBezTo>
                            <a:pt x="1069510" y="1073104"/>
                            <a:pt x="727828" y="1072439"/>
                            <a:pt x="449052" y="1065336"/>
                          </a:cubicBezTo>
                          <a:cubicBezTo>
                            <a:pt x="389555" y="1040009"/>
                            <a:pt x="89492" y="660575"/>
                            <a:pt x="3462" y="551873"/>
                          </a:cubicBezTo>
                          <a:cubicBezTo>
                            <a:pt x="-1246" y="479598"/>
                            <a:pt x="-1175" y="465498"/>
                            <a:pt x="3815" y="396027"/>
                          </a:cubicBezTo>
                          <a:cubicBezTo>
                            <a:pt x="88884" y="306131"/>
                            <a:pt x="308797" y="53557"/>
                            <a:pt x="383072" y="48804"/>
                          </a:cubicBezTo>
                          <a:lnTo>
                            <a:pt x="1335822" y="345"/>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65" name="Freeform 364"/>
                    <p:cNvSpPr/>
                    <p:nvPr/>
                  </p:nvSpPr>
                  <p:spPr>
                    <a:xfrm rot="-120000">
                      <a:off x="5147595" y="4006842"/>
                      <a:ext cx="1592890" cy="420116"/>
                    </a:xfrm>
                    <a:custGeom>
                      <a:avLst/>
                      <a:gdLst>
                        <a:gd name="connsiteX0" fmla="*/ 1351136 w 1592890"/>
                        <a:gd name="connsiteY0" fmla="*/ 72 h 420116"/>
                        <a:gd name="connsiteX1" fmla="*/ 1489750 w 1592890"/>
                        <a:gd name="connsiteY1" fmla="*/ 130871 h 420116"/>
                        <a:gd name="connsiteX2" fmla="*/ 1586578 w 1592890"/>
                        <a:gd name="connsiteY2" fmla="*/ 384388 h 420116"/>
                        <a:gd name="connsiteX3" fmla="*/ 1592890 w 1592890"/>
                        <a:gd name="connsiteY3" fmla="*/ 420116 h 420116"/>
                        <a:gd name="connsiteX4" fmla="*/ 0 w 1592890"/>
                        <a:gd name="connsiteY4" fmla="*/ 420116 h 420116"/>
                        <a:gd name="connsiteX5" fmla="*/ 1793 w 1592890"/>
                        <a:gd name="connsiteY5" fmla="*/ 392396 h 420116"/>
                        <a:gd name="connsiteX6" fmla="*/ 6131 w 1592890"/>
                        <a:gd name="connsiteY6" fmla="*/ 349026 h 420116"/>
                        <a:gd name="connsiteX7" fmla="*/ 397275 w 1592890"/>
                        <a:gd name="connsiteY7" fmla="*/ 15251 h 420116"/>
                        <a:gd name="connsiteX8" fmla="*/ 1351136 w 1592890"/>
                        <a:gd name="connsiteY8" fmla="*/ 72 h 4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890" h="420116">
                          <a:moveTo>
                            <a:pt x="1351136" y="72"/>
                          </a:moveTo>
                          <a:cubicBezTo>
                            <a:pt x="1425532" y="-2086"/>
                            <a:pt x="1463954" y="43819"/>
                            <a:pt x="1489750" y="130871"/>
                          </a:cubicBezTo>
                          <a:cubicBezTo>
                            <a:pt x="1529111" y="218368"/>
                            <a:pt x="1565325" y="297765"/>
                            <a:pt x="1586578" y="384388"/>
                          </a:cubicBezTo>
                          <a:lnTo>
                            <a:pt x="1592890" y="420116"/>
                          </a:lnTo>
                          <a:lnTo>
                            <a:pt x="0" y="420116"/>
                          </a:lnTo>
                          <a:lnTo>
                            <a:pt x="1793" y="392396"/>
                          </a:lnTo>
                          <a:cubicBezTo>
                            <a:pt x="2854" y="380206"/>
                            <a:pt x="4279" y="366340"/>
                            <a:pt x="6131" y="349026"/>
                          </a:cubicBezTo>
                          <a:cubicBezTo>
                            <a:pt x="94286" y="262154"/>
                            <a:pt x="322880" y="17409"/>
                            <a:pt x="397275" y="15251"/>
                          </a:cubicBezTo>
                          <a:lnTo>
                            <a:pt x="1351136" y="72"/>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sp>
              <p:nvSpPr>
                <p:cNvPr id="346" name="Rectangle 13"/>
                <p:cNvSpPr/>
                <p:nvPr/>
              </p:nvSpPr>
              <p:spPr>
                <a:xfrm rot="1545906" flipH="1">
                  <a:off x="4824756" y="3122888"/>
                  <a:ext cx="318241" cy="17967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578644"/>
                    <a:gd name="connsiteY0" fmla="*/ 0 h 368300"/>
                    <a:gd name="connsiteX1" fmla="*/ 571500 w 578644"/>
                    <a:gd name="connsiteY1" fmla="*/ 0 h 368300"/>
                    <a:gd name="connsiteX2" fmla="*/ 578644 w 578644"/>
                    <a:gd name="connsiteY2" fmla="*/ 356394 h 368300"/>
                    <a:gd name="connsiteX3" fmla="*/ 0 w 578644"/>
                    <a:gd name="connsiteY3" fmla="*/ 368300 h 368300"/>
                    <a:gd name="connsiteX4" fmla="*/ 0 w 578644"/>
                    <a:gd name="connsiteY4" fmla="*/ 0 h 368300"/>
                    <a:gd name="connsiteX0" fmla="*/ 0 w 578644"/>
                    <a:gd name="connsiteY0" fmla="*/ 0 h 368300"/>
                    <a:gd name="connsiteX1" fmla="*/ 571500 w 578644"/>
                    <a:gd name="connsiteY1" fmla="*/ 0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8300"/>
                    <a:gd name="connsiteX1" fmla="*/ 240506 w 578644"/>
                    <a:gd name="connsiteY1" fmla="*/ 159544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83355 w 559594"/>
                    <a:gd name="connsiteY3" fmla="*/ 208756 h 346869"/>
                    <a:gd name="connsiteX4" fmla="*/ 0 w 559594"/>
                    <a:gd name="connsiteY4" fmla="*/ 0 h 346869"/>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76993 h 215106"/>
                    <a:gd name="connsiteX1" fmla="*/ 42070 w 376239"/>
                    <a:gd name="connsiteY1" fmla="*/ 0 h 215106"/>
                    <a:gd name="connsiteX2" fmla="*/ 376239 w 376239"/>
                    <a:gd name="connsiteY2" fmla="*/ 215106 h 215106"/>
                    <a:gd name="connsiteX3" fmla="*/ 0 w 376239"/>
                    <a:gd name="connsiteY3" fmla="*/ 76993 h 215106"/>
                    <a:gd name="connsiteX0" fmla="*/ 0 w 376239"/>
                    <a:gd name="connsiteY0" fmla="*/ 76993 h 215106"/>
                    <a:gd name="connsiteX1" fmla="*/ 35720 w 376239"/>
                    <a:gd name="connsiteY1" fmla="*/ 0 h 215106"/>
                    <a:gd name="connsiteX2" fmla="*/ 376239 w 376239"/>
                    <a:gd name="connsiteY2" fmla="*/ 215106 h 215106"/>
                    <a:gd name="connsiteX3" fmla="*/ 0 w 376239"/>
                    <a:gd name="connsiteY3" fmla="*/ 76993 h 215106"/>
                    <a:gd name="connsiteX0" fmla="*/ 0 w 381002"/>
                    <a:gd name="connsiteY0" fmla="*/ 76993 h 215106"/>
                    <a:gd name="connsiteX1" fmla="*/ 40483 w 381002"/>
                    <a:gd name="connsiteY1" fmla="*/ 0 h 215106"/>
                    <a:gd name="connsiteX2" fmla="*/ 381002 w 381002"/>
                    <a:gd name="connsiteY2" fmla="*/ 215106 h 215106"/>
                    <a:gd name="connsiteX3" fmla="*/ 0 w 381002"/>
                    <a:gd name="connsiteY3" fmla="*/ 76993 h 215106"/>
                  </a:gdLst>
                  <a:ahLst/>
                  <a:cxnLst>
                    <a:cxn ang="0">
                      <a:pos x="connsiteX0" y="connsiteY0"/>
                    </a:cxn>
                    <a:cxn ang="0">
                      <a:pos x="connsiteX1" y="connsiteY1"/>
                    </a:cxn>
                    <a:cxn ang="0">
                      <a:pos x="connsiteX2" y="connsiteY2"/>
                    </a:cxn>
                    <a:cxn ang="0">
                      <a:pos x="connsiteX3" y="connsiteY3"/>
                    </a:cxn>
                  </a:cxnLst>
                  <a:rect l="l" t="t" r="r" b="b"/>
                  <a:pathLst>
                    <a:path w="381002" h="215106">
                      <a:moveTo>
                        <a:pt x="0" y="76993"/>
                      </a:moveTo>
                      <a:cubicBezTo>
                        <a:pt x="19051" y="61382"/>
                        <a:pt x="33338" y="27516"/>
                        <a:pt x="40483" y="0"/>
                      </a:cubicBezTo>
                      <a:cubicBezTo>
                        <a:pt x="153196" y="67204"/>
                        <a:pt x="299244" y="155046"/>
                        <a:pt x="381002" y="215106"/>
                      </a:cubicBezTo>
                      <a:cubicBezTo>
                        <a:pt x="293689" y="202405"/>
                        <a:pt x="130175" y="139699"/>
                        <a:pt x="0" y="76993"/>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7" name="Rectangle 15"/>
                <p:cNvSpPr/>
                <p:nvPr/>
              </p:nvSpPr>
              <p:spPr>
                <a:xfrm rot="1545906" flipH="1">
                  <a:off x="5155839" y="3113253"/>
                  <a:ext cx="278462" cy="21812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31031"/>
                    <a:gd name="connsiteY0" fmla="*/ 0 h 368300"/>
                    <a:gd name="connsiteX1" fmla="*/ 631031 w 631031"/>
                    <a:gd name="connsiteY1" fmla="*/ 259556 h 368300"/>
                    <a:gd name="connsiteX2" fmla="*/ 571500 w 631031"/>
                    <a:gd name="connsiteY2" fmla="*/ 368300 h 368300"/>
                    <a:gd name="connsiteX3" fmla="*/ 0 w 631031"/>
                    <a:gd name="connsiteY3" fmla="*/ 368300 h 368300"/>
                    <a:gd name="connsiteX4" fmla="*/ 0 w 631031"/>
                    <a:gd name="connsiteY4" fmla="*/ 0 h 368300"/>
                    <a:gd name="connsiteX0" fmla="*/ 366712 w 631031"/>
                    <a:gd name="connsiteY0" fmla="*/ 0 h 258763"/>
                    <a:gd name="connsiteX1" fmla="*/ 631031 w 631031"/>
                    <a:gd name="connsiteY1" fmla="*/ 150019 h 258763"/>
                    <a:gd name="connsiteX2" fmla="*/ 571500 w 631031"/>
                    <a:gd name="connsiteY2" fmla="*/ 258763 h 258763"/>
                    <a:gd name="connsiteX3" fmla="*/ 0 w 631031"/>
                    <a:gd name="connsiteY3" fmla="*/ 258763 h 258763"/>
                    <a:gd name="connsiteX4" fmla="*/ 366712 w 631031"/>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06375"/>
                    <a:gd name="connsiteX1" fmla="*/ 369095 w 369095"/>
                    <a:gd name="connsiteY1" fmla="*/ 150019 h 206375"/>
                    <a:gd name="connsiteX2" fmla="*/ 230983 w 369095"/>
                    <a:gd name="connsiteY2" fmla="*/ 206375 h 206375"/>
                    <a:gd name="connsiteX3" fmla="*/ 0 w 369095"/>
                    <a:gd name="connsiteY3" fmla="*/ 139700 h 206375"/>
                    <a:gd name="connsiteX4" fmla="*/ 104776 w 369095"/>
                    <a:gd name="connsiteY4" fmla="*/ 0 h 206375"/>
                    <a:gd name="connsiteX0" fmla="*/ 104776 w 369095"/>
                    <a:gd name="connsiteY0" fmla="*/ 0 h 261144"/>
                    <a:gd name="connsiteX1" fmla="*/ 369095 w 369095"/>
                    <a:gd name="connsiteY1" fmla="*/ 150019 h 261144"/>
                    <a:gd name="connsiteX2" fmla="*/ 278608 w 369095"/>
                    <a:gd name="connsiteY2" fmla="*/ 261144 h 261144"/>
                    <a:gd name="connsiteX3" fmla="*/ 0 w 369095"/>
                    <a:gd name="connsiteY3" fmla="*/ 139700 h 261144"/>
                    <a:gd name="connsiteX4" fmla="*/ 104776 w 369095"/>
                    <a:gd name="connsiteY4" fmla="*/ 0 h 261144"/>
                    <a:gd name="connsiteX0" fmla="*/ 104776 w 369095"/>
                    <a:gd name="connsiteY0" fmla="*/ 0 h 263525"/>
                    <a:gd name="connsiteX1" fmla="*/ 369095 w 369095"/>
                    <a:gd name="connsiteY1" fmla="*/ 150019 h 263525"/>
                    <a:gd name="connsiteX2" fmla="*/ 271464 w 369095"/>
                    <a:gd name="connsiteY2" fmla="*/ 263525 h 263525"/>
                    <a:gd name="connsiteX3" fmla="*/ 0 w 369095"/>
                    <a:gd name="connsiteY3" fmla="*/ 139700 h 263525"/>
                    <a:gd name="connsiteX4" fmla="*/ 104776 w 369095"/>
                    <a:gd name="connsiteY4" fmla="*/ 0 h 263525"/>
                    <a:gd name="connsiteX0" fmla="*/ 104776 w 302420"/>
                    <a:gd name="connsiteY0" fmla="*/ 0 h 263525"/>
                    <a:gd name="connsiteX1" fmla="*/ 302420 w 302420"/>
                    <a:gd name="connsiteY1" fmla="*/ 78581 h 263525"/>
                    <a:gd name="connsiteX2" fmla="*/ 271464 w 302420"/>
                    <a:gd name="connsiteY2" fmla="*/ 263525 h 263525"/>
                    <a:gd name="connsiteX3" fmla="*/ 0 w 302420"/>
                    <a:gd name="connsiteY3" fmla="*/ 139700 h 263525"/>
                    <a:gd name="connsiteX4" fmla="*/ 104776 w 302420"/>
                    <a:gd name="connsiteY4" fmla="*/ 0 h 263525"/>
                    <a:gd name="connsiteX0" fmla="*/ 104776 w 354807"/>
                    <a:gd name="connsiteY0" fmla="*/ 0 h 263525"/>
                    <a:gd name="connsiteX1" fmla="*/ 354807 w 354807"/>
                    <a:gd name="connsiteY1" fmla="*/ 135731 h 263525"/>
                    <a:gd name="connsiteX2" fmla="*/ 271464 w 354807"/>
                    <a:gd name="connsiteY2" fmla="*/ 263525 h 263525"/>
                    <a:gd name="connsiteX3" fmla="*/ 0 w 354807"/>
                    <a:gd name="connsiteY3" fmla="*/ 139700 h 263525"/>
                    <a:gd name="connsiteX4" fmla="*/ 104776 w 354807"/>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00039"/>
                    <a:gd name="connsiteY0" fmla="*/ 0 h 263525"/>
                    <a:gd name="connsiteX1" fmla="*/ 300039 w 300039"/>
                    <a:gd name="connsiteY1" fmla="*/ 97631 h 263525"/>
                    <a:gd name="connsiteX2" fmla="*/ 271464 w 300039"/>
                    <a:gd name="connsiteY2" fmla="*/ 263525 h 263525"/>
                    <a:gd name="connsiteX3" fmla="*/ 0 w 300039"/>
                    <a:gd name="connsiteY3" fmla="*/ 139700 h 263525"/>
                    <a:gd name="connsiteX4" fmla="*/ 104776 w 300039"/>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322"/>
                    <a:gd name="connsiteY0" fmla="*/ 0 h 258762"/>
                    <a:gd name="connsiteX1" fmla="*/ 345283 w 345322"/>
                    <a:gd name="connsiteY1" fmla="*/ 135730 h 258762"/>
                    <a:gd name="connsiteX2" fmla="*/ 266702 w 345322"/>
                    <a:gd name="connsiteY2" fmla="*/ 258762 h 258762"/>
                    <a:gd name="connsiteX3" fmla="*/ 0 w 345322"/>
                    <a:gd name="connsiteY3" fmla="*/ 142081 h 258762"/>
                    <a:gd name="connsiteX4" fmla="*/ 107157 w 345322"/>
                    <a:gd name="connsiteY4" fmla="*/ 0 h 258762"/>
                    <a:gd name="connsiteX0" fmla="*/ 107157 w 345321"/>
                    <a:gd name="connsiteY0" fmla="*/ 0 h 258762"/>
                    <a:gd name="connsiteX1" fmla="*/ 345283 w 345321"/>
                    <a:gd name="connsiteY1" fmla="*/ 135730 h 258762"/>
                    <a:gd name="connsiteX2" fmla="*/ 264321 w 345321"/>
                    <a:gd name="connsiteY2" fmla="*/ 258762 h 258762"/>
                    <a:gd name="connsiteX3" fmla="*/ 0 w 345321"/>
                    <a:gd name="connsiteY3" fmla="*/ 142081 h 258762"/>
                    <a:gd name="connsiteX4" fmla="*/ 107157 w 345321"/>
                    <a:gd name="connsiteY4" fmla="*/ 0 h 258762"/>
                    <a:gd name="connsiteX0" fmla="*/ 107157 w 345319"/>
                    <a:gd name="connsiteY0" fmla="*/ 0 h 258762"/>
                    <a:gd name="connsiteX1" fmla="*/ 345283 w 345319"/>
                    <a:gd name="connsiteY1" fmla="*/ 135730 h 258762"/>
                    <a:gd name="connsiteX2" fmla="*/ 264321 w 345319"/>
                    <a:gd name="connsiteY2" fmla="*/ 258762 h 258762"/>
                    <a:gd name="connsiteX3" fmla="*/ 0 w 345319"/>
                    <a:gd name="connsiteY3" fmla="*/ 142081 h 258762"/>
                    <a:gd name="connsiteX4" fmla="*/ 107157 w 345319"/>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4937 h 261143"/>
                    <a:gd name="connsiteX4" fmla="*/ 92869 w 335758"/>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2556 h 261143"/>
                    <a:gd name="connsiteX4" fmla="*/ 92869 w 335758"/>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42082 h 261143"/>
                    <a:gd name="connsiteX4" fmla="*/ 90488 w 333377"/>
                    <a:gd name="connsiteY4" fmla="*/ 0 h 261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7" h="261143">
                      <a:moveTo>
                        <a:pt x="90488" y="0"/>
                      </a:moveTo>
                      <a:cubicBezTo>
                        <a:pt x="180182" y="38099"/>
                        <a:pt x="284165" y="100011"/>
                        <a:pt x="333377" y="138111"/>
                      </a:cubicBezTo>
                      <a:cubicBezTo>
                        <a:pt x="325440" y="214840"/>
                        <a:pt x="284164" y="246326"/>
                        <a:pt x="252415" y="261143"/>
                      </a:cubicBezTo>
                      <a:cubicBezTo>
                        <a:pt x="202408" y="250824"/>
                        <a:pt x="107158" y="197645"/>
                        <a:pt x="0" y="142082"/>
                      </a:cubicBezTo>
                      <a:cubicBezTo>
                        <a:pt x="63500" y="155047"/>
                        <a:pt x="98426" y="48949"/>
                        <a:pt x="90488"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8" name="Rectangle 16"/>
                <p:cNvSpPr/>
                <p:nvPr/>
              </p:nvSpPr>
              <p:spPr>
                <a:xfrm rot="1545906" flipH="1">
                  <a:off x="5620764" y="3140350"/>
                  <a:ext cx="143209" cy="15580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37"/>
                    <a:gd name="connsiteY0" fmla="*/ 0 h 182561"/>
                    <a:gd name="connsiteX1" fmla="*/ 164308 w 164637"/>
                    <a:gd name="connsiteY1" fmla="*/ 47624 h 182561"/>
                    <a:gd name="connsiteX2" fmla="*/ 69059 w 164637"/>
                    <a:gd name="connsiteY2" fmla="*/ 182561 h 182561"/>
                    <a:gd name="connsiteX3" fmla="*/ 0 w 164637"/>
                    <a:gd name="connsiteY3" fmla="*/ 139699 h 182561"/>
                    <a:gd name="connsiteX4" fmla="*/ 73823 w 164637"/>
                    <a:gd name="connsiteY4" fmla="*/ 0 h 182561"/>
                    <a:gd name="connsiteX0" fmla="*/ 73823 w 164623"/>
                    <a:gd name="connsiteY0" fmla="*/ 0 h 182561"/>
                    <a:gd name="connsiteX1" fmla="*/ 164308 w 164623"/>
                    <a:gd name="connsiteY1" fmla="*/ 47624 h 182561"/>
                    <a:gd name="connsiteX2" fmla="*/ 69059 w 164623"/>
                    <a:gd name="connsiteY2" fmla="*/ 182561 h 182561"/>
                    <a:gd name="connsiteX3" fmla="*/ 0 w 164623"/>
                    <a:gd name="connsiteY3" fmla="*/ 139699 h 182561"/>
                    <a:gd name="connsiteX4" fmla="*/ 73823 w 164623"/>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1442 w 162196"/>
                    <a:gd name="connsiteY0" fmla="*/ 0 h 182561"/>
                    <a:gd name="connsiteX1" fmla="*/ 161927 w 162196"/>
                    <a:gd name="connsiteY1" fmla="*/ 47624 h 182561"/>
                    <a:gd name="connsiteX2" fmla="*/ 66678 w 162196"/>
                    <a:gd name="connsiteY2" fmla="*/ 182561 h 182561"/>
                    <a:gd name="connsiteX3" fmla="*/ 0 w 162196"/>
                    <a:gd name="connsiteY3" fmla="*/ 142030 h 182561"/>
                    <a:gd name="connsiteX4" fmla="*/ 71442 w 162196"/>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6205 w 169330"/>
                    <a:gd name="connsiteY0" fmla="*/ 0 h 182561"/>
                    <a:gd name="connsiteX1" fmla="*/ 169071 w 169330"/>
                    <a:gd name="connsiteY1" fmla="*/ 45293 h 182561"/>
                    <a:gd name="connsiteX2" fmla="*/ 71441 w 169330"/>
                    <a:gd name="connsiteY2" fmla="*/ 182561 h 182561"/>
                    <a:gd name="connsiteX3" fmla="*/ 0 w 169330"/>
                    <a:gd name="connsiteY3" fmla="*/ 142030 h 182561"/>
                    <a:gd name="connsiteX4" fmla="*/ 76205 w 169330"/>
                    <a:gd name="connsiteY4" fmla="*/ 0 h 182561"/>
                    <a:gd name="connsiteX0" fmla="*/ 78586 w 171711"/>
                    <a:gd name="connsiteY0" fmla="*/ 0 h 182561"/>
                    <a:gd name="connsiteX1" fmla="*/ 171452 w 171711"/>
                    <a:gd name="connsiteY1" fmla="*/ 45293 h 182561"/>
                    <a:gd name="connsiteX2" fmla="*/ 73822 w 171711"/>
                    <a:gd name="connsiteY2" fmla="*/ 182561 h 182561"/>
                    <a:gd name="connsiteX3" fmla="*/ 0 w 171711"/>
                    <a:gd name="connsiteY3" fmla="*/ 142030 h 182561"/>
                    <a:gd name="connsiteX4" fmla="*/ 78586 w 171711"/>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2" h="182561">
                      <a:moveTo>
                        <a:pt x="78586" y="0"/>
                      </a:moveTo>
                      <a:cubicBezTo>
                        <a:pt x="124624" y="20200"/>
                        <a:pt x="125415" y="22866"/>
                        <a:pt x="171452" y="45293"/>
                      </a:cubicBezTo>
                      <a:cubicBezTo>
                        <a:pt x="154783" y="155746"/>
                        <a:pt x="109540" y="176273"/>
                        <a:pt x="73822" y="182561"/>
                      </a:cubicBezTo>
                      <a:cubicBezTo>
                        <a:pt x="48421" y="168274"/>
                        <a:pt x="27783" y="156317"/>
                        <a:pt x="0" y="142030"/>
                      </a:cubicBezTo>
                      <a:cubicBezTo>
                        <a:pt x="61118" y="166377"/>
                        <a:pt x="107953" y="22773"/>
                        <a:pt x="7858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9" name="Rectangle 16"/>
                <p:cNvSpPr/>
                <p:nvPr/>
              </p:nvSpPr>
              <p:spPr>
                <a:xfrm rot="1545906" flipH="1">
                  <a:off x="5790121" y="3143551"/>
                  <a:ext cx="103480" cy="1469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9045 w 124287"/>
                    <a:gd name="connsiteY0" fmla="*/ 0 h 173036"/>
                    <a:gd name="connsiteX1" fmla="*/ 124287 w 124287"/>
                    <a:gd name="connsiteY1" fmla="*/ 21430 h 173036"/>
                    <a:gd name="connsiteX2" fmla="*/ 45706 w 124287"/>
                    <a:gd name="connsiteY2" fmla="*/ 173036 h 173036"/>
                    <a:gd name="connsiteX3" fmla="*/ 460 w 124287"/>
                    <a:gd name="connsiteY3" fmla="*/ 149224 h 173036"/>
                    <a:gd name="connsiteX4" fmla="*/ 79045 w 12428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83347 w 128589"/>
                    <a:gd name="connsiteY0" fmla="*/ 0 h 173036"/>
                    <a:gd name="connsiteX1" fmla="*/ 128589 w 128589"/>
                    <a:gd name="connsiteY1" fmla="*/ 21430 h 173036"/>
                    <a:gd name="connsiteX2" fmla="*/ 52389 w 128589"/>
                    <a:gd name="connsiteY2" fmla="*/ 173036 h 173036"/>
                    <a:gd name="connsiteX3" fmla="*/ 0 w 128589"/>
                    <a:gd name="connsiteY3" fmla="*/ 151606 h 173036"/>
                    <a:gd name="connsiteX4" fmla="*/ 83347 w 128589"/>
                    <a:gd name="connsiteY4" fmla="*/ 0 h 173036"/>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8578"/>
                    <a:gd name="connsiteY0" fmla="*/ 0 h 177798"/>
                    <a:gd name="connsiteX1" fmla="*/ 123826 w 128578"/>
                    <a:gd name="connsiteY1" fmla="*/ 21430 h 177798"/>
                    <a:gd name="connsiteX2" fmla="*/ 42863 w 128578"/>
                    <a:gd name="connsiteY2" fmla="*/ 177798 h 177798"/>
                    <a:gd name="connsiteX3" fmla="*/ 0 w 128578"/>
                    <a:gd name="connsiteY3" fmla="*/ 153987 h 177798"/>
                    <a:gd name="connsiteX4" fmla="*/ 78584 w 128578"/>
                    <a:gd name="connsiteY4" fmla="*/ 0 h 177798"/>
                    <a:gd name="connsiteX0" fmla="*/ 78584 w 127757"/>
                    <a:gd name="connsiteY0" fmla="*/ 0 h 177798"/>
                    <a:gd name="connsiteX1" fmla="*/ 123826 w 127757"/>
                    <a:gd name="connsiteY1" fmla="*/ 21430 h 177798"/>
                    <a:gd name="connsiteX2" fmla="*/ 42863 w 127757"/>
                    <a:gd name="connsiteY2" fmla="*/ 177798 h 177798"/>
                    <a:gd name="connsiteX3" fmla="*/ 0 w 127757"/>
                    <a:gd name="connsiteY3" fmla="*/ 153987 h 177798"/>
                    <a:gd name="connsiteX4" fmla="*/ 78584 w 12775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620"/>
                    <a:gd name="connsiteY0" fmla="*/ 0 h 178197"/>
                    <a:gd name="connsiteX1" fmla="*/ 123826 w 129620"/>
                    <a:gd name="connsiteY1" fmla="*/ 21430 h 178197"/>
                    <a:gd name="connsiteX2" fmla="*/ 42863 w 129620"/>
                    <a:gd name="connsiteY2" fmla="*/ 177798 h 178197"/>
                    <a:gd name="connsiteX3" fmla="*/ 0 w 129620"/>
                    <a:gd name="connsiteY3" fmla="*/ 153987 h 178197"/>
                    <a:gd name="connsiteX4" fmla="*/ 78584 w 129620"/>
                    <a:gd name="connsiteY4" fmla="*/ 0 h 178197"/>
                    <a:gd name="connsiteX0" fmla="*/ 78584 w 130038"/>
                    <a:gd name="connsiteY0" fmla="*/ 0 h 177798"/>
                    <a:gd name="connsiteX1" fmla="*/ 123826 w 130038"/>
                    <a:gd name="connsiteY1" fmla="*/ 21430 h 177798"/>
                    <a:gd name="connsiteX2" fmla="*/ 42863 w 130038"/>
                    <a:gd name="connsiteY2" fmla="*/ 177798 h 177798"/>
                    <a:gd name="connsiteX3" fmla="*/ 0 w 130038"/>
                    <a:gd name="connsiteY3" fmla="*/ 153987 h 177798"/>
                    <a:gd name="connsiteX4" fmla="*/ 78584 w 130038"/>
                    <a:gd name="connsiteY4" fmla="*/ 0 h 177798"/>
                    <a:gd name="connsiteX0" fmla="*/ 78584 w 127420"/>
                    <a:gd name="connsiteY0" fmla="*/ 0 h 177798"/>
                    <a:gd name="connsiteX1" fmla="*/ 123826 w 127420"/>
                    <a:gd name="connsiteY1" fmla="*/ 21430 h 177798"/>
                    <a:gd name="connsiteX2" fmla="*/ 42863 w 127420"/>
                    <a:gd name="connsiteY2" fmla="*/ 177798 h 177798"/>
                    <a:gd name="connsiteX3" fmla="*/ 0 w 127420"/>
                    <a:gd name="connsiteY3" fmla="*/ 153987 h 177798"/>
                    <a:gd name="connsiteX4" fmla="*/ 78584 w 127420"/>
                    <a:gd name="connsiteY4" fmla="*/ 0 h 177798"/>
                    <a:gd name="connsiteX0" fmla="*/ 78584 w 127595"/>
                    <a:gd name="connsiteY0" fmla="*/ 0 h 177798"/>
                    <a:gd name="connsiteX1" fmla="*/ 123826 w 127595"/>
                    <a:gd name="connsiteY1" fmla="*/ 21430 h 177798"/>
                    <a:gd name="connsiteX2" fmla="*/ 42863 w 127595"/>
                    <a:gd name="connsiteY2" fmla="*/ 177798 h 177798"/>
                    <a:gd name="connsiteX3" fmla="*/ 0 w 127595"/>
                    <a:gd name="connsiteY3" fmla="*/ 153987 h 177798"/>
                    <a:gd name="connsiteX4" fmla="*/ 78584 w 127595"/>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74856 w 124024"/>
                    <a:gd name="connsiteY0" fmla="*/ 0 h 175934"/>
                    <a:gd name="connsiteX1" fmla="*/ 120098 w 124024"/>
                    <a:gd name="connsiteY1" fmla="*/ 21430 h 175934"/>
                    <a:gd name="connsiteX2" fmla="*/ 40999 w 124024"/>
                    <a:gd name="connsiteY2" fmla="*/ 175934 h 175934"/>
                    <a:gd name="connsiteX3" fmla="*/ 0 w 124024"/>
                    <a:gd name="connsiteY3" fmla="*/ 159579 h 175934"/>
                    <a:gd name="connsiteX4" fmla="*/ 74856 w 124024"/>
                    <a:gd name="connsiteY4" fmla="*/ 0 h 175934"/>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887"/>
                    <a:gd name="connsiteY0" fmla="*/ 0 h 175934"/>
                    <a:gd name="connsiteX1" fmla="*/ 120098 w 123887"/>
                    <a:gd name="connsiteY1" fmla="*/ 21430 h 175934"/>
                    <a:gd name="connsiteX2" fmla="*/ 42863 w 123887"/>
                    <a:gd name="connsiteY2" fmla="*/ 175934 h 175934"/>
                    <a:gd name="connsiteX3" fmla="*/ 0 w 123887"/>
                    <a:gd name="connsiteY3" fmla="*/ 159579 h 175934"/>
                    <a:gd name="connsiteX4" fmla="*/ 74856 w 123887"/>
                    <a:gd name="connsiteY4" fmla="*/ 0 h 17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87" h="175934">
                      <a:moveTo>
                        <a:pt x="74856" y="0"/>
                      </a:moveTo>
                      <a:cubicBezTo>
                        <a:pt x="99464" y="13530"/>
                        <a:pt x="96839" y="12458"/>
                        <a:pt x="120098" y="21430"/>
                      </a:cubicBezTo>
                      <a:cubicBezTo>
                        <a:pt x="134386" y="72758"/>
                        <a:pt x="108192" y="165398"/>
                        <a:pt x="42863" y="175934"/>
                      </a:cubicBezTo>
                      <a:cubicBezTo>
                        <a:pt x="23019" y="167995"/>
                        <a:pt x="19845" y="167208"/>
                        <a:pt x="0" y="159579"/>
                      </a:cubicBezTo>
                      <a:cubicBezTo>
                        <a:pt x="61119" y="140000"/>
                        <a:pt x="85172" y="60062"/>
                        <a:pt x="7485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0" name="Rectangle 16"/>
                <p:cNvSpPr/>
                <p:nvPr/>
              </p:nvSpPr>
              <p:spPr>
                <a:xfrm rot="1545906" flipH="1">
                  <a:off x="6051604" y="3140499"/>
                  <a:ext cx="154502" cy="169494"/>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81"/>
                    <a:gd name="connsiteY0" fmla="*/ 0 h 201611"/>
                    <a:gd name="connsiteX1" fmla="*/ 180977 w 181781"/>
                    <a:gd name="connsiteY1" fmla="*/ 59530 h 201611"/>
                    <a:gd name="connsiteX2" fmla="*/ 104778 w 181781"/>
                    <a:gd name="connsiteY2" fmla="*/ 201611 h 201611"/>
                    <a:gd name="connsiteX3" fmla="*/ 0 w 181781"/>
                    <a:gd name="connsiteY3" fmla="*/ 151605 h 201611"/>
                    <a:gd name="connsiteX4" fmla="*/ 71442 w 181781"/>
                    <a:gd name="connsiteY4" fmla="*/ 0 h 201611"/>
                    <a:gd name="connsiteX0" fmla="*/ 71442 w 185660"/>
                    <a:gd name="connsiteY0" fmla="*/ 0 h 201611"/>
                    <a:gd name="connsiteX1" fmla="*/ 180977 w 185660"/>
                    <a:gd name="connsiteY1" fmla="*/ 59530 h 201611"/>
                    <a:gd name="connsiteX2" fmla="*/ 104778 w 185660"/>
                    <a:gd name="connsiteY2" fmla="*/ 201611 h 201611"/>
                    <a:gd name="connsiteX3" fmla="*/ 0 w 185660"/>
                    <a:gd name="connsiteY3" fmla="*/ 151605 h 201611"/>
                    <a:gd name="connsiteX4" fmla="*/ 71442 w 185660"/>
                    <a:gd name="connsiteY4" fmla="*/ 0 h 201611"/>
                    <a:gd name="connsiteX0" fmla="*/ 71442 w 183178"/>
                    <a:gd name="connsiteY0" fmla="*/ 0 h 201611"/>
                    <a:gd name="connsiteX1" fmla="*/ 180977 w 183178"/>
                    <a:gd name="connsiteY1" fmla="*/ 59530 h 201611"/>
                    <a:gd name="connsiteX2" fmla="*/ 104778 w 183178"/>
                    <a:gd name="connsiteY2" fmla="*/ 201611 h 201611"/>
                    <a:gd name="connsiteX3" fmla="*/ 0 w 183178"/>
                    <a:gd name="connsiteY3" fmla="*/ 151605 h 201611"/>
                    <a:gd name="connsiteX4" fmla="*/ 71442 w 183178"/>
                    <a:gd name="connsiteY4" fmla="*/ 0 h 201611"/>
                    <a:gd name="connsiteX0" fmla="*/ 73766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73766 w 183178"/>
                    <a:gd name="connsiteY4" fmla="*/ 0 h 169276"/>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92358 w 183178"/>
                    <a:gd name="connsiteY0" fmla="*/ 14205 h 153049"/>
                    <a:gd name="connsiteX1" fmla="*/ 180977 w 183178"/>
                    <a:gd name="connsiteY1" fmla="*/ 10968 h 153049"/>
                    <a:gd name="connsiteX2" fmla="*/ 104778 w 183178"/>
                    <a:gd name="connsiteY2" fmla="*/ 153049 h 153049"/>
                    <a:gd name="connsiteX3" fmla="*/ 0 w 183178"/>
                    <a:gd name="connsiteY3" fmla="*/ 103043 h 153049"/>
                    <a:gd name="connsiteX4" fmla="*/ 92358 w 183178"/>
                    <a:gd name="connsiteY4" fmla="*/ 14205 h 153049"/>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5659"/>
                    <a:gd name="connsiteY0" fmla="*/ 0 h 171178"/>
                    <a:gd name="connsiteX1" fmla="*/ 180977 w 185659"/>
                    <a:gd name="connsiteY1" fmla="*/ 29097 h 171178"/>
                    <a:gd name="connsiteX2" fmla="*/ 104778 w 185659"/>
                    <a:gd name="connsiteY2" fmla="*/ 171178 h 171178"/>
                    <a:gd name="connsiteX3" fmla="*/ 0 w 185659"/>
                    <a:gd name="connsiteY3" fmla="*/ 121172 h 171178"/>
                    <a:gd name="connsiteX4" fmla="*/ 99329 w 185659"/>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5891"/>
                    <a:gd name="connsiteY0" fmla="*/ 0 h 169276"/>
                    <a:gd name="connsiteX1" fmla="*/ 180977 w 185891"/>
                    <a:gd name="connsiteY1" fmla="*/ 29097 h 169276"/>
                    <a:gd name="connsiteX2" fmla="*/ 107101 w 185891"/>
                    <a:gd name="connsiteY2" fmla="*/ 169276 h 169276"/>
                    <a:gd name="connsiteX3" fmla="*/ 0 w 185891"/>
                    <a:gd name="connsiteY3" fmla="*/ 121172 h 169276"/>
                    <a:gd name="connsiteX4" fmla="*/ 99329 w 185891"/>
                    <a:gd name="connsiteY4" fmla="*/ 0 h 169276"/>
                    <a:gd name="connsiteX0" fmla="*/ 99329 w 184795"/>
                    <a:gd name="connsiteY0" fmla="*/ 0 h 169276"/>
                    <a:gd name="connsiteX1" fmla="*/ 180977 w 184795"/>
                    <a:gd name="connsiteY1" fmla="*/ 29097 h 169276"/>
                    <a:gd name="connsiteX2" fmla="*/ 107101 w 184795"/>
                    <a:gd name="connsiteY2" fmla="*/ 169276 h 169276"/>
                    <a:gd name="connsiteX3" fmla="*/ 0 w 184795"/>
                    <a:gd name="connsiteY3" fmla="*/ 121172 h 169276"/>
                    <a:gd name="connsiteX4" fmla="*/ 99329 w 184795"/>
                    <a:gd name="connsiteY4" fmla="*/ 0 h 169276"/>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3948"/>
                    <a:gd name="connsiteY0" fmla="*/ 0 h 165472"/>
                    <a:gd name="connsiteX1" fmla="*/ 180977 w 183948"/>
                    <a:gd name="connsiteY1" fmla="*/ 29097 h 165472"/>
                    <a:gd name="connsiteX2" fmla="*/ 100129 w 183948"/>
                    <a:gd name="connsiteY2" fmla="*/ 165472 h 165472"/>
                    <a:gd name="connsiteX3" fmla="*/ 0 w 183948"/>
                    <a:gd name="connsiteY3" fmla="*/ 121172 h 165472"/>
                    <a:gd name="connsiteX4" fmla="*/ 99329 w 183948"/>
                    <a:gd name="connsiteY4" fmla="*/ 0 h 165472"/>
                    <a:gd name="connsiteX0" fmla="*/ 99329 w 181711"/>
                    <a:gd name="connsiteY0" fmla="*/ 0 h 165472"/>
                    <a:gd name="connsiteX1" fmla="*/ 180977 w 181711"/>
                    <a:gd name="connsiteY1" fmla="*/ 29097 h 165472"/>
                    <a:gd name="connsiteX2" fmla="*/ 100129 w 181711"/>
                    <a:gd name="connsiteY2" fmla="*/ 165472 h 165472"/>
                    <a:gd name="connsiteX3" fmla="*/ 0 w 181711"/>
                    <a:gd name="connsiteY3" fmla="*/ 121172 h 165472"/>
                    <a:gd name="connsiteX4" fmla="*/ 99329 w 181711"/>
                    <a:gd name="connsiteY4" fmla="*/ 0 h 165472"/>
                    <a:gd name="connsiteX0" fmla="*/ 99329 w 181338"/>
                    <a:gd name="connsiteY0" fmla="*/ 0 h 165472"/>
                    <a:gd name="connsiteX1" fmla="*/ 180977 w 181338"/>
                    <a:gd name="connsiteY1" fmla="*/ 29097 h 165472"/>
                    <a:gd name="connsiteX2" fmla="*/ 100129 w 181338"/>
                    <a:gd name="connsiteY2" fmla="*/ 165472 h 165472"/>
                    <a:gd name="connsiteX3" fmla="*/ 0 w 181338"/>
                    <a:gd name="connsiteY3" fmla="*/ 121172 h 165472"/>
                    <a:gd name="connsiteX4" fmla="*/ 99329 w 181338"/>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7529"/>
                    <a:gd name="connsiteY0" fmla="*/ 0 h 163569"/>
                    <a:gd name="connsiteX1" fmla="*/ 176330 w 177529"/>
                    <a:gd name="connsiteY1" fmla="*/ 27194 h 163569"/>
                    <a:gd name="connsiteX2" fmla="*/ 97805 w 177529"/>
                    <a:gd name="connsiteY2" fmla="*/ 163569 h 163569"/>
                    <a:gd name="connsiteX3" fmla="*/ 0 w 177529"/>
                    <a:gd name="connsiteY3" fmla="*/ 119269 h 163569"/>
                    <a:gd name="connsiteX4" fmla="*/ 103977 w 177529"/>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717"/>
                    <a:gd name="connsiteY0" fmla="*/ 0 h 162080"/>
                    <a:gd name="connsiteX1" fmla="*/ 176330 w 179717"/>
                    <a:gd name="connsiteY1" fmla="*/ 27194 h 162080"/>
                    <a:gd name="connsiteX2" fmla="*/ 95986 w 179717"/>
                    <a:gd name="connsiteY2" fmla="*/ 162080 h 162080"/>
                    <a:gd name="connsiteX3" fmla="*/ 0 w 179717"/>
                    <a:gd name="connsiteY3" fmla="*/ 119269 h 162080"/>
                    <a:gd name="connsiteX4" fmla="*/ 103977 w 179717"/>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12" h="162080">
                      <a:moveTo>
                        <a:pt x="103977" y="0"/>
                      </a:moveTo>
                      <a:lnTo>
                        <a:pt x="176330" y="27194"/>
                      </a:lnTo>
                      <a:cubicBezTo>
                        <a:pt x="194531" y="90639"/>
                        <a:pt x="150676" y="140118"/>
                        <a:pt x="95986" y="162080"/>
                      </a:cubicBezTo>
                      <a:cubicBezTo>
                        <a:pt x="70155" y="151780"/>
                        <a:pt x="39574" y="135938"/>
                        <a:pt x="0" y="119269"/>
                      </a:cubicBezTo>
                      <a:cubicBezTo>
                        <a:pt x="73314" y="134854"/>
                        <a:pt x="109697" y="47607"/>
                        <a:pt x="103977"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1" name="Rectangle 14"/>
                <p:cNvSpPr/>
                <p:nvPr/>
              </p:nvSpPr>
              <p:spPr>
                <a:xfrm rot="1545906" flipH="1">
                  <a:off x="6162231" y="2977377"/>
                  <a:ext cx="797591" cy="477359"/>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679166 w 957780"/>
                    <a:gd name="connsiteY0" fmla="*/ 149688 h 426945"/>
                    <a:gd name="connsiteX1" fmla="*/ 957773 w 957780"/>
                    <a:gd name="connsiteY1" fmla="*/ 280656 h 426945"/>
                    <a:gd name="connsiteX2" fmla="*/ 852998 w 957780"/>
                    <a:gd name="connsiteY2" fmla="*/ 425119 h 426945"/>
                    <a:gd name="connsiteX3" fmla="*/ 0 w 957780"/>
                    <a:gd name="connsiteY3" fmla="*/ 1207 h 426945"/>
                    <a:gd name="connsiteX4" fmla="*/ 679166 w 957780"/>
                    <a:gd name="connsiteY4" fmla="*/ 149688 h 426945"/>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975" h="554514">
                      <a:moveTo>
                        <a:pt x="75263" y="0"/>
                      </a:moveTo>
                      <a:lnTo>
                        <a:pt x="960968" y="408225"/>
                      </a:lnTo>
                      <a:cubicBezTo>
                        <a:pt x="961761" y="523053"/>
                        <a:pt x="898261" y="564066"/>
                        <a:pt x="856193" y="552688"/>
                      </a:cubicBezTo>
                      <a:lnTo>
                        <a:pt x="0" y="134938"/>
                      </a:lnTo>
                      <a:cubicBezTo>
                        <a:pt x="52857" y="96875"/>
                        <a:pt x="76058" y="57679"/>
                        <a:pt x="75263"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2" name="Rectangle 16"/>
                <p:cNvSpPr/>
                <p:nvPr/>
              </p:nvSpPr>
              <p:spPr>
                <a:xfrm rot="1545906" flipH="1">
                  <a:off x="6938996" y="3147818"/>
                  <a:ext cx="99771" cy="13061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903 w 133037"/>
                    <a:gd name="connsiteY0" fmla="*/ 0 h 173036"/>
                    <a:gd name="connsiteX1" fmla="*/ 132608 w 133037"/>
                    <a:gd name="connsiteY1" fmla="*/ 18768 h 173036"/>
                    <a:gd name="connsiteX2" fmla="*/ 45564 w 133037"/>
                    <a:gd name="connsiteY2" fmla="*/ 173036 h 173036"/>
                    <a:gd name="connsiteX3" fmla="*/ 318 w 133037"/>
                    <a:gd name="connsiteY3" fmla="*/ 149224 h 173036"/>
                    <a:gd name="connsiteX4" fmla="*/ 78903 w 133037"/>
                    <a:gd name="connsiteY4" fmla="*/ 0 h 173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37" h="173036">
                      <a:moveTo>
                        <a:pt x="78903" y="0"/>
                      </a:moveTo>
                      <a:cubicBezTo>
                        <a:pt x="103510" y="7939"/>
                        <a:pt x="108443" y="11393"/>
                        <a:pt x="132608" y="18768"/>
                      </a:cubicBezTo>
                      <a:cubicBezTo>
                        <a:pt x="138184" y="99530"/>
                        <a:pt x="88426" y="152664"/>
                        <a:pt x="45564" y="173036"/>
                      </a:cubicBezTo>
                      <a:cubicBezTo>
                        <a:pt x="30482" y="167480"/>
                        <a:pt x="-3650" y="159543"/>
                        <a:pt x="318" y="149224"/>
                      </a:cubicBezTo>
                      <a:cubicBezTo>
                        <a:pt x="57035" y="116053"/>
                        <a:pt x="80754" y="78697"/>
                        <a:pt x="78903" y="0"/>
                      </a:cubicBezTo>
                      <a:close/>
                    </a:path>
                  </a:pathLst>
                </a:cu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3" name="Rectangle 25"/>
                <p:cNvSpPr/>
                <p:nvPr/>
              </p:nvSpPr>
              <p:spPr>
                <a:xfrm rot="1545906" flipH="1">
                  <a:off x="7026788" y="3109543"/>
                  <a:ext cx="386349" cy="230725"/>
                </a:xfrm>
                <a:custGeom>
                  <a:avLst/>
                  <a:gdLst>
                    <a:gd name="connsiteX0" fmla="*/ 0 w 452437"/>
                    <a:gd name="connsiteY0" fmla="*/ 0 h 228600"/>
                    <a:gd name="connsiteX1" fmla="*/ 452437 w 452437"/>
                    <a:gd name="connsiteY1" fmla="*/ 0 h 228600"/>
                    <a:gd name="connsiteX2" fmla="*/ 452437 w 452437"/>
                    <a:gd name="connsiteY2" fmla="*/ 228600 h 228600"/>
                    <a:gd name="connsiteX3" fmla="*/ 0 w 452437"/>
                    <a:gd name="connsiteY3" fmla="*/ 228600 h 228600"/>
                    <a:gd name="connsiteX4" fmla="*/ 0 w 452437"/>
                    <a:gd name="connsiteY4" fmla="*/ 0 h 228600"/>
                    <a:gd name="connsiteX0" fmla="*/ 0 w 452437"/>
                    <a:gd name="connsiteY0" fmla="*/ 0 h 228600"/>
                    <a:gd name="connsiteX1" fmla="*/ 431006 w 452437"/>
                    <a:gd name="connsiteY1" fmla="*/ 90487 h 228600"/>
                    <a:gd name="connsiteX2" fmla="*/ 452437 w 452437"/>
                    <a:gd name="connsiteY2" fmla="*/ 228600 h 228600"/>
                    <a:gd name="connsiteX3" fmla="*/ 0 w 452437"/>
                    <a:gd name="connsiteY3" fmla="*/ 228600 h 228600"/>
                    <a:gd name="connsiteX4" fmla="*/ 0 w 452437"/>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0055 w 519112"/>
                    <a:gd name="connsiteY2" fmla="*/ 221456 h 228600"/>
                    <a:gd name="connsiteX3" fmla="*/ 0 w 519112"/>
                    <a:gd name="connsiteY3" fmla="*/ 228600 h 228600"/>
                    <a:gd name="connsiteX4" fmla="*/ 0 w 519112"/>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9579 w 507205"/>
                    <a:gd name="connsiteY2" fmla="*/ 223838 h 228600"/>
                    <a:gd name="connsiteX3" fmla="*/ 0 w 507205"/>
                    <a:gd name="connsiteY3" fmla="*/ 228600 h 228600"/>
                    <a:gd name="connsiteX4" fmla="*/ 0 w 507205"/>
                    <a:gd name="connsiteY4" fmla="*/ 0 h 228600"/>
                    <a:gd name="connsiteX0" fmla="*/ 0 w 514349"/>
                    <a:gd name="connsiteY0" fmla="*/ 0 h 228600"/>
                    <a:gd name="connsiteX1" fmla="*/ 514349 w 514349"/>
                    <a:gd name="connsiteY1" fmla="*/ 130969 h 228600"/>
                    <a:gd name="connsiteX2" fmla="*/ 459579 w 514349"/>
                    <a:gd name="connsiteY2" fmla="*/ 223838 h 228600"/>
                    <a:gd name="connsiteX3" fmla="*/ 0 w 514349"/>
                    <a:gd name="connsiteY3" fmla="*/ 228600 h 228600"/>
                    <a:gd name="connsiteX4" fmla="*/ 0 w 514349"/>
                    <a:gd name="connsiteY4" fmla="*/ 0 h 228600"/>
                    <a:gd name="connsiteX0" fmla="*/ 83343 w 514349"/>
                    <a:gd name="connsiteY0" fmla="*/ 0 h 273844"/>
                    <a:gd name="connsiteX1" fmla="*/ 514349 w 514349"/>
                    <a:gd name="connsiteY1" fmla="*/ 176213 h 273844"/>
                    <a:gd name="connsiteX2" fmla="*/ 459579 w 514349"/>
                    <a:gd name="connsiteY2" fmla="*/ 269082 h 273844"/>
                    <a:gd name="connsiteX3" fmla="*/ 0 w 514349"/>
                    <a:gd name="connsiteY3" fmla="*/ 273844 h 273844"/>
                    <a:gd name="connsiteX4" fmla="*/ 83343 w 514349"/>
                    <a:gd name="connsiteY4" fmla="*/ 0 h 273844"/>
                    <a:gd name="connsiteX0" fmla="*/ 95250 w 514349"/>
                    <a:gd name="connsiteY0" fmla="*/ 0 h 280988"/>
                    <a:gd name="connsiteX1" fmla="*/ 514349 w 514349"/>
                    <a:gd name="connsiteY1" fmla="*/ 183357 h 280988"/>
                    <a:gd name="connsiteX2" fmla="*/ 459579 w 514349"/>
                    <a:gd name="connsiteY2" fmla="*/ 276226 h 280988"/>
                    <a:gd name="connsiteX3" fmla="*/ 0 w 514349"/>
                    <a:gd name="connsiteY3" fmla="*/ 280988 h 280988"/>
                    <a:gd name="connsiteX4" fmla="*/ 95250 w 514349"/>
                    <a:gd name="connsiteY4" fmla="*/ 0 h 280988"/>
                    <a:gd name="connsiteX0" fmla="*/ 28575 w 447674"/>
                    <a:gd name="connsiteY0" fmla="*/ 0 h 276226"/>
                    <a:gd name="connsiteX1" fmla="*/ 447674 w 447674"/>
                    <a:gd name="connsiteY1" fmla="*/ 183357 h 276226"/>
                    <a:gd name="connsiteX2" fmla="*/ 392904 w 447674"/>
                    <a:gd name="connsiteY2" fmla="*/ 276226 h 276226"/>
                    <a:gd name="connsiteX3" fmla="*/ 0 w 447674"/>
                    <a:gd name="connsiteY3" fmla="*/ 59531 h 276226"/>
                    <a:gd name="connsiteX4" fmla="*/ 28575 w 447674"/>
                    <a:gd name="connsiteY4" fmla="*/ 0 h 276226"/>
                    <a:gd name="connsiteX0" fmla="*/ 34750 w 453849"/>
                    <a:gd name="connsiteY0" fmla="*/ 0 h 276226"/>
                    <a:gd name="connsiteX1" fmla="*/ 453849 w 453849"/>
                    <a:gd name="connsiteY1" fmla="*/ 183357 h 276226"/>
                    <a:gd name="connsiteX2" fmla="*/ 399079 w 453849"/>
                    <a:gd name="connsiteY2" fmla="*/ 276226 h 276226"/>
                    <a:gd name="connsiteX3" fmla="*/ 6175 w 453849"/>
                    <a:gd name="connsiteY3" fmla="*/ 59531 h 276226"/>
                    <a:gd name="connsiteX4" fmla="*/ 34750 w 453849"/>
                    <a:gd name="connsiteY4" fmla="*/ 0 h 276226"/>
                    <a:gd name="connsiteX0" fmla="*/ 39703 w 458802"/>
                    <a:gd name="connsiteY0" fmla="*/ 0 h 276226"/>
                    <a:gd name="connsiteX1" fmla="*/ 458802 w 458802"/>
                    <a:gd name="connsiteY1" fmla="*/ 183357 h 276226"/>
                    <a:gd name="connsiteX2" fmla="*/ 404032 w 458802"/>
                    <a:gd name="connsiteY2" fmla="*/ 276226 h 276226"/>
                    <a:gd name="connsiteX3" fmla="*/ 11128 w 458802"/>
                    <a:gd name="connsiteY3" fmla="*/ 59531 h 276226"/>
                    <a:gd name="connsiteX4" fmla="*/ 39703 w 458802"/>
                    <a:gd name="connsiteY4" fmla="*/ 0 h 276226"/>
                    <a:gd name="connsiteX0" fmla="*/ 42178 w 461277"/>
                    <a:gd name="connsiteY0" fmla="*/ 0 h 276226"/>
                    <a:gd name="connsiteX1" fmla="*/ 461277 w 461277"/>
                    <a:gd name="connsiteY1" fmla="*/ 183357 h 276226"/>
                    <a:gd name="connsiteX2" fmla="*/ 406507 w 461277"/>
                    <a:gd name="connsiteY2" fmla="*/ 276226 h 276226"/>
                    <a:gd name="connsiteX3" fmla="*/ 13603 w 461277"/>
                    <a:gd name="connsiteY3" fmla="*/ 59531 h 276226"/>
                    <a:gd name="connsiteX4" fmla="*/ 42178 w 461277"/>
                    <a:gd name="connsiteY4" fmla="*/ 0 h 27622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0883 w 459982"/>
                    <a:gd name="connsiteY0" fmla="*/ 50 h 276276"/>
                    <a:gd name="connsiteX1" fmla="*/ 459982 w 459982"/>
                    <a:gd name="connsiteY1" fmla="*/ 183407 h 276276"/>
                    <a:gd name="connsiteX2" fmla="*/ 405212 w 459982"/>
                    <a:gd name="connsiteY2" fmla="*/ 276276 h 276276"/>
                    <a:gd name="connsiteX3" fmla="*/ 12308 w 459982"/>
                    <a:gd name="connsiteY3" fmla="*/ 59581 h 276276"/>
                    <a:gd name="connsiteX4" fmla="*/ 40883 w 459982"/>
                    <a:gd name="connsiteY4" fmla="*/ 50 h 27627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8073 w 467172"/>
                    <a:gd name="connsiteY0" fmla="*/ 0 h 276226"/>
                    <a:gd name="connsiteX1" fmla="*/ 467172 w 467172"/>
                    <a:gd name="connsiteY1" fmla="*/ 183357 h 276226"/>
                    <a:gd name="connsiteX2" fmla="*/ 412402 w 467172"/>
                    <a:gd name="connsiteY2" fmla="*/ 276226 h 276226"/>
                    <a:gd name="connsiteX3" fmla="*/ 19498 w 467172"/>
                    <a:gd name="connsiteY3" fmla="*/ 59531 h 276226"/>
                    <a:gd name="connsiteX4" fmla="*/ 48073 w 467172"/>
                    <a:gd name="connsiteY4" fmla="*/ 0 h 276226"/>
                    <a:gd name="connsiteX0" fmla="*/ 45289 w 464388"/>
                    <a:gd name="connsiteY0" fmla="*/ 0 h 276226"/>
                    <a:gd name="connsiteX1" fmla="*/ 464388 w 464388"/>
                    <a:gd name="connsiteY1" fmla="*/ 183357 h 276226"/>
                    <a:gd name="connsiteX2" fmla="*/ 409618 w 464388"/>
                    <a:gd name="connsiteY2" fmla="*/ 276226 h 276226"/>
                    <a:gd name="connsiteX3" fmla="*/ 16714 w 464388"/>
                    <a:gd name="connsiteY3" fmla="*/ 59531 h 276226"/>
                    <a:gd name="connsiteX4" fmla="*/ 45289 w 464388"/>
                    <a:gd name="connsiteY4" fmla="*/ 0 h 276226"/>
                    <a:gd name="connsiteX0" fmla="*/ 43442 w 462541"/>
                    <a:gd name="connsiteY0" fmla="*/ 0 h 276226"/>
                    <a:gd name="connsiteX1" fmla="*/ 462541 w 462541"/>
                    <a:gd name="connsiteY1" fmla="*/ 183357 h 276226"/>
                    <a:gd name="connsiteX2" fmla="*/ 407771 w 462541"/>
                    <a:gd name="connsiteY2" fmla="*/ 276226 h 276226"/>
                    <a:gd name="connsiteX3" fmla="*/ 14867 w 462541"/>
                    <a:gd name="connsiteY3" fmla="*/ 59531 h 276226"/>
                    <a:gd name="connsiteX4" fmla="*/ 43442 w 462541"/>
                    <a:gd name="connsiteY4" fmla="*/ 0 h 276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41" h="276226">
                      <a:moveTo>
                        <a:pt x="43442" y="0"/>
                      </a:moveTo>
                      <a:lnTo>
                        <a:pt x="462541" y="183357"/>
                      </a:lnTo>
                      <a:cubicBezTo>
                        <a:pt x="461748" y="233364"/>
                        <a:pt x="429996" y="271462"/>
                        <a:pt x="407771" y="276226"/>
                      </a:cubicBezTo>
                      <a:lnTo>
                        <a:pt x="14867" y="59531"/>
                      </a:lnTo>
                      <a:cubicBezTo>
                        <a:pt x="-13709" y="34924"/>
                        <a:pt x="580" y="793"/>
                        <a:pt x="43442" y="0"/>
                      </a:cubicBez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4" name="Rectangle 16"/>
                <p:cNvSpPr/>
                <p:nvPr/>
              </p:nvSpPr>
              <p:spPr>
                <a:xfrm rot="1545906" flipH="1">
                  <a:off x="6975673" y="3149300"/>
                  <a:ext cx="99211" cy="132601"/>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584 w 132289"/>
                    <a:gd name="connsiteY0" fmla="*/ 0 h 173036"/>
                    <a:gd name="connsiteX1" fmla="*/ 132289 w 132289"/>
                    <a:gd name="connsiteY1" fmla="*/ 18768 h 173036"/>
                    <a:gd name="connsiteX2" fmla="*/ 45245 w 132289"/>
                    <a:gd name="connsiteY2" fmla="*/ 173036 h 173036"/>
                    <a:gd name="connsiteX3" fmla="*/ -1 w 132289"/>
                    <a:gd name="connsiteY3" fmla="*/ 149224 h 173036"/>
                    <a:gd name="connsiteX4" fmla="*/ 78584 w 132289"/>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47898 w 132290"/>
                    <a:gd name="connsiteY2" fmla="*/ 175672 h 175672"/>
                    <a:gd name="connsiteX3" fmla="*/ 0 w 132290"/>
                    <a:gd name="connsiteY3" fmla="*/ 149224 h 175672"/>
                    <a:gd name="connsiteX4" fmla="*/ 78585 w 132290"/>
                    <a:gd name="connsiteY4" fmla="*/ 0 h 175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290" h="175672">
                      <a:moveTo>
                        <a:pt x="78585" y="0"/>
                      </a:moveTo>
                      <a:cubicBezTo>
                        <a:pt x="103192" y="7939"/>
                        <a:pt x="108125" y="11393"/>
                        <a:pt x="132290" y="18768"/>
                      </a:cubicBezTo>
                      <a:cubicBezTo>
                        <a:pt x="129909" y="115340"/>
                        <a:pt x="90760" y="155300"/>
                        <a:pt x="47898" y="175672"/>
                      </a:cubicBezTo>
                      <a:cubicBezTo>
                        <a:pt x="27510" y="162209"/>
                        <a:pt x="27856" y="162178"/>
                        <a:pt x="0" y="149224"/>
                      </a:cubicBezTo>
                      <a:cubicBezTo>
                        <a:pt x="56717" y="116053"/>
                        <a:pt x="80436" y="78697"/>
                        <a:pt x="78585"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5" name="Rectangle 17"/>
                <p:cNvSpPr/>
                <p:nvPr/>
              </p:nvSpPr>
              <p:spPr>
                <a:xfrm rot="1545906" flipH="1">
                  <a:off x="5118366" y="3165232"/>
                  <a:ext cx="95914" cy="12499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14363"/>
                    <a:gd name="connsiteY0" fmla="*/ 0 h 368300"/>
                    <a:gd name="connsiteX1" fmla="*/ 614363 w 614363"/>
                    <a:gd name="connsiteY1" fmla="*/ 254794 h 368300"/>
                    <a:gd name="connsiteX2" fmla="*/ 571500 w 614363"/>
                    <a:gd name="connsiteY2" fmla="*/ 368300 h 368300"/>
                    <a:gd name="connsiteX3" fmla="*/ 0 w 614363"/>
                    <a:gd name="connsiteY3" fmla="*/ 368300 h 368300"/>
                    <a:gd name="connsiteX4" fmla="*/ 0 w 614363"/>
                    <a:gd name="connsiteY4" fmla="*/ 0 h 368300"/>
                    <a:gd name="connsiteX0" fmla="*/ 0 w 614824"/>
                    <a:gd name="connsiteY0" fmla="*/ 0 h 368300"/>
                    <a:gd name="connsiteX1" fmla="*/ 614363 w 614824"/>
                    <a:gd name="connsiteY1" fmla="*/ 254794 h 368300"/>
                    <a:gd name="connsiteX2" fmla="*/ 571500 w 614824"/>
                    <a:gd name="connsiteY2" fmla="*/ 368300 h 368300"/>
                    <a:gd name="connsiteX3" fmla="*/ 0 w 614824"/>
                    <a:gd name="connsiteY3" fmla="*/ 368300 h 368300"/>
                    <a:gd name="connsiteX4" fmla="*/ 0 w 614824"/>
                    <a:gd name="connsiteY4" fmla="*/ 0 h 368300"/>
                    <a:gd name="connsiteX0" fmla="*/ 0 w 614892"/>
                    <a:gd name="connsiteY0" fmla="*/ 0 h 368300"/>
                    <a:gd name="connsiteX1" fmla="*/ 614363 w 614892"/>
                    <a:gd name="connsiteY1" fmla="*/ 254794 h 368300"/>
                    <a:gd name="connsiteX2" fmla="*/ 576263 w 614892"/>
                    <a:gd name="connsiteY2" fmla="*/ 358775 h 368300"/>
                    <a:gd name="connsiteX3" fmla="*/ 0 w 614892"/>
                    <a:gd name="connsiteY3" fmla="*/ 368300 h 368300"/>
                    <a:gd name="connsiteX4" fmla="*/ 0 w 61489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58775"/>
                    <a:gd name="connsiteX1" fmla="*/ 614363 w 615512"/>
                    <a:gd name="connsiteY1" fmla="*/ 254794 h 358775"/>
                    <a:gd name="connsiteX2" fmla="*/ 576263 w 615512"/>
                    <a:gd name="connsiteY2" fmla="*/ 358775 h 358775"/>
                    <a:gd name="connsiteX3" fmla="*/ 500063 w 615512"/>
                    <a:gd name="connsiteY3" fmla="*/ 358775 h 358775"/>
                    <a:gd name="connsiteX4" fmla="*/ 0 w 615512"/>
                    <a:gd name="connsiteY4" fmla="*/ 0 h 358775"/>
                    <a:gd name="connsiteX0" fmla="*/ 80962 w 115449"/>
                    <a:gd name="connsiteY0" fmla="*/ 0 h 123032"/>
                    <a:gd name="connsiteX1" fmla="*/ 114300 w 115449"/>
                    <a:gd name="connsiteY1" fmla="*/ 19051 h 123032"/>
                    <a:gd name="connsiteX2" fmla="*/ 76200 w 115449"/>
                    <a:gd name="connsiteY2" fmla="*/ 123032 h 123032"/>
                    <a:gd name="connsiteX3" fmla="*/ 0 w 115449"/>
                    <a:gd name="connsiteY3" fmla="*/ 123032 h 123032"/>
                    <a:gd name="connsiteX4" fmla="*/ 80962 w 115449"/>
                    <a:gd name="connsiteY4" fmla="*/ 0 h 123032"/>
                    <a:gd name="connsiteX0" fmla="*/ 78581 w 115449"/>
                    <a:gd name="connsiteY0" fmla="*/ 0 h 120651"/>
                    <a:gd name="connsiteX1" fmla="*/ 114300 w 115449"/>
                    <a:gd name="connsiteY1" fmla="*/ 16670 h 120651"/>
                    <a:gd name="connsiteX2" fmla="*/ 76200 w 115449"/>
                    <a:gd name="connsiteY2" fmla="*/ 120651 h 120651"/>
                    <a:gd name="connsiteX3" fmla="*/ 0 w 115449"/>
                    <a:gd name="connsiteY3" fmla="*/ 120651 h 120651"/>
                    <a:gd name="connsiteX4" fmla="*/ 78581 w 115449"/>
                    <a:gd name="connsiteY4" fmla="*/ 0 h 120651"/>
                    <a:gd name="connsiteX0" fmla="*/ 76200 w 113068"/>
                    <a:gd name="connsiteY0" fmla="*/ 0 h 127795"/>
                    <a:gd name="connsiteX1" fmla="*/ 111919 w 113068"/>
                    <a:gd name="connsiteY1" fmla="*/ 16670 h 127795"/>
                    <a:gd name="connsiteX2" fmla="*/ 73819 w 113068"/>
                    <a:gd name="connsiteY2" fmla="*/ 120651 h 127795"/>
                    <a:gd name="connsiteX3" fmla="*/ 0 w 113068"/>
                    <a:gd name="connsiteY3" fmla="*/ 127795 h 127795"/>
                    <a:gd name="connsiteX4" fmla="*/ 76200 w 113068"/>
                    <a:gd name="connsiteY4" fmla="*/ 0 h 127795"/>
                    <a:gd name="connsiteX0" fmla="*/ 76200 w 113068"/>
                    <a:gd name="connsiteY0" fmla="*/ 0 h 132040"/>
                    <a:gd name="connsiteX1" fmla="*/ 111919 w 113068"/>
                    <a:gd name="connsiteY1" fmla="*/ 16670 h 132040"/>
                    <a:gd name="connsiteX2" fmla="*/ 73819 w 113068"/>
                    <a:gd name="connsiteY2" fmla="*/ 120651 h 132040"/>
                    <a:gd name="connsiteX3" fmla="*/ 0 w 113068"/>
                    <a:gd name="connsiteY3" fmla="*/ 127795 h 132040"/>
                    <a:gd name="connsiteX4" fmla="*/ 76200 w 113068"/>
                    <a:gd name="connsiteY4" fmla="*/ 0 h 132040"/>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49"/>
                    <a:gd name="connsiteY0" fmla="*/ 0 h 140582"/>
                    <a:gd name="connsiteX1" fmla="*/ 111919 w 113949"/>
                    <a:gd name="connsiteY1" fmla="*/ 21432 h 140582"/>
                    <a:gd name="connsiteX2" fmla="*/ 73819 w 113949"/>
                    <a:gd name="connsiteY2" fmla="*/ 125413 h 140582"/>
                    <a:gd name="connsiteX3" fmla="*/ 0 w 113949"/>
                    <a:gd name="connsiteY3" fmla="*/ 132557 h 140582"/>
                    <a:gd name="connsiteX4" fmla="*/ 76200 w 113949"/>
                    <a:gd name="connsiteY4" fmla="*/ 0 h 140582"/>
                    <a:gd name="connsiteX0" fmla="*/ 76200 w 113949"/>
                    <a:gd name="connsiteY0" fmla="*/ 0 h 141362"/>
                    <a:gd name="connsiteX1" fmla="*/ 111919 w 113949"/>
                    <a:gd name="connsiteY1" fmla="*/ 21432 h 141362"/>
                    <a:gd name="connsiteX2" fmla="*/ 73819 w 113949"/>
                    <a:gd name="connsiteY2" fmla="*/ 125413 h 141362"/>
                    <a:gd name="connsiteX3" fmla="*/ 0 w 113949"/>
                    <a:gd name="connsiteY3" fmla="*/ 132557 h 141362"/>
                    <a:gd name="connsiteX4" fmla="*/ 76200 w 113949"/>
                    <a:gd name="connsiteY4" fmla="*/ 0 h 141362"/>
                    <a:gd name="connsiteX0" fmla="*/ 76200 w 113949"/>
                    <a:gd name="connsiteY0" fmla="*/ 0 h 143745"/>
                    <a:gd name="connsiteX1" fmla="*/ 111919 w 113949"/>
                    <a:gd name="connsiteY1" fmla="*/ 21432 h 143745"/>
                    <a:gd name="connsiteX2" fmla="*/ 73819 w 113949"/>
                    <a:gd name="connsiteY2" fmla="*/ 125413 h 143745"/>
                    <a:gd name="connsiteX3" fmla="*/ 0 w 113949"/>
                    <a:gd name="connsiteY3" fmla="*/ 132557 h 143745"/>
                    <a:gd name="connsiteX4" fmla="*/ 76200 w 113949"/>
                    <a:gd name="connsiteY4" fmla="*/ 0 h 143745"/>
                    <a:gd name="connsiteX0" fmla="*/ 76200 w 112839"/>
                    <a:gd name="connsiteY0" fmla="*/ 0 h 153673"/>
                    <a:gd name="connsiteX1" fmla="*/ 111919 w 112839"/>
                    <a:gd name="connsiteY1" fmla="*/ 21432 h 153673"/>
                    <a:gd name="connsiteX2" fmla="*/ 49586 w 112839"/>
                    <a:gd name="connsiteY2" fmla="*/ 144053 h 153673"/>
                    <a:gd name="connsiteX3" fmla="*/ 0 w 112839"/>
                    <a:gd name="connsiteY3" fmla="*/ 132557 h 153673"/>
                    <a:gd name="connsiteX4" fmla="*/ 76200 w 112839"/>
                    <a:gd name="connsiteY4" fmla="*/ 0 h 153673"/>
                    <a:gd name="connsiteX0" fmla="*/ 76200 w 112839"/>
                    <a:gd name="connsiteY0" fmla="*/ 0 h 144842"/>
                    <a:gd name="connsiteX1" fmla="*/ 111919 w 112839"/>
                    <a:gd name="connsiteY1" fmla="*/ 21432 h 144842"/>
                    <a:gd name="connsiteX2" fmla="*/ 49586 w 112839"/>
                    <a:gd name="connsiteY2" fmla="*/ 144053 h 144842"/>
                    <a:gd name="connsiteX3" fmla="*/ 0 w 112839"/>
                    <a:gd name="connsiteY3" fmla="*/ 132557 h 144842"/>
                    <a:gd name="connsiteX4" fmla="*/ 76200 w 112839"/>
                    <a:gd name="connsiteY4" fmla="*/ 0 h 144842"/>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837"/>
                    <a:gd name="connsiteY0" fmla="*/ 0 h 149645"/>
                    <a:gd name="connsiteX1" fmla="*/ 111919 w 112837"/>
                    <a:gd name="connsiteY1" fmla="*/ 21432 h 149645"/>
                    <a:gd name="connsiteX2" fmla="*/ 45858 w 112837"/>
                    <a:gd name="connsiteY2" fmla="*/ 149645 h 149645"/>
                    <a:gd name="connsiteX3" fmla="*/ 0 w 112837"/>
                    <a:gd name="connsiteY3" fmla="*/ 132557 h 149645"/>
                    <a:gd name="connsiteX4" fmla="*/ 76200 w 112837"/>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29" h="149645">
                      <a:moveTo>
                        <a:pt x="76200" y="0"/>
                      </a:moveTo>
                      <a:cubicBezTo>
                        <a:pt x="92868" y="7144"/>
                        <a:pt x="97632" y="11907"/>
                        <a:pt x="111919" y="21432"/>
                      </a:cubicBezTo>
                      <a:cubicBezTo>
                        <a:pt x="126518" y="57403"/>
                        <a:pt x="83355" y="145360"/>
                        <a:pt x="45858" y="149645"/>
                      </a:cubicBezTo>
                      <a:cubicBezTo>
                        <a:pt x="22286" y="140217"/>
                        <a:pt x="28229" y="144464"/>
                        <a:pt x="0" y="132557"/>
                      </a:cubicBezTo>
                      <a:cubicBezTo>
                        <a:pt x="58737" y="99483"/>
                        <a:pt x="78545" y="55021"/>
                        <a:pt x="76200"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7" name="Rectangle 16"/>
                <p:cNvSpPr/>
                <p:nvPr/>
              </p:nvSpPr>
              <p:spPr>
                <a:xfrm rot="1545906" flipH="1">
                  <a:off x="5694877" y="3132649"/>
                  <a:ext cx="161013" cy="17062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913"/>
                    <a:gd name="connsiteY0" fmla="*/ 0 h 199230"/>
                    <a:gd name="connsiteX1" fmla="*/ 178596 w 178913"/>
                    <a:gd name="connsiteY1" fmla="*/ 54767 h 199230"/>
                    <a:gd name="connsiteX2" fmla="*/ 102397 w 178913"/>
                    <a:gd name="connsiteY2" fmla="*/ 199230 h 199230"/>
                    <a:gd name="connsiteX3" fmla="*/ 0 w 178913"/>
                    <a:gd name="connsiteY3" fmla="*/ 149223 h 199230"/>
                    <a:gd name="connsiteX4" fmla="*/ 76205 w 178913"/>
                    <a:gd name="connsiteY4" fmla="*/ 0 h 199230"/>
                    <a:gd name="connsiteX0" fmla="*/ 78587 w 181295"/>
                    <a:gd name="connsiteY0" fmla="*/ 0 h 199230"/>
                    <a:gd name="connsiteX1" fmla="*/ 180978 w 181295"/>
                    <a:gd name="connsiteY1" fmla="*/ 54767 h 199230"/>
                    <a:gd name="connsiteX2" fmla="*/ 104779 w 181295"/>
                    <a:gd name="connsiteY2" fmla="*/ 199230 h 199230"/>
                    <a:gd name="connsiteX3" fmla="*/ 0 w 181295"/>
                    <a:gd name="connsiteY3" fmla="*/ 151605 h 199230"/>
                    <a:gd name="connsiteX4" fmla="*/ 78587 w 181295"/>
                    <a:gd name="connsiteY4" fmla="*/ 0 h 199230"/>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4965"/>
                    <a:gd name="connsiteY0" fmla="*/ 0 h 203993"/>
                    <a:gd name="connsiteX1" fmla="*/ 183359 w 184965"/>
                    <a:gd name="connsiteY1" fmla="*/ 54767 h 203993"/>
                    <a:gd name="connsiteX2" fmla="*/ 107160 w 184965"/>
                    <a:gd name="connsiteY2" fmla="*/ 203993 h 203993"/>
                    <a:gd name="connsiteX3" fmla="*/ 0 w 184965"/>
                    <a:gd name="connsiteY3" fmla="*/ 151605 h 203993"/>
                    <a:gd name="connsiteX4" fmla="*/ 78587 w 184965"/>
                    <a:gd name="connsiteY4" fmla="*/ 0 h 203993"/>
                    <a:gd name="connsiteX0" fmla="*/ 78587 w 185083"/>
                    <a:gd name="connsiteY0" fmla="*/ 0 h 203993"/>
                    <a:gd name="connsiteX1" fmla="*/ 183359 w 185083"/>
                    <a:gd name="connsiteY1" fmla="*/ 54767 h 203993"/>
                    <a:gd name="connsiteX2" fmla="*/ 107160 w 185083"/>
                    <a:gd name="connsiteY2" fmla="*/ 203993 h 203993"/>
                    <a:gd name="connsiteX3" fmla="*/ 0 w 185083"/>
                    <a:gd name="connsiteY3" fmla="*/ 151605 h 203993"/>
                    <a:gd name="connsiteX4" fmla="*/ 78587 w 185083"/>
                    <a:gd name="connsiteY4" fmla="*/ 0 h 203993"/>
                    <a:gd name="connsiteX0" fmla="*/ 78587 w 185083"/>
                    <a:gd name="connsiteY0" fmla="*/ 0 h 204007"/>
                    <a:gd name="connsiteX1" fmla="*/ 183359 w 185083"/>
                    <a:gd name="connsiteY1" fmla="*/ 54767 h 204007"/>
                    <a:gd name="connsiteX2" fmla="*/ 107160 w 185083"/>
                    <a:gd name="connsiteY2" fmla="*/ 203993 h 204007"/>
                    <a:gd name="connsiteX3" fmla="*/ 0 w 185083"/>
                    <a:gd name="connsiteY3" fmla="*/ 151605 h 204007"/>
                    <a:gd name="connsiteX4" fmla="*/ 78587 w 185083"/>
                    <a:gd name="connsiteY4" fmla="*/ 0 h 204007"/>
                    <a:gd name="connsiteX0" fmla="*/ 78587 w 185373"/>
                    <a:gd name="connsiteY0" fmla="*/ 0 h 204364"/>
                    <a:gd name="connsiteX1" fmla="*/ 183359 w 185373"/>
                    <a:gd name="connsiteY1" fmla="*/ 54767 h 204364"/>
                    <a:gd name="connsiteX2" fmla="*/ 107160 w 185373"/>
                    <a:gd name="connsiteY2" fmla="*/ 203993 h 204364"/>
                    <a:gd name="connsiteX3" fmla="*/ 0 w 185373"/>
                    <a:gd name="connsiteY3" fmla="*/ 151605 h 204364"/>
                    <a:gd name="connsiteX4" fmla="*/ 78587 w 185373"/>
                    <a:gd name="connsiteY4" fmla="*/ 0 h 204364"/>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6094"/>
                    <a:gd name="connsiteY0" fmla="*/ 0 h 204256"/>
                    <a:gd name="connsiteX1" fmla="*/ 180978 w 186094"/>
                    <a:gd name="connsiteY1" fmla="*/ 52386 h 204256"/>
                    <a:gd name="connsiteX2" fmla="*/ 107160 w 186094"/>
                    <a:gd name="connsiteY2" fmla="*/ 203993 h 204256"/>
                    <a:gd name="connsiteX3" fmla="*/ 0 w 186094"/>
                    <a:gd name="connsiteY3" fmla="*/ 151605 h 204256"/>
                    <a:gd name="connsiteX4" fmla="*/ 78587 w 186094"/>
                    <a:gd name="connsiteY4" fmla="*/ 0 h 204256"/>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3 h 204270"/>
                    <a:gd name="connsiteX4" fmla="*/ 78587 w 192767"/>
                    <a:gd name="connsiteY4" fmla="*/ 0 h 204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67" h="204270">
                      <a:moveTo>
                        <a:pt x="78587" y="0"/>
                      </a:moveTo>
                      <a:cubicBezTo>
                        <a:pt x="127006" y="24607"/>
                        <a:pt x="151922" y="38135"/>
                        <a:pt x="188122" y="57149"/>
                      </a:cubicBezTo>
                      <a:cubicBezTo>
                        <a:pt x="209554" y="122766"/>
                        <a:pt x="152403" y="209814"/>
                        <a:pt x="107160" y="203993"/>
                      </a:cubicBezTo>
                      <a:cubicBezTo>
                        <a:pt x="72683" y="187152"/>
                        <a:pt x="40069" y="168444"/>
                        <a:pt x="0" y="151603"/>
                      </a:cubicBezTo>
                      <a:cubicBezTo>
                        <a:pt x="64537" y="155117"/>
                        <a:pt x="96048" y="43391"/>
                        <a:pt x="78587"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61" name="Rectangle 16"/>
                <p:cNvSpPr/>
                <p:nvPr/>
              </p:nvSpPr>
              <p:spPr>
                <a:xfrm rot="1545906" flipH="1">
                  <a:off x="5838213" y="3102726"/>
                  <a:ext cx="276663" cy="234238"/>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25"/>
                    <a:gd name="connsiteY0" fmla="*/ 0 h 201611"/>
                    <a:gd name="connsiteX1" fmla="*/ 180977 w 181725"/>
                    <a:gd name="connsiteY1" fmla="*/ 59530 h 201611"/>
                    <a:gd name="connsiteX2" fmla="*/ 104778 w 181725"/>
                    <a:gd name="connsiteY2" fmla="*/ 201611 h 201611"/>
                    <a:gd name="connsiteX3" fmla="*/ 0 w 181725"/>
                    <a:gd name="connsiteY3" fmla="*/ 151605 h 201611"/>
                    <a:gd name="connsiteX4" fmla="*/ 71442 w 181725"/>
                    <a:gd name="connsiteY4" fmla="*/ 0 h 201611"/>
                    <a:gd name="connsiteX0" fmla="*/ 71442 w 183091"/>
                    <a:gd name="connsiteY0" fmla="*/ 0 h 201611"/>
                    <a:gd name="connsiteX1" fmla="*/ 180977 w 183091"/>
                    <a:gd name="connsiteY1" fmla="*/ 59530 h 201611"/>
                    <a:gd name="connsiteX2" fmla="*/ 104778 w 183091"/>
                    <a:gd name="connsiteY2" fmla="*/ 201611 h 201611"/>
                    <a:gd name="connsiteX3" fmla="*/ 0 w 183091"/>
                    <a:gd name="connsiteY3" fmla="*/ 151605 h 201611"/>
                    <a:gd name="connsiteX4" fmla="*/ 71442 w 183091"/>
                    <a:gd name="connsiteY4" fmla="*/ 0 h 201611"/>
                    <a:gd name="connsiteX0" fmla="*/ 0 w 224645"/>
                    <a:gd name="connsiteY0" fmla="*/ 0 h 254016"/>
                    <a:gd name="connsiteX1" fmla="*/ 222531 w 224645"/>
                    <a:gd name="connsiteY1" fmla="*/ 111935 h 254016"/>
                    <a:gd name="connsiteX2" fmla="*/ 146332 w 224645"/>
                    <a:gd name="connsiteY2" fmla="*/ 254016 h 254016"/>
                    <a:gd name="connsiteX3" fmla="*/ 41554 w 224645"/>
                    <a:gd name="connsiteY3" fmla="*/ 204010 h 254016"/>
                    <a:gd name="connsiteX4" fmla="*/ 0 w 224645"/>
                    <a:gd name="connsiteY4" fmla="*/ 0 h 254016"/>
                    <a:gd name="connsiteX0" fmla="*/ 94983 w 319628"/>
                    <a:gd name="connsiteY0" fmla="*/ 0 h 254016"/>
                    <a:gd name="connsiteX1" fmla="*/ 317514 w 319628"/>
                    <a:gd name="connsiteY1" fmla="*/ 111935 h 254016"/>
                    <a:gd name="connsiteX2" fmla="*/ 241315 w 319628"/>
                    <a:gd name="connsiteY2" fmla="*/ 254016 h 254016"/>
                    <a:gd name="connsiteX3" fmla="*/ 0 w 319628"/>
                    <a:gd name="connsiteY3" fmla="*/ 160339 h 254016"/>
                    <a:gd name="connsiteX4" fmla="*/ 94983 w 319628"/>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78504 w 321982"/>
                    <a:gd name="connsiteY0" fmla="*/ 0 h 251833"/>
                    <a:gd name="connsiteX1" fmla="*/ 319868 w 321982"/>
                    <a:gd name="connsiteY1" fmla="*/ 109752 h 251833"/>
                    <a:gd name="connsiteX2" fmla="*/ 243669 w 321982"/>
                    <a:gd name="connsiteY2" fmla="*/ 251833 h 251833"/>
                    <a:gd name="connsiteX3" fmla="*/ 0 w 321982"/>
                    <a:gd name="connsiteY3" fmla="*/ 158156 h 251833"/>
                    <a:gd name="connsiteX4" fmla="*/ 78504 w 321982"/>
                    <a:gd name="connsiteY4" fmla="*/ 0 h 251833"/>
                    <a:gd name="connsiteX0" fmla="*/ 83212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3212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0339 h 258383"/>
                    <a:gd name="connsiteX4" fmla="*/ 78504 w 321982"/>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58155 h 258383"/>
                    <a:gd name="connsiteX4" fmla="*/ 78504 w 321982"/>
                    <a:gd name="connsiteY4" fmla="*/ 0 h 258383"/>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446" h="257148">
                      <a:moveTo>
                        <a:pt x="82189" y="0"/>
                      </a:moveTo>
                      <a:cubicBezTo>
                        <a:pt x="149658" y="30436"/>
                        <a:pt x="260847" y="78951"/>
                        <a:pt x="323553" y="110701"/>
                      </a:cubicBezTo>
                      <a:cubicBezTo>
                        <a:pt x="340086" y="165391"/>
                        <a:pt x="301797" y="246903"/>
                        <a:pt x="249708" y="257148"/>
                      </a:cubicBezTo>
                      <a:lnTo>
                        <a:pt x="0" y="151318"/>
                      </a:lnTo>
                      <a:cubicBezTo>
                        <a:pt x="59038" y="130554"/>
                        <a:pt x="105578" y="55930"/>
                        <a:pt x="82189"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318" name="Group 317"/>
              <p:cNvGrpSpPr/>
              <p:nvPr/>
            </p:nvGrpSpPr>
            <p:grpSpPr>
              <a:xfrm rot="20937690" flipH="1">
                <a:off x="187036" y="3621650"/>
                <a:ext cx="2692890" cy="954230"/>
                <a:chOff x="4824756" y="2527524"/>
                <a:chExt cx="3663419" cy="1298140"/>
              </a:xfrm>
            </p:grpSpPr>
            <p:sp>
              <p:nvSpPr>
                <p:cNvPr id="319" name="Rectangle 14"/>
                <p:cNvSpPr/>
                <p:nvPr/>
              </p:nvSpPr>
              <p:spPr>
                <a:xfrm rot="1545906" flipH="1">
                  <a:off x="5377672" y="3108738"/>
                  <a:ext cx="307886" cy="2285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18"/>
                    <a:gd name="connsiteY0" fmla="*/ 0 h 279249"/>
                    <a:gd name="connsiteX1" fmla="*/ 378618 w 378618"/>
                    <a:gd name="connsiteY1" fmla="*/ 133349 h 279249"/>
                    <a:gd name="connsiteX2" fmla="*/ 271462 w 378618"/>
                    <a:gd name="connsiteY2" fmla="*/ 275431 h 279249"/>
                    <a:gd name="connsiteX3" fmla="*/ 0 w 378618"/>
                    <a:gd name="connsiteY3" fmla="*/ 134938 h 279249"/>
                    <a:gd name="connsiteX4" fmla="*/ 97630 w 378618"/>
                    <a:gd name="connsiteY4" fmla="*/ 0 h 279249"/>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80999"/>
                    <a:gd name="connsiteY0" fmla="*/ 0 h 278189"/>
                    <a:gd name="connsiteX1" fmla="*/ 380999 w 380999"/>
                    <a:gd name="connsiteY1" fmla="*/ 135730 h 278189"/>
                    <a:gd name="connsiteX2" fmla="*/ 271462 w 380999"/>
                    <a:gd name="connsiteY2" fmla="*/ 275431 h 278189"/>
                    <a:gd name="connsiteX3" fmla="*/ 0 w 380999"/>
                    <a:gd name="connsiteY3" fmla="*/ 134938 h 278189"/>
                    <a:gd name="connsiteX4" fmla="*/ 97630 w 380999"/>
                    <a:gd name="connsiteY4" fmla="*/ 0 h 278189"/>
                    <a:gd name="connsiteX0" fmla="*/ 97630 w 380999"/>
                    <a:gd name="connsiteY0" fmla="*/ 0 h 278667"/>
                    <a:gd name="connsiteX1" fmla="*/ 380999 w 380999"/>
                    <a:gd name="connsiteY1" fmla="*/ 135730 h 278667"/>
                    <a:gd name="connsiteX2" fmla="*/ 271462 w 380999"/>
                    <a:gd name="connsiteY2" fmla="*/ 275431 h 278667"/>
                    <a:gd name="connsiteX3" fmla="*/ 0 w 380999"/>
                    <a:gd name="connsiteY3" fmla="*/ 134938 h 278667"/>
                    <a:gd name="connsiteX4" fmla="*/ 97630 w 380999"/>
                    <a:gd name="connsiteY4" fmla="*/ 0 h 278667"/>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8925"/>
                    <a:gd name="connsiteX1" fmla="*/ 380999 w 380999"/>
                    <a:gd name="connsiteY1" fmla="*/ 135730 h 278925"/>
                    <a:gd name="connsiteX2" fmla="*/ 271462 w 380999"/>
                    <a:gd name="connsiteY2" fmla="*/ 275431 h 278925"/>
                    <a:gd name="connsiteX3" fmla="*/ 0 w 380999"/>
                    <a:gd name="connsiteY3" fmla="*/ 134938 h 278925"/>
                    <a:gd name="connsiteX4" fmla="*/ 97630 w 380999"/>
                    <a:gd name="connsiteY4" fmla="*/ 0 h 278925"/>
                    <a:gd name="connsiteX0" fmla="*/ 97630 w 376236"/>
                    <a:gd name="connsiteY0" fmla="*/ 0 h 278797"/>
                    <a:gd name="connsiteX1" fmla="*/ 376236 w 376236"/>
                    <a:gd name="connsiteY1" fmla="*/ 133349 h 278797"/>
                    <a:gd name="connsiteX2" fmla="*/ 271462 w 376236"/>
                    <a:gd name="connsiteY2" fmla="*/ 275431 h 278797"/>
                    <a:gd name="connsiteX3" fmla="*/ 0 w 376236"/>
                    <a:gd name="connsiteY3" fmla="*/ 134938 h 278797"/>
                    <a:gd name="connsiteX4" fmla="*/ 97630 w 376236"/>
                    <a:gd name="connsiteY4" fmla="*/ 0 h 278797"/>
                    <a:gd name="connsiteX0" fmla="*/ 97630 w 376241"/>
                    <a:gd name="connsiteY0" fmla="*/ 0 h 278918"/>
                    <a:gd name="connsiteX1" fmla="*/ 376236 w 376241"/>
                    <a:gd name="connsiteY1" fmla="*/ 133349 h 278918"/>
                    <a:gd name="connsiteX2" fmla="*/ 271462 w 376241"/>
                    <a:gd name="connsiteY2" fmla="*/ 275431 h 278918"/>
                    <a:gd name="connsiteX3" fmla="*/ 0 w 376241"/>
                    <a:gd name="connsiteY3" fmla="*/ 134938 h 278918"/>
                    <a:gd name="connsiteX4" fmla="*/ 97630 w 376241"/>
                    <a:gd name="connsiteY4" fmla="*/ 0 h 278918"/>
                    <a:gd name="connsiteX0" fmla="*/ 97630 w 376236"/>
                    <a:gd name="connsiteY0" fmla="*/ 0 h 279326"/>
                    <a:gd name="connsiteX1" fmla="*/ 376236 w 376236"/>
                    <a:gd name="connsiteY1" fmla="*/ 133349 h 279326"/>
                    <a:gd name="connsiteX2" fmla="*/ 271462 w 376236"/>
                    <a:gd name="connsiteY2" fmla="*/ 275431 h 279326"/>
                    <a:gd name="connsiteX3" fmla="*/ 0 w 376236"/>
                    <a:gd name="connsiteY3" fmla="*/ 134938 h 279326"/>
                    <a:gd name="connsiteX4" fmla="*/ 97630 w 376236"/>
                    <a:gd name="connsiteY4" fmla="*/ 0 h 279326"/>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803"/>
                    <a:gd name="connsiteX1" fmla="*/ 376236 w 376236"/>
                    <a:gd name="connsiteY1" fmla="*/ 133349 h 277803"/>
                    <a:gd name="connsiteX2" fmla="*/ 271462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5947"/>
                    <a:gd name="connsiteX1" fmla="*/ 376236 w 376236"/>
                    <a:gd name="connsiteY1" fmla="*/ 133349 h 275947"/>
                    <a:gd name="connsiteX2" fmla="*/ 276225 w 376236"/>
                    <a:gd name="connsiteY2" fmla="*/ 275431 h 275947"/>
                    <a:gd name="connsiteX3" fmla="*/ 0 w 376236"/>
                    <a:gd name="connsiteY3" fmla="*/ 134938 h 275947"/>
                    <a:gd name="connsiteX4" fmla="*/ 97630 w 376236"/>
                    <a:gd name="connsiteY4" fmla="*/ 0 h 275947"/>
                    <a:gd name="connsiteX0" fmla="*/ 97630 w 376236"/>
                    <a:gd name="connsiteY0" fmla="*/ 0 h 275947"/>
                    <a:gd name="connsiteX1" fmla="*/ 376236 w 376236"/>
                    <a:gd name="connsiteY1" fmla="*/ 133349 h 275947"/>
                    <a:gd name="connsiteX2" fmla="*/ 280987 w 376236"/>
                    <a:gd name="connsiteY2" fmla="*/ 275431 h 275947"/>
                    <a:gd name="connsiteX3" fmla="*/ 0 w 376236"/>
                    <a:gd name="connsiteY3" fmla="*/ 134938 h 275947"/>
                    <a:gd name="connsiteX4" fmla="*/ 97630 w 376236"/>
                    <a:gd name="connsiteY4" fmla="*/ 0 h 275947"/>
                    <a:gd name="connsiteX0" fmla="*/ 97630 w 376236"/>
                    <a:gd name="connsiteY0" fmla="*/ 0 h 248851"/>
                    <a:gd name="connsiteX1" fmla="*/ 376236 w 376236"/>
                    <a:gd name="connsiteY1" fmla="*/ 133349 h 248851"/>
                    <a:gd name="connsiteX2" fmla="*/ 300037 w 376236"/>
                    <a:gd name="connsiteY2" fmla="*/ 246856 h 248851"/>
                    <a:gd name="connsiteX3" fmla="*/ 0 w 376236"/>
                    <a:gd name="connsiteY3" fmla="*/ 134938 h 248851"/>
                    <a:gd name="connsiteX4" fmla="*/ 97630 w 376236"/>
                    <a:gd name="connsiteY4" fmla="*/ 0 h 24885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339"/>
                    <a:gd name="connsiteX1" fmla="*/ 376236 w 376236"/>
                    <a:gd name="connsiteY1" fmla="*/ 133349 h 271339"/>
                    <a:gd name="connsiteX2" fmla="*/ 283368 w 376236"/>
                    <a:gd name="connsiteY2" fmla="*/ 270669 h 271339"/>
                    <a:gd name="connsiteX3" fmla="*/ 0 w 376236"/>
                    <a:gd name="connsiteY3" fmla="*/ 134938 h 271339"/>
                    <a:gd name="connsiteX4" fmla="*/ 97630 w 376236"/>
                    <a:gd name="connsiteY4" fmla="*/ 0 h 271339"/>
                    <a:gd name="connsiteX0" fmla="*/ 97630 w 376236"/>
                    <a:gd name="connsiteY0" fmla="*/ 0 h 271231"/>
                    <a:gd name="connsiteX1" fmla="*/ 376236 w 376236"/>
                    <a:gd name="connsiteY1" fmla="*/ 133349 h 271231"/>
                    <a:gd name="connsiteX2" fmla="*/ 283368 w 376236"/>
                    <a:gd name="connsiteY2" fmla="*/ 270669 h 271231"/>
                    <a:gd name="connsiteX3" fmla="*/ 0 w 376236"/>
                    <a:gd name="connsiteY3" fmla="*/ 134938 h 271231"/>
                    <a:gd name="connsiteX4" fmla="*/ 97630 w 376236"/>
                    <a:gd name="connsiteY4" fmla="*/ 0 h 271231"/>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3855"/>
                    <a:gd name="connsiteY0" fmla="*/ 0 h 271148"/>
                    <a:gd name="connsiteX1" fmla="*/ 373855 w 373855"/>
                    <a:gd name="connsiteY1" fmla="*/ 130968 h 271148"/>
                    <a:gd name="connsiteX2" fmla="*/ 283368 w 373855"/>
                    <a:gd name="connsiteY2" fmla="*/ 270669 h 271148"/>
                    <a:gd name="connsiteX3" fmla="*/ 0 w 373855"/>
                    <a:gd name="connsiteY3" fmla="*/ 134938 h 271148"/>
                    <a:gd name="connsiteX4" fmla="*/ 97630 w 373855"/>
                    <a:gd name="connsiteY4" fmla="*/ 0 h 271148"/>
                    <a:gd name="connsiteX0" fmla="*/ 97630 w 373855"/>
                    <a:gd name="connsiteY0" fmla="*/ 0 h 273495"/>
                    <a:gd name="connsiteX1" fmla="*/ 373855 w 373855"/>
                    <a:gd name="connsiteY1" fmla="*/ 130968 h 273495"/>
                    <a:gd name="connsiteX2" fmla="*/ 285750 w 373855"/>
                    <a:gd name="connsiteY2" fmla="*/ 273050 h 273495"/>
                    <a:gd name="connsiteX3" fmla="*/ 0 w 373855"/>
                    <a:gd name="connsiteY3" fmla="*/ 134938 h 273495"/>
                    <a:gd name="connsiteX4" fmla="*/ 97630 w 373855"/>
                    <a:gd name="connsiteY4" fmla="*/ 0 h 273495"/>
                    <a:gd name="connsiteX0" fmla="*/ 97630 w 373862"/>
                    <a:gd name="connsiteY0" fmla="*/ 0 h 273268"/>
                    <a:gd name="connsiteX1" fmla="*/ 373855 w 373862"/>
                    <a:gd name="connsiteY1" fmla="*/ 130968 h 273268"/>
                    <a:gd name="connsiteX2" fmla="*/ 285750 w 373862"/>
                    <a:gd name="connsiteY2" fmla="*/ 273050 h 273268"/>
                    <a:gd name="connsiteX3" fmla="*/ 0 w 373862"/>
                    <a:gd name="connsiteY3" fmla="*/ 134938 h 273268"/>
                    <a:gd name="connsiteX4" fmla="*/ 97630 w 373862"/>
                    <a:gd name="connsiteY4" fmla="*/ 0 h 273268"/>
                    <a:gd name="connsiteX0" fmla="*/ 97630 w 373855"/>
                    <a:gd name="connsiteY0" fmla="*/ 0 h 273331"/>
                    <a:gd name="connsiteX1" fmla="*/ 373855 w 373855"/>
                    <a:gd name="connsiteY1" fmla="*/ 130968 h 273331"/>
                    <a:gd name="connsiteX2" fmla="*/ 285750 w 373855"/>
                    <a:gd name="connsiteY2" fmla="*/ 273050 h 273331"/>
                    <a:gd name="connsiteX3" fmla="*/ 0 w 373855"/>
                    <a:gd name="connsiteY3" fmla="*/ 134938 h 273331"/>
                    <a:gd name="connsiteX4" fmla="*/ 97630 w 373855"/>
                    <a:gd name="connsiteY4" fmla="*/ 0 h 273331"/>
                    <a:gd name="connsiteX0" fmla="*/ 97630 w 373855"/>
                    <a:gd name="connsiteY0" fmla="*/ 0 h 273675"/>
                    <a:gd name="connsiteX1" fmla="*/ 373855 w 373855"/>
                    <a:gd name="connsiteY1" fmla="*/ 130968 h 273675"/>
                    <a:gd name="connsiteX2" fmla="*/ 285750 w 373855"/>
                    <a:gd name="connsiteY2" fmla="*/ 273050 h 273675"/>
                    <a:gd name="connsiteX3" fmla="*/ 0 w 373855"/>
                    <a:gd name="connsiteY3" fmla="*/ 134938 h 273675"/>
                    <a:gd name="connsiteX4" fmla="*/ 97630 w 373855"/>
                    <a:gd name="connsiteY4" fmla="*/ 0 h 273675"/>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88310 w 364877"/>
                    <a:gd name="connsiteY0" fmla="*/ 0 h 273626"/>
                    <a:gd name="connsiteX1" fmla="*/ 364535 w 364877"/>
                    <a:gd name="connsiteY1" fmla="*/ 130968 h 273626"/>
                    <a:gd name="connsiteX2" fmla="*/ 276430 w 364877"/>
                    <a:gd name="connsiteY2" fmla="*/ 273050 h 273626"/>
                    <a:gd name="connsiteX3" fmla="*/ 0 w 364877"/>
                    <a:gd name="connsiteY3" fmla="*/ 140530 h 273626"/>
                    <a:gd name="connsiteX4" fmla="*/ 88310 w 364877"/>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05" h="273626">
                      <a:moveTo>
                        <a:pt x="92038" y="0"/>
                      </a:moveTo>
                      <a:lnTo>
                        <a:pt x="368263" y="130968"/>
                      </a:lnTo>
                      <a:cubicBezTo>
                        <a:pt x="373818" y="229125"/>
                        <a:pt x="310317" y="279666"/>
                        <a:pt x="280158" y="273050"/>
                      </a:cubicBezTo>
                      <a:lnTo>
                        <a:pt x="0" y="140530"/>
                      </a:lnTo>
                      <a:cubicBezTo>
                        <a:pt x="68057" y="136997"/>
                        <a:pt x="97594" y="48359"/>
                        <a:pt x="92038"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0" name="Rectangle 26"/>
                <p:cNvSpPr/>
                <p:nvPr/>
              </p:nvSpPr>
              <p:spPr>
                <a:xfrm rot="6059" flipH="1">
                  <a:off x="7019342" y="3150478"/>
                  <a:ext cx="183351" cy="129383"/>
                </a:xfrm>
                <a:custGeom>
                  <a:avLst/>
                  <a:gdLst>
                    <a:gd name="connsiteX0" fmla="*/ 0 w 178006"/>
                    <a:gd name="connsiteY0" fmla="*/ 0 h 154899"/>
                    <a:gd name="connsiteX1" fmla="*/ 178006 w 178006"/>
                    <a:gd name="connsiteY1" fmla="*/ 0 h 154899"/>
                    <a:gd name="connsiteX2" fmla="*/ 178006 w 178006"/>
                    <a:gd name="connsiteY2" fmla="*/ 154899 h 154899"/>
                    <a:gd name="connsiteX3" fmla="*/ 0 w 178006"/>
                    <a:gd name="connsiteY3" fmla="*/ 154899 h 154899"/>
                    <a:gd name="connsiteX4" fmla="*/ 0 w 178006"/>
                    <a:gd name="connsiteY4" fmla="*/ 0 h 154899"/>
                    <a:gd name="connsiteX0" fmla="*/ 0 w 189837"/>
                    <a:gd name="connsiteY0" fmla="*/ 0 h 154899"/>
                    <a:gd name="connsiteX1" fmla="*/ 178006 w 189837"/>
                    <a:gd name="connsiteY1" fmla="*/ 0 h 154899"/>
                    <a:gd name="connsiteX2" fmla="*/ 178006 w 189837"/>
                    <a:gd name="connsiteY2" fmla="*/ 154899 h 154899"/>
                    <a:gd name="connsiteX3" fmla="*/ 0 w 189837"/>
                    <a:gd name="connsiteY3" fmla="*/ 154899 h 154899"/>
                    <a:gd name="connsiteX4" fmla="*/ 0 w 189837"/>
                    <a:gd name="connsiteY4" fmla="*/ 0 h 154899"/>
                    <a:gd name="connsiteX0" fmla="*/ 0 w 200791"/>
                    <a:gd name="connsiteY0" fmla="*/ 0 h 154899"/>
                    <a:gd name="connsiteX1" fmla="*/ 178006 w 200791"/>
                    <a:gd name="connsiteY1" fmla="*/ 0 h 154899"/>
                    <a:gd name="connsiteX2" fmla="*/ 178006 w 200791"/>
                    <a:gd name="connsiteY2" fmla="*/ 154899 h 154899"/>
                    <a:gd name="connsiteX3" fmla="*/ 0 w 200791"/>
                    <a:gd name="connsiteY3" fmla="*/ 154899 h 154899"/>
                    <a:gd name="connsiteX4" fmla="*/ 0 w 200791"/>
                    <a:gd name="connsiteY4" fmla="*/ 0 h 154899"/>
                    <a:gd name="connsiteX0" fmla="*/ 0 w 198296"/>
                    <a:gd name="connsiteY0" fmla="*/ 0 h 154899"/>
                    <a:gd name="connsiteX1" fmla="*/ 178006 w 198296"/>
                    <a:gd name="connsiteY1" fmla="*/ 0 h 154899"/>
                    <a:gd name="connsiteX2" fmla="*/ 178006 w 198296"/>
                    <a:gd name="connsiteY2" fmla="*/ 154899 h 154899"/>
                    <a:gd name="connsiteX3" fmla="*/ 0 w 198296"/>
                    <a:gd name="connsiteY3" fmla="*/ 154899 h 154899"/>
                    <a:gd name="connsiteX4" fmla="*/ 0 w 198296"/>
                    <a:gd name="connsiteY4" fmla="*/ 0 h 154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296" h="154899">
                      <a:moveTo>
                        <a:pt x="0" y="0"/>
                      </a:moveTo>
                      <a:lnTo>
                        <a:pt x="178006" y="0"/>
                      </a:lnTo>
                      <a:cubicBezTo>
                        <a:pt x="205490" y="64847"/>
                        <a:pt x="204626" y="103685"/>
                        <a:pt x="178006" y="154899"/>
                      </a:cubicBezTo>
                      <a:lnTo>
                        <a:pt x="0" y="154899"/>
                      </a:lnTo>
                      <a:lnTo>
                        <a:pt x="0" y="0"/>
                      </a:ln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nvGrpSpPr>
                <p:cNvPr id="321" name="Group 320"/>
                <p:cNvGrpSpPr/>
                <p:nvPr/>
              </p:nvGrpSpPr>
              <p:grpSpPr>
                <a:xfrm rot="2700000">
                  <a:off x="7272998" y="2610486"/>
                  <a:ext cx="1298140" cy="1132215"/>
                  <a:chOff x="4084525" y="737296"/>
                  <a:chExt cx="1640544" cy="1430854"/>
                </a:xfrm>
              </p:grpSpPr>
              <p:grpSp>
                <p:nvGrpSpPr>
                  <p:cNvPr id="337" name="Group 336"/>
                  <p:cNvGrpSpPr/>
                  <p:nvPr/>
                </p:nvGrpSpPr>
                <p:grpSpPr>
                  <a:xfrm rot="18913881">
                    <a:off x="4402009" y="737296"/>
                    <a:ext cx="1323060" cy="1019404"/>
                    <a:chOff x="5687211" y="3859429"/>
                    <a:chExt cx="1323060" cy="1019404"/>
                  </a:xfrm>
                </p:grpSpPr>
                <p:sp>
                  <p:nvSpPr>
                    <p:cNvPr id="341" name="Rounded Rectangle 31"/>
                    <p:cNvSpPr/>
                    <p:nvPr/>
                  </p:nvSpPr>
                  <p:spPr>
                    <a:xfrm rot="21431920" flipH="1">
                      <a:off x="5698900" y="3867410"/>
                      <a:ext cx="1311371" cy="1011423"/>
                    </a:xfrm>
                    <a:custGeom>
                      <a:avLst/>
                      <a:gdLst>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0 w 1234463"/>
                        <a:gd name="connsiteY8"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10778 w 1234463"/>
                        <a:gd name="connsiteY8" fmla="*/ 50603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5642"/>
                        <a:gd name="connsiteY0" fmla="*/ 56234 h 958157"/>
                        <a:gd name="connsiteX1" fmla="*/ 56234 w 1235642"/>
                        <a:gd name="connsiteY1" fmla="*/ 0 h 958157"/>
                        <a:gd name="connsiteX2" fmla="*/ 1178229 w 1235642"/>
                        <a:gd name="connsiteY2" fmla="*/ 0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1001323 w 1235642"/>
                        <a:gd name="connsiteY2" fmla="*/ 10823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97633 w 1235642"/>
                        <a:gd name="connsiteY2" fmla="*/ 4156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53228 w 1242309"/>
                        <a:gd name="connsiteY2" fmla="*/ 2606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30538 w 1242309"/>
                        <a:gd name="connsiteY8" fmla="*/ 541172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193514 w 1242309"/>
                        <a:gd name="connsiteY8" fmla="*/ 552956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6848 w 1242309"/>
                        <a:gd name="connsiteY8" fmla="*/ 545577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961 w 1242309"/>
                        <a:gd name="connsiteY8" fmla="*/ 5276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814 w 1242309"/>
                        <a:gd name="connsiteY8" fmla="*/ 524695 h 958157"/>
                        <a:gd name="connsiteX9" fmla="*/ 0 w 1242309"/>
                        <a:gd name="connsiteY9" fmla="*/ 56234 h 95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2309" h="958157">
                          <a:moveTo>
                            <a:pt x="0" y="56234"/>
                          </a:moveTo>
                          <a:cubicBezTo>
                            <a:pt x="0" y="25177"/>
                            <a:pt x="25177" y="0"/>
                            <a:pt x="56234" y="0"/>
                          </a:cubicBezTo>
                          <a:lnTo>
                            <a:pt x="939895" y="9987"/>
                          </a:lnTo>
                          <a:cubicBezTo>
                            <a:pt x="1075235" y="56777"/>
                            <a:pt x="1179580" y="99105"/>
                            <a:pt x="1242309" y="243497"/>
                          </a:cubicBezTo>
                          <a:cubicBezTo>
                            <a:pt x="1239694" y="462972"/>
                            <a:pt x="1237078" y="682448"/>
                            <a:pt x="1234463" y="901923"/>
                          </a:cubicBezTo>
                          <a:cubicBezTo>
                            <a:pt x="1234463" y="932980"/>
                            <a:pt x="1209286" y="958157"/>
                            <a:pt x="1178229" y="958157"/>
                          </a:cubicBezTo>
                          <a:lnTo>
                            <a:pt x="56234" y="958157"/>
                          </a:lnTo>
                          <a:cubicBezTo>
                            <a:pt x="25177" y="958157"/>
                            <a:pt x="0" y="932980"/>
                            <a:pt x="0" y="901923"/>
                          </a:cubicBezTo>
                          <a:lnTo>
                            <a:pt x="202814" y="524695"/>
                          </a:lnTo>
                          <a:cubicBezTo>
                            <a:pt x="133865" y="361581"/>
                            <a:pt x="68949" y="219348"/>
                            <a:pt x="0" y="56234"/>
                          </a:cubicBezTo>
                          <a:close/>
                        </a:path>
                      </a:pathLst>
                    </a:custGeom>
                    <a:solidFill>
                      <a:srgbClr val="2A72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2" name="Freeform 341"/>
                    <p:cNvSpPr/>
                    <p:nvPr/>
                  </p:nvSpPr>
                  <p:spPr>
                    <a:xfrm rot="-120000">
                      <a:off x="5687211" y="3859429"/>
                      <a:ext cx="1308478" cy="553611"/>
                    </a:xfrm>
                    <a:custGeom>
                      <a:avLst/>
                      <a:gdLst>
                        <a:gd name="connsiteX0" fmla="*/ 1248294 w 1308478"/>
                        <a:gd name="connsiteY0" fmla="*/ 5 h 553611"/>
                        <a:gd name="connsiteX1" fmla="*/ 1308478 w 1308478"/>
                        <a:gd name="connsiteY1" fmla="*/ 58529 h 553611"/>
                        <a:gd name="connsiteX2" fmla="*/ 1153485 w 1308478"/>
                        <a:gd name="connsiteY2" fmla="*/ 429545 h 553611"/>
                        <a:gd name="connsiteX3" fmla="*/ 1102303 w 1308478"/>
                        <a:gd name="connsiteY3" fmla="*/ 553611 h 553611"/>
                        <a:gd name="connsiteX4" fmla="*/ 7230 w 1308478"/>
                        <a:gd name="connsiteY4" fmla="*/ 553611 h 553611"/>
                        <a:gd name="connsiteX5" fmla="*/ 0 w 1308478"/>
                        <a:gd name="connsiteY5" fmla="*/ 274524 h 553611"/>
                        <a:gd name="connsiteX6" fmla="*/ 315748 w 1308478"/>
                        <a:gd name="connsiteY6" fmla="*/ 23592 h 553611"/>
                        <a:gd name="connsiteX7" fmla="*/ 1248294 w 1308478"/>
                        <a:gd name="connsiteY7" fmla="*/ 5 h 5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8478" h="553611">
                          <a:moveTo>
                            <a:pt x="1248294" y="5"/>
                          </a:moveTo>
                          <a:cubicBezTo>
                            <a:pt x="1281074" y="-453"/>
                            <a:pt x="1308020" y="25749"/>
                            <a:pt x="1308478" y="58529"/>
                          </a:cubicBezTo>
                          <a:cubicBezTo>
                            <a:pt x="1255703" y="188417"/>
                            <a:pt x="1205149" y="305873"/>
                            <a:pt x="1153485" y="429545"/>
                          </a:cubicBezTo>
                          <a:lnTo>
                            <a:pt x="1102303" y="553611"/>
                          </a:lnTo>
                          <a:lnTo>
                            <a:pt x="7230" y="553611"/>
                          </a:lnTo>
                          <a:lnTo>
                            <a:pt x="0" y="274524"/>
                          </a:lnTo>
                          <a:cubicBezTo>
                            <a:pt x="64078" y="121194"/>
                            <a:pt x="173588" y="74976"/>
                            <a:pt x="315748" y="23592"/>
                          </a:cubicBezTo>
                          <a:lnTo>
                            <a:pt x="1248294" y="5"/>
                          </a:ln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338" name="Group 337"/>
                  <p:cNvGrpSpPr/>
                  <p:nvPr/>
                </p:nvGrpSpPr>
                <p:grpSpPr>
                  <a:xfrm rot="18913881">
                    <a:off x="4084525" y="1096826"/>
                    <a:ext cx="1617772" cy="1071324"/>
                    <a:chOff x="5147593" y="3987338"/>
                    <a:chExt cx="1617772" cy="1071324"/>
                  </a:xfrm>
                </p:grpSpPr>
                <p:sp>
                  <p:nvSpPr>
                    <p:cNvPr id="339" name="Freeform 338"/>
                    <p:cNvSpPr/>
                    <p:nvPr/>
                  </p:nvSpPr>
                  <p:spPr>
                    <a:xfrm>
                      <a:off x="5155242" y="3987338"/>
                      <a:ext cx="1610123" cy="1071324"/>
                    </a:xfrm>
                    <a:custGeom>
                      <a:avLst/>
                      <a:gdLst>
                        <a:gd name="connsiteX0" fmla="*/ 1335822 w 1610123"/>
                        <a:gd name="connsiteY0" fmla="*/ 345 h 1071324"/>
                        <a:gd name="connsiteX1" fmla="*/ 1478916 w 1610123"/>
                        <a:gd name="connsiteY1" fmla="*/ 126227 h 1071324"/>
                        <a:gd name="connsiteX2" fmla="*/ 1531164 w 1610123"/>
                        <a:gd name="connsiteY2" fmla="*/ 942708 h 1071324"/>
                        <a:gd name="connsiteX3" fmla="*/ 1384173 w 1610123"/>
                        <a:gd name="connsiteY3" fmla="*/ 1067963 h 1071324"/>
                        <a:gd name="connsiteX4" fmla="*/ 449052 w 1610123"/>
                        <a:gd name="connsiteY4" fmla="*/ 1065336 h 1071324"/>
                        <a:gd name="connsiteX5" fmla="*/ 3462 w 1610123"/>
                        <a:gd name="connsiteY5" fmla="*/ 551873 h 1071324"/>
                        <a:gd name="connsiteX6" fmla="*/ 3815 w 1610123"/>
                        <a:gd name="connsiteY6" fmla="*/ 396027 h 1071324"/>
                        <a:gd name="connsiteX7" fmla="*/ 383072 w 1610123"/>
                        <a:gd name="connsiteY7" fmla="*/ 48804 h 1071324"/>
                        <a:gd name="connsiteX8" fmla="*/ 1335822 w 1610123"/>
                        <a:gd name="connsiteY8" fmla="*/ 345 h 107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23" h="1071324">
                          <a:moveTo>
                            <a:pt x="1335822" y="345"/>
                          </a:moveTo>
                          <a:cubicBezTo>
                            <a:pt x="1410097" y="-4408"/>
                            <a:pt x="1450098" y="40128"/>
                            <a:pt x="1478916" y="126227"/>
                          </a:cubicBezTo>
                          <a:cubicBezTo>
                            <a:pt x="1591959" y="355747"/>
                            <a:pt x="1680625" y="528483"/>
                            <a:pt x="1531164" y="942708"/>
                          </a:cubicBezTo>
                          <a:cubicBezTo>
                            <a:pt x="1535917" y="1016983"/>
                            <a:pt x="1458449" y="1063210"/>
                            <a:pt x="1384173" y="1067963"/>
                          </a:cubicBezTo>
                          <a:cubicBezTo>
                            <a:pt x="1069510" y="1073104"/>
                            <a:pt x="727828" y="1072439"/>
                            <a:pt x="449052" y="1065336"/>
                          </a:cubicBezTo>
                          <a:cubicBezTo>
                            <a:pt x="389555" y="1040009"/>
                            <a:pt x="89492" y="660575"/>
                            <a:pt x="3462" y="551873"/>
                          </a:cubicBezTo>
                          <a:cubicBezTo>
                            <a:pt x="-1246" y="479598"/>
                            <a:pt x="-1175" y="465498"/>
                            <a:pt x="3815" y="396027"/>
                          </a:cubicBezTo>
                          <a:cubicBezTo>
                            <a:pt x="88884" y="306131"/>
                            <a:pt x="308797" y="53557"/>
                            <a:pt x="383072" y="48804"/>
                          </a:cubicBezTo>
                          <a:lnTo>
                            <a:pt x="1335822" y="345"/>
                          </a:lnTo>
                          <a:close/>
                        </a:path>
                      </a:pathLst>
                    </a:custGeom>
                    <a:solidFill>
                      <a:srgbClr val="318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40" name="Freeform 339"/>
                    <p:cNvSpPr/>
                    <p:nvPr/>
                  </p:nvSpPr>
                  <p:spPr>
                    <a:xfrm rot="21480000">
                      <a:off x="5147593" y="4006841"/>
                      <a:ext cx="1592891" cy="420116"/>
                    </a:xfrm>
                    <a:custGeom>
                      <a:avLst/>
                      <a:gdLst>
                        <a:gd name="connsiteX0" fmla="*/ 1351136 w 1592890"/>
                        <a:gd name="connsiteY0" fmla="*/ 72 h 420116"/>
                        <a:gd name="connsiteX1" fmla="*/ 1489750 w 1592890"/>
                        <a:gd name="connsiteY1" fmla="*/ 130871 h 420116"/>
                        <a:gd name="connsiteX2" fmla="*/ 1586578 w 1592890"/>
                        <a:gd name="connsiteY2" fmla="*/ 384388 h 420116"/>
                        <a:gd name="connsiteX3" fmla="*/ 1592890 w 1592890"/>
                        <a:gd name="connsiteY3" fmla="*/ 420116 h 420116"/>
                        <a:gd name="connsiteX4" fmla="*/ 0 w 1592890"/>
                        <a:gd name="connsiteY4" fmla="*/ 420116 h 420116"/>
                        <a:gd name="connsiteX5" fmla="*/ 1793 w 1592890"/>
                        <a:gd name="connsiteY5" fmla="*/ 392396 h 420116"/>
                        <a:gd name="connsiteX6" fmla="*/ 6131 w 1592890"/>
                        <a:gd name="connsiteY6" fmla="*/ 349026 h 420116"/>
                        <a:gd name="connsiteX7" fmla="*/ 397275 w 1592890"/>
                        <a:gd name="connsiteY7" fmla="*/ 15251 h 420116"/>
                        <a:gd name="connsiteX8" fmla="*/ 1351136 w 1592890"/>
                        <a:gd name="connsiteY8" fmla="*/ 72 h 4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890" h="420116">
                          <a:moveTo>
                            <a:pt x="1351136" y="72"/>
                          </a:moveTo>
                          <a:cubicBezTo>
                            <a:pt x="1425532" y="-2086"/>
                            <a:pt x="1463954" y="43819"/>
                            <a:pt x="1489750" y="130871"/>
                          </a:cubicBezTo>
                          <a:cubicBezTo>
                            <a:pt x="1529111" y="218368"/>
                            <a:pt x="1565325" y="297765"/>
                            <a:pt x="1586578" y="384388"/>
                          </a:cubicBezTo>
                          <a:lnTo>
                            <a:pt x="1592890" y="420116"/>
                          </a:lnTo>
                          <a:lnTo>
                            <a:pt x="0" y="420116"/>
                          </a:lnTo>
                          <a:lnTo>
                            <a:pt x="1793" y="392396"/>
                          </a:lnTo>
                          <a:cubicBezTo>
                            <a:pt x="2854" y="380206"/>
                            <a:pt x="4279" y="366340"/>
                            <a:pt x="6131" y="349026"/>
                          </a:cubicBezTo>
                          <a:cubicBezTo>
                            <a:pt x="94286" y="262154"/>
                            <a:pt x="322880" y="17409"/>
                            <a:pt x="397275" y="15251"/>
                          </a:cubicBezTo>
                          <a:lnTo>
                            <a:pt x="1351136" y="72"/>
                          </a:lnTo>
                          <a:close/>
                        </a:path>
                      </a:pathLst>
                    </a:custGeom>
                    <a:solidFill>
                      <a:srgbClr val="2A72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sp>
              <p:nvSpPr>
                <p:cNvPr id="322" name="Rectangle 13"/>
                <p:cNvSpPr/>
                <p:nvPr/>
              </p:nvSpPr>
              <p:spPr>
                <a:xfrm rot="1545906" flipH="1">
                  <a:off x="4824756" y="3122888"/>
                  <a:ext cx="318241" cy="17967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578644"/>
                    <a:gd name="connsiteY0" fmla="*/ 0 h 368300"/>
                    <a:gd name="connsiteX1" fmla="*/ 571500 w 578644"/>
                    <a:gd name="connsiteY1" fmla="*/ 0 h 368300"/>
                    <a:gd name="connsiteX2" fmla="*/ 578644 w 578644"/>
                    <a:gd name="connsiteY2" fmla="*/ 356394 h 368300"/>
                    <a:gd name="connsiteX3" fmla="*/ 0 w 578644"/>
                    <a:gd name="connsiteY3" fmla="*/ 368300 h 368300"/>
                    <a:gd name="connsiteX4" fmla="*/ 0 w 578644"/>
                    <a:gd name="connsiteY4" fmla="*/ 0 h 368300"/>
                    <a:gd name="connsiteX0" fmla="*/ 0 w 578644"/>
                    <a:gd name="connsiteY0" fmla="*/ 0 h 368300"/>
                    <a:gd name="connsiteX1" fmla="*/ 571500 w 578644"/>
                    <a:gd name="connsiteY1" fmla="*/ 0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8300"/>
                    <a:gd name="connsiteX1" fmla="*/ 240506 w 578644"/>
                    <a:gd name="connsiteY1" fmla="*/ 159544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83355 w 559594"/>
                    <a:gd name="connsiteY3" fmla="*/ 208756 h 346869"/>
                    <a:gd name="connsiteX4" fmla="*/ 0 w 559594"/>
                    <a:gd name="connsiteY4" fmla="*/ 0 h 346869"/>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76993 h 215106"/>
                    <a:gd name="connsiteX1" fmla="*/ 42070 w 376239"/>
                    <a:gd name="connsiteY1" fmla="*/ 0 h 215106"/>
                    <a:gd name="connsiteX2" fmla="*/ 376239 w 376239"/>
                    <a:gd name="connsiteY2" fmla="*/ 215106 h 215106"/>
                    <a:gd name="connsiteX3" fmla="*/ 0 w 376239"/>
                    <a:gd name="connsiteY3" fmla="*/ 76993 h 215106"/>
                    <a:gd name="connsiteX0" fmla="*/ 0 w 376239"/>
                    <a:gd name="connsiteY0" fmla="*/ 76993 h 215106"/>
                    <a:gd name="connsiteX1" fmla="*/ 35720 w 376239"/>
                    <a:gd name="connsiteY1" fmla="*/ 0 h 215106"/>
                    <a:gd name="connsiteX2" fmla="*/ 376239 w 376239"/>
                    <a:gd name="connsiteY2" fmla="*/ 215106 h 215106"/>
                    <a:gd name="connsiteX3" fmla="*/ 0 w 376239"/>
                    <a:gd name="connsiteY3" fmla="*/ 76993 h 215106"/>
                    <a:gd name="connsiteX0" fmla="*/ 0 w 381002"/>
                    <a:gd name="connsiteY0" fmla="*/ 76993 h 215106"/>
                    <a:gd name="connsiteX1" fmla="*/ 40483 w 381002"/>
                    <a:gd name="connsiteY1" fmla="*/ 0 h 215106"/>
                    <a:gd name="connsiteX2" fmla="*/ 381002 w 381002"/>
                    <a:gd name="connsiteY2" fmla="*/ 215106 h 215106"/>
                    <a:gd name="connsiteX3" fmla="*/ 0 w 381002"/>
                    <a:gd name="connsiteY3" fmla="*/ 76993 h 215106"/>
                  </a:gdLst>
                  <a:ahLst/>
                  <a:cxnLst>
                    <a:cxn ang="0">
                      <a:pos x="connsiteX0" y="connsiteY0"/>
                    </a:cxn>
                    <a:cxn ang="0">
                      <a:pos x="connsiteX1" y="connsiteY1"/>
                    </a:cxn>
                    <a:cxn ang="0">
                      <a:pos x="connsiteX2" y="connsiteY2"/>
                    </a:cxn>
                    <a:cxn ang="0">
                      <a:pos x="connsiteX3" y="connsiteY3"/>
                    </a:cxn>
                  </a:cxnLst>
                  <a:rect l="l" t="t" r="r" b="b"/>
                  <a:pathLst>
                    <a:path w="381002" h="215106">
                      <a:moveTo>
                        <a:pt x="0" y="76993"/>
                      </a:moveTo>
                      <a:cubicBezTo>
                        <a:pt x="19051" y="61382"/>
                        <a:pt x="33338" y="27516"/>
                        <a:pt x="40483" y="0"/>
                      </a:cubicBezTo>
                      <a:cubicBezTo>
                        <a:pt x="153196" y="67204"/>
                        <a:pt x="299244" y="155046"/>
                        <a:pt x="381002" y="215106"/>
                      </a:cubicBezTo>
                      <a:cubicBezTo>
                        <a:pt x="293689" y="202405"/>
                        <a:pt x="130175" y="139699"/>
                        <a:pt x="0" y="76993"/>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3" name="Rectangle 15"/>
                <p:cNvSpPr/>
                <p:nvPr/>
              </p:nvSpPr>
              <p:spPr>
                <a:xfrm rot="1545906" flipH="1">
                  <a:off x="5155839" y="3113253"/>
                  <a:ext cx="278462" cy="21812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31031"/>
                    <a:gd name="connsiteY0" fmla="*/ 0 h 368300"/>
                    <a:gd name="connsiteX1" fmla="*/ 631031 w 631031"/>
                    <a:gd name="connsiteY1" fmla="*/ 259556 h 368300"/>
                    <a:gd name="connsiteX2" fmla="*/ 571500 w 631031"/>
                    <a:gd name="connsiteY2" fmla="*/ 368300 h 368300"/>
                    <a:gd name="connsiteX3" fmla="*/ 0 w 631031"/>
                    <a:gd name="connsiteY3" fmla="*/ 368300 h 368300"/>
                    <a:gd name="connsiteX4" fmla="*/ 0 w 631031"/>
                    <a:gd name="connsiteY4" fmla="*/ 0 h 368300"/>
                    <a:gd name="connsiteX0" fmla="*/ 366712 w 631031"/>
                    <a:gd name="connsiteY0" fmla="*/ 0 h 258763"/>
                    <a:gd name="connsiteX1" fmla="*/ 631031 w 631031"/>
                    <a:gd name="connsiteY1" fmla="*/ 150019 h 258763"/>
                    <a:gd name="connsiteX2" fmla="*/ 571500 w 631031"/>
                    <a:gd name="connsiteY2" fmla="*/ 258763 h 258763"/>
                    <a:gd name="connsiteX3" fmla="*/ 0 w 631031"/>
                    <a:gd name="connsiteY3" fmla="*/ 258763 h 258763"/>
                    <a:gd name="connsiteX4" fmla="*/ 366712 w 631031"/>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06375"/>
                    <a:gd name="connsiteX1" fmla="*/ 369095 w 369095"/>
                    <a:gd name="connsiteY1" fmla="*/ 150019 h 206375"/>
                    <a:gd name="connsiteX2" fmla="*/ 230983 w 369095"/>
                    <a:gd name="connsiteY2" fmla="*/ 206375 h 206375"/>
                    <a:gd name="connsiteX3" fmla="*/ 0 w 369095"/>
                    <a:gd name="connsiteY3" fmla="*/ 139700 h 206375"/>
                    <a:gd name="connsiteX4" fmla="*/ 104776 w 369095"/>
                    <a:gd name="connsiteY4" fmla="*/ 0 h 206375"/>
                    <a:gd name="connsiteX0" fmla="*/ 104776 w 369095"/>
                    <a:gd name="connsiteY0" fmla="*/ 0 h 261144"/>
                    <a:gd name="connsiteX1" fmla="*/ 369095 w 369095"/>
                    <a:gd name="connsiteY1" fmla="*/ 150019 h 261144"/>
                    <a:gd name="connsiteX2" fmla="*/ 278608 w 369095"/>
                    <a:gd name="connsiteY2" fmla="*/ 261144 h 261144"/>
                    <a:gd name="connsiteX3" fmla="*/ 0 w 369095"/>
                    <a:gd name="connsiteY3" fmla="*/ 139700 h 261144"/>
                    <a:gd name="connsiteX4" fmla="*/ 104776 w 369095"/>
                    <a:gd name="connsiteY4" fmla="*/ 0 h 261144"/>
                    <a:gd name="connsiteX0" fmla="*/ 104776 w 369095"/>
                    <a:gd name="connsiteY0" fmla="*/ 0 h 263525"/>
                    <a:gd name="connsiteX1" fmla="*/ 369095 w 369095"/>
                    <a:gd name="connsiteY1" fmla="*/ 150019 h 263525"/>
                    <a:gd name="connsiteX2" fmla="*/ 271464 w 369095"/>
                    <a:gd name="connsiteY2" fmla="*/ 263525 h 263525"/>
                    <a:gd name="connsiteX3" fmla="*/ 0 w 369095"/>
                    <a:gd name="connsiteY3" fmla="*/ 139700 h 263525"/>
                    <a:gd name="connsiteX4" fmla="*/ 104776 w 369095"/>
                    <a:gd name="connsiteY4" fmla="*/ 0 h 263525"/>
                    <a:gd name="connsiteX0" fmla="*/ 104776 w 302420"/>
                    <a:gd name="connsiteY0" fmla="*/ 0 h 263525"/>
                    <a:gd name="connsiteX1" fmla="*/ 302420 w 302420"/>
                    <a:gd name="connsiteY1" fmla="*/ 78581 h 263525"/>
                    <a:gd name="connsiteX2" fmla="*/ 271464 w 302420"/>
                    <a:gd name="connsiteY2" fmla="*/ 263525 h 263525"/>
                    <a:gd name="connsiteX3" fmla="*/ 0 w 302420"/>
                    <a:gd name="connsiteY3" fmla="*/ 139700 h 263525"/>
                    <a:gd name="connsiteX4" fmla="*/ 104776 w 302420"/>
                    <a:gd name="connsiteY4" fmla="*/ 0 h 263525"/>
                    <a:gd name="connsiteX0" fmla="*/ 104776 w 354807"/>
                    <a:gd name="connsiteY0" fmla="*/ 0 h 263525"/>
                    <a:gd name="connsiteX1" fmla="*/ 354807 w 354807"/>
                    <a:gd name="connsiteY1" fmla="*/ 135731 h 263525"/>
                    <a:gd name="connsiteX2" fmla="*/ 271464 w 354807"/>
                    <a:gd name="connsiteY2" fmla="*/ 263525 h 263525"/>
                    <a:gd name="connsiteX3" fmla="*/ 0 w 354807"/>
                    <a:gd name="connsiteY3" fmla="*/ 139700 h 263525"/>
                    <a:gd name="connsiteX4" fmla="*/ 104776 w 354807"/>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00039"/>
                    <a:gd name="connsiteY0" fmla="*/ 0 h 263525"/>
                    <a:gd name="connsiteX1" fmla="*/ 300039 w 300039"/>
                    <a:gd name="connsiteY1" fmla="*/ 97631 h 263525"/>
                    <a:gd name="connsiteX2" fmla="*/ 271464 w 300039"/>
                    <a:gd name="connsiteY2" fmla="*/ 263525 h 263525"/>
                    <a:gd name="connsiteX3" fmla="*/ 0 w 300039"/>
                    <a:gd name="connsiteY3" fmla="*/ 139700 h 263525"/>
                    <a:gd name="connsiteX4" fmla="*/ 104776 w 300039"/>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322"/>
                    <a:gd name="connsiteY0" fmla="*/ 0 h 258762"/>
                    <a:gd name="connsiteX1" fmla="*/ 345283 w 345322"/>
                    <a:gd name="connsiteY1" fmla="*/ 135730 h 258762"/>
                    <a:gd name="connsiteX2" fmla="*/ 266702 w 345322"/>
                    <a:gd name="connsiteY2" fmla="*/ 258762 h 258762"/>
                    <a:gd name="connsiteX3" fmla="*/ 0 w 345322"/>
                    <a:gd name="connsiteY3" fmla="*/ 142081 h 258762"/>
                    <a:gd name="connsiteX4" fmla="*/ 107157 w 345322"/>
                    <a:gd name="connsiteY4" fmla="*/ 0 h 258762"/>
                    <a:gd name="connsiteX0" fmla="*/ 107157 w 345321"/>
                    <a:gd name="connsiteY0" fmla="*/ 0 h 258762"/>
                    <a:gd name="connsiteX1" fmla="*/ 345283 w 345321"/>
                    <a:gd name="connsiteY1" fmla="*/ 135730 h 258762"/>
                    <a:gd name="connsiteX2" fmla="*/ 264321 w 345321"/>
                    <a:gd name="connsiteY2" fmla="*/ 258762 h 258762"/>
                    <a:gd name="connsiteX3" fmla="*/ 0 w 345321"/>
                    <a:gd name="connsiteY3" fmla="*/ 142081 h 258762"/>
                    <a:gd name="connsiteX4" fmla="*/ 107157 w 345321"/>
                    <a:gd name="connsiteY4" fmla="*/ 0 h 258762"/>
                    <a:gd name="connsiteX0" fmla="*/ 107157 w 345319"/>
                    <a:gd name="connsiteY0" fmla="*/ 0 h 258762"/>
                    <a:gd name="connsiteX1" fmla="*/ 345283 w 345319"/>
                    <a:gd name="connsiteY1" fmla="*/ 135730 h 258762"/>
                    <a:gd name="connsiteX2" fmla="*/ 264321 w 345319"/>
                    <a:gd name="connsiteY2" fmla="*/ 258762 h 258762"/>
                    <a:gd name="connsiteX3" fmla="*/ 0 w 345319"/>
                    <a:gd name="connsiteY3" fmla="*/ 142081 h 258762"/>
                    <a:gd name="connsiteX4" fmla="*/ 107157 w 345319"/>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4937 h 261143"/>
                    <a:gd name="connsiteX4" fmla="*/ 92869 w 335758"/>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2556 h 261143"/>
                    <a:gd name="connsiteX4" fmla="*/ 92869 w 335758"/>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42082 h 261143"/>
                    <a:gd name="connsiteX4" fmla="*/ 90488 w 333377"/>
                    <a:gd name="connsiteY4" fmla="*/ 0 h 261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7" h="261143">
                      <a:moveTo>
                        <a:pt x="90488" y="0"/>
                      </a:moveTo>
                      <a:cubicBezTo>
                        <a:pt x="180182" y="38099"/>
                        <a:pt x="284165" y="100011"/>
                        <a:pt x="333377" y="138111"/>
                      </a:cubicBezTo>
                      <a:cubicBezTo>
                        <a:pt x="325440" y="214840"/>
                        <a:pt x="284164" y="246326"/>
                        <a:pt x="252415" y="261143"/>
                      </a:cubicBezTo>
                      <a:cubicBezTo>
                        <a:pt x="202408" y="250824"/>
                        <a:pt x="107158" y="197645"/>
                        <a:pt x="0" y="142082"/>
                      </a:cubicBezTo>
                      <a:cubicBezTo>
                        <a:pt x="63500" y="155047"/>
                        <a:pt x="98426" y="48949"/>
                        <a:pt x="90488"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4" name="Rectangle 16"/>
                <p:cNvSpPr/>
                <p:nvPr/>
              </p:nvSpPr>
              <p:spPr>
                <a:xfrm rot="1545906" flipH="1">
                  <a:off x="5620765" y="3140350"/>
                  <a:ext cx="143209" cy="15580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37"/>
                    <a:gd name="connsiteY0" fmla="*/ 0 h 182561"/>
                    <a:gd name="connsiteX1" fmla="*/ 164308 w 164637"/>
                    <a:gd name="connsiteY1" fmla="*/ 47624 h 182561"/>
                    <a:gd name="connsiteX2" fmla="*/ 69059 w 164637"/>
                    <a:gd name="connsiteY2" fmla="*/ 182561 h 182561"/>
                    <a:gd name="connsiteX3" fmla="*/ 0 w 164637"/>
                    <a:gd name="connsiteY3" fmla="*/ 139699 h 182561"/>
                    <a:gd name="connsiteX4" fmla="*/ 73823 w 164637"/>
                    <a:gd name="connsiteY4" fmla="*/ 0 h 182561"/>
                    <a:gd name="connsiteX0" fmla="*/ 73823 w 164623"/>
                    <a:gd name="connsiteY0" fmla="*/ 0 h 182561"/>
                    <a:gd name="connsiteX1" fmla="*/ 164308 w 164623"/>
                    <a:gd name="connsiteY1" fmla="*/ 47624 h 182561"/>
                    <a:gd name="connsiteX2" fmla="*/ 69059 w 164623"/>
                    <a:gd name="connsiteY2" fmla="*/ 182561 h 182561"/>
                    <a:gd name="connsiteX3" fmla="*/ 0 w 164623"/>
                    <a:gd name="connsiteY3" fmla="*/ 139699 h 182561"/>
                    <a:gd name="connsiteX4" fmla="*/ 73823 w 164623"/>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1442 w 162196"/>
                    <a:gd name="connsiteY0" fmla="*/ 0 h 182561"/>
                    <a:gd name="connsiteX1" fmla="*/ 161927 w 162196"/>
                    <a:gd name="connsiteY1" fmla="*/ 47624 h 182561"/>
                    <a:gd name="connsiteX2" fmla="*/ 66678 w 162196"/>
                    <a:gd name="connsiteY2" fmla="*/ 182561 h 182561"/>
                    <a:gd name="connsiteX3" fmla="*/ 0 w 162196"/>
                    <a:gd name="connsiteY3" fmla="*/ 142030 h 182561"/>
                    <a:gd name="connsiteX4" fmla="*/ 71442 w 162196"/>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6205 w 169330"/>
                    <a:gd name="connsiteY0" fmla="*/ 0 h 182561"/>
                    <a:gd name="connsiteX1" fmla="*/ 169071 w 169330"/>
                    <a:gd name="connsiteY1" fmla="*/ 45293 h 182561"/>
                    <a:gd name="connsiteX2" fmla="*/ 71441 w 169330"/>
                    <a:gd name="connsiteY2" fmla="*/ 182561 h 182561"/>
                    <a:gd name="connsiteX3" fmla="*/ 0 w 169330"/>
                    <a:gd name="connsiteY3" fmla="*/ 142030 h 182561"/>
                    <a:gd name="connsiteX4" fmla="*/ 76205 w 169330"/>
                    <a:gd name="connsiteY4" fmla="*/ 0 h 182561"/>
                    <a:gd name="connsiteX0" fmla="*/ 78586 w 171711"/>
                    <a:gd name="connsiteY0" fmla="*/ 0 h 182561"/>
                    <a:gd name="connsiteX1" fmla="*/ 171452 w 171711"/>
                    <a:gd name="connsiteY1" fmla="*/ 45293 h 182561"/>
                    <a:gd name="connsiteX2" fmla="*/ 73822 w 171711"/>
                    <a:gd name="connsiteY2" fmla="*/ 182561 h 182561"/>
                    <a:gd name="connsiteX3" fmla="*/ 0 w 171711"/>
                    <a:gd name="connsiteY3" fmla="*/ 142030 h 182561"/>
                    <a:gd name="connsiteX4" fmla="*/ 78586 w 171711"/>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2" h="182561">
                      <a:moveTo>
                        <a:pt x="78586" y="0"/>
                      </a:moveTo>
                      <a:cubicBezTo>
                        <a:pt x="124624" y="20200"/>
                        <a:pt x="125415" y="22866"/>
                        <a:pt x="171452" y="45293"/>
                      </a:cubicBezTo>
                      <a:cubicBezTo>
                        <a:pt x="154783" y="155746"/>
                        <a:pt x="109540" y="176273"/>
                        <a:pt x="73822" y="182561"/>
                      </a:cubicBezTo>
                      <a:cubicBezTo>
                        <a:pt x="48421" y="168274"/>
                        <a:pt x="27783" y="156317"/>
                        <a:pt x="0" y="142030"/>
                      </a:cubicBezTo>
                      <a:cubicBezTo>
                        <a:pt x="61118" y="166377"/>
                        <a:pt x="107953" y="22773"/>
                        <a:pt x="7858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5" name="Rectangle 16"/>
                <p:cNvSpPr/>
                <p:nvPr/>
              </p:nvSpPr>
              <p:spPr>
                <a:xfrm rot="1545906" flipH="1">
                  <a:off x="5790121" y="3143551"/>
                  <a:ext cx="103480" cy="1469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9045 w 124287"/>
                    <a:gd name="connsiteY0" fmla="*/ 0 h 173036"/>
                    <a:gd name="connsiteX1" fmla="*/ 124287 w 124287"/>
                    <a:gd name="connsiteY1" fmla="*/ 21430 h 173036"/>
                    <a:gd name="connsiteX2" fmla="*/ 45706 w 124287"/>
                    <a:gd name="connsiteY2" fmla="*/ 173036 h 173036"/>
                    <a:gd name="connsiteX3" fmla="*/ 460 w 124287"/>
                    <a:gd name="connsiteY3" fmla="*/ 149224 h 173036"/>
                    <a:gd name="connsiteX4" fmla="*/ 79045 w 12428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83347 w 128589"/>
                    <a:gd name="connsiteY0" fmla="*/ 0 h 173036"/>
                    <a:gd name="connsiteX1" fmla="*/ 128589 w 128589"/>
                    <a:gd name="connsiteY1" fmla="*/ 21430 h 173036"/>
                    <a:gd name="connsiteX2" fmla="*/ 52389 w 128589"/>
                    <a:gd name="connsiteY2" fmla="*/ 173036 h 173036"/>
                    <a:gd name="connsiteX3" fmla="*/ 0 w 128589"/>
                    <a:gd name="connsiteY3" fmla="*/ 151606 h 173036"/>
                    <a:gd name="connsiteX4" fmla="*/ 83347 w 128589"/>
                    <a:gd name="connsiteY4" fmla="*/ 0 h 173036"/>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8578"/>
                    <a:gd name="connsiteY0" fmla="*/ 0 h 177798"/>
                    <a:gd name="connsiteX1" fmla="*/ 123826 w 128578"/>
                    <a:gd name="connsiteY1" fmla="*/ 21430 h 177798"/>
                    <a:gd name="connsiteX2" fmla="*/ 42863 w 128578"/>
                    <a:gd name="connsiteY2" fmla="*/ 177798 h 177798"/>
                    <a:gd name="connsiteX3" fmla="*/ 0 w 128578"/>
                    <a:gd name="connsiteY3" fmla="*/ 153987 h 177798"/>
                    <a:gd name="connsiteX4" fmla="*/ 78584 w 128578"/>
                    <a:gd name="connsiteY4" fmla="*/ 0 h 177798"/>
                    <a:gd name="connsiteX0" fmla="*/ 78584 w 127757"/>
                    <a:gd name="connsiteY0" fmla="*/ 0 h 177798"/>
                    <a:gd name="connsiteX1" fmla="*/ 123826 w 127757"/>
                    <a:gd name="connsiteY1" fmla="*/ 21430 h 177798"/>
                    <a:gd name="connsiteX2" fmla="*/ 42863 w 127757"/>
                    <a:gd name="connsiteY2" fmla="*/ 177798 h 177798"/>
                    <a:gd name="connsiteX3" fmla="*/ 0 w 127757"/>
                    <a:gd name="connsiteY3" fmla="*/ 153987 h 177798"/>
                    <a:gd name="connsiteX4" fmla="*/ 78584 w 12775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620"/>
                    <a:gd name="connsiteY0" fmla="*/ 0 h 178197"/>
                    <a:gd name="connsiteX1" fmla="*/ 123826 w 129620"/>
                    <a:gd name="connsiteY1" fmla="*/ 21430 h 178197"/>
                    <a:gd name="connsiteX2" fmla="*/ 42863 w 129620"/>
                    <a:gd name="connsiteY2" fmla="*/ 177798 h 178197"/>
                    <a:gd name="connsiteX3" fmla="*/ 0 w 129620"/>
                    <a:gd name="connsiteY3" fmla="*/ 153987 h 178197"/>
                    <a:gd name="connsiteX4" fmla="*/ 78584 w 129620"/>
                    <a:gd name="connsiteY4" fmla="*/ 0 h 178197"/>
                    <a:gd name="connsiteX0" fmla="*/ 78584 w 130038"/>
                    <a:gd name="connsiteY0" fmla="*/ 0 h 177798"/>
                    <a:gd name="connsiteX1" fmla="*/ 123826 w 130038"/>
                    <a:gd name="connsiteY1" fmla="*/ 21430 h 177798"/>
                    <a:gd name="connsiteX2" fmla="*/ 42863 w 130038"/>
                    <a:gd name="connsiteY2" fmla="*/ 177798 h 177798"/>
                    <a:gd name="connsiteX3" fmla="*/ 0 w 130038"/>
                    <a:gd name="connsiteY3" fmla="*/ 153987 h 177798"/>
                    <a:gd name="connsiteX4" fmla="*/ 78584 w 130038"/>
                    <a:gd name="connsiteY4" fmla="*/ 0 h 177798"/>
                    <a:gd name="connsiteX0" fmla="*/ 78584 w 127420"/>
                    <a:gd name="connsiteY0" fmla="*/ 0 h 177798"/>
                    <a:gd name="connsiteX1" fmla="*/ 123826 w 127420"/>
                    <a:gd name="connsiteY1" fmla="*/ 21430 h 177798"/>
                    <a:gd name="connsiteX2" fmla="*/ 42863 w 127420"/>
                    <a:gd name="connsiteY2" fmla="*/ 177798 h 177798"/>
                    <a:gd name="connsiteX3" fmla="*/ 0 w 127420"/>
                    <a:gd name="connsiteY3" fmla="*/ 153987 h 177798"/>
                    <a:gd name="connsiteX4" fmla="*/ 78584 w 127420"/>
                    <a:gd name="connsiteY4" fmla="*/ 0 h 177798"/>
                    <a:gd name="connsiteX0" fmla="*/ 78584 w 127595"/>
                    <a:gd name="connsiteY0" fmla="*/ 0 h 177798"/>
                    <a:gd name="connsiteX1" fmla="*/ 123826 w 127595"/>
                    <a:gd name="connsiteY1" fmla="*/ 21430 h 177798"/>
                    <a:gd name="connsiteX2" fmla="*/ 42863 w 127595"/>
                    <a:gd name="connsiteY2" fmla="*/ 177798 h 177798"/>
                    <a:gd name="connsiteX3" fmla="*/ 0 w 127595"/>
                    <a:gd name="connsiteY3" fmla="*/ 153987 h 177798"/>
                    <a:gd name="connsiteX4" fmla="*/ 78584 w 127595"/>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74856 w 124024"/>
                    <a:gd name="connsiteY0" fmla="*/ 0 h 175934"/>
                    <a:gd name="connsiteX1" fmla="*/ 120098 w 124024"/>
                    <a:gd name="connsiteY1" fmla="*/ 21430 h 175934"/>
                    <a:gd name="connsiteX2" fmla="*/ 40999 w 124024"/>
                    <a:gd name="connsiteY2" fmla="*/ 175934 h 175934"/>
                    <a:gd name="connsiteX3" fmla="*/ 0 w 124024"/>
                    <a:gd name="connsiteY3" fmla="*/ 159579 h 175934"/>
                    <a:gd name="connsiteX4" fmla="*/ 74856 w 124024"/>
                    <a:gd name="connsiteY4" fmla="*/ 0 h 175934"/>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887"/>
                    <a:gd name="connsiteY0" fmla="*/ 0 h 175934"/>
                    <a:gd name="connsiteX1" fmla="*/ 120098 w 123887"/>
                    <a:gd name="connsiteY1" fmla="*/ 21430 h 175934"/>
                    <a:gd name="connsiteX2" fmla="*/ 42863 w 123887"/>
                    <a:gd name="connsiteY2" fmla="*/ 175934 h 175934"/>
                    <a:gd name="connsiteX3" fmla="*/ 0 w 123887"/>
                    <a:gd name="connsiteY3" fmla="*/ 159579 h 175934"/>
                    <a:gd name="connsiteX4" fmla="*/ 74856 w 123887"/>
                    <a:gd name="connsiteY4" fmla="*/ 0 h 17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87" h="175934">
                      <a:moveTo>
                        <a:pt x="74856" y="0"/>
                      </a:moveTo>
                      <a:cubicBezTo>
                        <a:pt x="99464" y="13530"/>
                        <a:pt x="96839" y="12458"/>
                        <a:pt x="120098" y="21430"/>
                      </a:cubicBezTo>
                      <a:cubicBezTo>
                        <a:pt x="134386" y="72758"/>
                        <a:pt x="108192" y="165398"/>
                        <a:pt x="42863" y="175934"/>
                      </a:cubicBezTo>
                      <a:cubicBezTo>
                        <a:pt x="23019" y="167995"/>
                        <a:pt x="19845" y="167208"/>
                        <a:pt x="0" y="159579"/>
                      </a:cubicBezTo>
                      <a:cubicBezTo>
                        <a:pt x="61119" y="140000"/>
                        <a:pt x="85172" y="60062"/>
                        <a:pt x="7485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6" name="Rectangle 16"/>
                <p:cNvSpPr/>
                <p:nvPr/>
              </p:nvSpPr>
              <p:spPr>
                <a:xfrm rot="1545906" flipH="1">
                  <a:off x="6051604" y="3140499"/>
                  <a:ext cx="154502" cy="169494"/>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81"/>
                    <a:gd name="connsiteY0" fmla="*/ 0 h 201611"/>
                    <a:gd name="connsiteX1" fmla="*/ 180977 w 181781"/>
                    <a:gd name="connsiteY1" fmla="*/ 59530 h 201611"/>
                    <a:gd name="connsiteX2" fmla="*/ 104778 w 181781"/>
                    <a:gd name="connsiteY2" fmla="*/ 201611 h 201611"/>
                    <a:gd name="connsiteX3" fmla="*/ 0 w 181781"/>
                    <a:gd name="connsiteY3" fmla="*/ 151605 h 201611"/>
                    <a:gd name="connsiteX4" fmla="*/ 71442 w 181781"/>
                    <a:gd name="connsiteY4" fmla="*/ 0 h 201611"/>
                    <a:gd name="connsiteX0" fmla="*/ 71442 w 185660"/>
                    <a:gd name="connsiteY0" fmla="*/ 0 h 201611"/>
                    <a:gd name="connsiteX1" fmla="*/ 180977 w 185660"/>
                    <a:gd name="connsiteY1" fmla="*/ 59530 h 201611"/>
                    <a:gd name="connsiteX2" fmla="*/ 104778 w 185660"/>
                    <a:gd name="connsiteY2" fmla="*/ 201611 h 201611"/>
                    <a:gd name="connsiteX3" fmla="*/ 0 w 185660"/>
                    <a:gd name="connsiteY3" fmla="*/ 151605 h 201611"/>
                    <a:gd name="connsiteX4" fmla="*/ 71442 w 185660"/>
                    <a:gd name="connsiteY4" fmla="*/ 0 h 201611"/>
                    <a:gd name="connsiteX0" fmla="*/ 71442 w 183178"/>
                    <a:gd name="connsiteY0" fmla="*/ 0 h 201611"/>
                    <a:gd name="connsiteX1" fmla="*/ 180977 w 183178"/>
                    <a:gd name="connsiteY1" fmla="*/ 59530 h 201611"/>
                    <a:gd name="connsiteX2" fmla="*/ 104778 w 183178"/>
                    <a:gd name="connsiteY2" fmla="*/ 201611 h 201611"/>
                    <a:gd name="connsiteX3" fmla="*/ 0 w 183178"/>
                    <a:gd name="connsiteY3" fmla="*/ 151605 h 201611"/>
                    <a:gd name="connsiteX4" fmla="*/ 71442 w 183178"/>
                    <a:gd name="connsiteY4" fmla="*/ 0 h 201611"/>
                    <a:gd name="connsiteX0" fmla="*/ 73766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73766 w 183178"/>
                    <a:gd name="connsiteY4" fmla="*/ 0 h 169276"/>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92358 w 183178"/>
                    <a:gd name="connsiteY0" fmla="*/ 14205 h 153049"/>
                    <a:gd name="connsiteX1" fmla="*/ 180977 w 183178"/>
                    <a:gd name="connsiteY1" fmla="*/ 10968 h 153049"/>
                    <a:gd name="connsiteX2" fmla="*/ 104778 w 183178"/>
                    <a:gd name="connsiteY2" fmla="*/ 153049 h 153049"/>
                    <a:gd name="connsiteX3" fmla="*/ 0 w 183178"/>
                    <a:gd name="connsiteY3" fmla="*/ 103043 h 153049"/>
                    <a:gd name="connsiteX4" fmla="*/ 92358 w 183178"/>
                    <a:gd name="connsiteY4" fmla="*/ 14205 h 153049"/>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5659"/>
                    <a:gd name="connsiteY0" fmla="*/ 0 h 171178"/>
                    <a:gd name="connsiteX1" fmla="*/ 180977 w 185659"/>
                    <a:gd name="connsiteY1" fmla="*/ 29097 h 171178"/>
                    <a:gd name="connsiteX2" fmla="*/ 104778 w 185659"/>
                    <a:gd name="connsiteY2" fmla="*/ 171178 h 171178"/>
                    <a:gd name="connsiteX3" fmla="*/ 0 w 185659"/>
                    <a:gd name="connsiteY3" fmla="*/ 121172 h 171178"/>
                    <a:gd name="connsiteX4" fmla="*/ 99329 w 185659"/>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5891"/>
                    <a:gd name="connsiteY0" fmla="*/ 0 h 169276"/>
                    <a:gd name="connsiteX1" fmla="*/ 180977 w 185891"/>
                    <a:gd name="connsiteY1" fmla="*/ 29097 h 169276"/>
                    <a:gd name="connsiteX2" fmla="*/ 107101 w 185891"/>
                    <a:gd name="connsiteY2" fmla="*/ 169276 h 169276"/>
                    <a:gd name="connsiteX3" fmla="*/ 0 w 185891"/>
                    <a:gd name="connsiteY3" fmla="*/ 121172 h 169276"/>
                    <a:gd name="connsiteX4" fmla="*/ 99329 w 185891"/>
                    <a:gd name="connsiteY4" fmla="*/ 0 h 169276"/>
                    <a:gd name="connsiteX0" fmla="*/ 99329 w 184795"/>
                    <a:gd name="connsiteY0" fmla="*/ 0 h 169276"/>
                    <a:gd name="connsiteX1" fmla="*/ 180977 w 184795"/>
                    <a:gd name="connsiteY1" fmla="*/ 29097 h 169276"/>
                    <a:gd name="connsiteX2" fmla="*/ 107101 w 184795"/>
                    <a:gd name="connsiteY2" fmla="*/ 169276 h 169276"/>
                    <a:gd name="connsiteX3" fmla="*/ 0 w 184795"/>
                    <a:gd name="connsiteY3" fmla="*/ 121172 h 169276"/>
                    <a:gd name="connsiteX4" fmla="*/ 99329 w 184795"/>
                    <a:gd name="connsiteY4" fmla="*/ 0 h 169276"/>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3948"/>
                    <a:gd name="connsiteY0" fmla="*/ 0 h 165472"/>
                    <a:gd name="connsiteX1" fmla="*/ 180977 w 183948"/>
                    <a:gd name="connsiteY1" fmla="*/ 29097 h 165472"/>
                    <a:gd name="connsiteX2" fmla="*/ 100129 w 183948"/>
                    <a:gd name="connsiteY2" fmla="*/ 165472 h 165472"/>
                    <a:gd name="connsiteX3" fmla="*/ 0 w 183948"/>
                    <a:gd name="connsiteY3" fmla="*/ 121172 h 165472"/>
                    <a:gd name="connsiteX4" fmla="*/ 99329 w 183948"/>
                    <a:gd name="connsiteY4" fmla="*/ 0 h 165472"/>
                    <a:gd name="connsiteX0" fmla="*/ 99329 w 181711"/>
                    <a:gd name="connsiteY0" fmla="*/ 0 h 165472"/>
                    <a:gd name="connsiteX1" fmla="*/ 180977 w 181711"/>
                    <a:gd name="connsiteY1" fmla="*/ 29097 h 165472"/>
                    <a:gd name="connsiteX2" fmla="*/ 100129 w 181711"/>
                    <a:gd name="connsiteY2" fmla="*/ 165472 h 165472"/>
                    <a:gd name="connsiteX3" fmla="*/ 0 w 181711"/>
                    <a:gd name="connsiteY3" fmla="*/ 121172 h 165472"/>
                    <a:gd name="connsiteX4" fmla="*/ 99329 w 181711"/>
                    <a:gd name="connsiteY4" fmla="*/ 0 h 165472"/>
                    <a:gd name="connsiteX0" fmla="*/ 99329 w 181338"/>
                    <a:gd name="connsiteY0" fmla="*/ 0 h 165472"/>
                    <a:gd name="connsiteX1" fmla="*/ 180977 w 181338"/>
                    <a:gd name="connsiteY1" fmla="*/ 29097 h 165472"/>
                    <a:gd name="connsiteX2" fmla="*/ 100129 w 181338"/>
                    <a:gd name="connsiteY2" fmla="*/ 165472 h 165472"/>
                    <a:gd name="connsiteX3" fmla="*/ 0 w 181338"/>
                    <a:gd name="connsiteY3" fmla="*/ 121172 h 165472"/>
                    <a:gd name="connsiteX4" fmla="*/ 99329 w 181338"/>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7529"/>
                    <a:gd name="connsiteY0" fmla="*/ 0 h 163569"/>
                    <a:gd name="connsiteX1" fmla="*/ 176330 w 177529"/>
                    <a:gd name="connsiteY1" fmla="*/ 27194 h 163569"/>
                    <a:gd name="connsiteX2" fmla="*/ 97805 w 177529"/>
                    <a:gd name="connsiteY2" fmla="*/ 163569 h 163569"/>
                    <a:gd name="connsiteX3" fmla="*/ 0 w 177529"/>
                    <a:gd name="connsiteY3" fmla="*/ 119269 h 163569"/>
                    <a:gd name="connsiteX4" fmla="*/ 103977 w 177529"/>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717"/>
                    <a:gd name="connsiteY0" fmla="*/ 0 h 162080"/>
                    <a:gd name="connsiteX1" fmla="*/ 176330 w 179717"/>
                    <a:gd name="connsiteY1" fmla="*/ 27194 h 162080"/>
                    <a:gd name="connsiteX2" fmla="*/ 95986 w 179717"/>
                    <a:gd name="connsiteY2" fmla="*/ 162080 h 162080"/>
                    <a:gd name="connsiteX3" fmla="*/ 0 w 179717"/>
                    <a:gd name="connsiteY3" fmla="*/ 119269 h 162080"/>
                    <a:gd name="connsiteX4" fmla="*/ 103977 w 179717"/>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12" h="162080">
                      <a:moveTo>
                        <a:pt x="103977" y="0"/>
                      </a:moveTo>
                      <a:lnTo>
                        <a:pt x="176330" y="27194"/>
                      </a:lnTo>
                      <a:cubicBezTo>
                        <a:pt x="194531" y="90639"/>
                        <a:pt x="150676" y="140118"/>
                        <a:pt x="95986" y="162080"/>
                      </a:cubicBezTo>
                      <a:cubicBezTo>
                        <a:pt x="70155" y="151780"/>
                        <a:pt x="39574" y="135938"/>
                        <a:pt x="0" y="119269"/>
                      </a:cubicBezTo>
                      <a:cubicBezTo>
                        <a:pt x="73314" y="134854"/>
                        <a:pt x="109697" y="47607"/>
                        <a:pt x="103977"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7" name="Rectangle 14"/>
                <p:cNvSpPr/>
                <p:nvPr/>
              </p:nvSpPr>
              <p:spPr>
                <a:xfrm rot="1545906" flipH="1">
                  <a:off x="6162231" y="2977377"/>
                  <a:ext cx="797591" cy="477359"/>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679166 w 957780"/>
                    <a:gd name="connsiteY0" fmla="*/ 149688 h 426945"/>
                    <a:gd name="connsiteX1" fmla="*/ 957773 w 957780"/>
                    <a:gd name="connsiteY1" fmla="*/ 280656 h 426945"/>
                    <a:gd name="connsiteX2" fmla="*/ 852998 w 957780"/>
                    <a:gd name="connsiteY2" fmla="*/ 425119 h 426945"/>
                    <a:gd name="connsiteX3" fmla="*/ 0 w 957780"/>
                    <a:gd name="connsiteY3" fmla="*/ 1207 h 426945"/>
                    <a:gd name="connsiteX4" fmla="*/ 679166 w 957780"/>
                    <a:gd name="connsiteY4" fmla="*/ 149688 h 426945"/>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975" h="554514">
                      <a:moveTo>
                        <a:pt x="75263" y="0"/>
                      </a:moveTo>
                      <a:lnTo>
                        <a:pt x="960968" y="408225"/>
                      </a:lnTo>
                      <a:cubicBezTo>
                        <a:pt x="961761" y="523053"/>
                        <a:pt x="898261" y="564066"/>
                        <a:pt x="856193" y="552688"/>
                      </a:cubicBezTo>
                      <a:lnTo>
                        <a:pt x="0" y="134938"/>
                      </a:lnTo>
                      <a:cubicBezTo>
                        <a:pt x="52857" y="96875"/>
                        <a:pt x="76058" y="57679"/>
                        <a:pt x="75263"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29" name="Rectangle 16"/>
                <p:cNvSpPr/>
                <p:nvPr/>
              </p:nvSpPr>
              <p:spPr>
                <a:xfrm rot="1545906" flipH="1">
                  <a:off x="6938996" y="3147818"/>
                  <a:ext cx="99771" cy="13061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903 w 133037"/>
                    <a:gd name="connsiteY0" fmla="*/ 0 h 173036"/>
                    <a:gd name="connsiteX1" fmla="*/ 132608 w 133037"/>
                    <a:gd name="connsiteY1" fmla="*/ 18768 h 173036"/>
                    <a:gd name="connsiteX2" fmla="*/ 45564 w 133037"/>
                    <a:gd name="connsiteY2" fmla="*/ 173036 h 173036"/>
                    <a:gd name="connsiteX3" fmla="*/ 318 w 133037"/>
                    <a:gd name="connsiteY3" fmla="*/ 149224 h 173036"/>
                    <a:gd name="connsiteX4" fmla="*/ 78903 w 133037"/>
                    <a:gd name="connsiteY4" fmla="*/ 0 h 173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37" h="173036">
                      <a:moveTo>
                        <a:pt x="78903" y="0"/>
                      </a:moveTo>
                      <a:cubicBezTo>
                        <a:pt x="103510" y="7939"/>
                        <a:pt x="108443" y="11393"/>
                        <a:pt x="132608" y="18768"/>
                      </a:cubicBezTo>
                      <a:cubicBezTo>
                        <a:pt x="138184" y="99530"/>
                        <a:pt x="88426" y="152664"/>
                        <a:pt x="45564" y="173036"/>
                      </a:cubicBezTo>
                      <a:cubicBezTo>
                        <a:pt x="30482" y="167480"/>
                        <a:pt x="-3650" y="159543"/>
                        <a:pt x="318" y="149224"/>
                      </a:cubicBezTo>
                      <a:cubicBezTo>
                        <a:pt x="57035" y="116053"/>
                        <a:pt x="80754" y="78697"/>
                        <a:pt x="78903"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0" name="Rectangle 25"/>
                <p:cNvSpPr/>
                <p:nvPr/>
              </p:nvSpPr>
              <p:spPr>
                <a:xfrm rot="1545906" flipH="1">
                  <a:off x="7026788" y="3109543"/>
                  <a:ext cx="386349" cy="230725"/>
                </a:xfrm>
                <a:custGeom>
                  <a:avLst/>
                  <a:gdLst>
                    <a:gd name="connsiteX0" fmla="*/ 0 w 452437"/>
                    <a:gd name="connsiteY0" fmla="*/ 0 h 228600"/>
                    <a:gd name="connsiteX1" fmla="*/ 452437 w 452437"/>
                    <a:gd name="connsiteY1" fmla="*/ 0 h 228600"/>
                    <a:gd name="connsiteX2" fmla="*/ 452437 w 452437"/>
                    <a:gd name="connsiteY2" fmla="*/ 228600 h 228600"/>
                    <a:gd name="connsiteX3" fmla="*/ 0 w 452437"/>
                    <a:gd name="connsiteY3" fmla="*/ 228600 h 228600"/>
                    <a:gd name="connsiteX4" fmla="*/ 0 w 452437"/>
                    <a:gd name="connsiteY4" fmla="*/ 0 h 228600"/>
                    <a:gd name="connsiteX0" fmla="*/ 0 w 452437"/>
                    <a:gd name="connsiteY0" fmla="*/ 0 h 228600"/>
                    <a:gd name="connsiteX1" fmla="*/ 431006 w 452437"/>
                    <a:gd name="connsiteY1" fmla="*/ 90487 h 228600"/>
                    <a:gd name="connsiteX2" fmla="*/ 452437 w 452437"/>
                    <a:gd name="connsiteY2" fmla="*/ 228600 h 228600"/>
                    <a:gd name="connsiteX3" fmla="*/ 0 w 452437"/>
                    <a:gd name="connsiteY3" fmla="*/ 228600 h 228600"/>
                    <a:gd name="connsiteX4" fmla="*/ 0 w 452437"/>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0055 w 519112"/>
                    <a:gd name="connsiteY2" fmla="*/ 221456 h 228600"/>
                    <a:gd name="connsiteX3" fmla="*/ 0 w 519112"/>
                    <a:gd name="connsiteY3" fmla="*/ 228600 h 228600"/>
                    <a:gd name="connsiteX4" fmla="*/ 0 w 519112"/>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9579 w 507205"/>
                    <a:gd name="connsiteY2" fmla="*/ 223838 h 228600"/>
                    <a:gd name="connsiteX3" fmla="*/ 0 w 507205"/>
                    <a:gd name="connsiteY3" fmla="*/ 228600 h 228600"/>
                    <a:gd name="connsiteX4" fmla="*/ 0 w 507205"/>
                    <a:gd name="connsiteY4" fmla="*/ 0 h 228600"/>
                    <a:gd name="connsiteX0" fmla="*/ 0 w 514349"/>
                    <a:gd name="connsiteY0" fmla="*/ 0 h 228600"/>
                    <a:gd name="connsiteX1" fmla="*/ 514349 w 514349"/>
                    <a:gd name="connsiteY1" fmla="*/ 130969 h 228600"/>
                    <a:gd name="connsiteX2" fmla="*/ 459579 w 514349"/>
                    <a:gd name="connsiteY2" fmla="*/ 223838 h 228600"/>
                    <a:gd name="connsiteX3" fmla="*/ 0 w 514349"/>
                    <a:gd name="connsiteY3" fmla="*/ 228600 h 228600"/>
                    <a:gd name="connsiteX4" fmla="*/ 0 w 514349"/>
                    <a:gd name="connsiteY4" fmla="*/ 0 h 228600"/>
                    <a:gd name="connsiteX0" fmla="*/ 83343 w 514349"/>
                    <a:gd name="connsiteY0" fmla="*/ 0 h 273844"/>
                    <a:gd name="connsiteX1" fmla="*/ 514349 w 514349"/>
                    <a:gd name="connsiteY1" fmla="*/ 176213 h 273844"/>
                    <a:gd name="connsiteX2" fmla="*/ 459579 w 514349"/>
                    <a:gd name="connsiteY2" fmla="*/ 269082 h 273844"/>
                    <a:gd name="connsiteX3" fmla="*/ 0 w 514349"/>
                    <a:gd name="connsiteY3" fmla="*/ 273844 h 273844"/>
                    <a:gd name="connsiteX4" fmla="*/ 83343 w 514349"/>
                    <a:gd name="connsiteY4" fmla="*/ 0 h 273844"/>
                    <a:gd name="connsiteX0" fmla="*/ 95250 w 514349"/>
                    <a:gd name="connsiteY0" fmla="*/ 0 h 280988"/>
                    <a:gd name="connsiteX1" fmla="*/ 514349 w 514349"/>
                    <a:gd name="connsiteY1" fmla="*/ 183357 h 280988"/>
                    <a:gd name="connsiteX2" fmla="*/ 459579 w 514349"/>
                    <a:gd name="connsiteY2" fmla="*/ 276226 h 280988"/>
                    <a:gd name="connsiteX3" fmla="*/ 0 w 514349"/>
                    <a:gd name="connsiteY3" fmla="*/ 280988 h 280988"/>
                    <a:gd name="connsiteX4" fmla="*/ 95250 w 514349"/>
                    <a:gd name="connsiteY4" fmla="*/ 0 h 280988"/>
                    <a:gd name="connsiteX0" fmla="*/ 28575 w 447674"/>
                    <a:gd name="connsiteY0" fmla="*/ 0 h 276226"/>
                    <a:gd name="connsiteX1" fmla="*/ 447674 w 447674"/>
                    <a:gd name="connsiteY1" fmla="*/ 183357 h 276226"/>
                    <a:gd name="connsiteX2" fmla="*/ 392904 w 447674"/>
                    <a:gd name="connsiteY2" fmla="*/ 276226 h 276226"/>
                    <a:gd name="connsiteX3" fmla="*/ 0 w 447674"/>
                    <a:gd name="connsiteY3" fmla="*/ 59531 h 276226"/>
                    <a:gd name="connsiteX4" fmla="*/ 28575 w 447674"/>
                    <a:gd name="connsiteY4" fmla="*/ 0 h 276226"/>
                    <a:gd name="connsiteX0" fmla="*/ 34750 w 453849"/>
                    <a:gd name="connsiteY0" fmla="*/ 0 h 276226"/>
                    <a:gd name="connsiteX1" fmla="*/ 453849 w 453849"/>
                    <a:gd name="connsiteY1" fmla="*/ 183357 h 276226"/>
                    <a:gd name="connsiteX2" fmla="*/ 399079 w 453849"/>
                    <a:gd name="connsiteY2" fmla="*/ 276226 h 276226"/>
                    <a:gd name="connsiteX3" fmla="*/ 6175 w 453849"/>
                    <a:gd name="connsiteY3" fmla="*/ 59531 h 276226"/>
                    <a:gd name="connsiteX4" fmla="*/ 34750 w 453849"/>
                    <a:gd name="connsiteY4" fmla="*/ 0 h 276226"/>
                    <a:gd name="connsiteX0" fmla="*/ 39703 w 458802"/>
                    <a:gd name="connsiteY0" fmla="*/ 0 h 276226"/>
                    <a:gd name="connsiteX1" fmla="*/ 458802 w 458802"/>
                    <a:gd name="connsiteY1" fmla="*/ 183357 h 276226"/>
                    <a:gd name="connsiteX2" fmla="*/ 404032 w 458802"/>
                    <a:gd name="connsiteY2" fmla="*/ 276226 h 276226"/>
                    <a:gd name="connsiteX3" fmla="*/ 11128 w 458802"/>
                    <a:gd name="connsiteY3" fmla="*/ 59531 h 276226"/>
                    <a:gd name="connsiteX4" fmla="*/ 39703 w 458802"/>
                    <a:gd name="connsiteY4" fmla="*/ 0 h 276226"/>
                    <a:gd name="connsiteX0" fmla="*/ 42178 w 461277"/>
                    <a:gd name="connsiteY0" fmla="*/ 0 h 276226"/>
                    <a:gd name="connsiteX1" fmla="*/ 461277 w 461277"/>
                    <a:gd name="connsiteY1" fmla="*/ 183357 h 276226"/>
                    <a:gd name="connsiteX2" fmla="*/ 406507 w 461277"/>
                    <a:gd name="connsiteY2" fmla="*/ 276226 h 276226"/>
                    <a:gd name="connsiteX3" fmla="*/ 13603 w 461277"/>
                    <a:gd name="connsiteY3" fmla="*/ 59531 h 276226"/>
                    <a:gd name="connsiteX4" fmla="*/ 42178 w 461277"/>
                    <a:gd name="connsiteY4" fmla="*/ 0 h 27622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0883 w 459982"/>
                    <a:gd name="connsiteY0" fmla="*/ 50 h 276276"/>
                    <a:gd name="connsiteX1" fmla="*/ 459982 w 459982"/>
                    <a:gd name="connsiteY1" fmla="*/ 183407 h 276276"/>
                    <a:gd name="connsiteX2" fmla="*/ 405212 w 459982"/>
                    <a:gd name="connsiteY2" fmla="*/ 276276 h 276276"/>
                    <a:gd name="connsiteX3" fmla="*/ 12308 w 459982"/>
                    <a:gd name="connsiteY3" fmla="*/ 59581 h 276276"/>
                    <a:gd name="connsiteX4" fmla="*/ 40883 w 459982"/>
                    <a:gd name="connsiteY4" fmla="*/ 50 h 27627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8073 w 467172"/>
                    <a:gd name="connsiteY0" fmla="*/ 0 h 276226"/>
                    <a:gd name="connsiteX1" fmla="*/ 467172 w 467172"/>
                    <a:gd name="connsiteY1" fmla="*/ 183357 h 276226"/>
                    <a:gd name="connsiteX2" fmla="*/ 412402 w 467172"/>
                    <a:gd name="connsiteY2" fmla="*/ 276226 h 276226"/>
                    <a:gd name="connsiteX3" fmla="*/ 19498 w 467172"/>
                    <a:gd name="connsiteY3" fmla="*/ 59531 h 276226"/>
                    <a:gd name="connsiteX4" fmla="*/ 48073 w 467172"/>
                    <a:gd name="connsiteY4" fmla="*/ 0 h 276226"/>
                    <a:gd name="connsiteX0" fmla="*/ 45289 w 464388"/>
                    <a:gd name="connsiteY0" fmla="*/ 0 h 276226"/>
                    <a:gd name="connsiteX1" fmla="*/ 464388 w 464388"/>
                    <a:gd name="connsiteY1" fmla="*/ 183357 h 276226"/>
                    <a:gd name="connsiteX2" fmla="*/ 409618 w 464388"/>
                    <a:gd name="connsiteY2" fmla="*/ 276226 h 276226"/>
                    <a:gd name="connsiteX3" fmla="*/ 16714 w 464388"/>
                    <a:gd name="connsiteY3" fmla="*/ 59531 h 276226"/>
                    <a:gd name="connsiteX4" fmla="*/ 45289 w 464388"/>
                    <a:gd name="connsiteY4" fmla="*/ 0 h 276226"/>
                    <a:gd name="connsiteX0" fmla="*/ 43442 w 462541"/>
                    <a:gd name="connsiteY0" fmla="*/ 0 h 276226"/>
                    <a:gd name="connsiteX1" fmla="*/ 462541 w 462541"/>
                    <a:gd name="connsiteY1" fmla="*/ 183357 h 276226"/>
                    <a:gd name="connsiteX2" fmla="*/ 407771 w 462541"/>
                    <a:gd name="connsiteY2" fmla="*/ 276226 h 276226"/>
                    <a:gd name="connsiteX3" fmla="*/ 14867 w 462541"/>
                    <a:gd name="connsiteY3" fmla="*/ 59531 h 276226"/>
                    <a:gd name="connsiteX4" fmla="*/ 43442 w 462541"/>
                    <a:gd name="connsiteY4" fmla="*/ 0 h 276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41" h="276226">
                      <a:moveTo>
                        <a:pt x="43442" y="0"/>
                      </a:moveTo>
                      <a:lnTo>
                        <a:pt x="462541" y="183357"/>
                      </a:lnTo>
                      <a:cubicBezTo>
                        <a:pt x="461748" y="233364"/>
                        <a:pt x="429996" y="271462"/>
                        <a:pt x="407771" y="276226"/>
                      </a:cubicBezTo>
                      <a:lnTo>
                        <a:pt x="14867" y="59531"/>
                      </a:lnTo>
                      <a:cubicBezTo>
                        <a:pt x="-13709" y="34924"/>
                        <a:pt x="580" y="793"/>
                        <a:pt x="43442" y="0"/>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3" name="Rectangle 16"/>
                <p:cNvSpPr/>
                <p:nvPr/>
              </p:nvSpPr>
              <p:spPr>
                <a:xfrm rot="1545906" flipH="1">
                  <a:off x="6975673" y="3149300"/>
                  <a:ext cx="99211" cy="132601"/>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584 w 132289"/>
                    <a:gd name="connsiteY0" fmla="*/ 0 h 173036"/>
                    <a:gd name="connsiteX1" fmla="*/ 132289 w 132289"/>
                    <a:gd name="connsiteY1" fmla="*/ 18768 h 173036"/>
                    <a:gd name="connsiteX2" fmla="*/ 45245 w 132289"/>
                    <a:gd name="connsiteY2" fmla="*/ 173036 h 173036"/>
                    <a:gd name="connsiteX3" fmla="*/ -1 w 132289"/>
                    <a:gd name="connsiteY3" fmla="*/ 149224 h 173036"/>
                    <a:gd name="connsiteX4" fmla="*/ 78584 w 132289"/>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47898 w 132290"/>
                    <a:gd name="connsiteY2" fmla="*/ 175672 h 175672"/>
                    <a:gd name="connsiteX3" fmla="*/ 0 w 132290"/>
                    <a:gd name="connsiteY3" fmla="*/ 149224 h 175672"/>
                    <a:gd name="connsiteX4" fmla="*/ 78585 w 132290"/>
                    <a:gd name="connsiteY4" fmla="*/ 0 h 175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290" h="175672">
                      <a:moveTo>
                        <a:pt x="78585" y="0"/>
                      </a:moveTo>
                      <a:cubicBezTo>
                        <a:pt x="103192" y="7939"/>
                        <a:pt x="108125" y="11393"/>
                        <a:pt x="132290" y="18768"/>
                      </a:cubicBezTo>
                      <a:cubicBezTo>
                        <a:pt x="129909" y="115340"/>
                        <a:pt x="90760" y="155300"/>
                        <a:pt x="47898" y="175672"/>
                      </a:cubicBezTo>
                      <a:cubicBezTo>
                        <a:pt x="27510" y="162209"/>
                        <a:pt x="27856" y="162178"/>
                        <a:pt x="0" y="149224"/>
                      </a:cubicBezTo>
                      <a:cubicBezTo>
                        <a:pt x="56717" y="116053"/>
                        <a:pt x="80436" y="78697"/>
                        <a:pt x="78585"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4" name="Rectangle 17"/>
                <p:cNvSpPr/>
                <p:nvPr/>
              </p:nvSpPr>
              <p:spPr>
                <a:xfrm rot="1545906" flipH="1">
                  <a:off x="5118366" y="3165232"/>
                  <a:ext cx="95914" cy="12499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14363"/>
                    <a:gd name="connsiteY0" fmla="*/ 0 h 368300"/>
                    <a:gd name="connsiteX1" fmla="*/ 614363 w 614363"/>
                    <a:gd name="connsiteY1" fmla="*/ 254794 h 368300"/>
                    <a:gd name="connsiteX2" fmla="*/ 571500 w 614363"/>
                    <a:gd name="connsiteY2" fmla="*/ 368300 h 368300"/>
                    <a:gd name="connsiteX3" fmla="*/ 0 w 614363"/>
                    <a:gd name="connsiteY3" fmla="*/ 368300 h 368300"/>
                    <a:gd name="connsiteX4" fmla="*/ 0 w 614363"/>
                    <a:gd name="connsiteY4" fmla="*/ 0 h 368300"/>
                    <a:gd name="connsiteX0" fmla="*/ 0 w 614824"/>
                    <a:gd name="connsiteY0" fmla="*/ 0 h 368300"/>
                    <a:gd name="connsiteX1" fmla="*/ 614363 w 614824"/>
                    <a:gd name="connsiteY1" fmla="*/ 254794 h 368300"/>
                    <a:gd name="connsiteX2" fmla="*/ 571500 w 614824"/>
                    <a:gd name="connsiteY2" fmla="*/ 368300 h 368300"/>
                    <a:gd name="connsiteX3" fmla="*/ 0 w 614824"/>
                    <a:gd name="connsiteY3" fmla="*/ 368300 h 368300"/>
                    <a:gd name="connsiteX4" fmla="*/ 0 w 614824"/>
                    <a:gd name="connsiteY4" fmla="*/ 0 h 368300"/>
                    <a:gd name="connsiteX0" fmla="*/ 0 w 614892"/>
                    <a:gd name="connsiteY0" fmla="*/ 0 h 368300"/>
                    <a:gd name="connsiteX1" fmla="*/ 614363 w 614892"/>
                    <a:gd name="connsiteY1" fmla="*/ 254794 h 368300"/>
                    <a:gd name="connsiteX2" fmla="*/ 576263 w 614892"/>
                    <a:gd name="connsiteY2" fmla="*/ 358775 h 368300"/>
                    <a:gd name="connsiteX3" fmla="*/ 0 w 614892"/>
                    <a:gd name="connsiteY3" fmla="*/ 368300 h 368300"/>
                    <a:gd name="connsiteX4" fmla="*/ 0 w 61489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58775"/>
                    <a:gd name="connsiteX1" fmla="*/ 614363 w 615512"/>
                    <a:gd name="connsiteY1" fmla="*/ 254794 h 358775"/>
                    <a:gd name="connsiteX2" fmla="*/ 576263 w 615512"/>
                    <a:gd name="connsiteY2" fmla="*/ 358775 h 358775"/>
                    <a:gd name="connsiteX3" fmla="*/ 500063 w 615512"/>
                    <a:gd name="connsiteY3" fmla="*/ 358775 h 358775"/>
                    <a:gd name="connsiteX4" fmla="*/ 0 w 615512"/>
                    <a:gd name="connsiteY4" fmla="*/ 0 h 358775"/>
                    <a:gd name="connsiteX0" fmla="*/ 80962 w 115449"/>
                    <a:gd name="connsiteY0" fmla="*/ 0 h 123032"/>
                    <a:gd name="connsiteX1" fmla="*/ 114300 w 115449"/>
                    <a:gd name="connsiteY1" fmla="*/ 19051 h 123032"/>
                    <a:gd name="connsiteX2" fmla="*/ 76200 w 115449"/>
                    <a:gd name="connsiteY2" fmla="*/ 123032 h 123032"/>
                    <a:gd name="connsiteX3" fmla="*/ 0 w 115449"/>
                    <a:gd name="connsiteY3" fmla="*/ 123032 h 123032"/>
                    <a:gd name="connsiteX4" fmla="*/ 80962 w 115449"/>
                    <a:gd name="connsiteY4" fmla="*/ 0 h 123032"/>
                    <a:gd name="connsiteX0" fmla="*/ 78581 w 115449"/>
                    <a:gd name="connsiteY0" fmla="*/ 0 h 120651"/>
                    <a:gd name="connsiteX1" fmla="*/ 114300 w 115449"/>
                    <a:gd name="connsiteY1" fmla="*/ 16670 h 120651"/>
                    <a:gd name="connsiteX2" fmla="*/ 76200 w 115449"/>
                    <a:gd name="connsiteY2" fmla="*/ 120651 h 120651"/>
                    <a:gd name="connsiteX3" fmla="*/ 0 w 115449"/>
                    <a:gd name="connsiteY3" fmla="*/ 120651 h 120651"/>
                    <a:gd name="connsiteX4" fmla="*/ 78581 w 115449"/>
                    <a:gd name="connsiteY4" fmla="*/ 0 h 120651"/>
                    <a:gd name="connsiteX0" fmla="*/ 76200 w 113068"/>
                    <a:gd name="connsiteY0" fmla="*/ 0 h 127795"/>
                    <a:gd name="connsiteX1" fmla="*/ 111919 w 113068"/>
                    <a:gd name="connsiteY1" fmla="*/ 16670 h 127795"/>
                    <a:gd name="connsiteX2" fmla="*/ 73819 w 113068"/>
                    <a:gd name="connsiteY2" fmla="*/ 120651 h 127795"/>
                    <a:gd name="connsiteX3" fmla="*/ 0 w 113068"/>
                    <a:gd name="connsiteY3" fmla="*/ 127795 h 127795"/>
                    <a:gd name="connsiteX4" fmla="*/ 76200 w 113068"/>
                    <a:gd name="connsiteY4" fmla="*/ 0 h 127795"/>
                    <a:gd name="connsiteX0" fmla="*/ 76200 w 113068"/>
                    <a:gd name="connsiteY0" fmla="*/ 0 h 132040"/>
                    <a:gd name="connsiteX1" fmla="*/ 111919 w 113068"/>
                    <a:gd name="connsiteY1" fmla="*/ 16670 h 132040"/>
                    <a:gd name="connsiteX2" fmla="*/ 73819 w 113068"/>
                    <a:gd name="connsiteY2" fmla="*/ 120651 h 132040"/>
                    <a:gd name="connsiteX3" fmla="*/ 0 w 113068"/>
                    <a:gd name="connsiteY3" fmla="*/ 127795 h 132040"/>
                    <a:gd name="connsiteX4" fmla="*/ 76200 w 113068"/>
                    <a:gd name="connsiteY4" fmla="*/ 0 h 132040"/>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49"/>
                    <a:gd name="connsiteY0" fmla="*/ 0 h 140582"/>
                    <a:gd name="connsiteX1" fmla="*/ 111919 w 113949"/>
                    <a:gd name="connsiteY1" fmla="*/ 21432 h 140582"/>
                    <a:gd name="connsiteX2" fmla="*/ 73819 w 113949"/>
                    <a:gd name="connsiteY2" fmla="*/ 125413 h 140582"/>
                    <a:gd name="connsiteX3" fmla="*/ 0 w 113949"/>
                    <a:gd name="connsiteY3" fmla="*/ 132557 h 140582"/>
                    <a:gd name="connsiteX4" fmla="*/ 76200 w 113949"/>
                    <a:gd name="connsiteY4" fmla="*/ 0 h 140582"/>
                    <a:gd name="connsiteX0" fmla="*/ 76200 w 113949"/>
                    <a:gd name="connsiteY0" fmla="*/ 0 h 141362"/>
                    <a:gd name="connsiteX1" fmla="*/ 111919 w 113949"/>
                    <a:gd name="connsiteY1" fmla="*/ 21432 h 141362"/>
                    <a:gd name="connsiteX2" fmla="*/ 73819 w 113949"/>
                    <a:gd name="connsiteY2" fmla="*/ 125413 h 141362"/>
                    <a:gd name="connsiteX3" fmla="*/ 0 w 113949"/>
                    <a:gd name="connsiteY3" fmla="*/ 132557 h 141362"/>
                    <a:gd name="connsiteX4" fmla="*/ 76200 w 113949"/>
                    <a:gd name="connsiteY4" fmla="*/ 0 h 141362"/>
                    <a:gd name="connsiteX0" fmla="*/ 76200 w 113949"/>
                    <a:gd name="connsiteY0" fmla="*/ 0 h 143745"/>
                    <a:gd name="connsiteX1" fmla="*/ 111919 w 113949"/>
                    <a:gd name="connsiteY1" fmla="*/ 21432 h 143745"/>
                    <a:gd name="connsiteX2" fmla="*/ 73819 w 113949"/>
                    <a:gd name="connsiteY2" fmla="*/ 125413 h 143745"/>
                    <a:gd name="connsiteX3" fmla="*/ 0 w 113949"/>
                    <a:gd name="connsiteY3" fmla="*/ 132557 h 143745"/>
                    <a:gd name="connsiteX4" fmla="*/ 76200 w 113949"/>
                    <a:gd name="connsiteY4" fmla="*/ 0 h 143745"/>
                    <a:gd name="connsiteX0" fmla="*/ 76200 w 112839"/>
                    <a:gd name="connsiteY0" fmla="*/ 0 h 153673"/>
                    <a:gd name="connsiteX1" fmla="*/ 111919 w 112839"/>
                    <a:gd name="connsiteY1" fmla="*/ 21432 h 153673"/>
                    <a:gd name="connsiteX2" fmla="*/ 49586 w 112839"/>
                    <a:gd name="connsiteY2" fmla="*/ 144053 h 153673"/>
                    <a:gd name="connsiteX3" fmla="*/ 0 w 112839"/>
                    <a:gd name="connsiteY3" fmla="*/ 132557 h 153673"/>
                    <a:gd name="connsiteX4" fmla="*/ 76200 w 112839"/>
                    <a:gd name="connsiteY4" fmla="*/ 0 h 153673"/>
                    <a:gd name="connsiteX0" fmla="*/ 76200 w 112839"/>
                    <a:gd name="connsiteY0" fmla="*/ 0 h 144842"/>
                    <a:gd name="connsiteX1" fmla="*/ 111919 w 112839"/>
                    <a:gd name="connsiteY1" fmla="*/ 21432 h 144842"/>
                    <a:gd name="connsiteX2" fmla="*/ 49586 w 112839"/>
                    <a:gd name="connsiteY2" fmla="*/ 144053 h 144842"/>
                    <a:gd name="connsiteX3" fmla="*/ 0 w 112839"/>
                    <a:gd name="connsiteY3" fmla="*/ 132557 h 144842"/>
                    <a:gd name="connsiteX4" fmla="*/ 76200 w 112839"/>
                    <a:gd name="connsiteY4" fmla="*/ 0 h 144842"/>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837"/>
                    <a:gd name="connsiteY0" fmla="*/ 0 h 149645"/>
                    <a:gd name="connsiteX1" fmla="*/ 111919 w 112837"/>
                    <a:gd name="connsiteY1" fmla="*/ 21432 h 149645"/>
                    <a:gd name="connsiteX2" fmla="*/ 45858 w 112837"/>
                    <a:gd name="connsiteY2" fmla="*/ 149645 h 149645"/>
                    <a:gd name="connsiteX3" fmla="*/ 0 w 112837"/>
                    <a:gd name="connsiteY3" fmla="*/ 132557 h 149645"/>
                    <a:gd name="connsiteX4" fmla="*/ 76200 w 112837"/>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29" h="149645">
                      <a:moveTo>
                        <a:pt x="76200" y="0"/>
                      </a:moveTo>
                      <a:cubicBezTo>
                        <a:pt x="92868" y="7144"/>
                        <a:pt x="97632" y="11907"/>
                        <a:pt x="111919" y="21432"/>
                      </a:cubicBezTo>
                      <a:cubicBezTo>
                        <a:pt x="126518" y="57403"/>
                        <a:pt x="83355" y="145360"/>
                        <a:pt x="45858" y="149645"/>
                      </a:cubicBezTo>
                      <a:cubicBezTo>
                        <a:pt x="22286" y="140217"/>
                        <a:pt x="28229" y="144464"/>
                        <a:pt x="0" y="132557"/>
                      </a:cubicBezTo>
                      <a:cubicBezTo>
                        <a:pt x="58737" y="99483"/>
                        <a:pt x="78545" y="55021"/>
                        <a:pt x="76200"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5" name="Rectangle 16"/>
                <p:cNvSpPr/>
                <p:nvPr/>
              </p:nvSpPr>
              <p:spPr>
                <a:xfrm rot="1545906" flipH="1">
                  <a:off x="5694877" y="3132649"/>
                  <a:ext cx="161013" cy="17062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913"/>
                    <a:gd name="connsiteY0" fmla="*/ 0 h 199230"/>
                    <a:gd name="connsiteX1" fmla="*/ 178596 w 178913"/>
                    <a:gd name="connsiteY1" fmla="*/ 54767 h 199230"/>
                    <a:gd name="connsiteX2" fmla="*/ 102397 w 178913"/>
                    <a:gd name="connsiteY2" fmla="*/ 199230 h 199230"/>
                    <a:gd name="connsiteX3" fmla="*/ 0 w 178913"/>
                    <a:gd name="connsiteY3" fmla="*/ 149223 h 199230"/>
                    <a:gd name="connsiteX4" fmla="*/ 76205 w 178913"/>
                    <a:gd name="connsiteY4" fmla="*/ 0 h 199230"/>
                    <a:gd name="connsiteX0" fmla="*/ 78587 w 181295"/>
                    <a:gd name="connsiteY0" fmla="*/ 0 h 199230"/>
                    <a:gd name="connsiteX1" fmla="*/ 180978 w 181295"/>
                    <a:gd name="connsiteY1" fmla="*/ 54767 h 199230"/>
                    <a:gd name="connsiteX2" fmla="*/ 104779 w 181295"/>
                    <a:gd name="connsiteY2" fmla="*/ 199230 h 199230"/>
                    <a:gd name="connsiteX3" fmla="*/ 0 w 181295"/>
                    <a:gd name="connsiteY3" fmla="*/ 151605 h 199230"/>
                    <a:gd name="connsiteX4" fmla="*/ 78587 w 181295"/>
                    <a:gd name="connsiteY4" fmla="*/ 0 h 199230"/>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4965"/>
                    <a:gd name="connsiteY0" fmla="*/ 0 h 203993"/>
                    <a:gd name="connsiteX1" fmla="*/ 183359 w 184965"/>
                    <a:gd name="connsiteY1" fmla="*/ 54767 h 203993"/>
                    <a:gd name="connsiteX2" fmla="*/ 107160 w 184965"/>
                    <a:gd name="connsiteY2" fmla="*/ 203993 h 203993"/>
                    <a:gd name="connsiteX3" fmla="*/ 0 w 184965"/>
                    <a:gd name="connsiteY3" fmla="*/ 151605 h 203993"/>
                    <a:gd name="connsiteX4" fmla="*/ 78587 w 184965"/>
                    <a:gd name="connsiteY4" fmla="*/ 0 h 203993"/>
                    <a:gd name="connsiteX0" fmla="*/ 78587 w 185083"/>
                    <a:gd name="connsiteY0" fmla="*/ 0 h 203993"/>
                    <a:gd name="connsiteX1" fmla="*/ 183359 w 185083"/>
                    <a:gd name="connsiteY1" fmla="*/ 54767 h 203993"/>
                    <a:gd name="connsiteX2" fmla="*/ 107160 w 185083"/>
                    <a:gd name="connsiteY2" fmla="*/ 203993 h 203993"/>
                    <a:gd name="connsiteX3" fmla="*/ 0 w 185083"/>
                    <a:gd name="connsiteY3" fmla="*/ 151605 h 203993"/>
                    <a:gd name="connsiteX4" fmla="*/ 78587 w 185083"/>
                    <a:gd name="connsiteY4" fmla="*/ 0 h 203993"/>
                    <a:gd name="connsiteX0" fmla="*/ 78587 w 185083"/>
                    <a:gd name="connsiteY0" fmla="*/ 0 h 204007"/>
                    <a:gd name="connsiteX1" fmla="*/ 183359 w 185083"/>
                    <a:gd name="connsiteY1" fmla="*/ 54767 h 204007"/>
                    <a:gd name="connsiteX2" fmla="*/ 107160 w 185083"/>
                    <a:gd name="connsiteY2" fmla="*/ 203993 h 204007"/>
                    <a:gd name="connsiteX3" fmla="*/ 0 w 185083"/>
                    <a:gd name="connsiteY3" fmla="*/ 151605 h 204007"/>
                    <a:gd name="connsiteX4" fmla="*/ 78587 w 185083"/>
                    <a:gd name="connsiteY4" fmla="*/ 0 h 204007"/>
                    <a:gd name="connsiteX0" fmla="*/ 78587 w 185373"/>
                    <a:gd name="connsiteY0" fmla="*/ 0 h 204364"/>
                    <a:gd name="connsiteX1" fmla="*/ 183359 w 185373"/>
                    <a:gd name="connsiteY1" fmla="*/ 54767 h 204364"/>
                    <a:gd name="connsiteX2" fmla="*/ 107160 w 185373"/>
                    <a:gd name="connsiteY2" fmla="*/ 203993 h 204364"/>
                    <a:gd name="connsiteX3" fmla="*/ 0 w 185373"/>
                    <a:gd name="connsiteY3" fmla="*/ 151605 h 204364"/>
                    <a:gd name="connsiteX4" fmla="*/ 78587 w 185373"/>
                    <a:gd name="connsiteY4" fmla="*/ 0 h 204364"/>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6094"/>
                    <a:gd name="connsiteY0" fmla="*/ 0 h 204256"/>
                    <a:gd name="connsiteX1" fmla="*/ 180978 w 186094"/>
                    <a:gd name="connsiteY1" fmla="*/ 52386 h 204256"/>
                    <a:gd name="connsiteX2" fmla="*/ 107160 w 186094"/>
                    <a:gd name="connsiteY2" fmla="*/ 203993 h 204256"/>
                    <a:gd name="connsiteX3" fmla="*/ 0 w 186094"/>
                    <a:gd name="connsiteY3" fmla="*/ 151605 h 204256"/>
                    <a:gd name="connsiteX4" fmla="*/ 78587 w 186094"/>
                    <a:gd name="connsiteY4" fmla="*/ 0 h 204256"/>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3 h 204270"/>
                    <a:gd name="connsiteX4" fmla="*/ 78587 w 192767"/>
                    <a:gd name="connsiteY4" fmla="*/ 0 h 204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67" h="204270">
                      <a:moveTo>
                        <a:pt x="78587" y="0"/>
                      </a:moveTo>
                      <a:cubicBezTo>
                        <a:pt x="127006" y="24607"/>
                        <a:pt x="151922" y="38135"/>
                        <a:pt x="188122" y="57149"/>
                      </a:cubicBezTo>
                      <a:cubicBezTo>
                        <a:pt x="209554" y="122766"/>
                        <a:pt x="152403" y="209814"/>
                        <a:pt x="107160" y="203993"/>
                      </a:cubicBezTo>
                      <a:cubicBezTo>
                        <a:pt x="72683" y="187152"/>
                        <a:pt x="40069" y="168444"/>
                        <a:pt x="0" y="151603"/>
                      </a:cubicBezTo>
                      <a:cubicBezTo>
                        <a:pt x="64537" y="155117"/>
                        <a:pt x="96048" y="43391"/>
                        <a:pt x="78587"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6" name="Rectangle 16"/>
                <p:cNvSpPr/>
                <p:nvPr/>
              </p:nvSpPr>
              <p:spPr>
                <a:xfrm rot="1545906" flipH="1">
                  <a:off x="5838213" y="3102726"/>
                  <a:ext cx="276663" cy="234238"/>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25"/>
                    <a:gd name="connsiteY0" fmla="*/ 0 h 201611"/>
                    <a:gd name="connsiteX1" fmla="*/ 180977 w 181725"/>
                    <a:gd name="connsiteY1" fmla="*/ 59530 h 201611"/>
                    <a:gd name="connsiteX2" fmla="*/ 104778 w 181725"/>
                    <a:gd name="connsiteY2" fmla="*/ 201611 h 201611"/>
                    <a:gd name="connsiteX3" fmla="*/ 0 w 181725"/>
                    <a:gd name="connsiteY3" fmla="*/ 151605 h 201611"/>
                    <a:gd name="connsiteX4" fmla="*/ 71442 w 181725"/>
                    <a:gd name="connsiteY4" fmla="*/ 0 h 201611"/>
                    <a:gd name="connsiteX0" fmla="*/ 71442 w 183091"/>
                    <a:gd name="connsiteY0" fmla="*/ 0 h 201611"/>
                    <a:gd name="connsiteX1" fmla="*/ 180977 w 183091"/>
                    <a:gd name="connsiteY1" fmla="*/ 59530 h 201611"/>
                    <a:gd name="connsiteX2" fmla="*/ 104778 w 183091"/>
                    <a:gd name="connsiteY2" fmla="*/ 201611 h 201611"/>
                    <a:gd name="connsiteX3" fmla="*/ 0 w 183091"/>
                    <a:gd name="connsiteY3" fmla="*/ 151605 h 201611"/>
                    <a:gd name="connsiteX4" fmla="*/ 71442 w 183091"/>
                    <a:gd name="connsiteY4" fmla="*/ 0 h 201611"/>
                    <a:gd name="connsiteX0" fmla="*/ 0 w 224645"/>
                    <a:gd name="connsiteY0" fmla="*/ 0 h 254016"/>
                    <a:gd name="connsiteX1" fmla="*/ 222531 w 224645"/>
                    <a:gd name="connsiteY1" fmla="*/ 111935 h 254016"/>
                    <a:gd name="connsiteX2" fmla="*/ 146332 w 224645"/>
                    <a:gd name="connsiteY2" fmla="*/ 254016 h 254016"/>
                    <a:gd name="connsiteX3" fmla="*/ 41554 w 224645"/>
                    <a:gd name="connsiteY3" fmla="*/ 204010 h 254016"/>
                    <a:gd name="connsiteX4" fmla="*/ 0 w 224645"/>
                    <a:gd name="connsiteY4" fmla="*/ 0 h 254016"/>
                    <a:gd name="connsiteX0" fmla="*/ 94983 w 319628"/>
                    <a:gd name="connsiteY0" fmla="*/ 0 h 254016"/>
                    <a:gd name="connsiteX1" fmla="*/ 317514 w 319628"/>
                    <a:gd name="connsiteY1" fmla="*/ 111935 h 254016"/>
                    <a:gd name="connsiteX2" fmla="*/ 241315 w 319628"/>
                    <a:gd name="connsiteY2" fmla="*/ 254016 h 254016"/>
                    <a:gd name="connsiteX3" fmla="*/ 0 w 319628"/>
                    <a:gd name="connsiteY3" fmla="*/ 160339 h 254016"/>
                    <a:gd name="connsiteX4" fmla="*/ 94983 w 319628"/>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78504 w 321982"/>
                    <a:gd name="connsiteY0" fmla="*/ 0 h 251833"/>
                    <a:gd name="connsiteX1" fmla="*/ 319868 w 321982"/>
                    <a:gd name="connsiteY1" fmla="*/ 109752 h 251833"/>
                    <a:gd name="connsiteX2" fmla="*/ 243669 w 321982"/>
                    <a:gd name="connsiteY2" fmla="*/ 251833 h 251833"/>
                    <a:gd name="connsiteX3" fmla="*/ 0 w 321982"/>
                    <a:gd name="connsiteY3" fmla="*/ 158156 h 251833"/>
                    <a:gd name="connsiteX4" fmla="*/ 78504 w 321982"/>
                    <a:gd name="connsiteY4" fmla="*/ 0 h 251833"/>
                    <a:gd name="connsiteX0" fmla="*/ 83212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3212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0339 h 258383"/>
                    <a:gd name="connsiteX4" fmla="*/ 78504 w 321982"/>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58155 h 258383"/>
                    <a:gd name="connsiteX4" fmla="*/ 78504 w 321982"/>
                    <a:gd name="connsiteY4" fmla="*/ 0 h 258383"/>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446" h="257148">
                      <a:moveTo>
                        <a:pt x="82189" y="0"/>
                      </a:moveTo>
                      <a:cubicBezTo>
                        <a:pt x="149658" y="30436"/>
                        <a:pt x="260847" y="78951"/>
                        <a:pt x="323553" y="110701"/>
                      </a:cubicBezTo>
                      <a:cubicBezTo>
                        <a:pt x="340086" y="165391"/>
                        <a:pt x="301797" y="246903"/>
                        <a:pt x="249708" y="257148"/>
                      </a:cubicBezTo>
                      <a:lnTo>
                        <a:pt x="0" y="151318"/>
                      </a:lnTo>
                      <a:cubicBezTo>
                        <a:pt x="59038" y="130554"/>
                        <a:pt x="105578" y="55930"/>
                        <a:pt x="82189" y="0"/>
                      </a:cubicBezTo>
                      <a:close/>
                    </a:path>
                  </a:pathLst>
                </a:custGeom>
                <a:solidFill>
                  <a:srgbClr val="3186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368" name="Group 367"/>
              <p:cNvGrpSpPr/>
              <p:nvPr/>
            </p:nvGrpSpPr>
            <p:grpSpPr>
              <a:xfrm rot="19137690" flipH="1">
                <a:off x="484557" y="4302462"/>
                <a:ext cx="2692890" cy="954230"/>
                <a:chOff x="4824756" y="2527524"/>
                <a:chExt cx="3663419" cy="1298140"/>
              </a:xfrm>
            </p:grpSpPr>
            <p:sp>
              <p:nvSpPr>
                <p:cNvPr id="369" name="Rectangle 14"/>
                <p:cNvSpPr/>
                <p:nvPr/>
              </p:nvSpPr>
              <p:spPr>
                <a:xfrm rot="1545906" flipH="1">
                  <a:off x="5377672" y="3108738"/>
                  <a:ext cx="307886" cy="2285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25"/>
                    <a:gd name="connsiteY0" fmla="*/ 0 h 277335"/>
                    <a:gd name="connsiteX1" fmla="*/ 378618 w 378625"/>
                    <a:gd name="connsiteY1" fmla="*/ 133349 h 277335"/>
                    <a:gd name="connsiteX2" fmla="*/ 271462 w 378625"/>
                    <a:gd name="connsiteY2" fmla="*/ 275431 h 277335"/>
                    <a:gd name="connsiteX3" fmla="*/ 0 w 378625"/>
                    <a:gd name="connsiteY3" fmla="*/ 134938 h 277335"/>
                    <a:gd name="connsiteX4" fmla="*/ 97630 w 378625"/>
                    <a:gd name="connsiteY4" fmla="*/ 0 h 277335"/>
                    <a:gd name="connsiteX0" fmla="*/ 97630 w 378618"/>
                    <a:gd name="connsiteY0" fmla="*/ 0 h 279249"/>
                    <a:gd name="connsiteX1" fmla="*/ 378618 w 378618"/>
                    <a:gd name="connsiteY1" fmla="*/ 133349 h 279249"/>
                    <a:gd name="connsiteX2" fmla="*/ 271462 w 378618"/>
                    <a:gd name="connsiteY2" fmla="*/ 275431 h 279249"/>
                    <a:gd name="connsiteX3" fmla="*/ 0 w 378618"/>
                    <a:gd name="connsiteY3" fmla="*/ 134938 h 279249"/>
                    <a:gd name="connsiteX4" fmla="*/ 97630 w 378618"/>
                    <a:gd name="connsiteY4" fmla="*/ 0 h 279249"/>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78618"/>
                    <a:gd name="connsiteY0" fmla="*/ 0 h 278045"/>
                    <a:gd name="connsiteX1" fmla="*/ 378618 w 378618"/>
                    <a:gd name="connsiteY1" fmla="*/ 133349 h 278045"/>
                    <a:gd name="connsiteX2" fmla="*/ 271462 w 378618"/>
                    <a:gd name="connsiteY2" fmla="*/ 275431 h 278045"/>
                    <a:gd name="connsiteX3" fmla="*/ 0 w 378618"/>
                    <a:gd name="connsiteY3" fmla="*/ 134938 h 278045"/>
                    <a:gd name="connsiteX4" fmla="*/ 97630 w 378618"/>
                    <a:gd name="connsiteY4" fmla="*/ 0 h 278045"/>
                    <a:gd name="connsiteX0" fmla="*/ 97630 w 380999"/>
                    <a:gd name="connsiteY0" fmla="*/ 0 h 278189"/>
                    <a:gd name="connsiteX1" fmla="*/ 380999 w 380999"/>
                    <a:gd name="connsiteY1" fmla="*/ 135730 h 278189"/>
                    <a:gd name="connsiteX2" fmla="*/ 271462 w 380999"/>
                    <a:gd name="connsiteY2" fmla="*/ 275431 h 278189"/>
                    <a:gd name="connsiteX3" fmla="*/ 0 w 380999"/>
                    <a:gd name="connsiteY3" fmla="*/ 134938 h 278189"/>
                    <a:gd name="connsiteX4" fmla="*/ 97630 w 380999"/>
                    <a:gd name="connsiteY4" fmla="*/ 0 h 278189"/>
                    <a:gd name="connsiteX0" fmla="*/ 97630 w 380999"/>
                    <a:gd name="connsiteY0" fmla="*/ 0 h 278667"/>
                    <a:gd name="connsiteX1" fmla="*/ 380999 w 380999"/>
                    <a:gd name="connsiteY1" fmla="*/ 135730 h 278667"/>
                    <a:gd name="connsiteX2" fmla="*/ 271462 w 380999"/>
                    <a:gd name="connsiteY2" fmla="*/ 275431 h 278667"/>
                    <a:gd name="connsiteX3" fmla="*/ 0 w 380999"/>
                    <a:gd name="connsiteY3" fmla="*/ 134938 h 278667"/>
                    <a:gd name="connsiteX4" fmla="*/ 97630 w 380999"/>
                    <a:gd name="connsiteY4" fmla="*/ 0 h 278667"/>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7506"/>
                    <a:gd name="connsiteX1" fmla="*/ 380999 w 380999"/>
                    <a:gd name="connsiteY1" fmla="*/ 135730 h 277506"/>
                    <a:gd name="connsiteX2" fmla="*/ 271462 w 380999"/>
                    <a:gd name="connsiteY2" fmla="*/ 275431 h 277506"/>
                    <a:gd name="connsiteX3" fmla="*/ 0 w 380999"/>
                    <a:gd name="connsiteY3" fmla="*/ 134938 h 277506"/>
                    <a:gd name="connsiteX4" fmla="*/ 97630 w 380999"/>
                    <a:gd name="connsiteY4" fmla="*/ 0 h 277506"/>
                    <a:gd name="connsiteX0" fmla="*/ 97630 w 380999"/>
                    <a:gd name="connsiteY0" fmla="*/ 0 h 278925"/>
                    <a:gd name="connsiteX1" fmla="*/ 380999 w 380999"/>
                    <a:gd name="connsiteY1" fmla="*/ 135730 h 278925"/>
                    <a:gd name="connsiteX2" fmla="*/ 271462 w 380999"/>
                    <a:gd name="connsiteY2" fmla="*/ 275431 h 278925"/>
                    <a:gd name="connsiteX3" fmla="*/ 0 w 380999"/>
                    <a:gd name="connsiteY3" fmla="*/ 134938 h 278925"/>
                    <a:gd name="connsiteX4" fmla="*/ 97630 w 380999"/>
                    <a:gd name="connsiteY4" fmla="*/ 0 h 278925"/>
                    <a:gd name="connsiteX0" fmla="*/ 97630 w 376236"/>
                    <a:gd name="connsiteY0" fmla="*/ 0 h 278797"/>
                    <a:gd name="connsiteX1" fmla="*/ 376236 w 376236"/>
                    <a:gd name="connsiteY1" fmla="*/ 133349 h 278797"/>
                    <a:gd name="connsiteX2" fmla="*/ 271462 w 376236"/>
                    <a:gd name="connsiteY2" fmla="*/ 275431 h 278797"/>
                    <a:gd name="connsiteX3" fmla="*/ 0 w 376236"/>
                    <a:gd name="connsiteY3" fmla="*/ 134938 h 278797"/>
                    <a:gd name="connsiteX4" fmla="*/ 97630 w 376236"/>
                    <a:gd name="connsiteY4" fmla="*/ 0 h 278797"/>
                    <a:gd name="connsiteX0" fmla="*/ 97630 w 376241"/>
                    <a:gd name="connsiteY0" fmla="*/ 0 h 278918"/>
                    <a:gd name="connsiteX1" fmla="*/ 376236 w 376241"/>
                    <a:gd name="connsiteY1" fmla="*/ 133349 h 278918"/>
                    <a:gd name="connsiteX2" fmla="*/ 271462 w 376241"/>
                    <a:gd name="connsiteY2" fmla="*/ 275431 h 278918"/>
                    <a:gd name="connsiteX3" fmla="*/ 0 w 376241"/>
                    <a:gd name="connsiteY3" fmla="*/ 134938 h 278918"/>
                    <a:gd name="connsiteX4" fmla="*/ 97630 w 376241"/>
                    <a:gd name="connsiteY4" fmla="*/ 0 h 278918"/>
                    <a:gd name="connsiteX0" fmla="*/ 97630 w 376236"/>
                    <a:gd name="connsiteY0" fmla="*/ 0 h 279326"/>
                    <a:gd name="connsiteX1" fmla="*/ 376236 w 376236"/>
                    <a:gd name="connsiteY1" fmla="*/ 133349 h 279326"/>
                    <a:gd name="connsiteX2" fmla="*/ 271462 w 376236"/>
                    <a:gd name="connsiteY2" fmla="*/ 275431 h 279326"/>
                    <a:gd name="connsiteX3" fmla="*/ 0 w 376236"/>
                    <a:gd name="connsiteY3" fmla="*/ 134938 h 279326"/>
                    <a:gd name="connsiteX4" fmla="*/ 97630 w 376236"/>
                    <a:gd name="connsiteY4" fmla="*/ 0 h 279326"/>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109"/>
                    <a:gd name="connsiteX1" fmla="*/ 376236 w 376236"/>
                    <a:gd name="connsiteY1" fmla="*/ 133349 h 277109"/>
                    <a:gd name="connsiteX2" fmla="*/ 271462 w 376236"/>
                    <a:gd name="connsiteY2" fmla="*/ 275431 h 277109"/>
                    <a:gd name="connsiteX3" fmla="*/ 0 w 376236"/>
                    <a:gd name="connsiteY3" fmla="*/ 134938 h 277109"/>
                    <a:gd name="connsiteX4" fmla="*/ 97630 w 376236"/>
                    <a:gd name="connsiteY4" fmla="*/ 0 h 277109"/>
                    <a:gd name="connsiteX0" fmla="*/ 97630 w 376236"/>
                    <a:gd name="connsiteY0" fmla="*/ 0 h 277803"/>
                    <a:gd name="connsiteX1" fmla="*/ 376236 w 376236"/>
                    <a:gd name="connsiteY1" fmla="*/ 133349 h 277803"/>
                    <a:gd name="connsiteX2" fmla="*/ 271462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7803"/>
                    <a:gd name="connsiteX1" fmla="*/ 376236 w 376236"/>
                    <a:gd name="connsiteY1" fmla="*/ 133349 h 277803"/>
                    <a:gd name="connsiteX2" fmla="*/ 276225 w 376236"/>
                    <a:gd name="connsiteY2" fmla="*/ 275431 h 277803"/>
                    <a:gd name="connsiteX3" fmla="*/ 0 w 376236"/>
                    <a:gd name="connsiteY3" fmla="*/ 134938 h 277803"/>
                    <a:gd name="connsiteX4" fmla="*/ 97630 w 376236"/>
                    <a:gd name="connsiteY4" fmla="*/ 0 h 277803"/>
                    <a:gd name="connsiteX0" fmla="*/ 97630 w 376236"/>
                    <a:gd name="connsiteY0" fmla="*/ 0 h 275947"/>
                    <a:gd name="connsiteX1" fmla="*/ 376236 w 376236"/>
                    <a:gd name="connsiteY1" fmla="*/ 133349 h 275947"/>
                    <a:gd name="connsiteX2" fmla="*/ 276225 w 376236"/>
                    <a:gd name="connsiteY2" fmla="*/ 275431 h 275947"/>
                    <a:gd name="connsiteX3" fmla="*/ 0 w 376236"/>
                    <a:gd name="connsiteY3" fmla="*/ 134938 h 275947"/>
                    <a:gd name="connsiteX4" fmla="*/ 97630 w 376236"/>
                    <a:gd name="connsiteY4" fmla="*/ 0 h 275947"/>
                    <a:gd name="connsiteX0" fmla="*/ 97630 w 376236"/>
                    <a:gd name="connsiteY0" fmla="*/ 0 h 275947"/>
                    <a:gd name="connsiteX1" fmla="*/ 376236 w 376236"/>
                    <a:gd name="connsiteY1" fmla="*/ 133349 h 275947"/>
                    <a:gd name="connsiteX2" fmla="*/ 280987 w 376236"/>
                    <a:gd name="connsiteY2" fmla="*/ 275431 h 275947"/>
                    <a:gd name="connsiteX3" fmla="*/ 0 w 376236"/>
                    <a:gd name="connsiteY3" fmla="*/ 134938 h 275947"/>
                    <a:gd name="connsiteX4" fmla="*/ 97630 w 376236"/>
                    <a:gd name="connsiteY4" fmla="*/ 0 h 275947"/>
                    <a:gd name="connsiteX0" fmla="*/ 97630 w 376236"/>
                    <a:gd name="connsiteY0" fmla="*/ 0 h 248851"/>
                    <a:gd name="connsiteX1" fmla="*/ 376236 w 376236"/>
                    <a:gd name="connsiteY1" fmla="*/ 133349 h 248851"/>
                    <a:gd name="connsiteX2" fmla="*/ 300037 w 376236"/>
                    <a:gd name="connsiteY2" fmla="*/ 246856 h 248851"/>
                    <a:gd name="connsiteX3" fmla="*/ 0 w 376236"/>
                    <a:gd name="connsiteY3" fmla="*/ 134938 h 248851"/>
                    <a:gd name="connsiteX4" fmla="*/ 97630 w 376236"/>
                    <a:gd name="connsiteY4" fmla="*/ 0 h 24885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281"/>
                    <a:gd name="connsiteX1" fmla="*/ 376236 w 376236"/>
                    <a:gd name="connsiteY1" fmla="*/ 133349 h 271281"/>
                    <a:gd name="connsiteX2" fmla="*/ 283368 w 376236"/>
                    <a:gd name="connsiteY2" fmla="*/ 270669 h 271281"/>
                    <a:gd name="connsiteX3" fmla="*/ 0 w 376236"/>
                    <a:gd name="connsiteY3" fmla="*/ 134938 h 271281"/>
                    <a:gd name="connsiteX4" fmla="*/ 97630 w 376236"/>
                    <a:gd name="connsiteY4" fmla="*/ 0 h 271281"/>
                    <a:gd name="connsiteX0" fmla="*/ 97630 w 376236"/>
                    <a:gd name="connsiteY0" fmla="*/ 0 h 271339"/>
                    <a:gd name="connsiteX1" fmla="*/ 376236 w 376236"/>
                    <a:gd name="connsiteY1" fmla="*/ 133349 h 271339"/>
                    <a:gd name="connsiteX2" fmla="*/ 283368 w 376236"/>
                    <a:gd name="connsiteY2" fmla="*/ 270669 h 271339"/>
                    <a:gd name="connsiteX3" fmla="*/ 0 w 376236"/>
                    <a:gd name="connsiteY3" fmla="*/ 134938 h 271339"/>
                    <a:gd name="connsiteX4" fmla="*/ 97630 w 376236"/>
                    <a:gd name="connsiteY4" fmla="*/ 0 h 271339"/>
                    <a:gd name="connsiteX0" fmla="*/ 97630 w 376236"/>
                    <a:gd name="connsiteY0" fmla="*/ 0 h 271231"/>
                    <a:gd name="connsiteX1" fmla="*/ 376236 w 376236"/>
                    <a:gd name="connsiteY1" fmla="*/ 133349 h 271231"/>
                    <a:gd name="connsiteX2" fmla="*/ 283368 w 376236"/>
                    <a:gd name="connsiteY2" fmla="*/ 270669 h 271231"/>
                    <a:gd name="connsiteX3" fmla="*/ 0 w 376236"/>
                    <a:gd name="connsiteY3" fmla="*/ 134938 h 271231"/>
                    <a:gd name="connsiteX4" fmla="*/ 97630 w 376236"/>
                    <a:gd name="connsiteY4" fmla="*/ 0 h 271231"/>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6236"/>
                    <a:gd name="connsiteY0" fmla="*/ 0 h 271187"/>
                    <a:gd name="connsiteX1" fmla="*/ 376236 w 376236"/>
                    <a:gd name="connsiteY1" fmla="*/ 133349 h 271187"/>
                    <a:gd name="connsiteX2" fmla="*/ 283368 w 376236"/>
                    <a:gd name="connsiteY2" fmla="*/ 270669 h 271187"/>
                    <a:gd name="connsiteX3" fmla="*/ 0 w 376236"/>
                    <a:gd name="connsiteY3" fmla="*/ 134938 h 271187"/>
                    <a:gd name="connsiteX4" fmla="*/ 97630 w 376236"/>
                    <a:gd name="connsiteY4" fmla="*/ 0 h 271187"/>
                    <a:gd name="connsiteX0" fmla="*/ 97630 w 373855"/>
                    <a:gd name="connsiteY0" fmla="*/ 0 h 271148"/>
                    <a:gd name="connsiteX1" fmla="*/ 373855 w 373855"/>
                    <a:gd name="connsiteY1" fmla="*/ 130968 h 271148"/>
                    <a:gd name="connsiteX2" fmla="*/ 283368 w 373855"/>
                    <a:gd name="connsiteY2" fmla="*/ 270669 h 271148"/>
                    <a:gd name="connsiteX3" fmla="*/ 0 w 373855"/>
                    <a:gd name="connsiteY3" fmla="*/ 134938 h 271148"/>
                    <a:gd name="connsiteX4" fmla="*/ 97630 w 373855"/>
                    <a:gd name="connsiteY4" fmla="*/ 0 h 271148"/>
                    <a:gd name="connsiteX0" fmla="*/ 97630 w 373855"/>
                    <a:gd name="connsiteY0" fmla="*/ 0 h 273495"/>
                    <a:gd name="connsiteX1" fmla="*/ 373855 w 373855"/>
                    <a:gd name="connsiteY1" fmla="*/ 130968 h 273495"/>
                    <a:gd name="connsiteX2" fmla="*/ 285750 w 373855"/>
                    <a:gd name="connsiteY2" fmla="*/ 273050 h 273495"/>
                    <a:gd name="connsiteX3" fmla="*/ 0 w 373855"/>
                    <a:gd name="connsiteY3" fmla="*/ 134938 h 273495"/>
                    <a:gd name="connsiteX4" fmla="*/ 97630 w 373855"/>
                    <a:gd name="connsiteY4" fmla="*/ 0 h 273495"/>
                    <a:gd name="connsiteX0" fmla="*/ 97630 w 373862"/>
                    <a:gd name="connsiteY0" fmla="*/ 0 h 273268"/>
                    <a:gd name="connsiteX1" fmla="*/ 373855 w 373862"/>
                    <a:gd name="connsiteY1" fmla="*/ 130968 h 273268"/>
                    <a:gd name="connsiteX2" fmla="*/ 285750 w 373862"/>
                    <a:gd name="connsiteY2" fmla="*/ 273050 h 273268"/>
                    <a:gd name="connsiteX3" fmla="*/ 0 w 373862"/>
                    <a:gd name="connsiteY3" fmla="*/ 134938 h 273268"/>
                    <a:gd name="connsiteX4" fmla="*/ 97630 w 373862"/>
                    <a:gd name="connsiteY4" fmla="*/ 0 h 273268"/>
                    <a:gd name="connsiteX0" fmla="*/ 97630 w 373855"/>
                    <a:gd name="connsiteY0" fmla="*/ 0 h 273331"/>
                    <a:gd name="connsiteX1" fmla="*/ 373855 w 373855"/>
                    <a:gd name="connsiteY1" fmla="*/ 130968 h 273331"/>
                    <a:gd name="connsiteX2" fmla="*/ 285750 w 373855"/>
                    <a:gd name="connsiteY2" fmla="*/ 273050 h 273331"/>
                    <a:gd name="connsiteX3" fmla="*/ 0 w 373855"/>
                    <a:gd name="connsiteY3" fmla="*/ 134938 h 273331"/>
                    <a:gd name="connsiteX4" fmla="*/ 97630 w 373855"/>
                    <a:gd name="connsiteY4" fmla="*/ 0 h 273331"/>
                    <a:gd name="connsiteX0" fmla="*/ 97630 w 373855"/>
                    <a:gd name="connsiteY0" fmla="*/ 0 h 273675"/>
                    <a:gd name="connsiteX1" fmla="*/ 373855 w 373855"/>
                    <a:gd name="connsiteY1" fmla="*/ 130968 h 273675"/>
                    <a:gd name="connsiteX2" fmla="*/ 285750 w 373855"/>
                    <a:gd name="connsiteY2" fmla="*/ 273050 h 273675"/>
                    <a:gd name="connsiteX3" fmla="*/ 0 w 373855"/>
                    <a:gd name="connsiteY3" fmla="*/ 134938 h 273675"/>
                    <a:gd name="connsiteX4" fmla="*/ 97630 w 373855"/>
                    <a:gd name="connsiteY4" fmla="*/ 0 h 273675"/>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97630 w 374197"/>
                    <a:gd name="connsiteY0" fmla="*/ 0 h 273626"/>
                    <a:gd name="connsiteX1" fmla="*/ 373855 w 374197"/>
                    <a:gd name="connsiteY1" fmla="*/ 130968 h 273626"/>
                    <a:gd name="connsiteX2" fmla="*/ 285750 w 374197"/>
                    <a:gd name="connsiteY2" fmla="*/ 273050 h 273626"/>
                    <a:gd name="connsiteX3" fmla="*/ 0 w 374197"/>
                    <a:gd name="connsiteY3" fmla="*/ 134938 h 273626"/>
                    <a:gd name="connsiteX4" fmla="*/ 97630 w 374197"/>
                    <a:gd name="connsiteY4" fmla="*/ 0 h 273626"/>
                    <a:gd name="connsiteX0" fmla="*/ 88310 w 364877"/>
                    <a:gd name="connsiteY0" fmla="*/ 0 h 273626"/>
                    <a:gd name="connsiteX1" fmla="*/ 364535 w 364877"/>
                    <a:gd name="connsiteY1" fmla="*/ 130968 h 273626"/>
                    <a:gd name="connsiteX2" fmla="*/ 276430 w 364877"/>
                    <a:gd name="connsiteY2" fmla="*/ 273050 h 273626"/>
                    <a:gd name="connsiteX3" fmla="*/ 0 w 364877"/>
                    <a:gd name="connsiteY3" fmla="*/ 140530 h 273626"/>
                    <a:gd name="connsiteX4" fmla="*/ 88310 w 364877"/>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 name="connsiteX0" fmla="*/ 92038 w 368605"/>
                    <a:gd name="connsiteY0" fmla="*/ 0 h 273626"/>
                    <a:gd name="connsiteX1" fmla="*/ 368263 w 368605"/>
                    <a:gd name="connsiteY1" fmla="*/ 130968 h 273626"/>
                    <a:gd name="connsiteX2" fmla="*/ 280158 w 368605"/>
                    <a:gd name="connsiteY2" fmla="*/ 273050 h 273626"/>
                    <a:gd name="connsiteX3" fmla="*/ 0 w 368605"/>
                    <a:gd name="connsiteY3" fmla="*/ 140530 h 273626"/>
                    <a:gd name="connsiteX4" fmla="*/ 92038 w 368605"/>
                    <a:gd name="connsiteY4" fmla="*/ 0 h 27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05" h="273626">
                      <a:moveTo>
                        <a:pt x="92038" y="0"/>
                      </a:moveTo>
                      <a:lnTo>
                        <a:pt x="368263" y="130968"/>
                      </a:lnTo>
                      <a:cubicBezTo>
                        <a:pt x="373818" y="229125"/>
                        <a:pt x="310317" y="279666"/>
                        <a:pt x="280158" y="273050"/>
                      </a:cubicBezTo>
                      <a:lnTo>
                        <a:pt x="0" y="140530"/>
                      </a:lnTo>
                      <a:cubicBezTo>
                        <a:pt x="68057" y="136997"/>
                        <a:pt x="97594" y="48359"/>
                        <a:pt x="92038"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0" name="Rectangle 26"/>
                <p:cNvSpPr/>
                <p:nvPr/>
              </p:nvSpPr>
              <p:spPr>
                <a:xfrm rot="6059" flipH="1">
                  <a:off x="7019342" y="3150478"/>
                  <a:ext cx="183351" cy="129383"/>
                </a:xfrm>
                <a:custGeom>
                  <a:avLst/>
                  <a:gdLst>
                    <a:gd name="connsiteX0" fmla="*/ 0 w 178006"/>
                    <a:gd name="connsiteY0" fmla="*/ 0 h 154899"/>
                    <a:gd name="connsiteX1" fmla="*/ 178006 w 178006"/>
                    <a:gd name="connsiteY1" fmla="*/ 0 h 154899"/>
                    <a:gd name="connsiteX2" fmla="*/ 178006 w 178006"/>
                    <a:gd name="connsiteY2" fmla="*/ 154899 h 154899"/>
                    <a:gd name="connsiteX3" fmla="*/ 0 w 178006"/>
                    <a:gd name="connsiteY3" fmla="*/ 154899 h 154899"/>
                    <a:gd name="connsiteX4" fmla="*/ 0 w 178006"/>
                    <a:gd name="connsiteY4" fmla="*/ 0 h 154899"/>
                    <a:gd name="connsiteX0" fmla="*/ 0 w 189837"/>
                    <a:gd name="connsiteY0" fmla="*/ 0 h 154899"/>
                    <a:gd name="connsiteX1" fmla="*/ 178006 w 189837"/>
                    <a:gd name="connsiteY1" fmla="*/ 0 h 154899"/>
                    <a:gd name="connsiteX2" fmla="*/ 178006 w 189837"/>
                    <a:gd name="connsiteY2" fmla="*/ 154899 h 154899"/>
                    <a:gd name="connsiteX3" fmla="*/ 0 w 189837"/>
                    <a:gd name="connsiteY3" fmla="*/ 154899 h 154899"/>
                    <a:gd name="connsiteX4" fmla="*/ 0 w 189837"/>
                    <a:gd name="connsiteY4" fmla="*/ 0 h 154899"/>
                    <a:gd name="connsiteX0" fmla="*/ 0 w 200791"/>
                    <a:gd name="connsiteY0" fmla="*/ 0 h 154899"/>
                    <a:gd name="connsiteX1" fmla="*/ 178006 w 200791"/>
                    <a:gd name="connsiteY1" fmla="*/ 0 h 154899"/>
                    <a:gd name="connsiteX2" fmla="*/ 178006 w 200791"/>
                    <a:gd name="connsiteY2" fmla="*/ 154899 h 154899"/>
                    <a:gd name="connsiteX3" fmla="*/ 0 w 200791"/>
                    <a:gd name="connsiteY3" fmla="*/ 154899 h 154899"/>
                    <a:gd name="connsiteX4" fmla="*/ 0 w 200791"/>
                    <a:gd name="connsiteY4" fmla="*/ 0 h 154899"/>
                    <a:gd name="connsiteX0" fmla="*/ 0 w 198296"/>
                    <a:gd name="connsiteY0" fmla="*/ 0 h 154899"/>
                    <a:gd name="connsiteX1" fmla="*/ 178006 w 198296"/>
                    <a:gd name="connsiteY1" fmla="*/ 0 h 154899"/>
                    <a:gd name="connsiteX2" fmla="*/ 178006 w 198296"/>
                    <a:gd name="connsiteY2" fmla="*/ 154899 h 154899"/>
                    <a:gd name="connsiteX3" fmla="*/ 0 w 198296"/>
                    <a:gd name="connsiteY3" fmla="*/ 154899 h 154899"/>
                    <a:gd name="connsiteX4" fmla="*/ 0 w 198296"/>
                    <a:gd name="connsiteY4" fmla="*/ 0 h 154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296" h="154899">
                      <a:moveTo>
                        <a:pt x="0" y="0"/>
                      </a:moveTo>
                      <a:lnTo>
                        <a:pt x="178006" y="0"/>
                      </a:lnTo>
                      <a:cubicBezTo>
                        <a:pt x="205490" y="64847"/>
                        <a:pt x="204626" y="103685"/>
                        <a:pt x="178006" y="154899"/>
                      </a:cubicBezTo>
                      <a:lnTo>
                        <a:pt x="0" y="154899"/>
                      </a:lnTo>
                      <a:lnTo>
                        <a:pt x="0" y="0"/>
                      </a:ln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nvGrpSpPr>
                <p:cNvPr id="371" name="Group 370"/>
                <p:cNvGrpSpPr/>
                <p:nvPr/>
              </p:nvGrpSpPr>
              <p:grpSpPr>
                <a:xfrm rot="2700000">
                  <a:off x="7272998" y="2610486"/>
                  <a:ext cx="1298140" cy="1132215"/>
                  <a:chOff x="4084525" y="737296"/>
                  <a:chExt cx="1640544" cy="1430854"/>
                </a:xfrm>
              </p:grpSpPr>
              <p:grpSp>
                <p:nvGrpSpPr>
                  <p:cNvPr id="428" name="Group 427"/>
                  <p:cNvGrpSpPr/>
                  <p:nvPr/>
                </p:nvGrpSpPr>
                <p:grpSpPr>
                  <a:xfrm rot="18913881">
                    <a:off x="4402009" y="737296"/>
                    <a:ext cx="1323060" cy="1019404"/>
                    <a:chOff x="5687211" y="3859429"/>
                    <a:chExt cx="1323060" cy="1019404"/>
                  </a:xfrm>
                </p:grpSpPr>
                <p:sp>
                  <p:nvSpPr>
                    <p:cNvPr id="432" name="Rounded Rectangle 31"/>
                    <p:cNvSpPr/>
                    <p:nvPr/>
                  </p:nvSpPr>
                  <p:spPr>
                    <a:xfrm rot="21431920" flipH="1">
                      <a:off x="5698900" y="3867410"/>
                      <a:ext cx="1311371" cy="1011423"/>
                    </a:xfrm>
                    <a:custGeom>
                      <a:avLst/>
                      <a:gdLst>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0 w 1234463"/>
                        <a:gd name="connsiteY8"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10778 w 1234463"/>
                        <a:gd name="connsiteY8" fmla="*/ 50603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4463"/>
                        <a:gd name="connsiteY0" fmla="*/ 56234 h 958157"/>
                        <a:gd name="connsiteX1" fmla="*/ 56234 w 1234463"/>
                        <a:gd name="connsiteY1" fmla="*/ 0 h 958157"/>
                        <a:gd name="connsiteX2" fmla="*/ 1178229 w 1234463"/>
                        <a:gd name="connsiteY2" fmla="*/ 0 h 958157"/>
                        <a:gd name="connsiteX3" fmla="*/ 1234463 w 1234463"/>
                        <a:gd name="connsiteY3" fmla="*/ 56234 h 958157"/>
                        <a:gd name="connsiteX4" fmla="*/ 1234463 w 1234463"/>
                        <a:gd name="connsiteY4" fmla="*/ 901923 h 958157"/>
                        <a:gd name="connsiteX5" fmla="*/ 1178229 w 1234463"/>
                        <a:gd name="connsiteY5" fmla="*/ 958157 h 958157"/>
                        <a:gd name="connsiteX6" fmla="*/ 56234 w 1234463"/>
                        <a:gd name="connsiteY6" fmla="*/ 958157 h 958157"/>
                        <a:gd name="connsiteX7" fmla="*/ 0 w 1234463"/>
                        <a:gd name="connsiteY7" fmla="*/ 901923 h 958157"/>
                        <a:gd name="connsiteX8" fmla="*/ 207561 w 1234463"/>
                        <a:gd name="connsiteY8" fmla="*/ 562599 h 958157"/>
                        <a:gd name="connsiteX9" fmla="*/ 0 w 1234463"/>
                        <a:gd name="connsiteY9" fmla="*/ 56234 h 958157"/>
                        <a:gd name="connsiteX0" fmla="*/ 0 w 1235642"/>
                        <a:gd name="connsiteY0" fmla="*/ 56234 h 958157"/>
                        <a:gd name="connsiteX1" fmla="*/ 56234 w 1235642"/>
                        <a:gd name="connsiteY1" fmla="*/ 0 h 958157"/>
                        <a:gd name="connsiteX2" fmla="*/ 1178229 w 1235642"/>
                        <a:gd name="connsiteY2" fmla="*/ 0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1001323 w 1235642"/>
                        <a:gd name="connsiteY2" fmla="*/ 10823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97633 w 1235642"/>
                        <a:gd name="connsiteY2" fmla="*/ 4156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35642"/>
                        <a:gd name="connsiteY0" fmla="*/ 56234 h 958157"/>
                        <a:gd name="connsiteX1" fmla="*/ 56234 w 1235642"/>
                        <a:gd name="connsiteY1" fmla="*/ 0 h 958157"/>
                        <a:gd name="connsiteX2" fmla="*/ 980609 w 1235642"/>
                        <a:gd name="connsiteY2" fmla="*/ 4869 h 958157"/>
                        <a:gd name="connsiteX3" fmla="*/ 1235642 w 1235642"/>
                        <a:gd name="connsiteY3" fmla="*/ 247187 h 958157"/>
                        <a:gd name="connsiteX4" fmla="*/ 1234463 w 1235642"/>
                        <a:gd name="connsiteY4" fmla="*/ 901923 h 958157"/>
                        <a:gd name="connsiteX5" fmla="*/ 1178229 w 1235642"/>
                        <a:gd name="connsiteY5" fmla="*/ 958157 h 958157"/>
                        <a:gd name="connsiteX6" fmla="*/ 56234 w 1235642"/>
                        <a:gd name="connsiteY6" fmla="*/ 958157 h 958157"/>
                        <a:gd name="connsiteX7" fmla="*/ 0 w 1235642"/>
                        <a:gd name="connsiteY7" fmla="*/ 901923 h 958157"/>
                        <a:gd name="connsiteX8" fmla="*/ 207561 w 1235642"/>
                        <a:gd name="connsiteY8" fmla="*/ 562599 h 958157"/>
                        <a:gd name="connsiteX9" fmla="*/ 0 w 1235642"/>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80609 w 1242309"/>
                        <a:gd name="connsiteY2" fmla="*/ 4869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53228 w 1242309"/>
                        <a:gd name="connsiteY2" fmla="*/ 2606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7561 w 1242309"/>
                        <a:gd name="connsiteY8" fmla="*/ 5625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30538 w 1242309"/>
                        <a:gd name="connsiteY8" fmla="*/ 541172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193514 w 1242309"/>
                        <a:gd name="connsiteY8" fmla="*/ 552956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6848 w 1242309"/>
                        <a:gd name="connsiteY8" fmla="*/ 545577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961 w 1242309"/>
                        <a:gd name="connsiteY8" fmla="*/ 527699 h 958157"/>
                        <a:gd name="connsiteX9" fmla="*/ 0 w 1242309"/>
                        <a:gd name="connsiteY9" fmla="*/ 56234 h 958157"/>
                        <a:gd name="connsiteX0" fmla="*/ 0 w 1242309"/>
                        <a:gd name="connsiteY0" fmla="*/ 56234 h 958157"/>
                        <a:gd name="connsiteX1" fmla="*/ 56234 w 1242309"/>
                        <a:gd name="connsiteY1" fmla="*/ 0 h 958157"/>
                        <a:gd name="connsiteX2" fmla="*/ 939895 w 1242309"/>
                        <a:gd name="connsiteY2" fmla="*/ 9987 h 958157"/>
                        <a:gd name="connsiteX3" fmla="*/ 1242309 w 1242309"/>
                        <a:gd name="connsiteY3" fmla="*/ 243497 h 958157"/>
                        <a:gd name="connsiteX4" fmla="*/ 1234463 w 1242309"/>
                        <a:gd name="connsiteY4" fmla="*/ 901923 h 958157"/>
                        <a:gd name="connsiteX5" fmla="*/ 1178229 w 1242309"/>
                        <a:gd name="connsiteY5" fmla="*/ 958157 h 958157"/>
                        <a:gd name="connsiteX6" fmla="*/ 56234 w 1242309"/>
                        <a:gd name="connsiteY6" fmla="*/ 958157 h 958157"/>
                        <a:gd name="connsiteX7" fmla="*/ 0 w 1242309"/>
                        <a:gd name="connsiteY7" fmla="*/ 901923 h 958157"/>
                        <a:gd name="connsiteX8" fmla="*/ 202814 w 1242309"/>
                        <a:gd name="connsiteY8" fmla="*/ 524695 h 958157"/>
                        <a:gd name="connsiteX9" fmla="*/ 0 w 1242309"/>
                        <a:gd name="connsiteY9" fmla="*/ 56234 h 95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2309" h="958157">
                          <a:moveTo>
                            <a:pt x="0" y="56234"/>
                          </a:moveTo>
                          <a:cubicBezTo>
                            <a:pt x="0" y="25177"/>
                            <a:pt x="25177" y="0"/>
                            <a:pt x="56234" y="0"/>
                          </a:cubicBezTo>
                          <a:lnTo>
                            <a:pt x="939895" y="9987"/>
                          </a:lnTo>
                          <a:cubicBezTo>
                            <a:pt x="1075235" y="56777"/>
                            <a:pt x="1179580" y="99105"/>
                            <a:pt x="1242309" y="243497"/>
                          </a:cubicBezTo>
                          <a:cubicBezTo>
                            <a:pt x="1239694" y="462972"/>
                            <a:pt x="1237078" y="682448"/>
                            <a:pt x="1234463" y="901923"/>
                          </a:cubicBezTo>
                          <a:cubicBezTo>
                            <a:pt x="1234463" y="932980"/>
                            <a:pt x="1209286" y="958157"/>
                            <a:pt x="1178229" y="958157"/>
                          </a:cubicBezTo>
                          <a:lnTo>
                            <a:pt x="56234" y="958157"/>
                          </a:lnTo>
                          <a:cubicBezTo>
                            <a:pt x="25177" y="958157"/>
                            <a:pt x="0" y="932980"/>
                            <a:pt x="0" y="901923"/>
                          </a:cubicBezTo>
                          <a:lnTo>
                            <a:pt x="202814" y="524695"/>
                          </a:lnTo>
                          <a:cubicBezTo>
                            <a:pt x="133865" y="361581"/>
                            <a:pt x="68949" y="219348"/>
                            <a:pt x="0" y="56234"/>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33" name="Freeform 432"/>
                    <p:cNvSpPr/>
                    <p:nvPr/>
                  </p:nvSpPr>
                  <p:spPr>
                    <a:xfrm rot="-120000">
                      <a:off x="5687211" y="3859429"/>
                      <a:ext cx="1308478" cy="553611"/>
                    </a:xfrm>
                    <a:custGeom>
                      <a:avLst/>
                      <a:gdLst>
                        <a:gd name="connsiteX0" fmla="*/ 1248294 w 1308478"/>
                        <a:gd name="connsiteY0" fmla="*/ 5 h 553611"/>
                        <a:gd name="connsiteX1" fmla="*/ 1308478 w 1308478"/>
                        <a:gd name="connsiteY1" fmla="*/ 58529 h 553611"/>
                        <a:gd name="connsiteX2" fmla="*/ 1153485 w 1308478"/>
                        <a:gd name="connsiteY2" fmla="*/ 429545 h 553611"/>
                        <a:gd name="connsiteX3" fmla="*/ 1102303 w 1308478"/>
                        <a:gd name="connsiteY3" fmla="*/ 553611 h 553611"/>
                        <a:gd name="connsiteX4" fmla="*/ 7230 w 1308478"/>
                        <a:gd name="connsiteY4" fmla="*/ 553611 h 553611"/>
                        <a:gd name="connsiteX5" fmla="*/ 0 w 1308478"/>
                        <a:gd name="connsiteY5" fmla="*/ 274524 h 553611"/>
                        <a:gd name="connsiteX6" fmla="*/ 315748 w 1308478"/>
                        <a:gd name="connsiteY6" fmla="*/ 23592 h 553611"/>
                        <a:gd name="connsiteX7" fmla="*/ 1248294 w 1308478"/>
                        <a:gd name="connsiteY7" fmla="*/ 5 h 5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8478" h="553611">
                          <a:moveTo>
                            <a:pt x="1248294" y="5"/>
                          </a:moveTo>
                          <a:cubicBezTo>
                            <a:pt x="1281074" y="-453"/>
                            <a:pt x="1308020" y="25749"/>
                            <a:pt x="1308478" y="58529"/>
                          </a:cubicBezTo>
                          <a:cubicBezTo>
                            <a:pt x="1255703" y="188417"/>
                            <a:pt x="1205149" y="305873"/>
                            <a:pt x="1153485" y="429545"/>
                          </a:cubicBezTo>
                          <a:lnTo>
                            <a:pt x="1102303" y="553611"/>
                          </a:lnTo>
                          <a:lnTo>
                            <a:pt x="7230" y="553611"/>
                          </a:lnTo>
                          <a:lnTo>
                            <a:pt x="0" y="274524"/>
                          </a:lnTo>
                          <a:cubicBezTo>
                            <a:pt x="64078" y="121194"/>
                            <a:pt x="173588" y="74976"/>
                            <a:pt x="315748" y="23592"/>
                          </a:cubicBezTo>
                          <a:lnTo>
                            <a:pt x="1248294" y="5"/>
                          </a:ln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429" name="Group 428"/>
                  <p:cNvGrpSpPr/>
                  <p:nvPr/>
                </p:nvGrpSpPr>
                <p:grpSpPr>
                  <a:xfrm rot="18913881">
                    <a:off x="4084525" y="1096826"/>
                    <a:ext cx="1617772" cy="1071324"/>
                    <a:chOff x="5147593" y="3987338"/>
                    <a:chExt cx="1617772" cy="1071324"/>
                  </a:xfrm>
                </p:grpSpPr>
                <p:sp>
                  <p:nvSpPr>
                    <p:cNvPr id="430" name="Freeform 429"/>
                    <p:cNvSpPr/>
                    <p:nvPr/>
                  </p:nvSpPr>
                  <p:spPr>
                    <a:xfrm>
                      <a:off x="5155242" y="3987338"/>
                      <a:ext cx="1610123" cy="1071324"/>
                    </a:xfrm>
                    <a:custGeom>
                      <a:avLst/>
                      <a:gdLst>
                        <a:gd name="connsiteX0" fmla="*/ 1335822 w 1610123"/>
                        <a:gd name="connsiteY0" fmla="*/ 345 h 1071324"/>
                        <a:gd name="connsiteX1" fmla="*/ 1478916 w 1610123"/>
                        <a:gd name="connsiteY1" fmla="*/ 126227 h 1071324"/>
                        <a:gd name="connsiteX2" fmla="*/ 1531164 w 1610123"/>
                        <a:gd name="connsiteY2" fmla="*/ 942708 h 1071324"/>
                        <a:gd name="connsiteX3" fmla="*/ 1384173 w 1610123"/>
                        <a:gd name="connsiteY3" fmla="*/ 1067963 h 1071324"/>
                        <a:gd name="connsiteX4" fmla="*/ 449052 w 1610123"/>
                        <a:gd name="connsiteY4" fmla="*/ 1065336 h 1071324"/>
                        <a:gd name="connsiteX5" fmla="*/ 3462 w 1610123"/>
                        <a:gd name="connsiteY5" fmla="*/ 551873 h 1071324"/>
                        <a:gd name="connsiteX6" fmla="*/ 3815 w 1610123"/>
                        <a:gd name="connsiteY6" fmla="*/ 396027 h 1071324"/>
                        <a:gd name="connsiteX7" fmla="*/ 383072 w 1610123"/>
                        <a:gd name="connsiteY7" fmla="*/ 48804 h 1071324"/>
                        <a:gd name="connsiteX8" fmla="*/ 1335822 w 1610123"/>
                        <a:gd name="connsiteY8" fmla="*/ 345 h 107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23" h="1071324">
                          <a:moveTo>
                            <a:pt x="1335822" y="345"/>
                          </a:moveTo>
                          <a:cubicBezTo>
                            <a:pt x="1410097" y="-4408"/>
                            <a:pt x="1450098" y="40128"/>
                            <a:pt x="1478916" y="126227"/>
                          </a:cubicBezTo>
                          <a:cubicBezTo>
                            <a:pt x="1591959" y="355747"/>
                            <a:pt x="1680625" y="528483"/>
                            <a:pt x="1531164" y="942708"/>
                          </a:cubicBezTo>
                          <a:cubicBezTo>
                            <a:pt x="1535917" y="1016983"/>
                            <a:pt x="1458449" y="1063210"/>
                            <a:pt x="1384173" y="1067963"/>
                          </a:cubicBezTo>
                          <a:cubicBezTo>
                            <a:pt x="1069510" y="1073104"/>
                            <a:pt x="727828" y="1072439"/>
                            <a:pt x="449052" y="1065336"/>
                          </a:cubicBezTo>
                          <a:cubicBezTo>
                            <a:pt x="389555" y="1040009"/>
                            <a:pt x="89492" y="660575"/>
                            <a:pt x="3462" y="551873"/>
                          </a:cubicBezTo>
                          <a:cubicBezTo>
                            <a:pt x="-1246" y="479598"/>
                            <a:pt x="-1175" y="465498"/>
                            <a:pt x="3815" y="396027"/>
                          </a:cubicBezTo>
                          <a:cubicBezTo>
                            <a:pt x="88884" y="306131"/>
                            <a:pt x="308797" y="53557"/>
                            <a:pt x="383072" y="48804"/>
                          </a:cubicBezTo>
                          <a:lnTo>
                            <a:pt x="1335822" y="345"/>
                          </a:ln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31" name="Freeform 430"/>
                    <p:cNvSpPr/>
                    <p:nvPr/>
                  </p:nvSpPr>
                  <p:spPr>
                    <a:xfrm rot="21480000">
                      <a:off x="5147593" y="4006841"/>
                      <a:ext cx="1592891" cy="420116"/>
                    </a:xfrm>
                    <a:custGeom>
                      <a:avLst/>
                      <a:gdLst>
                        <a:gd name="connsiteX0" fmla="*/ 1351136 w 1592890"/>
                        <a:gd name="connsiteY0" fmla="*/ 72 h 420116"/>
                        <a:gd name="connsiteX1" fmla="*/ 1489750 w 1592890"/>
                        <a:gd name="connsiteY1" fmla="*/ 130871 h 420116"/>
                        <a:gd name="connsiteX2" fmla="*/ 1586578 w 1592890"/>
                        <a:gd name="connsiteY2" fmla="*/ 384388 h 420116"/>
                        <a:gd name="connsiteX3" fmla="*/ 1592890 w 1592890"/>
                        <a:gd name="connsiteY3" fmla="*/ 420116 h 420116"/>
                        <a:gd name="connsiteX4" fmla="*/ 0 w 1592890"/>
                        <a:gd name="connsiteY4" fmla="*/ 420116 h 420116"/>
                        <a:gd name="connsiteX5" fmla="*/ 1793 w 1592890"/>
                        <a:gd name="connsiteY5" fmla="*/ 392396 h 420116"/>
                        <a:gd name="connsiteX6" fmla="*/ 6131 w 1592890"/>
                        <a:gd name="connsiteY6" fmla="*/ 349026 h 420116"/>
                        <a:gd name="connsiteX7" fmla="*/ 397275 w 1592890"/>
                        <a:gd name="connsiteY7" fmla="*/ 15251 h 420116"/>
                        <a:gd name="connsiteX8" fmla="*/ 1351136 w 1592890"/>
                        <a:gd name="connsiteY8" fmla="*/ 72 h 4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2890" h="420116">
                          <a:moveTo>
                            <a:pt x="1351136" y="72"/>
                          </a:moveTo>
                          <a:cubicBezTo>
                            <a:pt x="1425532" y="-2086"/>
                            <a:pt x="1463954" y="43819"/>
                            <a:pt x="1489750" y="130871"/>
                          </a:cubicBezTo>
                          <a:cubicBezTo>
                            <a:pt x="1529111" y="218368"/>
                            <a:pt x="1565325" y="297765"/>
                            <a:pt x="1586578" y="384388"/>
                          </a:cubicBezTo>
                          <a:lnTo>
                            <a:pt x="1592890" y="420116"/>
                          </a:lnTo>
                          <a:lnTo>
                            <a:pt x="0" y="420116"/>
                          </a:lnTo>
                          <a:lnTo>
                            <a:pt x="1793" y="392396"/>
                          </a:lnTo>
                          <a:cubicBezTo>
                            <a:pt x="2854" y="380206"/>
                            <a:pt x="4279" y="366340"/>
                            <a:pt x="6131" y="349026"/>
                          </a:cubicBezTo>
                          <a:cubicBezTo>
                            <a:pt x="94286" y="262154"/>
                            <a:pt x="322880" y="17409"/>
                            <a:pt x="397275" y="15251"/>
                          </a:cubicBezTo>
                          <a:lnTo>
                            <a:pt x="1351136" y="72"/>
                          </a:ln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sp>
              <p:nvSpPr>
                <p:cNvPr id="372" name="Rectangle 13"/>
                <p:cNvSpPr/>
                <p:nvPr/>
              </p:nvSpPr>
              <p:spPr>
                <a:xfrm rot="1545906" flipH="1">
                  <a:off x="4824756" y="3122888"/>
                  <a:ext cx="318241" cy="17967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578644"/>
                    <a:gd name="connsiteY0" fmla="*/ 0 h 368300"/>
                    <a:gd name="connsiteX1" fmla="*/ 571500 w 578644"/>
                    <a:gd name="connsiteY1" fmla="*/ 0 h 368300"/>
                    <a:gd name="connsiteX2" fmla="*/ 578644 w 578644"/>
                    <a:gd name="connsiteY2" fmla="*/ 356394 h 368300"/>
                    <a:gd name="connsiteX3" fmla="*/ 0 w 578644"/>
                    <a:gd name="connsiteY3" fmla="*/ 368300 h 368300"/>
                    <a:gd name="connsiteX4" fmla="*/ 0 w 578644"/>
                    <a:gd name="connsiteY4" fmla="*/ 0 h 368300"/>
                    <a:gd name="connsiteX0" fmla="*/ 0 w 578644"/>
                    <a:gd name="connsiteY0" fmla="*/ 0 h 368300"/>
                    <a:gd name="connsiteX1" fmla="*/ 571500 w 578644"/>
                    <a:gd name="connsiteY1" fmla="*/ 0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8300"/>
                    <a:gd name="connsiteX1" fmla="*/ 240506 w 578644"/>
                    <a:gd name="connsiteY1" fmla="*/ 159544 h 368300"/>
                    <a:gd name="connsiteX2" fmla="*/ 578644 w 578644"/>
                    <a:gd name="connsiteY2" fmla="*/ 361156 h 368300"/>
                    <a:gd name="connsiteX3" fmla="*/ 0 w 578644"/>
                    <a:gd name="connsiteY3" fmla="*/ 368300 h 368300"/>
                    <a:gd name="connsiteX4" fmla="*/ 0 w 578644"/>
                    <a:gd name="connsiteY4" fmla="*/ 0 h 368300"/>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78644"/>
                    <a:gd name="connsiteY0" fmla="*/ 0 h 361156"/>
                    <a:gd name="connsiteX1" fmla="*/ 240506 w 578644"/>
                    <a:gd name="connsiteY1" fmla="*/ 159544 h 361156"/>
                    <a:gd name="connsiteX2" fmla="*/ 578644 w 578644"/>
                    <a:gd name="connsiteY2" fmla="*/ 361156 h 361156"/>
                    <a:gd name="connsiteX3" fmla="*/ 195262 w 578644"/>
                    <a:gd name="connsiteY3" fmla="*/ 215900 h 361156"/>
                    <a:gd name="connsiteX4" fmla="*/ 0 w 578644"/>
                    <a:gd name="connsiteY4" fmla="*/ 0 h 361156"/>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40506 w 559594"/>
                    <a:gd name="connsiteY1" fmla="*/ 159544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95262 w 559594"/>
                    <a:gd name="connsiteY3" fmla="*/ 215900 h 346869"/>
                    <a:gd name="connsiteX4" fmla="*/ 0 w 559594"/>
                    <a:gd name="connsiteY4" fmla="*/ 0 h 346869"/>
                    <a:gd name="connsiteX0" fmla="*/ 0 w 559594"/>
                    <a:gd name="connsiteY0" fmla="*/ 0 h 346869"/>
                    <a:gd name="connsiteX1" fmla="*/ 219075 w 559594"/>
                    <a:gd name="connsiteY1" fmla="*/ 147638 h 346869"/>
                    <a:gd name="connsiteX2" fmla="*/ 559594 w 559594"/>
                    <a:gd name="connsiteY2" fmla="*/ 346869 h 346869"/>
                    <a:gd name="connsiteX3" fmla="*/ 183355 w 559594"/>
                    <a:gd name="connsiteY3" fmla="*/ 208756 h 346869"/>
                    <a:gd name="connsiteX4" fmla="*/ 0 w 559594"/>
                    <a:gd name="connsiteY4" fmla="*/ 0 h 346869"/>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61118 h 199231"/>
                    <a:gd name="connsiteX1" fmla="*/ 35720 w 376239"/>
                    <a:gd name="connsiteY1" fmla="*/ 0 h 199231"/>
                    <a:gd name="connsiteX2" fmla="*/ 376239 w 376239"/>
                    <a:gd name="connsiteY2" fmla="*/ 199231 h 199231"/>
                    <a:gd name="connsiteX3" fmla="*/ 0 w 376239"/>
                    <a:gd name="connsiteY3" fmla="*/ 61118 h 199231"/>
                    <a:gd name="connsiteX0" fmla="*/ 0 w 376239"/>
                    <a:gd name="connsiteY0" fmla="*/ 76993 h 215106"/>
                    <a:gd name="connsiteX1" fmla="*/ 42070 w 376239"/>
                    <a:gd name="connsiteY1" fmla="*/ 0 h 215106"/>
                    <a:gd name="connsiteX2" fmla="*/ 376239 w 376239"/>
                    <a:gd name="connsiteY2" fmla="*/ 215106 h 215106"/>
                    <a:gd name="connsiteX3" fmla="*/ 0 w 376239"/>
                    <a:gd name="connsiteY3" fmla="*/ 76993 h 215106"/>
                    <a:gd name="connsiteX0" fmla="*/ 0 w 376239"/>
                    <a:gd name="connsiteY0" fmla="*/ 76993 h 215106"/>
                    <a:gd name="connsiteX1" fmla="*/ 35720 w 376239"/>
                    <a:gd name="connsiteY1" fmla="*/ 0 h 215106"/>
                    <a:gd name="connsiteX2" fmla="*/ 376239 w 376239"/>
                    <a:gd name="connsiteY2" fmla="*/ 215106 h 215106"/>
                    <a:gd name="connsiteX3" fmla="*/ 0 w 376239"/>
                    <a:gd name="connsiteY3" fmla="*/ 76993 h 215106"/>
                    <a:gd name="connsiteX0" fmla="*/ 0 w 381002"/>
                    <a:gd name="connsiteY0" fmla="*/ 76993 h 215106"/>
                    <a:gd name="connsiteX1" fmla="*/ 40483 w 381002"/>
                    <a:gd name="connsiteY1" fmla="*/ 0 h 215106"/>
                    <a:gd name="connsiteX2" fmla="*/ 381002 w 381002"/>
                    <a:gd name="connsiteY2" fmla="*/ 215106 h 215106"/>
                    <a:gd name="connsiteX3" fmla="*/ 0 w 381002"/>
                    <a:gd name="connsiteY3" fmla="*/ 76993 h 215106"/>
                  </a:gdLst>
                  <a:ahLst/>
                  <a:cxnLst>
                    <a:cxn ang="0">
                      <a:pos x="connsiteX0" y="connsiteY0"/>
                    </a:cxn>
                    <a:cxn ang="0">
                      <a:pos x="connsiteX1" y="connsiteY1"/>
                    </a:cxn>
                    <a:cxn ang="0">
                      <a:pos x="connsiteX2" y="connsiteY2"/>
                    </a:cxn>
                    <a:cxn ang="0">
                      <a:pos x="connsiteX3" y="connsiteY3"/>
                    </a:cxn>
                  </a:cxnLst>
                  <a:rect l="l" t="t" r="r" b="b"/>
                  <a:pathLst>
                    <a:path w="381002" h="215106">
                      <a:moveTo>
                        <a:pt x="0" y="76993"/>
                      </a:moveTo>
                      <a:cubicBezTo>
                        <a:pt x="19051" y="61382"/>
                        <a:pt x="33338" y="27516"/>
                        <a:pt x="40483" y="0"/>
                      </a:cubicBezTo>
                      <a:cubicBezTo>
                        <a:pt x="153196" y="67204"/>
                        <a:pt x="299244" y="155046"/>
                        <a:pt x="381002" y="215106"/>
                      </a:cubicBezTo>
                      <a:cubicBezTo>
                        <a:pt x="293689" y="202405"/>
                        <a:pt x="130175" y="139699"/>
                        <a:pt x="0" y="76993"/>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3" name="Rectangle 15"/>
                <p:cNvSpPr/>
                <p:nvPr/>
              </p:nvSpPr>
              <p:spPr>
                <a:xfrm rot="1545906" flipH="1">
                  <a:off x="5155839" y="3113253"/>
                  <a:ext cx="278462" cy="21812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31031"/>
                    <a:gd name="connsiteY0" fmla="*/ 0 h 368300"/>
                    <a:gd name="connsiteX1" fmla="*/ 631031 w 631031"/>
                    <a:gd name="connsiteY1" fmla="*/ 259556 h 368300"/>
                    <a:gd name="connsiteX2" fmla="*/ 571500 w 631031"/>
                    <a:gd name="connsiteY2" fmla="*/ 368300 h 368300"/>
                    <a:gd name="connsiteX3" fmla="*/ 0 w 631031"/>
                    <a:gd name="connsiteY3" fmla="*/ 368300 h 368300"/>
                    <a:gd name="connsiteX4" fmla="*/ 0 w 631031"/>
                    <a:gd name="connsiteY4" fmla="*/ 0 h 368300"/>
                    <a:gd name="connsiteX0" fmla="*/ 366712 w 631031"/>
                    <a:gd name="connsiteY0" fmla="*/ 0 h 258763"/>
                    <a:gd name="connsiteX1" fmla="*/ 631031 w 631031"/>
                    <a:gd name="connsiteY1" fmla="*/ 150019 h 258763"/>
                    <a:gd name="connsiteX2" fmla="*/ 571500 w 631031"/>
                    <a:gd name="connsiteY2" fmla="*/ 258763 h 258763"/>
                    <a:gd name="connsiteX3" fmla="*/ 0 w 631031"/>
                    <a:gd name="connsiteY3" fmla="*/ 258763 h 258763"/>
                    <a:gd name="connsiteX4" fmla="*/ 366712 w 631031"/>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11919 w 376238"/>
                    <a:gd name="connsiteY0" fmla="*/ 0 h 258763"/>
                    <a:gd name="connsiteX1" fmla="*/ 376238 w 376238"/>
                    <a:gd name="connsiteY1" fmla="*/ 150019 h 258763"/>
                    <a:gd name="connsiteX2" fmla="*/ 316707 w 376238"/>
                    <a:gd name="connsiteY2" fmla="*/ 258763 h 258763"/>
                    <a:gd name="connsiteX3" fmla="*/ 0 w 376238"/>
                    <a:gd name="connsiteY3" fmla="*/ 146844 h 258763"/>
                    <a:gd name="connsiteX4" fmla="*/ 111919 w 376238"/>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58763"/>
                    <a:gd name="connsiteX1" fmla="*/ 369095 w 369095"/>
                    <a:gd name="connsiteY1" fmla="*/ 150019 h 258763"/>
                    <a:gd name="connsiteX2" fmla="*/ 309564 w 369095"/>
                    <a:gd name="connsiteY2" fmla="*/ 258763 h 258763"/>
                    <a:gd name="connsiteX3" fmla="*/ 0 w 369095"/>
                    <a:gd name="connsiteY3" fmla="*/ 139700 h 258763"/>
                    <a:gd name="connsiteX4" fmla="*/ 104776 w 369095"/>
                    <a:gd name="connsiteY4" fmla="*/ 0 h 258763"/>
                    <a:gd name="connsiteX0" fmla="*/ 104776 w 369095"/>
                    <a:gd name="connsiteY0" fmla="*/ 0 h 206375"/>
                    <a:gd name="connsiteX1" fmla="*/ 369095 w 369095"/>
                    <a:gd name="connsiteY1" fmla="*/ 150019 h 206375"/>
                    <a:gd name="connsiteX2" fmla="*/ 230983 w 369095"/>
                    <a:gd name="connsiteY2" fmla="*/ 206375 h 206375"/>
                    <a:gd name="connsiteX3" fmla="*/ 0 w 369095"/>
                    <a:gd name="connsiteY3" fmla="*/ 139700 h 206375"/>
                    <a:gd name="connsiteX4" fmla="*/ 104776 w 369095"/>
                    <a:gd name="connsiteY4" fmla="*/ 0 h 206375"/>
                    <a:gd name="connsiteX0" fmla="*/ 104776 w 369095"/>
                    <a:gd name="connsiteY0" fmla="*/ 0 h 261144"/>
                    <a:gd name="connsiteX1" fmla="*/ 369095 w 369095"/>
                    <a:gd name="connsiteY1" fmla="*/ 150019 h 261144"/>
                    <a:gd name="connsiteX2" fmla="*/ 278608 w 369095"/>
                    <a:gd name="connsiteY2" fmla="*/ 261144 h 261144"/>
                    <a:gd name="connsiteX3" fmla="*/ 0 w 369095"/>
                    <a:gd name="connsiteY3" fmla="*/ 139700 h 261144"/>
                    <a:gd name="connsiteX4" fmla="*/ 104776 w 369095"/>
                    <a:gd name="connsiteY4" fmla="*/ 0 h 261144"/>
                    <a:gd name="connsiteX0" fmla="*/ 104776 w 369095"/>
                    <a:gd name="connsiteY0" fmla="*/ 0 h 263525"/>
                    <a:gd name="connsiteX1" fmla="*/ 369095 w 369095"/>
                    <a:gd name="connsiteY1" fmla="*/ 150019 h 263525"/>
                    <a:gd name="connsiteX2" fmla="*/ 271464 w 369095"/>
                    <a:gd name="connsiteY2" fmla="*/ 263525 h 263525"/>
                    <a:gd name="connsiteX3" fmla="*/ 0 w 369095"/>
                    <a:gd name="connsiteY3" fmla="*/ 139700 h 263525"/>
                    <a:gd name="connsiteX4" fmla="*/ 104776 w 369095"/>
                    <a:gd name="connsiteY4" fmla="*/ 0 h 263525"/>
                    <a:gd name="connsiteX0" fmla="*/ 104776 w 302420"/>
                    <a:gd name="connsiteY0" fmla="*/ 0 h 263525"/>
                    <a:gd name="connsiteX1" fmla="*/ 302420 w 302420"/>
                    <a:gd name="connsiteY1" fmla="*/ 78581 h 263525"/>
                    <a:gd name="connsiteX2" fmla="*/ 271464 w 302420"/>
                    <a:gd name="connsiteY2" fmla="*/ 263525 h 263525"/>
                    <a:gd name="connsiteX3" fmla="*/ 0 w 302420"/>
                    <a:gd name="connsiteY3" fmla="*/ 139700 h 263525"/>
                    <a:gd name="connsiteX4" fmla="*/ 104776 w 302420"/>
                    <a:gd name="connsiteY4" fmla="*/ 0 h 263525"/>
                    <a:gd name="connsiteX0" fmla="*/ 104776 w 354807"/>
                    <a:gd name="connsiteY0" fmla="*/ 0 h 263525"/>
                    <a:gd name="connsiteX1" fmla="*/ 354807 w 354807"/>
                    <a:gd name="connsiteY1" fmla="*/ 135731 h 263525"/>
                    <a:gd name="connsiteX2" fmla="*/ 271464 w 354807"/>
                    <a:gd name="connsiteY2" fmla="*/ 263525 h 263525"/>
                    <a:gd name="connsiteX3" fmla="*/ 0 w 354807"/>
                    <a:gd name="connsiteY3" fmla="*/ 139700 h 263525"/>
                    <a:gd name="connsiteX4" fmla="*/ 104776 w 354807"/>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59570"/>
                    <a:gd name="connsiteY0" fmla="*/ 0 h 263525"/>
                    <a:gd name="connsiteX1" fmla="*/ 359570 w 359570"/>
                    <a:gd name="connsiteY1" fmla="*/ 135731 h 263525"/>
                    <a:gd name="connsiteX2" fmla="*/ 271464 w 359570"/>
                    <a:gd name="connsiteY2" fmla="*/ 263525 h 263525"/>
                    <a:gd name="connsiteX3" fmla="*/ 0 w 359570"/>
                    <a:gd name="connsiteY3" fmla="*/ 139700 h 263525"/>
                    <a:gd name="connsiteX4" fmla="*/ 104776 w 359570"/>
                    <a:gd name="connsiteY4" fmla="*/ 0 h 263525"/>
                    <a:gd name="connsiteX0" fmla="*/ 104776 w 300039"/>
                    <a:gd name="connsiteY0" fmla="*/ 0 h 263525"/>
                    <a:gd name="connsiteX1" fmla="*/ 300039 w 300039"/>
                    <a:gd name="connsiteY1" fmla="*/ 97631 h 263525"/>
                    <a:gd name="connsiteX2" fmla="*/ 271464 w 300039"/>
                    <a:gd name="connsiteY2" fmla="*/ 263525 h 263525"/>
                    <a:gd name="connsiteX3" fmla="*/ 0 w 300039"/>
                    <a:gd name="connsiteY3" fmla="*/ 139700 h 263525"/>
                    <a:gd name="connsiteX4" fmla="*/ 104776 w 300039"/>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52427"/>
                    <a:gd name="connsiteY0" fmla="*/ 0 h 263525"/>
                    <a:gd name="connsiteX1" fmla="*/ 352427 w 352427"/>
                    <a:gd name="connsiteY1" fmla="*/ 142874 h 263525"/>
                    <a:gd name="connsiteX2" fmla="*/ 271464 w 352427"/>
                    <a:gd name="connsiteY2" fmla="*/ 263525 h 263525"/>
                    <a:gd name="connsiteX3" fmla="*/ 0 w 352427"/>
                    <a:gd name="connsiteY3" fmla="*/ 139700 h 263525"/>
                    <a:gd name="connsiteX4" fmla="*/ 104776 w 352427"/>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63525"/>
                    <a:gd name="connsiteX1" fmla="*/ 345283 w 345283"/>
                    <a:gd name="connsiteY1" fmla="*/ 133349 h 263525"/>
                    <a:gd name="connsiteX2" fmla="*/ 271464 w 345283"/>
                    <a:gd name="connsiteY2" fmla="*/ 263525 h 263525"/>
                    <a:gd name="connsiteX3" fmla="*/ 0 w 345283"/>
                    <a:gd name="connsiteY3" fmla="*/ 139700 h 263525"/>
                    <a:gd name="connsiteX4" fmla="*/ 104776 w 345283"/>
                    <a:gd name="connsiteY4" fmla="*/ 0 h 263525"/>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4000"/>
                    <a:gd name="connsiteX1" fmla="*/ 345283 w 345283"/>
                    <a:gd name="connsiteY1" fmla="*/ 133349 h 254000"/>
                    <a:gd name="connsiteX2" fmla="*/ 261939 w 345283"/>
                    <a:gd name="connsiteY2" fmla="*/ 254000 h 254000"/>
                    <a:gd name="connsiteX3" fmla="*/ 0 w 345283"/>
                    <a:gd name="connsiteY3" fmla="*/ 139700 h 254000"/>
                    <a:gd name="connsiteX4" fmla="*/ 104776 w 345283"/>
                    <a:gd name="connsiteY4" fmla="*/ 0 h 254000"/>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1619"/>
                    <a:gd name="connsiteX1" fmla="*/ 345283 w 345283"/>
                    <a:gd name="connsiteY1" fmla="*/ 133349 h 251619"/>
                    <a:gd name="connsiteX2" fmla="*/ 266702 w 345283"/>
                    <a:gd name="connsiteY2" fmla="*/ 251619 h 251619"/>
                    <a:gd name="connsiteX3" fmla="*/ 0 w 345283"/>
                    <a:gd name="connsiteY3" fmla="*/ 139700 h 251619"/>
                    <a:gd name="connsiteX4" fmla="*/ 104776 w 345283"/>
                    <a:gd name="connsiteY4" fmla="*/ 0 h 251619"/>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4776 w 345283"/>
                    <a:gd name="connsiteY0" fmla="*/ 0 h 256381"/>
                    <a:gd name="connsiteX1" fmla="*/ 345283 w 345283"/>
                    <a:gd name="connsiteY1" fmla="*/ 133349 h 256381"/>
                    <a:gd name="connsiteX2" fmla="*/ 266702 w 345283"/>
                    <a:gd name="connsiteY2" fmla="*/ 256381 h 256381"/>
                    <a:gd name="connsiteX3" fmla="*/ 0 w 345283"/>
                    <a:gd name="connsiteY3" fmla="*/ 139700 h 256381"/>
                    <a:gd name="connsiteX4" fmla="*/ 104776 w 345283"/>
                    <a:gd name="connsiteY4" fmla="*/ 0 h 256381"/>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6702 w 345283"/>
                    <a:gd name="connsiteY2" fmla="*/ 258762 h 258762"/>
                    <a:gd name="connsiteX3" fmla="*/ 0 w 345283"/>
                    <a:gd name="connsiteY3" fmla="*/ 142081 h 258762"/>
                    <a:gd name="connsiteX4" fmla="*/ 107157 w 345283"/>
                    <a:gd name="connsiteY4" fmla="*/ 0 h 258762"/>
                    <a:gd name="connsiteX0" fmla="*/ 107157 w 345322"/>
                    <a:gd name="connsiteY0" fmla="*/ 0 h 258762"/>
                    <a:gd name="connsiteX1" fmla="*/ 345283 w 345322"/>
                    <a:gd name="connsiteY1" fmla="*/ 135730 h 258762"/>
                    <a:gd name="connsiteX2" fmla="*/ 266702 w 345322"/>
                    <a:gd name="connsiteY2" fmla="*/ 258762 h 258762"/>
                    <a:gd name="connsiteX3" fmla="*/ 0 w 345322"/>
                    <a:gd name="connsiteY3" fmla="*/ 142081 h 258762"/>
                    <a:gd name="connsiteX4" fmla="*/ 107157 w 345322"/>
                    <a:gd name="connsiteY4" fmla="*/ 0 h 258762"/>
                    <a:gd name="connsiteX0" fmla="*/ 107157 w 345321"/>
                    <a:gd name="connsiteY0" fmla="*/ 0 h 258762"/>
                    <a:gd name="connsiteX1" fmla="*/ 345283 w 345321"/>
                    <a:gd name="connsiteY1" fmla="*/ 135730 h 258762"/>
                    <a:gd name="connsiteX2" fmla="*/ 264321 w 345321"/>
                    <a:gd name="connsiteY2" fmla="*/ 258762 h 258762"/>
                    <a:gd name="connsiteX3" fmla="*/ 0 w 345321"/>
                    <a:gd name="connsiteY3" fmla="*/ 142081 h 258762"/>
                    <a:gd name="connsiteX4" fmla="*/ 107157 w 345321"/>
                    <a:gd name="connsiteY4" fmla="*/ 0 h 258762"/>
                    <a:gd name="connsiteX0" fmla="*/ 107157 w 345319"/>
                    <a:gd name="connsiteY0" fmla="*/ 0 h 258762"/>
                    <a:gd name="connsiteX1" fmla="*/ 345283 w 345319"/>
                    <a:gd name="connsiteY1" fmla="*/ 135730 h 258762"/>
                    <a:gd name="connsiteX2" fmla="*/ 264321 w 345319"/>
                    <a:gd name="connsiteY2" fmla="*/ 258762 h 258762"/>
                    <a:gd name="connsiteX3" fmla="*/ 0 w 345319"/>
                    <a:gd name="connsiteY3" fmla="*/ 142081 h 258762"/>
                    <a:gd name="connsiteX4" fmla="*/ 107157 w 345319"/>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7157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7157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58762"/>
                    <a:gd name="connsiteX1" fmla="*/ 345283 w 345283"/>
                    <a:gd name="connsiteY1" fmla="*/ 135730 h 258762"/>
                    <a:gd name="connsiteX2" fmla="*/ 264321 w 345283"/>
                    <a:gd name="connsiteY2" fmla="*/ 258762 h 258762"/>
                    <a:gd name="connsiteX3" fmla="*/ 0 w 345283"/>
                    <a:gd name="connsiteY3" fmla="*/ 142081 h 258762"/>
                    <a:gd name="connsiteX4" fmla="*/ 102394 w 345283"/>
                    <a:gd name="connsiteY4" fmla="*/ 0 h 258762"/>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102394 w 345283"/>
                    <a:gd name="connsiteY0" fmla="*/ 0 h 261143"/>
                    <a:gd name="connsiteX1" fmla="*/ 345283 w 345283"/>
                    <a:gd name="connsiteY1" fmla="*/ 138111 h 261143"/>
                    <a:gd name="connsiteX2" fmla="*/ 264321 w 345283"/>
                    <a:gd name="connsiteY2" fmla="*/ 261143 h 261143"/>
                    <a:gd name="connsiteX3" fmla="*/ 0 w 345283"/>
                    <a:gd name="connsiteY3" fmla="*/ 144462 h 261143"/>
                    <a:gd name="connsiteX4" fmla="*/ 102394 w 345283"/>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4937 h 261143"/>
                    <a:gd name="connsiteX4" fmla="*/ 92869 w 335758"/>
                    <a:gd name="connsiteY4" fmla="*/ 0 h 261143"/>
                    <a:gd name="connsiteX0" fmla="*/ 92869 w 335758"/>
                    <a:gd name="connsiteY0" fmla="*/ 0 h 261143"/>
                    <a:gd name="connsiteX1" fmla="*/ 335758 w 335758"/>
                    <a:gd name="connsiteY1" fmla="*/ 138111 h 261143"/>
                    <a:gd name="connsiteX2" fmla="*/ 254796 w 335758"/>
                    <a:gd name="connsiteY2" fmla="*/ 261143 h 261143"/>
                    <a:gd name="connsiteX3" fmla="*/ 0 w 335758"/>
                    <a:gd name="connsiteY3" fmla="*/ 132556 h 261143"/>
                    <a:gd name="connsiteX4" fmla="*/ 92869 w 335758"/>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39700 h 261143"/>
                    <a:gd name="connsiteX4" fmla="*/ 90488 w 333377"/>
                    <a:gd name="connsiteY4" fmla="*/ 0 h 261143"/>
                    <a:gd name="connsiteX0" fmla="*/ 90488 w 333377"/>
                    <a:gd name="connsiteY0" fmla="*/ 0 h 261143"/>
                    <a:gd name="connsiteX1" fmla="*/ 333377 w 333377"/>
                    <a:gd name="connsiteY1" fmla="*/ 138111 h 261143"/>
                    <a:gd name="connsiteX2" fmla="*/ 252415 w 333377"/>
                    <a:gd name="connsiteY2" fmla="*/ 261143 h 261143"/>
                    <a:gd name="connsiteX3" fmla="*/ 0 w 333377"/>
                    <a:gd name="connsiteY3" fmla="*/ 142082 h 261143"/>
                    <a:gd name="connsiteX4" fmla="*/ 90488 w 333377"/>
                    <a:gd name="connsiteY4" fmla="*/ 0 h 261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7" h="261143">
                      <a:moveTo>
                        <a:pt x="90488" y="0"/>
                      </a:moveTo>
                      <a:cubicBezTo>
                        <a:pt x="180182" y="38099"/>
                        <a:pt x="284165" y="100011"/>
                        <a:pt x="333377" y="138111"/>
                      </a:cubicBezTo>
                      <a:cubicBezTo>
                        <a:pt x="325440" y="214840"/>
                        <a:pt x="284164" y="246326"/>
                        <a:pt x="252415" y="261143"/>
                      </a:cubicBezTo>
                      <a:cubicBezTo>
                        <a:pt x="202408" y="250824"/>
                        <a:pt x="107158" y="197645"/>
                        <a:pt x="0" y="142082"/>
                      </a:cubicBezTo>
                      <a:cubicBezTo>
                        <a:pt x="63500" y="155047"/>
                        <a:pt x="98426" y="48949"/>
                        <a:pt x="90488"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4" name="Rectangle 16"/>
                <p:cNvSpPr/>
                <p:nvPr/>
              </p:nvSpPr>
              <p:spPr>
                <a:xfrm rot="1545906" flipH="1">
                  <a:off x="5620765" y="3140350"/>
                  <a:ext cx="143209" cy="155806"/>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37"/>
                    <a:gd name="connsiteY0" fmla="*/ 0 h 182561"/>
                    <a:gd name="connsiteX1" fmla="*/ 164308 w 164637"/>
                    <a:gd name="connsiteY1" fmla="*/ 47624 h 182561"/>
                    <a:gd name="connsiteX2" fmla="*/ 69059 w 164637"/>
                    <a:gd name="connsiteY2" fmla="*/ 182561 h 182561"/>
                    <a:gd name="connsiteX3" fmla="*/ 0 w 164637"/>
                    <a:gd name="connsiteY3" fmla="*/ 139699 h 182561"/>
                    <a:gd name="connsiteX4" fmla="*/ 73823 w 164637"/>
                    <a:gd name="connsiteY4" fmla="*/ 0 h 182561"/>
                    <a:gd name="connsiteX0" fmla="*/ 73823 w 164623"/>
                    <a:gd name="connsiteY0" fmla="*/ 0 h 182561"/>
                    <a:gd name="connsiteX1" fmla="*/ 164308 w 164623"/>
                    <a:gd name="connsiteY1" fmla="*/ 47624 h 182561"/>
                    <a:gd name="connsiteX2" fmla="*/ 69059 w 164623"/>
                    <a:gd name="connsiteY2" fmla="*/ 182561 h 182561"/>
                    <a:gd name="connsiteX3" fmla="*/ 0 w 164623"/>
                    <a:gd name="connsiteY3" fmla="*/ 139699 h 182561"/>
                    <a:gd name="connsiteX4" fmla="*/ 73823 w 164623"/>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3823 w 164577"/>
                    <a:gd name="connsiteY0" fmla="*/ 0 h 182561"/>
                    <a:gd name="connsiteX1" fmla="*/ 164308 w 164577"/>
                    <a:gd name="connsiteY1" fmla="*/ 47624 h 182561"/>
                    <a:gd name="connsiteX2" fmla="*/ 69059 w 164577"/>
                    <a:gd name="connsiteY2" fmla="*/ 182561 h 182561"/>
                    <a:gd name="connsiteX3" fmla="*/ 0 w 164577"/>
                    <a:gd name="connsiteY3" fmla="*/ 139699 h 182561"/>
                    <a:gd name="connsiteX4" fmla="*/ 73823 w 164577"/>
                    <a:gd name="connsiteY4" fmla="*/ 0 h 182561"/>
                    <a:gd name="connsiteX0" fmla="*/ 71442 w 162196"/>
                    <a:gd name="connsiteY0" fmla="*/ 0 h 182561"/>
                    <a:gd name="connsiteX1" fmla="*/ 161927 w 162196"/>
                    <a:gd name="connsiteY1" fmla="*/ 47624 h 182561"/>
                    <a:gd name="connsiteX2" fmla="*/ 66678 w 162196"/>
                    <a:gd name="connsiteY2" fmla="*/ 182561 h 182561"/>
                    <a:gd name="connsiteX3" fmla="*/ 0 w 162196"/>
                    <a:gd name="connsiteY3" fmla="*/ 142030 h 182561"/>
                    <a:gd name="connsiteX4" fmla="*/ 71442 w 162196"/>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1442 w 164567"/>
                    <a:gd name="connsiteY0" fmla="*/ 0 h 182561"/>
                    <a:gd name="connsiteX1" fmla="*/ 164308 w 164567"/>
                    <a:gd name="connsiteY1" fmla="*/ 45293 h 182561"/>
                    <a:gd name="connsiteX2" fmla="*/ 66678 w 164567"/>
                    <a:gd name="connsiteY2" fmla="*/ 182561 h 182561"/>
                    <a:gd name="connsiteX3" fmla="*/ 0 w 164567"/>
                    <a:gd name="connsiteY3" fmla="*/ 142030 h 182561"/>
                    <a:gd name="connsiteX4" fmla="*/ 71442 w 164567"/>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3824 w 166949"/>
                    <a:gd name="connsiteY0" fmla="*/ 0 h 182561"/>
                    <a:gd name="connsiteX1" fmla="*/ 166690 w 166949"/>
                    <a:gd name="connsiteY1" fmla="*/ 45293 h 182561"/>
                    <a:gd name="connsiteX2" fmla="*/ 69060 w 166949"/>
                    <a:gd name="connsiteY2" fmla="*/ 182561 h 182561"/>
                    <a:gd name="connsiteX3" fmla="*/ 0 w 166949"/>
                    <a:gd name="connsiteY3" fmla="*/ 142030 h 182561"/>
                    <a:gd name="connsiteX4" fmla="*/ 73824 w 166949"/>
                    <a:gd name="connsiteY4" fmla="*/ 0 h 182561"/>
                    <a:gd name="connsiteX0" fmla="*/ 76205 w 169330"/>
                    <a:gd name="connsiteY0" fmla="*/ 0 h 182561"/>
                    <a:gd name="connsiteX1" fmla="*/ 169071 w 169330"/>
                    <a:gd name="connsiteY1" fmla="*/ 45293 h 182561"/>
                    <a:gd name="connsiteX2" fmla="*/ 71441 w 169330"/>
                    <a:gd name="connsiteY2" fmla="*/ 182561 h 182561"/>
                    <a:gd name="connsiteX3" fmla="*/ 0 w 169330"/>
                    <a:gd name="connsiteY3" fmla="*/ 142030 h 182561"/>
                    <a:gd name="connsiteX4" fmla="*/ 76205 w 169330"/>
                    <a:gd name="connsiteY4" fmla="*/ 0 h 182561"/>
                    <a:gd name="connsiteX0" fmla="*/ 78586 w 171711"/>
                    <a:gd name="connsiteY0" fmla="*/ 0 h 182561"/>
                    <a:gd name="connsiteX1" fmla="*/ 171452 w 171711"/>
                    <a:gd name="connsiteY1" fmla="*/ 45293 h 182561"/>
                    <a:gd name="connsiteX2" fmla="*/ 73822 w 171711"/>
                    <a:gd name="connsiteY2" fmla="*/ 182561 h 182561"/>
                    <a:gd name="connsiteX3" fmla="*/ 0 w 171711"/>
                    <a:gd name="connsiteY3" fmla="*/ 142030 h 182561"/>
                    <a:gd name="connsiteX4" fmla="*/ 78586 w 171711"/>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 name="connsiteX0" fmla="*/ 78586 w 171452"/>
                    <a:gd name="connsiteY0" fmla="*/ 0 h 182561"/>
                    <a:gd name="connsiteX1" fmla="*/ 171452 w 171452"/>
                    <a:gd name="connsiteY1" fmla="*/ 45293 h 182561"/>
                    <a:gd name="connsiteX2" fmla="*/ 73822 w 171452"/>
                    <a:gd name="connsiteY2" fmla="*/ 182561 h 182561"/>
                    <a:gd name="connsiteX3" fmla="*/ 0 w 171452"/>
                    <a:gd name="connsiteY3" fmla="*/ 142030 h 182561"/>
                    <a:gd name="connsiteX4" fmla="*/ 78586 w 171452"/>
                    <a:gd name="connsiteY4" fmla="*/ 0 h 182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2" h="182561">
                      <a:moveTo>
                        <a:pt x="78586" y="0"/>
                      </a:moveTo>
                      <a:cubicBezTo>
                        <a:pt x="124624" y="20200"/>
                        <a:pt x="125415" y="22866"/>
                        <a:pt x="171452" y="45293"/>
                      </a:cubicBezTo>
                      <a:cubicBezTo>
                        <a:pt x="154783" y="155746"/>
                        <a:pt x="109540" y="176273"/>
                        <a:pt x="73822" y="182561"/>
                      </a:cubicBezTo>
                      <a:cubicBezTo>
                        <a:pt x="48421" y="168274"/>
                        <a:pt x="27783" y="156317"/>
                        <a:pt x="0" y="142030"/>
                      </a:cubicBezTo>
                      <a:cubicBezTo>
                        <a:pt x="61118" y="166377"/>
                        <a:pt x="107953" y="22773"/>
                        <a:pt x="7858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5" name="Rectangle 16"/>
                <p:cNvSpPr/>
                <p:nvPr/>
              </p:nvSpPr>
              <p:spPr>
                <a:xfrm rot="1545906" flipH="1">
                  <a:off x="5790121" y="3143551"/>
                  <a:ext cx="103480" cy="14695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9045 w 124287"/>
                    <a:gd name="connsiteY0" fmla="*/ 0 h 173036"/>
                    <a:gd name="connsiteX1" fmla="*/ 124287 w 124287"/>
                    <a:gd name="connsiteY1" fmla="*/ 21430 h 173036"/>
                    <a:gd name="connsiteX2" fmla="*/ 45706 w 124287"/>
                    <a:gd name="connsiteY2" fmla="*/ 173036 h 173036"/>
                    <a:gd name="connsiteX3" fmla="*/ 460 w 124287"/>
                    <a:gd name="connsiteY3" fmla="*/ 149224 h 173036"/>
                    <a:gd name="connsiteX4" fmla="*/ 79045 w 12428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5246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78585 w 123827"/>
                    <a:gd name="connsiteY0" fmla="*/ 0 h 173036"/>
                    <a:gd name="connsiteX1" fmla="*/ 123827 w 123827"/>
                    <a:gd name="connsiteY1" fmla="*/ 21430 h 173036"/>
                    <a:gd name="connsiteX2" fmla="*/ 47627 w 123827"/>
                    <a:gd name="connsiteY2" fmla="*/ 173036 h 173036"/>
                    <a:gd name="connsiteX3" fmla="*/ 0 w 123827"/>
                    <a:gd name="connsiteY3" fmla="*/ 149224 h 173036"/>
                    <a:gd name="connsiteX4" fmla="*/ 78585 w 123827"/>
                    <a:gd name="connsiteY4" fmla="*/ 0 h 173036"/>
                    <a:gd name="connsiteX0" fmla="*/ 83347 w 128589"/>
                    <a:gd name="connsiteY0" fmla="*/ 0 h 173036"/>
                    <a:gd name="connsiteX1" fmla="*/ 128589 w 128589"/>
                    <a:gd name="connsiteY1" fmla="*/ 21430 h 173036"/>
                    <a:gd name="connsiteX2" fmla="*/ 52389 w 128589"/>
                    <a:gd name="connsiteY2" fmla="*/ 173036 h 173036"/>
                    <a:gd name="connsiteX3" fmla="*/ 0 w 128589"/>
                    <a:gd name="connsiteY3" fmla="*/ 151606 h 173036"/>
                    <a:gd name="connsiteX4" fmla="*/ 83347 w 128589"/>
                    <a:gd name="connsiteY4" fmla="*/ 0 h 173036"/>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77798"/>
                    <a:gd name="connsiteX1" fmla="*/ 128589 w 128589"/>
                    <a:gd name="connsiteY1" fmla="*/ 21430 h 177798"/>
                    <a:gd name="connsiteX2" fmla="*/ 54770 w 128589"/>
                    <a:gd name="connsiteY2" fmla="*/ 177798 h 177798"/>
                    <a:gd name="connsiteX3" fmla="*/ 0 w 128589"/>
                    <a:gd name="connsiteY3" fmla="*/ 151606 h 177798"/>
                    <a:gd name="connsiteX4" fmla="*/ 83347 w 128589"/>
                    <a:gd name="connsiteY4" fmla="*/ 0 h 177798"/>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83347 w 128589"/>
                    <a:gd name="connsiteY0" fmla="*/ 0 h 180179"/>
                    <a:gd name="connsiteX1" fmla="*/ 128589 w 128589"/>
                    <a:gd name="connsiteY1" fmla="*/ 21430 h 180179"/>
                    <a:gd name="connsiteX2" fmla="*/ 54770 w 128589"/>
                    <a:gd name="connsiteY2" fmla="*/ 180179 h 180179"/>
                    <a:gd name="connsiteX3" fmla="*/ 0 w 128589"/>
                    <a:gd name="connsiteY3" fmla="*/ 151606 h 180179"/>
                    <a:gd name="connsiteX4" fmla="*/ 83347 w 128589"/>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80179"/>
                    <a:gd name="connsiteX1" fmla="*/ 123826 w 123826"/>
                    <a:gd name="connsiteY1" fmla="*/ 21430 h 180179"/>
                    <a:gd name="connsiteX2" fmla="*/ 50007 w 123826"/>
                    <a:gd name="connsiteY2" fmla="*/ 180179 h 180179"/>
                    <a:gd name="connsiteX3" fmla="*/ 0 w 123826"/>
                    <a:gd name="connsiteY3" fmla="*/ 153987 h 180179"/>
                    <a:gd name="connsiteX4" fmla="*/ 78584 w 123826"/>
                    <a:gd name="connsiteY4" fmla="*/ 0 h 180179"/>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5244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3826"/>
                    <a:gd name="connsiteY0" fmla="*/ 0 h 177798"/>
                    <a:gd name="connsiteX1" fmla="*/ 123826 w 123826"/>
                    <a:gd name="connsiteY1" fmla="*/ 21430 h 177798"/>
                    <a:gd name="connsiteX2" fmla="*/ 42863 w 123826"/>
                    <a:gd name="connsiteY2" fmla="*/ 177798 h 177798"/>
                    <a:gd name="connsiteX3" fmla="*/ 0 w 123826"/>
                    <a:gd name="connsiteY3" fmla="*/ 153987 h 177798"/>
                    <a:gd name="connsiteX4" fmla="*/ 78584 w 123826"/>
                    <a:gd name="connsiteY4" fmla="*/ 0 h 177798"/>
                    <a:gd name="connsiteX0" fmla="*/ 78584 w 128578"/>
                    <a:gd name="connsiteY0" fmla="*/ 0 h 177798"/>
                    <a:gd name="connsiteX1" fmla="*/ 123826 w 128578"/>
                    <a:gd name="connsiteY1" fmla="*/ 21430 h 177798"/>
                    <a:gd name="connsiteX2" fmla="*/ 42863 w 128578"/>
                    <a:gd name="connsiteY2" fmla="*/ 177798 h 177798"/>
                    <a:gd name="connsiteX3" fmla="*/ 0 w 128578"/>
                    <a:gd name="connsiteY3" fmla="*/ 153987 h 177798"/>
                    <a:gd name="connsiteX4" fmla="*/ 78584 w 128578"/>
                    <a:gd name="connsiteY4" fmla="*/ 0 h 177798"/>
                    <a:gd name="connsiteX0" fmla="*/ 78584 w 127757"/>
                    <a:gd name="connsiteY0" fmla="*/ 0 h 177798"/>
                    <a:gd name="connsiteX1" fmla="*/ 123826 w 127757"/>
                    <a:gd name="connsiteY1" fmla="*/ 21430 h 177798"/>
                    <a:gd name="connsiteX2" fmla="*/ 42863 w 127757"/>
                    <a:gd name="connsiteY2" fmla="*/ 177798 h 177798"/>
                    <a:gd name="connsiteX3" fmla="*/ 0 w 127757"/>
                    <a:gd name="connsiteY3" fmla="*/ 153987 h 177798"/>
                    <a:gd name="connsiteX4" fmla="*/ 78584 w 12775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427"/>
                    <a:gd name="connsiteY0" fmla="*/ 0 h 177798"/>
                    <a:gd name="connsiteX1" fmla="*/ 123826 w 129427"/>
                    <a:gd name="connsiteY1" fmla="*/ 21430 h 177798"/>
                    <a:gd name="connsiteX2" fmla="*/ 42863 w 129427"/>
                    <a:gd name="connsiteY2" fmla="*/ 177798 h 177798"/>
                    <a:gd name="connsiteX3" fmla="*/ 0 w 129427"/>
                    <a:gd name="connsiteY3" fmla="*/ 153987 h 177798"/>
                    <a:gd name="connsiteX4" fmla="*/ 78584 w 129427"/>
                    <a:gd name="connsiteY4" fmla="*/ 0 h 177798"/>
                    <a:gd name="connsiteX0" fmla="*/ 78584 w 129620"/>
                    <a:gd name="connsiteY0" fmla="*/ 0 h 178197"/>
                    <a:gd name="connsiteX1" fmla="*/ 123826 w 129620"/>
                    <a:gd name="connsiteY1" fmla="*/ 21430 h 178197"/>
                    <a:gd name="connsiteX2" fmla="*/ 42863 w 129620"/>
                    <a:gd name="connsiteY2" fmla="*/ 177798 h 178197"/>
                    <a:gd name="connsiteX3" fmla="*/ 0 w 129620"/>
                    <a:gd name="connsiteY3" fmla="*/ 153987 h 178197"/>
                    <a:gd name="connsiteX4" fmla="*/ 78584 w 129620"/>
                    <a:gd name="connsiteY4" fmla="*/ 0 h 178197"/>
                    <a:gd name="connsiteX0" fmla="*/ 78584 w 130038"/>
                    <a:gd name="connsiteY0" fmla="*/ 0 h 177798"/>
                    <a:gd name="connsiteX1" fmla="*/ 123826 w 130038"/>
                    <a:gd name="connsiteY1" fmla="*/ 21430 h 177798"/>
                    <a:gd name="connsiteX2" fmla="*/ 42863 w 130038"/>
                    <a:gd name="connsiteY2" fmla="*/ 177798 h 177798"/>
                    <a:gd name="connsiteX3" fmla="*/ 0 w 130038"/>
                    <a:gd name="connsiteY3" fmla="*/ 153987 h 177798"/>
                    <a:gd name="connsiteX4" fmla="*/ 78584 w 130038"/>
                    <a:gd name="connsiteY4" fmla="*/ 0 h 177798"/>
                    <a:gd name="connsiteX0" fmla="*/ 78584 w 127420"/>
                    <a:gd name="connsiteY0" fmla="*/ 0 h 177798"/>
                    <a:gd name="connsiteX1" fmla="*/ 123826 w 127420"/>
                    <a:gd name="connsiteY1" fmla="*/ 21430 h 177798"/>
                    <a:gd name="connsiteX2" fmla="*/ 42863 w 127420"/>
                    <a:gd name="connsiteY2" fmla="*/ 177798 h 177798"/>
                    <a:gd name="connsiteX3" fmla="*/ 0 w 127420"/>
                    <a:gd name="connsiteY3" fmla="*/ 153987 h 177798"/>
                    <a:gd name="connsiteX4" fmla="*/ 78584 w 127420"/>
                    <a:gd name="connsiteY4" fmla="*/ 0 h 177798"/>
                    <a:gd name="connsiteX0" fmla="*/ 78584 w 127595"/>
                    <a:gd name="connsiteY0" fmla="*/ 0 h 177798"/>
                    <a:gd name="connsiteX1" fmla="*/ 123826 w 127595"/>
                    <a:gd name="connsiteY1" fmla="*/ 21430 h 177798"/>
                    <a:gd name="connsiteX2" fmla="*/ 42863 w 127595"/>
                    <a:gd name="connsiteY2" fmla="*/ 177798 h 177798"/>
                    <a:gd name="connsiteX3" fmla="*/ 0 w 127595"/>
                    <a:gd name="connsiteY3" fmla="*/ 153987 h 177798"/>
                    <a:gd name="connsiteX4" fmla="*/ 78584 w 127595"/>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78584 w 127752"/>
                    <a:gd name="connsiteY0" fmla="*/ 0 h 177798"/>
                    <a:gd name="connsiteX1" fmla="*/ 123826 w 127752"/>
                    <a:gd name="connsiteY1" fmla="*/ 21430 h 177798"/>
                    <a:gd name="connsiteX2" fmla="*/ 44727 w 127752"/>
                    <a:gd name="connsiteY2" fmla="*/ 177798 h 177798"/>
                    <a:gd name="connsiteX3" fmla="*/ 0 w 127752"/>
                    <a:gd name="connsiteY3" fmla="*/ 153987 h 177798"/>
                    <a:gd name="connsiteX4" fmla="*/ 78584 w 127752"/>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7798"/>
                    <a:gd name="connsiteX1" fmla="*/ 127554 w 131480"/>
                    <a:gd name="connsiteY1" fmla="*/ 21430 h 177798"/>
                    <a:gd name="connsiteX2" fmla="*/ 48455 w 131480"/>
                    <a:gd name="connsiteY2" fmla="*/ 177798 h 177798"/>
                    <a:gd name="connsiteX3" fmla="*/ 0 w 131480"/>
                    <a:gd name="connsiteY3" fmla="*/ 153987 h 177798"/>
                    <a:gd name="connsiteX4" fmla="*/ 82312 w 131480"/>
                    <a:gd name="connsiteY4" fmla="*/ 0 h 177798"/>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82312 w 131480"/>
                    <a:gd name="connsiteY0" fmla="*/ 0 h 175934"/>
                    <a:gd name="connsiteX1" fmla="*/ 127554 w 131480"/>
                    <a:gd name="connsiteY1" fmla="*/ 21430 h 175934"/>
                    <a:gd name="connsiteX2" fmla="*/ 48455 w 131480"/>
                    <a:gd name="connsiteY2" fmla="*/ 175934 h 175934"/>
                    <a:gd name="connsiteX3" fmla="*/ 0 w 131480"/>
                    <a:gd name="connsiteY3" fmla="*/ 153987 h 175934"/>
                    <a:gd name="connsiteX4" fmla="*/ 82312 w 131480"/>
                    <a:gd name="connsiteY4" fmla="*/ 0 h 175934"/>
                    <a:gd name="connsiteX0" fmla="*/ 74856 w 124024"/>
                    <a:gd name="connsiteY0" fmla="*/ 0 h 175934"/>
                    <a:gd name="connsiteX1" fmla="*/ 120098 w 124024"/>
                    <a:gd name="connsiteY1" fmla="*/ 21430 h 175934"/>
                    <a:gd name="connsiteX2" fmla="*/ 40999 w 124024"/>
                    <a:gd name="connsiteY2" fmla="*/ 175934 h 175934"/>
                    <a:gd name="connsiteX3" fmla="*/ 0 w 124024"/>
                    <a:gd name="connsiteY3" fmla="*/ 159579 h 175934"/>
                    <a:gd name="connsiteX4" fmla="*/ 74856 w 124024"/>
                    <a:gd name="connsiteY4" fmla="*/ 0 h 175934"/>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376"/>
                    <a:gd name="connsiteY0" fmla="*/ 0 h 177799"/>
                    <a:gd name="connsiteX1" fmla="*/ 120098 w 124376"/>
                    <a:gd name="connsiteY1" fmla="*/ 21430 h 177799"/>
                    <a:gd name="connsiteX2" fmla="*/ 44727 w 124376"/>
                    <a:gd name="connsiteY2" fmla="*/ 177799 h 177799"/>
                    <a:gd name="connsiteX3" fmla="*/ 0 w 124376"/>
                    <a:gd name="connsiteY3" fmla="*/ 159579 h 177799"/>
                    <a:gd name="connsiteX4" fmla="*/ 74856 w 124376"/>
                    <a:gd name="connsiteY4" fmla="*/ 0 h 177799"/>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4194"/>
                    <a:gd name="connsiteY0" fmla="*/ 0 h 175934"/>
                    <a:gd name="connsiteX1" fmla="*/ 120098 w 124194"/>
                    <a:gd name="connsiteY1" fmla="*/ 21430 h 175934"/>
                    <a:gd name="connsiteX2" fmla="*/ 42863 w 124194"/>
                    <a:gd name="connsiteY2" fmla="*/ 175934 h 175934"/>
                    <a:gd name="connsiteX3" fmla="*/ 0 w 124194"/>
                    <a:gd name="connsiteY3" fmla="*/ 159579 h 175934"/>
                    <a:gd name="connsiteX4" fmla="*/ 74856 w 124194"/>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615"/>
                    <a:gd name="connsiteY0" fmla="*/ 0 h 175934"/>
                    <a:gd name="connsiteX1" fmla="*/ 120098 w 123615"/>
                    <a:gd name="connsiteY1" fmla="*/ 21430 h 175934"/>
                    <a:gd name="connsiteX2" fmla="*/ 42863 w 123615"/>
                    <a:gd name="connsiteY2" fmla="*/ 175934 h 175934"/>
                    <a:gd name="connsiteX3" fmla="*/ 0 w 123615"/>
                    <a:gd name="connsiteY3" fmla="*/ 159579 h 175934"/>
                    <a:gd name="connsiteX4" fmla="*/ 74856 w 123615"/>
                    <a:gd name="connsiteY4" fmla="*/ 0 h 175934"/>
                    <a:gd name="connsiteX0" fmla="*/ 74856 w 123887"/>
                    <a:gd name="connsiteY0" fmla="*/ 0 h 175934"/>
                    <a:gd name="connsiteX1" fmla="*/ 120098 w 123887"/>
                    <a:gd name="connsiteY1" fmla="*/ 21430 h 175934"/>
                    <a:gd name="connsiteX2" fmla="*/ 42863 w 123887"/>
                    <a:gd name="connsiteY2" fmla="*/ 175934 h 175934"/>
                    <a:gd name="connsiteX3" fmla="*/ 0 w 123887"/>
                    <a:gd name="connsiteY3" fmla="*/ 159579 h 175934"/>
                    <a:gd name="connsiteX4" fmla="*/ 74856 w 123887"/>
                    <a:gd name="connsiteY4" fmla="*/ 0 h 17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87" h="175934">
                      <a:moveTo>
                        <a:pt x="74856" y="0"/>
                      </a:moveTo>
                      <a:cubicBezTo>
                        <a:pt x="99464" y="13530"/>
                        <a:pt x="96839" y="12458"/>
                        <a:pt x="120098" y="21430"/>
                      </a:cubicBezTo>
                      <a:cubicBezTo>
                        <a:pt x="134386" y="72758"/>
                        <a:pt x="108192" y="165398"/>
                        <a:pt x="42863" y="175934"/>
                      </a:cubicBezTo>
                      <a:cubicBezTo>
                        <a:pt x="23019" y="167995"/>
                        <a:pt x="19845" y="167208"/>
                        <a:pt x="0" y="159579"/>
                      </a:cubicBezTo>
                      <a:cubicBezTo>
                        <a:pt x="61119" y="140000"/>
                        <a:pt x="85172" y="60062"/>
                        <a:pt x="74856"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6" name="Rectangle 16"/>
                <p:cNvSpPr/>
                <p:nvPr/>
              </p:nvSpPr>
              <p:spPr>
                <a:xfrm rot="1545906" flipH="1">
                  <a:off x="6051604" y="3140499"/>
                  <a:ext cx="154502" cy="169494"/>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81"/>
                    <a:gd name="connsiteY0" fmla="*/ 0 h 201611"/>
                    <a:gd name="connsiteX1" fmla="*/ 180977 w 181781"/>
                    <a:gd name="connsiteY1" fmla="*/ 59530 h 201611"/>
                    <a:gd name="connsiteX2" fmla="*/ 104778 w 181781"/>
                    <a:gd name="connsiteY2" fmla="*/ 201611 h 201611"/>
                    <a:gd name="connsiteX3" fmla="*/ 0 w 181781"/>
                    <a:gd name="connsiteY3" fmla="*/ 151605 h 201611"/>
                    <a:gd name="connsiteX4" fmla="*/ 71442 w 181781"/>
                    <a:gd name="connsiteY4" fmla="*/ 0 h 201611"/>
                    <a:gd name="connsiteX0" fmla="*/ 71442 w 185660"/>
                    <a:gd name="connsiteY0" fmla="*/ 0 h 201611"/>
                    <a:gd name="connsiteX1" fmla="*/ 180977 w 185660"/>
                    <a:gd name="connsiteY1" fmla="*/ 59530 h 201611"/>
                    <a:gd name="connsiteX2" fmla="*/ 104778 w 185660"/>
                    <a:gd name="connsiteY2" fmla="*/ 201611 h 201611"/>
                    <a:gd name="connsiteX3" fmla="*/ 0 w 185660"/>
                    <a:gd name="connsiteY3" fmla="*/ 151605 h 201611"/>
                    <a:gd name="connsiteX4" fmla="*/ 71442 w 185660"/>
                    <a:gd name="connsiteY4" fmla="*/ 0 h 201611"/>
                    <a:gd name="connsiteX0" fmla="*/ 71442 w 183178"/>
                    <a:gd name="connsiteY0" fmla="*/ 0 h 201611"/>
                    <a:gd name="connsiteX1" fmla="*/ 180977 w 183178"/>
                    <a:gd name="connsiteY1" fmla="*/ 59530 h 201611"/>
                    <a:gd name="connsiteX2" fmla="*/ 104778 w 183178"/>
                    <a:gd name="connsiteY2" fmla="*/ 201611 h 201611"/>
                    <a:gd name="connsiteX3" fmla="*/ 0 w 183178"/>
                    <a:gd name="connsiteY3" fmla="*/ 151605 h 201611"/>
                    <a:gd name="connsiteX4" fmla="*/ 71442 w 183178"/>
                    <a:gd name="connsiteY4" fmla="*/ 0 h 201611"/>
                    <a:gd name="connsiteX0" fmla="*/ 73766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73766 w 183178"/>
                    <a:gd name="connsiteY4" fmla="*/ 0 h 169276"/>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73766 w 183178"/>
                    <a:gd name="connsiteY0" fmla="*/ 0 h 182590"/>
                    <a:gd name="connsiteX1" fmla="*/ 180977 w 183178"/>
                    <a:gd name="connsiteY1" fmla="*/ 40509 h 182590"/>
                    <a:gd name="connsiteX2" fmla="*/ 104778 w 183178"/>
                    <a:gd name="connsiteY2" fmla="*/ 182590 h 182590"/>
                    <a:gd name="connsiteX3" fmla="*/ 0 w 183178"/>
                    <a:gd name="connsiteY3" fmla="*/ 132584 h 182590"/>
                    <a:gd name="connsiteX4" fmla="*/ 73766 w 183178"/>
                    <a:gd name="connsiteY4" fmla="*/ 0 h 182590"/>
                    <a:gd name="connsiteX0" fmla="*/ 92358 w 183178"/>
                    <a:gd name="connsiteY0" fmla="*/ 14205 h 153049"/>
                    <a:gd name="connsiteX1" fmla="*/ 180977 w 183178"/>
                    <a:gd name="connsiteY1" fmla="*/ 10968 h 153049"/>
                    <a:gd name="connsiteX2" fmla="*/ 104778 w 183178"/>
                    <a:gd name="connsiteY2" fmla="*/ 153049 h 153049"/>
                    <a:gd name="connsiteX3" fmla="*/ 0 w 183178"/>
                    <a:gd name="connsiteY3" fmla="*/ 103043 h 153049"/>
                    <a:gd name="connsiteX4" fmla="*/ 92358 w 183178"/>
                    <a:gd name="connsiteY4" fmla="*/ 14205 h 153049"/>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90034 w 183178"/>
                    <a:gd name="connsiteY0" fmla="*/ 0 h 159766"/>
                    <a:gd name="connsiteX1" fmla="*/ 180977 w 183178"/>
                    <a:gd name="connsiteY1" fmla="*/ 17685 h 159766"/>
                    <a:gd name="connsiteX2" fmla="*/ 104778 w 183178"/>
                    <a:gd name="connsiteY2" fmla="*/ 159766 h 159766"/>
                    <a:gd name="connsiteX3" fmla="*/ 0 w 183178"/>
                    <a:gd name="connsiteY3" fmla="*/ 109760 h 159766"/>
                    <a:gd name="connsiteX4" fmla="*/ 90034 w 183178"/>
                    <a:gd name="connsiteY4" fmla="*/ 0 h 15976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101653 w 183178"/>
                    <a:gd name="connsiteY0" fmla="*/ 0 h 169276"/>
                    <a:gd name="connsiteX1" fmla="*/ 180977 w 183178"/>
                    <a:gd name="connsiteY1" fmla="*/ 27195 h 169276"/>
                    <a:gd name="connsiteX2" fmla="*/ 104778 w 183178"/>
                    <a:gd name="connsiteY2" fmla="*/ 169276 h 169276"/>
                    <a:gd name="connsiteX3" fmla="*/ 0 w 183178"/>
                    <a:gd name="connsiteY3" fmla="*/ 119270 h 169276"/>
                    <a:gd name="connsiteX4" fmla="*/ 101653 w 183178"/>
                    <a:gd name="connsiteY4" fmla="*/ 0 h 169276"/>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3178"/>
                    <a:gd name="connsiteY0" fmla="*/ 0 h 171178"/>
                    <a:gd name="connsiteX1" fmla="*/ 180977 w 183178"/>
                    <a:gd name="connsiteY1" fmla="*/ 29097 h 171178"/>
                    <a:gd name="connsiteX2" fmla="*/ 104778 w 183178"/>
                    <a:gd name="connsiteY2" fmla="*/ 171178 h 171178"/>
                    <a:gd name="connsiteX3" fmla="*/ 0 w 183178"/>
                    <a:gd name="connsiteY3" fmla="*/ 121172 h 171178"/>
                    <a:gd name="connsiteX4" fmla="*/ 99329 w 183178"/>
                    <a:gd name="connsiteY4" fmla="*/ 0 h 171178"/>
                    <a:gd name="connsiteX0" fmla="*/ 99329 w 185659"/>
                    <a:gd name="connsiteY0" fmla="*/ 0 h 171178"/>
                    <a:gd name="connsiteX1" fmla="*/ 180977 w 185659"/>
                    <a:gd name="connsiteY1" fmla="*/ 29097 h 171178"/>
                    <a:gd name="connsiteX2" fmla="*/ 104778 w 185659"/>
                    <a:gd name="connsiteY2" fmla="*/ 171178 h 171178"/>
                    <a:gd name="connsiteX3" fmla="*/ 0 w 185659"/>
                    <a:gd name="connsiteY3" fmla="*/ 121172 h 171178"/>
                    <a:gd name="connsiteX4" fmla="*/ 99329 w 185659"/>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143"/>
                    <a:gd name="connsiteY0" fmla="*/ 0 h 171178"/>
                    <a:gd name="connsiteX1" fmla="*/ 180977 w 186143"/>
                    <a:gd name="connsiteY1" fmla="*/ 29097 h 171178"/>
                    <a:gd name="connsiteX2" fmla="*/ 109425 w 186143"/>
                    <a:gd name="connsiteY2" fmla="*/ 171178 h 171178"/>
                    <a:gd name="connsiteX3" fmla="*/ 0 w 186143"/>
                    <a:gd name="connsiteY3" fmla="*/ 121172 h 171178"/>
                    <a:gd name="connsiteX4" fmla="*/ 99329 w 186143"/>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6418"/>
                    <a:gd name="connsiteY0" fmla="*/ 0 h 171178"/>
                    <a:gd name="connsiteX1" fmla="*/ 180977 w 186418"/>
                    <a:gd name="connsiteY1" fmla="*/ 29097 h 171178"/>
                    <a:gd name="connsiteX2" fmla="*/ 111749 w 186418"/>
                    <a:gd name="connsiteY2" fmla="*/ 171178 h 171178"/>
                    <a:gd name="connsiteX3" fmla="*/ 0 w 186418"/>
                    <a:gd name="connsiteY3" fmla="*/ 121172 h 171178"/>
                    <a:gd name="connsiteX4" fmla="*/ 99329 w 186418"/>
                    <a:gd name="connsiteY4" fmla="*/ 0 h 171178"/>
                    <a:gd name="connsiteX0" fmla="*/ 99329 w 185891"/>
                    <a:gd name="connsiteY0" fmla="*/ 0 h 169276"/>
                    <a:gd name="connsiteX1" fmla="*/ 180977 w 185891"/>
                    <a:gd name="connsiteY1" fmla="*/ 29097 h 169276"/>
                    <a:gd name="connsiteX2" fmla="*/ 107101 w 185891"/>
                    <a:gd name="connsiteY2" fmla="*/ 169276 h 169276"/>
                    <a:gd name="connsiteX3" fmla="*/ 0 w 185891"/>
                    <a:gd name="connsiteY3" fmla="*/ 121172 h 169276"/>
                    <a:gd name="connsiteX4" fmla="*/ 99329 w 185891"/>
                    <a:gd name="connsiteY4" fmla="*/ 0 h 169276"/>
                    <a:gd name="connsiteX0" fmla="*/ 99329 w 184795"/>
                    <a:gd name="connsiteY0" fmla="*/ 0 h 169276"/>
                    <a:gd name="connsiteX1" fmla="*/ 180977 w 184795"/>
                    <a:gd name="connsiteY1" fmla="*/ 29097 h 169276"/>
                    <a:gd name="connsiteX2" fmla="*/ 107101 w 184795"/>
                    <a:gd name="connsiteY2" fmla="*/ 169276 h 169276"/>
                    <a:gd name="connsiteX3" fmla="*/ 0 w 184795"/>
                    <a:gd name="connsiteY3" fmla="*/ 121172 h 169276"/>
                    <a:gd name="connsiteX4" fmla="*/ 99329 w 184795"/>
                    <a:gd name="connsiteY4" fmla="*/ 0 h 169276"/>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4373"/>
                    <a:gd name="connsiteY0" fmla="*/ 0 h 165472"/>
                    <a:gd name="connsiteX1" fmla="*/ 180977 w 184373"/>
                    <a:gd name="connsiteY1" fmla="*/ 29097 h 165472"/>
                    <a:gd name="connsiteX2" fmla="*/ 100129 w 184373"/>
                    <a:gd name="connsiteY2" fmla="*/ 165472 h 165472"/>
                    <a:gd name="connsiteX3" fmla="*/ 0 w 184373"/>
                    <a:gd name="connsiteY3" fmla="*/ 121172 h 165472"/>
                    <a:gd name="connsiteX4" fmla="*/ 99329 w 184373"/>
                    <a:gd name="connsiteY4" fmla="*/ 0 h 165472"/>
                    <a:gd name="connsiteX0" fmla="*/ 99329 w 183948"/>
                    <a:gd name="connsiteY0" fmla="*/ 0 h 165472"/>
                    <a:gd name="connsiteX1" fmla="*/ 180977 w 183948"/>
                    <a:gd name="connsiteY1" fmla="*/ 29097 h 165472"/>
                    <a:gd name="connsiteX2" fmla="*/ 100129 w 183948"/>
                    <a:gd name="connsiteY2" fmla="*/ 165472 h 165472"/>
                    <a:gd name="connsiteX3" fmla="*/ 0 w 183948"/>
                    <a:gd name="connsiteY3" fmla="*/ 121172 h 165472"/>
                    <a:gd name="connsiteX4" fmla="*/ 99329 w 183948"/>
                    <a:gd name="connsiteY4" fmla="*/ 0 h 165472"/>
                    <a:gd name="connsiteX0" fmla="*/ 99329 w 181711"/>
                    <a:gd name="connsiteY0" fmla="*/ 0 h 165472"/>
                    <a:gd name="connsiteX1" fmla="*/ 180977 w 181711"/>
                    <a:gd name="connsiteY1" fmla="*/ 29097 h 165472"/>
                    <a:gd name="connsiteX2" fmla="*/ 100129 w 181711"/>
                    <a:gd name="connsiteY2" fmla="*/ 165472 h 165472"/>
                    <a:gd name="connsiteX3" fmla="*/ 0 w 181711"/>
                    <a:gd name="connsiteY3" fmla="*/ 121172 h 165472"/>
                    <a:gd name="connsiteX4" fmla="*/ 99329 w 181711"/>
                    <a:gd name="connsiteY4" fmla="*/ 0 h 165472"/>
                    <a:gd name="connsiteX0" fmla="*/ 99329 w 181338"/>
                    <a:gd name="connsiteY0" fmla="*/ 0 h 165472"/>
                    <a:gd name="connsiteX1" fmla="*/ 180977 w 181338"/>
                    <a:gd name="connsiteY1" fmla="*/ 29097 h 165472"/>
                    <a:gd name="connsiteX2" fmla="*/ 100129 w 181338"/>
                    <a:gd name="connsiteY2" fmla="*/ 165472 h 165472"/>
                    <a:gd name="connsiteX3" fmla="*/ 0 w 181338"/>
                    <a:gd name="connsiteY3" fmla="*/ 121172 h 165472"/>
                    <a:gd name="connsiteX4" fmla="*/ 99329 w 181338"/>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1321"/>
                    <a:gd name="connsiteY0" fmla="*/ 0 h 165472"/>
                    <a:gd name="connsiteX1" fmla="*/ 180977 w 181321"/>
                    <a:gd name="connsiteY1" fmla="*/ 29097 h 165472"/>
                    <a:gd name="connsiteX2" fmla="*/ 100129 w 181321"/>
                    <a:gd name="connsiteY2" fmla="*/ 165472 h 165472"/>
                    <a:gd name="connsiteX3" fmla="*/ 0 w 181321"/>
                    <a:gd name="connsiteY3" fmla="*/ 121172 h 165472"/>
                    <a:gd name="connsiteX4" fmla="*/ 99329 w 181321"/>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99329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99329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101653 w 182129"/>
                    <a:gd name="connsiteY0" fmla="*/ 0 h 165472"/>
                    <a:gd name="connsiteX1" fmla="*/ 180977 w 182129"/>
                    <a:gd name="connsiteY1" fmla="*/ 29097 h 165472"/>
                    <a:gd name="connsiteX2" fmla="*/ 100129 w 182129"/>
                    <a:gd name="connsiteY2" fmla="*/ 165472 h 165472"/>
                    <a:gd name="connsiteX3" fmla="*/ 0 w 182129"/>
                    <a:gd name="connsiteY3" fmla="*/ 121172 h 165472"/>
                    <a:gd name="connsiteX4" fmla="*/ 101653 w 182129"/>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99329 w 179805"/>
                    <a:gd name="connsiteY0" fmla="*/ 0 h 165472"/>
                    <a:gd name="connsiteX1" fmla="*/ 178653 w 179805"/>
                    <a:gd name="connsiteY1" fmla="*/ 29097 h 165472"/>
                    <a:gd name="connsiteX2" fmla="*/ 97805 w 179805"/>
                    <a:gd name="connsiteY2" fmla="*/ 165472 h 165472"/>
                    <a:gd name="connsiteX3" fmla="*/ 0 w 179805"/>
                    <a:gd name="connsiteY3" fmla="*/ 121172 h 165472"/>
                    <a:gd name="connsiteX4" fmla="*/ 99329 w 179805"/>
                    <a:gd name="connsiteY4" fmla="*/ 0 h 165472"/>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9805"/>
                    <a:gd name="connsiteY0" fmla="*/ 0 h 163569"/>
                    <a:gd name="connsiteX1" fmla="*/ 178653 w 179805"/>
                    <a:gd name="connsiteY1" fmla="*/ 27194 h 163569"/>
                    <a:gd name="connsiteX2" fmla="*/ 97805 w 179805"/>
                    <a:gd name="connsiteY2" fmla="*/ 163569 h 163569"/>
                    <a:gd name="connsiteX3" fmla="*/ 0 w 179805"/>
                    <a:gd name="connsiteY3" fmla="*/ 119269 h 163569"/>
                    <a:gd name="connsiteX4" fmla="*/ 103977 w 179805"/>
                    <a:gd name="connsiteY4" fmla="*/ 0 h 163569"/>
                    <a:gd name="connsiteX0" fmla="*/ 103977 w 177529"/>
                    <a:gd name="connsiteY0" fmla="*/ 0 h 163569"/>
                    <a:gd name="connsiteX1" fmla="*/ 176330 w 177529"/>
                    <a:gd name="connsiteY1" fmla="*/ 27194 h 163569"/>
                    <a:gd name="connsiteX2" fmla="*/ 97805 w 177529"/>
                    <a:gd name="connsiteY2" fmla="*/ 163569 h 163569"/>
                    <a:gd name="connsiteX3" fmla="*/ 0 w 177529"/>
                    <a:gd name="connsiteY3" fmla="*/ 119269 h 163569"/>
                    <a:gd name="connsiteX4" fmla="*/ 103977 w 177529"/>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305"/>
                    <a:gd name="connsiteY0" fmla="*/ 0 h 163569"/>
                    <a:gd name="connsiteX1" fmla="*/ 176330 w 179305"/>
                    <a:gd name="connsiteY1" fmla="*/ 27194 h 163569"/>
                    <a:gd name="connsiteX2" fmla="*/ 97805 w 179305"/>
                    <a:gd name="connsiteY2" fmla="*/ 163569 h 163569"/>
                    <a:gd name="connsiteX3" fmla="*/ 0 w 179305"/>
                    <a:gd name="connsiteY3" fmla="*/ 119269 h 163569"/>
                    <a:gd name="connsiteX4" fmla="*/ 103977 w 179305"/>
                    <a:gd name="connsiteY4" fmla="*/ 0 h 163569"/>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229"/>
                    <a:gd name="connsiteY0" fmla="*/ 0 h 162080"/>
                    <a:gd name="connsiteX1" fmla="*/ 176330 w 179229"/>
                    <a:gd name="connsiteY1" fmla="*/ 27194 h 162080"/>
                    <a:gd name="connsiteX2" fmla="*/ 95986 w 179229"/>
                    <a:gd name="connsiteY2" fmla="*/ 162080 h 162080"/>
                    <a:gd name="connsiteX3" fmla="*/ 0 w 179229"/>
                    <a:gd name="connsiteY3" fmla="*/ 119269 h 162080"/>
                    <a:gd name="connsiteX4" fmla="*/ 103977 w 179229"/>
                    <a:gd name="connsiteY4" fmla="*/ 0 h 162080"/>
                    <a:gd name="connsiteX0" fmla="*/ 103977 w 179717"/>
                    <a:gd name="connsiteY0" fmla="*/ 0 h 162080"/>
                    <a:gd name="connsiteX1" fmla="*/ 176330 w 179717"/>
                    <a:gd name="connsiteY1" fmla="*/ 27194 h 162080"/>
                    <a:gd name="connsiteX2" fmla="*/ 95986 w 179717"/>
                    <a:gd name="connsiteY2" fmla="*/ 162080 h 162080"/>
                    <a:gd name="connsiteX3" fmla="*/ 0 w 179717"/>
                    <a:gd name="connsiteY3" fmla="*/ 119269 h 162080"/>
                    <a:gd name="connsiteX4" fmla="*/ 103977 w 179717"/>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295"/>
                    <a:gd name="connsiteY0" fmla="*/ 0 h 162080"/>
                    <a:gd name="connsiteX1" fmla="*/ 176330 w 180295"/>
                    <a:gd name="connsiteY1" fmla="*/ 27194 h 162080"/>
                    <a:gd name="connsiteX2" fmla="*/ 95986 w 180295"/>
                    <a:gd name="connsiteY2" fmla="*/ 162080 h 162080"/>
                    <a:gd name="connsiteX3" fmla="*/ 0 w 180295"/>
                    <a:gd name="connsiteY3" fmla="*/ 119269 h 162080"/>
                    <a:gd name="connsiteX4" fmla="*/ 103977 w 180295"/>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 name="connsiteX0" fmla="*/ 103977 w 180512"/>
                    <a:gd name="connsiteY0" fmla="*/ 0 h 162080"/>
                    <a:gd name="connsiteX1" fmla="*/ 176330 w 180512"/>
                    <a:gd name="connsiteY1" fmla="*/ 27194 h 162080"/>
                    <a:gd name="connsiteX2" fmla="*/ 95986 w 180512"/>
                    <a:gd name="connsiteY2" fmla="*/ 162080 h 162080"/>
                    <a:gd name="connsiteX3" fmla="*/ 0 w 180512"/>
                    <a:gd name="connsiteY3" fmla="*/ 119269 h 162080"/>
                    <a:gd name="connsiteX4" fmla="*/ 103977 w 180512"/>
                    <a:gd name="connsiteY4" fmla="*/ 0 h 162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12" h="162080">
                      <a:moveTo>
                        <a:pt x="103977" y="0"/>
                      </a:moveTo>
                      <a:lnTo>
                        <a:pt x="176330" y="27194"/>
                      </a:lnTo>
                      <a:cubicBezTo>
                        <a:pt x="194531" y="90639"/>
                        <a:pt x="150676" y="140118"/>
                        <a:pt x="95986" y="162080"/>
                      </a:cubicBezTo>
                      <a:cubicBezTo>
                        <a:pt x="70155" y="151780"/>
                        <a:pt x="39574" y="135938"/>
                        <a:pt x="0" y="119269"/>
                      </a:cubicBezTo>
                      <a:cubicBezTo>
                        <a:pt x="73314" y="134854"/>
                        <a:pt x="109697" y="47607"/>
                        <a:pt x="103977"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7" name="Rectangle 14"/>
                <p:cNvSpPr/>
                <p:nvPr/>
              </p:nvSpPr>
              <p:spPr>
                <a:xfrm rot="1545906" flipH="1">
                  <a:off x="6162231" y="2977377"/>
                  <a:ext cx="797591" cy="477359"/>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9131"/>
                    <a:gd name="connsiteY0" fmla="*/ 0 h 368300"/>
                    <a:gd name="connsiteX1" fmla="*/ 669131 w 669131"/>
                    <a:gd name="connsiteY1" fmla="*/ 223837 h 368300"/>
                    <a:gd name="connsiteX2" fmla="*/ 571500 w 669131"/>
                    <a:gd name="connsiteY2" fmla="*/ 368300 h 368300"/>
                    <a:gd name="connsiteX3" fmla="*/ 0 w 669131"/>
                    <a:gd name="connsiteY3" fmla="*/ 368300 h 368300"/>
                    <a:gd name="connsiteX4" fmla="*/ 0 w 669131"/>
                    <a:gd name="connsiteY4" fmla="*/ 0 h 368300"/>
                    <a:gd name="connsiteX0" fmla="*/ 0 w 683551"/>
                    <a:gd name="connsiteY0" fmla="*/ 0 h 368300"/>
                    <a:gd name="connsiteX1" fmla="*/ 669131 w 683551"/>
                    <a:gd name="connsiteY1" fmla="*/ 223837 h 368300"/>
                    <a:gd name="connsiteX2" fmla="*/ 571500 w 683551"/>
                    <a:gd name="connsiteY2" fmla="*/ 368300 h 368300"/>
                    <a:gd name="connsiteX3" fmla="*/ 0 w 683551"/>
                    <a:gd name="connsiteY3" fmla="*/ 368300 h 368300"/>
                    <a:gd name="connsiteX4" fmla="*/ 0 w 683551"/>
                    <a:gd name="connsiteY4" fmla="*/ 0 h 368300"/>
                    <a:gd name="connsiteX0" fmla="*/ 0 w 672707"/>
                    <a:gd name="connsiteY0" fmla="*/ 0 h 368300"/>
                    <a:gd name="connsiteX1" fmla="*/ 669131 w 672707"/>
                    <a:gd name="connsiteY1" fmla="*/ 223837 h 368300"/>
                    <a:gd name="connsiteX2" fmla="*/ 571500 w 672707"/>
                    <a:gd name="connsiteY2" fmla="*/ 368300 h 368300"/>
                    <a:gd name="connsiteX3" fmla="*/ 0 w 672707"/>
                    <a:gd name="connsiteY3" fmla="*/ 368300 h 368300"/>
                    <a:gd name="connsiteX4" fmla="*/ 0 w 672707"/>
                    <a:gd name="connsiteY4" fmla="*/ 0 h 368300"/>
                    <a:gd name="connsiteX0" fmla="*/ 0 w 673449"/>
                    <a:gd name="connsiteY0" fmla="*/ 0 h 370698"/>
                    <a:gd name="connsiteX1" fmla="*/ 669131 w 673449"/>
                    <a:gd name="connsiteY1" fmla="*/ 223837 h 370698"/>
                    <a:gd name="connsiteX2" fmla="*/ 571500 w 673449"/>
                    <a:gd name="connsiteY2" fmla="*/ 368300 h 370698"/>
                    <a:gd name="connsiteX3" fmla="*/ 0 w 673449"/>
                    <a:gd name="connsiteY3" fmla="*/ 368300 h 370698"/>
                    <a:gd name="connsiteX4" fmla="*/ 0 w 673449"/>
                    <a:gd name="connsiteY4" fmla="*/ 0 h 370698"/>
                    <a:gd name="connsiteX0" fmla="*/ 0 w 672956"/>
                    <a:gd name="connsiteY0" fmla="*/ 0 h 371937"/>
                    <a:gd name="connsiteX1" fmla="*/ 669131 w 672956"/>
                    <a:gd name="connsiteY1" fmla="*/ 223837 h 371937"/>
                    <a:gd name="connsiteX2" fmla="*/ 571500 w 672956"/>
                    <a:gd name="connsiteY2" fmla="*/ 368300 h 371937"/>
                    <a:gd name="connsiteX3" fmla="*/ 0 w 672956"/>
                    <a:gd name="connsiteY3" fmla="*/ 368300 h 371937"/>
                    <a:gd name="connsiteX4" fmla="*/ 0 w 672956"/>
                    <a:gd name="connsiteY4" fmla="*/ 0 h 371937"/>
                    <a:gd name="connsiteX0" fmla="*/ 0 w 671150"/>
                    <a:gd name="connsiteY0" fmla="*/ 0 h 371937"/>
                    <a:gd name="connsiteX1" fmla="*/ 669131 w 671150"/>
                    <a:gd name="connsiteY1" fmla="*/ 223837 h 371937"/>
                    <a:gd name="connsiteX2" fmla="*/ 571500 w 671150"/>
                    <a:gd name="connsiteY2" fmla="*/ 368300 h 371937"/>
                    <a:gd name="connsiteX3" fmla="*/ 0 w 671150"/>
                    <a:gd name="connsiteY3" fmla="*/ 368300 h 371937"/>
                    <a:gd name="connsiteX4" fmla="*/ 0 w 671150"/>
                    <a:gd name="connsiteY4" fmla="*/ 0 h 371937"/>
                    <a:gd name="connsiteX0" fmla="*/ 0 w 671778"/>
                    <a:gd name="connsiteY0" fmla="*/ 0 h 369189"/>
                    <a:gd name="connsiteX1" fmla="*/ 669131 w 671778"/>
                    <a:gd name="connsiteY1" fmla="*/ 223837 h 369189"/>
                    <a:gd name="connsiteX2" fmla="*/ 571500 w 671778"/>
                    <a:gd name="connsiteY2" fmla="*/ 368300 h 369189"/>
                    <a:gd name="connsiteX3" fmla="*/ 0 w 671778"/>
                    <a:gd name="connsiteY3" fmla="*/ 368300 h 369189"/>
                    <a:gd name="connsiteX4" fmla="*/ 0 w 671778"/>
                    <a:gd name="connsiteY4" fmla="*/ 0 h 369189"/>
                    <a:gd name="connsiteX0" fmla="*/ 0 w 671391"/>
                    <a:gd name="connsiteY0" fmla="*/ 0 h 369635"/>
                    <a:gd name="connsiteX1" fmla="*/ 669131 w 671391"/>
                    <a:gd name="connsiteY1" fmla="*/ 223837 h 369635"/>
                    <a:gd name="connsiteX2" fmla="*/ 571500 w 671391"/>
                    <a:gd name="connsiteY2" fmla="*/ 368300 h 369635"/>
                    <a:gd name="connsiteX3" fmla="*/ 0 w 671391"/>
                    <a:gd name="connsiteY3" fmla="*/ 368300 h 369635"/>
                    <a:gd name="connsiteX4" fmla="*/ 0 w 671391"/>
                    <a:gd name="connsiteY4" fmla="*/ 0 h 369635"/>
                    <a:gd name="connsiteX0" fmla="*/ 390525 w 671391"/>
                    <a:gd name="connsiteY0" fmla="*/ 0 h 276766"/>
                    <a:gd name="connsiteX1" fmla="*/ 669131 w 671391"/>
                    <a:gd name="connsiteY1" fmla="*/ 130968 h 276766"/>
                    <a:gd name="connsiteX2" fmla="*/ 571500 w 671391"/>
                    <a:gd name="connsiteY2" fmla="*/ 275431 h 276766"/>
                    <a:gd name="connsiteX3" fmla="*/ 0 w 671391"/>
                    <a:gd name="connsiteY3" fmla="*/ 275431 h 276766"/>
                    <a:gd name="connsiteX4" fmla="*/ 390525 w 671391"/>
                    <a:gd name="connsiteY4" fmla="*/ 0 h 276766"/>
                    <a:gd name="connsiteX0" fmla="*/ 92869 w 373735"/>
                    <a:gd name="connsiteY0" fmla="*/ 0 h 276766"/>
                    <a:gd name="connsiteX1" fmla="*/ 371475 w 373735"/>
                    <a:gd name="connsiteY1" fmla="*/ 130968 h 276766"/>
                    <a:gd name="connsiteX2" fmla="*/ 273844 w 373735"/>
                    <a:gd name="connsiteY2" fmla="*/ 275431 h 276766"/>
                    <a:gd name="connsiteX3" fmla="*/ 0 w 373735"/>
                    <a:gd name="connsiteY3" fmla="*/ 132556 h 276766"/>
                    <a:gd name="connsiteX4" fmla="*/ 92869 w 373735"/>
                    <a:gd name="connsiteY4" fmla="*/ 0 h 276766"/>
                    <a:gd name="connsiteX0" fmla="*/ 100013 w 380879"/>
                    <a:gd name="connsiteY0" fmla="*/ 0 h 276766"/>
                    <a:gd name="connsiteX1" fmla="*/ 378619 w 380879"/>
                    <a:gd name="connsiteY1" fmla="*/ 130968 h 276766"/>
                    <a:gd name="connsiteX2" fmla="*/ 280988 w 380879"/>
                    <a:gd name="connsiteY2" fmla="*/ 275431 h 276766"/>
                    <a:gd name="connsiteX3" fmla="*/ 0 w 380879"/>
                    <a:gd name="connsiteY3" fmla="*/ 134938 h 276766"/>
                    <a:gd name="connsiteX4" fmla="*/ 100013 w 38087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0963 w 361829"/>
                    <a:gd name="connsiteY0" fmla="*/ 0 h 276766"/>
                    <a:gd name="connsiteX1" fmla="*/ 359569 w 361829"/>
                    <a:gd name="connsiteY1" fmla="*/ 130968 h 276766"/>
                    <a:gd name="connsiteX2" fmla="*/ 261938 w 361829"/>
                    <a:gd name="connsiteY2" fmla="*/ 275431 h 276766"/>
                    <a:gd name="connsiteX3" fmla="*/ 0 w 361829"/>
                    <a:gd name="connsiteY3" fmla="*/ 142081 h 276766"/>
                    <a:gd name="connsiteX4" fmla="*/ 80963 w 361829"/>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83344 w 364210"/>
                    <a:gd name="connsiteY0" fmla="*/ 0 h 276766"/>
                    <a:gd name="connsiteX1" fmla="*/ 361950 w 364210"/>
                    <a:gd name="connsiteY1" fmla="*/ 130968 h 276766"/>
                    <a:gd name="connsiteX2" fmla="*/ 264319 w 364210"/>
                    <a:gd name="connsiteY2" fmla="*/ 275431 h 276766"/>
                    <a:gd name="connsiteX3" fmla="*/ 0 w 364210"/>
                    <a:gd name="connsiteY3" fmla="*/ 144463 h 276766"/>
                    <a:gd name="connsiteX4" fmla="*/ 83344 w 364210"/>
                    <a:gd name="connsiteY4" fmla="*/ 0 h 276766"/>
                    <a:gd name="connsiteX0" fmla="*/ 76200 w 357066"/>
                    <a:gd name="connsiteY0" fmla="*/ 0 h 276766"/>
                    <a:gd name="connsiteX1" fmla="*/ 354806 w 357066"/>
                    <a:gd name="connsiteY1" fmla="*/ 130968 h 276766"/>
                    <a:gd name="connsiteX2" fmla="*/ 257175 w 357066"/>
                    <a:gd name="connsiteY2" fmla="*/ 275431 h 276766"/>
                    <a:gd name="connsiteX3" fmla="*/ 0 w 357066"/>
                    <a:gd name="connsiteY3" fmla="*/ 123032 h 276766"/>
                    <a:gd name="connsiteX4" fmla="*/ 76200 w 357066"/>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1353"/>
                    <a:gd name="connsiteY0" fmla="*/ 0 h 276766"/>
                    <a:gd name="connsiteX1" fmla="*/ 369093 w 371353"/>
                    <a:gd name="connsiteY1" fmla="*/ 130968 h 276766"/>
                    <a:gd name="connsiteX2" fmla="*/ 271462 w 371353"/>
                    <a:gd name="connsiteY2" fmla="*/ 275431 h 276766"/>
                    <a:gd name="connsiteX3" fmla="*/ 0 w 371353"/>
                    <a:gd name="connsiteY3" fmla="*/ 134938 h 276766"/>
                    <a:gd name="connsiteX4" fmla="*/ 90487 w 371353"/>
                    <a:gd name="connsiteY4" fmla="*/ 0 h 276766"/>
                    <a:gd name="connsiteX0" fmla="*/ 90487 w 378306"/>
                    <a:gd name="connsiteY0" fmla="*/ 0 h 276766"/>
                    <a:gd name="connsiteX1" fmla="*/ 376237 w 378306"/>
                    <a:gd name="connsiteY1" fmla="*/ 130968 h 276766"/>
                    <a:gd name="connsiteX2" fmla="*/ 271462 w 378306"/>
                    <a:gd name="connsiteY2" fmla="*/ 275431 h 276766"/>
                    <a:gd name="connsiteX3" fmla="*/ 0 w 378306"/>
                    <a:gd name="connsiteY3" fmla="*/ 134938 h 276766"/>
                    <a:gd name="connsiteX4" fmla="*/ 90487 w 378306"/>
                    <a:gd name="connsiteY4" fmla="*/ 0 h 276766"/>
                    <a:gd name="connsiteX0" fmla="*/ 90487 w 376245"/>
                    <a:gd name="connsiteY0" fmla="*/ 0 h 277332"/>
                    <a:gd name="connsiteX1" fmla="*/ 376237 w 376245"/>
                    <a:gd name="connsiteY1" fmla="*/ 130968 h 277332"/>
                    <a:gd name="connsiteX2" fmla="*/ 271462 w 376245"/>
                    <a:gd name="connsiteY2" fmla="*/ 275431 h 277332"/>
                    <a:gd name="connsiteX3" fmla="*/ 0 w 376245"/>
                    <a:gd name="connsiteY3" fmla="*/ 134938 h 277332"/>
                    <a:gd name="connsiteX4" fmla="*/ 90487 w 376245"/>
                    <a:gd name="connsiteY4" fmla="*/ 0 h 277332"/>
                    <a:gd name="connsiteX0" fmla="*/ 90487 w 376245"/>
                    <a:gd name="connsiteY0" fmla="*/ 0 h 277257"/>
                    <a:gd name="connsiteX1" fmla="*/ 376237 w 376245"/>
                    <a:gd name="connsiteY1" fmla="*/ 130968 h 277257"/>
                    <a:gd name="connsiteX2" fmla="*/ 271462 w 376245"/>
                    <a:gd name="connsiteY2" fmla="*/ 275431 h 277257"/>
                    <a:gd name="connsiteX3" fmla="*/ 0 w 376245"/>
                    <a:gd name="connsiteY3" fmla="*/ 134938 h 277257"/>
                    <a:gd name="connsiteX4" fmla="*/ 90487 w 376245"/>
                    <a:gd name="connsiteY4" fmla="*/ 0 h 277257"/>
                    <a:gd name="connsiteX0" fmla="*/ 90487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0487 w 376244"/>
                    <a:gd name="connsiteY4" fmla="*/ 0 h 277257"/>
                    <a:gd name="connsiteX0" fmla="*/ 95249 w 376244"/>
                    <a:gd name="connsiteY0" fmla="*/ 0 h 279638"/>
                    <a:gd name="connsiteX1" fmla="*/ 376237 w 376244"/>
                    <a:gd name="connsiteY1" fmla="*/ 133349 h 279638"/>
                    <a:gd name="connsiteX2" fmla="*/ 271462 w 376244"/>
                    <a:gd name="connsiteY2" fmla="*/ 277812 h 279638"/>
                    <a:gd name="connsiteX3" fmla="*/ 0 w 376244"/>
                    <a:gd name="connsiteY3" fmla="*/ 137319 h 279638"/>
                    <a:gd name="connsiteX4" fmla="*/ 95249 w 376244"/>
                    <a:gd name="connsiteY4" fmla="*/ 0 h 279638"/>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97630 w 376244"/>
                    <a:gd name="connsiteY0" fmla="*/ 0 h 277257"/>
                    <a:gd name="connsiteX1" fmla="*/ 376237 w 376244"/>
                    <a:gd name="connsiteY1" fmla="*/ 130968 h 277257"/>
                    <a:gd name="connsiteX2" fmla="*/ 271462 w 376244"/>
                    <a:gd name="connsiteY2" fmla="*/ 275431 h 277257"/>
                    <a:gd name="connsiteX3" fmla="*/ 0 w 376244"/>
                    <a:gd name="connsiteY3" fmla="*/ 134938 h 277257"/>
                    <a:gd name="connsiteX4" fmla="*/ 97630 w 376244"/>
                    <a:gd name="connsiteY4" fmla="*/ 0 h 277257"/>
                    <a:gd name="connsiteX0" fmla="*/ 679166 w 957780"/>
                    <a:gd name="connsiteY0" fmla="*/ 149688 h 426945"/>
                    <a:gd name="connsiteX1" fmla="*/ 957773 w 957780"/>
                    <a:gd name="connsiteY1" fmla="*/ 280656 h 426945"/>
                    <a:gd name="connsiteX2" fmla="*/ 852998 w 957780"/>
                    <a:gd name="connsiteY2" fmla="*/ 425119 h 426945"/>
                    <a:gd name="connsiteX3" fmla="*/ 0 w 957780"/>
                    <a:gd name="connsiteY3" fmla="*/ 1207 h 426945"/>
                    <a:gd name="connsiteX4" fmla="*/ 679166 w 957780"/>
                    <a:gd name="connsiteY4" fmla="*/ 149688 h 426945"/>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2068 w 957780"/>
                    <a:gd name="connsiteY0" fmla="*/ 0 h 554514"/>
                    <a:gd name="connsiteX1" fmla="*/ 957773 w 957780"/>
                    <a:gd name="connsiteY1" fmla="*/ 408225 h 554514"/>
                    <a:gd name="connsiteX2" fmla="*/ 852998 w 957780"/>
                    <a:gd name="connsiteY2" fmla="*/ 552688 h 554514"/>
                    <a:gd name="connsiteX3" fmla="*/ 0 w 957780"/>
                    <a:gd name="connsiteY3" fmla="*/ 128776 h 554514"/>
                    <a:gd name="connsiteX4" fmla="*/ 72068 w 957780"/>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 name="connsiteX0" fmla="*/ 75263 w 960975"/>
                    <a:gd name="connsiteY0" fmla="*/ 0 h 554514"/>
                    <a:gd name="connsiteX1" fmla="*/ 960968 w 960975"/>
                    <a:gd name="connsiteY1" fmla="*/ 408225 h 554514"/>
                    <a:gd name="connsiteX2" fmla="*/ 856193 w 960975"/>
                    <a:gd name="connsiteY2" fmla="*/ 552688 h 554514"/>
                    <a:gd name="connsiteX3" fmla="*/ 0 w 960975"/>
                    <a:gd name="connsiteY3" fmla="*/ 134938 h 554514"/>
                    <a:gd name="connsiteX4" fmla="*/ 75263 w 960975"/>
                    <a:gd name="connsiteY4" fmla="*/ 0 h 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975" h="554514">
                      <a:moveTo>
                        <a:pt x="75263" y="0"/>
                      </a:moveTo>
                      <a:lnTo>
                        <a:pt x="960968" y="408225"/>
                      </a:lnTo>
                      <a:cubicBezTo>
                        <a:pt x="961761" y="523053"/>
                        <a:pt x="898261" y="564066"/>
                        <a:pt x="856193" y="552688"/>
                      </a:cubicBezTo>
                      <a:lnTo>
                        <a:pt x="0" y="134938"/>
                      </a:lnTo>
                      <a:cubicBezTo>
                        <a:pt x="52857" y="96875"/>
                        <a:pt x="76058" y="57679"/>
                        <a:pt x="75263"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8" name="Rectangle 16"/>
                <p:cNvSpPr/>
                <p:nvPr/>
              </p:nvSpPr>
              <p:spPr>
                <a:xfrm rot="1545906" flipH="1">
                  <a:off x="6938996" y="3147818"/>
                  <a:ext cx="99771" cy="13061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903 w 133037"/>
                    <a:gd name="connsiteY0" fmla="*/ 0 h 173036"/>
                    <a:gd name="connsiteX1" fmla="*/ 132608 w 133037"/>
                    <a:gd name="connsiteY1" fmla="*/ 18768 h 173036"/>
                    <a:gd name="connsiteX2" fmla="*/ 45564 w 133037"/>
                    <a:gd name="connsiteY2" fmla="*/ 173036 h 173036"/>
                    <a:gd name="connsiteX3" fmla="*/ 318 w 133037"/>
                    <a:gd name="connsiteY3" fmla="*/ 149224 h 173036"/>
                    <a:gd name="connsiteX4" fmla="*/ 78903 w 133037"/>
                    <a:gd name="connsiteY4" fmla="*/ 0 h 173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37" h="173036">
                      <a:moveTo>
                        <a:pt x="78903" y="0"/>
                      </a:moveTo>
                      <a:cubicBezTo>
                        <a:pt x="103510" y="7939"/>
                        <a:pt x="108443" y="11393"/>
                        <a:pt x="132608" y="18768"/>
                      </a:cubicBezTo>
                      <a:cubicBezTo>
                        <a:pt x="138184" y="99530"/>
                        <a:pt x="88426" y="152664"/>
                        <a:pt x="45564" y="173036"/>
                      </a:cubicBezTo>
                      <a:cubicBezTo>
                        <a:pt x="30482" y="167480"/>
                        <a:pt x="-3650" y="159543"/>
                        <a:pt x="318" y="149224"/>
                      </a:cubicBezTo>
                      <a:cubicBezTo>
                        <a:pt x="57035" y="116053"/>
                        <a:pt x="80754" y="78697"/>
                        <a:pt x="78903"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79" name="Rectangle 25"/>
                <p:cNvSpPr/>
                <p:nvPr/>
              </p:nvSpPr>
              <p:spPr>
                <a:xfrm rot="1545906" flipH="1">
                  <a:off x="7026788" y="3109543"/>
                  <a:ext cx="386349" cy="230725"/>
                </a:xfrm>
                <a:custGeom>
                  <a:avLst/>
                  <a:gdLst>
                    <a:gd name="connsiteX0" fmla="*/ 0 w 452437"/>
                    <a:gd name="connsiteY0" fmla="*/ 0 h 228600"/>
                    <a:gd name="connsiteX1" fmla="*/ 452437 w 452437"/>
                    <a:gd name="connsiteY1" fmla="*/ 0 h 228600"/>
                    <a:gd name="connsiteX2" fmla="*/ 452437 w 452437"/>
                    <a:gd name="connsiteY2" fmla="*/ 228600 h 228600"/>
                    <a:gd name="connsiteX3" fmla="*/ 0 w 452437"/>
                    <a:gd name="connsiteY3" fmla="*/ 228600 h 228600"/>
                    <a:gd name="connsiteX4" fmla="*/ 0 w 452437"/>
                    <a:gd name="connsiteY4" fmla="*/ 0 h 228600"/>
                    <a:gd name="connsiteX0" fmla="*/ 0 w 452437"/>
                    <a:gd name="connsiteY0" fmla="*/ 0 h 228600"/>
                    <a:gd name="connsiteX1" fmla="*/ 431006 w 452437"/>
                    <a:gd name="connsiteY1" fmla="*/ 90487 h 228600"/>
                    <a:gd name="connsiteX2" fmla="*/ 452437 w 452437"/>
                    <a:gd name="connsiteY2" fmla="*/ 228600 h 228600"/>
                    <a:gd name="connsiteX3" fmla="*/ 0 w 452437"/>
                    <a:gd name="connsiteY3" fmla="*/ 228600 h 228600"/>
                    <a:gd name="connsiteX4" fmla="*/ 0 w 452437"/>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2437 w 519112"/>
                    <a:gd name="connsiteY2" fmla="*/ 228600 h 228600"/>
                    <a:gd name="connsiteX3" fmla="*/ 0 w 519112"/>
                    <a:gd name="connsiteY3" fmla="*/ 228600 h 228600"/>
                    <a:gd name="connsiteX4" fmla="*/ 0 w 519112"/>
                    <a:gd name="connsiteY4" fmla="*/ 0 h 228600"/>
                    <a:gd name="connsiteX0" fmla="*/ 0 w 519112"/>
                    <a:gd name="connsiteY0" fmla="*/ 0 h 228600"/>
                    <a:gd name="connsiteX1" fmla="*/ 519112 w 519112"/>
                    <a:gd name="connsiteY1" fmla="*/ 128587 h 228600"/>
                    <a:gd name="connsiteX2" fmla="*/ 450055 w 519112"/>
                    <a:gd name="connsiteY2" fmla="*/ 221456 h 228600"/>
                    <a:gd name="connsiteX3" fmla="*/ 0 w 519112"/>
                    <a:gd name="connsiteY3" fmla="*/ 228600 h 228600"/>
                    <a:gd name="connsiteX4" fmla="*/ 0 w 519112"/>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0055 w 507205"/>
                    <a:gd name="connsiteY2" fmla="*/ 221456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2436 w 507205"/>
                    <a:gd name="connsiteY2" fmla="*/ 223838 h 228600"/>
                    <a:gd name="connsiteX3" fmla="*/ 0 w 507205"/>
                    <a:gd name="connsiteY3" fmla="*/ 228600 h 228600"/>
                    <a:gd name="connsiteX4" fmla="*/ 0 w 507205"/>
                    <a:gd name="connsiteY4" fmla="*/ 0 h 228600"/>
                    <a:gd name="connsiteX0" fmla="*/ 0 w 507205"/>
                    <a:gd name="connsiteY0" fmla="*/ 0 h 228600"/>
                    <a:gd name="connsiteX1" fmla="*/ 507205 w 507205"/>
                    <a:gd name="connsiteY1" fmla="*/ 128587 h 228600"/>
                    <a:gd name="connsiteX2" fmla="*/ 459579 w 507205"/>
                    <a:gd name="connsiteY2" fmla="*/ 223838 h 228600"/>
                    <a:gd name="connsiteX3" fmla="*/ 0 w 507205"/>
                    <a:gd name="connsiteY3" fmla="*/ 228600 h 228600"/>
                    <a:gd name="connsiteX4" fmla="*/ 0 w 507205"/>
                    <a:gd name="connsiteY4" fmla="*/ 0 h 228600"/>
                    <a:gd name="connsiteX0" fmla="*/ 0 w 514349"/>
                    <a:gd name="connsiteY0" fmla="*/ 0 h 228600"/>
                    <a:gd name="connsiteX1" fmla="*/ 514349 w 514349"/>
                    <a:gd name="connsiteY1" fmla="*/ 130969 h 228600"/>
                    <a:gd name="connsiteX2" fmla="*/ 459579 w 514349"/>
                    <a:gd name="connsiteY2" fmla="*/ 223838 h 228600"/>
                    <a:gd name="connsiteX3" fmla="*/ 0 w 514349"/>
                    <a:gd name="connsiteY3" fmla="*/ 228600 h 228600"/>
                    <a:gd name="connsiteX4" fmla="*/ 0 w 514349"/>
                    <a:gd name="connsiteY4" fmla="*/ 0 h 228600"/>
                    <a:gd name="connsiteX0" fmla="*/ 83343 w 514349"/>
                    <a:gd name="connsiteY0" fmla="*/ 0 h 273844"/>
                    <a:gd name="connsiteX1" fmla="*/ 514349 w 514349"/>
                    <a:gd name="connsiteY1" fmla="*/ 176213 h 273844"/>
                    <a:gd name="connsiteX2" fmla="*/ 459579 w 514349"/>
                    <a:gd name="connsiteY2" fmla="*/ 269082 h 273844"/>
                    <a:gd name="connsiteX3" fmla="*/ 0 w 514349"/>
                    <a:gd name="connsiteY3" fmla="*/ 273844 h 273844"/>
                    <a:gd name="connsiteX4" fmla="*/ 83343 w 514349"/>
                    <a:gd name="connsiteY4" fmla="*/ 0 h 273844"/>
                    <a:gd name="connsiteX0" fmla="*/ 95250 w 514349"/>
                    <a:gd name="connsiteY0" fmla="*/ 0 h 280988"/>
                    <a:gd name="connsiteX1" fmla="*/ 514349 w 514349"/>
                    <a:gd name="connsiteY1" fmla="*/ 183357 h 280988"/>
                    <a:gd name="connsiteX2" fmla="*/ 459579 w 514349"/>
                    <a:gd name="connsiteY2" fmla="*/ 276226 h 280988"/>
                    <a:gd name="connsiteX3" fmla="*/ 0 w 514349"/>
                    <a:gd name="connsiteY3" fmla="*/ 280988 h 280988"/>
                    <a:gd name="connsiteX4" fmla="*/ 95250 w 514349"/>
                    <a:gd name="connsiteY4" fmla="*/ 0 h 280988"/>
                    <a:gd name="connsiteX0" fmla="*/ 28575 w 447674"/>
                    <a:gd name="connsiteY0" fmla="*/ 0 h 276226"/>
                    <a:gd name="connsiteX1" fmla="*/ 447674 w 447674"/>
                    <a:gd name="connsiteY1" fmla="*/ 183357 h 276226"/>
                    <a:gd name="connsiteX2" fmla="*/ 392904 w 447674"/>
                    <a:gd name="connsiteY2" fmla="*/ 276226 h 276226"/>
                    <a:gd name="connsiteX3" fmla="*/ 0 w 447674"/>
                    <a:gd name="connsiteY3" fmla="*/ 59531 h 276226"/>
                    <a:gd name="connsiteX4" fmla="*/ 28575 w 447674"/>
                    <a:gd name="connsiteY4" fmla="*/ 0 h 276226"/>
                    <a:gd name="connsiteX0" fmla="*/ 34750 w 453849"/>
                    <a:gd name="connsiteY0" fmla="*/ 0 h 276226"/>
                    <a:gd name="connsiteX1" fmla="*/ 453849 w 453849"/>
                    <a:gd name="connsiteY1" fmla="*/ 183357 h 276226"/>
                    <a:gd name="connsiteX2" fmla="*/ 399079 w 453849"/>
                    <a:gd name="connsiteY2" fmla="*/ 276226 h 276226"/>
                    <a:gd name="connsiteX3" fmla="*/ 6175 w 453849"/>
                    <a:gd name="connsiteY3" fmla="*/ 59531 h 276226"/>
                    <a:gd name="connsiteX4" fmla="*/ 34750 w 453849"/>
                    <a:gd name="connsiteY4" fmla="*/ 0 h 276226"/>
                    <a:gd name="connsiteX0" fmla="*/ 39703 w 458802"/>
                    <a:gd name="connsiteY0" fmla="*/ 0 h 276226"/>
                    <a:gd name="connsiteX1" fmla="*/ 458802 w 458802"/>
                    <a:gd name="connsiteY1" fmla="*/ 183357 h 276226"/>
                    <a:gd name="connsiteX2" fmla="*/ 404032 w 458802"/>
                    <a:gd name="connsiteY2" fmla="*/ 276226 h 276226"/>
                    <a:gd name="connsiteX3" fmla="*/ 11128 w 458802"/>
                    <a:gd name="connsiteY3" fmla="*/ 59531 h 276226"/>
                    <a:gd name="connsiteX4" fmla="*/ 39703 w 458802"/>
                    <a:gd name="connsiteY4" fmla="*/ 0 h 276226"/>
                    <a:gd name="connsiteX0" fmla="*/ 42178 w 461277"/>
                    <a:gd name="connsiteY0" fmla="*/ 0 h 276226"/>
                    <a:gd name="connsiteX1" fmla="*/ 461277 w 461277"/>
                    <a:gd name="connsiteY1" fmla="*/ 183357 h 276226"/>
                    <a:gd name="connsiteX2" fmla="*/ 406507 w 461277"/>
                    <a:gd name="connsiteY2" fmla="*/ 276226 h 276226"/>
                    <a:gd name="connsiteX3" fmla="*/ 13603 w 461277"/>
                    <a:gd name="connsiteY3" fmla="*/ 59531 h 276226"/>
                    <a:gd name="connsiteX4" fmla="*/ 42178 w 461277"/>
                    <a:gd name="connsiteY4" fmla="*/ 0 h 27622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0883 w 459982"/>
                    <a:gd name="connsiteY0" fmla="*/ 50 h 276276"/>
                    <a:gd name="connsiteX1" fmla="*/ 459982 w 459982"/>
                    <a:gd name="connsiteY1" fmla="*/ 183407 h 276276"/>
                    <a:gd name="connsiteX2" fmla="*/ 405212 w 459982"/>
                    <a:gd name="connsiteY2" fmla="*/ 276276 h 276276"/>
                    <a:gd name="connsiteX3" fmla="*/ 12308 w 459982"/>
                    <a:gd name="connsiteY3" fmla="*/ 59581 h 276276"/>
                    <a:gd name="connsiteX4" fmla="*/ 40883 w 459982"/>
                    <a:gd name="connsiteY4" fmla="*/ 50 h 276276"/>
                    <a:gd name="connsiteX0" fmla="*/ 45081 w 464180"/>
                    <a:gd name="connsiteY0" fmla="*/ 0 h 276226"/>
                    <a:gd name="connsiteX1" fmla="*/ 464180 w 464180"/>
                    <a:gd name="connsiteY1" fmla="*/ 183357 h 276226"/>
                    <a:gd name="connsiteX2" fmla="*/ 409410 w 464180"/>
                    <a:gd name="connsiteY2" fmla="*/ 276226 h 276226"/>
                    <a:gd name="connsiteX3" fmla="*/ 16506 w 464180"/>
                    <a:gd name="connsiteY3" fmla="*/ 59531 h 276226"/>
                    <a:gd name="connsiteX4" fmla="*/ 45081 w 464180"/>
                    <a:gd name="connsiteY4" fmla="*/ 0 h 276226"/>
                    <a:gd name="connsiteX0" fmla="*/ 48073 w 467172"/>
                    <a:gd name="connsiteY0" fmla="*/ 0 h 276226"/>
                    <a:gd name="connsiteX1" fmla="*/ 467172 w 467172"/>
                    <a:gd name="connsiteY1" fmla="*/ 183357 h 276226"/>
                    <a:gd name="connsiteX2" fmla="*/ 412402 w 467172"/>
                    <a:gd name="connsiteY2" fmla="*/ 276226 h 276226"/>
                    <a:gd name="connsiteX3" fmla="*/ 19498 w 467172"/>
                    <a:gd name="connsiteY3" fmla="*/ 59531 h 276226"/>
                    <a:gd name="connsiteX4" fmla="*/ 48073 w 467172"/>
                    <a:gd name="connsiteY4" fmla="*/ 0 h 276226"/>
                    <a:gd name="connsiteX0" fmla="*/ 45289 w 464388"/>
                    <a:gd name="connsiteY0" fmla="*/ 0 h 276226"/>
                    <a:gd name="connsiteX1" fmla="*/ 464388 w 464388"/>
                    <a:gd name="connsiteY1" fmla="*/ 183357 h 276226"/>
                    <a:gd name="connsiteX2" fmla="*/ 409618 w 464388"/>
                    <a:gd name="connsiteY2" fmla="*/ 276226 h 276226"/>
                    <a:gd name="connsiteX3" fmla="*/ 16714 w 464388"/>
                    <a:gd name="connsiteY3" fmla="*/ 59531 h 276226"/>
                    <a:gd name="connsiteX4" fmla="*/ 45289 w 464388"/>
                    <a:gd name="connsiteY4" fmla="*/ 0 h 276226"/>
                    <a:gd name="connsiteX0" fmla="*/ 43442 w 462541"/>
                    <a:gd name="connsiteY0" fmla="*/ 0 h 276226"/>
                    <a:gd name="connsiteX1" fmla="*/ 462541 w 462541"/>
                    <a:gd name="connsiteY1" fmla="*/ 183357 h 276226"/>
                    <a:gd name="connsiteX2" fmla="*/ 407771 w 462541"/>
                    <a:gd name="connsiteY2" fmla="*/ 276226 h 276226"/>
                    <a:gd name="connsiteX3" fmla="*/ 14867 w 462541"/>
                    <a:gd name="connsiteY3" fmla="*/ 59531 h 276226"/>
                    <a:gd name="connsiteX4" fmla="*/ 43442 w 462541"/>
                    <a:gd name="connsiteY4" fmla="*/ 0 h 276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41" h="276226">
                      <a:moveTo>
                        <a:pt x="43442" y="0"/>
                      </a:moveTo>
                      <a:lnTo>
                        <a:pt x="462541" y="183357"/>
                      </a:lnTo>
                      <a:cubicBezTo>
                        <a:pt x="461748" y="233364"/>
                        <a:pt x="429996" y="271462"/>
                        <a:pt x="407771" y="276226"/>
                      </a:cubicBezTo>
                      <a:lnTo>
                        <a:pt x="14867" y="59531"/>
                      </a:lnTo>
                      <a:cubicBezTo>
                        <a:pt x="-13709" y="34924"/>
                        <a:pt x="580" y="793"/>
                        <a:pt x="43442" y="0"/>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80" name="Rectangle 16"/>
                <p:cNvSpPr/>
                <p:nvPr/>
              </p:nvSpPr>
              <p:spPr>
                <a:xfrm rot="1545906" flipH="1">
                  <a:off x="6975673" y="3149300"/>
                  <a:ext cx="99211" cy="132601"/>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380"/>
                    <a:gd name="connsiteY0" fmla="*/ 0 h 201611"/>
                    <a:gd name="connsiteX1" fmla="*/ 180977 w 181380"/>
                    <a:gd name="connsiteY1" fmla="*/ 59530 h 201611"/>
                    <a:gd name="connsiteX2" fmla="*/ 104778 w 181380"/>
                    <a:gd name="connsiteY2" fmla="*/ 201611 h 201611"/>
                    <a:gd name="connsiteX3" fmla="*/ 0 w 181380"/>
                    <a:gd name="connsiteY3" fmla="*/ 151605 h 201611"/>
                    <a:gd name="connsiteX4" fmla="*/ 71442 w 181380"/>
                    <a:gd name="connsiteY4" fmla="*/ 0 h 201611"/>
                    <a:gd name="connsiteX0" fmla="*/ 71442 w 180977"/>
                    <a:gd name="connsiteY0" fmla="*/ 0 h 201611"/>
                    <a:gd name="connsiteX1" fmla="*/ 180977 w 180977"/>
                    <a:gd name="connsiteY1" fmla="*/ 59530 h 201611"/>
                    <a:gd name="connsiteX2" fmla="*/ 104778 w 180977"/>
                    <a:gd name="connsiteY2" fmla="*/ 201611 h 201611"/>
                    <a:gd name="connsiteX3" fmla="*/ 0 w 180977"/>
                    <a:gd name="connsiteY3" fmla="*/ 151605 h 201611"/>
                    <a:gd name="connsiteX4" fmla="*/ 71442 w 180977"/>
                    <a:gd name="connsiteY4" fmla="*/ 0 h 201611"/>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73823 w 180977"/>
                    <a:gd name="connsiteY0" fmla="*/ 0 h 199230"/>
                    <a:gd name="connsiteX1" fmla="*/ 180977 w 180977"/>
                    <a:gd name="connsiteY1" fmla="*/ 57149 h 199230"/>
                    <a:gd name="connsiteX2" fmla="*/ 104778 w 180977"/>
                    <a:gd name="connsiteY2" fmla="*/ 199230 h 199230"/>
                    <a:gd name="connsiteX3" fmla="*/ 0 w 180977"/>
                    <a:gd name="connsiteY3" fmla="*/ 149224 h 199230"/>
                    <a:gd name="connsiteX4" fmla="*/ 73823 w 180977"/>
                    <a:gd name="connsiteY4" fmla="*/ 0 h 19923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11923 w 180977"/>
                    <a:gd name="connsiteY0" fmla="*/ 0 h 180180"/>
                    <a:gd name="connsiteX1" fmla="*/ 180977 w 180977"/>
                    <a:gd name="connsiteY1" fmla="*/ 38099 h 180180"/>
                    <a:gd name="connsiteX2" fmla="*/ 104778 w 180977"/>
                    <a:gd name="connsiteY2" fmla="*/ 180180 h 180180"/>
                    <a:gd name="connsiteX3" fmla="*/ 0 w 180977"/>
                    <a:gd name="connsiteY3" fmla="*/ 130174 h 180180"/>
                    <a:gd name="connsiteX4" fmla="*/ 111923 w 180977"/>
                    <a:gd name="connsiteY4" fmla="*/ 0 h 180180"/>
                    <a:gd name="connsiteX0" fmla="*/ 138117 w 180977"/>
                    <a:gd name="connsiteY0" fmla="*/ 0 h 165892"/>
                    <a:gd name="connsiteX1" fmla="*/ 180977 w 180977"/>
                    <a:gd name="connsiteY1" fmla="*/ 23811 h 165892"/>
                    <a:gd name="connsiteX2" fmla="*/ 104778 w 180977"/>
                    <a:gd name="connsiteY2" fmla="*/ 165892 h 165892"/>
                    <a:gd name="connsiteX3" fmla="*/ 0 w 180977"/>
                    <a:gd name="connsiteY3" fmla="*/ 115886 h 165892"/>
                    <a:gd name="connsiteX4" fmla="*/ 138117 w 180977"/>
                    <a:gd name="connsiteY4" fmla="*/ 0 h 165892"/>
                    <a:gd name="connsiteX0" fmla="*/ 78585 w 121445"/>
                    <a:gd name="connsiteY0" fmla="*/ 0 h 165892"/>
                    <a:gd name="connsiteX1" fmla="*/ 121445 w 121445"/>
                    <a:gd name="connsiteY1" fmla="*/ 23811 h 165892"/>
                    <a:gd name="connsiteX2" fmla="*/ 45246 w 121445"/>
                    <a:gd name="connsiteY2" fmla="*/ 165892 h 165892"/>
                    <a:gd name="connsiteX3" fmla="*/ 0 w 121445"/>
                    <a:gd name="connsiteY3" fmla="*/ 149224 h 165892"/>
                    <a:gd name="connsiteX4" fmla="*/ 78585 w 121445"/>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1763"/>
                    <a:gd name="connsiteY0" fmla="*/ 0 h 165892"/>
                    <a:gd name="connsiteX1" fmla="*/ 121763 w 121763"/>
                    <a:gd name="connsiteY1" fmla="*/ 23811 h 165892"/>
                    <a:gd name="connsiteX2" fmla="*/ 45564 w 121763"/>
                    <a:gd name="connsiteY2" fmla="*/ 165892 h 165892"/>
                    <a:gd name="connsiteX3" fmla="*/ 318 w 121763"/>
                    <a:gd name="connsiteY3" fmla="*/ 149224 h 165892"/>
                    <a:gd name="connsiteX4" fmla="*/ 78903 w 121763"/>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65892"/>
                    <a:gd name="connsiteX1" fmla="*/ 124145 w 124145"/>
                    <a:gd name="connsiteY1" fmla="*/ 21430 h 165892"/>
                    <a:gd name="connsiteX2" fmla="*/ 45564 w 124145"/>
                    <a:gd name="connsiteY2" fmla="*/ 165892 h 165892"/>
                    <a:gd name="connsiteX3" fmla="*/ 318 w 124145"/>
                    <a:gd name="connsiteY3" fmla="*/ 149224 h 165892"/>
                    <a:gd name="connsiteX4" fmla="*/ 78903 w 124145"/>
                    <a:gd name="connsiteY4" fmla="*/ 0 h 165892"/>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24145"/>
                    <a:gd name="connsiteY0" fmla="*/ 0 h 173036"/>
                    <a:gd name="connsiteX1" fmla="*/ 124145 w 124145"/>
                    <a:gd name="connsiteY1" fmla="*/ 21430 h 173036"/>
                    <a:gd name="connsiteX2" fmla="*/ 45564 w 124145"/>
                    <a:gd name="connsiteY2" fmla="*/ 173036 h 173036"/>
                    <a:gd name="connsiteX3" fmla="*/ 318 w 124145"/>
                    <a:gd name="connsiteY3" fmla="*/ 149224 h 173036"/>
                    <a:gd name="connsiteX4" fmla="*/ 78903 w 124145"/>
                    <a:gd name="connsiteY4" fmla="*/ 0 h 173036"/>
                    <a:gd name="connsiteX0" fmla="*/ 78903 w 132609"/>
                    <a:gd name="connsiteY0" fmla="*/ 0 h 173036"/>
                    <a:gd name="connsiteX1" fmla="*/ 132609 w 132609"/>
                    <a:gd name="connsiteY1" fmla="*/ 24092 h 173036"/>
                    <a:gd name="connsiteX2" fmla="*/ 45564 w 132609"/>
                    <a:gd name="connsiteY2" fmla="*/ 173036 h 173036"/>
                    <a:gd name="connsiteX3" fmla="*/ 318 w 132609"/>
                    <a:gd name="connsiteY3" fmla="*/ 149224 h 173036"/>
                    <a:gd name="connsiteX4" fmla="*/ 78903 w 132609"/>
                    <a:gd name="connsiteY4" fmla="*/ 0 h 173036"/>
                    <a:gd name="connsiteX0" fmla="*/ 78903 w 135431"/>
                    <a:gd name="connsiteY0" fmla="*/ 0 h 173036"/>
                    <a:gd name="connsiteX1" fmla="*/ 135431 w 135431"/>
                    <a:gd name="connsiteY1" fmla="*/ 24092 h 173036"/>
                    <a:gd name="connsiteX2" fmla="*/ 45564 w 135431"/>
                    <a:gd name="connsiteY2" fmla="*/ 173036 h 173036"/>
                    <a:gd name="connsiteX3" fmla="*/ 318 w 135431"/>
                    <a:gd name="connsiteY3" fmla="*/ 149224 h 173036"/>
                    <a:gd name="connsiteX4" fmla="*/ 78903 w 135431"/>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29787"/>
                    <a:gd name="connsiteY0" fmla="*/ 0 h 173036"/>
                    <a:gd name="connsiteX1" fmla="*/ 129787 w 129787"/>
                    <a:gd name="connsiteY1" fmla="*/ 18768 h 173036"/>
                    <a:gd name="connsiteX2" fmla="*/ 45564 w 129787"/>
                    <a:gd name="connsiteY2" fmla="*/ 173036 h 173036"/>
                    <a:gd name="connsiteX3" fmla="*/ 318 w 129787"/>
                    <a:gd name="connsiteY3" fmla="*/ 149224 h 173036"/>
                    <a:gd name="connsiteX4" fmla="*/ 78903 w 129787"/>
                    <a:gd name="connsiteY4" fmla="*/ 0 h 173036"/>
                    <a:gd name="connsiteX0" fmla="*/ 78903 w 132608"/>
                    <a:gd name="connsiteY0" fmla="*/ 0 h 173036"/>
                    <a:gd name="connsiteX1" fmla="*/ 132608 w 132608"/>
                    <a:gd name="connsiteY1" fmla="*/ 18768 h 173036"/>
                    <a:gd name="connsiteX2" fmla="*/ 45564 w 132608"/>
                    <a:gd name="connsiteY2" fmla="*/ 173036 h 173036"/>
                    <a:gd name="connsiteX3" fmla="*/ 318 w 132608"/>
                    <a:gd name="connsiteY3" fmla="*/ 149224 h 173036"/>
                    <a:gd name="connsiteX4" fmla="*/ 78903 w 132608"/>
                    <a:gd name="connsiteY4" fmla="*/ 0 h 173036"/>
                    <a:gd name="connsiteX0" fmla="*/ 78584 w 132289"/>
                    <a:gd name="connsiteY0" fmla="*/ 0 h 173036"/>
                    <a:gd name="connsiteX1" fmla="*/ 132289 w 132289"/>
                    <a:gd name="connsiteY1" fmla="*/ 18768 h 173036"/>
                    <a:gd name="connsiteX2" fmla="*/ 45245 w 132289"/>
                    <a:gd name="connsiteY2" fmla="*/ 173036 h 173036"/>
                    <a:gd name="connsiteX3" fmla="*/ -1 w 132289"/>
                    <a:gd name="connsiteY3" fmla="*/ 149224 h 173036"/>
                    <a:gd name="connsiteX4" fmla="*/ 78584 w 132289"/>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3036"/>
                    <a:gd name="connsiteX1" fmla="*/ 132290 w 132290"/>
                    <a:gd name="connsiteY1" fmla="*/ 18768 h 173036"/>
                    <a:gd name="connsiteX2" fmla="*/ 45246 w 132290"/>
                    <a:gd name="connsiteY2" fmla="*/ 173036 h 173036"/>
                    <a:gd name="connsiteX3" fmla="*/ 0 w 132290"/>
                    <a:gd name="connsiteY3" fmla="*/ 149224 h 173036"/>
                    <a:gd name="connsiteX4" fmla="*/ 78585 w 132290"/>
                    <a:gd name="connsiteY4" fmla="*/ 0 h 173036"/>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50549 w 132290"/>
                    <a:gd name="connsiteY2" fmla="*/ 175672 h 175672"/>
                    <a:gd name="connsiteX3" fmla="*/ 0 w 132290"/>
                    <a:gd name="connsiteY3" fmla="*/ 149224 h 175672"/>
                    <a:gd name="connsiteX4" fmla="*/ 78585 w 132290"/>
                    <a:gd name="connsiteY4" fmla="*/ 0 h 175672"/>
                    <a:gd name="connsiteX0" fmla="*/ 78585 w 132290"/>
                    <a:gd name="connsiteY0" fmla="*/ 0 h 175672"/>
                    <a:gd name="connsiteX1" fmla="*/ 132290 w 132290"/>
                    <a:gd name="connsiteY1" fmla="*/ 18768 h 175672"/>
                    <a:gd name="connsiteX2" fmla="*/ 47898 w 132290"/>
                    <a:gd name="connsiteY2" fmla="*/ 175672 h 175672"/>
                    <a:gd name="connsiteX3" fmla="*/ 0 w 132290"/>
                    <a:gd name="connsiteY3" fmla="*/ 149224 h 175672"/>
                    <a:gd name="connsiteX4" fmla="*/ 78585 w 132290"/>
                    <a:gd name="connsiteY4" fmla="*/ 0 h 175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290" h="175672">
                      <a:moveTo>
                        <a:pt x="78585" y="0"/>
                      </a:moveTo>
                      <a:cubicBezTo>
                        <a:pt x="103192" y="7939"/>
                        <a:pt x="108125" y="11393"/>
                        <a:pt x="132290" y="18768"/>
                      </a:cubicBezTo>
                      <a:cubicBezTo>
                        <a:pt x="129909" y="115340"/>
                        <a:pt x="90760" y="155300"/>
                        <a:pt x="47898" y="175672"/>
                      </a:cubicBezTo>
                      <a:cubicBezTo>
                        <a:pt x="27510" y="162209"/>
                        <a:pt x="27856" y="162178"/>
                        <a:pt x="0" y="149224"/>
                      </a:cubicBezTo>
                      <a:cubicBezTo>
                        <a:pt x="56717" y="116053"/>
                        <a:pt x="80436" y="78697"/>
                        <a:pt x="78585"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81" name="Rectangle 17"/>
                <p:cNvSpPr/>
                <p:nvPr/>
              </p:nvSpPr>
              <p:spPr>
                <a:xfrm rot="1545906" flipH="1">
                  <a:off x="5118366" y="3165232"/>
                  <a:ext cx="95914" cy="124993"/>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14363"/>
                    <a:gd name="connsiteY0" fmla="*/ 0 h 368300"/>
                    <a:gd name="connsiteX1" fmla="*/ 614363 w 614363"/>
                    <a:gd name="connsiteY1" fmla="*/ 254794 h 368300"/>
                    <a:gd name="connsiteX2" fmla="*/ 571500 w 614363"/>
                    <a:gd name="connsiteY2" fmla="*/ 368300 h 368300"/>
                    <a:gd name="connsiteX3" fmla="*/ 0 w 614363"/>
                    <a:gd name="connsiteY3" fmla="*/ 368300 h 368300"/>
                    <a:gd name="connsiteX4" fmla="*/ 0 w 614363"/>
                    <a:gd name="connsiteY4" fmla="*/ 0 h 368300"/>
                    <a:gd name="connsiteX0" fmla="*/ 0 w 614824"/>
                    <a:gd name="connsiteY0" fmla="*/ 0 h 368300"/>
                    <a:gd name="connsiteX1" fmla="*/ 614363 w 614824"/>
                    <a:gd name="connsiteY1" fmla="*/ 254794 h 368300"/>
                    <a:gd name="connsiteX2" fmla="*/ 571500 w 614824"/>
                    <a:gd name="connsiteY2" fmla="*/ 368300 h 368300"/>
                    <a:gd name="connsiteX3" fmla="*/ 0 w 614824"/>
                    <a:gd name="connsiteY3" fmla="*/ 368300 h 368300"/>
                    <a:gd name="connsiteX4" fmla="*/ 0 w 614824"/>
                    <a:gd name="connsiteY4" fmla="*/ 0 h 368300"/>
                    <a:gd name="connsiteX0" fmla="*/ 0 w 614892"/>
                    <a:gd name="connsiteY0" fmla="*/ 0 h 368300"/>
                    <a:gd name="connsiteX1" fmla="*/ 614363 w 614892"/>
                    <a:gd name="connsiteY1" fmla="*/ 254794 h 368300"/>
                    <a:gd name="connsiteX2" fmla="*/ 576263 w 614892"/>
                    <a:gd name="connsiteY2" fmla="*/ 358775 h 368300"/>
                    <a:gd name="connsiteX3" fmla="*/ 0 w 614892"/>
                    <a:gd name="connsiteY3" fmla="*/ 368300 h 368300"/>
                    <a:gd name="connsiteX4" fmla="*/ 0 w 61489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68300"/>
                    <a:gd name="connsiteX1" fmla="*/ 614363 w 615512"/>
                    <a:gd name="connsiteY1" fmla="*/ 254794 h 368300"/>
                    <a:gd name="connsiteX2" fmla="*/ 576263 w 615512"/>
                    <a:gd name="connsiteY2" fmla="*/ 358775 h 368300"/>
                    <a:gd name="connsiteX3" fmla="*/ 0 w 615512"/>
                    <a:gd name="connsiteY3" fmla="*/ 368300 h 368300"/>
                    <a:gd name="connsiteX4" fmla="*/ 0 w 615512"/>
                    <a:gd name="connsiteY4" fmla="*/ 0 h 368300"/>
                    <a:gd name="connsiteX0" fmla="*/ 0 w 615512"/>
                    <a:gd name="connsiteY0" fmla="*/ 0 h 358775"/>
                    <a:gd name="connsiteX1" fmla="*/ 614363 w 615512"/>
                    <a:gd name="connsiteY1" fmla="*/ 254794 h 358775"/>
                    <a:gd name="connsiteX2" fmla="*/ 576263 w 615512"/>
                    <a:gd name="connsiteY2" fmla="*/ 358775 h 358775"/>
                    <a:gd name="connsiteX3" fmla="*/ 500063 w 615512"/>
                    <a:gd name="connsiteY3" fmla="*/ 358775 h 358775"/>
                    <a:gd name="connsiteX4" fmla="*/ 0 w 615512"/>
                    <a:gd name="connsiteY4" fmla="*/ 0 h 358775"/>
                    <a:gd name="connsiteX0" fmla="*/ 80962 w 115449"/>
                    <a:gd name="connsiteY0" fmla="*/ 0 h 123032"/>
                    <a:gd name="connsiteX1" fmla="*/ 114300 w 115449"/>
                    <a:gd name="connsiteY1" fmla="*/ 19051 h 123032"/>
                    <a:gd name="connsiteX2" fmla="*/ 76200 w 115449"/>
                    <a:gd name="connsiteY2" fmla="*/ 123032 h 123032"/>
                    <a:gd name="connsiteX3" fmla="*/ 0 w 115449"/>
                    <a:gd name="connsiteY3" fmla="*/ 123032 h 123032"/>
                    <a:gd name="connsiteX4" fmla="*/ 80962 w 115449"/>
                    <a:gd name="connsiteY4" fmla="*/ 0 h 123032"/>
                    <a:gd name="connsiteX0" fmla="*/ 78581 w 115449"/>
                    <a:gd name="connsiteY0" fmla="*/ 0 h 120651"/>
                    <a:gd name="connsiteX1" fmla="*/ 114300 w 115449"/>
                    <a:gd name="connsiteY1" fmla="*/ 16670 h 120651"/>
                    <a:gd name="connsiteX2" fmla="*/ 76200 w 115449"/>
                    <a:gd name="connsiteY2" fmla="*/ 120651 h 120651"/>
                    <a:gd name="connsiteX3" fmla="*/ 0 w 115449"/>
                    <a:gd name="connsiteY3" fmla="*/ 120651 h 120651"/>
                    <a:gd name="connsiteX4" fmla="*/ 78581 w 115449"/>
                    <a:gd name="connsiteY4" fmla="*/ 0 h 120651"/>
                    <a:gd name="connsiteX0" fmla="*/ 76200 w 113068"/>
                    <a:gd name="connsiteY0" fmla="*/ 0 h 127795"/>
                    <a:gd name="connsiteX1" fmla="*/ 111919 w 113068"/>
                    <a:gd name="connsiteY1" fmla="*/ 16670 h 127795"/>
                    <a:gd name="connsiteX2" fmla="*/ 73819 w 113068"/>
                    <a:gd name="connsiteY2" fmla="*/ 120651 h 127795"/>
                    <a:gd name="connsiteX3" fmla="*/ 0 w 113068"/>
                    <a:gd name="connsiteY3" fmla="*/ 127795 h 127795"/>
                    <a:gd name="connsiteX4" fmla="*/ 76200 w 113068"/>
                    <a:gd name="connsiteY4" fmla="*/ 0 h 127795"/>
                    <a:gd name="connsiteX0" fmla="*/ 76200 w 113068"/>
                    <a:gd name="connsiteY0" fmla="*/ 0 h 132040"/>
                    <a:gd name="connsiteX1" fmla="*/ 111919 w 113068"/>
                    <a:gd name="connsiteY1" fmla="*/ 16670 h 132040"/>
                    <a:gd name="connsiteX2" fmla="*/ 73819 w 113068"/>
                    <a:gd name="connsiteY2" fmla="*/ 120651 h 132040"/>
                    <a:gd name="connsiteX3" fmla="*/ 0 w 113068"/>
                    <a:gd name="connsiteY3" fmla="*/ 127795 h 132040"/>
                    <a:gd name="connsiteX4" fmla="*/ 76200 w 113068"/>
                    <a:gd name="connsiteY4" fmla="*/ 0 h 132040"/>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5236"/>
                    <a:gd name="connsiteX1" fmla="*/ 111919 w 113068"/>
                    <a:gd name="connsiteY1" fmla="*/ 16670 h 135236"/>
                    <a:gd name="connsiteX2" fmla="*/ 73819 w 113068"/>
                    <a:gd name="connsiteY2" fmla="*/ 120651 h 135236"/>
                    <a:gd name="connsiteX3" fmla="*/ 0 w 113068"/>
                    <a:gd name="connsiteY3" fmla="*/ 127795 h 135236"/>
                    <a:gd name="connsiteX4" fmla="*/ 76200 w 113068"/>
                    <a:gd name="connsiteY4" fmla="*/ 0 h 135236"/>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7617"/>
                    <a:gd name="connsiteX1" fmla="*/ 111919 w 113068"/>
                    <a:gd name="connsiteY1" fmla="*/ 19051 h 137617"/>
                    <a:gd name="connsiteX2" fmla="*/ 73819 w 113068"/>
                    <a:gd name="connsiteY2" fmla="*/ 123032 h 137617"/>
                    <a:gd name="connsiteX3" fmla="*/ 0 w 113068"/>
                    <a:gd name="connsiteY3" fmla="*/ 130176 h 137617"/>
                    <a:gd name="connsiteX4" fmla="*/ 76200 w 113068"/>
                    <a:gd name="connsiteY4" fmla="*/ 0 h 137617"/>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068"/>
                    <a:gd name="connsiteY0" fmla="*/ 0 h 139998"/>
                    <a:gd name="connsiteX1" fmla="*/ 111919 w 113068"/>
                    <a:gd name="connsiteY1" fmla="*/ 21432 h 139998"/>
                    <a:gd name="connsiteX2" fmla="*/ 73819 w 113068"/>
                    <a:gd name="connsiteY2" fmla="*/ 125413 h 139998"/>
                    <a:gd name="connsiteX3" fmla="*/ 0 w 113068"/>
                    <a:gd name="connsiteY3" fmla="*/ 132557 h 139998"/>
                    <a:gd name="connsiteX4" fmla="*/ 76200 w 113068"/>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12"/>
                    <a:gd name="connsiteY0" fmla="*/ 0 h 139998"/>
                    <a:gd name="connsiteX1" fmla="*/ 111919 w 113912"/>
                    <a:gd name="connsiteY1" fmla="*/ 21432 h 139998"/>
                    <a:gd name="connsiteX2" fmla="*/ 73819 w 113912"/>
                    <a:gd name="connsiteY2" fmla="*/ 125413 h 139998"/>
                    <a:gd name="connsiteX3" fmla="*/ 0 w 113912"/>
                    <a:gd name="connsiteY3" fmla="*/ 132557 h 139998"/>
                    <a:gd name="connsiteX4" fmla="*/ 76200 w 113912"/>
                    <a:gd name="connsiteY4" fmla="*/ 0 h 139998"/>
                    <a:gd name="connsiteX0" fmla="*/ 76200 w 113949"/>
                    <a:gd name="connsiteY0" fmla="*/ 0 h 140582"/>
                    <a:gd name="connsiteX1" fmla="*/ 111919 w 113949"/>
                    <a:gd name="connsiteY1" fmla="*/ 21432 h 140582"/>
                    <a:gd name="connsiteX2" fmla="*/ 73819 w 113949"/>
                    <a:gd name="connsiteY2" fmla="*/ 125413 h 140582"/>
                    <a:gd name="connsiteX3" fmla="*/ 0 w 113949"/>
                    <a:gd name="connsiteY3" fmla="*/ 132557 h 140582"/>
                    <a:gd name="connsiteX4" fmla="*/ 76200 w 113949"/>
                    <a:gd name="connsiteY4" fmla="*/ 0 h 140582"/>
                    <a:gd name="connsiteX0" fmla="*/ 76200 w 113949"/>
                    <a:gd name="connsiteY0" fmla="*/ 0 h 141362"/>
                    <a:gd name="connsiteX1" fmla="*/ 111919 w 113949"/>
                    <a:gd name="connsiteY1" fmla="*/ 21432 h 141362"/>
                    <a:gd name="connsiteX2" fmla="*/ 73819 w 113949"/>
                    <a:gd name="connsiteY2" fmla="*/ 125413 h 141362"/>
                    <a:gd name="connsiteX3" fmla="*/ 0 w 113949"/>
                    <a:gd name="connsiteY3" fmla="*/ 132557 h 141362"/>
                    <a:gd name="connsiteX4" fmla="*/ 76200 w 113949"/>
                    <a:gd name="connsiteY4" fmla="*/ 0 h 141362"/>
                    <a:gd name="connsiteX0" fmla="*/ 76200 w 113949"/>
                    <a:gd name="connsiteY0" fmla="*/ 0 h 143745"/>
                    <a:gd name="connsiteX1" fmla="*/ 111919 w 113949"/>
                    <a:gd name="connsiteY1" fmla="*/ 21432 h 143745"/>
                    <a:gd name="connsiteX2" fmla="*/ 73819 w 113949"/>
                    <a:gd name="connsiteY2" fmla="*/ 125413 h 143745"/>
                    <a:gd name="connsiteX3" fmla="*/ 0 w 113949"/>
                    <a:gd name="connsiteY3" fmla="*/ 132557 h 143745"/>
                    <a:gd name="connsiteX4" fmla="*/ 76200 w 113949"/>
                    <a:gd name="connsiteY4" fmla="*/ 0 h 143745"/>
                    <a:gd name="connsiteX0" fmla="*/ 76200 w 112839"/>
                    <a:gd name="connsiteY0" fmla="*/ 0 h 153673"/>
                    <a:gd name="connsiteX1" fmla="*/ 111919 w 112839"/>
                    <a:gd name="connsiteY1" fmla="*/ 21432 h 153673"/>
                    <a:gd name="connsiteX2" fmla="*/ 49586 w 112839"/>
                    <a:gd name="connsiteY2" fmla="*/ 144053 h 153673"/>
                    <a:gd name="connsiteX3" fmla="*/ 0 w 112839"/>
                    <a:gd name="connsiteY3" fmla="*/ 132557 h 153673"/>
                    <a:gd name="connsiteX4" fmla="*/ 76200 w 112839"/>
                    <a:gd name="connsiteY4" fmla="*/ 0 h 153673"/>
                    <a:gd name="connsiteX0" fmla="*/ 76200 w 112839"/>
                    <a:gd name="connsiteY0" fmla="*/ 0 h 144842"/>
                    <a:gd name="connsiteX1" fmla="*/ 111919 w 112839"/>
                    <a:gd name="connsiteY1" fmla="*/ 21432 h 144842"/>
                    <a:gd name="connsiteX2" fmla="*/ 49586 w 112839"/>
                    <a:gd name="connsiteY2" fmla="*/ 144053 h 144842"/>
                    <a:gd name="connsiteX3" fmla="*/ 0 w 112839"/>
                    <a:gd name="connsiteY3" fmla="*/ 132557 h 144842"/>
                    <a:gd name="connsiteX4" fmla="*/ 76200 w 112839"/>
                    <a:gd name="connsiteY4" fmla="*/ 0 h 144842"/>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765"/>
                    <a:gd name="connsiteY0" fmla="*/ 0 h 149645"/>
                    <a:gd name="connsiteX1" fmla="*/ 111919 w 112765"/>
                    <a:gd name="connsiteY1" fmla="*/ 21432 h 149645"/>
                    <a:gd name="connsiteX2" fmla="*/ 45858 w 112765"/>
                    <a:gd name="connsiteY2" fmla="*/ 149645 h 149645"/>
                    <a:gd name="connsiteX3" fmla="*/ 0 w 112765"/>
                    <a:gd name="connsiteY3" fmla="*/ 132557 h 149645"/>
                    <a:gd name="connsiteX4" fmla="*/ 76200 w 112765"/>
                    <a:gd name="connsiteY4" fmla="*/ 0 h 149645"/>
                    <a:gd name="connsiteX0" fmla="*/ 76200 w 112837"/>
                    <a:gd name="connsiteY0" fmla="*/ 0 h 149645"/>
                    <a:gd name="connsiteX1" fmla="*/ 111919 w 112837"/>
                    <a:gd name="connsiteY1" fmla="*/ 21432 h 149645"/>
                    <a:gd name="connsiteX2" fmla="*/ 45858 w 112837"/>
                    <a:gd name="connsiteY2" fmla="*/ 149645 h 149645"/>
                    <a:gd name="connsiteX3" fmla="*/ 0 w 112837"/>
                    <a:gd name="connsiteY3" fmla="*/ 132557 h 149645"/>
                    <a:gd name="connsiteX4" fmla="*/ 76200 w 112837"/>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 name="connsiteX0" fmla="*/ 76200 w 114829"/>
                    <a:gd name="connsiteY0" fmla="*/ 0 h 149645"/>
                    <a:gd name="connsiteX1" fmla="*/ 111919 w 114829"/>
                    <a:gd name="connsiteY1" fmla="*/ 21432 h 149645"/>
                    <a:gd name="connsiteX2" fmla="*/ 45858 w 114829"/>
                    <a:gd name="connsiteY2" fmla="*/ 149645 h 149645"/>
                    <a:gd name="connsiteX3" fmla="*/ 0 w 114829"/>
                    <a:gd name="connsiteY3" fmla="*/ 132557 h 149645"/>
                    <a:gd name="connsiteX4" fmla="*/ 76200 w 114829"/>
                    <a:gd name="connsiteY4" fmla="*/ 0 h 149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29" h="149645">
                      <a:moveTo>
                        <a:pt x="76200" y="0"/>
                      </a:moveTo>
                      <a:cubicBezTo>
                        <a:pt x="92868" y="7144"/>
                        <a:pt x="97632" y="11907"/>
                        <a:pt x="111919" y="21432"/>
                      </a:cubicBezTo>
                      <a:cubicBezTo>
                        <a:pt x="126518" y="57403"/>
                        <a:pt x="83355" y="145360"/>
                        <a:pt x="45858" y="149645"/>
                      </a:cubicBezTo>
                      <a:cubicBezTo>
                        <a:pt x="22286" y="140217"/>
                        <a:pt x="28229" y="144464"/>
                        <a:pt x="0" y="132557"/>
                      </a:cubicBezTo>
                      <a:cubicBezTo>
                        <a:pt x="58737" y="99483"/>
                        <a:pt x="78545" y="55021"/>
                        <a:pt x="76200"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82" name="Rectangle 16"/>
                <p:cNvSpPr/>
                <p:nvPr/>
              </p:nvSpPr>
              <p:spPr>
                <a:xfrm rot="1545906" flipH="1">
                  <a:off x="5694877" y="3132649"/>
                  <a:ext cx="161013" cy="170622"/>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8586 w 181268"/>
                    <a:gd name="connsiteY0" fmla="*/ 0 h 196848"/>
                    <a:gd name="connsiteX1" fmla="*/ 180977 w 181268"/>
                    <a:gd name="connsiteY1" fmla="*/ 54767 h 196848"/>
                    <a:gd name="connsiteX2" fmla="*/ 104778 w 181268"/>
                    <a:gd name="connsiteY2" fmla="*/ 196848 h 196848"/>
                    <a:gd name="connsiteX3" fmla="*/ 0 w 181268"/>
                    <a:gd name="connsiteY3" fmla="*/ 146842 h 196848"/>
                    <a:gd name="connsiteX4" fmla="*/ 78586 w 181268"/>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887"/>
                    <a:gd name="connsiteY0" fmla="*/ 0 h 196848"/>
                    <a:gd name="connsiteX1" fmla="*/ 178596 w 178887"/>
                    <a:gd name="connsiteY1" fmla="*/ 54767 h 196848"/>
                    <a:gd name="connsiteX2" fmla="*/ 102397 w 178887"/>
                    <a:gd name="connsiteY2" fmla="*/ 196848 h 196848"/>
                    <a:gd name="connsiteX3" fmla="*/ 0 w 178887"/>
                    <a:gd name="connsiteY3" fmla="*/ 149223 h 196848"/>
                    <a:gd name="connsiteX4" fmla="*/ 76205 w 178887"/>
                    <a:gd name="connsiteY4" fmla="*/ 0 h 196848"/>
                    <a:gd name="connsiteX0" fmla="*/ 76205 w 178913"/>
                    <a:gd name="connsiteY0" fmla="*/ 0 h 196848"/>
                    <a:gd name="connsiteX1" fmla="*/ 178596 w 178913"/>
                    <a:gd name="connsiteY1" fmla="*/ 54767 h 196848"/>
                    <a:gd name="connsiteX2" fmla="*/ 102397 w 178913"/>
                    <a:gd name="connsiteY2" fmla="*/ 196848 h 196848"/>
                    <a:gd name="connsiteX3" fmla="*/ 0 w 178913"/>
                    <a:gd name="connsiteY3" fmla="*/ 149223 h 196848"/>
                    <a:gd name="connsiteX4" fmla="*/ 76205 w 178913"/>
                    <a:gd name="connsiteY4" fmla="*/ 0 h 196848"/>
                    <a:gd name="connsiteX0" fmla="*/ 76205 w 178913"/>
                    <a:gd name="connsiteY0" fmla="*/ 0 h 199230"/>
                    <a:gd name="connsiteX1" fmla="*/ 178596 w 178913"/>
                    <a:gd name="connsiteY1" fmla="*/ 54767 h 199230"/>
                    <a:gd name="connsiteX2" fmla="*/ 102397 w 178913"/>
                    <a:gd name="connsiteY2" fmla="*/ 199230 h 199230"/>
                    <a:gd name="connsiteX3" fmla="*/ 0 w 178913"/>
                    <a:gd name="connsiteY3" fmla="*/ 149223 h 199230"/>
                    <a:gd name="connsiteX4" fmla="*/ 76205 w 178913"/>
                    <a:gd name="connsiteY4" fmla="*/ 0 h 199230"/>
                    <a:gd name="connsiteX0" fmla="*/ 78587 w 181295"/>
                    <a:gd name="connsiteY0" fmla="*/ 0 h 199230"/>
                    <a:gd name="connsiteX1" fmla="*/ 180978 w 181295"/>
                    <a:gd name="connsiteY1" fmla="*/ 54767 h 199230"/>
                    <a:gd name="connsiteX2" fmla="*/ 104779 w 181295"/>
                    <a:gd name="connsiteY2" fmla="*/ 199230 h 199230"/>
                    <a:gd name="connsiteX3" fmla="*/ 0 w 181295"/>
                    <a:gd name="connsiteY3" fmla="*/ 151605 h 199230"/>
                    <a:gd name="connsiteX4" fmla="*/ 78587 w 181295"/>
                    <a:gd name="connsiteY4" fmla="*/ 0 h 199230"/>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1309"/>
                    <a:gd name="connsiteY0" fmla="*/ 0 h 203993"/>
                    <a:gd name="connsiteX1" fmla="*/ 180978 w 181309"/>
                    <a:gd name="connsiteY1" fmla="*/ 54767 h 203993"/>
                    <a:gd name="connsiteX2" fmla="*/ 107160 w 181309"/>
                    <a:gd name="connsiteY2" fmla="*/ 203993 h 203993"/>
                    <a:gd name="connsiteX3" fmla="*/ 0 w 181309"/>
                    <a:gd name="connsiteY3" fmla="*/ 151605 h 203993"/>
                    <a:gd name="connsiteX4" fmla="*/ 78587 w 181309"/>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3676"/>
                    <a:gd name="connsiteY0" fmla="*/ 0 h 203993"/>
                    <a:gd name="connsiteX1" fmla="*/ 183359 w 183676"/>
                    <a:gd name="connsiteY1" fmla="*/ 54767 h 203993"/>
                    <a:gd name="connsiteX2" fmla="*/ 107160 w 183676"/>
                    <a:gd name="connsiteY2" fmla="*/ 203993 h 203993"/>
                    <a:gd name="connsiteX3" fmla="*/ 0 w 183676"/>
                    <a:gd name="connsiteY3" fmla="*/ 151605 h 203993"/>
                    <a:gd name="connsiteX4" fmla="*/ 78587 w 183676"/>
                    <a:gd name="connsiteY4" fmla="*/ 0 h 203993"/>
                    <a:gd name="connsiteX0" fmla="*/ 78587 w 184965"/>
                    <a:gd name="connsiteY0" fmla="*/ 0 h 203993"/>
                    <a:gd name="connsiteX1" fmla="*/ 183359 w 184965"/>
                    <a:gd name="connsiteY1" fmla="*/ 54767 h 203993"/>
                    <a:gd name="connsiteX2" fmla="*/ 107160 w 184965"/>
                    <a:gd name="connsiteY2" fmla="*/ 203993 h 203993"/>
                    <a:gd name="connsiteX3" fmla="*/ 0 w 184965"/>
                    <a:gd name="connsiteY3" fmla="*/ 151605 h 203993"/>
                    <a:gd name="connsiteX4" fmla="*/ 78587 w 184965"/>
                    <a:gd name="connsiteY4" fmla="*/ 0 h 203993"/>
                    <a:gd name="connsiteX0" fmla="*/ 78587 w 185083"/>
                    <a:gd name="connsiteY0" fmla="*/ 0 h 203993"/>
                    <a:gd name="connsiteX1" fmla="*/ 183359 w 185083"/>
                    <a:gd name="connsiteY1" fmla="*/ 54767 h 203993"/>
                    <a:gd name="connsiteX2" fmla="*/ 107160 w 185083"/>
                    <a:gd name="connsiteY2" fmla="*/ 203993 h 203993"/>
                    <a:gd name="connsiteX3" fmla="*/ 0 w 185083"/>
                    <a:gd name="connsiteY3" fmla="*/ 151605 h 203993"/>
                    <a:gd name="connsiteX4" fmla="*/ 78587 w 185083"/>
                    <a:gd name="connsiteY4" fmla="*/ 0 h 203993"/>
                    <a:gd name="connsiteX0" fmla="*/ 78587 w 185083"/>
                    <a:gd name="connsiteY0" fmla="*/ 0 h 204007"/>
                    <a:gd name="connsiteX1" fmla="*/ 183359 w 185083"/>
                    <a:gd name="connsiteY1" fmla="*/ 54767 h 204007"/>
                    <a:gd name="connsiteX2" fmla="*/ 107160 w 185083"/>
                    <a:gd name="connsiteY2" fmla="*/ 203993 h 204007"/>
                    <a:gd name="connsiteX3" fmla="*/ 0 w 185083"/>
                    <a:gd name="connsiteY3" fmla="*/ 151605 h 204007"/>
                    <a:gd name="connsiteX4" fmla="*/ 78587 w 185083"/>
                    <a:gd name="connsiteY4" fmla="*/ 0 h 204007"/>
                    <a:gd name="connsiteX0" fmla="*/ 78587 w 185373"/>
                    <a:gd name="connsiteY0" fmla="*/ 0 h 204364"/>
                    <a:gd name="connsiteX1" fmla="*/ 183359 w 185373"/>
                    <a:gd name="connsiteY1" fmla="*/ 54767 h 204364"/>
                    <a:gd name="connsiteX2" fmla="*/ 107160 w 185373"/>
                    <a:gd name="connsiteY2" fmla="*/ 203993 h 204364"/>
                    <a:gd name="connsiteX3" fmla="*/ 0 w 185373"/>
                    <a:gd name="connsiteY3" fmla="*/ 151605 h 204364"/>
                    <a:gd name="connsiteX4" fmla="*/ 78587 w 185373"/>
                    <a:gd name="connsiteY4" fmla="*/ 0 h 204364"/>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8308"/>
                    <a:gd name="connsiteY0" fmla="*/ 0 h 204263"/>
                    <a:gd name="connsiteX1" fmla="*/ 183359 w 188308"/>
                    <a:gd name="connsiteY1" fmla="*/ 54767 h 204263"/>
                    <a:gd name="connsiteX2" fmla="*/ 107160 w 188308"/>
                    <a:gd name="connsiteY2" fmla="*/ 203993 h 204263"/>
                    <a:gd name="connsiteX3" fmla="*/ 0 w 188308"/>
                    <a:gd name="connsiteY3" fmla="*/ 151605 h 204263"/>
                    <a:gd name="connsiteX4" fmla="*/ 78587 w 188308"/>
                    <a:gd name="connsiteY4" fmla="*/ 0 h 204263"/>
                    <a:gd name="connsiteX0" fmla="*/ 78587 w 186094"/>
                    <a:gd name="connsiteY0" fmla="*/ 0 h 204256"/>
                    <a:gd name="connsiteX1" fmla="*/ 180978 w 186094"/>
                    <a:gd name="connsiteY1" fmla="*/ 52386 h 204256"/>
                    <a:gd name="connsiteX2" fmla="*/ 107160 w 186094"/>
                    <a:gd name="connsiteY2" fmla="*/ 203993 h 204256"/>
                    <a:gd name="connsiteX3" fmla="*/ 0 w 186094"/>
                    <a:gd name="connsiteY3" fmla="*/ 151605 h 204256"/>
                    <a:gd name="connsiteX4" fmla="*/ 78587 w 186094"/>
                    <a:gd name="connsiteY4" fmla="*/ 0 h 204256"/>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3470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5 h 204270"/>
                    <a:gd name="connsiteX4" fmla="*/ 78587 w 192767"/>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80451 w 194631"/>
                    <a:gd name="connsiteY0" fmla="*/ 0 h 204270"/>
                    <a:gd name="connsiteX1" fmla="*/ 189986 w 194631"/>
                    <a:gd name="connsiteY1" fmla="*/ 57149 h 204270"/>
                    <a:gd name="connsiteX2" fmla="*/ 109024 w 194631"/>
                    <a:gd name="connsiteY2" fmla="*/ 203993 h 204270"/>
                    <a:gd name="connsiteX3" fmla="*/ 0 w 194631"/>
                    <a:gd name="connsiteY3" fmla="*/ 151605 h 204270"/>
                    <a:gd name="connsiteX4" fmla="*/ 80451 w 194631"/>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49740 h 204270"/>
                    <a:gd name="connsiteX4" fmla="*/ 78587 w 192767"/>
                    <a:gd name="connsiteY4" fmla="*/ 0 h 204270"/>
                    <a:gd name="connsiteX0" fmla="*/ 78587 w 192767"/>
                    <a:gd name="connsiteY0" fmla="*/ 0 h 204270"/>
                    <a:gd name="connsiteX1" fmla="*/ 188122 w 192767"/>
                    <a:gd name="connsiteY1" fmla="*/ 57149 h 204270"/>
                    <a:gd name="connsiteX2" fmla="*/ 107160 w 192767"/>
                    <a:gd name="connsiteY2" fmla="*/ 203993 h 204270"/>
                    <a:gd name="connsiteX3" fmla="*/ 0 w 192767"/>
                    <a:gd name="connsiteY3" fmla="*/ 151603 h 204270"/>
                    <a:gd name="connsiteX4" fmla="*/ 78587 w 192767"/>
                    <a:gd name="connsiteY4" fmla="*/ 0 h 204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67" h="204270">
                      <a:moveTo>
                        <a:pt x="78587" y="0"/>
                      </a:moveTo>
                      <a:cubicBezTo>
                        <a:pt x="127006" y="24607"/>
                        <a:pt x="151922" y="38135"/>
                        <a:pt x="188122" y="57149"/>
                      </a:cubicBezTo>
                      <a:cubicBezTo>
                        <a:pt x="209554" y="122766"/>
                        <a:pt x="152403" y="209814"/>
                        <a:pt x="107160" y="203993"/>
                      </a:cubicBezTo>
                      <a:cubicBezTo>
                        <a:pt x="72683" y="187152"/>
                        <a:pt x="40069" y="168444"/>
                        <a:pt x="0" y="151603"/>
                      </a:cubicBezTo>
                      <a:cubicBezTo>
                        <a:pt x="64537" y="155117"/>
                        <a:pt x="96048" y="43391"/>
                        <a:pt x="78587"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83" name="Rectangle 16"/>
                <p:cNvSpPr/>
                <p:nvPr/>
              </p:nvSpPr>
              <p:spPr>
                <a:xfrm rot="1545906" flipH="1">
                  <a:off x="5838213" y="3102726"/>
                  <a:ext cx="276663" cy="234238"/>
                </a:xfrm>
                <a:custGeom>
                  <a:avLst/>
                  <a:gdLst>
                    <a:gd name="connsiteX0" fmla="*/ 0 w 571500"/>
                    <a:gd name="connsiteY0" fmla="*/ 0 h 368300"/>
                    <a:gd name="connsiteX1" fmla="*/ 571500 w 571500"/>
                    <a:gd name="connsiteY1" fmla="*/ 0 h 368300"/>
                    <a:gd name="connsiteX2" fmla="*/ 571500 w 571500"/>
                    <a:gd name="connsiteY2" fmla="*/ 368300 h 368300"/>
                    <a:gd name="connsiteX3" fmla="*/ 0 w 571500"/>
                    <a:gd name="connsiteY3" fmla="*/ 368300 h 368300"/>
                    <a:gd name="connsiteX4" fmla="*/ 0 w 571500"/>
                    <a:gd name="connsiteY4" fmla="*/ 0 h 368300"/>
                    <a:gd name="connsiteX0" fmla="*/ 0 w 664368"/>
                    <a:gd name="connsiteY0" fmla="*/ 0 h 368300"/>
                    <a:gd name="connsiteX1" fmla="*/ 664368 w 664368"/>
                    <a:gd name="connsiteY1" fmla="*/ 235744 h 368300"/>
                    <a:gd name="connsiteX2" fmla="*/ 571500 w 664368"/>
                    <a:gd name="connsiteY2" fmla="*/ 368300 h 368300"/>
                    <a:gd name="connsiteX3" fmla="*/ 0 w 664368"/>
                    <a:gd name="connsiteY3" fmla="*/ 368300 h 368300"/>
                    <a:gd name="connsiteX4" fmla="*/ 0 w 664368"/>
                    <a:gd name="connsiteY4" fmla="*/ 0 h 368300"/>
                    <a:gd name="connsiteX0" fmla="*/ 0 w 671347"/>
                    <a:gd name="connsiteY0" fmla="*/ 0 h 368300"/>
                    <a:gd name="connsiteX1" fmla="*/ 664368 w 671347"/>
                    <a:gd name="connsiteY1" fmla="*/ 235744 h 368300"/>
                    <a:gd name="connsiteX2" fmla="*/ 571500 w 671347"/>
                    <a:gd name="connsiteY2" fmla="*/ 368300 h 368300"/>
                    <a:gd name="connsiteX3" fmla="*/ 0 w 671347"/>
                    <a:gd name="connsiteY3" fmla="*/ 368300 h 368300"/>
                    <a:gd name="connsiteX4" fmla="*/ 0 w 671347"/>
                    <a:gd name="connsiteY4" fmla="*/ 0 h 368300"/>
                    <a:gd name="connsiteX0" fmla="*/ 0 w 664610"/>
                    <a:gd name="connsiteY0" fmla="*/ 0 h 368300"/>
                    <a:gd name="connsiteX1" fmla="*/ 664368 w 664610"/>
                    <a:gd name="connsiteY1" fmla="*/ 235744 h 368300"/>
                    <a:gd name="connsiteX2" fmla="*/ 571500 w 664610"/>
                    <a:gd name="connsiteY2" fmla="*/ 368300 h 368300"/>
                    <a:gd name="connsiteX3" fmla="*/ 0 w 664610"/>
                    <a:gd name="connsiteY3" fmla="*/ 368300 h 368300"/>
                    <a:gd name="connsiteX4" fmla="*/ 0 w 664610"/>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0 w 664748"/>
                    <a:gd name="connsiteY0" fmla="*/ 0 h 368300"/>
                    <a:gd name="connsiteX1" fmla="*/ 664368 w 664748"/>
                    <a:gd name="connsiteY1" fmla="*/ 235744 h 368300"/>
                    <a:gd name="connsiteX2" fmla="*/ 571500 w 664748"/>
                    <a:gd name="connsiteY2" fmla="*/ 368300 h 368300"/>
                    <a:gd name="connsiteX3" fmla="*/ 0 w 664748"/>
                    <a:gd name="connsiteY3" fmla="*/ 368300 h 368300"/>
                    <a:gd name="connsiteX4" fmla="*/ 0 w 664748"/>
                    <a:gd name="connsiteY4" fmla="*/ 0 h 368300"/>
                    <a:gd name="connsiteX0" fmla="*/ 490538 w 664748"/>
                    <a:gd name="connsiteY0" fmla="*/ 0 h 215900"/>
                    <a:gd name="connsiteX1" fmla="*/ 664368 w 664748"/>
                    <a:gd name="connsiteY1" fmla="*/ 83344 h 215900"/>
                    <a:gd name="connsiteX2" fmla="*/ 571500 w 664748"/>
                    <a:gd name="connsiteY2" fmla="*/ 215900 h 215900"/>
                    <a:gd name="connsiteX3" fmla="*/ 0 w 664748"/>
                    <a:gd name="connsiteY3" fmla="*/ 215900 h 215900"/>
                    <a:gd name="connsiteX4" fmla="*/ 490538 w 664748"/>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7632 w 271842"/>
                    <a:gd name="connsiteY0" fmla="*/ 0 h 215900"/>
                    <a:gd name="connsiteX1" fmla="*/ 271462 w 271842"/>
                    <a:gd name="connsiteY1" fmla="*/ 83344 h 215900"/>
                    <a:gd name="connsiteX2" fmla="*/ 178594 w 271842"/>
                    <a:gd name="connsiteY2" fmla="*/ 215900 h 215900"/>
                    <a:gd name="connsiteX3" fmla="*/ 0 w 271842"/>
                    <a:gd name="connsiteY3" fmla="*/ 130175 h 215900"/>
                    <a:gd name="connsiteX4" fmla="*/ 97632 w 271842"/>
                    <a:gd name="connsiteY4" fmla="*/ 0 h 215900"/>
                    <a:gd name="connsiteX0" fmla="*/ 95251 w 271842"/>
                    <a:gd name="connsiteY0" fmla="*/ 0 h 225425"/>
                    <a:gd name="connsiteX1" fmla="*/ 271462 w 271842"/>
                    <a:gd name="connsiteY1" fmla="*/ 92869 h 225425"/>
                    <a:gd name="connsiteX2" fmla="*/ 178594 w 271842"/>
                    <a:gd name="connsiteY2" fmla="*/ 225425 h 225425"/>
                    <a:gd name="connsiteX3" fmla="*/ 0 w 271842"/>
                    <a:gd name="connsiteY3" fmla="*/ 139700 h 225425"/>
                    <a:gd name="connsiteX4" fmla="*/ 95251 w 271842"/>
                    <a:gd name="connsiteY4" fmla="*/ 0 h 225425"/>
                    <a:gd name="connsiteX0" fmla="*/ 92870 w 271842"/>
                    <a:gd name="connsiteY0" fmla="*/ 0 h 220662"/>
                    <a:gd name="connsiteX1" fmla="*/ 271462 w 271842"/>
                    <a:gd name="connsiteY1" fmla="*/ 88106 h 220662"/>
                    <a:gd name="connsiteX2" fmla="*/ 178594 w 271842"/>
                    <a:gd name="connsiteY2" fmla="*/ 220662 h 220662"/>
                    <a:gd name="connsiteX3" fmla="*/ 0 w 271842"/>
                    <a:gd name="connsiteY3" fmla="*/ 134937 h 220662"/>
                    <a:gd name="connsiteX4" fmla="*/ 92870 w 271842"/>
                    <a:gd name="connsiteY4" fmla="*/ 0 h 220662"/>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97633 w 271842"/>
                    <a:gd name="connsiteY0" fmla="*/ 0 h 223043"/>
                    <a:gd name="connsiteX1" fmla="*/ 271462 w 271842"/>
                    <a:gd name="connsiteY1" fmla="*/ 90487 h 223043"/>
                    <a:gd name="connsiteX2" fmla="*/ 178594 w 271842"/>
                    <a:gd name="connsiteY2" fmla="*/ 223043 h 223043"/>
                    <a:gd name="connsiteX3" fmla="*/ 0 w 271842"/>
                    <a:gd name="connsiteY3" fmla="*/ 137318 h 223043"/>
                    <a:gd name="connsiteX4" fmla="*/ 97633 w 271842"/>
                    <a:gd name="connsiteY4" fmla="*/ 0 h 223043"/>
                    <a:gd name="connsiteX0" fmla="*/ 85726 w 271842"/>
                    <a:gd name="connsiteY0" fmla="*/ 0 h 230186"/>
                    <a:gd name="connsiteX1" fmla="*/ 271462 w 271842"/>
                    <a:gd name="connsiteY1" fmla="*/ 97630 h 230186"/>
                    <a:gd name="connsiteX2" fmla="*/ 178594 w 271842"/>
                    <a:gd name="connsiteY2" fmla="*/ 230186 h 230186"/>
                    <a:gd name="connsiteX3" fmla="*/ 0 w 271842"/>
                    <a:gd name="connsiteY3" fmla="*/ 144461 h 230186"/>
                    <a:gd name="connsiteX4" fmla="*/ 85726 w 271842"/>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3749"/>
                    <a:gd name="connsiteY0" fmla="*/ 0 h 230186"/>
                    <a:gd name="connsiteX1" fmla="*/ 283369 w 283749"/>
                    <a:gd name="connsiteY1" fmla="*/ 97630 h 230186"/>
                    <a:gd name="connsiteX2" fmla="*/ 190501 w 283749"/>
                    <a:gd name="connsiteY2" fmla="*/ 230186 h 230186"/>
                    <a:gd name="connsiteX3" fmla="*/ 0 w 283749"/>
                    <a:gd name="connsiteY3" fmla="*/ 151605 h 230186"/>
                    <a:gd name="connsiteX4" fmla="*/ 97633 w 283749"/>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2567"/>
                    <a:gd name="connsiteX1" fmla="*/ 285750 w 286111"/>
                    <a:gd name="connsiteY1" fmla="*/ 97630 h 232567"/>
                    <a:gd name="connsiteX2" fmla="*/ 190501 w 286111"/>
                    <a:gd name="connsiteY2" fmla="*/ 232567 h 232567"/>
                    <a:gd name="connsiteX3" fmla="*/ 0 w 286111"/>
                    <a:gd name="connsiteY3" fmla="*/ 153986 h 232567"/>
                    <a:gd name="connsiteX4" fmla="*/ 97633 w 286111"/>
                    <a:gd name="connsiteY4" fmla="*/ 0 h 232567"/>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97633 w 286111"/>
                    <a:gd name="connsiteY0" fmla="*/ 0 h 230186"/>
                    <a:gd name="connsiteX1" fmla="*/ 285750 w 286111"/>
                    <a:gd name="connsiteY1" fmla="*/ 95249 h 230186"/>
                    <a:gd name="connsiteX2" fmla="*/ 190501 w 286111"/>
                    <a:gd name="connsiteY2" fmla="*/ 230186 h 230186"/>
                    <a:gd name="connsiteX3" fmla="*/ 0 w 286111"/>
                    <a:gd name="connsiteY3" fmla="*/ 151605 h 230186"/>
                    <a:gd name="connsiteX4" fmla="*/ 97633 w 286111"/>
                    <a:gd name="connsiteY4" fmla="*/ 0 h 230186"/>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100014 w 286111"/>
                    <a:gd name="connsiteY0" fmla="*/ 0 h 234948"/>
                    <a:gd name="connsiteX1" fmla="*/ 285750 w 286111"/>
                    <a:gd name="connsiteY1" fmla="*/ 100011 h 234948"/>
                    <a:gd name="connsiteX2" fmla="*/ 190501 w 286111"/>
                    <a:gd name="connsiteY2" fmla="*/ 234948 h 234948"/>
                    <a:gd name="connsiteX3" fmla="*/ 0 w 286111"/>
                    <a:gd name="connsiteY3" fmla="*/ 156367 h 234948"/>
                    <a:gd name="connsiteX4" fmla="*/ 100014 w 286111"/>
                    <a:gd name="connsiteY4" fmla="*/ 0 h 234948"/>
                    <a:gd name="connsiteX0" fmla="*/ 200027 w 286111"/>
                    <a:gd name="connsiteY0" fmla="*/ 0 h 182561"/>
                    <a:gd name="connsiteX1" fmla="*/ 285750 w 286111"/>
                    <a:gd name="connsiteY1" fmla="*/ 47624 h 182561"/>
                    <a:gd name="connsiteX2" fmla="*/ 190501 w 286111"/>
                    <a:gd name="connsiteY2" fmla="*/ 182561 h 182561"/>
                    <a:gd name="connsiteX3" fmla="*/ 0 w 286111"/>
                    <a:gd name="connsiteY3" fmla="*/ 103980 h 182561"/>
                    <a:gd name="connsiteX4" fmla="*/ 200027 w 286111"/>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56368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2080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1440 w 157524"/>
                    <a:gd name="connsiteY0" fmla="*/ 0 h 182561"/>
                    <a:gd name="connsiteX1" fmla="*/ 157163 w 157524"/>
                    <a:gd name="connsiteY1" fmla="*/ 47624 h 182561"/>
                    <a:gd name="connsiteX2" fmla="*/ 61914 w 157524"/>
                    <a:gd name="connsiteY2" fmla="*/ 182561 h 182561"/>
                    <a:gd name="connsiteX3" fmla="*/ 0 w 157524"/>
                    <a:gd name="connsiteY3" fmla="*/ 149224 h 182561"/>
                    <a:gd name="connsiteX4" fmla="*/ 71440 w 157524"/>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76203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6203 w 162287"/>
                    <a:gd name="connsiteY4" fmla="*/ 0 h 182561"/>
                    <a:gd name="connsiteX0" fmla="*/ 66678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66678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1441 w 162287"/>
                    <a:gd name="connsiteY0" fmla="*/ 0 h 182561"/>
                    <a:gd name="connsiteX1" fmla="*/ 161926 w 162287"/>
                    <a:gd name="connsiteY1" fmla="*/ 47624 h 182561"/>
                    <a:gd name="connsiteX2" fmla="*/ 66677 w 162287"/>
                    <a:gd name="connsiteY2" fmla="*/ 182561 h 182561"/>
                    <a:gd name="connsiteX3" fmla="*/ 0 w 162287"/>
                    <a:gd name="connsiteY3" fmla="*/ 144462 h 182561"/>
                    <a:gd name="connsiteX4" fmla="*/ 71441 w 162287"/>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3822 w 164668"/>
                    <a:gd name="connsiteY0" fmla="*/ 0 h 182561"/>
                    <a:gd name="connsiteX1" fmla="*/ 164307 w 164668"/>
                    <a:gd name="connsiteY1" fmla="*/ 47624 h 182561"/>
                    <a:gd name="connsiteX2" fmla="*/ 69058 w 164668"/>
                    <a:gd name="connsiteY2" fmla="*/ 182561 h 182561"/>
                    <a:gd name="connsiteX3" fmla="*/ 0 w 164668"/>
                    <a:gd name="connsiteY3" fmla="*/ 142081 h 182561"/>
                    <a:gd name="connsiteX4" fmla="*/ 73822 w 164668"/>
                    <a:gd name="connsiteY4" fmla="*/ 0 h 182561"/>
                    <a:gd name="connsiteX0" fmla="*/ 76204 w 167050"/>
                    <a:gd name="connsiteY0" fmla="*/ 0 h 182561"/>
                    <a:gd name="connsiteX1" fmla="*/ 166689 w 167050"/>
                    <a:gd name="connsiteY1" fmla="*/ 47624 h 182561"/>
                    <a:gd name="connsiteX2" fmla="*/ 71440 w 167050"/>
                    <a:gd name="connsiteY2" fmla="*/ 182561 h 182561"/>
                    <a:gd name="connsiteX3" fmla="*/ 0 w 167050"/>
                    <a:gd name="connsiteY3" fmla="*/ 144462 h 182561"/>
                    <a:gd name="connsiteX4" fmla="*/ 76204 w 167050"/>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669"/>
                    <a:gd name="connsiteY0" fmla="*/ 0 h 182561"/>
                    <a:gd name="connsiteX1" fmla="*/ 164308 w 164669"/>
                    <a:gd name="connsiteY1" fmla="*/ 47624 h 182561"/>
                    <a:gd name="connsiteX2" fmla="*/ 69059 w 164669"/>
                    <a:gd name="connsiteY2" fmla="*/ 182561 h 182561"/>
                    <a:gd name="connsiteX3" fmla="*/ 0 w 164669"/>
                    <a:gd name="connsiteY3" fmla="*/ 139699 h 182561"/>
                    <a:gd name="connsiteX4" fmla="*/ 73823 w 164669"/>
                    <a:gd name="connsiteY4" fmla="*/ 0 h 182561"/>
                    <a:gd name="connsiteX0" fmla="*/ 73823 w 164900"/>
                    <a:gd name="connsiteY0" fmla="*/ 0 h 189705"/>
                    <a:gd name="connsiteX1" fmla="*/ 164308 w 164900"/>
                    <a:gd name="connsiteY1" fmla="*/ 47624 h 189705"/>
                    <a:gd name="connsiteX2" fmla="*/ 88109 w 164900"/>
                    <a:gd name="connsiteY2" fmla="*/ 189705 h 189705"/>
                    <a:gd name="connsiteX3" fmla="*/ 0 w 164900"/>
                    <a:gd name="connsiteY3" fmla="*/ 139699 h 189705"/>
                    <a:gd name="connsiteX4" fmla="*/ 73823 w 164900"/>
                    <a:gd name="connsiteY4" fmla="*/ 0 h 189705"/>
                    <a:gd name="connsiteX0" fmla="*/ 73823 w 164711"/>
                    <a:gd name="connsiteY0" fmla="*/ 0 h 189705"/>
                    <a:gd name="connsiteX1" fmla="*/ 164308 w 164711"/>
                    <a:gd name="connsiteY1" fmla="*/ 47624 h 189705"/>
                    <a:gd name="connsiteX2" fmla="*/ 88109 w 164711"/>
                    <a:gd name="connsiteY2" fmla="*/ 189705 h 189705"/>
                    <a:gd name="connsiteX3" fmla="*/ 0 w 164711"/>
                    <a:gd name="connsiteY3" fmla="*/ 139699 h 189705"/>
                    <a:gd name="connsiteX4" fmla="*/ 73823 w 164711"/>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73823 w 164599"/>
                    <a:gd name="connsiteY0" fmla="*/ 0 h 189705"/>
                    <a:gd name="connsiteX1" fmla="*/ 164308 w 164599"/>
                    <a:gd name="connsiteY1" fmla="*/ 47624 h 189705"/>
                    <a:gd name="connsiteX2" fmla="*/ 88109 w 164599"/>
                    <a:gd name="connsiteY2" fmla="*/ 189705 h 189705"/>
                    <a:gd name="connsiteX3" fmla="*/ 0 w 164599"/>
                    <a:gd name="connsiteY3" fmla="*/ 139699 h 189705"/>
                    <a:gd name="connsiteX4" fmla="*/ 73823 w 164599"/>
                    <a:gd name="connsiteY4" fmla="*/ 0 h 189705"/>
                    <a:gd name="connsiteX0" fmla="*/ 54773 w 164599"/>
                    <a:gd name="connsiteY0" fmla="*/ 0 h 201611"/>
                    <a:gd name="connsiteX1" fmla="*/ 164308 w 164599"/>
                    <a:gd name="connsiteY1" fmla="*/ 59530 h 201611"/>
                    <a:gd name="connsiteX2" fmla="*/ 88109 w 164599"/>
                    <a:gd name="connsiteY2" fmla="*/ 201611 h 201611"/>
                    <a:gd name="connsiteX3" fmla="*/ 0 w 164599"/>
                    <a:gd name="connsiteY3" fmla="*/ 151605 h 201611"/>
                    <a:gd name="connsiteX4" fmla="*/ 54773 w 164599"/>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66679 w 176505"/>
                    <a:gd name="connsiteY0" fmla="*/ 0 h 201611"/>
                    <a:gd name="connsiteX1" fmla="*/ 176214 w 176505"/>
                    <a:gd name="connsiteY1" fmla="*/ 59530 h 201611"/>
                    <a:gd name="connsiteX2" fmla="*/ 100015 w 176505"/>
                    <a:gd name="connsiteY2" fmla="*/ 201611 h 201611"/>
                    <a:gd name="connsiteX3" fmla="*/ 0 w 176505"/>
                    <a:gd name="connsiteY3" fmla="*/ 151605 h 201611"/>
                    <a:gd name="connsiteX4" fmla="*/ 66679 w 176505"/>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268"/>
                    <a:gd name="connsiteY0" fmla="*/ 0 h 201611"/>
                    <a:gd name="connsiteX1" fmla="*/ 180977 w 181268"/>
                    <a:gd name="connsiteY1" fmla="*/ 59530 h 201611"/>
                    <a:gd name="connsiteX2" fmla="*/ 104778 w 181268"/>
                    <a:gd name="connsiteY2" fmla="*/ 201611 h 201611"/>
                    <a:gd name="connsiteX3" fmla="*/ 0 w 181268"/>
                    <a:gd name="connsiteY3" fmla="*/ 151605 h 201611"/>
                    <a:gd name="connsiteX4" fmla="*/ 71442 w 181268"/>
                    <a:gd name="connsiteY4" fmla="*/ 0 h 201611"/>
                    <a:gd name="connsiteX0" fmla="*/ 71442 w 181725"/>
                    <a:gd name="connsiteY0" fmla="*/ 0 h 201611"/>
                    <a:gd name="connsiteX1" fmla="*/ 180977 w 181725"/>
                    <a:gd name="connsiteY1" fmla="*/ 59530 h 201611"/>
                    <a:gd name="connsiteX2" fmla="*/ 104778 w 181725"/>
                    <a:gd name="connsiteY2" fmla="*/ 201611 h 201611"/>
                    <a:gd name="connsiteX3" fmla="*/ 0 w 181725"/>
                    <a:gd name="connsiteY3" fmla="*/ 151605 h 201611"/>
                    <a:gd name="connsiteX4" fmla="*/ 71442 w 181725"/>
                    <a:gd name="connsiteY4" fmla="*/ 0 h 201611"/>
                    <a:gd name="connsiteX0" fmla="*/ 71442 w 183091"/>
                    <a:gd name="connsiteY0" fmla="*/ 0 h 201611"/>
                    <a:gd name="connsiteX1" fmla="*/ 180977 w 183091"/>
                    <a:gd name="connsiteY1" fmla="*/ 59530 h 201611"/>
                    <a:gd name="connsiteX2" fmla="*/ 104778 w 183091"/>
                    <a:gd name="connsiteY2" fmla="*/ 201611 h 201611"/>
                    <a:gd name="connsiteX3" fmla="*/ 0 w 183091"/>
                    <a:gd name="connsiteY3" fmla="*/ 151605 h 201611"/>
                    <a:gd name="connsiteX4" fmla="*/ 71442 w 183091"/>
                    <a:gd name="connsiteY4" fmla="*/ 0 h 201611"/>
                    <a:gd name="connsiteX0" fmla="*/ 0 w 224645"/>
                    <a:gd name="connsiteY0" fmla="*/ 0 h 254016"/>
                    <a:gd name="connsiteX1" fmla="*/ 222531 w 224645"/>
                    <a:gd name="connsiteY1" fmla="*/ 111935 h 254016"/>
                    <a:gd name="connsiteX2" fmla="*/ 146332 w 224645"/>
                    <a:gd name="connsiteY2" fmla="*/ 254016 h 254016"/>
                    <a:gd name="connsiteX3" fmla="*/ 41554 w 224645"/>
                    <a:gd name="connsiteY3" fmla="*/ 204010 h 254016"/>
                    <a:gd name="connsiteX4" fmla="*/ 0 w 224645"/>
                    <a:gd name="connsiteY4" fmla="*/ 0 h 254016"/>
                    <a:gd name="connsiteX0" fmla="*/ 94983 w 319628"/>
                    <a:gd name="connsiteY0" fmla="*/ 0 h 254016"/>
                    <a:gd name="connsiteX1" fmla="*/ 317514 w 319628"/>
                    <a:gd name="connsiteY1" fmla="*/ 111935 h 254016"/>
                    <a:gd name="connsiteX2" fmla="*/ 241315 w 319628"/>
                    <a:gd name="connsiteY2" fmla="*/ 254016 h 254016"/>
                    <a:gd name="connsiteX3" fmla="*/ 0 w 319628"/>
                    <a:gd name="connsiteY3" fmla="*/ 160339 h 254016"/>
                    <a:gd name="connsiteX4" fmla="*/ 94983 w 319628"/>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97337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97337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85565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5565 w 321982"/>
                    <a:gd name="connsiteY4" fmla="*/ 0 h 254016"/>
                    <a:gd name="connsiteX0" fmla="*/ 78504 w 321982"/>
                    <a:gd name="connsiteY0" fmla="*/ 0 h 251833"/>
                    <a:gd name="connsiteX1" fmla="*/ 319868 w 321982"/>
                    <a:gd name="connsiteY1" fmla="*/ 109752 h 251833"/>
                    <a:gd name="connsiteX2" fmla="*/ 243669 w 321982"/>
                    <a:gd name="connsiteY2" fmla="*/ 251833 h 251833"/>
                    <a:gd name="connsiteX3" fmla="*/ 0 w 321982"/>
                    <a:gd name="connsiteY3" fmla="*/ 158156 h 251833"/>
                    <a:gd name="connsiteX4" fmla="*/ 78504 w 321982"/>
                    <a:gd name="connsiteY4" fmla="*/ 0 h 251833"/>
                    <a:gd name="connsiteX0" fmla="*/ 83212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83212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4016"/>
                    <a:gd name="connsiteX1" fmla="*/ 319868 w 321982"/>
                    <a:gd name="connsiteY1" fmla="*/ 111935 h 254016"/>
                    <a:gd name="connsiteX2" fmla="*/ 243669 w 321982"/>
                    <a:gd name="connsiteY2" fmla="*/ 254016 h 254016"/>
                    <a:gd name="connsiteX3" fmla="*/ 0 w 321982"/>
                    <a:gd name="connsiteY3" fmla="*/ 160339 h 254016"/>
                    <a:gd name="connsiteX4" fmla="*/ 78504 w 321982"/>
                    <a:gd name="connsiteY4" fmla="*/ 0 h 254016"/>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6200"/>
                    <a:gd name="connsiteX1" fmla="*/ 319868 w 321982"/>
                    <a:gd name="connsiteY1" fmla="*/ 114119 h 256200"/>
                    <a:gd name="connsiteX2" fmla="*/ 243669 w 321982"/>
                    <a:gd name="connsiteY2" fmla="*/ 256200 h 256200"/>
                    <a:gd name="connsiteX3" fmla="*/ 0 w 321982"/>
                    <a:gd name="connsiteY3" fmla="*/ 162523 h 256200"/>
                    <a:gd name="connsiteX4" fmla="*/ 78504 w 321982"/>
                    <a:gd name="connsiteY4" fmla="*/ 0 h 256200"/>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2523 h 258383"/>
                    <a:gd name="connsiteX4" fmla="*/ 78504 w 321982"/>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60339 h 258383"/>
                    <a:gd name="connsiteX4" fmla="*/ 78504 w 321982"/>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6150 w 319628"/>
                    <a:gd name="connsiteY0" fmla="*/ 0 h 258383"/>
                    <a:gd name="connsiteX1" fmla="*/ 317514 w 319628"/>
                    <a:gd name="connsiteY1" fmla="*/ 114119 h 258383"/>
                    <a:gd name="connsiteX2" fmla="*/ 241315 w 319628"/>
                    <a:gd name="connsiteY2" fmla="*/ 258383 h 258383"/>
                    <a:gd name="connsiteX3" fmla="*/ 0 w 319628"/>
                    <a:gd name="connsiteY3" fmla="*/ 158155 h 258383"/>
                    <a:gd name="connsiteX4" fmla="*/ 76150 w 319628"/>
                    <a:gd name="connsiteY4" fmla="*/ 0 h 258383"/>
                    <a:gd name="connsiteX0" fmla="*/ 78504 w 321982"/>
                    <a:gd name="connsiteY0" fmla="*/ 0 h 258383"/>
                    <a:gd name="connsiteX1" fmla="*/ 319868 w 321982"/>
                    <a:gd name="connsiteY1" fmla="*/ 114119 h 258383"/>
                    <a:gd name="connsiteX2" fmla="*/ 243669 w 321982"/>
                    <a:gd name="connsiteY2" fmla="*/ 258383 h 258383"/>
                    <a:gd name="connsiteX3" fmla="*/ 0 w 321982"/>
                    <a:gd name="connsiteY3" fmla="*/ 158155 h 258383"/>
                    <a:gd name="connsiteX4" fmla="*/ 78504 w 321982"/>
                    <a:gd name="connsiteY4" fmla="*/ 0 h 258383"/>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2129"/>
                    <a:gd name="connsiteY0" fmla="*/ 0 h 260566"/>
                    <a:gd name="connsiteX1" fmla="*/ 319868 w 322129"/>
                    <a:gd name="connsiteY1" fmla="*/ 114119 h 260566"/>
                    <a:gd name="connsiteX2" fmla="*/ 246023 w 322129"/>
                    <a:gd name="connsiteY2" fmla="*/ 260566 h 260566"/>
                    <a:gd name="connsiteX3" fmla="*/ 0 w 322129"/>
                    <a:gd name="connsiteY3" fmla="*/ 158155 h 260566"/>
                    <a:gd name="connsiteX4" fmla="*/ 78504 w 322129"/>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1553"/>
                    <a:gd name="connsiteY0" fmla="*/ 0 h 260566"/>
                    <a:gd name="connsiteX1" fmla="*/ 319868 w 321553"/>
                    <a:gd name="connsiteY1" fmla="*/ 114119 h 260566"/>
                    <a:gd name="connsiteX2" fmla="*/ 246023 w 321553"/>
                    <a:gd name="connsiteY2" fmla="*/ 260566 h 260566"/>
                    <a:gd name="connsiteX3" fmla="*/ 0 w 321553"/>
                    <a:gd name="connsiteY3" fmla="*/ 158155 h 260566"/>
                    <a:gd name="connsiteX4" fmla="*/ 78504 w 321553"/>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2980"/>
                    <a:gd name="connsiteY0" fmla="*/ 0 h 260566"/>
                    <a:gd name="connsiteX1" fmla="*/ 319868 w 322980"/>
                    <a:gd name="connsiteY1" fmla="*/ 114119 h 260566"/>
                    <a:gd name="connsiteX2" fmla="*/ 246023 w 322980"/>
                    <a:gd name="connsiteY2" fmla="*/ 260566 h 260566"/>
                    <a:gd name="connsiteX3" fmla="*/ 0 w 322980"/>
                    <a:gd name="connsiteY3" fmla="*/ 158155 h 260566"/>
                    <a:gd name="connsiteX4" fmla="*/ 78504 w 322980"/>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60566"/>
                    <a:gd name="connsiteX1" fmla="*/ 319868 w 323761"/>
                    <a:gd name="connsiteY1" fmla="*/ 114119 h 260566"/>
                    <a:gd name="connsiteX2" fmla="*/ 246023 w 323761"/>
                    <a:gd name="connsiteY2" fmla="*/ 260566 h 260566"/>
                    <a:gd name="connsiteX3" fmla="*/ 0 w 323761"/>
                    <a:gd name="connsiteY3" fmla="*/ 158155 h 260566"/>
                    <a:gd name="connsiteX4" fmla="*/ 78504 w 323761"/>
                    <a:gd name="connsiteY4" fmla="*/ 0 h 260566"/>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8857"/>
                    <a:gd name="connsiteX1" fmla="*/ 319868 w 323761"/>
                    <a:gd name="connsiteY1" fmla="*/ 112410 h 258857"/>
                    <a:gd name="connsiteX2" fmla="*/ 246023 w 323761"/>
                    <a:gd name="connsiteY2" fmla="*/ 258857 h 258857"/>
                    <a:gd name="connsiteX3" fmla="*/ 0 w 323761"/>
                    <a:gd name="connsiteY3" fmla="*/ 156446 h 258857"/>
                    <a:gd name="connsiteX4" fmla="*/ 78504 w 323761"/>
                    <a:gd name="connsiteY4" fmla="*/ 0 h 258857"/>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78504 w 323761"/>
                    <a:gd name="connsiteY0" fmla="*/ 0 h 257148"/>
                    <a:gd name="connsiteX1" fmla="*/ 319868 w 323761"/>
                    <a:gd name="connsiteY1" fmla="*/ 110701 h 257148"/>
                    <a:gd name="connsiteX2" fmla="*/ 246023 w 323761"/>
                    <a:gd name="connsiteY2" fmla="*/ 257148 h 257148"/>
                    <a:gd name="connsiteX3" fmla="*/ 0 w 323761"/>
                    <a:gd name="connsiteY3" fmla="*/ 154737 h 257148"/>
                    <a:gd name="connsiteX4" fmla="*/ 78504 w 323761"/>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 name="connsiteX0" fmla="*/ 82189 w 327446"/>
                    <a:gd name="connsiteY0" fmla="*/ 0 h 257148"/>
                    <a:gd name="connsiteX1" fmla="*/ 323553 w 327446"/>
                    <a:gd name="connsiteY1" fmla="*/ 110701 h 257148"/>
                    <a:gd name="connsiteX2" fmla="*/ 249708 w 327446"/>
                    <a:gd name="connsiteY2" fmla="*/ 257148 h 257148"/>
                    <a:gd name="connsiteX3" fmla="*/ 0 w 327446"/>
                    <a:gd name="connsiteY3" fmla="*/ 151318 h 257148"/>
                    <a:gd name="connsiteX4" fmla="*/ 82189 w 327446"/>
                    <a:gd name="connsiteY4" fmla="*/ 0 h 257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446" h="257148">
                      <a:moveTo>
                        <a:pt x="82189" y="0"/>
                      </a:moveTo>
                      <a:cubicBezTo>
                        <a:pt x="149658" y="30436"/>
                        <a:pt x="260847" y="78951"/>
                        <a:pt x="323553" y="110701"/>
                      </a:cubicBezTo>
                      <a:cubicBezTo>
                        <a:pt x="340086" y="165391"/>
                        <a:pt x="301797" y="246903"/>
                        <a:pt x="249708" y="257148"/>
                      </a:cubicBezTo>
                      <a:lnTo>
                        <a:pt x="0" y="151318"/>
                      </a:lnTo>
                      <a:cubicBezTo>
                        <a:pt x="59038" y="130554"/>
                        <a:pt x="105578" y="55930"/>
                        <a:pt x="82189" y="0"/>
                      </a:cubicBez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grpSp>
      <p:pic>
        <p:nvPicPr>
          <p:cNvPr id="308" name="Picture 307"/>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35609182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Theoretical frameworks</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72190" y="1839389"/>
            <a:ext cx="9647619" cy="4323809"/>
          </a:xfrm>
          <a:prstGeom prst="rect">
            <a:avLst/>
          </a:prstGeom>
          <a:noFill/>
          <a:ln>
            <a:noFill/>
          </a:ln>
        </p:spPr>
      </p:pic>
      <p:pic>
        <p:nvPicPr>
          <p:cNvPr id="5" name="Picture 4"/>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3060901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Framework</a:t>
            </a:r>
          </a:p>
        </p:txBody>
      </p:sp>
      <p:sp>
        <p:nvSpPr>
          <p:cNvPr id="5" name="Oval 4"/>
          <p:cNvSpPr/>
          <p:nvPr/>
        </p:nvSpPr>
        <p:spPr>
          <a:xfrm>
            <a:off x="5355740" y="2193662"/>
            <a:ext cx="1653988" cy="1358153"/>
          </a:xfrm>
          <a:prstGeom prst="ellipse">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a:t>CSR</a:t>
            </a:r>
          </a:p>
        </p:txBody>
      </p:sp>
      <p:sp>
        <p:nvSpPr>
          <p:cNvPr id="6" name="Oval 5"/>
          <p:cNvSpPr/>
          <p:nvPr/>
        </p:nvSpPr>
        <p:spPr>
          <a:xfrm>
            <a:off x="2424385" y="3328224"/>
            <a:ext cx="1653988" cy="1358153"/>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a:t>TQM</a:t>
            </a:r>
          </a:p>
        </p:txBody>
      </p:sp>
      <p:sp>
        <p:nvSpPr>
          <p:cNvPr id="7" name="Oval 6"/>
          <p:cNvSpPr/>
          <p:nvPr/>
        </p:nvSpPr>
        <p:spPr>
          <a:xfrm>
            <a:off x="8478321" y="3313967"/>
            <a:ext cx="1653988" cy="1358153"/>
          </a:xfrm>
          <a:prstGeom prst="ellipse">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a:t>CS</a:t>
            </a:r>
          </a:p>
        </p:txBody>
      </p:sp>
      <p:cxnSp>
        <p:nvCxnSpPr>
          <p:cNvPr id="8" name="Straight Arrow Connector 7"/>
          <p:cNvCxnSpPr>
            <a:stCxn id="6" idx="7"/>
            <a:endCxn id="5" idx="2"/>
          </p:cNvCxnSpPr>
          <p:nvPr/>
        </p:nvCxnSpPr>
        <p:spPr>
          <a:xfrm flipV="1">
            <a:off x="3836152" y="2872739"/>
            <a:ext cx="1519588" cy="65438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rot="20252448">
            <a:off x="3715850" y="2338806"/>
            <a:ext cx="1496767" cy="923330"/>
          </a:xfrm>
          <a:prstGeom prst="rect">
            <a:avLst/>
          </a:prstGeom>
          <a:noFill/>
        </p:spPr>
        <p:txBody>
          <a:bodyPr wrap="square" rtlCol="0">
            <a:spAutoFit/>
          </a:bodyPr>
          <a:lstStyle/>
          <a:p>
            <a:r>
              <a:rPr lang="en-US" dirty="0"/>
              <a:t>Relationship between TQM &amp; CSR</a:t>
            </a:r>
          </a:p>
        </p:txBody>
      </p:sp>
      <p:sp>
        <p:nvSpPr>
          <p:cNvPr id="14" name="TextBox 13"/>
          <p:cNvSpPr txBox="1"/>
          <p:nvPr/>
        </p:nvSpPr>
        <p:spPr>
          <a:xfrm rot="1329433">
            <a:off x="7068961" y="2637761"/>
            <a:ext cx="2058227" cy="646331"/>
          </a:xfrm>
          <a:prstGeom prst="rect">
            <a:avLst/>
          </a:prstGeom>
          <a:noFill/>
        </p:spPr>
        <p:txBody>
          <a:bodyPr wrap="square" rtlCol="0">
            <a:spAutoFit/>
          </a:bodyPr>
          <a:lstStyle/>
          <a:p>
            <a:r>
              <a:rPr lang="en-US" dirty="0"/>
              <a:t>Relationship between CSR &amp; CS</a:t>
            </a:r>
          </a:p>
        </p:txBody>
      </p:sp>
      <p:sp>
        <p:nvSpPr>
          <p:cNvPr id="15" name="TextBox 14"/>
          <p:cNvSpPr txBox="1"/>
          <p:nvPr/>
        </p:nvSpPr>
        <p:spPr>
          <a:xfrm>
            <a:off x="4611836" y="4087041"/>
            <a:ext cx="3337088" cy="369332"/>
          </a:xfrm>
          <a:prstGeom prst="rect">
            <a:avLst/>
          </a:prstGeom>
          <a:noFill/>
        </p:spPr>
        <p:txBody>
          <a:bodyPr wrap="square" rtlCol="0">
            <a:spAutoFit/>
          </a:bodyPr>
          <a:lstStyle/>
          <a:p>
            <a:r>
              <a:rPr lang="en-US" dirty="0"/>
              <a:t>Relationship between TQM &amp; CS</a:t>
            </a:r>
          </a:p>
        </p:txBody>
      </p:sp>
      <p:sp>
        <p:nvSpPr>
          <p:cNvPr id="25" name="TextBox 24"/>
          <p:cNvSpPr txBox="1"/>
          <p:nvPr/>
        </p:nvSpPr>
        <p:spPr>
          <a:xfrm>
            <a:off x="43289" y="1359492"/>
            <a:ext cx="1874396" cy="646331"/>
          </a:xfrm>
          <a:prstGeom prst="rect">
            <a:avLst/>
          </a:prstGeom>
          <a:noFill/>
          <a:ln>
            <a:solidFill>
              <a:schemeClr val="accent1"/>
            </a:solidFill>
          </a:ln>
        </p:spPr>
        <p:txBody>
          <a:bodyPr wrap="square" rtlCol="0">
            <a:spAutoFit/>
          </a:bodyPr>
          <a:lstStyle/>
          <a:p>
            <a:pPr lvl="0"/>
            <a:r>
              <a:rPr lang="en-US" dirty="0"/>
              <a:t>Commitment &amp; Leadership</a:t>
            </a:r>
          </a:p>
        </p:txBody>
      </p:sp>
      <p:sp>
        <p:nvSpPr>
          <p:cNvPr id="27" name="TextBox 26"/>
          <p:cNvSpPr txBox="1"/>
          <p:nvPr/>
        </p:nvSpPr>
        <p:spPr>
          <a:xfrm>
            <a:off x="68068" y="2095501"/>
            <a:ext cx="1874395" cy="369332"/>
          </a:xfrm>
          <a:prstGeom prst="rect">
            <a:avLst/>
          </a:prstGeom>
          <a:noFill/>
          <a:ln>
            <a:solidFill>
              <a:schemeClr val="accent1"/>
            </a:solidFill>
          </a:ln>
        </p:spPr>
        <p:txBody>
          <a:bodyPr wrap="square" rtlCol="0">
            <a:spAutoFit/>
          </a:bodyPr>
          <a:lstStyle/>
          <a:p>
            <a:pPr lvl="0"/>
            <a:r>
              <a:rPr lang="en-US" dirty="0"/>
              <a:t>Teamwork</a:t>
            </a:r>
          </a:p>
        </p:txBody>
      </p:sp>
      <p:sp>
        <p:nvSpPr>
          <p:cNvPr id="28" name="TextBox 27"/>
          <p:cNvSpPr txBox="1"/>
          <p:nvPr/>
        </p:nvSpPr>
        <p:spPr>
          <a:xfrm>
            <a:off x="58398" y="2549574"/>
            <a:ext cx="1874394" cy="646331"/>
          </a:xfrm>
          <a:prstGeom prst="rect">
            <a:avLst/>
          </a:prstGeom>
          <a:noFill/>
          <a:ln>
            <a:solidFill>
              <a:schemeClr val="accent1"/>
            </a:solidFill>
          </a:ln>
        </p:spPr>
        <p:txBody>
          <a:bodyPr wrap="square" rtlCol="0">
            <a:spAutoFit/>
          </a:bodyPr>
          <a:lstStyle/>
          <a:p>
            <a:pPr lvl="0"/>
            <a:r>
              <a:rPr lang="en-US" dirty="0"/>
              <a:t>Customer satisfaction</a:t>
            </a:r>
          </a:p>
        </p:txBody>
      </p:sp>
      <p:sp>
        <p:nvSpPr>
          <p:cNvPr id="29" name="TextBox 28"/>
          <p:cNvSpPr txBox="1"/>
          <p:nvPr/>
        </p:nvSpPr>
        <p:spPr>
          <a:xfrm>
            <a:off x="43289" y="3244445"/>
            <a:ext cx="1864725" cy="646331"/>
          </a:xfrm>
          <a:prstGeom prst="rect">
            <a:avLst/>
          </a:prstGeom>
          <a:noFill/>
          <a:ln>
            <a:solidFill>
              <a:schemeClr val="accent1"/>
            </a:solidFill>
          </a:ln>
        </p:spPr>
        <p:txBody>
          <a:bodyPr wrap="square" rtlCol="0">
            <a:spAutoFit/>
          </a:bodyPr>
          <a:lstStyle/>
          <a:p>
            <a:pPr lvl="0"/>
            <a:r>
              <a:rPr lang="en-US" dirty="0"/>
              <a:t>Continuous improvement</a:t>
            </a:r>
          </a:p>
        </p:txBody>
      </p:sp>
      <p:sp>
        <p:nvSpPr>
          <p:cNvPr id="30" name="TextBox 29"/>
          <p:cNvSpPr txBox="1"/>
          <p:nvPr/>
        </p:nvSpPr>
        <p:spPr>
          <a:xfrm>
            <a:off x="58400" y="3955052"/>
            <a:ext cx="1874393" cy="646331"/>
          </a:xfrm>
          <a:prstGeom prst="rect">
            <a:avLst/>
          </a:prstGeom>
          <a:noFill/>
          <a:ln>
            <a:solidFill>
              <a:schemeClr val="accent1"/>
            </a:solidFill>
          </a:ln>
        </p:spPr>
        <p:txBody>
          <a:bodyPr wrap="square" rtlCol="0">
            <a:spAutoFit/>
          </a:bodyPr>
          <a:lstStyle/>
          <a:p>
            <a:pPr lvl="0"/>
            <a:r>
              <a:rPr lang="en-US" dirty="0"/>
              <a:t>Resource management</a:t>
            </a:r>
          </a:p>
        </p:txBody>
      </p:sp>
      <p:sp>
        <p:nvSpPr>
          <p:cNvPr id="31" name="TextBox 30"/>
          <p:cNvSpPr txBox="1"/>
          <p:nvPr/>
        </p:nvSpPr>
        <p:spPr>
          <a:xfrm>
            <a:off x="58398" y="4672120"/>
            <a:ext cx="1872910" cy="646331"/>
          </a:xfrm>
          <a:prstGeom prst="rect">
            <a:avLst/>
          </a:prstGeom>
          <a:noFill/>
          <a:ln>
            <a:solidFill>
              <a:schemeClr val="accent1"/>
            </a:solidFill>
          </a:ln>
        </p:spPr>
        <p:txBody>
          <a:bodyPr wrap="square" rtlCol="0">
            <a:spAutoFit/>
          </a:bodyPr>
          <a:lstStyle/>
          <a:p>
            <a:pPr lvl="0"/>
            <a:r>
              <a:rPr lang="en-US" dirty="0"/>
              <a:t>Training &amp; Education</a:t>
            </a:r>
          </a:p>
        </p:txBody>
      </p:sp>
      <p:sp>
        <p:nvSpPr>
          <p:cNvPr id="32" name="TextBox 31"/>
          <p:cNvSpPr txBox="1"/>
          <p:nvPr/>
        </p:nvSpPr>
        <p:spPr>
          <a:xfrm>
            <a:off x="68068" y="5389188"/>
            <a:ext cx="1874395" cy="923330"/>
          </a:xfrm>
          <a:prstGeom prst="rect">
            <a:avLst/>
          </a:prstGeom>
          <a:noFill/>
          <a:ln>
            <a:solidFill>
              <a:schemeClr val="accent1"/>
            </a:solidFill>
          </a:ln>
        </p:spPr>
        <p:txBody>
          <a:bodyPr wrap="square" rtlCol="0">
            <a:spAutoFit/>
          </a:bodyPr>
          <a:lstStyle/>
          <a:p>
            <a:pPr lvl="0"/>
            <a:r>
              <a:rPr lang="en-US" dirty="0"/>
              <a:t>Organizational culture and values</a:t>
            </a:r>
          </a:p>
        </p:txBody>
      </p:sp>
      <p:sp>
        <p:nvSpPr>
          <p:cNvPr id="53" name="TextBox 52"/>
          <p:cNvSpPr txBox="1"/>
          <p:nvPr/>
        </p:nvSpPr>
        <p:spPr>
          <a:xfrm>
            <a:off x="6621752" y="1462025"/>
            <a:ext cx="1309545" cy="369332"/>
          </a:xfrm>
          <a:prstGeom prst="rect">
            <a:avLst/>
          </a:prstGeom>
          <a:noFill/>
          <a:ln>
            <a:solidFill>
              <a:srgbClr val="318ED0"/>
            </a:solidFill>
          </a:ln>
        </p:spPr>
        <p:txBody>
          <a:bodyPr wrap="square" rtlCol="0">
            <a:spAutoFit/>
          </a:bodyPr>
          <a:lstStyle/>
          <a:p>
            <a:pPr lvl="0"/>
            <a:r>
              <a:rPr lang="en-US" dirty="0"/>
              <a:t>Community</a:t>
            </a:r>
          </a:p>
        </p:txBody>
      </p:sp>
      <p:sp>
        <p:nvSpPr>
          <p:cNvPr id="54" name="TextBox 53"/>
          <p:cNvSpPr txBox="1"/>
          <p:nvPr/>
        </p:nvSpPr>
        <p:spPr>
          <a:xfrm>
            <a:off x="4243918" y="1462025"/>
            <a:ext cx="1211804" cy="369332"/>
          </a:xfrm>
          <a:prstGeom prst="rect">
            <a:avLst/>
          </a:prstGeom>
          <a:noFill/>
          <a:ln>
            <a:solidFill>
              <a:srgbClr val="318ED0"/>
            </a:solidFill>
          </a:ln>
        </p:spPr>
        <p:txBody>
          <a:bodyPr wrap="square" rtlCol="0">
            <a:spAutoFit/>
          </a:bodyPr>
          <a:lstStyle/>
          <a:p>
            <a:pPr lvl="0"/>
            <a:r>
              <a:rPr lang="en-US" dirty="0"/>
              <a:t>Employees</a:t>
            </a:r>
          </a:p>
        </p:txBody>
      </p:sp>
      <p:sp>
        <p:nvSpPr>
          <p:cNvPr id="55" name="TextBox 54"/>
          <p:cNvSpPr txBox="1"/>
          <p:nvPr/>
        </p:nvSpPr>
        <p:spPr>
          <a:xfrm>
            <a:off x="5550253" y="1467321"/>
            <a:ext cx="976968" cy="369332"/>
          </a:xfrm>
          <a:prstGeom prst="rect">
            <a:avLst/>
          </a:prstGeom>
          <a:noFill/>
          <a:ln>
            <a:solidFill>
              <a:srgbClr val="318ED0"/>
            </a:solidFill>
          </a:ln>
        </p:spPr>
        <p:txBody>
          <a:bodyPr wrap="square" rtlCol="0">
            <a:spAutoFit/>
          </a:bodyPr>
          <a:lstStyle/>
          <a:p>
            <a:pPr lvl="0"/>
            <a:r>
              <a:rPr lang="en-US" dirty="0"/>
              <a:t>Patients</a:t>
            </a:r>
          </a:p>
        </p:txBody>
      </p:sp>
      <p:sp>
        <p:nvSpPr>
          <p:cNvPr id="85" name="TextBox 84"/>
          <p:cNvSpPr txBox="1"/>
          <p:nvPr/>
        </p:nvSpPr>
        <p:spPr>
          <a:xfrm>
            <a:off x="10624665" y="4297405"/>
            <a:ext cx="1424951" cy="646331"/>
          </a:xfrm>
          <a:prstGeom prst="rect">
            <a:avLst/>
          </a:prstGeom>
          <a:noFill/>
          <a:ln>
            <a:solidFill>
              <a:srgbClr val="318ED0"/>
            </a:solidFill>
          </a:ln>
        </p:spPr>
        <p:txBody>
          <a:bodyPr wrap="square" rtlCol="0">
            <a:spAutoFit/>
          </a:bodyPr>
          <a:lstStyle/>
          <a:p>
            <a:pPr lvl="0"/>
            <a:r>
              <a:rPr lang="en-US" dirty="0"/>
              <a:t>Economic performance</a:t>
            </a:r>
          </a:p>
        </p:txBody>
      </p:sp>
      <p:sp>
        <p:nvSpPr>
          <p:cNvPr id="86" name="TextBox 85"/>
          <p:cNvSpPr txBox="1"/>
          <p:nvPr/>
        </p:nvSpPr>
        <p:spPr>
          <a:xfrm>
            <a:off x="10641324" y="3451371"/>
            <a:ext cx="1408292" cy="646331"/>
          </a:xfrm>
          <a:prstGeom prst="rect">
            <a:avLst/>
          </a:prstGeom>
          <a:noFill/>
          <a:ln>
            <a:solidFill>
              <a:srgbClr val="7AB1AE"/>
            </a:solidFill>
          </a:ln>
        </p:spPr>
        <p:txBody>
          <a:bodyPr wrap="square" rtlCol="0">
            <a:spAutoFit/>
          </a:bodyPr>
          <a:lstStyle/>
          <a:p>
            <a:pPr lvl="0"/>
            <a:r>
              <a:rPr lang="en-GB" dirty="0"/>
              <a:t>Social performance</a:t>
            </a:r>
            <a:endParaRPr lang="en-US" dirty="0"/>
          </a:p>
        </p:txBody>
      </p:sp>
      <p:sp>
        <p:nvSpPr>
          <p:cNvPr id="87" name="TextBox 86"/>
          <p:cNvSpPr txBox="1"/>
          <p:nvPr/>
        </p:nvSpPr>
        <p:spPr>
          <a:xfrm>
            <a:off x="10544954" y="2500679"/>
            <a:ext cx="1617692" cy="646331"/>
          </a:xfrm>
          <a:prstGeom prst="rect">
            <a:avLst/>
          </a:prstGeom>
          <a:noFill/>
          <a:ln>
            <a:solidFill>
              <a:srgbClr val="7AB1AE"/>
            </a:solidFill>
          </a:ln>
        </p:spPr>
        <p:txBody>
          <a:bodyPr wrap="square" rtlCol="0">
            <a:spAutoFit/>
          </a:bodyPr>
          <a:lstStyle/>
          <a:p>
            <a:pPr lvl="0"/>
            <a:r>
              <a:rPr lang="en-US" dirty="0"/>
              <a:t>Environmental performance</a:t>
            </a:r>
          </a:p>
        </p:txBody>
      </p:sp>
      <p:cxnSp>
        <p:nvCxnSpPr>
          <p:cNvPr id="19" name="Straight Arrow Connector 18"/>
          <p:cNvCxnSpPr>
            <a:stCxn id="7" idx="7"/>
            <a:endCxn id="87" idx="1"/>
          </p:cNvCxnSpPr>
          <p:nvPr/>
        </p:nvCxnSpPr>
        <p:spPr>
          <a:xfrm flipV="1">
            <a:off x="9890088" y="2823845"/>
            <a:ext cx="654866" cy="6890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0095112" y="3844270"/>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 idx="6"/>
            <a:endCxn id="86" idx="1"/>
          </p:cNvCxnSpPr>
          <p:nvPr/>
        </p:nvCxnSpPr>
        <p:spPr>
          <a:xfrm flipV="1">
            <a:off x="10132309" y="3774537"/>
            <a:ext cx="509015" cy="218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5"/>
            <a:endCxn id="85" idx="1"/>
          </p:cNvCxnSpPr>
          <p:nvPr/>
        </p:nvCxnSpPr>
        <p:spPr>
          <a:xfrm>
            <a:off x="9890088" y="4473223"/>
            <a:ext cx="734577" cy="147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5" idx="0"/>
            <a:endCxn id="55" idx="2"/>
          </p:cNvCxnSpPr>
          <p:nvPr/>
        </p:nvCxnSpPr>
        <p:spPr>
          <a:xfrm flipH="1" flipV="1">
            <a:off x="6038737" y="1836653"/>
            <a:ext cx="143997" cy="357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5" idx="7"/>
            <a:endCxn id="53" idx="2"/>
          </p:cNvCxnSpPr>
          <p:nvPr/>
        </p:nvCxnSpPr>
        <p:spPr>
          <a:xfrm flipV="1">
            <a:off x="6767507" y="1831357"/>
            <a:ext cx="509018" cy="5612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5" idx="1"/>
            <a:endCxn id="54" idx="2"/>
          </p:cNvCxnSpPr>
          <p:nvPr/>
        </p:nvCxnSpPr>
        <p:spPr>
          <a:xfrm flipH="1" flipV="1">
            <a:off x="4849820" y="1831357"/>
            <a:ext cx="748141" cy="5612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6" idx="6"/>
            <a:endCxn id="7" idx="2"/>
          </p:cNvCxnSpPr>
          <p:nvPr/>
        </p:nvCxnSpPr>
        <p:spPr>
          <a:xfrm flipV="1">
            <a:off x="4078373" y="3993044"/>
            <a:ext cx="4399948" cy="14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30" idx="3"/>
          </p:cNvCxnSpPr>
          <p:nvPr/>
        </p:nvCxnSpPr>
        <p:spPr>
          <a:xfrm flipV="1">
            <a:off x="1932793" y="4210455"/>
            <a:ext cx="529397" cy="67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31" idx="3"/>
            <a:endCxn id="6" idx="3"/>
          </p:cNvCxnSpPr>
          <p:nvPr/>
        </p:nvCxnSpPr>
        <p:spPr>
          <a:xfrm flipV="1">
            <a:off x="1931308" y="4487480"/>
            <a:ext cx="735298" cy="507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32" idx="3"/>
            <a:endCxn id="6" idx="4"/>
          </p:cNvCxnSpPr>
          <p:nvPr/>
        </p:nvCxnSpPr>
        <p:spPr>
          <a:xfrm flipV="1">
            <a:off x="1942463" y="4686377"/>
            <a:ext cx="1308916" cy="1164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2" name="Picture 91"/>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
        <p:nvSpPr>
          <p:cNvPr id="45" name="TextBox 44"/>
          <p:cNvSpPr txBox="1"/>
          <p:nvPr/>
        </p:nvSpPr>
        <p:spPr>
          <a:xfrm>
            <a:off x="2072583" y="5831376"/>
            <a:ext cx="1874396" cy="646331"/>
          </a:xfrm>
          <a:prstGeom prst="rect">
            <a:avLst/>
          </a:prstGeom>
          <a:noFill/>
          <a:ln>
            <a:solidFill>
              <a:schemeClr val="accent1"/>
            </a:solidFill>
          </a:ln>
        </p:spPr>
        <p:txBody>
          <a:bodyPr wrap="square" rtlCol="0">
            <a:spAutoFit/>
          </a:bodyPr>
          <a:lstStyle/>
          <a:p>
            <a:pPr lvl="0"/>
            <a:r>
              <a:rPr lang="en-US" dirty="0"/>
              <a:t>Process management</a:t>
            </a:r>
          </a:p>
        </p:txBody>
      </p:sp>
      <p:cxnSp>
        <p:nvCxnSpPr>
          <p:cNvPr id="23" name="Straight Arrow Connector 22"/>
          <p:cNvCxnSpPr>
            <a:stCxn id="45" idx="0"/>
            <a:endCxn id="6" idx="5"/>
          </p:cNvCxnSpPr>
          <p:nvPr/>
        </p:nvCxnSpPr>
        <p:spPr>
          <a:xfrm flipV="1">
            <a:off x="3009781" y="4487480"/>
            <a:ext cx="826371" cy="134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023955" y="5016434"/>
            <a:ext cx="7313185" cy="954107"/>
          </a:xfrm>
          <a:prstGeom prst="rect">
            <a:avLst/>
          </a:prstGeom>
          <a:noFill/>
          <a:ln>
            <a:solidFill>
              <a:schemeClr val="bg2">
                <a:lumMod val="50000"/>
              </a:schemeClr>
            </a:solidFill>
          </a:ln>
        </p:spPr>
        <p:txBody>
          <a:bodyPr wrap="square" rtlCol="0">
            <a:spAutoFit/>
          </a:bodyPr>
          <a:lstStyle/>
          <a:p>
            <a:r>
              <a:rPr lang="en-US" sz="1400" b="1" dirty="0"/>
              <a:t>H1: TQM has a significant and positive impact on CS in the Palestinian HC sector.</a:t>
            </a:r>
          </a:p>
          <a:p>
            <a:r>
              <a:rPr lang="en-US" sz="1400" b="1" dirty="0"/>
              <a:t>H2: TQM has a positive impact on CSR activities in the Palestinian HC sector. </a:t>
            </a:r>
          </a:p>
          <a:p>
            <a:r>
              <a:rPr lang="en-US" sz="1400" b="1" dirty="0"/>
              <a:t>H3: CSR activities have a positive impact on CS in the Palestinian HC sector.</a:t>
            </a:r>
          </a:p>
          <a:p>
            <a:r>
              <a:rPr lang="en-US" sz="1400" b="1" dirty="0"/>
              <a:t>H4: CSR mediates the relationship between TQM and CS in the Palestinian HC sector</a:t>
            </a:r>
          </a:p>
        </p:txBody>
      </p:sp>
      <p:cxnSp>
        <p:nvCxnSpPr>
          <p:cNvPr id="74" name="Straight Arrow Connector 73"/>
          <p:cNvCxnSpPr>
            <a:stCxn id="5" idx="6"/>
            <a:endCxn id="7" idx="1"/>
          </p:cNvCxnSpPr>
          <p:nvPr/>
        </p:nvCxnSpPr>
        <p:spPr>
          <a:xfrm>
            <a:off x="7009728" y="2872739"/>
            <a:ext cx="1710814" cy="640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29" idx="3"/>
            <a:endCxn id="6" idx="2"/>
          </p:cNvCxnSpPr>
          <p:nvPr/>
        </p:nvCxnSpPr>
        <p:spPr>
          <a:xfrm>
            <a:off x="1908014" y="3567611"/>
            <a:ext cx="516371" cy="439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28" idx="3"/>
            <a:endCxn id="6" idx="1"/>
          </p:cNvCxnSpPr>
          <p:nvPr/>
        </p:nvCxnSpPr>
        <p:spPr>
          <a:xfrm>
            <a:off x="1932792" y="2872740"/>
            <a:ext cx="733814" cy="6543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a:stCxn id="27" idx="3"/>
          </p:cNvCxnSpPr>
          <p:nvPr/>
        </p:nvCxnSpPr>
        <p:spPr>
          <a:xfrm>
            <a:off x="1942463" y="2280167"/>
            <a:ext cx="928368" cy="1199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a:stCxn id="25" idx="3"/>
            <a:endCxn id="6" idx="0"/>
          </p:cNvCxnSpPr>
          <p:nvPr/>
        </p:nvCxnSpPr>
        <p:spPr>
          <a:xfrm>
            <a:off x="1917685" y="1682658"/>
            <a:ext cx="1333694" cy="16455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592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pic>
        <p:nvPicPr>
          <p:cNvPr id="5" name="Picture 4"/>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
        <p:nvSpPr>
          <p:cNvPr id="7" name="Rectangle 6"/>
          <p:cNvSpPr/>
          <p:nvPr/>
        </p:nvSpPr>
        <p:spPr>
          <a:xfrm>
            <a:off x="838200" y="3332075"/>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Mixed method </a:t>
            </a:r>
            <a:endParaRPr lang="en-US" dirty="0"/>
          </a:p>
        </p:txBody>
      </p:sp>
      <p:sp>
        <p:nvSpPr>
          <p:cNvPr id="8" name="TextBox 7"/>
          <p:cNvSpPr txBox="1"/>
          <p:nvPr/>
        </p:nvSpPr>
        <p:spPr>
          <a:xfrm>
            <a:off x="1055782" y="1690688"/>
            <a:ext cx="1839817"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Data collection </a:t>
            </a:r>
            <a:endParaRPr lang="en-US" dirty="0"/>
          </a:p>
        </p:txBody>
      </p:sp>
      <p:sp>
        <p:nvSpPr>
          <p:cNvPr id="9" name="TextBox 8"/>
          <p:cNvSpPr txBox="1"/>
          <p:nvPr/>
        </p:nvSpPr>
        <p:spPr>
          <a:xfrm>
            <a:off x="1055782" y="5778749"/>
            <a:ext cx="1918772"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a:t>Measurement development</a:t>
            </a:r>
          </a:p>
        </p:txBody>
      </p:sp>
      <p:sp>
        <p:nvSpPr>
          <p:cNvPr id="10" name="Rectangle 9"/>
          <p:cNvSpPr/>
          <p:nvPr/>
        </p:nvSpPr>
        <p:spPr>
          <a:xfrm>
            <a:off x="5325052" y="4126215"/>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Thematic analysis </a:t>
            </a:r>
            <a:endParaRPr lang="en-US" dirty="0"/>
          </a:p>
        </p:txBody>
      </p:sp>
      <p:sp>
        <p:nvSpPr>
          <p:cNvPr id="11" name="Rectangle 10"/>
          <p:cNvSpPr/>
          <p:nvPr/>
        </p:nvSpPr>
        <p:spPr>
          <a:xfrm>
            <a:off x="5234356" y="2337019"/>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Pilot study </a:t>
            </a:r>
            <a:endParaRPr lang="en-US" dirty="0"/>
          </a:p>
        </p:txBody>
      </p:sp>
      <p:sp>
        <p:nvSpPr>
          <p:cNvPr id="12" name="Rectangle 11"/>
          <p:cNvSpPr/>
          <p:nvPr/>
        </p:nvSpPr>
        <p:spPr>
          <a:xfrm>
            <a:off x="3062921" y="4126216"/>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Interviews </a:t>
            </a:r>
            <a:endParaRPr lang="en-US" dirty="0"/>
          </a:p>
        </p:txBody>
      </p:sp>
      <p:sp>
        <p:nvSpPr>
          <p:cNvPr id="13" name="Rectangle 12"/>
          <p:cNvSpPr/>
          <p:nvPr/>
        </p:nvSpPr>
        <p:spPr>
          <a:xfrm>
            <a:off x="2972225" y="2334442"/>
            <a:ext cx="1588990"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a:t>
            </a:r>
            <a:r>
              <a:rPr lang="en-US" dirty="0" smtClean="0"/>
              <a:t>uestionnaire </a:t>
            </a:r>
            <a:endParaRPr lang="en-US" dirty="0"/>
          </a:p>
        </p:txBody>
      </p:sp>
      <p:sp>
        <p:nvSpPr>
          <p:cNvPr id="14" name="Rectangle 13"/>
          <p:cNvSpPr/>
          <p:nvPr/>
        </p:nvSpPr>
        <p:spPr>
          <a:xfrm>
            <a:off x="7297846" y="2334441"/>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Sampling </a:t>
            </a:r>
            <a:r>
              <a:rPr lang="en-US" dirty="0"/>
              <a:t>technique</a:t>
            </a:r>
          </a:p>
        </p:txBody>
      </p:sp>
      <p:sp>
        <p:nvSpPr>
          <p:cNvPr id="15" name="Rectangle 14"/>
          <p:cNvSpPr/>
          <p:nvPr/>
        </p:nvSpPr>
        <p:spPr>
          <a:xfrm>
            <a:off x="3407883" y="5764067"/>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Model </a:t>
            </a:r>
            <a:r>
              <a:rPr lang="en-US" dirty="0"/>
              <a:t>of the study </a:t>
            </a:r>
            <a:r>
              <a:rPr lang="en-US" dirty="0" smtClean="0"/>
              <a:t> </a:t>
            </a:r>
            <a:endParaRPr lang="en-US" dirty="0"/>
          </a:p>
        </p:txBody>
      </p:sp>
      <p:sp>
        <p:nvSpPr>
          <p:cNvPr id="16" name="Rectangle 15"/>
          <p:cNvSpPr/>
          <p:nvPr/>
        </p:nvSpPr>
        <p:spPr>
          <a:xfrm>
            <a:off x="5728770" y="5764066"/>
            <a:ext cx="1498294" cy="661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Measurement scale </a:t>
            </a:r>
            <a:endParaRPr lang="en-US" dirty="0"/>
          </a:p>
        </p:txBody>
      </p:sp>
      <p:cxnSp>
        <p:nvCxnSpPr>
          <p:cNvPr id="18" name="Straight Arrow Connector 17"/>
          <p:cNvCxnSpPr>
            <a:stCxn id="7" idx="3"/>
            <a:endCxn id="13" idx="1"/>
          </p:cNvCxnSpPr>
          <p:nvPr/>
        </p:nvCxnSpPr>
        <p:spPr>
          <a:xfrm flipV="1">
            <a:off x="2336494" y="2664949"/>
            <a:ext cx="635731" cy="997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12" idx="1"/>
          </p:cNvCxnSpPr>
          <p:nvPr/>
        </p:nvCxnSpPr>
        <p:spPr>
          <a:xfrm>
            <a:off x="2246840" y="3579737"/>
            <a:ext cx="816081" cy="876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1" idx="1"/>
          </p:cNvCxnSpPr>
          <p:nvPr/>
        </p:nvCxnSpPr>
        <p:spPr>
          <a:xfrm flipV="1">
            <a:off x="4470519" y="2667526"/>
            <a:ext cx="763837" cy="123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1" idx="3"/>
            <a:endCxn id="14" idx="1"/>
          </p:cNvCxnSpPr>
          <p:nvPr/>
        </p:nvCxnSpPr>
        <p:spPr>
          <a:xfrm flipV="1">
            <a:off x="6732650" y="2664948"/>
            <a:ext cx="565196" cy="25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0" idx="1"/>
          </p:cNvCxnSpPr>
          <p:nvPr/>
        </p:nvCxnSpPr>
        <p:spPr>
          <a:xfrm flipV="1">
            <a:off x="4553758" y="4456722"/>
            <a:ext cx="771294" cy="14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5" idx="3"/>
            <a:endCxn id="16" idx="1"/>
          </p:cNvCxnSpPr>
          <p:nvPr/>
        </p:nvCxnSpPr>
        <p:spPr>
          <a:xfrm flipV="1">
            <a:off x="4906177" y="6094573"/>
            <a:ext cx="82259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9626464" y="2164595"/>
            <a:ext cx="1997003" cy="1200329"/>
          </a:xfrm>
          <a:prstGeom prst="rect">
            <a:avLst/>
          </a:prstGeom>
        </p:spPr>
        <p:txBody>
          <a:bodyPr wrap="square">
            <a:spAutoFit/>
          </a:bodyPr>
          <a:lstStyle/>
          <a:p>
            <a:r>
              <a:rPr lang="en-US" b="1" dirty="0" smtClean="0">
                <a:latin typeface="Times New Roman" panose="02020603050405020304" pitchFamily="18" charset="0"/>
                <a:ea typeface="Calibri" panose="020F0502020204030204" pitchFamily="34" charset="0"/>
                <a:cs typeface="Times New Roman" panose="02020603050405020304" pitchFamily="18" charset="0"/>
              </a:rPr>
              <a:t>101 were distributed; </a:t>
            </a:r>
          </a:p>
          <a:p>
            <a:r>
              <a:rPr lang="en-US" b="1" dirty="0" smtClean="0">
                <a:latin typeface="Times New Roman" panose="02020603050405020304" pitchFamily="18" charset="0"/>
                <a:ea typeface="Calibri" panose="020F0502020204030204" pitchFamily="34" charset="0"/>
                <a:cs typeface="Times New Roman" panose="02020603050405020304" pitchFamily="18" charset="0"/>
              </a:rPr>
              <a:t>86 </a:t>
            </a:r>
            <a:r>
              <a:rPr lang="en-US" b="1" dirty="0">
                <a:latin typeface="Times New Roman" panose="02020603050405020304" pitchFamily="18" charset="0"/>
                <a:cs typeface="Times New Roman" panose="02020603050405020304" pitchFamily="18" charset="0"/>
              </a:rPr>
              <a:t>valid </a:t>
            </a:r>
            <a:r>
              <a:rPr lang="en-US" b="1" dirty="0" smtClean="0">
                <a:latin typeface="Times New Roman" panose="02020603050405020304" pitchFamily="18" charset="0"/>
                <a:cs typeface="Times New Roman" panose="02020603050405020304" pitchFamily="18" charset="0"/>
              </a:rPr>
              <a:t>were collected </a:t>
            </a:r>
            <a:endParaRPr lang="en-US" b="1" dirty="0">
              <a:latin typeface="Times New Roman" panose="02020603050405020304" pitchFamily="18" charset="0"/>
              <a:cs typeface="Times New Roman" panose="02020603050405020304" pitchFamily="18" charset="0"/>
            </a:endParaRPr>
          </a:p>
        </p:txBody>
      </p:sp>
      <p:sp>
        <p:nvSpPr>
          <p:cNvPr id="34" name="Right Arrow 33"/>
          <p:cNvSpPr/>
          <p:nvPr/>
        </p:nvSpPr>
        <p:spPr>
          <a:xfrm>
            <a:off x="8796140" y="2498502"/>
            <a:ext cx="747105" cy="2209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7852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Interviews analysis</a:t>
            </a:r>
          </a:p>
        </p:txBody>
      </p:sp>
      <p:sp>
        <p:nvSpPr>
          <p:cNvPr id="3" name="Content Placeholder 2"/>
          <p:cNvSpPr>
            <a:spLocks noGrp="1"/>
          </p:cNvSpPr>
          <p:nvPr>
            <p:ph idx="1"/>
          </p:nvPr>
        </p:nvSpPr>
        <p:spPr/>
        <p:txBody>
          <a:bodyPr>
            <a:normAutofit lnSpcReduction="10000"/>
          </a:bodyPr>
          <a:lstStyle/>
          <a:p>
            <a:r>
              <a:rPr lang="en-US" dirty="0"/>
              <a:t>Themes:</a:t>
            </a:r>
          </a:p>
          <a:p>
            <a:pPr marL="514350" indent="-514350">
              <a:buFont typeface="+mj-lt"/>
              <a:buAutoNum type="arabicPeriod"/>
            </a:pPr>
            <a:r>
              <a:rPr lang="en-US" dirty="0"/>
              <a:t>Sustainable Environmental Performance.</a:t>
            </a:r>
          </a:p>
          <a:p>
            <a:pPr marL="514350" indent="-514350">
              <a:buFont typeface="+mj-lt"/>
              <a:buAutoNum type="arabicPeriod"/>
            </a:pPr>
            <a:r>
              <a:rPr lang="en-US" dirty="0"/>
              <a:t>Sustainable Social Performance.</a:t>
            </a:r>
          </a:p>
          <a:p>
            <a:pPr marL="514350" indent="-514350">
              <a:buFont typeface="+mj-lt"/>
              <a:buAutoNum type="arabicPeriod"/>
            </a:pPr>
            <a:r>
              <a:rPr lang="en-US" dirty="0"/>
              <a:t>Sustainable Economic Performance.</a:t>
            </a:r>
          </a:p>
          <a:p>
            <a:pPr marL="514350" indent="-514350">
              <a:buFont typeface="+mj-lt"/>
              <a:buAutoNum type="arabicPeriod"/>
            </a:pPr>
            <a:r>
              <a:rPr lang="en-US" dirty="0"/>
              <a:t>Challenges. </a:t>
            </a:r>
          </a:p>
          <a:p>
            <a:pPr marL="514350" indent="-514350">
              <a:buFont typeface="+mj-lt"/>
              <a:buAutoNum type="arabicPeriod"/>
            </a:pPr>
            <a:r>
              <a:rPr lang="en-US" dirty="0"/>
              <a:t>Total Quality Management.</a:t>
            </a:r>
          </a:p>
          <a:p>
            <a:pPr marL="514350" indent="-514350">
              <a:buFont typeface="+mj-lt"/>
              <a:buAutoNum type="arabicPeriod"/>
            </a:pPr>
            <a:r>
              <a:rPr lang="en-US" dirty="0"/>
              <a:t>Corporate Social Responsibility. </a:t>
            </a:r>
          </a:p>
          <a:p>
            <a:pPr marL="514350" indent="-514350">
              <a:buFont typeface="+mj-lt"/>
              <a:buAutoNum type="arabicPeriod"/>
            </a:pPr>
            <a:r>
              <a:rPr lang="en-US" dirty="0"/>
              <a:t>Success Factors. </a:t>
            </a:r>
          </a:p>
          <a:p>
            <a:pPr marL="514350" indent="-514350">
              <a:buFont typeface="+mj-lt"/>
              <a:buAutoNum type="arabicPeriod"/>
            </a:pPr>
            <a:r>
              <a:rPr lang="en-US" dirty="0"/>
              <a:t>The mediating effect of Corporate Social Responsibility. </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spTree>
    <p:extLst>
      <p:ext uri="{BB962C8B-B14F-4D97-AF65-F5344CB8AC3E}">
        <p14:creationId xmlns:p14="http://schemas.microsoft.com/office/powerpoint/2010/main" val="2760237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304421" cy="1325563"/>
          </a:xfrm>
        </p:spPr>
        <p:txBody>
          <a:bodyPr>
            <a:normAutofit fontScale="90000"/>
          </a:bodyPr>
          <a:lstStyle/>
          <a:p>
            <a:r>
              <a:rPr lang="en-US" sz="3600" dirty="0"/>
              <a:t>Questionnaires analysis: Assessment of measurement models, Convergent Validity.</a:t>
            </a:r>
            <a:r>
              <a:rPr lang="ar-SA" dirty="0"/>
              <a:t/>
            </a:r>
            <a:br>
              <a:rPr lang="ar-SA" dirty="0"/>
            </a:br>
            <a:r>
              <a:rPr lang="en-US" dirty="0"/>
              <a:t> </a:t>
            </a:r>
          </a:p>
        </p:txBody>
      </p:sp>
      <p:sp>
        <p:nvSpPr>
          <p:cNvPr id="3" name="Content Placeholder 2"/>
          <p:cNvSpPr>
            <a:spLocks noGrp="1"/>
          </p:cNvSpPr>
          <p:nvPr>
            <p:ph idx="1"/>
          </p:nvPr>
        </p:nvSpPr>
        <p:spPr/>
        <p:txBody>
          <a:bodyPr/>
          <a:lstStyle/>
          <a:p>
            <a:endParaRPr lang="en-US" dirty="0"/>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258939515"/>
              </p:ext>
            </p:extLst>
          </p:nvPr>
        </p:nvGraphicFramePr>
        <p:xfrm>
          <a:off x="838200" y="1158936"/>
          <a:ext cx="4261803" cy="5532120"/>
        </p:xfrm>
        <a:graphic>
          <a:graphicData uri="http://schemas.openxmlformats.org/drawingml/2006/table">
            <a:tbl>
              <a:tblPr firstRow="1" bandRow="1">
                <a:tableStyleId>{69012ECD-51FC-41F1-AA8D-1B2483CD663E}</a:tableStyleId>
              </a:tblPr>
              <a:tblGrid>
                <a:gridCol w="2147253">
                  <a:extLst>
                    <a:ext uri="{9D8B030D-6E8A-4147-A177-3AD203B41FA5}">
                      <a16:colId xmlns:a16="http://schemas.microsoft.com/office/drawing/2014/main" val="1612681226"/>
                    </a:ext>
                  </a:extLst>
                </a:gridCol>
                <a:gridCol w="995680">
                  <a:extLst>
                    <a:ext uri="{9D8B030D-6E8A-4147-A177-3AD203B41FA5}">
                      <a16:colId xmlns:a16="http://schemas.microsoft.com/office/drawing/2014/main" val="4024225323"/>
                    </a:ext>
                  </a:extLst>
                </a:gridCol>
                <a:gridCol w="1118870">
                  <a:extLst>
                    <a:ext uri="{9D8B030D-6E8A-4147-A177-3AD203B41FA5}">
                      <a16:colId xmlns:a16="http://schemas.microsoft.com/office/drawing/2014/main" val="2773281898"/>
                    </a:ext>
                  </a:extLst>
                </a:gridCol>
              </a:tblGrid>
              <a:tr h="283451">
                <a:tc>
                  <a:txBody>
                    <a:bodyPr/>
                    <a:lstStyle/>
                    <a:p>
                      <a:pPr algn="ctr">
                        <a:lnSpc>
                          <a:spcPct val="150000"/>
                        </a:lnSpc>
                        <a:spcAft>
                          <a:spcPts val="800"/>
                        </a:spcAft>
                      </a:pPr>
                      <a:r>
                        <a:rPr lang="en-US" sz="1800" dirty="0">
                          <a:effectLst/>
                        </a:rPr>
                        <a:t>Reflective constructs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US" dirty="0" smtClean="0"/>
                        <a:t>CR &gt; 0.7</a:t>
                      </a:r>
                      <a:endParaRPr lang="en-US" dirty="0"/>
                    </a:p>
                  </a:txBody>
                  <a:tcPr/>
                </a:tc>
                <a:tc>
                  <a:txBody>
                    <a:bodyPr/>
                    <a:lstStyle/>
                    <a:p>
                      <a:pPr algn="ctr"/>
                      <a:r>
                        <a:rPr lang="en-US" dirty="0" smtClean="0"/>
                        <a:t>AVE &gt; 0.5</a:t>
                      </a:r>
                      <a:endParaRPr lang="en-US" dirty="0"/>
                    </a:p>
                  </a:txBody>
                  <a:tcPr/>
                </a:tc>
                <a:extLst>
                  <a:ext uri="{0D108BD9-81ED-4DB2-BD59-A6C34878D82A}">
                    <a16:rowId xmlns:a16="http://schemas.microsoft.com/office/drawing/2014/main" val="2684558055"/>
                  </a:ext>
                </a:extLst>
              </a:tr>
              <a:tr h="283451">
                <a:tc>
                  <a:txBody>
                    <a:bodyPr/>
                    <a:lstStyle/>
                    <a:p>
                      <a:pPr algn="ctr"/>
                      <a:r>
                        <a:rPr lang="en-US" dirty="0"/>
                        <a:t>ET</a:t>
                      </a:r>
                    </a:p>
                  </a:txBody>
                  <a:tcPr/>
                </a:tc>
                <a:tc>
                  <a:txBody>
                    <a:bodyPr/>
                    <a:lstStyle/>
                    <a:p>
                      <a:pPr algn="ctr"/>
                      <a:r>
                        <a:rPr lang="en-US" dirty="0"/>
                        <a:t>0.889</a:t>
                      </a:r>
                    </a:p>
                  </a:txBody>
                  <a:tcPr/>
                </a:tc>
                <a:tc>
                  <a:txBody>
                    <a:bodyPr/>
                    <a:lstStyle/>
                    <a:p>
                      <a:pPr algn="ctr"/>
                      <a:r>
                        <a:rPr lang="en-US" dirty="0"/>
                        <a:t>0.617</a:t>
                      </a:r>
                    </a:p>
                  </a:txBody>
                  <a:tcPr/>
                </a:tc>
                <a:extLst>
                  <a:ext uri="{0D108BD9-81ED-4DB2-BD59-A6C34878D82A}">
                    <a16:rowId xmlns:a16="http://schemas.microsoft.com/office/drawing/2014/main" val="717719971"/>
                  </a:ext>
                </a:extLst>
              </a:tr>
              <a:tr h="283451">
                <a:tc>
                  <a:txBody>
                    <a:bodyPr/>
                    <a:lstStyle/>
                    <a:p>
                      <a:pPr algn="ctr"/>
                      <a:r>
                        <a:rPr lang="en-US" dirty="0"/>
                        <a:t>TW</a:t>
                      </a:r>
                    </a:p>
                  </a:txBody>
                  <a:tcPr/>
                </a:tc>
                <a:tc>
                  <a:txBody>
                    <a:bodyPr/>
                    <a:lstStyle/>
                    <a:p>
                      <a:pPr algn="ctr"/>
                      <a:r>
                        <a:rPr lang="en-US" dirty="0"/>
                        <a:t>0.882</a:t>
                      </a:r>
                    </a:p>
                  </a:txBody>
                  <a:tcPr/>
                </a:tc>
                <a:tc>
                  <a:txBody>
                    <a:bodyPr/>
                    <a:lstStyle/>
                    <a:p>
                      <a:pPr algn="ctr"/>
                      <a:r>
                        <a:rPr lang="en-US" dirty="0"/>
                        <a:t>0.6</a:t>
                      </a:r>
                    </a:p>
                  </a:txBody>
                  <a:tcPr/>
                </a:tc>
                <a:extLst>
                  <a:ext uri="{0D108BD9-81ED-4DB2-BD59-A6C34878D82A}">
                    <a16:rowId xmlns:a16="http://schemas.microsoft.com/office/drawing/2014/main" val="1159221475"/>
                  </a:ext>
                </a:extLst>
              </a:tr>
              <a:tr h="283451">
                <a:tc>
                  <a:txBody>
                    <a:bodyPr/>
                    <a:lstStyle/>
                    <a:p>
                      <a:pPr algn="ctr"/>
                      <a:r>
                        <a:rPr lang="en-US" dirty="0"/>
                        <a:t>L</a:t>
                      </a:r>
                    </a:p>
                  </a:txBody>
                  <a:tcPr/>
                </a:tc>
                <a:tc>
                  <a:txBody>
                    <a:bodyPr/>
                    <a:lstStyle/>
                    <a:p>
                      <a:pPr algn="ctr"/>
                      <a:r>
                        <a:rPr lang="en-US" dirty="0"/>
                        <a:t>0.879</a:t>
                      </a:r>
                    </a:p>
                  </a:txBody>
                  <a:tcPr/>
                </a:tc>
                <a:tc>
                  <a:txBody>
                    <a:bodyPr/>
                    <a:lstStyle/>
                    <a:p>
                      <a:pPr algn="ctr"/>
                      <a:r>
                        <a:rPr lang="en-US" dirty="0"/>
                        <a:t>0.55</a:t>
                      </a:r>
                    </a:p>
                  </a:txBody>
                  <a:tcPr/>
                </a:tc>
                <a:extLst>
                  <a:ext uri="{0D108BD9-81ED-4DB2-BD59-A6C34878D82A}">
                    <a16:rowId xmlns:a16="http://schemas.microsoft.com/office/drawing/2014/main" val="346594761"/>
                  </a:ext>
                </a:extLst>
              </a:tr>
              <a:tr h="283451">
                <a:tc>
                  <a:txBody>
                    <a:bodyPr/>
                    <a:lstStyle/>
                    <a:p>
                      <a:pPr algn="ctr"/>
                      <a:r>
                        <a:rPr lang="en-US" dirty="0"/>
                        <a:t>CI</a:t>
                      </a:r>
                    </a:p>
                  </a:txBody>
                  <a:tcPr/>
                </a:tc>
                <a:tc>
                  <a:txBody>
                    <a:bodyPr/>
                    <a:lstStyle/>
                    <a:p>
                      <a:pPr algn="ctr"/>
                      <a:r>
                        <a:rPr lang="en-US" dirty="0"/>
                        <a:t>0.916</a:t>
                      </a:r>
                    </a:p>
                  </a:txBody>
                  <a:tcPr/>
                </a:tc>
                <a:tc>
                  <a:txBody>
                    <a:bodyPr/>
                    <a:lstStyle/>
                    <a:p>
                      <a:pPr algn="ctr"/>
                      <a:r>
                        <a:rPr lang="en-US" dirty="0"/>
                        <a:t>0.611</a:t>
                      </a:r>
                    </a:p>
                  </a:txBody>
                  <a:tcPr/>
                </a:tc>
                <a:extLst>
                  <a:ext uri="{0D108BD9-81ED-4DB2-BD59-A6C34878D82A}">
                    <a16:rowId xmlns:a16="http://schemas.microsoft.com/office/drawing/2014/main" val="2564052040"/>
                  </a:ext>
                </a:extLst>
              </a:tr>
              <a:tr h="283451">
                <a:tc>
                  <a:txBody>
                    <a:bodyPr/>
                    <a:lstStyle/>
                    <a:p>
                      <a:pPr algn="ctr"/>
                      <a:r>
                        <a:rPr lang="en-US" dirty="0"/>
                        <a:t>CU</a:t>
                      </a:r>
                    </a:p>
                  </a:txBody>
                  <a:tcPr/>
                </a:tc>
                <a:tc>
                  <a:txBody>
                    <a:bodyPr/>
                    <a:lstStyle/>
                    <a:p>
                      <a:pPr algn="ctr"/>
                      <a:r>
                        <a:rPr lang="en-US" dirty="0"/>
                        <a:t>0.94</a:t>
                      </a:r>
                    </a:p>
                  </a:txBody>
                  <a:tcPr/>
                </a:tc>
                <a:tc>
                  <a:txBody>
                    <a:bodyPr/>
                    <a:lstStyle/>
                    <a:p>
                      <a:pPr algn="ctr"/>
                      <a:r>
                        <a:rPr lang="en-US" dirty="0"/>
                        <a:t>0.722</a:t>
                      </a:r>
                    </a:p>
                  </a:txBody>
                  <a:tcPr/>
                </a:tc>
                <a:extLst>
                  <a:ext uri="{0D108BD9-81ED-4DB2-BD59-A6C34878D82A}">
                    <a16:rowId xmlns:a16="http://schemas.microsoft.com/office/drawing/2014/main" val="551306037"/>
                  </a:ext>
                </a:extLst>
              </a:tr>
              <a:tr h="283451">
                <a:tc>
                  <a:txBody>
                    <a:bodyPr/>
                    <a:lstStyle/>
                    <a:p>
                      <a:pPr algn="ctr"/>
                      <a:r>
                        <a:rPr lang="en-US" dirty="0" err="1"/>
                        <a:t>CuS</a:t>
                      </a:r>
                      <a:endParaRPr lang="en-US" dirty="0"/>
                    </a:p>
                  </a:txBody>
                  <a:tcPr/>
                </a:tc>
                <a:tc>
                  <a:txBody>
                    <a:bodyPr/>
                    <a:lstStyle/>
                    <a:p>
                      <a:pPr algn="ctr"/>
                      <a:r>
                        <a:rPr lang="en-US" dirty="0"/>
                        <a:t>0.865</a:t>
                      </a:r>
                    </a:p>
                  </a:txBody>
                  <a:tcPr/>
                </a:tc>
                <a:tc>
                  <a:txBody>
                    <a:bodyPr/>
                    <a:lstStyle/>
                    <a:p>
                      <a:pPr algn="ctr"/>
                      <a:r>
                        <a:rPr lang="en-US" dirty="0"/>
                        <a:t>0.563</a:t>
                      </a:r>
                    </a:p>
                  </a:txBody>
                  <a:tcPr/>
                </a:tc>
                <a:extLst>
                  <a:ext uri="{0D108BD9-81ED-4DB2-BD59-A6C34878D82A}">
                    <a16:rowId xmlns:a16="http://schemas.microsoft.com/office/drawing/2014/main" val="531578421"/>
                  </a:ext>
                </a:extLst>
              </a:tr>
              <a:tr h="283451">
                <a:tc>
                  <a:txBody>
                    <a:bodyPr/>
                    <a:lstStyle/>
                    <a:p>
                      <a:pPr algn="ctr"/>
                      <a:r>
                        <a:rPr lang="en-US" dirty="0"/>
                        <a:t>RM</a:t>
                      </a:r>
                    </a:p>
                  </a:txBody>
                  <a:tcPr/>
                </a:tc>
                <a:tc>
                  <a:txBody>
                    <a:bodyPr/>
                    <a:lstStyle/>
                    <a:p>
                      <a:pPr algn="ctr"/>
                      <a:r>
                        <a:rPr lang="en-US" dirty="0"/>
                        <a:t>0.87</a:t>
                      </a:r>
                    </a:p>
                  </a:txBody>
                  <a:tcPr/>
                </a:tc>
                <a:tc>
                  <a:txBody>
                    <a:bodyPr/>
                    <a:lstStyle/>
                    <a:p>
                      <a:pPr algn="ctr"/>
                      <a:r>
                        <a:rPr lang="en-US" dirty="0"/>
                        <a:t>0.528</a:t>
                      </a:r>
                    </a:p>
                  </a:txBody>
                  <a:tcPr/>
                </a:tc>
                <a:extLst>
                  <a:ext uri="{0D108BD9-81ED-4DB2-BD59-A6C34878D82A}">
                    <a16:rowId xmlns:a16="http://schemas.microsoft.com/office/drawing/2014/main" val="3452075471"/>
                  </a:ext>
                </a:extLst>
              </a:tr>
              <a:tr h="283451">
                <a:tc>
                  <a:txBody>
                    <a:bodyPr/>
                    <a:lstStyle/>
                    <a:p>
                      <a:pPr algn="ctr"/>
                      <a:r>
                        <a:rPr lang="en-US" dirty="0"/>
                        <a:t>PM</a:t>
                      </a:r>
                    </a:p>
                  </a:txBody>
                  <a:tcPr/>
                </a:tc>
                <a:tc>
                  <a:txBody>
                    <a:bodyPr/>
                    <a:lstStyle/>
                    <a:p>
                      <a:pPr algn="ctr"/>
                      <a:r>
                        <a:rPr lang="en-US" dirty="0"/>
                        <a:t>0.872</a:t>
                      </a:r>
                    </a:p>
                  </a:txBody>
                  <a:tcPr/>
                </a:tc>
                <a:tc>
                  <a:txBody>
                    <a:bodyPr/>
                    <a:lstStyle/>
                    <a:p>
                      <a:pPr algn="ctr"/>
                      <a:r>
                        <a:rPr lang="en-US" dirty="0"/>
                        <a:t>0.578</a:t>
                      </a:r>
                    </a:p>
                  </a:txBody>
                  <a:tcPr/>
                </a:tc>
                <a:extLst>
                  <a:ext uri="{0D108BD9-81ED-4DB2-BD59-A6C34878D82A}">
                    <a16:rowId xmlns:a16="http://schemas.microsoft.com/office/drawing/2014/main" val="2508949645"/>
                  </a:ext>
                </a:extLst>
              </a:tr>
              <a:tr h="283451">
                <a:tc>
                  <a:txBody>
                    <a:bodyPr/>
                    <a:lstStyle/>
                    <a:p>
                      <a:pPr algn="ctr"/>
                      <a:r>
                        <a:rPr lang="en-US" dirty="0"/>
                        <a:t>E</a:t>
                      </a:r>
                    </a:p>
                  </a:txBody>
                  <a:tcPr/>
                </a:tc>
                <a:tc>
                  <a:txBody>
                    <a:bodyPr/>
                    <a:lstStyle/>
                    <a:p>
                      <a:pPr algn="ctr"/>
                      <a:r>
                        <a:rPr lang="en-US" dirty="0"/>
                        <a:t>0.901</a:t>
                      </a:r>
                    </a:p>
                  </a:txBody>
                  <a:tcPr/>
                </a:tc>
                <a:tc>
                  <a:txBody>
                    <a:bodyPr/>
                    <a:lstStyle/>
                    <a:p>
                      <a:pPr algn="ctr"/>
                      <a:r>
                        <a:rPr lang="en-US" dirty="0"/>
                        <a:t>0.696</a:t>
                      </a:r>
                    </a:p>
                  </a:txBody>
                  <a:tcPr/>
                </a:tc>
                <a:extLst>
                  <a:ext uri="{0D108BD9-81ED-4DB2-BD59-A6C34878D82A}">
                    <a16:rowId xmlns:a16="http://schemas.microsoft.com/office/drawing/2014/main" val="3855583470"/>
                  </a:ext>
                </a:extLst>
              </a:tr>
              <a:tr h="283451">
                <a:tc>
                  <a:txBody>
                    <a:bodyPr/>
                    <a:lstStyle/>
                    <a:p>
                      <a:pPr algn="ctr"/>
                      <a:r>
                        <a:rPr lang="en-US" dirty="0"/>
                        <a:t>P</a:t>
                      </a:r>
                    </a:p>
                  </a:txBody>
                  <a:tcPr/>
                </a:tc>
                <a:tc>
                  <a:txBody>
                    <a:bodyPr/>
                    <a:lstStyle/>
                    <a:p>
                      <a:pPr algn="ctr"/>
                      <a:r>
                        <a:rPr lang="en-US" dirty="0"/>
                        <a:t>0.903</a:t>
                      </a:r>
                    </a:p>
                  </a:txBody>
                  <a:tcPr/>
                </a:tc>
                <a:tc>
                  <a:txBody>
                    <a:bodyPr/>
                    <a:lstStyle/>
                    <a:p>
                      <a:pPr algn="ctr"/>
                      <a:r>
                        <a:rPr lang="en-US" dirty="0"/>
                        <a:t>0.651</a:t>
                      </a:r>
                    </a:p>
                  </a:txBody>
                  <a:tcPr/>
                </a:tc>
                <a:extLst>
                  <a:ext uri="{0D108BD9-81ED-4DB2-BD59-A6C34878D82A}">
                    <a16:rowId xmlns:a16="http://schemas.microsoft.com/office/drawing/2014/main" val="1511354198"/>
                  </a:ext>
                </a:extLst>
              </a:tr>
              <a:tr h="283451">
                <a:tc>
                  <a:txBody>
                    <a:bodyPr/>
                    <a:lstStyle/>
                    <a:p>
                      <a:pPr algn="ctr"/>
                      <a:r>
                        <a:rPr lang="en-US" dirty="0"/>
                        <a:t>C</a:t>
                      </a:r>
                    </a:p>
                  </a:txBody>
                  <a:tcPr/>
                </a:tc>
                <a:tc>
                  <a:txBody>
                    <a:bodyPr/>
                    <a:lstStyle/>
                    <a:p>
                      <a:pPr algn="ctr"/>
                      <a:r>
                        <a:rPr lang="en-US" dirty="0"/>
                        <a:t>0.832</a:t>
                      </a:r>
                    </a:p>
                  </a:txBody>
                  <a:tcPr/>
                </a:tc>
                <a:tc>
                  <a:txBody>
                    <a:bodyPr/>
                    <a:lstStyle/>
                    <a:p>
                      <a:pPr algn="ctr"/>
                      <a:r>
                        <a:rPr lang="en-US" dirty="0"/>
                        <a:t>0.556</a:t>
                      </a:r>
                    </a:p>
                  </a:txBody>
                  <a:tcPr/>
                </a:tc>
                <a:extLst>
                  <a:ext uri="{0D108BD9-81ED-4DB2-BD59-A6C34878D82A}">
                    <a16:rowId xmlns:a16="http://schemas.microsoft.com/office/drawing/2014/main" val="3550950871"/>
                  </a:ext>
                </a:extLst>
              </a:tr>
              <a:tr h="283451">
                <a:tc>
                  <a:txBody>
                    <a:bodyPr/>
                    <a:lstStyle/>
                    <a:p>
                      <a:pPr algn="ctr"/>
                      <a:r>
                        <a:rPr lang="en-US" dirty="0" err="1"/>
                        <a:t>EnP</a:t>
                      </a:r>
                      <a:endParaRPr lang="en-US" dirty="0"/>
                    </a:p>
                  </a:txBody>
                  <a:tcPr/>
                </a:tc>
                <a:tc>
                  <a:txBody>
                    <a:bodyPr/>
                    <a:lstStyle/>
                    <a:p>
                      <a:pPr algn="ctr"/>
                      <a:r>
                        <a:rPr lang="en-US" dirty="0"/>
                        <a:t>0.839</a:t>
                      </a:r>
                    </a:p>
                  </a:txBody>
                  <a:tcPr/>
                </a:tc>
                <a:tc>
                  <a:txBody>
                    <a:bodyPr/>
                    <a:lstStyle/>
                    <a:p>
                      <a:pPr algn="ctr"/>
                      <a:r>
                        <a:rPr lang="en-US" dirty="0"/>
                        <a:t>0.512</a:t>
                      </a:r>
                    </a:p>
                  </a:txBody>
                  <a:tcPr/>
                </a:tc>
                <a:extLst>
                  <a:ext uri="{0D108BD9-81ED-4DB2-BD59-A6C34878D82A}">
                    <a16:rowId xmlns:a16="http://schemas.microsoft.com/office/drawing/2014/main" val="4081814028"/>
                  </a:ext>
                </a:extLst>
              </a:tr>
              <a:tr h="283451">
                <a:tc>
                  <a:txBody>
                    <a:bodyPr/>
                    <a:lstStyle/>
                    <a:p>
                      <a:pPr algn="ctr"/>
                      <a:r>
                        <a:rPr lang="en-US" dirty="0" err="1"/>
                        <a:t>EcP</a:t>
                      </a:r>
                      <a:endParaRPr lang="en-US" dirty="0"/>
                    </a:p>
                  </a:txBody>
                  <a:tcPr/>
                </a:tc>
                <a:tc>
                  <a:txBody>
                    <a:bodyPr/>
                    <a:lstStyle/>
                    <a:p>
                      <a:pPr algn="ctr"/>
                      <a:r>
                        <a:rPr lang="en-US" dirty="0"/>
                        <a:t>0.851</a:t>
                      </a:r>
                    </a:p>
                  </a:txBody>
                  <a:tcPr/>
                </a:tc>
                <a:tc>
                  <a:txBody>
                    <a:bodyPr/>
                    <a:lstStyle/>
                    <a:p>
                      <a:pPr algn="ctr"/>
                      <a:r>
                        <a:rPr lang="en-US" dirty="0"/>
                        <a:t>0.59</a:t>
                      </a:r>
                    </a:p>
                  </a:txBody>
                  <a:tcPr/>
                </a:tc>
                <a:extLst>
                  <a:ext uri="{0D108BD9-81ED-4DB2-BD59-A6C34878D82A}">
                    <a16:rowId xmlns:a16="http://schemas.microsoft.com/office/drawing/2014/main" val="1847641836"/>
                  </a:ext>
                </a:extLst>
              </a:tr>
              <a:tr h="283451">
                <a:tc>
                  <a:txBody>
                    <a:bodyPr/>
                    <a:lstStyle/>
                    <a:p>
                      <a:pPr algn="ctr"/>
                      <a:r>
                        <a:rPr lang="en-US" dirty="0"/>
                        <a:t>SP</a:t>
                      </a:r>
                    </a:p>
                  </a:txBody>
                  <a:tcPr/>
                </a:tc>
                <a:tc>
                  <a:txBody>
                    <a:bodyPr/>
                    <a:lstStyle/>
                    <a:p>
                      <a:pPr algn="ctr"/>
                      <a:r>
                        <a:rPr lang="en-US" dirty="0"/>
                        <a:t>0.899</a:t>
                      </a:r>
                    </a:p>
                  </a:txBody>
                  <a:tcPr/>
                </a:tc>
                <a:tc>
                  <a:txBody>
                    <a:bodyPr/>
                    <a:lstStyle/>
                    <a:p>
                      <a:pPr algn="ctr"/>
                      <a:r>
                        <a:rPr lang="en-US" dirty="0"/>
                        <a:t>0.643</a:t>
                      </a:r>
                    </a:p>
                  </a:txBody>
                  <a:tcPr/>
                </a:tc>
                <a:extLst>
                  <a:ext uri="{0D108BD9-81ED-4DB2-BD59-A6C34878D82A}">
                    <a16:rowId xmlns:a16="http://schemas.microsoft.com/office/drawing/2014/main" val="1624854872"/>
                  </a:ext>
                </a:extLst>
              </a:tr>
            </a:tbl>
          </a:graphicData>
        </a:graphic>
      </p:graphicFrame>
      <p:pic>
        <p:nvPicPr>
          <p:cNvPr id="8" name="Picture 7"/>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65217" y="505452"/>
            <a:ext cx="1659143" cy="1659143"/>
          </a:xfrm>
          <a:prstGeom prst="rect">
            <a:avLst/>
          </a:prstGeom>
        </p:spPr>
      </p:pic>
      <p:graphicFrame>
        <p:nvGraphicFramePr>
          <p:cNvPr id="6" name="Diagram 5"/>
          <p:cNvGraphicFramePr/>
          <p:nvPr>
            <p:extLst>
              <p:ext uri="{D42A27DB-BD31-4B8C-83A1-F6EECF244321}">
                <p14:modId xmlns:p14="http://schemas.microsoft.com/office/powerpoint/2010/main" val="890037160"/>
              </p:ext>
            </p:extLst>
          </p:nvPr>
        </p:nvGraphicFramePr>
        <p:xfrm>
          <a:off x="4150202" y="2019299"/>
          <a:ext cx="8765698" cy="4806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4785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2111</TotalTime>
  <Words>1386</Words>
  <Application>Microsoft Office PowerPoint</Application>
  <PresentationFormat>Widescreen</PresentationFormat>
  <Paragraphs>686</Paragraphs>
  <Slides>18</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Calibri Light</vt:lpstr>
      <vt:lpstr>Cambria Math</vt:lpstr>
      <vt:lpstr>Times New Roman</vt:lpstr>
      <vt:lpstr>Tw Cen MT</vt:lpstr>
      <vt:lpstr>Wingdings</vt:lpstr>
      <vt:lpstr>Office Theme</vt:lpstr>
      <vt:lpstr>The Impact of Total Quality Management on Corporate Sustainability in the Healthcare Sector, Corporate Social Responsibility as a Mediator</vt:lpstr>
      <vt:lpstr>OUTLINE</vt:lpstr>
      <vt:lpstr>Introduction</vt:lpstr>
      <vt:lpstr>PowerPoint Presentation</vt:lpstr>
      <vt:lpstr> Theoretical frameworks</vt:lpstr>
      <vt:lpstr>Framework</vt:lpstr>
      <vt:lpstr>Methodology</vt:lpstr>
      <vt:lpstr>Interviews analysis</vt:lpstr>
      <vt:lpstr>Questionnaires analysis: Assessment of measurement models, Convergent Validity.  </vt:lpstr>
      <vt:lpstr>PowerPoint Presentation</vt:lpstr>
      <vt:lpstr>Discriminant validity</vt:lpstr>
      <vt:lpstr>Cont.</vt:lpstr>
      <vt:lpstr>Assessment of structural models </vt:lpstr>
      <vt:lpstr>Cont.</vt:lpstr>
      <vt:lpstr>Discussion &amp; Conclusions</vt:lpstr>
      <vt:lpstr>Recommendations</vt:lpstr>
      <vt:lpstr>Research limitations &amp; Future research directions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Total Quality Management on Corporate Sustainability in the Healthcare Sector</dc:title>
  <dc:creator>mohammad habash</dc:creator>
  <cp:lastModifiedBy>mohammad habash</cp:lastModifiedBy>
  <cp:revision>149</cp:revision>
  <dcterms:created xsi:type="dcterms:W3CDTF">2020-12-19T13:55:03Z</dcterms:created>
  <dcterms:modified xsi:type="dcterms:W3CDTF">2020-12-29T14:30:16Z</dcterms:modified>
</cp:coreProperties>
</file>