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0" r:id="rId4"/>
    <p:sldMasterId id="2147483652" r:id="rId5"/>
    <p:sldMasterId id="2147483654" r:id="rId6"/>
    <p:sldMasterId id="2147483656" r:id="rId7"/>
    <p:sldMasterId id="2147483658"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Lst>
  <p:sldSz cy="5143500" cx="9144000"/>
  <p:notesSz cx="6858000" cy="9144000"/>
  <p:embeddedFontLst>
    <p:embeddedFont>
      <p:font typeface="Noto Sans Symbols"/>
      <p:regular r:id="rId23"/>
      <p:bold r:id="rId24"/>
    </p:embeddedFont>
    <p:embeddedFont>
      <p:font typeface="Syncopate"/>
      <p:regular r:id="rId25"/>
      <p:bold r:id="rId26"/>
    </p:embeddedFont>
    <p:embeddedFont>
      <p:font typeface="Archivo"/>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1" roundtripDataSignature="AMtx7mj11r3my+OHLiU+7bXyVIisfLhZM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font" Target="fonts/NotoSansSymbols-bold.fntdata"/><Relationship Id="rId23" Type="http://schemas.openxmlformats.org/officeDocument/2006/relationships/font" Target="fonts/NotoSansSymbols-regular.fntdata"/><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notesMaster" Target="notesMasters/notesMaster1.xml"/><Relationship Id="rId26" Type="http://schemas.openxmlformats.org/officeDocument/2006/relationships/font" Target="fonts/Syncopate-bold.fntdata"/><Relationship Id="rId25" Type="http://schemas.openxmlformats.org/officeDocument/2006/relationships/font" Target="fonts/Syncopate-regular.fntdata"/><Relationship Id="rId28" Type="http://schemas.openxmlformats.org/officeDocument/2006/relationships/font" Target="fonts/Archivo-bold.fntdata"/><Relationship Id="rId27" Type="http://schemas.openxmlformats.org/officeDocument/2006/relationships/font" Target="fonts/Archivo-regular.fntdata"/><Relationship Id="rId5" Type="http://schemas.openxmlformats.org/officeDocument/2006/relationships/slideMaster" Target="slideMasters/slideMaster3.xml"/><Relationship Id="rId6" Type="http://schemas.openxmlformats.org/officeDocument/2006/relationships/slideMaster" Target="slideMasters/slideMaster4.xml"/><Relationship Id="rId29" Type="http://schemas.openxmlformats.org/officeDocument/2006/relationships/font" Target="fonts/Archivo-italic.fntdata"/><Relationship Id="rId7" Type="http://schemas.openxmlformats.org/officeDocument/2006/relationships/slideMaster" Target="slideMasters/slideMaster5.xml"/><Relationship Id="rId8" Type="http://schemas.openxmlformats.org/officeDocument/2006/relationships/slideMaster" Target="slideMasters/slideMaster6.xml"/><Relationship Id="rId31" Type="http://customschemas.google.com/relationships/presentationmetadata" Target="metadata"/><Relationship Id="rId30" Type="http://schemas.openxmlformats.org/officeDocument/2006/relationships/font" Target="fonts/Archivo-boldItalic.fntdata"/><Relationship Id="rId11" Type="http://schemas.openxmlformats.org/officeDocument/2006/relationships/slide" Target="slides/slide2.xml"/><Relationship Id="rId10" Type="http://schemas.openxmlformats.org/officeDocument/2006/relationships/slide" Target="slides/slide1.xml"/><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367d8203cd0_2_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367d8203cd0_2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361df7caec4_8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361df7caec4_8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76" name="Shape 76"/>
        <p:cNvGrpSpPr/>
        <p:nvPr/>
      </p:nvGrpSpPr>
      <p:grpSpPr>
        <a:xfrm>
          <a:off x="0" y="0"/>
          <a:ext cx="0" cy="0"/>
          <a:chOff x="0" y="0"/>
          <a:chExt cx="0" cy="0"/>
        </a:xfrm>
      </p:grpSpPr>
      <p:sp>
        <p:nvSpPr>
          <p:cNvPr id="77" name="Google Shape;77;p14"/>
          <p:cNvSpPr txBox="1"/>
          <p:nvPr>
            <p:ph type="title"/>
          </p:nvPr>
        </p:nvSpPr>
        <p:spPr>
          <a:xfrm>
            <a:off x="2347920" y="707760"/>
            <a:ext cx="4447800" cy="1225080"/>
          </a:xfrm>
          <a:prstGeom prst="rect">
            <a:avLst/>
          </a:prstGeom>
          <a:noFill/>
          <a:ln>
            <a:noFill/>
          </a:ln>
        </p:spPr>
        <p:txBody>
          <a:bodyPr anchorCtr="0" anchor="ctr" bIns="0" lIns="0" spcFirstLastPara="1" rIns="0" wrap="square" tIns="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4"/>
          <p:cNvSpPr txBox="1"/>
          <p:nvPr>
            <p:ph idx="1" type="subTitle"/>
          </p:nvPr>
        </p:nvSpPr>
        <p:spPr>
          <a:xfrm>
            <a:off x="457200" y="1203480"/>
            <a:ext cx="8229240" cy="2982960"/>
          </a:xfrm>
          <a:prstGeom prst="rect">
            <a:avLst/>
          </a:prstGeom>
          <a:noFill/>
          <a:ln>
            <a:noFill/>
          </a:ln>
        </p:spPr>
        <p:txBody>
          <a:bodyPr anchorCtr="0" anchor="ctr" bIns="0" lIns="0" spcFirstLastPara="1" rIns="0" wrap="square" tIns="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_4_2_1" type="blank">
  <p:cSld name="BLANK">
    <p:spTree>
      <p:nvGrpSpPr>
        <p:cNvPr id="116" name="Shape 116"/>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_10" type="blank">
  <p:cSld name="BLANK">
    <p:spTree>
      <p:nvGrpSpPr>
        <p:cNvPr id="148" name="Shape 148"/>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type="blank">
  <p:cSld name="BLANK">
    <p:spTree>
      <p:nvGrpSpPr>
        <p:cNvPr id="199" name="Shape 199"/>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type="blank">
  <p:cSld name="BLANK">
    <p:spTree>
      <p:nvGrpSpPr>
        <p:cNvPr id="218" name="Shape 218"/>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type="blank">
  <p:cSld name="BLANK">
    <p:spTree>
      <p:nvGrpSpPr>
        <p:cNvPr id="250" name="Shape 250"/>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3.xml"/><Relationship Id="rId4" Type="http://schemas.openxmlformats.org/officeDocument/2006/relationships/theme" Target="../theme/theme7.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4.xml"/><Relationship Id="rId3" Type="http://schemas.openxmlformats.org/officeDocument/2006/relationships/theme" Target="../theme/theme1.xml"/></Relationships>
</file>

<file path=ppt/slideMasters/_rels/slideMaster5.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5.xml"/><Relationship Id="rId3" Type="http://schemas.openxmlformats.org/officeDocument/2006/relationships/theme" Target="../theme/theme3.xml"/></Relationships>
</file>

<file path=ppt/slideMasters/_rels/slideMaster6.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6.xml"/><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pic>
        <p:nvPicPr>
          <p:cNvPr id="6" name="Google Shape;6;p13"/>
          <p:cNvPicPr preferRelativeResize="0"/>
          <p:nvPr/>
        </p:nvPicPr>
        <p:blipFill rotWithShape="1">
          <a:blip r:embed="rId1">
            <a:alphaModFix/>
          </a:blip>
          <a:srcRect b="0" l="0" r="0" t="0"/>
          <a:stretch/>
        </p:blipFill>
        <p:spPr>
          <a:xfrm>
            <a:off x="0" y="0"/>
            <a:ext cx="9143640" cy="5143320"/>
          </a:xfrm>
          <a:prstGeom prst="rect">
            <a:avLst/>
          </a:prstGeom>
          <a:noFill/>
          <a:ln>
            <a:noFill/>
          </a:ln>
        </p:spPr>
      </p:pic>
      <p:sp>
        <p:nvSpPr>
          <p:cNvPr id="7" name="Google Shape;7;p13"/>
          <p:cNvSpPr txBox="1"/>
          <p:nvPr>
            <p:ph type="title"/>
          </p:nvPr>
        </p:nvSpPr>
        <p:spPr>
          <a:xfrm>
            <a:off x="2003760" y="1668240"/>
            <a:ext cx="5119920" cy="144252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grpSp>
        <p:nvGrpSpPr>
          <p:cNvPr id="8" name="Google Shape;8;p13"/>
          <p:cNvGrpSpPr/>
          <p:nvPr/>
        </p:nvGrpSpPr>
        <p:grpSpPr>
          <a:xfrm>
            <a:off x="363600" y="272880"/>
            <a:ext cx="8416080" cy="4597200"/>
            <a:chOff x="363600" y="272880"/>
            <a:chExt cx="8416080" cy="4597200"/>
          </a:xfrm>
        </p:grpSpPr>
        <p:pic>
          <p:nvPicPr>
            <p:cNvPr id="9" name="Google Shape;9;p13"/>
            <p:cNvPicPr preferRelativeResize="0"/>
            <p:nvPr/>
          </p:nvPicPr>
          <p:blipFill rotWithShape="1">
            <a:blip r:embed="rId2">
              <a:alphaModFix/>
            </a:blip>
            <a:srcRect b="0" l="0" r="0" t="0"/>
            <a:stretch/>
          </p:blipFill>
          <p:spPr>
            <a:xfrm>
              <a:off x="363600" y="4551840"/>
              <a:ext cx="2007000" cy="318240"/>
            </a:xfrm>
            <a:prstGeom prst="rect">
              <a:avLst/>
            </a:prstGeom>
            <a:noFill/>
            <a:ln>
              <a:noFill/>
            </a:ln>
          </p:spPr>
        </p:pic>
        <p:pic>
          <p:nvPicPr>
            <p:cNvPr id="10" name="Google Shape;10;p13"/>
            <p:cNvPicPr preferRelativeResize="0"/>
            <p:nvPr/>
          </p:nvPicPr>
          <p:blipFill rotWithShape="1">
            <a:blip r:embed="rId2">
              <a:alphaModFix/>
            </a:blip>
            <a:srcRect b="0" l="0" r="0" t="0"/>
            <a:stretch/>
          </p:blipFill>
          <p:spPr>
            <a:xfrm>
              <a:off x="6772680" y="272880"/>
              <a:ext cx="2007000" cy="318240"/>
            </a:xfrm>
            <a:prstGeom prst="rect">
              <a:avLst/>
            </a:prstGeom>
            <a:noFill/>
            <a:ln>
              <a:noFill/>
            </a:ln>
          </p:spPr>
        </p:pic>
      </p:grpSp>
      <p:grpSp>
        <p:nvGrpSpPr>
          <p:cNvPr id="11" name="Google Shape;11;p13"/>
          <p:cNvGrpSpPr/>
          <p:nvPr/>
        </p:nvGrpSpPr>
        <p:grpSpPr>
          <a:xfrm>
            <a:off x="795960" y="186120"/>
            <a:ext cx="8026920" cy="4708080"/>
            <a:chOff x="795960" y="186120"/>
            <a:chExt cx="8026920" cy="4708080"/>
          </a:xfrm>
        </p:grpSpPr>
        <p:sp>
          <p:nvSpPr>
            <p:cNvPr id="12" name="Google Shape;12;p13"/>
            <p:cNvSpPr/>
            <p:nvPr/>
          </p:nvSpPr>
          <p:spPr>
            <a:xfrm>
              <a:off x="795960" y="288072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13" name="Google Shape;13;p13"/>
            <p:cNvSpPr/>
            <p:nvPr/>
          </p:nvSpPr>
          <p:spPr>
            <a:xfrm>
              <a:off x="8745480" y="112500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i="0" sz="1800" u="none" cap="none" strike="noStrike">
                <a:solidFill>
                  <a:srgbClr val="FFFFFF"/>
                </a:solidFill>
                <a:latin typeface="Noto Sans Symbols"/>
                <a:ea typeface="Noto Sans Symbols"/>
                <a:cs typeface="Noto Sans Symbols"/>
                <a:sym typeface="Noto Sans Symbols"/>
              </a:endParaRPr>
            </a:p>
          </p:txBody>
        </p:sp>
        <p:sp>
          <p:nvSpPr>
            <p:cNvPr id="14" name="Google Shape;14;p13"/>
            <p:cNvSpPr/>
            <p:nvPr/>
          </p:nvSpPr>
          <p:spPr>
            <a:xfrm>
              <a:off x="3991680" y="481680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15" name="Google Shape;15;p13"/>
            <p:cNvSpPr/>
            <p:nvPr/>
          </p:nvSpPr>
          <p:spPr>
            <a:xfrm>
              <a:off x="3991680" y="18612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i="0" sz="1800" u="none" cap="none" strike="noStrike">
                <a:solidFill>
                  <a:srgbClr val="FFFFFF"/>
                </a:solidFill>
                <a:latin typeface="Noto Sans Symbols"/>
                <a:ea typeface="Noto Sans Symbols"/>
                <a:cs typeface="Noto Sans Symbols"/>
                <a:sym typeface="Noto Sans Symbols"/>
              </a:endParaRPr>
            </a:p>
          </p:txBody>
        </p:sp>
      </p:grpSp>
      <p:grpSp>
        <p:nvGrpSpPr>
          <p:cNvPr id="16" name="Google Shape;16;p13"/>
          <p:cNvGrpSpPr/>
          <p:nvPr/>
        </p:nvGrpSpPr>
        <p:grpSpPr>
          <a:xfrm>
            <a:off x="5211360" y="2075760"/>
            <a:ext cx="4252680" cy="3328560"/>
            <a:chOff x="5211360" y="2075760"/>
            <a:chExt cx="4252680" cy="3328560"/>
          </a:xfrm>
        </p:grpSpPr>
        <p:grpSp>
          <p:nvGrpSpPr>
            <p:cNvPr id="17" name="Google Shape;17;p13"/>
            <p:cNvGrpSpPr/>
            <p:nvPr/>
          </p:nvGrpSpPr>
          <p:grpSpPr>
            <a:xfrm>
              <a:off x="8487720" y="4095720"/>
              <a:ext cx="437760" cy="938520"/>
              <a:chOff x="8487720" y="4095720"/>
              <a:chExt cx="437760" cy="938520"/>
            </a:xfrm>
          </p:grpSpPr>
          <p:sp>
            <p:nvSpPr>
              <p:cNvPr id="18" name="Google Shape;18;p13"/>
              <p:cNvSpPr/>
              <p:nvPr/>
            </p:nvSpPr>
            <p:spPr>
              <a:xfrm rot="10800000">
                <a:off x="8831880" y="494064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19" name="Google Shape;19;p13"/>
              <p:cNvSpPr/>
              <p:nvPr/>
            </p:nvSpPr>
            <p:spPr>
              <a:xfrm rot="10800000">
                <a:off x="8831880" y="477180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20" name="Google Shape;20;p13"/>
              <p:cNvSpPr/>
              <p:nvPr/>
            </p:nvSpPr>
            <p:spPr>
              <a:xfrm rot="10800000">
                <a:off x="8831880" y="460296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21" name="Google Shape;21;p13"/>
              <p:cNvSpPr/>
              <p:nvPr/>
            </p:nvSpPr>
            <p:spPr>
              <a:xfrm rot="10800000">
                <a:off x="8831880" y="443376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22" name="Google Shape;22;p13"/>
              <p:cNvSpPr/>
              <p:nvPr/>
            </p:nvSpPr>
            <p:spPr>
              <a:xfrm rot="10800000">
                <a:off x="8831880" y="426492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23" name="Google Shape;23;p13"/>
              <p:cNvSpPr/>
              <p:nvPr/>
            </p:nvSpPr>
            <p:spPr>
              <a:xfrm rot="10800000">
                <a:off x="8831880" y="409572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24" name="Google Shape;24;p13"/>
              <p:cNvSpPr/>
              <p:nvPr/>
            </p:nvSpPr>
            <p:spPr>
              <a:xfrm rot="10800000">
                <a:off x="8657280" y="494064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25" name="Google Shape;25;p13"/>
              <p:cNvSpPr/>
              <p:nvPr/>
            </p:nvSpPr>
            <p:spPr>
              <a:xfrm rot="10800000">
                <a:off x="8657280" y="477180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26" name="Google Shape;26;p13"/>
              <p:cNvSpPr/>
              <p:nvPr/>
            </p:nvSpPr>
            <p:spPr>
              <a:xfrm rot="10800000">
                <a:off x="8657280" y="460296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27" name="Google Shape;27;p13"/>
              <p:cNvSpPr/>
              <p:nvPr/>
            </p:nvSpPr>
            <p:spPr>
              <a:xfrm rot="10800000">
                <a:off x="8487720" y="494064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28" name="Google Shape;28;p13"/>
              <p:cNvSpPr/>
              <p:nvPr/>
            </p:nvSpPr>
            <p:spPr>
              <a:xfrm rot="10800000">
                <a:off x="8487720" y="477180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grpSp>
        <p:sp>
          <p:nvSpPr>
            <p:cNvPr id="29" name="Google Shape;29;p13"/>
            <p:cNvSpPr/>
            <p:nvPr/>
          </p:nvSpPr>
          <p:spPr>
            <a:xfrm rot="10800000">
              <a:off x="8379360" y="234000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grpSp>
          <p:nvGrpSpPr>
            <p:cNvPr id="30" name="Google Shape;30;p13"/>
            <p:cNvGrpSpPr/>
            <p:nvPr/>
          </p:nvGrpSpPr>
          <p:grpSpPr>
            <a:xfrm>
              <a:off x="5211360" y="2075760"/>
              <a:ext cx="4252680" cy="3328560"/>
              <a:chOff x="5211360" y="2075760"/>
              <a:chExt cx="4252680" cy="3328560"/>
            </a:xfrm>
          </p:grpSpPr>
          <p:sp>
            <p:nvSpPr>
              <p:cNvPr id="31" name="Google Shape;31;p13"/>
              <p:cNvSpPr/>
              <p:nvPr/>
            </p:nvSpPr>
            <p:spPr>
              <a:xfrm rot="10800000">
                <a:off x="5211360" y="2075760"/>
                <a:ext cx="4057200" cy="322236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dk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cap="none" strike="noStrike">
                  <a:solidFill>
                    <a:srgbClr val="FFFFFF"/>
                  </a:solidFill>
                  <a:latin typeface="Noto Sans Symbols"/>
                  <a:ea typeface="Noto Sans Symbols"/>
                  <a:cs typeface="Noto Sans Symbols"/>
                  <a:sym typeface="Noto Sans Symbols"/>
                </a:endParaRPr>
              </a:p>
            </p:txBody>
          </p:sp>
          <p:sp>
            <p:nvSpPr>
              <p:cNvPr id="32" name="Google Shape;32;p13"/>
              <p:cNvSpPr/>
              <p:nvPr/>
            </p:nvSpPr>
            <p:spPr>
              <a:xfrm rot="10800000">
                <a:off x="6175080" y="2313000"/>
                <a:ext cx="3077640" cy="2985120"/>
              </a:xfrm>
              <a:prstGeom prst="diagStripe">
                <a:avLst>
                  <a:gd fmla="val 50000" name="adj"/>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i="0" sz="1800" u="none" cap="none" strike="noStrike">
                  <a:solidFill>
                    <a:srgbClr val="FFFFFF"/>
                  </a:solidFill>
                  <a:latin typeface="Noto Sans Symbols"/>
                  <a:ea typeface="Noto Sans Symbols"/>
                  <a:cs typeface="Noto Sans Symbols"/>
                  <a:sym typeface="Noto Sans Symbols"/>
                </a:endParaRPr>
              </a:p>
            </p:txBody>
          </p:sp>
          <p:sp>
            <p:nvSpPr>
              <p:cNvPr id="33" name="Google Shape;33;p13"/>
              <p:cNvSpPr/>
              <p:nvPr/>
            </p:nvSpPr>
            <p:spPr>
              <a:xfrm rot="10800000">
                <a:off x="7382520" y="3901680"/>
                <a:ext cx="1891800" cy="150264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cap="none" strike="noStrike">
                  <a:solidFill>
                    <a:srgbClr val="FFFFFF"/>
                  </a:solidFill>
                  <a:latin typeface="Noto Sans Symbols"/>
                  <a:ea typeface="Noto Sans Symbols"/>
                  <a:cs typeface="Noto Sans Symbols"/>
                  <a:sym typeface="Noto Sans Symbols"/>
                </a:endParaRPr>
              </a:p>
            </p:txBody>
          </p:sp>
          <p:cxnSp>
            <p:nvCxnSpPr>
              <p:cNvPr id="34" name="Google Shape;34;p13"/>
              <p:cNvCxnSpPr/>
              <p:nvPr/>
            </p:nvCxnSpPr>
            <p:spPr>
              <a:xfrm flipH="1" rot="10800000">
                <a:off x="7458840" y="3346200"/>
                <a:ext cx="2005200" cy="2004840"/>
              </a:xfrm>
              <a:prstGeom prst="straightConnector1">
                <a:avLst/>
              </a:prstGeom>
              <a:noFill/>
              <a:ln cap="flat" cmpd="sng" w="19050">
                <a:solidFill>
                  <a:srgbClr val="FFFFFF"/>
                </a:solidFill>
                <a:prstDash val="solid"/>
                <a:round/>
                <a:headEnd len="sm" w="sm" type="none"/>
                <a:tailEnd len="sm" w="sm" type="none"/>
              </a:ln>
            </p:spPr>
          </p:cxnSp>
          <p:grpSp>
            <p:nvGrpSpPr>
              <p:cNvPr id="35" name="Google Shape;35;p13"/>
              <p:cNvGrpSpPr/>
              <p:nvPr/>
            </p:nvGrpSpPr>
            <p:grpSpPr>
              <a:xfrm>
                <a:off x="6207480" y="2556000"/>
                <a:ext cx="2953440" cy="2742120"/>
                <a:chOff x="6207480" y="2556000"/>
                <a:chExt cx="2953440" cy="2742120"/>
              </a:xfrm>
            </p:grpSpPr>
            <p:sp>
              <p:nvSpPr>
                <p:cNvPr id="36" name="Google Shape;36;p13"/>
                <p:cNvSpPr/>
                <p:nvPr/>
              </p:nvSpPr>
              <p:spPr>
                <a:xfrm rot="10800000">
                  <a:off x="6393240" y="2556000"/>
                  <a:ext cx="2767680" cy="2741760"/>
                </a:xfrm>
                <a:custGeom>
                  <a:rect b="b" l="l" r="r" t="t"/>
                  <a:pathLst>
                    <a:path extrusionOk="0" h="2303" w="2325">
                      <a:moveTo>
                        <a:pt x="2325" y="0"/>
                      </a:moveTo>
                      <a:lnTo>
                        <a:pt x="2285" y="0"/>
                      </a:lnTo>
                      <a:lnTo>
                        <a:pt x="0" y="2303"/>
                      </a:lnTo>
                      <a:lnTo>
                        <a:pt x="2325" y="0"/>
                      </a:lnTo>
                      <a:close/>
                    </a:path>
                  </a:pathLst>
                </a:custGeom>
                <a:solidFill>
                  <a:schemeClr val="dk1"/>
                </a:soli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37" name="Google Shape;37;p13"/>
                <p:cNvSpPr/>
                <p:nvPr/>
              </p:nvSpPr>
              <p:spPr>
                <a:xfrm rot="10800000">
                  <a:off x="6296040" y="2987640"/>
                  <a:ext cx="2336760" cy="2310480"/>
                </a:xfrm>
                <a:custGeom>
                  <a:rect b="b" l="l" r="r" t="t"/>
                  <a:pathLst>
                    <a:path extrusionOk="0" h="1941" w="1963">
                      <a:moveTo>
                        <a:pt x="1963" y="0"/>
                      </a:moveTo>
                      <a:lnTo>
                        <a:pt x="1929" y="0"/>
                      </a:lnTo>
                      <a:lnTo>
                        <a:pt x="0" y="1941"/>
                      </a:lnTo>
                      <a:lnTo>
                        <a:pt x="1963" y="0"/>
                      </a:lnTo>
                      <a:close/>
                    </a:path>
                  </a:pathLst>
                </a:custGeom>
                <a:solidFill>
                  <a:schemeClr val="dk1"/>
                </a:soli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sp>
              <p:nvSpPr>
                <p:cNvPr id="38" name="Google Shape;38;p13"/>
                <p:cNvSpPr/>
                <p:nvPr/>
              </p:nvSpPr>
              <p:spPr>
                <a:xfrm rot="10800000">
                  <a:off x="6207480" y="3220920"/>
                  <a:ext cx="2099880" cy="2077200"/>
                </a:xfrm>
                <a:custGeom>
                  <a:rect b="b" l="l" r="r" t="t"/>
                  <a:pathLst>
                    <a:path extrusionOk="0" h="1745" w="1764">
                      <a:moveTo>
                        <a:pt x="1764" y="0"/>
                      </a:moveTo>
                      <a:lnTo>
                        <a:pt x="1732" y="0"/>
                      </a:lnTo>
                      <a:lnTo>
                        <a:pt x="0" y="1745"/>
                      </a:lnTo>
                      <a:lnTo>
                        <a:pt x="1764" y="0"/>
                      </a:lnTo>
                      <a:close/>
                    </a:path>
                  </a:pathLst>
                </a:custGeom>
                <a:solidFill>
                  <a:schemeClr val="dk1"/>
                </a:soli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i="0" sz="1800" u="none" cap="none" strike="noStrike">
                    <a:solidFill>
                      <a:srgbClr val="000000"/>
                    </a:solidFill>
                    <a:latin typeface="Noto Sans Symbols"/>
                    <a:ea typeface="Noto Sans Symbols"/>
                    <a:cs typeface="Noto Sans Symbols"/>
                    <a:sym typeface="Noto Sans Symbols"/>
                  </a:endParaRPr>
                </a:p>
              </p:txBody>
            </p:sp>
          </p:grpSp>
          <p:grpSp>
            <p:nvGrpSpPr>
              <p:cNvPr id="39" name="Google Shape;39;p13"/>
              <p:cNvGrpSpPr/>
              <p:nvPr/>
            </p:nvGrpSpPr>
            <p:grpSpPr>
              <a:xfrm>
                <a:off x="5717520" y="2621880"/>
                <a:ext cx="2383200" cy="2130480"/>
                <a:chOff x="5717520" y="2621880"/>
                <a:chExt cx="2383200" cy="2130480"/>
              </a:xfrm>
            </p:grpSpPr>
            <p:sp>
              <p:nvSpPr>
                <p:cNvPr id="40" name="Google Shape;40;p13"/>
                <p:cNvSpPr/>
                <p:nvPr/>
              </p:nvSpPr>
              <p:spPr>
                <a:xfrm rot="10800000">
                  <a:off x="6452640" y="2646720"/>
                  <a:ext cx="1623600" cy="1514520"/>
                </a:xfrm>
                <a:custGeom>
                  <a:rect b="b" l="l" r="r" t="t"/>
                  <a:pathLst>
                    <a:path extrusionOk="0" h="73328" w="78603">
                      <a:moveTo>
                        <a:pt x="0" y="73328"/>
                      </a:moveTo>
                      <a:lnTo>
                        <a:pt x="24478" y="48850"/>
                      </a:lnTo>
                      <a:lnTo>
                        <a:pt x="41781" y="48850"/>
                      </a:lnTo>
                      <a:lnTo>
                        <a:pt x="59295" y="31336"/>
                      </a:lnTo>
                      <a:lnTo>
                        <a:pt x="59295" y="19308"/>
                      </a:lnTo>
                      <a:lnTo>
                        <a:pt x="78603" y="0"/>
                      </a:lnTo>
                    </a:path>
                  </a:pathLst>
                </a:custGeom>
                <a:noFill/>
                <a:ln cap="flat" cmpd="sng" w="9525">
                  <a:solidFill>
                    <a:srgbClr val="006EFF"/>
                  </a:solidFill>
                  <a:prstDash val="solid"/>
                  <a:round/>
                  <a:headEnd len="sm" w="sm" type="none"/>
                  <a:tailEnd len="sm" w="sm" type="none"/>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41" name="Google Shape;41;p13"/>
                <p:cNvSpPr/>
                <p:nvPr/>
              </p:nvSpPr>
              <p:spPr>
                <a:xfrm rot="10800000">
                  <a:off x="5796360" y="2990520"/>
                  <a:ext cx="1733760" cy="1683360"/>
                </a:xfrm>
                <a:custGeom>
                  <a:rect b="b" l="l" r="r" t="t"/>
                  <a:pathLst>
                    <a:path extrusionOk="0" h="81505" w="83931">
                      <a:moveTo>
                        <a:pt x="83931" y="0"/>
                      </a:moveTo>
                      <a:lnTo>
                        <a:pt x="63463" y="20468"/>
                      </a:lnTo>
                      <a:lnTo>
                        <a:pt x="63463" y="33340"/>
                      </a:lnTo>
                      <a:lnTo>
                        <a:pt x="43944" y="52859"/>
                      </a:lnTo>
                      <a:lnTo>
                        <a:pt x="28645" y="52859"/>
                      </a:lnTo>
                      <a:lnTo>
                        <a:pt x="0" y="81505"/>
                      </a:lnTo>
                    </a:path>
                  </a:pathLst>
                </a:custGeom>
                <a:noFill/>
                <a:ln cap="flat" cmpd="sng" w="9525">
                  <a:solidFill>
                    <a:srgbClr val="006EFF"/>
                  </a:solidFill>
                  <a:prstDash val="solid"/>
                  <a:round/>
                  <a:headEnd len="sm" w="sm" type="none"/>
                  <a:tailEnd len="sm" w="sm" type="none"/>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42" name="Google Shape;42;p13"/>
                <p:cNvSpPr/>
                <p:nvPr/>
              </p:nvSpPr>
              <p:spPr>
                <a:xfrm rot="10800000">
                  <a:off x="6372000" y="4136040"/>
                  <a:ext cx="105120" cy="105120"/>
                </a:xfrm>
                <a:prstGeom prst="ellipse">
                  <a:avLst/>
                </a:prstGeom>
                <a:solidFill>
                  <a:schemeClr val="lt2"/>
                </a:solidFill>
                <a:ln>
                  <a:noFill/>
                </a:ln>
              </p:spPr>
              <p:txBody>
                <a:bodyPr anchorCtr="0" anchor="ctr" bIns="37425" lIns="91425" spcFirstLastPara="1" rIns="91425" wrap="square" tIns="3742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43" name="Google Shape;43;p13"/>
                <p:cNvSpPr/>
                <p:nvPr/>
              </p:nvSpPr>
              <p:spPr>
                <a:xfrm rot="10800000">
                  <a:off x="5717520" y="4647240"/>
                  <a:ext cx="105120" cy="105120"/>
                </a:xfrm>
                <a:prstGeom prst="ellipse">
                  <a:avLst/>
                </a:prstGeom>
                <a:solidFill>
                  <a:schemeClr val="lt2"/>
                </a:solidFill>
                <a:ln>
                  <a:noFill/>
                </a:ln>
              </p:spPr>
              <p:txBody>
                <a:bodyPr anchorCtr="0" anchor="ctr" bIns="37425" lIns="91425" spcFirstLastPara="1" rIns="91425" wrap="square" tIns="3742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44" name="Google Shape;44;p13"/>
                <p:cNvSpPr/>
                <p:nvPr/>
              </p:nvSpPr>
              <p:spPr>
                <a:xfrm rot="10800000">
                  <a:off x="7503480" y="2964960"/>
                  <a:ext cx="52560" cy="52560"/>
                </a:xfrm>
                <a:prstGeom prst="ellipse">
                  <a:avLst/>
                </a:prstGeom>
                <a:solidFill>
                  <a:schemeClr val="lt2"/>
                </a:solidFill>
                <a:ln>
                  <a:noFill/>
                </a:ln>
              </p:spPr>
              <p:txBody>
                <a:bodyPr anchorCtr="0" anchor="ctr" bIns="18700" lIns="91425" spcFirstLastPara="1" rIns="91425" wrap="square" tIns="187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45" name="Google Shape;45;p13"/>
                <p:cNvSpPr/>
                <p:nvPr/>
              </p:nvSpPr>
              <p:spPr>
                <a:xfrm rot="10800000">
                  <a:off x="8048160" y="2621880"/>
                  <a:ext cx="52560" cy="52560"/>
                </a:xfrm>
                <a:prstGeom prst="ellipse">
                  <a:avLst/>
                </a:prstGeom>
                <a:solidFill>
                  <a:schemeClr val="lt2"/>
                </a:solidFill>
                <a:ln>
                  <a:noFill/>
                </a:ln>
              </p:spPr>
              <p:txBody>
                <a:bodyPr anchorCtr="0" anchor="ctr" bIns="18700" lIns="91425" spcFirstLastPara="1" rIns="91425" wrap="square" tIns="187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grpSp>
      <p:grpSp>
        <p:nvGrpSpPr>
          <p:cNvPr id="46" name="Google Shape;46;p13"/>
          <p:cNvGrpSpPr/>
          <p:nvPr/>
        </p:nvGrpSpPr>
        <p:grpSpPr>
          <a:xfrm>
            <a:off x="-286920" y="-182160"/>
            <a:ext cx="4251960" cy="3328200"/>
            <a:chOff x="-286920" y="-182160"/>
            <a:chExt cx="4251960" cy="3328200"/>
          </a:xfrm>
        </p:grpSpPr>
        <p:grpSp>
          <p:nvGrpSpPr>
            <p:cNvPr id="47" name="Google Shape;47;p13"/>
            <p:cNvGrpSpPr/>
            <p:nvPr/>
          </p:nvGrpSpPr>
          <p:grpSpPr>
            <a:xfrm>
              <a:off x="250920" y="187560"/>
              <a:ext cx="437760" cy="938520"/>
              <a:chOff x="250920" y="187560"/>
              <a:chExt cx="437760" cy="938520"/>
            </a:xfrm>
          </p:grpSpPr>
          <p:sp>
            <p:nvSpPr>
              <p:cNvPr id="48" name="Google Shape;48;p13"/>
              <p:cNvSpPr/>
              <p:nvPr/>
            </p:nvSpPr>
            <p:spPr>
              <a:xfrm>
                <a:off x="250920" y="18756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49" name="Google Shape;49;p13"/>
              <p:cNvSpPr/>
              <p:nvPr/>
            </p:nvSpPr>
            <p:spPr>
              <a:xfrm>
                <a:off x="250920" y="35676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50" name="Google Shape;50;p13"/>
              <p:cNvSpPr/>
              <p:nvPr/>
            </p:nvSpPr>
            <p:spPr>
              <a:xfrm>
                <a:off x="250920" y="52560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51" name="Google Shape;51;p13"/>
              <p:cNvSpPr/>
              <p:nvPr/>
            </p:nvSpPr>
            <p:spPr>
              <a:xfrm>
                <a:off x="250920" y="69444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52" name="Google Shape;52;p13"/>
              <p:cNvSpPr/>
              <p:nvPr/>
            </p:nvSpPr>
            <p:spPr>
              <a:xfrm>
                <a:off x="250920" y="86364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53" name="Google Shape;53;p13"/>
              <p:cNvSpPr/>
              <p:nvPr/>
            </p:nvSpPr>
            <p:spPr>
              <a:xfrm>
                <a:off x="250920" y="103248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54" name="Google Shape;54;p13"/>
              <p:cNvSpPr/>
              <p:nvPr/>
            </p:nvSpPr>
            <p:spPr>
              <a:xfrm>
                <a:off x="425520" y="18756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55" name="Google Shape;55;p13"/>
              <p:cNvSpPr/>
              <p:nvPr/>
            </p:nvSpPr>
            <p:spPr>
              <a:xfrm>
                <a:off x="425520" y="35676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56" name="Google Shape;56;p13"/>
              <p:cNvSpPr/>
              <p:nvPr/>
            </p:nvSpPr>
            <p:spPr>
              <a:xfrm>
                <a:off x="425520" y="52560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57" name="Google Shape;57;p13"/>
              <p:cNvSpPr/>
              <p:nvPr/>
            </p:nvSpPr>
            <p:spPr>
              <a:xfrm>
                <a:off x="595080" y="18756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58" name="Google Shape;58;p13"/>
              <p:cNvSpPr/>
              <p:nvPr/>
            </p:nvSpPr>
            <p:spPr>
              <a:xfrm>
                <a:off x="595080" y="356760"/>
                <a:ext cx="93600" cy="93600"/>
              </a:xfrm>
              <a:prstGeom prst="rect">
                <a:avLst/>
              </a:prstGeom>
              <a:solidFill>
                <a:schemeClr val="lt2"/>
              </a:solidFill>
              <a:ln>
                <a:noFill/>
              </a:ln>
            </p:spPr>
            <p:txBody>
              <a:bodyPr anchorCtr="0" anchor="ctr" bIns="46800" lIns="91425" spcFirstLastPara="1" rIns="91425" wrap="square" tIns="468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nvGrpSpPr>
            <p:cNvPr id="59" name="Google Shape;59;p13"/>
            <p:cNvGrpSpPr/>
            <p:nvPr/>
          </p:nvGrpSpPr>
          <p:grpSpPr>
            <a:xfrm>
              <a:off x="-286920" y="-182160"/>
              <a:ext cx="4251960" cy="3328200"/>
              <a:chOff x="-286920" y="-182160"/>
              <a:chExt cx="4251960" cy="3328200"/>
            </a:xfrm>
          </p:grpSpPr>
          <p:sp>
            <p:nvSpPr>
              <p:cNvPr id="60" name="Google Shape;60;p13"/>
              <p:cNvSpPr/>
              <p:nvPr/>
            </p:nvSpPr>
            <p:spPr>
              <a:xfrm>
                <a:off x="-92160" y="-76320"/>
                <a:ext cx="4057200" cy="322236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dk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61" name="Google Shape;61;p13"/>
              <p:cNvSpPr/>
              <p:nvPr/>
            </p:nvSpPr>
            <p:spPr>
              <a:xfrm>
                <a:off x="-76320" y="-76320"/>
                <a:ext cx="3077640" cy="2985120"/>
              </a:xfrm>
              <a:prstGeom prst="diagStripe">
                <a:avLst>
                  <a:gd fmla="val 50000" name="adj"/>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62" name="Google Shape;62;p13"/>
              <p:cNvSpPr/>
              <p:nvPr/>
            </p:nvSpPr>
            <p:spPr>
              <a:xfrm>
                <a:off x="-97920" y="-182160"/>
                <a:ext cx="1891800" cy="150264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cxnSp>
            <p:nvCxnSpPr>
              <p:cNvPr id="63" name="Google Shape;63;p13"/>
              <p:cNvCxnSpPr/>
              <p:nvPr/>
            </p:nvCxnSpPr>
            <p:spPr>
              <a:xfrm flipH="1">
                <a:off x="-286920" y="-128880"/>
                <a:ext cx="2004480" cy="2004840"/>
              </a:xfrm>
              <a:prstGeom prst="straightConnector1">
                <a:avLst/>
              </a:prstGeom>
              <a:noFill/>
              <a:ln cap="flat" cmpd="sng" w="19050">
                <a:solidFill>
                  <a:srgbClr val="FFFFFF"/>
                </a:solidFill>
                <a:prstDash val="solid"/>
                <a:round/>
                <a:headEnd len="sm" w="sm" type="none"/>
                <a:tailEnd len="sm" w="sm" type="none"/>
              </a:ln>
            </p:spPr>
          </p:cxnSp>
          <p:grpSp>
            <p:nvGrpSpPr>
              <p:cNvPr id="64" name="Google Shape;64;p13"/>
              <p:cNvGrpSpPr/>
              <p:nvPr/>
            </p:nvGrpSpPr>
            <p:grpSpPr>
              <a:xfrm>
                <a:off x="15480" y="-76320"/>
                <a:ext cx="2953440" cy="2741760"/>
                <a:chOff x="15480" y="-76320"/>
                <a:chExt cx="2953440" cy="2741760"/>
              </a:xfrm>
            </p:grpSpPr>
            <p:sp>
              <p:nvSpPr>
                <p:cNvPr id="65" name="Google Shape;65;p13"/>
                <p:cNvSpPr/>
                <p:nvPr/>
              </p:nvSpPr>
              <p:spPr>
                <a:xfrm>
                  <a:off x="15480" y="-76320"/>
                  <a:ext cx="2767680" cy="2741760"/>
                </a:xfrm>
                <a:custGeom>
                  <a:rect b="b" l="l" r="r" t="t"/>
                  <a:pathLst>
                    <a:path extrusionOk="0" h="2303" w="2325">
                      <a:moveTo>
                        <a:pt x="2325" y="0"/>
                      </a:moveTo>
                      <a:lnTo>
                        <a:pt x="2285" y="0"/>
                      </a:lnTo>
                      <a:lnTo>
                        <a:pt x="0" y="2303"/>
                      </a:lnTo>
                      <a:lnTo>
                        <a:pt x="2325" y="0"/>
                      </a:lnTo>
                      <a:close/>
                    </a:path>
                  </a:pathLst>
                </a:custGeom>
                <a:gradFill>
                  <a:gsLst>
                    <a:gs pos="0">
                      <a:srgbClr val="FFFFFF"/>
                    </a:gs>
                    <a:gs pos="100000">
                      <a:srgbClr val="C5B9B9">
                        <a:alpha val="23921"/>
                      </a:srgbClr>
                    </a:gs>
                  </a:gsLst>
                  <a:lin ang="8100000" scaled="0"/>
                </a:gra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66" name="Google Shape;66;p13"/>
                <p:cNvSpPr/>
                <p:nvPr/>
              </p:nvSpPr>
              <p:spPr>
                <a:xfrm>
                  <a:off x="543600" y="-76320"/>
                  <a:ext cx="2336760" cy="2310480"/>
                </a:xfrm>
                <a:custGeom>
                  <a:rect b="b" l="l" r="r" t="t"/>
                  <a:pathLst>
                    <a:path extrusionOk="0" h="1941" w="1963">
                      <a:moveTo>
                        <a:pt x="1963" y="0"/>
                      </a:moveTo>
                      <a:lnTo>
                        <a:pt x="1929" y="0"/>
                      </a:lnTo>
                      <a:lnTo>
                        <a:pt x="0" y="1941"/>
                      </a:lnTo>
                      <a:lnTo>
                        <a:pt x="1963" y="0"/>
                      </a:lnTo>
                      <a:close/>
                    </a:path>
                  </a:pathLst>
                </a:custGeom>
                <a:gradFill>
                  <a:gsLst>
                    <a:gs pos="0">
                      <a:srgbClr val="FFFFFF"/>
                    </a:gs>
                    <a:gs pos="100000">
                      <a:srgbClr val="C5B9B9">
                        <a:alpha val="23921"/>
                      </a:srgbClr>
                    </a:gs>
                  </a:gsLst>
                  <a:lin ang="8100000" scaled="0"/>
                </a:gra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67" name="Google Shape;67;p13"/>
                <p:cNvSpPr/>
                <p:nvPr/>
              </p:nvSpPr>
              <p:spPr>
                <a:xfrm>
                  <a:off x="869040" y="-76320"/>
                  <a:ext cx="2099880" cy="2077200"/>
                </a:xfrm>
                <a:custGeom>
                  <a:rect b="b" l="l" r="r" t="t"/>
                  <a:pathLst>
                    <a:path extrusionOk="0" h="1745" w="1764">
                      <a:moveTo>
                        <a:pt x="1764" y="0"/>
                      </a:moveTo>
                      <a:lnTo>
                        <a:pt x="1732" y="0"/>
                      </a:lnTo>
                      <a:lnTo>
                        <a:pt x="0" y="1745"/>
                      </a:lnTo>
                      <a:lnTo>
                        <a:pt x="1764" y="0"/>
                      </a:lnTo>
                      <a:close/>
                    </a:path>
                  </a:pathLst>
                </a:custGeom>
                <a:gradFill>
                  <a:gsLst>
                    <a:gs pos="0">
                      <a:srgbClr val="FFFFFF"/>
                    </a:gs>
                    <a:gs pos="100000">
                      <a:srgbClr val="C5B9B9">
                        <a:alpha val="23921"/>
                      </a:srgbClr>
                    </a:gs>
                  </a:gsLst>
                  <a:lin ang="8100000" scaled="0"/>
                </a:gra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nvGrpSpPr>
              <p:cNvPr id="68" name="Google Shape;68;p13"/>
              <p:cNvGrpSpPr/>
              <p:nvPr/>
            </p:nvGrpSpPr>
            <p:grpSpPr>
              <a:xfrm>
                <a:off x="1076040" y="469800"/>
                <a:ext cx="2382840" cy="2130120"/>
                <a:chOff x="1076040" y="469800"/>
                <a:chExt cx="2382840" cy="2130120"/>
              </a:xfrm>
            </p:grpSpPr>
            <p:sp>
              <p:nvSpPr>
                <p:cNvPr id="69" name="Google Shape;69;p13"/>
                <p:cNvSpPr/>
                <p:nvPr/>
              </p:nvSpPr>
              <p:spPr>
                <a:xfrm>
                  <a:off x="1100160" y="1060920"/>
                  <a:ext cx="1623600" cy="1514520"/>
                </a:xfrm>
                <a:custGeom>
                  <a:rect b="b" l="l" r="r" t="t"/>
                  <a:pathLst>
                    <a:path extrusionOk="0" h="73328" w="78603">
                      <a:moveTo>
                        <a:pt x="0" y="73328"/>
                      </a:moveTo>
                      <a:lnTo>
                        <a:pt x="24478" y="48850"/>
                      </a:lnTo>
                      <a:lnTo>
                        <a:pt x="41781" y="48850"/>
                      </a:lnTo>
                      <a:lnTo>
                        <a:pt x="59295" y="31336"/>
                      </a:lnTo>
                      <a:lnTo>
                        <a:pt x="59295" y="19308"/>
                      </a:lnTo>
                      <a:lnTo>
                        <a:pt x="78603" y="0"/>
                      </a:lnTo>
                    </a:path>
                  </a:pathLst>
                </a:custGeom>
                <a:noFill/>
                <a:ln cap="flat" cmpd="sng" w="9525">
                  <a:solidFill>
                    <a:srgbClr val="006EFF"/>
                  </a:solidFill>
                  <a:prstDash val="solid"/>
                  <a:round/>
                  <a:headEnd len="sm" w="sm" type="none"/>
                  <a:tailEnd len="sm" w="sm" type="none"/>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70" name="Google Shape;70;p13"/>
                <p:cNvSpPr/>
                <p:nvPr/>
              </p:nvSpPr>
              <p:spPr>
                <a:xfrm>
                  <a:off x="1646280" y="548280"/>
                  <a:ext cx="1733760" cy="1683360"/>
                </a:xfrm>
                <a:custGeom>
                  <a:rect b="b" l="l" r="r" t="t"/>
                  <a:pathLst>
                    <a:path extrusionOk="0" h="81505" w="83931">
                      <a:moveTo>
                        <a:pt x="83931" y="0"/>
                      </a:moveTo>
                      <a:lnTo>
                        <a:pt x="63463" y="20468"/>
                      </a:lnTo>
                      <a:lnTo>
                        <a:pt x="63463" y="33340"/>
                      </a:lnTo>
                      <a:lnTo>
                        <a:pt x="43944" y="52859"/>
                      </a:lnTo>
                      <a:lnTo>
                        <a:pt x="28645" y="52859"/>
                      </a:lnTo>
                      <a:lnTo>
                        <a:pt x="0" y="81505"/>
                      </a:lnTo>
                    </a:path>
                  </a:pathLst>
                </a:custGeom>
                <a:noFill/>
                <a:ln cap="flat" cmpd="sng" w="9525">
                  <a:solidFill>
                    <a:srgbClr val="006EFF"/>
                  </a:solidFill>
                  <a:prstDash val="solid"/>
                  <a:round/>
                  <a:headEnd len="sm" w="sm" type="none"/>
                  <a:tailEnd len="sm" w="sm" type="none"/>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71" name="Google Shape;71;p13"/>
                <p:cNvSpPr/>
                <p:nvPr/>
              </p:nvSpPr>
              <p:spPr>
                <a:xfrm>
                  <a:off x="2699640" y="980640"/>
                  <a:ext cx="105120" cy="105120"/>
                </a:xfrm>
                <a:prstGeom prst="ellipse">
                  <a:avLst/>
                </a:prstGeom>
                <a:solidFill>
                  <a:schemeClr val="lt2"/>
                </a:solidFill>
                <a:ln>
                  <a:noFill/>
                </a:ln>
              </p:spPr>
              <p:txBody>
                <a:bodyPr anchorCtr="0" anchor="ctr" bIns="37425" lIns="91425" spcFirstLastPara="1" rIns="91425" wrap="square" tIns="3742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72" name="Google Shape;72;p13"/>
                <p:cNvSpPr/>
                <p:nvPr/>
              </p:nvSpPr>
              <p:spPr>
                <a:xfrm>
                  <a:off x="3353760" y="469800"/>
                  <a:ext cx="105120" cy="105120"/>
                </a:xfrm>
                <a:prstGeom prst="ellipse">
                  <a:avLst/>
                </a:prstGeom>
                <a:solidFill>
                  <a:schemeClr val="lt2"/>
                </a:solidFill>
                <a:ln>
                  <a:noFill/>
                </a:ln>
              </p:spPr>
              <p:txBody>
                <a:bodyPr anchorCtr="0" anchor="ctr" bIns="37425" lIns="91425" spcFirstLastPara="1" rIns="91425" wrap="square" tIns="3742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73" name="Google Shape;73;p13"/>
                <p:cNvSpPr/>
                <p:nvPr/>
              </p:nvSpPr>
              <p:spPr>
                <a:xfrm>
                  <a:off x="1620360" y="2204640"/>
                  <a:ext cx="52560" cy="52560"/>
                </a:xfrm>
                <a:prstGeom prst="ellipse">
                  <a:avLst/>
                </a:prstGeom>
                <a:solidFill>
                  <a:schemeClr val="lt2"/>
                </a:solidFill>
                <a:ln>
                  <a:noFill/>
                </a:ln>
              </p:spPr>
              <p:txBody>
                <a:bodyPr anchorCtr="0" anchor="ctr" bIns="18700" lIns="91425" spcFirstLastPara="1" rIns="91425" wrap="square" tIns="187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74" name="Google Shape;74;p13"/>
                <p:cNvSpPr/>
                <p:nvPr/>
              </p:nvSpPr>
              <p:spPr>
                <a:xfrm>
                  <a:off x="1076040" y="2547360"/>
                  <a:ext cx="52560" cy="52560"/>
                </a:xfrm>
                <a:prstGeom prst="ellipse">
                  <a:avLst/>
                </a:prstGeom>
                <a:solidFill>
                  <a:schemeClr val="lt2"/>
                </a:solidFill>
                <a:ln>
                  <a:noFill/>
                </a:ln>
              </p:spPr>
              <p:txBody>
                <a:bodyPr anchorCtr="0" anchor="ctr" bIns="18700" lIns="91425" spcFirstLastPara="1" rIns="91425" wrap="square" tIns="187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grpSp>
      <p:sp>
        <p:nvSpPr>
          <p:cNvPr id="75" name="Google Shape;75;p13"/>
          <p:cNvSpPr txBox="1"/>
          <p:nvPr>
            <p:ph idx="1" type="body"/>
          </p:nvPr>
        </p:nvSpPr>
        <p:spPr>
          <a:xfrm>
            <a:off x="457200" y="1203480"/>
            <a:ext cx="8229240" cy="298296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Tree>
  </p:cSld>
  <p:clrMap accent1="accent1" accent2="accent2" accent3="accent3" accent4="accent4" accent5="accent5" accent6="accent6" bg1="lt1" bg2="dk2" tx1="dk1" tx2="lt2" folHlink="folHlink" hlink="hlink"/>
  <p:sldLayoutIdLst>
    <p:sldLayoutId id="2147483649" r:id="rId3"/>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9" name="Shape 79"/>
        <p:cNvGrpSpPr/>
        <p:nvPr/>
      </p:nvGrpSpPr>
      <p:grpSpPr>
        <a:xfrm>
          <a:off x="0" y="0"/>
          <a:ext cx="0" cy="0"/>
          <a:chOff x="0" y="0"/>
          <a:chExt cx="0" cy="0"/>
        </a:xfrm>
      </p:grpSpPr>
      <p:pic>
        <p:nvPicPr>
          <p:cNvPr id="80" name="Google Shape;80;p15"/>
          <p:cNvPicPr preferRelativeResize="0"/>
          <p:nvPr/>
        </p:nvPicPr>
        <p:blipFill rotWithShape="1">
          <a:blip r:embed="rId1">
            <a:alphaModFix/>
          </a:blip>
          <a:srcRect b="0" l="0" r="0" t="0"/>
          <a:stretch/>
        </p:blipFill>
        <p:spPr>
          <a:xfrm flipH="1">
            <a:off x="360" y="0"/>
            <a:ext cx="9143640" cy="5143320"/>
          </a:xfrm>
          <a:prstGeom prst="rect">
            <a:avLst/>
          </a:prstGeom>
          <a:noFill/>
          <a:ln>
            <a:noFill/>
          </a:ln>
        </p:spPr>
      </p:pic>
      <p:sp>
        <p:nvSpPr>
          <p:cNvPr id="81" name="Google Shape;81;p15"/>
          <p:cNvSpPr txBox="1"/>
          <p:nvPr>
            <p:ph type="title"/>
          </p:nvPr>
        </p:nvSpPr>
        <p:spPr>
          <a:xfrm>
            <a:off x="2201760" y="1821600"/>
            <a:ext cx="4740480" cy="5724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grpSp>
        <p:nvGrpSpPr>
          <p:cNvPr id="82" name="Google Shape;82;p15"/>
          <p:cNvGrpSpPr/>
          <p:nvPr/>
        </p:nvGrpSpPr>
        <p:grpSpPr>
          <a:xfrm>
            <a:off x="-92520" y="-89640"/>
            <a:ext cx="9329040" cy="5769000"/>
            <a:chOff x="-92520" y="-89640"/>
            <a:chExt cx="9329040" cy="5769000"/>
          </a:xfrm>
        </p:grpSpPr>
        <p:grpSp>
          <p:nvGrpSpPr>
            <p:cNvPr id="83" name="Google Shape;83;p15"/>
            <p:cNvGrpSpPr/>
            <p:nvPr/>
          </p:nvGrpSpPr>
          <p:grpSpPr>
            <a:xfrm>
              <a:off x="-92520" y="-89640"/>
              <a:ext cx="2588040" cy="2402280"/>
              <a:chOff x="-92520" y="-89640"/>
              <a:chExt cx="2588040" cy="2402280"/>
            </a:xfrm>
          </p:grpSpPr>
          <p:sp>
            <p:nvSpPr>
              <p:cNvPr id="84" name="Google Shape;84;p15"/>
              <p:cNvSpPr/>
              <p:nvPr/>
            </p:nvSpPr>
            <p:spPr>
              <a:xfrm>
                <a:off x="-92520" y="-89640"/>
                <a:ext cx="2424960" cy="2402280"/>
              </a:xfrm>
              <a:custGeom>
                <a:rect b="b" l="l" r="r" t="t"/>
                <a:pathLst>
                  <a:path extrusionOk="0" h="2303" w="2325">
                    <a:moveTo>
                      <a:pt x="2325" y="0"/>
                    </a:moveTo>
                    <a:lnTo>
                      <a:pt x="2285" y="0"/>
                    </a:lnTo>
                    <a:lnTo>
                      <a:pt x="0" y="2303"/>
                    </a:lnTo>
                    <a:lnTo>
                      <a:pt x="2325" y="0"/>
                    </a:lnTo>
                    <a:close/>
                  </a:path>
                </a:pathLst>
              </a:custGeom>
              <a:gradFill>
                <a:gsLst>
                  <a:gs pos="0">
                    <a:srgbClr val="FFFFFF"/>
                  </a:gs>
                  <a:gs pos="100000">
                    <a:srgbClr val="C5B9B9">
                      <a:alpha val="23921"/>
                    </a:srgbClr>
                  </a:gs>
                </a:gsLst>
                <a:lin ang="8100000" scaled="0"/>
              </a:gra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85" name="Google Shape;85;p15"/>
              <p:cNvSpPr/>
              <p:nvPr/>
            </p:nvSpPr>
            <p:spPr>
              <a:xfrm>
                <a:off x="370080" y="-89640"/>
                <a:ext cx="2047320" cy="2024640"/>
              </a:xfrm>
              <a:custGeom>
                <a:rect b="b" l="l" r="r" t="t"/>
                <a:pathLst>
                  <a:path extrusionOk="0" h="1941" w="1963">
                    <a:moveTo>
                      <a:pt x="1963" y="0"/>
                    </a:moveTo>
                    <a:lnTo>
                      <a:pt x="1929" y="0"/>
                    </a:lnTo>
                    <a:lnTo>
                      <a:pt x="0" y="1941"/>
                    </a:lnTo>
                    <a:lnTo>
                      <a:pt x="1963" y="0"/>
                    </a:lnTo>
                    <a:close/>
                  </a:path>
                </a:pathLst>
              </a:custGeom>
              <a:gradFill>
                <a:gsLst>
                  <a:gs pos="0">
                    <a:srgbClr val="FFFFFF"/>
                  </a:gs>
                  <a:gs pos="100000">
                    <a:srgbClr val="C5B9B9">
                      <a:alpha val="23921"/>
                    </a:srgbClr>
                  </a:gs>
                </a:gsLst>
                <a:lin ang="8100000" scaled="0"/>
              </a:gra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86" name="Google Shape;86;p15"/>
              <p:cNvSpPr/>
              <p:nvPr/>
            </p:nvSpPr>
            <p:spPr>
              <a:xfrm>
                <a:off x="655560" y="-89640"/>
                <a:ext cx="1839960" cy="1820160"/>
              </a:xfrm>
              <a:custGeom>
                <a:rect b="b" l="l" r="r" t="t"/>
                <a:pathLst>
                  <a:path extrusionOk="0" h="1745" w="1764">
                    <a:moveTo>
                      <a:pt x="1764" y="0"/>
                    </a:moveTo>
                    <a:lnTo>
                      <a:pt x="1732" y="0"/>
                    </a:lnTo>
                    <a:lnTo>
                      <a:pt x="0" y="1745"/>
                    </a:lnTo>
                    <a:lnTo>
                      <a:pt x="1764" y="0"/>
                    </a:lnTo>
                    <a:close/>
                  </a:path>
                </a:pathLst>
              </a:custGeom>
              <a:gradFill>
                <a:gsLst>
                  <a:gs pos="0">
                    <a:srgbClr val="FFFFFF"/>
                  </a:gs>
                  <a:gs pos="100000">
                    <a:srgbClr val="C5B9B9">
                      <a:alpha val="23921"/>
                    </a:srgbClr>
                  </a:gs>
                </a:gsLst>
                <a:lin ang="8100000" scaled="0"/>
              </a:gra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nvGrpSpPr>
            <p:cNvPr id="87" name="Google Shape;87;p15"/>
            <p:cNvGrpSpPr/>
            <p:nvPr/>
          </p:nvGrpSpPr>
          <p:grpSpPr>
            <a:xfrm>
              <a:off x="6648480" y="3277080"/>
              <a:ext cx="2588040" cy="2402280"/>
              <a:chOff x="6648480" y="3277080"/>
              <a:chExt cx="2588040" cy="2402280"/>
            </a:xfrm>
          </p:grpSpPr>
          <p:sp>
            <p:nvSpPr>
              <p:cNvPr id="88" name="Google Shape;88;p15"/>
              <p:cNvSpPr/>
              <p:nvPr/>
            </p:nvSpPr>
            <p:spPr>
              <a:xfrm rot="10800000">
                <a:off x="6811560" y="3277080"/>
                <a:ext cx="2424960" cy="2402280"/>
              </a:xfrm>
              <a:custGeom>
                <a:rect b="b" l="l" r="r" t="t"/>
                <a:pathLst>
                  <a:path extrusionOk="0" h="2303" w="2325">
                    <a:moveTo>
                      <a:pt x="2325" y="0"/>
                    </a:moveTo>
                    <a:lnTo>
                      <a:pt x="2285" y="0"/>
                    </a:lnTo>
                    <a:lnTo>
                      <a:pt x="0" y="2303"/>
                    </a:lnTo>
                    <a:lnTo>
                      <a:pt x="2325" y="0"/>
                    </a:lnTo>
                    <a:close/>
                  </a:path>
                </a:pathLst>
              </a:custGeom>
              <a:solidFill>
                <a:schemeClr val="dk1"/>
              </a:soli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89" name="Google Shape;89;p15"/>
              <p:cNvSpPr/>
              <p:nvPr/>
            </p:nvSpPr>
            <p:spPr>
              <a:xfrm rot="10800000">
                <a:off x="6726600" y="3654720"/>
                <a:ext cx="2047320" cy="2024640"/>
              </a:xfrm>
              <a:custGeom>
                <a:rect b="b" l="l" r="r" t="t"/>
                <a:pathLst>
                  <a:path extrusionOk="0" h="1941" w="1963">
                    <a:moveTo>
                      <a:pt x="1963" y="0"/>
                    </a:moveTo>
                    <a:lnTo>
                      <a:pt x="1929" y="0"/>
                    </a:lnTo>
                    <a:lnTo>
                      <a:pt x="0" y="1941"/>
                    </a:lnTo>
                    <a:lnTo>
                      <a:pt x="1963" y="0"/>
                    </a:lnTo>
                    <a:close/>
                  </a:path>
                </a:pathLst>
              </a:custGeom>
              <a:solidFill>
                <a:schemeClr val="dk1"/>
              </a:soli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90" name="Google Shape;90;p15"/>
              <p:cNvSpPr/>
              <p:nvPr/>
            </p:nvSpPr>
            <p:spPr>
              <a:xfrm rot="10800000">
                <a:off x="6648480" y="3859200"/>
                <a:ext cx="1839960" cy="1820160"/>
              </a:xfrm>
              <a:custGeom>
                <a:rect b="b" l="l" r="r" t="t"/>
                <a:pathLst>
                  <a:path extrusionOk="0" h="1745" w="1764">
                    <a:moveTo>
                      <a:pt x="1764" y="0"/>
                    </a:moveTo>
                    <a:lnTo>
                      <a:pt x="1732" y="0"/>
                    </a:lnTo>
                    <a:lnTo>
                      <a:pt x="0" y="1745"/>
                    </a:lnTo>
                    <a:lnTo>
                      <a:pt x="1764" y="0"/>
                    </a:lnTo>
                    <a:close/>
                  </a:path>
                </a:pathLst>
              </a:custGeom>
              <a:solidFill>
                <a:schemeClr val="dk1"/>
              </a:solidFill>
              <a:ln>
                <a:noFill/>
              </a:ln>
            </p:spPr>
            <p:txBody>
              <a:bodyPr anchorCtr="0" anchor="t" bIns="34200" lIns="68400" spcFirstLastPara="1" rIns="68400" wrap="square" tIns="342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grpSp>
        <p:nvGrpSpPr>
          <p:cNvPr id="91" name="Google Shape;91;p15"/>
          <p:cNvGrpSpPr/>
          <p:nvPr/>
        </p:nvGrpSpPr>
        <p:grpSpPr>
          <a:xfrm>
            <a:off x="474840" y="500760"/>
            <a:ext cx="8246880" cy="4308480"/>
            <a:chOff x="474840" y="500760"/>
            <a:chExt cx="8246880" cy="4308480"/>
          </a:xfrm>
        </p:grpSpPr>
        <p:sp>
          <p:nvSpPr>
            <p:cNvPr id="92" name="Google Shape;92;p15"/>
            <p:cNvSpPr/>
            <p:nvPr/>
          </p:nvSpPr>
          <p:spPr>
            <a:xfrm rot="10800000">
              <a:off x="8644320" y="283176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93" name="Google Shape;93;p15"/>
            <p:cNvSpPr/>
            <p:nvPr/>
          </p:nvSpPr>
          <p:spPr>
            <a:xfrm>
              <a:off x="8539200" y="124308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94" name="Google Shape;94;p15"/>
            <p:cNvSpPr/>
            <p:nvPr/>
          </p:nvSpPr>
          <p:spPr>
            <a:xfrm>
              <a:off x="474840" y="245088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95" name="Google Shape;95;p15"/>
            <p:cNvSpPr/>
            <p:nvPr/>
          </p:nvSpPr>
          <p:spPr>
            <a:xfrm>
              <a:off x="2851200" y="50076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96" name="Google Shape;96;p15"/>
            <p:cNvSpPr/>
            <p:nvPr/>
          </p:nvSpPr>
          <p:spPr>
            <a:xfrm>
              <a:off x="6423120" y="473184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grpSp>
        <p:nvGrpSpPr>
          <p:cNvPr id="97" name="Google Shape;97;p15"/>
          <p:cNvGrpSpPr/>
          <p:nvPr/>
        </p:nvGrpSpPr>
        <p:grpSpPr>
          <a:xfrm>
            <a:off x="-455760" y="2313000"/>
            <a:ext cx="3468240" cy="3091320"/>
            <a:chOff x="-455760" y="2313000"/>
            <a:chExt cx="3468240" cy="3091320"/>
          </a:xfrm>
        </p:grpSpPr>
        <p:sp>
          <p:nvSpPr>
            <p:cNvPr id="98" name="Google Shape;98;p15"/>
            <p:cNvSpPr/>
            <p:nvPr/>
          </p:nvSpPr>
          <p:spPr>
            <a:xfrm flipH="1" rot="10800000">
              <a:off x="-65160" y="2313000"/>
              <a:ext cx="3077640" cy="2985120"/>
            </a:xfrm>
            <a:prstGeom prst="diagStripe">
              <a:avLst>
                <a:gd fmla="val 50000" name="adj"/>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99" name="Google Shape;99;p15"/>
            <p:cNvSpPr/>
            <p:nvPr/>
          </p:nvSpPr>
          <p:spPr>
            <a:xfrm flipH="1" rot="10800000">
              <a:off x="-86760" y="3901680"/>
              <a:ext cx="1891800" cy="150264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nvGrpSpPr>
            <p:cNvPr id="100" name="Google Shape;100;p15"/>
            <p:cNvGrpSpPr/>
            <p:nvPr/>
          </p:nvGrpSpPr>
          <p:grpSpPr>
            <a:xfrm>
              <a:off x="-455760" y="3922920"/>
              <a:ext cx="3153240" cy="939600"/>
              <a:chOff x="-455760" y="3922920"/>
              <a:chExt cx="3153240" cy="939600"/>
            </a:xfrm>
          </p:grpSpPr>
          <p:sp>
            <p:nvSpPr>
              <p:cNvPr id="101" name="Google Shape;101;p15"/>
              <p:cNvSpPr/>
              <p:nvPr/>
            </p:nvSpPr>
            <p:spPr>
              <a:xfrm flipH="1" rot="10800000">
                <a:off x="-455760" y="3925440"/>
                <a:ext cx="3153240" cy="937080"/>
              </a:xfrm>
              <a:custGeom>
                <a:rect b="b" l="l" r="r" t="t"/>
                <a:pathLst>
                  <a:path extrusionOk="0" h="315" w="1064">
                    <a:moveTo>
                      <a:pt x="1051" y="0"/>
                    </a:moveTo>
                    <a:cubicBezTo>
                      <a:pt x="1044" y="0"/>
                      <a:pt x="1038" y="5"/>
                      <a:pt x="1038" y="12"/>
                    </a:cubicBezTo>
                    <a:cubicBezTo>
                      <a:pt x="458" y="12"/>
                      <a:pt x="458" y="12"/>
                      <a:pt x="458" y="12"/>
                    </a:cubicBezTo>
                    <a:cubicBezTo>
                      <a:pt x="435" y="12"/>
                      <a:pt x="414" y="21"/>
                      <a:pt x="397" y="37"/>
                    </a:cubicBezTo>
                    <a:cubicBezTo>
                      <a:pt x="360" y="74"/>
                      <a:pt x="360" y="74"/>
                      <a:pt x="360" y="74"/>
                    </a:cubicBezTo>
                    <a:cubicBezTo>
                      <a:pt x="307" y="74"/>
                      <a:pt x="307" y="74"/>
                      <a:pt x="307" y="74"/>
                    </a:cubicBezTo>
                    <a:cubicBezTo>
                      <a:pt x="284" y="74"/>
                      <a:pt x="263" y="83"/>
                      <a:pt x="246" y="99"/>
                    </a:cubicBezTo>
                    <a:cubicBezTo>
                      <a:pt x="58" y="288"/>
                      <a:pt x="58" y="288"/>
                      <a:pt x="58" y="288"/>
                    </a:cubicBezTo>
                    <a:cubicBezTo>
                      <a:pt x="43" y="303"/>
                      <a:pt x="22" y="312"/>
                      <a:pt x="0" y="312"/>
                    </a:cubicBezTo>
                    <a:cubicBezTo>
                      <a:pt x="0" y="315"/>
                      <a:pt x="0" y="315"/>
                      <a:pt x="0" y="315"/>
                    </a:cubicBezTo>
                    <a:cubicBezTo>
                      <a:pt x="116" y="315"/>
                      <a:pt x="116" y="315"/>
                      <a:pt x="116" y="315"/>
                    </a:cubicBezTo>
                    <a:cubicBezTo>
                      <a:pt x="116" y="312"/>
                      <a:pt x="116" y="312"/>
                      <a:pt x="116" y="312"/>
                    </a:cubicBezTo>
                    <a:cubicBezTo>
                      <a:pt x="23" y="312"/>
                      <a:pt x="23" y="312"/>
                      <a:pt x="23" y="312"/>
                    </a:cubicBezTo>
                    <a:cubicBezTo>
                      <a:pt x="37" y="308"/>
                      <a:pt x="50" y="300"/>
                      <a:pt x="61" y="290"/>
                    </a:cubicBezTo>
                    <a:cubicBezTo>
                      <a:pt x="249" y="102"/>
                      <a:pt x="249" y="102"/>
                      <a:pt x="249" y="102"/>
                    </a:cubicBezTo>
                    <a:cubicBezTo>
                      <a:pt x="264" y="86"/>
                      <a:pt x="285" y="77"/>
                      <a:pt x="307" y="77"/>
                    </a:cubicBezTo>
                    <a:cubicBezTo>
                      <a:pt x="357" y="77"/>
                      <a:pt x="357" y="77"/>
                      <a:pt x="357" y="77"/>
                    </a:cubicBezTo>
                    <a:cubicBezTo>
                      <a:pt x="209" y="225"/>
                      <a:pt x="209" y="225"/>
                      <a:pt x="209" y="225"/>
                    </a:cubicBezTo>
                    <a:cubicBezTo>
                      <a:pt x="194" y="241"/>
                      <a:pt x="173" y="249"/>
                      <a:pt x="151" y="249"/>
                    </a:cubicBezTo>
                    <a:cubicBezTo>
                      <a:pt x="116" y="249"/>
                      <a:pt x="116" y="249"/>
                      <a:pt x="116" y="249"/>
                    </a:cubicBezTo>
                    <a:cubicBezTo>
                      <a:pt x="116" y="252"/>
                      <a:pt x="116" y="252"/>
                      <a:pt x="116" y="252"/>
                    </a:cubicBezTo>
                    <a:cubicBezTo>
                      <a:pt x="151" y="252"/>
                      <a:pt x="151" y="252"/>
                      <a:pt x="151" y="252"/>
                    </a:cubicBezTo>
                    <a:cubicBezTo>
                      <a:pt x="174" y="252"/>
                      <a:pt x="195" y="243"/>
                      <a:pt x="212" y="227"/>
                    </a:cubicBezTo>
                    <a:cubicBezTo>
                      <a:pt x="361" y="77"/>
                      <a:pt x="361" y="77"/>
                      <a:pt x="361" y="77"/>
                    </a:cubicBezTo>
                    <a:cubicBezTo>
                      <a:pt x="887" y="77"/>
                      <a:pt x="887" y="77"/>
                      <a:pt x="887" y="77"/>
                    </a:cubicBezTo>
                    <a:cubicBezTo>
                      <a:pt x="888" y="84"/>
                      <a:pt x="893" y="89"/>
                      <a:pt x="900" y="89"/>
                    </a:cubicBezTo>
                    <a:cubicBezTo>
                      <a:pt x="907" y="89"/>
                      <a:pt x="913" y="83"/>
                      <a:pt x="913" y="76"/>
                    </a:cubicBezTo>
                    <a:cubicBezTo>
                      <a:pt x="913" y="68"/>
                      <a:pt x="907" y="62"/>
                      <a:pt x="900" y="62"/>
                    </a:cubicBezTo>
                    <a:cubicBezTo>
                      <a:pt x="893" y="62"/>
                      <a:pt x="888" y="68"/>
                      <a:pt x="887" y="74"/>
                    </a:cubicBezTo>
                    <a:cubicBezTo>
                      <a:pt x="365" y="74"/>
                      <a:pt x="365" y="74"/>
                      <a:pt x="365" y="74"/>
                    </a:cubicBezTo>
                    <a:cubicBezTo>
                      <a:pt x="400" y="39"/>
                      <a:pt x="400" y="39"/>
                      <a:pt x="400" y="39"/>
                    </a:cubicBezTo>
                    <a:cubicBezTo>
                      <a:pt x="415" y="23"/>
                      <a:pt x="436" y="15"/>
                      <a:pt x="458" y="15"/>
                    </a:cubicBezTo>
                    <a:cubicBezTo>
                      <a:pt x="1038" y="15"/>
                      <a:pt x="1038" y="15"/>
                      <a:pt x="1038" y="15"/>
                    </a:cubicBezTo>
                    <a:cubicBezTo>
                      <a:pt x="1038" y="21"/>
                      <a:pt x="1044" y="27"/>
                      <a:pt x="1051" y="27"/>
                    </a:cubicBezTo>
                    <a:cubicBezTo>
                      <a:pt x="1058" y="27"/>
                      <a:pt x="1064" y="21"/>
                      <a:pt x="1064" y="13"/>
                    </a:cubicBezTo>
                    <a:cubicBezTo>
                      <a:pt x="1064" y="6"/>
                      <a:pt x="1058" y="0"/>
                      <a:pt x="1051" y="0"/>
                    </a:cubicBezTo>
                    <a:close/>
                    <a:moveTo>
                      <a:pt x="900" y="66"/>
                    </a:moveTo>
                    <a:cubicBezTo>
                      <a:pt x="905" y="66"/>
                      <a:pt x="909" y="71"/>
                      <a:pt x="909" y="76"/>
                    </a:cubicBezTo>
                    <a:cubicBezTo>
                      <a:pt x="909" y="81"/>
                      <a:pt x="905" y="85"/>
                      <a:pt x="900" y="85"/>
                    </a:cubicBezTo>
                    <a:cubicBezTo>
                      <a:pt x="895" y="85"/>
                      <a:pt x="892" y="82"/>
                      <a:pt x="891" y="77"/>
                    </a:cubicBezTo>
                    <a:cubicBezTo>
                      <a:pt x="900" y="77"/>
                      <a:pt x="900" y="77"/>
                      <a:pt x="900" y="77"/>
                    </a:cubicBezTo>
                    <a:cubicBezTo>
                      <a:pt x="900" y="74"/>
                      <a:pt x="900" y="74"/>
                      <a:pt x="900" y="74"/>
                    </a:cubicBezTo>
                    <a:cubicBezTo>
                      <a:pt x="891" y="74"/>
                      <a:pt x="891" y="74"/>
                      <a:pt x="891" y="74"/>
                    </a:cubicBezTo>
                    <a:cubicBezTo>
                      <a:pt x="892" y="70"/>
                      <a:pt x="895" y="66"/>
                      <a:pt x="900" y="66"/>
                    </a:cubicBezTo>
                    <a:close/>
                    <a:moveTo>
                      <a:pt x="1051" y="23"/>
                    </a:moveTo>
                    <a:cubicBezTo>
                      <a:pt x="1046" y="23"/>
                      <a:pt x="1042" y="19"/>
                      <a:pt x="1042" y="15"/>
                    </a:cubicBezTo>
                    <a:cubicBezTo>
                      <a:pt x="1051" y="15"/>
                      <a:pt x="1051" y="15"/>
                      <a:pt x="1051" y="15"/>
                    </a:cubicBezTo>
                    <a:cubicBezTo>
                      <a:pt x="1051" y="12"/>
                      <a:pt x="1051" y="12"/>
                      <a:pt x="1051" y="12"/>
                    </a:cubicBezTo>
                    <a:cubicBezTo>
                      <a:pt x="1042" y="12"/>
                      <a:pt x="1042" y="12"/>
                      <a:pt x="1042" y="12"/>
                    </a:cubicBezTo>
                    <a:cubicBezTo>
                      <a:pt x="1042" y="7"/>
                      <a:pt x="1046" y="4"/>
                      <a:pt x="1051" y="4"/>
                    </a:cubicBezTo>
                    <a:cubicBezTo>
                      <a:pt x="1056" y="4"/>
                      <a:pt x="1060" y="8"/>
                      <a:pt x="1060" y="13"/>
                    </a:cubicBezTo>
                    <a:cubicBezTo>
                      <a:pt x="1060" y="18"/>
                      <a:pt x="1056" y="23"/>
                      <a:pt x="1051" y="2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02" name="Google Shape;102;p15"/>
              <p:cNvSpPr/>
              <p:nvPr/>
            </p:nvSpPr>
            <p:spPr>
              <a:xfrm flipH="1" rot="10800000">
                <a:off x="-113760" y="3922920"/>
                <a:ext cx="1821600" cy="398880"/>
              </a:xfrm>
              <a:custGeom>
                <a:rect b="b" l="l" r="r" t="t"/>
                <a:pathLst>
                  <a:path extrusionOk="0" h="135" w="622">
                    <a:moveTo>
                      <a:pt x="175" y="100"/>
                    </a:moveTo>
                    <a:cubicBezTo>
                      <a:pt x="172" y="100"/>
                      <a:pt x="172" y="100"/>
                      <a:pt x="172" y="100"/>
                    </a:cubicBezTo>
                    <a:cubicBezTo>
                      <a:pt x="153" y="119"/>
                      <a:pt x="153" y="119"/>
                      <a:pt x="153" y="119"/>
                    </a:cubicBezTo>
                    <a:cubicBezTo>
                      <a:pt x="144" y="128"/>
                      <a:pt x="132" y="133"/>
                      <a:pt x="120" y="133"/>
                    </a:cubicBezTo>
                    <a:cubicBezTo>
                      <a:pt x="0" y="133"/>
                      <a:pt x="0" y="133"/>
                      <a:pt x="0" y="133"/>
                    </a:cubicBezTo>
                    <a:cubicBezTo>
                      <a:pt x="0" y="135"/>
                      <a:pt x="0" y="135"/>
                      <a:pt x="0" y="135"/>
                    </a:cubicBezTo>
                    <a:cubicBezTo>
                      <a:pt x="120" y="135"/>
                      <a:pt x="120" y="135"/>
                      <a:pt x="120" y="135"/>
                    </a:cubicBezTo>
                    <a:cubicBezTo>
                      <a:pt x="133" y="135"/>
                      <a:pt x="145" y="130"/>
                      <a:pt x="154" y="120"/>
                    </a:cubicBezTo>
                    <a:cubicBezTo>
                      <a:pt x="175" y="100"/>
                      <a:pt x="175" y="100"/>
                      <a:pt x="175" y="100"/>
                    </a:cubicBezTo>
                    <a:moveTo>
                      <a:pt x="321" y="0"/>
                    </a:moveTo>
                    <a:cubicBezTo>
                      <a:pt x="292" y="0"/>
                      <a:pt x="292" y="0"/>
                      <a:pt x="292" y="0"/>
                    </a:cubicBezTo>
                    <a:cubicBezTo>
                      <a:pt x="279" y="0"/>
                      <a:pt x="267" y="5"/>
                      <a:pt x="258" y="14"/>
                    </a:cubicBezTo>
                    <a:cubicBezTo>
                      <a:pt x="174" y="98"/>
                      <a:pt x="174" y="98"/>
                      <a:pt x="174" y="98"/>
                    </a:cubicBezTo>
                    <a:cubicBezTo>
                      <a:pt x="176" y="98"/>
                      <a:pt x="176" y="98"/>
                      <a:pt x="176" y="98"/>
                    </a:cubicBezTo>
                    <a:cubicBezTo>
                      <a:pt x="259" y="16"/>
                      <a:pt x="259" y="16"/>
                      <a:pt x="259" y="16"/>
                    </a:cubicBezTo>
                    <a:cubicBezTo>
                      <a:pt x="268" y="7"/>
                      <a:pt x="279" y="2"/>
                      <a:pt x="292" y="2"/>
                    </a:cubicBezTo>
                    <a:cubicBezTo>
                      <a:pt x="319" y="2"/>
                      <a:pt x="319" y="2"/>
                      <a:pt x="319" y="2"/>
                    </a:cubicBezTo>
                    <a:cubicBezTo>
                      <a:pt x="321" y="0"/>
                      <a:pt x="321" y="0"/>
                      <a:pt x="321" y="0"/>
                    </a:cubicBezTo>
                    <a:moveTo>
                      <a:pt x="622" y="0"/>
                    </a:moveTo>
                    <a:cubicBezTo>
                      <a:pt x="323" y="0"/>
                      <a:pt x="323" y="0"/>
                      <a:pt x="323" y="0"/>
                    </a:cubicBezTo>
                    <a:cubicBezTo>
                      <a:pt x="322" y="2"/>
                      <a:pt x="322" y="2"/>
                      <a:pt x="322" y="2"/>
                    </a:cubicBezTo>
                    <a:cubicBezTo>
                      <a:pt x="622" y="2"/>
                      <a:pt x="622" y="2"/>
                      <a:pt x="622" y="2"/>
                    </a:cubicBezTo>
                    <a:cubicBezTo>
                      <a:pt x="622" y="0"/>
                      <a:pt x="622" y="0"/>
                      <a:pt x="622"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03" name="Google Shape;103;p15"/>
              <p:cNvSpPr/>
              <p:nvPr/>
            </p:nvSpPr>
            <p:spPr>
              <a:xfrm flipH="1" rot="10800000">
                <a:off x="-113760" y="4026240"/>
                <a:ext cx="2067480" cy="399600"/>
              </a:xfrm>
              <a:custGeom>
                <a:rect b="b" l="l" r="r" t="t"/>
                <a:pathLst>
                  <a:path extrusionOk="0" h="135" w="706">
                    <a:moveTo>
                      <a:pt x="174" y="133"/>
                    </a:moveTo>
                    <a:cubicBezTo>
                      <a:pt x="0" y="133"/>
                      <a:pt x="0" y="133"/>
                      <a:pt x="0" y="133"/>
                    </a:cubicBezTo>
                    <a:cubicBezTo>
                      <a:pt x="0" y="135"/>
                      <a:pt x="0" y="135"/>
                      <a:pt x="0" y="135"/>
                    </a:cubicBezTo>
                    <a:cubicBezTo>
                      <a:pt x="172" y="135"/>
                      <a:pt x="172" y="135"/>
                      <a:pt x="172" y="135"/>
                    </a:cubicBezTo>
                    <a:cubicBezTo>
                      <a:pt x="174" y="133"/>
                      <a:pt x="174" y="133"/>
                      <a:pt x="174" y="133"/>
                    </a:cubicBezTo>
                    <a:moveTo>
                      <a:pt x="322" y="37"/>
                    </a:moveTo>
                    <a:cubicBezTo>
                      <a:pt x="319" y="37"/>
                      <a:pt x="319" y="37"/>
                      <a:pt x="319" y="37"/>
                    </a:cubicBezTo>
                    <a:cubicBezTo>
                      <a:pt x="237" y="119"/>
                      <a:pt x="237" y="119"/>
                      <a:pt x="237" y="119"/>
                    </a:cubicBezTo>
                    <a:cubicBezTo>
                      <a:pt x="228" y="128"/>
                      <a:pt x="216" y="133"/>
                      <a:pt x="204" y="133"/>
                    </a:cubicBezTo>
                    <a:cubicBezTo>
                      <a:pt x="176" y="133"/>
                      <a:pt x="176" y="133"/>
                      <a:pt x="176" y="133"/>
                    </a:cubicBezTo>
                    <a:cubicBezTo>
                      <a:pt x="175" y="135"/>
                      <a:pt x="175" y="135"/>
                      <a:pt x="175" y="135"/>
                    </a:cubicBezTo>
                    <a:cubicBezTo>
                      <a:pt x="204" y="135"/>
                      <a:pt x="204" y="135"/>
                      <a:pt x="204" y="135"/>
                    </a:cubicBezTo>
                    <a:cubicBezTo>
                      <a:pt x="217" y="135"/>
                      <a:pt x="229" y="130"/>
                      <a:pt x="238" y="121"/>
                    </a:cubicBezTo>
                    <a:cubicBezTo>
                      <a:pt x="322" y="37"/>
                      <a:pt x="322" y="37"/>
                      <a:pt x="322" y="37"/>
                    </a:cubicBezTo>
                    <a:moveTo>
                      <a:pt x="706" y="0"/>
                    </a:moveTo>
                    <a:cubicBezTo>
                      <a:pt x="376" y="0"/>
                      <a:pt x="376" y="0"/>
                      <a:pt x="376" y="0"/>
                    </a:cubicBezTo>
                    <a:cubicBezTo>
                      <a:pt x="363" y="0"/>
                      <a:pt x="351" y="5"/>
                      <a:pt x="342" y="14"/>
                    </a:cubicBezTo>
                    <a:cubicBezTo>
                      <a:pt x="321" y="35"/>
                      <a:pt x="321" y="35"/>
                      <a:pt x="321" y="35"/>
                    </a:cubicBezTo>
                    <a:cubicBezTo>
                      <a:pt x="323" y="35"/>
                      <a:pt x="323" y="35"/>
                      <a:pt x="323" y="35"/>
                    </a:cubicBezTo>
                    <a:cubicBezTo>
                      <a:pt x="343" y="16"/>
                      <a:pt x="343" y="16"/>
                      <a:pt x="343" y="16"/>
                    </a:cubicBezTo>
                    <a:cubicBezTo>
                      <a:pt x="352" y="7"/>
                      <a:pt x="363" y="2"/>
                      <a:pt x="376" y="2"/>
                    </a:cubicBezTo>
                    <a:cubicBezTo>
                      <a:pt x="706" y="2"/>
                      <a:pt x="706" y="2"/>
                      <a:pt x="706" y="2"/>
                    </a:cubicBezTo>
                    <a:cubicBezTo>
                      <a:pt x="706" y="0"/>
                      <a:pt x="706" y="0"/>
                      <a:pt x="706"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04" name="Google Shape;104;p15"/>
              <p:cNvSpPr/>
              <p:nvPr/>
            </p:nvSpPr>
            <p:spPr>
              <a:xfrm flipH="1" rot="10800000">
                <a:off x="1684080" y="4295880"/>
                <a:ext cx="46800" cy="46800"/>
              </a:xfrm>
              <a:custGeom>
                <a:rect b="b" l="l" r="r" t="t"/>
                <a:pathLst>
                  <a:path extrusionOk="0" h="16" w="16">
                    <a:moveTo>
                      <a:pt x="8" y="16"/>
                    </a:moveTo>
                    <a:cubicBezTo>
                      <a:pt x="3" y="16"/>
                      <a:pt x="0" y="13"/>
                      <a:pt x="0" y="8"/>
                    </a:cubicBezTo>
                    <a:cubicBezTo>
                      <a:pt x="0" y="3"/>
                      <a:pt x="3" y="0"/>
                      <a:pt x="8" y="0"/>
                    </a:cubicBezTo>
                    <a:cubicBezTo>
                      <a:pt x="13" y="0"/>
                      <a:pt x="16" y="3"/>
                      <a:pt x="16" y="8"/>
                    </a:cubicBezTo>
                    <a:cubicBezTo>
                      <a:pt x="16" y="13"/>
                      <a:pt x="13" y="16"/>
                      <a:pt x="8" y="16"/>
                    </a:cubicBezTo>
                    <a:close/>
                    <a:moveTo>
                      <a:pt x="8" y="4"/>
                    </a:moveTo>
                    <a:cubicBezTo>
                      <a:pt x="6" y="4"/>
                      <a:pt x="4" y="6"/>
                      <a:pt x="4" y="8"/>
                    </a:cubicBezTo>
                    <a:cubicBezTo>
                      <a:pt x="4" y="11"/>
                      <a:pt x="6" y="12"/>
                      <a:pt x="8" y="12"/>
                    </a:cubicBezTo>
                    <a:cubicBezTo>
                      <a:pt x="10" y="12"/>
                      <a:pt x="12" y="11"/>
                      <a:pt x="12" y="8"/>
                    </a:cubicBezTo>
                    <a:cubicBezTo>
                      <a:pt x="12" y="6"/>
                      <a:pt x="10" y="4"/>
                      <a:pt x="8" y="4"/>
                    </a:cubicBezTo>
                    <a:close/>
                  </a:path>
                </a:pathLst>
              </a:custGeom>
              <a:solidFill>
                <a:schemeClr val="dk1"/>
              </a:solidFill>
              <a:ln>
                <a:noFill/>
              </a:ln>
            </p:spPr>
            <p:txBody>
              <a:bodyPr anchorCtr="0" anchor="t" bIns="23400" lIns="91425" spcFirstLastPara="1" rIns="91425" wrap="square" tIns="234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05" name="Google Shape;105;p15"/>
              <p:cNvSpPr/>
              <p:nvPr/>
            </p:nvSpPr>
            <p:spPr>
              <a:xfrm flipH="1" rot="10800000">
                <a:off x="1930320" y="4396680"/>
                <a:ext cx="49680" cy="49680"/>
              </a:xfrm>
              <a:custGeom>
                <a:rect b="b" l="l" r="r" t="t"/>
                <a:pathLst>
                  <a:path extrusionOk="0" h="17" w="17">
                    <a:moveTo>
                      <a:pt x="8" y="17"/>
                    </a:moveTo>
                    <a:cubicBezTo>
                      <a:pt x="4" y="17"/>
                      <a:pt x="0" y="13"/>
                      <a:pt x="0" y="8"/>
                    </a:cubicBezTo>
                    <a:cubicBezTo>
                      <a:pt x="0" y="4"/>
                      <a:pt x="4" y="0"/>
                      <a:pt x="8" y="0"/>
                    </a:cubicBezTo>
                    <a:cubicBezTo>
                      <a:pt x="13" y="0"/>
                      <a:pt x="17" y="4"/>
                      <a:pt x="17" y="8"/>
                    </a:cubicBezTo>
                    <a:cubicBezTo>
                      <a:pt x="17" y="13"/>
                      <a:pt x="13" y="17"/>
                      <a:pt x="8" y="17"/>
                    </a:cubicBezTo>
                    <a:close/>
                    <a:moveTo>
                      <a:pt x="8" y="4"/>
                    </a:moveTo>
                    <a:cubicBezTo>
                      <a:pt x="6" y="4"/>
                      <a:pt x="4" y="6"/>
                      <a:pt x="4" y="8"/>
                    </a:cubicBezTo>
                    <a:cubicBezTo>
                      <a:pt x="4" y="11"/>
                      <a:pt x="6" y="13"/>
                      <a:pt x="8" y="13"/>
                    </a:cubicBezTo>
                    <a:cubicBezTo>
                      <a:pt x="11" y="13"/>
                      <a:pt x="13" y="11"/>
                      <a:pt x="13" y="8"/>
                    </a:cubicBezTo>
                    <a:cubicBezTo>
                      <a:pt x="13" y="6"/>
                      <a:pt x="11" y="4"/>
                      <a:pt x="8" y="4"/>
                    </a:cubicBezTo>
                    <a:close/>
                  </a:path>
                </a:pathLst>
              </a:custGeom>
              <a:solidFill>
                <a:schemeClr val="dk1"/>
              </a:solidFill>
              <a:ln>
                <a:noFill/>
              </a:ln>
            </p:spPr>
            <p:txBody>
              <a:bodyPr anchorCtr="0" anchor="t" bIns="24825" lIns="91425" spcFirstLastPara="1" rIns="91425" wrap="square" tIns="24825">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grpSp>
        <p:nvGrpSpPr>
          <p:cNvPr id="106" name="Google Shape;106;p15"/>
          <p:cNvGrpSpPr/>
          <p:nvPr/>
        </p:nvGrpSpPr>
        <p:grpSpPr>
          <a:xfrm>
            <a:off x="6185520" y="-182160"/>
            <a:ext cx="3413520" cy="3090960"/>
            <a:chOff x="6185520" y="-182160"/>
            <a:chExt cx="3413520" cy="3090960"/>
          </a:xfrm>
        </p:grpSpPr>
        <p:sp>
          <p:nvSpPr>
            <p:cNvPr id="107" name="Google Shape;107;p15"/>
            <p:cNvSpPr/>
            <p:nvPr/>
          </p:nvSpPr>
          <p:spPr>
            <a:xfrm flipH="1">
              <a:off x="6185520" y="-76320"/>
              <a:ext cx="3077640" cy="2985120"/>
            </a:xfrm>
            <a:prstGeom prst="diagStripe">
              <a:avLst>
                <a:gd fmla="val 50000" name="adj"/>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08" name="Google Shape;108;p15"/>
            <p:cNvSpPr/>
            <p:nvPr/>
          </p:nvSpPr>
          <p:spPr>
            <a:xfrm flipH="1">
              <a:off x="7392960" y="-182160"/>
              <a:ext cx="1891800" cy="150264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nvGrpSpPr>
            <p:cNvPr id="109" name="Google Shape;109;p15"/>
            <p:cNvGrpSpPr/>
            <p:nvPr/>
          </p:nvGrpSpPr>
          <p:grpSpPr>
            <a:xfrm>
              <a:off x="6445800" y="99000"/>
              <a:ext cx="3153240" cy="939960"/>
              <a:chOff x="6445800" y="99000"/>
              <a:chExt cx="3153240" cy="939960"/>
            </a:xfrm>
          </p:grpSpPr>
          <p:sp>
            <p:nvSpPr>
              <p:cNvPr id="110" name="Google Shape;110;p15"/>
              <p:cNvSpPr/>
              <p:nvPr/>
            </p:nvSpPr>
            <p:spPr>
              <a:xfrm flipH="1">
                <a:off x="6445800" y="99000"/>
                <a:ext cx="3153240" cy="937080"/>
              </a:xfrm>
              <a:custGeom>
                <a:rect b="b" l="l" r="r" t="t"/>
                <a:pathLst>
                  <a:path extrusionOk="0" h="315" w="1064">
                    <a:moveTo>
                      <a:pt x="1051" y="0"/>
                    </a:moveTo>
                    <a:cubicBezTo>
                      <a:pt x="1044" y="0"/>
                      <a:pt x="1038" y="5"/>
                      <a:pt x="1038" y="12"/>
                    </a:cubicBezTo>
                    <a:cubicBezTo>
                      <a:pt x="458" y="12"/>
                      <a:pt x="458" y="12"/>
                      <a:pt x="458" y="12"/>
                    </a:cubicBezTo>
                    <a:cubicBezTo>
                      <a:pt x="435" y="12"/>
                      <a:pt x="414" y="21"/>
                      <a:pt x="397" y="37"/>
                    </a:cubicBezTo>
                    <a:cubicBezTo>
                      <a:pt x="360" y="74"/>
                      <a:pt x="360" y="74"/>
                      <a:pt x="360" y="74"/>
                    </a:cubicBezTo>
                    <a:cubicBezTo>
                      <a:pt x="307" y="74"/>
                      <a:pt x="307" y="74"/>
                      <a:pt x="307" y="74"/>
                    </a:cubicBezTo>
                    <a:cubicBezTo>
                      <a:pt x="284" y="74"/>
                      <a:pt x="263" y="83"/>
                      <a:pt x="246" y="99"/>
                    </a:cubicBezTo>
                    <a:cubicBezTo>
                      <a:pt x="58" y="288"/>
                      <a:pt x="58" y="288"/>
                      <a:pt x="58" y="288"/>
                    </a:cubicBezTo>
                    <a:cubicBezTo>
                      <a:pt x="43" y="303"/>
                      <a:pt x="22" y="312"/>
                      <a:pt x="0" y="312"/>
                    </a:cubicBezTo>
                    <a:cubicBezTo>
                      <a:pt x="0" y="315"/>
                      <a:pt x="0" y="315"/>
                      <a:pt x="0" y="315"/>
                    </a:cubicBezTo>
                    <a:cubicBezTo>
                      <a:pt x="116" y="315"/>
                      <a:pt x="116" y="315"/>
                      <a:pt x="116" y="315"/>
                    </a:cubicBezTo>
                    <a:cubicBezTo>
                      <a:pt x="116" y="312"/>
                      <a:pt x="116" y="312"/>
                      <a:pt x="116" y="312"/>
                    </a:cubicBezTo>
                    <a:cubicBezTo>
                      <a:pt x="23" y="312"/>
                      <a:pt x="23" y="312"/>
                      <a:pt x="23" y="312"/>
                    </a:cubicBezTo>
                    <a:cubicBezTo>
                      <a:pt x="37" y="308"/>
                      <a:pt x="50" y="300"/>
                      <a:pt x="61" y="290"/>
                    </a:cubicBezTo>
                    <a:cubicBezTo>
                      <a:pt x="249" y="102"/>
                      <a:pt x="249" y="102"/>
                      <a:pt x="249" y="102"/>
                    </a:cubicBezTo>
                    <a:cubicBezTo>
                      <a:pt x="264" y="86"/>
                      <a:pt x="285" y="77"/>
                      <a:pt x="307" y="77"/>
                    </a:cubicBezTo>
                    <a:cubicBezTo>
                      <a:pt x="357" y="77"/>
                      <a:pt x="357" y="77"/>
                      <a:pt x="357" y="77"/>
                    </a:cubicBezTo>
                    <a:cubicBezTo>
                      <a:pt x="209" y="225"/>
                      <a:pt x="209" y="225"/>
                      <a:pt x="209" y="225"/>
                    </a:cubicBezTo>
                    <a:cubicBezTo>
                      <a:pt x="194" y="241"/>
                      <a:pt x="173" y="249"/>
                      <a:pt x="151" y="249"/>
                    </a:cubicBezTo>
                    <a:cubicBezTo>
                      <a:pt x="116" y="249"/>
                      <a:pt x="116" y="249"/>
                      <a:pt x="116" y="249"/>
                    </a:cubicBezTo>
                    <a:cubicBezTo>
                      <a:pt x="116" y="252"/>
                      <a:pt x="116" y="252"/>
                      <a:pt x="116" y="252"/>
                    </a:cubicBezTo>
                    <a:cubicBezTo>
                      <a:pt x="151" y="252"/>
                      <a:pt x="151" y="252"/>
                      <a:pt x="151" y="252"/>
                    </a:cubicBezTo>
                    <a:cubicBezTo>
                      <a:pt x="174" y="252"/>
                      <a:pt x="195" y="243"/>
                      <a:pt x="212" y="227"/>
                    </a:cubicBezTo>
                    <a:cubicBezTo>
                      <a:pt x="361" y="77"/>
                      <a:pt x="361" y="77"/>
                      <a:pt x="361" y="77"/>
                    </a:cubicBezTo>
                    <a:cubicBezTo>
                      <a:pt x="887" y="77"/>
                      <a:pt x="887" y="77"/>
                      <a:pt x="887" y="77"/>
                    </a:cubicBezTo>
                    <a:cubicBezTo>
                      <a:pt x="888" y="84"/>
                      <a:pt x="893" y="89"/>
                      <a:pt x="900" y="89"/>
                    </a:cubicBezTo>
                    <a:cubicBezTo>
                      <a:pt x="907" y="89"/>
                      <a:pt x="913" y="83"/>
                      <a:pt x="913" y="76"/>
                    </a:cubicBezTo>
                    <a:cubicBezTo>
                      <a:pt x="913" y="68"/>
                      <a:pt x="907" y="62"/>
                      <a:pt x="900" y="62"/>
                    </a:cubicBezTo>
                    <a:cubicBezTo>
                      <a:pt x="893" y="62"/>
                      <a:pt x="888" y="68"/>
                      <a:pt x="887" y="74"/>
                    </a:cubicBezTo>
                    <a:cubicBezTo>
                      <a:pt x="365" y="74"/>
                      <a:pt x="365" y="74"/>
                      <a:pt x="365" y="74"/>
                    </a:cubicBezTo>
                    <a:cubicBezTo>
                      <a:pt x="400" y="39"/>
                      <a:pt x="400" y="39"/>
                      <a:pt x="400" y="39"/>
                    </a:cubicBezTo>
                    <a:cubicBezTo>
                      <a:pt x="415" y="23"/>
                      <a:pt x="436" y="15"/>
                      <a:pt x="458" y="15"/>
                    </a:cubicBezTo>
                    <a:cubicBezTo>
                      <a:pt x="1038" y="15"/>
                      <a:pt x="1038" y="15"/>
                      <a:pt x="1038" y="15"/>
                    </a:cubicBezTo>
                    <a:cubicBezTo>
                      <a:pt x="1038" y="21"/>
                      <a:pt x="1044" y="27"/>
                      <a:pt x="1051" y="27"/>
                    </a:cubicBezTo>
                    <a:cubicBezTo>
                      <a:pt x="1058" y="27"/>
                      <a:pt x="1064" y="21"/>
                      <a:pt x="1064" y="13"/>
                    </a:cubicBezTo>
                    <a:cubicBezTo>
                      <a:pt x="1064" y="6"/>
                      <a:pt x="1058" y="0"/>
                      <a:pt x="1051" y="0"/>
                    </a:cubicBezTo>
                    <a:close/>
                    <a:moveTo>
                      <a:pt x="900" y="66"/>
                    </a:moveTo>
                    <a:cubicBezTo>
                      <a:pt x="905" y="66"/>
                      <a:pt x="909" y="71"/>
                      <a:pt x="909" y="76"/>
                    </a:cubicBezTo>
                    <a:cubicBezTo>
                      <a:pt x="909" y="81"/>
                      <a:pt x="905" y="85"/>
                      <a:pt x="900" y="85"/>
                    </a:cubicBezTo>
                    <a:cubicBezTo>
                      <a:pt x="895" y="85"/>
                      <a:pt x="892" y="82"/>
                      <a:pt x="891" y="77"/>
                    </a:cubicBezTo>
                    <a:cubicBezTo>
                      <a:pt x="900" y="77"/>
                      <a:pt x="900" y="77"/>
                      <a:pt x="900" y="77"/>
                    </a:cubicBezTo>
                    <a:cubicBezTo>
                      <a:pt x="900" y="74"/>
                      <a:pt x="900" y="74"/>
                      <a:pt x="900" y="74"/>
                    </a:cubicBezTo>
                    <a:cubicBezTo>
                      <a:pt x="891" y="74"/>
                      <a:pt x="891" y="74"/>
                      <a:pt x="891" y="74"/>
                    </a:cubicBezTo>
                    <a:cubicBezTo>
                      <a:pt x="892" y="70"/>
                      <a:pt x="895" y="66"/>
                      <a:pt x="900" y="66"/>
                    </a:cubicBezTo>
                    <a:close/>
                    <a:moveTo>
                      <a:pt x="1051" y="23"/>
                    </a:moveTo>
                    <a:cubicBezTo>
                      <a:pt x="1046" y="23"/>
                      <a:pt x="1042" y="19"/>
                      <a:pt x="1042" y="15"/>
                    </a:cubicBezTo>
                    <a:cubicBezTo>
                      <a:pt x="1051" y="15"/>
                      <a:pt x="1051" y="15"/>
                      <a:pt x="1051" y="15"/>
                    </a:cubicBezTo>
                    <a:cubicBezTo>
                      <a:pt x="1051" y="12"/>
                      <a:pt x="1051" y="12"/>
                      <a:pt x="1051" y="12"/>
                    </a:cubicBezTo>
                    <a:cubicBezTo>
                      <a:pt x="1042" y="12"/>
                      <a:pt x="1042" y="12"/>
                      <a:pt x="1042" y="12"/>
                    </a:cubicBezTo>
                    <a:cubicBezTo>
                      <a:pt x="1042" y="7"/>
                      <a:pt x="1046" y="4"/>
                      <a:pt x="1051" y="4"/>
                    </a:cubicBezTo>
                    <a:cubicBezTo>
                      <a:pt x="1056" y="4"/>
                      <a:pt x="1060" y="8"/>
                      <a:pt x="1060" y="13"/>
                    </a:cubicBezTo>
                    <a:cubicBezTo>
                      <a:pt x="1060" y="18"/>
                      <a:pt x="1056" y="23"/>
                      <a:pt x="1051" y="2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11" name="Google Shape;111;p15"/>
              <p:cNvSpPr/>
              <p:nvPr/>
            </p:nvSpPr>
            <p:spPr>
              <a:xfrm flipH="1">
                <a:off x="7436160" y="640080"/>
                <a:ext cx="1821600" cy="398880"/>
              </a:xfrm>
              <a:custGeom>
                <a:rect b="b" l="l" r="r" t="t"/>
                <a:pathLst>
                  <a:path extrusionOk="0" h="135" w="622">
                    <a:moveTo>
                      <a:pt x="175" y="100"/>
                    </a:moveTo>
                    <a:cubicBezTo>
                      <a:pt x="172" y="100"/>
                      <a:pt x="172" y="100"/>
                      <a:pt x="172" y="100"/>
                    </a:cubicBezTo>
                    <a:cubicBezTo>
                      <a:pt x="153" y="119"/>
                      <a:pt x="153" y="119"/>
                      <a:pt x="153" y="119"/>
                    </a:cubicBezTo>
                    <a:cubicBezTo>
                      <a:pt x="144" y="128"/>
                      <a:pt x="132" y="133"/>
                      <a:pt x="120" y="133"/>
                    </a:cubicBezTo>
                    <a:cubicBezTo>
                      <a:pt x="0" y="133"/>
                      <a:pt x="0" y="133"/>
                      <a:pt x="0" y="133"/>
                    </a:cubicBezTo>
                    <a:cubicBezTo>
                      <a:pt x="0" y="135"/>
                      <a:pt x="0" y="135"/>
                      <a:pt x="0" y="135"/>
                    </a:cubicBezTo>
                    <a:cubicBezTo>
                      <a:pt x="120" y="135"/>
                      <a:pt x="120" y="135"/>
                      <a:pt x="120" y="135"/>
                    </a:cubicBezTo>
                    <a:cubicBezTo>
                      <a:pt x="133" y="135"/>
                      <a:pt x="145" y="130"/>
                      <a:pt x="154" y="120"/>
                    </a:cubicBezTo>
                    <a:cubicBezTo>
                      <a:pt x="175" y="100"/>
                      <a:pt x="175" y="100"/>
                      <a:pt x="175" y="100"/>
                    </a:cubicBezTo>
                    <a:moveTo>
                      <a:pt x="321" y="0"/>
                    </a:moveTo>
                    <a:cubicBezTo>
                      <a:pt x="292" y="0"/>
                      <a:pt x="292" y="0"/>
                      <a:pt x="292" y="0"/>
                    </a:cubicBezTo>
                    <a:cubicBezTo>
                      <a:pt x="279" y="0"/>
                      <a:pt x="267" y="5"/>
                      <a:pt x="258" y="14"/>
                    </a:cubicBezTo>
                    <a:cubicBezTo>
                      <a:pt x="174" y="98"/>
                      <a:pt x="174" y="98"/>
                      <a:pt x="174" y="98"/>
                    </a:cubicBezTo>
                    <a:cubicBezTo>
                      <a:pt x="176" y="98"/>
                      <a:pt x="176" y="98"/>
                      <a:pt x="176" y="98"/>
                    </a:cubicBezTo>
                    <a:cubicBezTo>
                      <a:pt x="259" y="16"/>
                      <a:pt x="259" y="16"/>
                      <a:pt x="259" y="16"/>
                    </a:cubicBezTo>
                    <a:cubicBezTo>
                      <a:pt x="268" y="7"/>
                      <a:pt x="279" y="2"/>
                      <a:pt x="292" y="2"/>
                    </a:cubicBezTo>
                    <a:cubicBezTo>
                      <a:pt x="319" y="2"/>
                      <a:pt x="319" y="2"/>
                      <a:pt x="319" y="2"/>
                    </a:cubicBezTo>
                    <a:cubicBezTo>
                      <a:pt x="321" y="0"/>
                      <a:pt x="321" y="0"/>
                      <a:pt x="321" y="0"/>
                    </a:cubicBezTo>
                    <a:moveTo>
                      <a:pt x="622" y="0"/>
                    </a:moveTo>
                    <a:cubicBezTo>
                      <a:pt x="323" y="0"/>
                      <a:pt x="323" y="0"/>
                      <a:pt x="323" y="0"/>
                    </a:cubicBezTo>
                    <a:cubicBezTo>
                      <a:pt x="322" y="2"/>
                      <a:pt x="322" y="2"/>
                      <a:pt x="322" y="2"/>
                    </a:cubicBezTo>
                    <a:cubicBezTo>
                      <a:pt x="622" y="2"/>
                      <a:pt x="622" y="2"/>
                      <a:pt x="622" y="2"/>
                    </a:cubicBezTo>
                    <a:cubicBezTo>
                      <a:pt x="622" y="0"/>
                      <a:pt x="622" y="0"/>
                      <a:pt x="622"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12" name="Google Shape;112;p15"/>
              <p:cNvSpPr/>
              <p:nvPr/>
            </p:nvSpPr>
            <p:spPr>
              <a:xfrm flipH="1">
                <a:off x="7189200" y="536400"/>
                <a:ext cx="2067480" cy="399600"/>
              </a:xfrm>
              <a:custGeom>
                <a:rect b="b" l="l" r="r" t="t"/>
                <a:pathLst>
                  <a:path extrusionOk="0" h="135" w="706">
                    <a:moveTo>
                      <a:pt x="174" y="133"/>
                    </a:moveTo>
                    <a:cubicBezTo>
                      <a:pt x="0" y="133"/>
                      <a:pt x="0" y="133"/>
                      <a:pt x="0" y="133"/>
                    </a:cubicBezTo>
                    <a:cubicBezTo>
                      <a:pt x="0" y="135"/>
                      <a:pt x="0" y="135"/>
                      <a:pt x="0" y="135"/>
                    </a:cubicBezTo>
                    <a:cubicBezTo>
                      <a:pt x="172" y="135"/>
                      <a:pt x="172" y="135"/>
                      <a:pt x="172" y="135"/>
                    </a:cubicBezTo>
                    <a:cubicBezTo>
                      <a:pt x="174" y="133"/>
                      <a:pt x="174" y="133"/>
                      <a:pt x="174" y="133"/>
                    </a:cubicBezTo>
                    <a:moveTo>
                      <a:pt x="322" y="37"/>
                    </a:moveTo>
                    <a:cubicBezTo>
                      <a:pt x="319" y="37"/>
                      <a:pt x="319" y="37"/>
                      <a:pt x="319" y="37"/>
                    </a:cubicBezTo>
                    <a:cubicBezTo>
                      <a:pt x="237" y="119"/>
                      <a:pt x="237" y="119"/>
                      <a:pt x="237" y="119"/>
                    </a:cubicBezTo>
                    <a:cubicBezTo>
                      <a:pt x="228" y="128"/>
                      <a:pt x="216" y="133"/>
                      <a:pt x="204" y="133"/>
                    </a:cubicBezTo>
                    <a:cubicBezTo>
                      <a:pt x="176" y="133"/>
                      <a:pt x="176" y="133"/>
                      <a:pt x="176" y="133"/>
                    </a:cubicBezTo>
                    <a:cubicBezTo>
                      <a:pt x="175" y="135"/>
                      <a:pt x="175" y="135"/>
                      <a:pt x="175" y="135"/>
                    </a:cubicBezTo>
                    <a:cubicBezTo>
                      <a:pt x="204" y="135"/>
                      <a:pt x="204" y="135"/>
                      <a:pt x="204" y="135"/>
                    </a:cubicBezTo>
                    <a:cubicBezTo>
                      <a:pt x="217" y="135"/>
                      <a:pt x="229" y="130"/>
                      <a:pt x="238" y="121"/>
                    </a:cubicBezTo>
                    <a:cubicBezTo>
                      <a:pt x="322" y="37"/>
                      <a:pt x="322" y="37"/>
                      <a:pt x="322" y="37"/>
                    </a:cubicBezTo>
                    <a:moveTo>
                      <a:pt x="706" y="0"/>
                    </a:moveTo>
                    <a:cubicBezTo>
                      <a:pt x="376" y="0"/>
                      <a:pt x="376" y="0"/>
                      <a:pt x="376" y="0"/>
                    </a:cubicBezTo>
                    <a:cubicBezTo>
                      <a:pt x="363" y="0"/>
                      <a:pt x="351" y="5"/>
                      <a:pt x="342" y="14"/>
                    </a:cubicBezTo>
                    <a:cubicBezTo>
                      <a:pt x="321" y="35"/>
                      <a:pt x="321" y="35"/>
                      <a:pt x="321" y="35"/>
                    </a:cubicBezTo>
                    <a:cubicBezTo>
                      <a:pt x="323" y="35"/>
                      <a:pt x="323" y="35"/>
                      <a:pt x="323" y="35"/>
                    </a:cubicBezTo>
                    <a:cubicBezTo>
                      <a:pt x="343" y="16"/>
                      <a:pt x="343" y="16"/>
                      <a:pt x="343" y="16"/>
                    </a:cubicBezTo>
                    <a:cubicBezTo>
                      <a:pt x="352" y="7"/>
                      <a:pt x="363" y="2"/>
                      <a:pt x="376" y="2"/>
                    </a:cubicBezTo>
                    <a:cubicBezTo>
                      <a:pt x="706" y="2"/>
                      <a:pt x="706" y="2"/>
                      <a:pt x="706" y="2"/>
                    </a:cubicBezTo>
                    <a:cubicBezTo>
                      <a:pt x="706" y="0"/>
                      <a:pt x="706" y="0"/>
                      <a:pt x="706"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13" name="Google Shape;113;p15"/>
              <p:cNvSpPr/>
              <p:nvPr/>
            </p:nvSpPr>
            <p:spPr>
              <a:xfrm flipH="1">
                <a:off x="7412760" y="619560"/>
                <a:ext cx="46800" cy="46800"/>
              </a:xfrm>
              <a:custGeom>
                <a:rect b="b" l="l" r="r" t="t"/>
                <a:pathLst>
                  <a:path extrusionOk="0" h="16" w="16">
                    <a:moveTo>
                      <a:pt x="8" y="16"/>
                    </a:moveTo>
                    <a:cubicBezTo>
                      <a:pt x="3" y="16"/>
                      <a:pt x="0" y="13"/>
                      <a:pt x="0" y="8"/>
                    </a:cubicBezTo>
                    <a:cubicBezTo>
                      <a:pt x="0" y="3"/>
                      <a:pt x="3" y="0"/>
                      <a:pt x="8" y="0"/>
                    </a:cubicBezTo>
                    <a:cubicBezTo>
                      <a:pt x="13" y="0"/>
                      <a:pt x="16" y="3"/>
                      <a:pt x="16" y="8"/>
                    </a:cubicBezTo>
                    <a:cubicBezTo>
                      <a:pt x="16" y="13"/>
                      <a:pt x="13" y="16"/>
                      <a:pt x="8" y="16"/>
                    </a:cubicBezTo>
                    <a:close/>
                    <a:moveTo>
                      <a:pt x="8" y="4"/>
                    </a:moveTo>
                    <a:cubicBezTo>
                      <a:pt x="6" y="4"/>
                      <a:pt x="4" y="6"/>
                      <a:pt x="4" y="8"/>
                    </a:cubicBezTo>
                    <a:cubicBezTo>
                      <a:pt x="4" y="11"/>
                      <a:pt x="6" y="12"/>
                      <a:pt x="8" y="12"/>
                    </a:cubicBezTo>
                    <a:cubicBezTo>
                      <a:pt x="10" y="12"/>
                      <a:pt x="12" y="11"/>
                      <a:pt x="12" y="8"/>
                    </a:cubicBezTo>
                    <a:cubicBezTo>
                      <a:pt x="12" y="6"/>
                      <a:pt x="10" y="4"/>
                      <a:pt x="8" y="4"/>
                    </a:cubicBezTo>
                    <a:close/>
                  </a:path>
                </a:pathLst>
              </a:custGeom>
              <a:solidFill>
                <a:schemeClr val="dk1"/>
              </a:solidFill>
              <a:ln>
                <a:noFill/>
              </a:ln>
            </p:spPr>
            <p:txBody>
              <a:bodyPr anchorCtr="0" anchor="t" bIns="23400" lIns="91425" spcFirstLastPara="1" rIns="91425" wrap="square" tIns="234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14" name="Google Shape;114;p15"/>
              <p:cNvSpPr/>
              <p:nvPr/>
            </p:nvSpPr>
            <p:spPr>
              <a:xfrm flipH="1">
                <a:off x="7163640" y="515520"/>
                <a:ext cx="49680" cy="49680"/>
              </a:xfrm>
              <a:custGeom>
                <a:rect b="b" l="l" r="r" t="t"/>
                <a:pathLst>
                  <a:path extrusionOk="0" h="17" w="17">
                    <a:moveTo>
                      <a:pt x="8" y="17"/>
                    </a:moveTo>
                    <a:cubicBezTo>
                      <a:pt x="4" y="17"/>
                      <a:pt x="0" y="13"/>
                      <a:pt x="0" y="8"/>
                    </a:cubicBezTo>
                    <a:cubicBezTo>
                      <a:pt x="0" y="4"/>
                      <a:pt x="4" y="0"/>
                      <a:pt x="8" y="0"/>
                    </a:cubicBezTo>
                    <a:cubicBezTo>
                      <a:pt x="13" y="0"/>
                      <a:pt x="17" y="4"/>
                      <a:pt x="17" y="8"/>
                    </a:cubicBezTo>
                    <a:cubicBezTo>
                      <a:pt x="17" y="13"/>
                      <a:pt x="13" y="17"/>
                      <a:pt x="8" y="17"/>
                    </a:cubicBezTo>
                    <a:close/>
                    <a:moveTo>
                      <a:pt x="8" y="4"/>
                    </a:moveTo>
                    <a:cubicBezTo>
                      <a:pt x="6" y="4"/>
                      <a:pt x="4" y="6"/>
                      <a:pt x="4" y="8"/>
                    </a:cubicBezTo>
                    <a:cubicBezTo>
                      <a:pt x="4" y="11"/>
                      <a:pt x="6" y="13"/>
                      <a:pt x="8" y="13"/>
                    </a:cubicBezTo>
                    <a:cubicBezTo>
                      <a:pt x="11" y="13"/>
                      <a:pt x="13" y="11"/>
                      <a:pt x="13" y="8"/>
                    </a:cubicBezTo>
                    <a:cubicBezTo>
                      <a:pt x="13" y="6"/>
                      <a:pt x="11" y="4"/>
                      <a:pt x="8" y="4"/>
                    </a:cubicBezTo>
                    <a:close/>
                  </a:path>
                </a:pathLst>
              </a:custGeom>
              <a:solidFill>
                <a:schemeClr val="dk1"/>
              </a:solidFill>
              <a:ln>
                <a:noFill/>
              </a:ln>
            </p:spPr>
            <p:txBody>
              <a:bodyPr anchorCtr="0" anchor="t" bIns="24825" lIns="91425" spcFirstLastPara="1" rIns="91425" wrap="square" tIns="24825">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sp>
        <p:nvSpPr>
          <p:cNvPr id="115" name="Google Shape;115;p15"/>
          <p:cNvSpPr txBox="1"/>
          <p:nvPr>
            <p:ph idx="1" type="body"/>
          </p:nvPr>
        </p:nvSpPr>
        <p:spPr>
          <a:xfrm>
            <a:off x="457200" y="1203480"/>
            <a:ext cx="8229240" cy="298296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Tree>
  </p:cSld>
  <p:clrMap accent1="accent1" accent2="accent2" accent3="accent3" accent4="accent4" accent5="accent5" accent6="accent6" bg1="lt1" bg2="dk2" tx1="dk1" tx2="lt2" folHlink="folHlink" hlink="hlink"/>
  <p:sldLayoutIdLst>
    <p:sldLayoutId id="2147483651" r:id="rId2"/>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7" name="Shape 117"/>
        <p:cNvGrpSpPr/>
        <p:nvPr/>
      </p:nvGrpSpPr>
      <p:grpSpPr>
        <a:xfrm>
          <a:off x="0" y="0"/>
          <a:ext cx="0" cy="0"/>
          <a:chOff x="0" y="0"/>
          <a:chExt cx="0" cy="0"/>
        </a:xfrm>
      </p:grpSpPr>
      <p:pic>
        <p:nvPicPr>
          <p:cNvPr id="118" name="Google Shape;118;p17"/>
          <p:cNvPicPr preferRelativeResize="0"/>
          <p:nvPr/>
        </p:nvPicPr>
        <p:blipFill rotWithShape="1">
          <a:blip r:embed="rId1">
            <a:alphaModFix/>
          </a:blip>
          <a:srcRect b="0" l="0" r="0" t="0"/>
          <a:stretch/>
        </p:blipFill>
        <p:spPr>
          <a:xfrm flipH="1">
            <a:off x="360" y="0"/>
            <a:ext cx="9143640" cy="5143320"/>
          </a:xfrm>
          <a:prstGeom prst="rect">
            <a:avLst/>
          </a:prstGeom>
          <a:noFill/>
          <a:ln>
            <a:noFill/>
          </a:ln>
        </p:spPr>
      </p:pic>
      <p:sp>
        <p:nvSpPr>
          <p:cNvPr id="119" name="Google Shape;119;p17"/>
          <p:cNvSpPr txBox="1"/>
          <p:nvPr>
            <p:ph type="title"/>
          </p:nvPr>
        </p:nvSpPr>
        <p:spPr>
          <a:xfrm>
            <a:off x="2956680" y="1732680"/>
            <a:ext cx="4840560" cy="139212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0" name="Google Shape;120;p17"/>
          <p:cNvSpPr txBox="1"/>
          <p:nvPr>
            <p:ph idx="2" type="title"/>
          </p:nvPr>
        </p:nvSpPr>
        <p:spPr>
          <a:xfrm>
            <a:off x="1346400" y="2014920"/>
            <a:ext cx="1444680" cy="128196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grpSp>
        <p:nvGrpSpPr>
          <p:cNvPr id="121" name="Google Shape;121;p17"/>
          <p:cNvGrpSpPr/>
          <p:nvPr/>
        </p:nvGrpSpPr>
        <p:grpSpPr>
          <a:xfrm>
            <a:off x="422640" y="272880"/>
            <a:ext cx="8357760" cy="4649400"/>
            <a:chOff x="422640" y="272880"/>
            <a:chExt cx="8357760" cy="4649400"/>
          </a:xfrm>
        </p:grpSpPr>
        <p:pic>
          <p:nvPicPr>
            <p:cNvPr id="122" name="Google Shape;122;p17"/>
            <p:cNvPicPr preferRelativeResize="0"/>
            <p:nvPr/>
          </p:nvPicPr>
          <p:blipFill rotWithShape="1">
            <a:blip r:embed="rId2">
              <a:alphaModFix/>
            </a:blip>
            <a:srcRect b="0" l="0" r="0" t="0"/>
            <a:stretch/>
          </p:blipFill>
          <p:spPr>
            <a:xfrm flipH="1">
              <a:off x="422640" y="272880"/>
              <a:ext cx="2007000" cy="318240"/>
            </a:xfrm>
            <a:prstGeom prst="rect">
              <a:avLst/>
            </a:prstGeom>
            <a:noFill/>
            <a:ln>
              <a:noFill/>
            </a:ln>
          </p:spPr>
        </p:pic>
        <p:pic>
          <p:nvPicPr>
            <p:cNvPr id="123" name="Google Shape;123;p17"/>
            <p:cNvPicPr preferRelativeResize="0"/>
            <p:nvPr/>
          </p:nvPicPr>
          <p:blipFill rotWithShape="1">
            <a:blip r:embed="rId2">
              <a:alphaModFix/>
            </a:blip>
            <a:srcRect b="0" l="0" r="0" t="0"/>
            <a:stretch/>
          </p:blipFill>
          <p:spPr>
            <a:xfrm flipH="1">
              <a:off x="6773400" y="4604040"/>
              <a:ext cx="2007000" cy="318240"/>
            </a:xfrm>
            <a:prstGeom prst="rect">
              <a:avLst/>
            </a:prstGeom>
            <a:noFill/>
            <a:ln>
              <a:noFill/>
            </a:ln>
          </p:spPr>
        </p:pic>
      </p:grpSp>
      <p:grpSp>
        <p:nvGrpSpPr>
          <p:cNvPr id="124" name="Google Shape;124;p17"/>
          <p:cNvGrpSpPr/>
          <p:nvPr/>
        </p:nvGrpSpPr>
        <p:grpSpPr>
          <a:xfrm>
            <a:off x="421920" y="438480"/>
            <a:ext cx="8310240" cy="4265280"/>
            <a:chOff x="421920" y="438480"/>
            <a:chExt cx="8310240" cy="4265280"/>
          </a:xfrm>
        </p:grpSpPr>
        <p:sp>
          <p:nvSpPr>
            <p:cNvPr id="125" name="Google Shape;125;p17"/>
            <p:cNvSpPr/>
            <p:nvPr/>
          </p:nvSpPr>
          <p:spPr>
            <a:xfrm rot="10800000">
              <a:off x="8654760" y="299520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26" name="Google Shape;126;p17"/>
            <p:cNvSpPr/>
            <p:nvPr/>
          </p:nvSpPr>
          <p:spPr>
            <a:xfrm>
              <a:off x="421920" y="207108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27" name="Google Shape;127;p17"/>
            <p:cNvSpPr/>
            <p:nvPr/>
          </p:nvSpPr>
          <p:spPr>
            <a:xfrm>
              <a:off x="4929840" y="43848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28" name="Google Shape;128;p17"/>
            <p:cNvSpPr/>
            <p:nvPr/>
          </p:nvSpPr>
          <p:spPr>
            <a:xfrm>
              <a:off x="5811120" y="462636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grpSp>
        <p:nvGrpSpPr>
          <p:cNvPr id="129" name="Google Shape;129;p17"/>
          <p:cNvGrpSpPr/>
          <p:nvPr/>
        </p:nvGrpSpPr>
        <p:grpSpPr>
          <a:xfrm>
            <a:off x="-347040" y="2683080"/>
            <a:ext cx="3429720" cy="2460600"/>
            <a:chOff x="-347040" y="2683080"/>
            <a:chExt cx="3429720" cy="2460600"/>
          </a:xfrm>
        </p:grpSpPr>
        <p:sp>
          <p:nvSpPr>
            <p:cNvPr id="130" name="Google Shape;130;p17"/>
            <p:cNvSpPr/>
            <p:nvPr/>
          </p:nvSpPr>
          <p:spPr>
            <a:xfrm flipH="1" rot="10800000">
              <a:off x="-15480" y="2683080"/>
              <a:ext cx="3098160" cy="246060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dk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31" name="Google Shape;131;p17"/>
            <p:cNvSpPr/>
            <p:nvPr/>
          </p:nvSpPr>
          <p:spPr>
            <a:xfrm flipH="1" rot="10800000">
              <a:off x="360" y="4552920"/>
              <a:ext cx="2250720" cy="590760"/>
            </a:xfrm>
            <a:custGeom>
              <a:rect b="b" l="l" r="r" t="t"/>
              <a:pathLst>
                <a:path extrusionOk="0" h="369" w="1409">
                  <a:moveTo>
                    <a:pt x="0" y="0"/>
                  </a:moveTo>
                  <a:cubicBezTo>
                    <a:pt x="0" y="369"/>
                    <a:pt x="0" y="369"/>
                    <a:pt x="0" y="369"/>
                  </a:cubicBezTo>
                  <a:cubicBezTo>
                    <a:pt x="849" y="369"/>
                    <a:pt x="849" y="369"/>
                    <a:pt x="849" y="369"/>
                  </a:cubicBezTo>
                  <a:cubicBezTo>
                    <a:pt x="874" y="369"/>
                    <a:pt x="899" y="359"/>
                    <a:pt x="917" y="341"/>
                  </a:cubicBezTo>
                  <a:cubicBezTo>
                    <a:pt x="1071" y="187"/>
                    <a:pt x="1071" y="187"/>
                    <a:pt x="1071" y="187"/>
                  </a:cubicBezTo>
                  <a:cubicBezTo>
                    <a:pt x="1089" y="169"/>
                    <a:pt x="1113" y="159"/>
                    <a:pt x="1139" y="159"/>
                  </a:cubicBezTo>
                  <a:cubicBezTo>
                    <a:pt x="1306" y="159"/>
                    <a:pt x="1306" y="159"/>
                    <a:pt x="1306" y="159"/>
                  </a:cubicBezTo>
                  <a:cubicBezTo>
                    <a:pt x="1355" y="159"/>
                    <a:pt x="1396" y="122"/>
                    <a:pt x="1401" y="74"/>
                  </a:cubicBezTo>
                  <a:cubicBezTo>
                    <a:pt x="1409" y="8"/>
                    <a:pt x="1409" y="8"/>
                    <a:pt x="1409" y="8"/>
                  </a:cubicBezTo>
                  <a:cubicBezTo>
                    <a:pt x="1409" y="5"/>
                    <a:pt x="1409" y="3"/>
                    <a:pt x="1409" y="0"/>
                  </a:cubicBezTo>
                  <a:lnTo>
                    <a:pt x="0" y="0"/>
                  </a:lnTo>
                  <a:close/>
                </a:path>
              </a:pathLst>
            </a:custGeom>
            <a:solidFill>
              <a:schemeClr val="l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nvGrpSpPr>
            <p:cNvPr id="132" name="Google Shape;132;p17"/>
            <p:cNvGrpSpPr/>
            <p:nvPr/>
          </p:nvGrpSpPr>
          <p:grpSpPr>
            <a:xfrm>
              <a:off x="-347040" y="3528720"/>
              <a:ext cx="3153240" cy="939600"/>
              <a:chOff x="-347040" y="3528720"/>
              <a:chExt cx="3153240" cy="939600"/>
            </a:xfrm>
          </p:grpSpPr>
          <p:sp>
            <p:nvSpPr>
              <p:cNvPr id="133" name="Google Shape;133;p17"/>
              <p:cNvSpPr/>
              <p:nvPr/>
            </p:nvSpPr>
            <p:spPr>
              <a:xfrm flipH="1" rot="10800000">
                <a:off x="-347040" y="3531240"/>
                <a:ext cx="3153240" cy="937080"/>
              </a:xfrm>
              <a:custGeom>
                <a:rect b="b" l="l" r="r" t="t"/>
                <a:pathLst>
                  <a:path extrusionOk="0" h="315" w="1064">
                    <a:moveTo>
                      <a:pt x="1051" y="0"/>
                    </a:moveTo>
                    <a:cubicBezTo>
                      <a:pt x="1044" y="0"/>
                      <a:pt x="1038" y="5"/>
                      <a:pt x="1038" y="12"/>
                    </a:cubicBezTo>
                    <a:cubicBezTo>
                      <a:pt x="458" y="12"/>
                      <a:pt x="458" y="12"/>
                      <a:pt x="458" y="12"/>
                    </a:cubicBezTo>
                    <a:cubicBezTo>
                      <a:pt x="435" y="12"/>
                      <a:pt x="414" y="21"/>
                      <a:pt x="397" y="37"/>
                    </a:cubicBezTo>
                    <a:cubicBezTo>
                      <a:pt x="360" y="74"/>
                      <a:pt x="360" y="74"/>
                      <a:pt x="360" y="74"/>
                    </a:cubicBezTo>
                    <a:cubicBezTo>
                      <a:pt x="307" y="74"/>
                      <a:pt x="307" y="74"/>
                      <a:pt x="307" y="74"/>
                    </a:cubicBezTo>
                    <a:cubicBezTo>
                      <a:pt x="284" y="74"/>
                      <a:pt x="263" y="83"/>
                      <a:pt x="246" y="99"/>
                    </a:cubicBezTo>
                    <a:cubicBezTo>
                      <a:pt x="58" y="288"/>
                      <a:pt x="58" y="288"/>
                      <a:pt x="58" y="288"/>
                    </a:cubicBezTo>
                    <a:cubicBezTo>
                      <a:pt x="43" y="303"/>
                      <a:pt x="22" y="312"/>
                      <a:pt x="0" y="312"/>
                    </a:cubicBezTo>
                    <a:cubicBezTo>
                      <a:pt x="0" y="315"/>
                      <a:pt x="0" y="315"/>
                      <a:pt x="0" y="315"/>
                    </a:cubicBezTo>
                    <a:cubicBezTo>
                      <a:pt x="116" y="315"/>
                      <a:pt x="116" y="315"/>
                      <a:pt x="116" y="315"/>
                    </a:cubicBezTo>
                    <a:cubicBezTo>
                      <a:pt x="116" y="312"/>
                      <a:pt x="116" y="312"/>
                      <a:pt x="116" y="312"/>
                    </a:cubicBezTo>
                    <a:cubicBezTo>
                      <a:pt x="23" y="312"/>
                      <a:pt x="23" y="312"/>
                      <a:pt x="23" y="312"/>
                    </a:cubicBezTo>
                    <a:cubicBezTo>
                      <a:pt x="37" y="308"/>
                      <a:pt x="50" y="300"/>
                      <a:pt x="61" y="290"/>
                    </a:cubicBezTo>
                    <a:cubicBezTo>
                      <a:pt x="249" y="102"/>
                      <a:pt x="249" y="102"/>
                      <a:pt x="249" y="102"/>
                    </a:cubicBezTo>
                    <a:cubicBezTo>
                      <a:pt x="264" y="86"/>
                      <a:pt x="285" y="77"/>
                      <a:pt x="307" y="77"/>
                    </a:cubicBezTo>
                    <a:cubicBezTo>
                      <a:pt x="357" y="77"/>
                      <a:pt x="357" y="77"/>
                      <a:pt x="357" y="77"/>
                    </a:cubicBezTo>
                    <a:cubicBezTo>
                      <a:pt x="209" y="225"/>
                      <a:pt x="209" y="225"/>
                      <a:pt x="209" y="225"/>
                    </a:cubicBezTo>
                    <a:cubicBezTo>
                      <a:pt x="194" y="241"/>
                      <a:pt x="173" y="249"/>
                      <a:pt x="151" y="249"/>
                    </a:cubicBezTo>
                    <a:cubicBezTo>
                      <a:pt x="116" y="249"/>
                      <a:pt x="116" y="249"/>
                      <a:pt x="116" y="249"/>
                    </a:cubicBezTo>
                    <a:cubicBezTo>
                      <a:pt x="116" y="252"/>
                      <a:pt x="116" y="252"/>
                      <a:pt x="116" y="252"/>
                    </a:cubicBezTo>
                    <a:cubicBezTo>
                      <a:pt x="151" y="252"/>
                      <a:pt x="151" y="252"/>
                      <a:pt x="151" y="252"/>
                    </a:cubicBezTo>
                    <a:cubicBezTo>
                      <a:pt x="174" y="252"/>
                      <a:pt x="195" y="243"/>
                      <a:pt x="212" y="227"/>
                    </a:cubicBezTo>
                    <a:cubicBezTo>
                      <a:pt x="361" y="77"/>
                      <a:pt x="361" y="77"/>
                      <a:pt x="361" y="77"/>
                    </a:cubicBezTo>
                    <a:cubicBezTo>
                      <a:pt x="887" y="77"/>
                      <a:pt x="887" y="77"/>
                      <a:pt x="887" y="77"/>
                    </a:cubicBezTo>
                    <a:cubicBezTo>
                      <a:pt x="888" y="84"/>
                      <a:pt x="893" y="89"/>
                      <a:pt x="900" y="89"/>
                    </a:cubicBezTo>
                    <a:cubicBezTo>
                      <a:pt x="907" y="89"/>
                      <a:pt x="913" y="83"/>
                      <a:pt x="913" y="76"/>
                    </a:cubicBezTo>
                    <a:cubicBezTo>
                      <a:pt x="913" y="68"/>
                      <a:pt x="907" y="62"/>
                      <a:pt x="900" y="62"/>
                    </a:cubicBezTo>
                    <a:cubicBezTo>
                      <a:pt x="893" y="62"/>
                      <a:pt x="888" y="68"/>
                      <a:pt x="887" y="74"/>
                    </a:cubicBezTo>
                    <a:cubicBezTo>
                      <a:pt x="365" y="74"/>
                      <a:pt x="365" y="74"/>
                      <a:pt x="365" y="74"/>
                    </a:cubicBezTo>
                    <a:cubicBezTo>
                      <a:pt x="400" y="39"/>
                      <a:pt x="400" y="39"/>
                      <a:pt x="400" y="39"/>
                    </a:cubicBezTo>
                    <a:cubicBezTo>
                      <a:pt x="415" y="23"/>
                      <a:pt x="436" y="15"/>
                      <a:pt x="458" y="15"/>
                    </a:cubicBezTo>
                    <a:cubicBezTo>
                      <a:pt x="1038" y="15"/>
                      <a:pt x="1038" y="15"/>
                      <a:pt x="1038" y="15"/>
                    </a:cubicBezTo>
                    <a:cubicBezTo>
                      <a:pt x="1038" y="21"/>
                      <a:pt x="1044" y="27"/>
                      <a:pt x="1051" y="27"/>
                    </a:cubicBezTo>
                    <a:cubicBezTo>
                      <a:pt x="1058" y="27"/>
                      <a:pt x="1064" y="21"/>
                      <a:pt x="1064" y="13"/>
                    </a:cubicBezTo>
                    <a:cubicBezTo>
                      <a:pt x="1064" y="6"/>
                      <a:pt x="1058" y="0"/>
                      <a:pt x="1051" y="0"/>
                    </a:cubicBezTo>
                    <a:close/>
                    <a:moveTo>
                      <a:pt x="900" y="66"/>
                    </a:moveTo>
                    <a:cubicBezTo>
                      <a:pt x="905" y="66"/>
                      <a:pt x="909" y="71"/>
                      <a:pt x="909" y="76"/>
                    </a:cubicBezTo>
                    <a:cubicBezTo>
                      <a:pt x="909" y="81"/>
                      <a:pt x="905" y="85"/>
                      <a:pt x="900" y="85"/>
                    </a:cubicBezTo>
                    <a:cubicBezTo>
                      <a:pt x="895" y="85"/>
                      <a:pt x="892" y="82"/>
                      <a:pt x="891" y="77"/>
                    </a:cubicBezTo>
                    <a:cubicBezTo>
                      <a:pt x="900" y="77"/>
                      <a:pt x="900" y="77"/>
                      <a:pt x="900" y="77"/>
                    </a:cubicBezTo>
                    <a:cubicBezTo>
                      <a:pt x="900" y="74"/>
                      <a:pt x="900" y="74"/>
                      <a:pt x="900" y="74"/>
                    </a:cubicBezTo>
                    <a:cubicBezTo>
                      <a:pt x="891" y="74"/>
                      <a:pt x="891" y="74"/>
                      <a:pt x="891" y="74"/>
                    </a:cubicBezTo>
                    <a:cubicBezTo>
                      <a:pt x="892" y="70"/>
                      <a:pt x="895" y="66"/>
                      <a:pt x="900" y="66"/>
                    </a:cubicBezTo>
                    <a:close/>
                    <a:moveTo>
                      <a:pt x="1051" y="23"/>
                    </a:moveTo>
                    <a:cubicBezTo>
                      <a:pt x="1046" y="23"/>
                      <a:pt x="1042" y="19"/>
                      <a:pt x="1042" y="15"/>
                    </a:cubicBezTo>
                    <a:cubicBezTo>
                      <a:pt x="1051" y="15"/>
                      <a:pt x="1051" y="15"/>
                      <a:pt x="1051" y="15"/>
                    </a:cubicBezTo>
                    <a:cubicBezTo>
                      <a:pt x="1051" y="12"/>
                      <a:pt x="1051" y="12"/>
                      <a:pt x="1051" y="12"/>
                    </a:cubicBezTo>
                    <a:cubicBezTo>
                      <a:pt x="1042" y="12"/>
                      <a:pt x="1042" y="12"/>
                      <a:pt x="1042" y="12"/>
                    </a:cubicBezTo>
                    <a:cubicBezTo>
                      <a:pt x="1042" y="7"/>
                      <a:pt x="1046" y="4"/>
                      <a:pt x="1051" y="4"/>
                    </a:cubicBezTo>
                    <a:cubicBezTo>
                      <a:pt x="1056" y="4"/>
                      <a:pt x="1060" y="8"/>
                      <a:pt x="1060" y="13"/>
                    </a:cubicBezTo>
                    <a:cubicBezTo>
                      <a:pt x="1060" y="18"/>
                      <a:pt x="1056" y="23"/>
                      <a:pt x="1051" y="2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34" name="Google Shape;134;p17"/>
              <p:cNvSpPr/>
              <p:nvPr/>
            </p:nvSpPr>
            <p:spPr>
              <a:xfrm flipH="1" rot="10800000">
                <a:off x="-4680" y="3528720"/>
                <a:ext cx="1821600" cy="398880"/>
              </a:xfrm>
              <a:custGeom>
                <a:rect b="b" l="l" r="r" t="t"/>
                <a:pathLst>
                  <a:path extrusionOk="0" h="135" w="622">
                    <a:moveTo>
                      <a:pt x="175" y="100"/>
                    </a:moveTo>
                    <a:cubicBezTo>
                      <a:pt x="172" y="100"/>
                      <a:pt x="172" y="100"/>
                      <a:pt x="172" y="100"/>
                    </a:cubicBezTo>
                    <a:cubicBezTo>
                      <a:pt x="153" y="119"/>
                      <a:pt x="153" y="119"/>
                      <a:pt x="153" y="119"/>
                    </a:cubicBezTo>
                    <a:cubicBezTo>
                      <a:pt x="144" y="128"/>
                      <a:pt x="132" y="133"/>
                      <a:pt x="120" y="133"/>
                    </a:cubicBezTo>
                    <a:cubicBezTo>
                      <a:pt x="0" y="133"/>
                      <a:pt x="0" y="133"/>
                      <a:pt x="0" y="133"/>
                    </a:cubicBezTo>
                    <a:cubicBezTo>
                      <a:pt x="0" y="135"/>
                      <a:pt x="0" y="135"/>
                      <a:pt x="0" y="135"/>
                    </a:cubicBezTo>
                    <a:cubicBezTo>
                      <a:pt x="120" y="135"/>
                      <a:pt x="120" y="135"/>
                      <a:pt x="120" y="135"/>
                    </a:cubicBezTo>
                    <a:cubicBezTo>
                      <a:pt x="133" y="135"/>
                      <a:pt x="145" y="130"/>
                      <a:pt x="154" y="120"/>
                    </a:cubicBezTo>
                    <a:cubicBezTo>
                      <a:pt x="175" y="100"/>
                      <a:pt x="175" y="100"/>
                      <a:pt x="175" y="100"/>
                    </a:cubicBezTo>
                    <a:moveTo>
                      <a:pt x="321" y="0"/>
                    </a:moveTo>
                    <a:cubicBezTo>
                      <a:pt x="292" y="0"/>
                      <a:pt x="292" y="0"/>
                      <a:pt x="292" y="0"/>
                    </a:cubicBezTo>
                    <a:cubicBezTo>
                      <a:pt x="279" y="0"/>
                      <a:pt x="267" y="5"/>
                      <a:pt x="258" y="14"/>
                    </a:cubicBezTo>
                    <a:cubicBezTo>
                      <a:pt x="174" y="98"/>
                      <a:pt x="174" y="98"/>
                      <a:pt x="174" y="98"/>
                    </a:cubicBezTo>
                    <a:cubicBezTo>
                      <a:pt x="176" y="98"/>
                      <a:pt x="176" y="98"/>
                      <a:pt x="176" y="98"/>
                    </a:cubicBezTo>
                    <a:cubicBezTo>
                      <a:pt x="259" y="16"/>
                      <a:pt x="259" y="16"/>
                      <a:pt x="259" y="16"/>
                    </a:cubicBezTo>
                    <a:cubicBezTo>
                      <a:pt x="268" y="7"/>
                      <a:pt x="279" y="2"/>
                      <a:pt x="292" y="2"/>
                    </a:cubicBezTo>
                    <a:cubicBezTo>
                      <a:pt x="319" y="2"/>
                      <a:pt x="319" y="2"/>
                      <a:pt x="319" y="2"/>
                    </a:cubicBezTo>
                    <a:cubicBezTo>
                      <a:pt x="321" y="0"/>
                      <a:pt x="321" y="0"/>
                      <a:pt x="321" y="0"/>
                    </a:cubicBezTo>
                    <a:moveTo>
                      <a:pt x="622" y="0"/>
                    </a:moveTo>
                    <a:cubicBezTo>
                      <a:pt x="323" y="0"/>
                      <a:pt x="323" y="0"/>
                      <a:pt x="323" y="0"/>
                    </a:cubicBezTo>
                    <a:cubicBezTo>
                      <a:pt x="322" y="2"/>
                      <a:pt x="322" y="2"/>
                      <a:pt x="322" y="2"/>
                    </a:cubicBezTo>
                    <a:cubicBezTo>
                      <a:pt x="622" y="2"/>
                      <a:pt x="622" y="2"/>
                      <a:pt x="622" y="2"/>
                    </a:cubicBezTo>
                    <a:cubicBezTo>
                      <a:pt x="622" y="0"/>
                      <a:pt x="622" y="0"/>
                      <a:pt x="622"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35" name="Google Shape;135;p17"/>
              <p:cNvSpPr/>
              <p:nvPr/>
            </p:nvSpPr>
            <p:spPr>
              <a:xfrm flipH="1" rot="10800000">
                <a:off x="-4680" y="3632040"/>
                <a:ext cx="2067480" cy="399600"/>
              </a:xfrm>
              <a:custGeom>
                <a:rect b="b" l="l" r="r" t="t"/>
                <a:pathLst>
                  <a:path extrusionOk="0" h="135" w="706">
                    <a:moveTo>
                      <a:pt x="174" y="133"/>
                    </a:moveTo>
                    <a:cubicBezTo>
                      <a:pt x="0" y="133"/>
                      <a:pt x="0" y="133"/>
                      <a:pt x="0" y="133"/>
                    </a:cubicBezTo>
                    <a:cubicBezTo>
                      <a:pt x="0" y="135"/>
                      <a:pt x="0" y="135"/>
                      <a:pt x="0" y="135"/>
                    </a:cubicBezTo>
                    <a:cubicBezTo>
                      <a:pt x="172" y="135"/>
                      <a:pt x="172" y="135"/>
                      <a:pt x="172" y="135"/>
                    </a:cubicBezTo>
                    <a:cubicBezTo>
                      <a:pt x="174" y="133"/>
                      <a:pt x="174" y="133"/>
                      <a:pt x="174" y="133"/>
                    </a:cubicBezTo>
                    <a:moveTo>
                      <a:pt x="322" y="37"/>
                    </a:moveTo>
                    <a:cubicBezTo>
                      <a:pt x="319" y="37"/>
                      <a:pt x="319" y="37"/>
                      <a:pt x="319" y="37"/>
                    </a:cubicBezTo>
                    <a:cubicBezTo>
                      <a:pt x="237" y="119"/>
                      <a:pt x="237" y="119"/>
                      <a:pt x="237" y="119"/>
                    </a:cubicBezTo>
                    <a:cubicBezTo>
                      <a:pt x="228" y="128"/>
                      <a:pt x="216" y="133"/>
                      <a:pt x="204" y="133"/>
                    </a:cubicBezTo>
                    <a:cubicBezTo>
                      <a:pt x="176" y="133"/>
                      <a:pt x="176" y="133"/>
                      <a:pt x="176" y="133"/>
                    </a:cubicBezTo>
                    <a:cubicBezTo>
                      <a:pt x="175" y="135"/>
                      <a:pt x="175" y="135"/>
                      <a:pt x="175" y="135"/>
                    </a:cubicBezTo>
                    <a:cubicBezTo>
                      <a:pt x="204" y="135"/>
                      <a:pt x="204" y="135"/>
                      <a:pt x="204" y="135"/>
                    </a:cubicBezTo>
                    <a:cubicBezTo>
                      <a:pt x="217" y="135"/>
                      <a:pt x="229" y="130"/>
                      <a:pt x="238" y="121"/>
                    </a:cubicBezTo>
                    <a:cubicBezTo>
                      <a:pt x="322" y="37"/>
                      <a:pt x="322" y="37"/>
                      <a:pt x="322" y="37"/>
                    </a:cubicBezTo>
                    <a:moveTo>
                      <a:pt x="706" y="0"/>
                    </a:moveTo>
                    <a:cubicBezTo>
                      <a:pt x="376" y="0"/>
                      <a:pt x="376" y="0"/>
                      <a:pt x="376" y="0"/>
                    </a:cubicBezTo>
                    <a:cubicBezTo>
                      <a:pt x="363" y="0"/>
                      <a:pt x="351" y="5"/>
                      <a:pt x="342" y="14"/>
                    </a:cubicBezTo>
                    <a:cubicBezTo>
                      <a:pt x="321" y="35"/>
                      <a:pt x="321" y="35"/>
                      <a:pt x="321" y="35"/>
                    </a:cubicBezTo>
                    <a:cubicBezTo>
                      <a:pt x="323" y="35"/>
                      <a:pt x="323" y="35"/>
                      <a:pt x="323" y="35"/>
                    </a:cubicBezTo>
                    <a:cubicBezTo>
                      <a:pt x="343" y="16"/>
                      <a:pt x="343" y="16"/>
                      <a:pt x="343" y="16"/>
                    </a:cubicBezTo>
                    <a:cubicBezTo>
                      <a:pt x="352" y="7"/>
                      <a:pt x="363" y="2"/>
                      <a:pt x="376" y="2"/>
                    </a:cubicBezTo>
                    <a:cubicBezTo>
                      <a:pt x="706" y="2"/>
                      <a:pt x="706" y="2"/>
                      <a:pt x="706" y="2"/>
                    </a:cubicBezTo>
                    <a:cubicBezTo>
                      <a:pt x="706" y="0"/>
                      <a:pt x="706" y="0"/>
                      <a:pt x="706"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36" name="Google Shape;136;p17"/>
              <p:cNvSpPr/>
              <p:nvPr/>
            </p:nvSpPr>
            <p:spPr>
              <a:xfrm flipH="1" rot="10800000">
                <a:off x="1793160" y="3902040"/>
                <a:ext cx="46800" cy="46800"/>
              </a:xfrm>
              <a:custGeom>
                <a:rect b="b" l="l" r="r" t="t"/>
                <a:pathLst>
                  <a:path extrusionOk="0" h="16" w="16">
                    <a:moveTo>
                      <a:pt x="8" y="16"/>
                    </a:moveTo>
                    <a:cubicBezTo>
                      <a:pt x="3" y="16"/>
                      <a:pt x="0" y="13"/>
                      <a:pt x="0" y="8"/>
                    </a:cubicBezTo>
                    <a:cubicBezTo>
                      <a:pt x="0" y="3"/>
                      <a:pt x="3" y="0"/>
                      <a:pt x="8" y="0"/>
                    </a:cubicBezTo>
                    <a:cubicBezTo>
                      <a:pt x="13" y="0"/>
                      <a:pt x="16" y="3"/>
                      <a:pt x="16" y="8"/>
                    </a:cubicBezTo>
                    <a:cubicBezTo>
                      <a:pt x="16" y="13"/>
                      <a:pt x="13" y="16"/>
                      <a:pt x="8" y="16"/>
                    </a:cubicBezTo>
                    <a:close/>
                    <a:moveTo>
                      <a:pt x="8" y="4"/>
                    </a:moveTo>
                    <a:cubicBezTo>
                      <a:pt x="6" y="4"/>
                      <a:pt x="4" y="6"/>
                      <a:pt x="4" y="8"/>
                    </a:cubicBezTo>
                    <a:cubicBezTo>
                      <a:pt x="4" y="11"/>
                      <a:pt x="6" y="12"/>
                      <a:pt x="8" y="12"/>
                    </a:cubicBezTo>
                    <a:cubicBezTo>
                      <a:pt x="10" y="12"/>
                      <a:pt x="12" y="11"/>
                      <a:pt x="12" y="8"/>
                    </a:cubicBezTo>
                    <a:cubicBezTo>
                      <a:pt x="12" y="6"/>
                      <a:pt x="10" y="4"/>
                      <a:pt x="8" y="4"/>
                    </a:cubicBezTo>
                    <a:close/>
                  </a:path>
                </a:pathLst>
              </a:custGeom>
              <a:solidFill>
                <a:schemeClr val="dk1"/>
              </a:solidFill>
              <a:ln>
                <a:noFill/>
              </a:ln>
            </p:spPr>
            <p:txBody>
              <a:bodyPr anchorCtr="0" anchor="t" bIns="23400" lIns="91425" spcFirstLastPara="1" rIns="91425" wrap="square" tIns="234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37" name="Google Shape;137;p17"/>
              <p:cNvSpPr/>
              <p:nvPr/>
            </p:nvSpPr>
            <p:spPr>
              <a:xfrm flipH="1" rot="10800000">
                <a:off x="2039040" y="4002480"/>
                <a:ext cx="49680" cy="49680"/>
              </a:xfrm>
              <a:custGeom>
                <a:rect b="b" l="l" r="r" t="t"/>
                <a:pathLst>
                  <a:path extrusionOk="0" h="17" w="17">
                    <a:moveTo>
                      <a:pt x="8" y="17"/>
                    </a:moveTo>
                    <a:cubicBezTo>
                      <a:pt x="4" y="17"/>
                      <a:pt x="0" y="13"/>
                      <a:pt x="0" y="8"/>
                    </a:cubicBezTo>
                    <a:cubicBezTo>
                      <a:pt x="0" y="4"/>
                      <a:pt x="4" y="0"/>
                      <a:pt x="8" y="0"/>
                    </a:cubicBezTo>
                    <a:cubicBezTo>
                      <a:pt x="13" y="0"/>
                      <a:pt x="17" y="4"/>
                      <a:pt x="17" y="8"/>
                    </a:cubicBezTo>
                    <a:cubicBezTo>
                      <a:pt x="17" y="13"/>
                      <a:pt x="13" y="17"/>
                      <a:pt x="8" y="17"/>
                    </a:cubicBezTo>
                    <a:close/>
                    <a:moveTo>
                      <a:pt x="8" y="4"/>
                    </a:moveTo>
                    <a:cubicBezTo>
                      <a:pt x="6" y="4"/>
                      <a:pt x="4" y="6"/>
                      <a:pt x="4" y="8"/>
                    </a:cubicBezTo>
                    <a:cubicBezTo>
                      <a:pt x="4" y="11"/>
                      <a:pt x="6" y="13"/>
                      <a:pt x="8" y="13"/>
                    </a:cubicBezTo>
                    <a:cubicBezTo>
                      <a:pt x="11" y="13"/>
                      <a:pt x="13" y="11"/>
                      <a:pt x="13" y="8"/>
                    </a:cubicBezTo>
                    <a:cubicBezTo>
                      <a:pt x="13" y="6"/>
                      <a:pt x="11" y="4"/>
                      <a:pt x="8" y="4"/>
                    </a:cubicBezTo>
                    <a:close/>
                  </a:path>
                </a:pathLst>
              </a:custGeom>
              <a:solidFill>
                <a:schemeClr val="dk1"/>
              </a:solidFill>
              <a:ln>
                <a:noFill/>
              </a:ln>
            </p:spPr>
            <p:txBody>
              <a:bodyPr anchorCtr="0" anchor="t" bIns="24825" lIns="91425" spcFirstLastPara="1" rIns="91425" wrap="square" tIns="24825">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grpSp>
        <p:nvGrpSpPr>
          <p:cNvPr id="138" name="Google Shape;138;p17"/>
          <p:cNvGrpSpPr/>
          <p:nvPr/>
        </p:nvGrpSpPr>
        <p:grpSpPr>
          <a:xfrm>
            <a:off x="6071400" y="0"/>
            <a:ext cx="3429000" cy="2460600"/>
            <a:chOff x="6071400" y="0"/>
            <a:chExt cx="3429000" cy="2460600"/>
          </a:xfrm>
        </p:grpSpPr>
        <p:sp>
          <p:nvSpPr>
            <p:cNvPr id="139" name="Google Shape;139;p17"/>
            <p:cNvSpPr/>
            <p:nvPr/>
          </p:nvSpPr>
          <p:spPr>
            <a:xfrm flipH="1">
              <a:off x="6071400" y="0"/>
              <a:ext cx="3098160" cy="246060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dk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40" name="Google Shape;140;p17"/>
            <p:cNvSpPr/>
            <p:nvPr/>
          </p:nvSpPr>
          <p:spPr>
            <a:xfrm flipH="1">
              <a:off x="6903360" y="0"/>
              <a:ext cx="2250720" cy="590760"/>
            </a:xfrm>
            <a:custGeom>
              <a:rect b="b" l="l" r="r" t="t"/>
              <a:pathLst>
                <a:path extrusionOk="0" h="369" w="1409">
                  <a:moveTo>
                    <a:pt x="0" y="0"/>
                  </a:moveTo>
                  <a:cubicBezTo>
                    <a:pt x="0" y="369"/>
                    <a:pt x="0" y="369"/>
                    <a:pt x="0" y="369"/>
                  </a:cubicBezTo>
                  <a:cubicBezTo>
                    <a:pt x="849" y="369"/>
                    <a:pt x="849" y="369"/>
                    <a:pt x="849" y="369"/>
                  </a:cubicBezTo>
                  <a:cubicBezTo>
                    <a:pt x="874" y="369"/>
                    <a:pt x="899" y="359"/>
                    <a:pt x="917" y="341"/>
                  </a:cubicBezTo>
                  <a:cubicBezTo>
                    <a:pt x="1071" y="187"/>
                    <a:pt x="1071" y="187"/>
                    <a:pt x="1071" y="187"/>
                  </a:cubicBezTo>
                  <a:cubicBezTo>
                    <a:pt x="1089" y="169"/>
                    <a:pt x="1113" y="159"/>
                    <a:pt x="1139" y="159"/>
                  </a:cubicBezTo>
                  <a:cubicBezTo>
                    <a:pt x="1306" y="159"/>
                    <a:pt x="1306" y="159"/>
                    <a:pt x="1306" y="159"/>
                  </a:cubicBezTo>
                  <a:cubicBezTo>
                    <a:pt x="1355" y="159"/>
                    <a:pt x="1396" y="122"/>
                    <a:pt x="1401" y="74"/>
                  </a:cubicBezTo>
                  <a:cubicBezTo>
                    <a:pt x="1409" y="8"/>
                    <a:pt x="1409" y="8"/>
                    <a:pt x="1409" y="8"/>
                  </a:cubicBezTo>
                  <a:cubicBezTo>
                    <a:pt x="1409" y="5"/>
                    <a:pt x="1409" y="3"/>
                    <a:pt x="1409" y="0"/>
                  </a:cubicBezTo>
                  <a:lnTo>
                    <a:pt x="0" y="0"/>
                  </a:lnTo>
                  <a:close/>
                </a:path>
              </a:pathLst>
            </a:custGeom>
            <a:solidFill>
              <a:schemeClr val="l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nvGrpSpPr>
            <p:cNvPr id="141" name="Google Shape;141;p17"/>
            <p:cNvGrpSpPr/>
            <p:nvPr/>
          </p:nvGrpSpPr>
          <p:grpSpPr>
            <a:xfrm>
              <a:off x="6347160" y="673920"/>
              <a:ext cx="3153240" cy="940320"/>
              <a:chOff x="6347160" y="673920"/>
              <a:chExt cx="3153240" cy="940320"/>
            </a:xfrm>
          </p:grpSpPr>
          <p:sp>
            <p:nvSpPr>
              <p:cNvPr id="142" name="Google Shape;142;p17"/>
              <p:cNvSpPr/>
              <p:nvPr/>
            </p:nvSpPr>
            <p:spPr>
              <a:xfrm flipH="1">
                <a:off x="6347160" y="673920"/>
                <a:ext cx="3153240" cy="937080"/>
              </a:xfrm>
              <a:custGeom>
                <a:rect b="b" l="l" r="r" t="t"/>
                <a:pathLst>
                  <a:path extrusionOk="0" h="315" w="1064">
                    <a:moveTo>
                      <a:pt x="1051" y="0"/>
                    </a:moveTo>
                    <a:cubicBezTo>
                      <a:pt x="1044" y="0"/>
                      <a:pt x="1038" y="5"/>
                      <a:pt x="1038" y="12"/>
                    </a:cubicBezTo>
                    <a:cubicBezTo>
                      <a:pt x="458" y="12"/>
                      <a:pt x="458" y="12"/>
                      <a:pt x="458" y="12"/>
                    </a:cubicBezTo>
                    <a:cubicBezTo>
                      <a:pt x="435" y="12"/>
                      <a:pt x="414" y="21"/>
                      <a:pt x="397" y="37"/>
                    </a:cubicBezTo>
                    <a:cubicBezTo>
                      <a:pt x="360" y="74"/>
                      <a:pt x="360" y="74"/>
                      <a:pt x="360" y="74"/>
                    </a:cubicBezTo>
                    <a:cubicBezTo>
                      <a:pt x="307" y="74"/>
                      <a:pt x="307" y="74"/>
                      <a:pt x="307" y="74"/>
                    </a:cubicBezTo>
                    <a:cubicBezTo>
                      <a:pt x="284" y="74"/>
                      <a:pt x="263" y="83"/>
                      <a:pt x="246" y="99"/>
                    </a:cubicBezTo>
                    <a:cubicBezTo>
                      <a:pt x="58" y="288"/>
                      <a:pt x="58" y="288"/>
                      <a:pt x="58" y="288"/>
                    </a:cubicBezTo>
                    <a:cubicBezTo>
                      <a:pt x="43" y="303"/>
                      <a:pt x="22" y="312"/>
                      <a:pt x="0" y="312"/>
                    </a:cubicBezTo>
                    <a:cubicBezTo>
                      <a:pt x="0" y="315"/>
                      <a:pt x="0" y="315"/>
                      <a:pt x="0" y="315"/>
                    </a:cubicBezTo>
                    <a:cubicBezTo>
                      <a:pt x="116" y="315"/>
                      <a:pt x="116" y="315"/>
                      <a:pt x="116" y="315"/>
                    </a:cubicBezTo>
                    <a:cubicBezTo>
                      <a:pt x="116" y="312"/>
                      <a:pt x="116" y="312"/>
                      <a:pt x="116" y="312"/>
                    </a:cubicBezTo>
                    <a:cubicBezTo>
                      <a:pt x="23" y="312"/>
                      <a:pt x="23" y="312"/>
                      <a:pt x="23" y="312"/>
                    </a:cubicBezTo>
                    <a:cubicBezTo>
                      <a:pt x="37" y="308"/>
                      <a:pt x="50" y="300"/>
                      <a:pt x="61" y="290"/>
                    </a:cubicBezTo>
                    <a:cubicBezTo>
                      <a:pt x="249" y="102"/>
                      <a:pt x="249" y="102"/>
                      <a:pt x="249" y="102"/>
                    </a:cubicBezTo>
                    <a:cubicBezTo>
                      <a:pt x="264" y="86"/>
                      <a:pt x="285" y="77"/>
                      <a:pt x="307" y="77"/>
                    </a:cubicBezTo>
                    <a:cubicBezTo>
                      <a:pt x="357" y="77"/>
                      <a:pt x="357" y="77"/>
                      <a:pt x="357" y="77"/>
                    </a:cubicBezTo>
                    <a:cubicBezTo>
                      <a:pt x="209" y="225"/>
                      <a:pt x="209" y="225"/>
                      <a:pt x="209" y="225"/>
                    </a:cubicBezTo>
                    <a:cubicBezTo>
                      <a:pt x="194" y="241"/>
                      <a:pt x="173" y="249"/>
                      <a:pt x="151" y="249"/>
                    </a:cubicBezTo>
                    <a:cubicBezTo>
                      <a:pt x="116" y="249"/>
                      <a:pt x="116" y="249"/>
                      <a:pt x="116" y="249"/>
                    </a:cubicBezTo>
                    <a:cubicBezTo>
                      <a:pt x="116" y="252"/>
                      <a:pt x="116" y="252"/>
                      <a:pt x="116" y="252"/>
                    </a:cubicBezTo>
                    <a:cubicBezTo>
                      <a:pt x="151" y="252"/>
                      <a:pt x="151" y="252"/>
                      <a:pt x="151" y="252"/>
                    </a:cubicBezTo>
                    <a:cubicBezTo>
                      <a:pt x="174" y="252"/>
                      <a:pt x="195" y="243"/>
                      <a:pt x="212" y="227"/>
                    </a:cubicBezTo>
                    <a:cubicBezTo>
                      <a:pt x="361" y="77"/>
                      <a:pt x="361" y="77"/>
                      <a:pt x="361" y="77"/>
                    </a:cubicBezTo>
                    <a:cubicBezTo>
                      <a:pt x="887" y="77"/>
                      <a:pt x="887" y="77"/>
                      <a:pt x="887" y="77"/>
                    </a:cubicBezTo>
                    <a:cubicBezTo>
                      <a:pt x="888" y="84"/>
                      <a:pt x="893" y="89"/>
                      <a:pt x="900" y="89"/>
                    </a:cubicBezTo>
                    <a:cubicBezTo>
                      <a:pt x="907" y="89"/>
                      <a:pt x="913" y="83"/>
                      <a:pt x="913" y="76"/>
                    </a:cubicBezTo>
                    <a:cubicBezTo>
                      <a:pt x="913" y="68"/>
                      <a:pt x="907" y="62"/>
                      <a:pt x="900" y="62"/>
                    </a:cubicBezTo>
                    <a:cubicBezTo>
                      <a:pt x="893" y="62"/>
                      <a:pt x="888" y="68"/>
                      <a:pt x="887" y="74"/>
                    </a:cubicBezTo>
                    <a:cubicBezTo>
                      <a:pt x="365" y="74"/>
                      <a:pt x="365" y="74"/>
                      <a:pt x="365" y="74"/>
                    </a:cubicBezTo>
                    <a:cubicBezTo>
                      <a:pt x="400" y="39"/>
                      <a:pt x="400" y="39"/>
                      <a:pt x="400" y="39"/>
                    </a:cubicBezTo>
                    <a:cubicBezTo>
                      <a:pt x="415" y="23"/>
                      <a:pt x="436" y="15"/>
                      <a:pt x="458" y="15"/>
                    </a:cubicBezTo>
                    <a:cubicBezTo>
                      <a:pt x="1038" y="15"/>
                      <a:pt x="1038" y="15"/>
                      <a:pt x="1038" y="15"/>
                    </a:cubicBezTo>
                    <a:cubicBezTo>
                      <a:pt x="1038" y="21"/>
                      <a:pt x="1044" y="27"/>
                      <a:pt x="1051" y="27"/>
                    </a:cubicBezTo>
                    <a:cubicBezTo>
                      <a:pt x="1058" y="27"/>
                      <a:pt x="1064" y="21"/>
                      <a:pt x="1064" y="13"/>
                    </a:cubicBezTo>
                    <a:cubicBezTo>
                      <a:pt x="1064" y="6"/>
                      <a:pt x="1058" y="0"/>
                      <a:pt x="1051" y="0"/>
                    </a:cubicBezTo>
                    <a:close/>
                    <a:moveTo>
                      <a:pt x="900" y="66"/>
                    </a:moveTo>
                    <a:cubicBezTo>
                      <a:pt x="905" y="66"/>
                      <a:pt x="909" y="71"/>
                      <a:pt x="909" y="76"/>
                    </a:cubicBezTo>
                    <a:cubicBezTo>
                      <a:pt x="909" y="81"/>
                      <a:pt x="905" y="85"/>
                      <a:pt x="900" y="85"/>
                    </a:cubicBezTo>
                    <a:cubicBezTo>
                      <a:pt x="895" y="85"/>
                      <a:pt x="892" y="82"/>
                      <a:pt x="891" y="77"/>
                    </a:cubicBezTo>
                    <a:cubicBezTo>
                      <a:pt x="900" y="77"/>
                      <a:pt x="900" y="77"/>
                      <a:pt x="900" y="77"/>
                    </a:cubicBezTo>
                    <a:cubicBezTo>
                      <a:pt x="900" y="74"/>
                      <a:pt x="900" y="74"/>
                      <a:pt x="900" y="74"/>
                    </a:cubicBezTo>
                    <a:cubicBezTo>
                      <a:pt x="891" y="74"/>
                      <a:pt x="891" y="74"/>
                      <a:pt x="891" y="74"/>
                    </a:cubicBezTo>
                    <a:cubicBezTo>
                      <a:pt x="892" y="70"/>
                      <a:pt x="895" y="66"/>
                      <a:pt x="900" y="66"/>
                    </a:cubicBezTo>
                    <a:close/>
                    <a:moveTo>
                      <a:pt x="1051" y="23"/>
                    </a:moveTo>
                    <a:cubicBezTo>
                      <a:pt x="1046" y="23"/>
                      <a:pt x="1042" y="19"/>
                      <a:pt x="1042" y="15"/>
                    </a:cubicBezTo>
                    <a:cubicBezTo>
                      <a:pt x="1051" y="15"/>
                      <a:pt x="1051" y="15"/>
                      <a:pt x="1051" y="15"/>
                    </a:cubicBezTo>
                    <a:cubicBezTo>
                      <a:pt x="1051" y="12"/>
                      <a:pt x="1051" y="12"/>
                      <a:pt x="1051" y="12"/>
                    </a:cubicBezTo>
                    <a:cubicBezTo>
                      <a:pt x="1042" y="12"/>
                      <a:pt x="1042" y="12"/>
                      <a:pt x="1042" y="12"/>
                    </a:cubicBezTo>
                    <a:cubicBezTo>
                      <a:pt x="1042" y="7"/>
                      <a:pt x="1046" y="4"/>
                      <a:pt x="1051" y="4"/>
                    </a:cubicBezTo>
                    <a:cubicBezTo>
                      <a:pt x="1056" y="4"/>
                      <a:pt x="1060" y="8"/>
                      <a:pt x="1060" y="13"/>
                    </a:cubicBezTo>
                    <a:cubicBezTo>
                      <a:pt x="1060" y="18"/>
                      <a:pt x="1056" y="23"/>
                      <a:pt x="1051" y="2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43" name="Google Shape;143;p17"/>
              <p:cNvSpPr/>
              <p:nvPr/>
            </p:nvSpPr>
            <p:spPr>
              <a:xfrm flipH="1">
                <a:off x="7337520" y="1215360"/>
                <a:ext cx="1821600" cy="398880"/>
              </a:xfrm>
              <a:custGeom>
                <a:rect b="b" l="l" r="r" t="t"/>
                <a:pathLst>
                  <a:path extrusionOk="0" h="135" w="622">
                    <a:moveTo>
                      <a:pt x="175" y="100"/>
                    </a:moveTo>
                    <a:cubicBezTo>
                      <a:pt x="172" y="100"/>
                      <a:pt x="172" y="100"/>
                      <a:pt x="172" y="100"/>
                    </a:cubicBezTo>
                    <a:cubicBezTo>
                      <a:pt x="153" y="119"/>
                      <a:pt x="153" y="119"/>
                      <a:pt x="153" y="119"/>
                    </a:cubicBezTo>
                    <a:cubicBezTo>
                      <a:pt x="144" y="128"/>
                      <a:pt x="132" y="133"/>
                      <a:pt x="120" y="133"/>
                    </a:cubicBezTo>
                    <a:cubicBezTo>
                      <a:pt x="0" y="133"/>
                      <a:pt x="0" y="133"/>
                      <a:pt x="0" y="133"/>
                    </a:cubicBezTo>
                    <a:cubicBezTo>
                      <a:pt x="0" y="135"/>
                      <a:pt x="0" y="135"/>
                      <a:pt x="0" y="135"/>
                    </a:cubicBezTo>
                    <a:cubicBezTo>
                      <a:pt x="120" y="135"/>
                      <a:pt x="120" y="135"/>
                      <a:pt x="120" y="135"/>
                    </a:cubicBezTo>
                    <a:cubicBezTo>
                      <a:pt x="133" y="135"/>
                      <a:pt x="145" y="130"/>
                      <a:pt x="154" y="120"/>
                    </a:cubicBezTo>
                    <a:cubicBezTo>
                      <a:pt x="175" y="100"/>
                      <a:pt x="175" y="100"/>
                      <a:pt x="175" y="100"/>
                    </a:cubicBezTo>
                    <a:moveTo>
                      <a:pt x="321" y="0"/>
                    </a:moveTo>
                    <a:cubicBezTo>
                      <a:pt x="292" y="0"/>
                      <a:pt x="292" y="0"/>
                      <a:pt x="292" y="0"/>
                    </a:cubicBezTo>
                    <a:cubicBezTo>
                      <a:pt x="279" y="0"/>
                      <a:pt x="267" y="5"/>
                      <a:pt x="258" y="14"/>
                    </a:cubicBezTo>
                    <a:cubicBezTo>
                      <a:pt x="174" y="98"/>
                      <a:pt x="174" y="98"/>
                      <a:pt x="174" y="98"/>
                    </a:cubicBezTo>
                    <a:cubicBezTo>
                      <a:pt x="176" y="98"/>
                      <a:pt x="176" y="98"/>
                      <a:pt x="176" y="98"/>
                    </a:cubicBezTo>
                    <a:cubicBezTo>
                      <a:pt x="259" y="16"/>
                      <a:pt x="259" y="16"/>
                      <a:pt x="259" y="16"/>
                    </a:cubicBezTo>
                    <a:cubicBezTo>
                      <a:pt x="268" y="7"/>
                      <a:pt x="279" y="2"/>
                      <a:pt x="292" y="2"/>
                    </a:cubicBezTo>
                    <a:cubicBezTo>
                      <a:pt x="319" y="2"/>
                      <a:pt x="319" y="2"/>
                      <a:pt x="319" y="2"/>
                    </a:cubicBezTo>
                    <a:cubicBezTo>
                      <a:pt x="321" y="0"/>
                      <a:pt x="321" y="0"/>
                      <a:pt x="321" y="0"/>
                    </a:cubicBezTo>
                    <a:moveTo>
                      <a:pt x="622" y="0"/>
                    </a:moveTo>
                    <a:cubicBezTo>
                      <a:pt x="323" y="0"/>
                      <a:pt x="323" y="0"/>
                      <a:pt x="323" y="0"/>
                    </a:cubicBezTo>
                    <a:cubicBezTo>
                      <a:pt x="322" y="2"/>
                      <a:pt x="322" y="2"/>
                      <a:pt x="322" y="2"/>
                    </a:cubicBezTo>
                    <a:cubicBezTo>
                      <a:pt x="622" y="2"/>
                      <a:pt x="622" y="2"/>
                      <a:pt x="622" y="2"/>
                    </a:cubicBezTo>
                    <a:cubicBezTo>
                      <a:pt x="622" y="0"/>
                      <a:pt x="622" y="0"/>
                      <a:pt x="622"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44" name="Google Shape;144;p17"/>
              <p:cNvSpPr/>
              <p:nvPr/>
            </p:nvSpPr>
            <p:spPr>
              <a:xfrm flipH="1">
                <a:off x="7090560" y="1111680"/>
                <a:ext cx="2067480" cy="399600"/>
              </a:xfrm>
              <a:custGeom>
                <a:rect b="b" l="l" r="r" t="t"/>
                <a:pathLst>
                  <a:path extrusionOk="0" h="135" w="706">
                    <a:moveTo>
                      <a:pt x="174" y="133"/>
                    </a:moveTo>
                    <a:cubicBezTo>
                      <a:pt x="0" y="133"/>
                      <a:pt x="0" y="133"/>
                      <a:pt x="0" y="133"/>
                    </a:cubicBezTo>
                    <a:cubicBezTo>
                      <a:pt x="0" y="135"/>
                      <a:pt x="0" y="135"/>
                      <a:pt x="0" y="135"/>
                    </a:cubicBezTo>
                    <a:cubicBezTo>
                      <a:pt x="172" y="135"/>
                      <a:pt x="172" y="135"/>
                      <a:pt x="172" y="135"/>
                    </a:cubicBezTo>
                    <a:cubicBezTo>
                      <a:pt x="174" y="133"/>
                      <a:pt x="174" y="133"/>
                      <a:pt x="174" y="133"/>
                    </a:cubicBezTo>
                    <a:moveTo>
                      <a:pt x="322" y="37"/>
                    </a:moveTo>
                    <a:cubicBezTo>
                      <a:pt x="319" y="37"/>
                      <a:pt x="319" y="37"/>
                      <a:pt x="319" y="37"/>
                    </a:cubicBezTo>
                    <a:cubicBezTo>
                      <a:pt x="237" y="119"/>
                      <a:pt x="237" y="119"/>
                      <a:pt x="237" y="119"/>
                    </a:cubicBezTo>
                    <a:cubicBezTo>
                      <a:pt x="228" y="128"/>
                      <a:pt x="216" y="133"/>
                      <a:pt x="204" y="133"/>
                    </a:cubicBezTo>
                    <a:cubicBezTo>
                      <a:pt x="176" y="133"/>
                      <a:pt x="176" y="133"/>
                      <a:pt x="176" y="133"/>
                    </a:cubicBezTo>
                    <a:cubicBezTo>
                      <a:pt x="175" y="135"/>
                      <a:pt x="175" y="135"/>
                      <a:pt x="175" y="135"/>
                    </a:cubicBezTo>
                    <a:cubicBezTo>
                      <a:pt x="204" y="135"/>
                      <a:pt x="204" y="135"/>
                      <a:pt x="204" y="135"/>
                    </a:cubicBezTo>
                    <a:cubicBezTo>
                      <a:pt x="217" y="135"/>
                      <a:pt x="229" y="130"/>
                      <a:pt x="238" y="121"/>
                    </a:cubicBezTo>
                    <a:cubicBezTo>
                      <a:pt x="322" y="37"/>
                      <a:pt x="322" y="37"/>
                      <a:pt x="322" y="37"/>
                    </a:cubicBezTo>
                    <a:moveTo>
                      <a:pt x="706" y="0"/>
                    </a:moveTo>
                    <a:cubicBezTo>
                      <a:pt x="376" y="0"/>
                      <a:pt x="376" y="0"/>
                      <a:pt x="376" y="0"/>
                    </a:cubicBezTo>
                    <a:cubicBezTo>
                      <a:pt x="363" y="0"/>
                      <a:pt x="351" y="5"/>
                      <a:pt x="342" y="14"/>
                    </a:cubicBezTo>
                    <a:cubicBezTo>
                      <a:pt x="321" y="35"/>
                      <a:pt x="321" y="35"/>
                      <a:pt x="321" y="35"/>
                    </a:cubicBezTo>
                    <a:cubicBezTo>
                      <a:pt x="323" y="35"/>
                      <a:pt x="323" y="35"/>
                      <a:pt x="323" y="35"/>
                    </a:cubicBezTo>
                    <a:cubicBezTo>
                      <a:pt x="343" y="16"/>
                      <a:pt x="343" y="16"/>
                      <a:pt x="343" y="16"/>
                    </a:cubicBezTo>
                    <a:cubicBezTo>
                      <a:pt x="352" y="7"/>
                      <a:pt x="363" y="2"/>
                      <a:pt x="376" y="2"/>
                    </a:cubicBezTo>
                    <a:cubicBezTo>
                      <a:pt x="706" y="2"/>
                      <a:pt x="706" y="2"/>
                      <a:pt x="706" y="2"/>
                    </a:cubicBezTo>
                    <a:cubicBezTo>
                      <a:pt x="706" y="0"/>
                      <a:pt x="706" y="0"/>
                      <a:pt x="706"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45" name="Google Shape;145;p17"/>
              <p:cNvSpPr/>
              <p:nvPr/>
            </p:nvSpPr>
            <p:spPr>
              <a:xfrm flipH="1">
                <a:off x="7314120" y="1194480"/>
                <a:ext cx="46800" cy="46800"/>
              </a:xfrm>
              <a:custGeom>
                <a:rect b="b" l="l" r="r" t="t"/>
                <a:pathLst>
                  <a:path extrusionOk="0" h="16" w="16">
                    <a:moveTo>
                      <a:pt x="8" y="16"/>
                    </a:moveTo>
                    <a:cubicBezTo>
                      <a:pt x="3" y="16"/>
                      <a:pt x="0" y="13"/>
                      <a:pt x="0" y="8"/>
                    </a:cubicBezTo>
                    <a:cubicBezTo>
                      <a:pt x="0" y="3"/>
                      <a:pt x="3" y="0"/>
                      <a:pt x="8" y="0"/>
                    </a:cubicBezTo>
                    <a:cubicBezTo>
                      <a:pt x="13" y="0"/>
                      <a:pt x="16" y="3"/>
                      <a:pt x="16" y="8"/>
                    </a:cubicBezTo>
                    <a:cubicBezTo>
                      <a:pt x="16" y="13"/>
                      <a:pt x="13" y="16"/>
                      <a:pt x="8" y="16"/>
                    </a:cubicBezTo>
                    <a:close/>
                    <a:moveTo>
                      <a:pt x="8" y="4"/>
                    </a:moveTo>
                    <a:cubicBezTo>
                      <a:pt x="6" y="4"/>
                      <a:pt x="4" y="6"/>
                      <a:pt x="4" y="8"/>
                    </a:cubicBezTo>
                    <a:cubicBezTo>
                      <a:pt x="4" y="11"/>
                      <a:pt x="6" y="12"/>
                      <a:pt x="8" y="12"/>
                    </a:cubicBezTo>
                    <a:cubicBezTo>
                      <a:pt x="10" y="12"/>
                      <a:pt x="12" y="11"/>
                      <a:pt x="12" y="8"/>
                    </a:cubicBezTo>
                    <a:cubicBezTo>
                      <a:pt x="12" y="6"/>
                      <a:pt x="10" y="4"/>
                      <a:pt x="8" y="4"/>
                    </a:cubicBezTo>
                    <a:close/>
                  </a:path>
                </a:pathLst>
              </a:custGeom>
              <a:solidFill>
                <a:schemeClr val="dk1"/>
              </a:solidFill>
              <a:ln>
                <a:noFill/>
              </a:ln>
            </p:spPr>
            <p:txBody>
              <a:bodyPr anchorCtr="0" anchor="t" bIns="23400" lIns="91425" spcFirstLastPara="1" rIns="91425" wrap="square" tIns="234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46" name="Google Shape;146;p17"/>
              <p:cNvSpPr/>
              <p:nvPr/>
            </p:nvSpPr>
            <p:spPr>
              <a:xfrm flipH="1">
                <a:off x="7065000" y="1090800"/>
                <a:ext cx="49680" cy="49680"/>
              </a:xfrm>
              <a:custGeom>
                <a:rect b="b" l="l" r="r" t="t"/>
                <a:pathLst>
                  <a:path extrusionOk="0" h="17" w="17">
                    <a:moveTo>
                      <a:pt x="8" y="17"/>
                    </a:moveTo>
                    <a:cubicBezTo>
                      <a:pt x="4" y="17"/>
                      <a:pt x="0" y="13"/>
                      <a:pt x="0" y="8"/>
                    </a:cubicBezTo>
                    <a:cubicBezTo>
                      <a:pt x="0" y="4"/>
                      <a:pt x="4" y="0"/>
                      <a:pt x="8" y="0"/>
                    </a:cubicBezTo>
                    <a:cubicBezTo>
                      <a:pt x="13" y="0"/>
                      <a:pt x="17" y="4"/>
                      <a:pt x="17" y="8"/>
                    </a:cubicBezTo>
                    <a:cubicBezTo>
                      <a:pt x="17" y="13"/>
                      <a:pt x="13" y="17"/>
                      <a:pt x="8" y="17"/>
                    </a:cubicBezTo>
                    <a:close/>
                    <a:moveTo>
                      <a:pt x="8" y="4"/>
                    </a:moveTo>
                    <a:cubicBezTo>
                      <a:pt x="6" y="4"/>
                      <a:pt x="4" y="6"/>
                      <a:pt x="4" y="8"/>
                    </a:cubicBezTo>
                    <a:cubicBezTo>
                      <a:pt x="4" y="11"/>
                      <a:pt x="6" y="13"/>
                      <a:pt x="8" y="13"/>
                    </a:cubicBezTo>
                    <a:cubicBezTo>
                      <a:pt x="11" y="13"/>
                      <a:pt x="13" y="11"/>
                      <a:pt x="13" y="8"/>
                    </a:cubicBezTo>
                    <a:cubicBezTo>
                      <a:pt x="13" y="6"/>
                      <a:pt x="11" y="4"/>
                      <a:pt x="8" y="4"/>
                    </a:cubicBezTo>
                    <a:close/>
                  </a:path>
                </a:pathLst>
              </a:custGeom>
              <a:solidFill>
                <a:schemeClr val="dk1"/>
              </a:solidFill>
              <a:ln>
                <a:noFill/>
              </a:ln>
            </p:spPr>
            <p:txBody>
              <a:bodyPr anchorCtr="0" anchor="t" bIns="24825" lIns="91425" spcFirstLastPara="1" rIns="91425" wrap="square" tIns="24825">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sp>
        <p:nvSpPr>
          <p:cNvPr id="147" name="Google Shape;147;p17"/>
          <p:cNvSpPr txBox="1"/>
          <p:nvPr>
            <p:ph idx="1" type="body"/>
          </p:nvPr>
        </p:nvSpPr>
        <p:spPr>
          <a:xfrm>
            <a:off x="457200" y="1203480"/>
            <a:ext cx="8229240" cy="298296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Tree>
  </p:cSld>
  <p:clrMap accent1="accent1" accent2="accent2" accent3="accent3" accent4="accent4" accent5="accent5" accent6="accent6" bg1="lt1" bg2="dk2" tx1="dk1" tx2="lt2" folHlink="folHlink" hlink="hlink"/>
  <p:sldLayoutIdLst>
    <p:sldLayoutId id="2147483653" r:id="rId3"/>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9" name="Shape 149"/>
        <p:cNvGrpSpPr/>
        <p:nvPr/>
      </p:nvGrpSpPr>
      <p:grpSpPr>
        <a:xfrm>
          <a:off x="0" y="0"/>
          <a:ext cx="0" cy="0"/>
          <a:chOff x="0" y="0"/>
          <a:chExt cx="0" cy="0"/>
        </a:xfrm>
      </p:grpSpPr>
      <p:pic>
        <p:nvPicPr>
          <p:cNvPr id="150" name="Google Shape;150;p19"/>
          <p:cNvPicPr preferRelativeResize="0"/>
          <p:nvPr/>
        </p:nvPicPr>
        <p:blipFill rotWithShape="1">
          <a:blip r:embed="rId1">
            <a:alphaModFix/>
          </a:blip>
          <a:srcRect b="0" l="0" r="0" t="0"/>
          <a:stretch/>
        </p:blipFill>
        <p:spPr>
          <a:xfrm flipH="1">
            <a:off x="360" y="0"/>
            <a:ext cx="9143640" cy="5143320"/>
          </a:xfrm>
          <a:prstGeom prst="rect">
            <a:avLst/>
          </a:prstGeom>
          <a:noFill/>
          <a:ln>
            <a:noFill/>
          </a:ln>
        </p:spPr>
      </p:pic>
      <p:sp>
        <p:nvSpPr>
          <p:cNvPr id="151" name="Google Shape;151;p19"/>
          <p:cNvSpPr txBox="1"/>
          <p:nvPr>
            <p:ph type="title"/>
          </p:nvPr>
        </p:nvSpPr>
        <p:spPr>
          <a:xfrm>
            <a:off x="2135520" y="1374480"/>
            <a:ext cx="4872600" cy="146052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grpSp>
        <p:nvGrpSpPr>
          <p:cNvPr id="152" name="Google Shape;152;p19"/>
          <p:cNvGrpSpPr/>
          <p:nvPr/>
        </p:nvGrpSpPr>
        <p:grpSpPr>
          <a:xfrm>
            <a:off x="175860" y="210780"/>
            <a:ext cx="8792280" cy="4771080"/>
            <a:chOff x="175860" y="210780"/>
            <a:chExt cx="8792280" cy="4771080"/>
          </a:xfrm>
        </p:grpSpPr>
        <p:grpSp>
          <p:nvGrpSpPr>
            <p:cNvPr id="153" name="Google Shape;153;p19"/>
            <p:cNvGrpSpPr/>
            <p:nvPr/>
          </p:nvGrpSpPr>
          <p:grpSpPr>
            <a:xfrm>
              <a:off x="175860" y="210780"/>
              <a:ext cx="1127520" cy="71280"/>
              <a:chOff x="175860" y="210780"/>
              <a:chExt cx="1127520" cy="71280"/>
            </a:xfrm>
          </p:grpSpPr>
          <p:sp>
            <p:nvSpPr>
              <p:cNvPr id="154" name="Google Shape;154;p19"/>
              <p:cNvSpPr/>
              <p:nvPr/>
            </p:nvSpPr>
            <p:spPr>
              <a:xfrm rot="5400000">
                <a:off x="1231920" y="2106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55" name="Google Shape;155;p19"/>
              <p:cNvSpPr/>
              <p:nvPr/>
            </p:nvSpPr>
            <p:spPr>
              <a:xfrm rot="5400000">
                <a:off x="1100160" y="2106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56" name="Google Shape;156;p19"/>
              <p:cNvSpPr/>
              <p:nvPr/>
            </p:nvSpPr>
            <p:spPr>
              <a:xfrm rot="5400000">
                <a:off x="968040" y="2106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57" name="Google Shape;157;p19"/>
              <p:cNvSpPr/>
              <p:nvPr/>
            </p:nvSpPr>
            <p:spPr>
              <a:xfrm rot="5400000">
                <a:off x="835920" y="2106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58" name="Google Shape;158;p19"/>
              <p:cNvSpPr/>
              <p:nvPr/>
            </p:nvSpPr>
            <p:spPr>
              <a:xfrm rot="5400000">
                <a:off x="704160" y="2106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59" name="Google Shape;159;p19"/>
              <p:cNvSpPr/>
              <p:nvPr/>
            </p:nvSpPr>
            <p:spPr>
              <a:xfrm rot="5400000">
                <a:off x="572040" y="2106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60" name="Google Shape;160;p19"/>
              <p:cNvSpPr/>
              <p:nvPr/>
            </p:nvSpPr>
            <p:spPr>
              <a:xfrm rot="5400000">
                <a:off x="439920" y="2106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61" name="Google Shape;161;p19"/>
              <p:cNvSpPr/>
              <p:nvPr/>
            </p:nvSpPr>
            <p:spPr>
              <a:xfrm rot="5400000">
                <a:off x="308160" y="2106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62" name="Google Shape;162;p19"/>
              <p:cNvSpPr/>
              <p:nvPr/>
            </p:nvSpPr>
            <p:spPr>
              <a:xfrm rot="5400000">
                <a:off x="176040" y="2106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grpSp>
          <p:nvGrpSpPr>
            <p:cNvPr id="163" name="Google Shape;163;p19"/>
            <p:cNvGrpSpPr/>
            <p:nvPr/>
          </p:nvGrpSpPr>
          <p:grpSpPr>
            <a:xfrm>
              <a:off x="7840260" y="4910580"/>
              <a:ext cx="1127880" cy="71280"/>
              <a:chOff x="7840260" y="4910580"/>
              <a:chExt cx="1127880" cy="71280"/>
            </a:xfrm>
          </p:grpSpPr>
          <p:sp>
            <p:nvSpPr>
              <p:cNvPr id="164" name="Google Shape;164;p19"/>
              <p:cNvSpPr/>
              <p:nvPr/>
            </p:nvSpPr>
            <p:spPr>
              <a:xfrm rot="5400000">
                <a:off x="8896680" y="49104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65" name="Google Shape;165;p19"/>
              <p:cNvSpPr/>
              <p:nvPr/>
            </p:nvSpPr>
            <p:spPr>
              <a:xfrm rot="5400000">
                <a:off x="8764560" y="49104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66" name="Google Shape;166;p19"/>
              <p:cNvSpPr/>
              <p:nvPr/>
            </p:nvSpPr>
            <p:spPr>
              <a:xfrm rot="5400000">
                <a:off x="8632440" y="49104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67" name="Google Shape;167;p19"/>
              <p:cNvSpPr/>
              <p:nvPr/>
            </p:nvSpPr>
            <p:spPr>
              <a:xfrm rot="5400000">
                <a:off x="8500680" y="49104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68" name="Google Shape;168;p19"/>
              <p:cNvSpPr/>
              <p:nvPr/>
            </p:nvSpPr>
            <p:spPr>
              <a:xfrm rot="5400000">
                <a:off x="8368560" y="49104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69" name="Google Shape;169;p19"/>
              <p:cNvSpPr/>
              <p:nvPr/>
            </p:nvSpPr>
            <p:spPr>
              <a:xfrm rot="5400000">
                <a:off x="8236440" y="49104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70" name="Google Shape;170;p19"/>
              <p:cNvSpPr/>
              <p:nvPr/>
            </p:nvSpPr>
            <p:spPr>
              <a:xfrm rot="5400000">
                <a:off x="8104680" y="49104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71" name="Google Shape;171;p19"/>
              <p:cNvSpPr/>
              <p:nvPr/>
            </p:nvSpPr>
            <p:spPr>
              <a:xfrm rot="5400000">
                <a:off x="7972560" y="49104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72" name="Google Shape;172;p19"/>
              <p:cNvSpPr/>
              <p:nvPr/>
            </p:nvSpPr>
            <p:spPr>
              <a:xfrm rot="5400000">
                <a:off x="7840440" y="4910400"/>
                <a:ext cx="71280" cy="71640"/>
              </a:xfrm>
              <a:prstGeom prst="ellipse">
                <a:avLst/>
              </a:prstGeom>
              <a:solidFill>
                <a:schemeClr val="accent1"/>
              </a:solidFill>
              <a:ln>
                <a:noFill/>
              </a:ln>
              <a:effectLst>
                <a:outerShdw blurRad="57240" rotWithShape="0" algn="bl" dir="5400000" dist="19080">
                  <a:srgbClr val="000000">
                    <a:alpha val="15686"/>
                  </a:srgbClr>
                </a:outerShdw>
              </a:effectLst>
            </p:spPr>
            <p:txBody>
              <a:bodyPr anchorCtr="0" anchor="ctr" bIns="25200" lIns="91425" spcFirstLastPara="1" rIns="91425" wrap="square" tIns="25200">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grpSp>
      <p:grpSp>
        <p:nvGrpSpPr>
          <p:cNvPr id="173" name="Google Shape;173;p19"/>
          <p:cNvGrpSpPr/>
          <p:nvPr/>
        </p:nvGrpSpPr>
        <p:grpSpPr>
          <a:xfrm>
            <a:off x="453600" y="438480"/>
            <a:ext cx="8052840" cy="4196160"/>
            <a:chOff x="453600" y="438480"/>
            <a:chExt cx="8052840" cy="4196160"/>
          </a:xfrm>
        </p:grpSpPr>
        <p:sp>
          <p:nvSpPr>
            <p:cNvPr id="174" name="Google Shape;174;p19"/>
            <p:cNvSpPr/>
            <p:nvPr/>
          </p:nvSpPr>
          <p:spPr>
            <a:xfrm>
              <a:off x="453600" y="137448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75" name="Google Shape;175;p19"/>
            <p:cNvSpPr/>
            <p:nvPr/>
          </p:nvSpPr>
          <p:spPr>
            <a:xfrm>
              <a:off x="4929840" y="43848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76" name="Google Shape;176;p19"/>
            <p:cNvSpPr/>
            <p:nvPr/>
          </p:nvSpPr>
          <p:spPr>
            <a:xfrm>
              <a:off x="8429040" y="363744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77" name="Google Shape;177;p19"/>
            <p:cNvSpPr/>
            <p:nvPr/>
          </p:nvSpPr>
          <p:spPr>
            <a:xfrm>
              <a:off x="4745520" y="455724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grpSp>
        <p:nvGrpSpPr>
          <p:cNvPr id="178" name="Google Shape;178;p19"/>
          <p:cNvGrpSpPr/>
          <p:nvPr/>
        </p:nvGrpSpPr>
        <p:grpSpPr>
          <a:xfrm>
            <a:off x="-57600" y="2414880"/>
            <a:ext cx="3349440" cy="2801160"/>
            <a:chOff x="-57600" y="2414880"/>
            <a:chExt cx="3349440" cy="2801160"/>
          </a:xfrm>
        </p:grpSpPr>
        <p:sp>
          <p:nvSpPr>
            <p:cNvPr id="179" name="Google Shape;179;p19"/>
            <p:cNvSpPr/>
            <p:nvPr/>
          </p:nvSpPr>
          <p:spPr>
            <a:xfrm flipH="1" rot="10800000">
              <a:off x="-57600" y="2556000"/>
              <a:ext cx="3349440" cy="266004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dk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80" name="Google Shape;180;p19"/>
            <p:cNvSpPr/>
            <p:nvPr/>
          </p:nvSpPr>
          <p:spPr>
            <a:xfrm flipH="1" rot="10800000">
              <a:off x="-21960" y="3713400"/>
              <a:ext cx="1891800" cy="150264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nvGrpSpPr>
            <p:cNvPr id="181" name="Google Shape;181;p19"/>
            <p:cNvGrpSpPr/>
            <p:nvPr/>
          </p:nvGrpSpPr>
          <p:grpSpPr>
            <a:xfrm>
              <a:off x="614880" y="2414880"/>
              <a:ext cx="2383200" cy="2130480"/>
              <a:chOff x="614880" y="2414880"/>
              <a:chExt cx="2383200" cy="2130480"/>
            </a:xfrm>
          </p:grpSpPr>
          <p:sp>
            <p:nvSpPr>
              <p:cNvPr id="182" name="Google Shape;182;p19"/>
              <p:cNvSpPr/>
              <p:nvPr/>
            </p:nvSpPr>
            <p:spPr>
              <a:xfrm flipH="1">
                <a:off x="1350360" y="3006360"/>
                <a:ext cx="1623600" cy="1514520"/>
              </a:xfrm>
              <a:custGeom>
                <a:rect b="b" l="l" r="r" t="t"/>
                <a:pathLst>
                  <a:path extrusionOk="0" h="73328" w="78603">
                    <a:moveTo>
                      <a:pt x="0" y="73328"/>
                    </a:moveTo>
                    <a:lnTo>
                      <a:pt x="24478" y="48850"/>
                    </a:lnTo>
                    <a:lnTo>
                      <a:pt x="41781" y="48850"/>
                    </a:lnTo>
                    <a:lnTo>
                      <a:pt x="59295" y="31336"/>
                    </a:lnTo>
                    <a:lnTo>
                      <a:pt x="59295" y="19308"/>
                    </a:lnTo>
                    <a:lnTo>
                      <a:pt x="78603" y="0"/>
                    </a:lnTo>
                  </a:path>
                </a:pathLst>
              </a:custGeom>
              <a:noFill/>
              <a:ln cap="flat" cmpd="sng" w="9525">
                <a:solidFill>
                  <a:srgbClr val="006EFF"/>
                </a:solidFill>
                <a:prstDash val="solid"/>
                <a:round/>
                <a:headEnd len="sm" w="sm" type="none"/>
                <a:tailEnd len="sm" w="sm" type="none"/>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83" name="Google Shape;183;p19"/>
              <p:cNvSpPr/>
              <p:nvPr/>
            </p:nvSpPr>
            <p:spPr>
              <a:xfrm flipH="1">
                <a:off x="694080" y="2493360"/>
                <a:ext cx="1733760" cy="1683360"/>
              </a:xfrm>
              <a:custGeom>
                <a:rect b="b" l="l" r="r" t="t"/>
                <a:pathLst>
                  <a:path extrusionOk="0" h="81505" w="83931">
                    <a:moveTo>
                      <a:pt x="83931" y="0"/>
                    </a:moveTo>
                    <a:lnTo>
                      <a:pt x="63463" y="20468"/>
                    </a:lnTo>
                    <a:lnTo>
                      <a:pt x="63463" y="33340"/>
                    </a:lnTo>
                    <a:lnTo>
                      <a:pt x="43944" y="52859"/>
                    </a:lnTo>
                    <a:lnTo>
                      <a:pt x="28645" y="52859"/>
                    </a:lnTo>
                    <a:lnTo>
                      <a:pt x="0" y="81505"/>
                    </a:lnTo>
                  </a:path>
                </a:pathLst>
              </a:custGeom>
              <a:noFill/>
              <a:ln cap="flat" cmpd="sng" w="9525">
                <a:solidFill>
                  <a:srgbClr val="006EFF"/>
                </a:solidFill>
                <a:prstDash val="solid"/>
                <a:round/>
                <a:headEnd len="sm" w="sm" type="none"/>
                <a:tailEnd len="sm" w="sm" type="none"/>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84" name="Google Shape;184;p19"/>
              <p:cNvSpPr/>
              <p:nvPr/>
            </p:nvSpPr>
            <p:spPr>
              <a:xfrm flipH="1">
                <a:off x="1269360" y="2926080"/>
                <a:ext cx="105120" cy="105120"/>
              </a:xfrm>
              <a:prstGeom prst="ellipse">
                <a:avLst/>
              </a:prstGeom>
              <a:solidFill>
                <a:schemeClr val="lt2"/>
              </a:solidFill>
              <a:ln>
                <a:noFill/>
              </a:ln>
            </p:spPr>
            <p:txBody>
              <a:bodyPr anchorCtr="0" anchor="ctr" bIns="37425" lIns="91425" spcFirstLastPara="1" rIns="91425" wrap="square" tIns="3742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85" name="Google Shape;185;p19"/>
              <p:cNvSpPr/>
              <p:nvPr/>
            </p:nvSpPr>
            <p:spPr>
              <a:xfrm flipH="1">
                <a:off x="614880" y="2414880"/>
                <a:ext cx="105120" cy="105120"/>
              </a:xfrm>
              <a:prstGeom prst="ellipse">
                <a:avLst/>
              </a:prstGeom>
              <a:solidFill>
                <a:schemeClr val="lt2"/>
              </a:solidFill>
              <a:ln>
                <a:noFill/>
              </a:ln>
            </p:spPr>
            <p:txBody>
              <a:bodyPr anchorCtr="0" anchor="ctr" bIns="37425" lIns="91425" spcFirstLastPara="1" rIns="91425" wrap="square" tIns="3742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86" name="Google Shape;186;p19"/>
              <p:cNvSpPr/>
              <p:nvPr/>
            </p:nvSpPr>
            <p:spPr>
              <a:xfrm flipH="1">
                <a:off x="2401200" y="4149720"/>
                <a:ext cx="52560" cy="52560"/>
              </a:xfrm>
              <a:prstGeom prst="ellipse">
                <a:avLst/>
              </a:prstGeom>
              <a:solidFill>
                <a:schemeClr val="lt2"/>
              </a:solidFill>
              <a:ln>
                <a:noFill/>
              </a:ln>
            </p:spPr>
            <p:txBody>
              <a:bodyPr anchorCtr="0" anchor="ctr" bIns="18700" lIns="91425" spcFirstLastPara="1" rIns="91425" wrap="square" tIns="187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87" name="Google Shape;187;p19"/>
              <p:cNvSpPr/>
              <p:nvPr/>
            </p:nvSpPr>
            <p:spPr>
              <a:xfrm flipH="1">
                <a:off x="2945520" y="4492800"/>
                <a:ext cx="52560" cy="52560"/>
              </a:xfrm>
              <a:prstGeom prst="ellipse">
                <a:avLst/>
              </a:prstGeom>
              <a:solidFill>
                <a:schemeClr val="lt2"/>
              </a:solidFill>
              <a:ln>
                <a:noFill/>
              </a:ln>
            </p:spPr>
            <p:txBody>
              <a:bodyPr anchorCtr="0" anchor="ctr" bIns="18700" lIns="91425" spcFirstLastPara="1" rIns="91425" wrap="square" tIns="187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grpSp>
        <p:nvGrpSpPr>
          <p:cNvPr id="188" name="Google Shape;188;p19"/>
          <p:cNvGrpSpPr/>
          <p:nvPr/>
        </p:nvGrpSpPr>
        <p:grpSpPr>
          <a:xfrm>
            <a:off x="5858280" y="0"/>
            <a:ext cx="3349440" cy="2781360"/>
            <a:chOff x="5858280" y="0"/>
            <a:chExt cx="3349440" cy="2781360"/>
          </a:xfrm>
        </p:grpSpPr>
        <p:sp>
          <p:nvSpPr>
            <p:cNvPr id="189" name="Google Shape;189;p19"/>
            <p:cNvSpPr/>
            <p:nvPr/>
          </p:nvSpPr>
          <p:spPr>
            <a:xfrm flipH="1">
              <a:off x="5858280" y="0"/>
              <a:ext cx="3349440" cy="266004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dk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90" name="Google Shape;190;p19"/>
            <p:cNvSpPr/>
            <p:nvPr/>
          </p:nvSpPr>
          <p:spPr>
            <a:xfrm flipH="1">
              <a:off x="7278840" y="0"/>
              <a:ext cx="1891800" cy="150264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nvGrpSpPr>
            <p:cNvPr id="191" name="Google Shape;191;p19"/>
            <p:cNvGrpSpPr/>
            <p:nvPr/>
          </p:nvGrpSpPr>
          <p:grpSpPr>
            <a:xfrm>
              <a:off x="6204960" y="650880"/>
              <a:ext cx="2383200" cy="2130480"/>
              <a:chOff x="6204960" y="650880"/>
              <a:chExt cx="2383200" cy="2130480"/>
            </a:xfrm>
          </p:grpSpPr>
          <p:sp>
            <p:nvSpPr>
              <p:cNvPr id="192" name="Google Shape;192;p19"/>
              <p:cNvSpPr/>
              <p:nvPr/>
            </p:nvSpPr>
            <p:spPr>
              <a:xfrm flipH="1" rot="10800000">
                <a:off x="6229440" y="674640"/>
                <a:ext cx="1623600" cy="1514520"/>
              </a:xfrm>
              <a:custGeom>
                <a:rect b="b" l="l" r="r" t="t"/>
                <a:pathLst>
                  <a:path extrusionOk="0" h="73328" w="78603">
                    <a:moveTo>
                      <a:pt x="0" y="73328"/>
                    </a:moveTo>
                    <a:lnTo>
                      <a:pt x="24478" y="48850"/>
                    </a:lnTo>
                    <a:lnTo>
                      <a:pt x="41781" y="48850"/>
                    </a:lnTo>
                    <a:lnTo>
                      <a:pt x="59295" y="31336"/>
                    </a:lnTo>
                    <a:lnTo>
                      <a:pt x="59295" y="19308"/>
                    </a:lnTo>
                    <a:lnTo>
                      <a:pt x="78603" y="0"/>
                    </a:lnTo>
                  </a:path>
                </a:pathLst>
              </a:custGeom>
              <a:noFill/>
              <a:ln cap="flat" cmpd="sng" w="9525">
                <a:solidFill>
                  <a:srgbClr val="006EFF"/>
                </a:solidFill>
                <a:prstDash val="solid"/>
                <a:round/>
                <a:headEnd len="sm" w="sm" type="none"/>
                <a:tailEnd len="sm" w="sm" type="none"/>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93" name="Google Shape;193;p19"/>
              <p:cNvSpPr/>
              <p:nvPr/>
            </p:nvSpPr>
            <p:spPr>
              <a:xfrm flipH="1" rot="10800000">
                <a:off x="6775560" y="1019160"/>
                <a:ext cx="1733760" cy="1683360"/>
              </a:xfrm>
              <a:custGeom>
                <a:rect b="b" l="l" r="r" t="t"/>
                <a:pathLst>
                  <a:path extrusionOk="0" h="81505" w="83931">
                    <a:moveTo>
                      <a:pt x="83931" y="0"/>
                    </a:moveTo>
                    <a:lnTo>
                      <a:pt x="63463" y="20468"/>
                    </a:lnTo>
                    <a:lnTo>
                      <a:pt x="63463" y="33340"/>
                    </a:lnTo>
                    <a:lnTo>
                      <a:pt x="43944" y="52859"/>
                    </a:lnTo>
                    <a:lnTo>
                      <a:pt x="28645" y="52859"/>
                    </a:lnTo>
                    <a:lnTo>
                      <a:pt x="0" y="81505"/>
                    </a:lnTo>
                  </a:path>
                </a:pathLst>
              </a:custGeom>
              <a:noFill/>
              <a:ln cap="flat" cmpd="sng" w="9525">
                <a:solidFill>
                  <a:srgbClr val="006EFF"/>
                </a:solidFill>
                <a:prstDash val="solid"/>
                <a:round/>
                <a:headEnd len="sm" w="sm" type="none"/>
                <a:tailEnd len="sm" w="sm" type="none"/>
              </a:ln>
            </p:spPr>
            <p:txBody>
              <a:bodyPr anchorCtr="0" anchor="t"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194" name="Google Shape;194;p19"/>
              <p:cNvSpPr/>
              <p:nvPr/>
            </p:nvSpPr>
            <p:spPr>
              <a:xfrm flipH="1" rot="10800000">
                <a:off x="7828560" y="2165040"/>
                <a:ext cx="105120" cy="105120"/>
              </a:xfrm>
              <a:prstGeom prst="ellipse">
                <a:avLst/>
              </a:prstGeom>
              <a:solidFill>
                <a:schemeClr val="lt2"/>
              </a:solidFill>
              <a:ln>
                <a:noFill/>
              </a:ln>
            </p:spPr>
            <p:txBody>
              <a:bodyPr anchorCtr="0" anchor="ctr" bIns="37425" lIns="91425" spcFirstLastPara="1" rIns="91425" wrap="square" tIns="3742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95" name="Google Shape;195;p19"/>
              <p:cNvSpPr/>
              <p:nvPr/>
            </p:nvSpPr>
            <p:spPr>
              <a:xfrm flipH="1" rot="10800000">
                <a:off x="8483040" y="2676240"/>
                <a:ext cx="105120" cy="105120"/>
              </a:xfrm>
              <a:prstGeom prst="ellipse">
                <a:avLst/>
              </a:prstGeom>
              <a:solidFill>
                <a:schemeClr val="lt2"/>
              </a:solidFill>
              <a:ln>
                <a:noFill/>
              </a:ln>
            </p:spPr>
            <p:txBody>
              <a:bodyPr anchorCtr="0" anchor="ctr" bIns="37425" lIns="91425" spcFirstLastPara="1" rIns="91425" wrap="square" tIns="3742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96" name="Google Shape;196;p19"/>
              <p:cNvSpPr/>
              <p:nvPr/>
            </p:nvSpPr>
            <p:spPr>
              <a:xfrm flipH="1" rot="10800000">
                <a:off x="6749640" y="993960"/>
                <a:ext cx="52560" cy="52560"/>
              </a:xfrm>
              <a:prstGeom prst="ellipse">
                <a:avLst/>
              </a:prstGeom>
              <a:solidFill>
                <a:schemeClr val="lt2"/>
              </a:solidFill>
              <a:ln>
                <a:noFill/>
              </a:ln>
            </p:spPr>
            <p:txBody>
              <a:bodyPr anchorCtr="0" anchor="ctr" bIns="18700" lIns="91425" spcFirstLastPara="1" rIns="91425" wrap="square" tIns="187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197" name="Google Shape;197;p19"/>
              <p:cNvSpPr/>
              <p:nvPr/>
            </p:nvSpPr>
            <p:spPr>
              <a:xfrm flipH="1" rot="10800000">
                <a:off x="6204960" y="650880"/>
                <a:ext cx="52560" cy="52560"/>
              </a:xfrm>
              <a:prstGeom prst="ellipse">
                <a:avLst/>
              </a:prstGeom>
              <a:solidFill>
                <a:schemeClr val="lt2"/>
              </a:solidFill>
              <a:ln>
                <a:noFill/>
              </a:ln>
            </p:spPr>
            <p:txBody>
              <a:bodyPr anchorCtr="0" anchor="ctr" bIns="18700" lIns="91425" spcFirstLastPara="1" rIns="91425" wrap="square" tIns="18700">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sp>
        <p:nvSpPr>
          <p:cNvPr id="198" name="Google Shape;198;p19"/>
          <p:cNvSpPr txBox="1"/>
          <p:nvPr>
            <p:ph idx="1" type="body"/>
          </p:nvPr>
        </p:nvSpPr>
        <p:spPr>
          <a:xfrm>
            <a:off x="457200" y="1203480"/>
            <a:ext cx="8229240" cy="298296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Tree>
  </p:cSld>
  <p:clrMap accent1="accent1" accent2="accent2" accent3="accent3" accent4="accent4" accent5="accent5" accent6="accent6" bg1="lt1" bg2="dk2" tx1="dk1" tx2="lt2" folHlink="folHlink" hlink="hlink"/>
  <p:sldLayoutIdLst>
    <p:sldLayoutId id="2147483655" r:id="rId2"/>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0" name="Shape 200"/>
        <p:cNvGrpSpPr/>
        <p:nvPr/>
      </p:nvGrpSpPr>
      <p:grpSpPr>
        <a:xfrm>
          <a:off x="0" y="0"/>
          <a:ext cx="0" cy="0"/>
          <a:chOff x="0" y="0"/>
          <a:chExt cx="0" cy="0"/>
        </a:xfrm>
      </p:grpSpPr>
      <p:pic>
        <p:nvPicPr>
          <p:cNvPr id="201" name="Google Shape;201;p21"/>
          <p:cNvPicPr preferRelativeResize="0"/>
          <p:nvPr/>
        </p:nvPicPr>
        <p:blipFill rotWithShape="1">
          <a:blip r:embed="rId1">
            <a:alphaModFix/>
          </a:blip>
          <a:srcRect b="0" l="0" r="0" t="0"/>
          <a:stretch/>
        </p:blipFill>
        <p:spPr>
          <a:xfrm flipH="1">
            <a:off x="360" y="0"/>
            <a:ext cx="9143640" cy="5143320"/>
          </a:xfrm>
          <a:prstGeom prst="rect">
            <a:avLst/>
          </a:prstGeom>
          <a:noFill/>
          <a:ln>
            <a:noFill/>
          </a:ln>
        </p:spPr>
      </p:pic>
      <p:sp>
        <p:nvSpPr>
          <p:cNvPr id="202" name="Google Shape;202;p21"/>
          <p:cNvSpPr txBox="1"/>
          <p:nvPr>
            <p:ph type="title"/>
          </p:nvPr>
        </p:nvSpPr>
        <p:spPr>
          <a:xfrm>
            <a:off x="1022040" y="1231920"/>
            <a:ext cx="3436920" cy="180972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03" name="Google Shape;203;p21"/>
          <p:cNvSpPr txBox="1"/>
          <p:nvPr>
            <p:ph idx="1" type="body"/>
          </p:nvPr>
        </p:nvSpPr>
        <p:spPr>
          <a:xfrm>
            <a:off x="4847400" y="981360"/>
            <a:ext cx="3274200" cy="3180960"/>
          </a:xfrm>
          <a:prstGeom prst="rect">
            <a:avLst/>
          </a:prstGeom>
          <a:noFill/>
          <a:ln cap="flat" cmpd="sng" w="9525">
            <a:solidFill>
              <a:schemeClr val="dk1"/>
            </a:solidFill>
            <a:prstDash val="solid"/>
            <a:round/>
            <a:headEnd len="sm" w="sm" type="none"/>
            <a:tailEnd len="sm" w="sm" type="none"/>
          </a:ln>
        </p:spPr>
        <p:txBody>
          <a:bodyPr anchorCtr="0" anchor="t" bIns="45000" lIns="90000" spcFirstLastPara="1" rIns="90000" wrap="square" tIns="4500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
        <p:nvSpPr>
          <p:cNvPr id="204" name="Google Shape;204;p21"/>
          <p:cNvSpPr/>
          <p:nvPr/>
        </p:nvSpPr>
        <p:spPr>
          <a:xfrm rot="10800000">
            <a:off x="6104880" y="2682720"/>
            <a:ext cx="3098160" cy="246060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dk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205" name="Google Shape;205;p21"/>
          <p:cNvSpPr/>
          <p:nvPr/>
        </p:nvSpPr>
        <p:spPr>
          <a:xfrm rot="10800000">
            <a:off x="6936480" y="4552920"/>
            <a:ext cx="2250720" cy="590760"/>
          </a:xfrm>
          <a:custGeom>
            <a:rect b="b" l="l" r="r" t="t"/>
            <a:pathLst>
              <a:path extrusionOk="0" h="369" w="1409">
                <a:moveTo>
                  <a:pt x="0" y="0"/>
                </a:moveTo>
                <a:cubicBezTo>
                  <a:pt x="0" y="369"/>
                  <a:pt x="0" y="369"/>
                  <a:pt x="0" y="369"/>
                </a:cubicBezTo>
                <a:cubicBezTo>
                  <a:pt x="849" y="369"/>
                  <a:pt x="849" y="369"/>
                  <a:pt x="849" y="369"/>
                </a:cubicBezTo>
                <a:cubicBezTo>
                  <a:pt x="874" y="369"/>
                  <a:pt x="899" y="359"/>
                  <a:pt x="917" y="341"/>
                </a:cubicBezTo>
                <a:cubicBezTo>
                  <a:pt x="1071" y="187"/>
                  <a:pt x="1071" y="187"/>
                  <a:pt x="1071" y="187"/>
                </a:cubicBezTo>
                <a:cubicBezTo>
                  <a:pt x="1089" y="169"/>
                  <a:pt x="1113" y="159"/>
                  <a:pt x="1139" y="159"/>
                </a:cubicBezTo>
                <a:cubicBezTo>
                  <a:pt x="1306" y="159"/>
                  <a:pt x="1306" y="159"/>
                  <a:pt x="1306" y="159"/>
                </a:cubicBezTo>
                <a:cubicBezTo>
                  <a:pt x="1355" y="159"/>
                  <a:pt x="1396" y="122"/>
                  <a:pt x="1401" y="74"/>
                </a:cubicBezTo>
                <a:cubicBezTo>
                  <a:pt x="1409" y="8"/>
                  <a:pt x="1409" y="8"/>
                  <a:pt x="1409" y="8"/>
                </a:cubicBezTo>
                <a:cubicBezTo>
                  <a:pt x="1409" y="5"/>
                  <a:pt x="1409" y="3"/>
                  <a:pt x="1409" y="0"/>
                </a:cubicBezTo>
                <a:lnTo>
                  <a:pt x="0" y="0"/>
                </a:lnTo>
                <a:close/>
              </a:path>
            </a:pathLst>
          </a:custGeom>
          <a:solidFill>
            <a:schemeClr val="l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nvGrpSpPr>
          <p:cNvPr id="206" name="Google Shape;206;p21"/>
          <p:cNvGrpSpPr/>
          <p:nvPr/>
        </p:nvGrpSpPr>
        <p:grpSpPr>
          <a:xfrm>
            <a:off x="6381360" y="3529080"/>
            <a:ext cx="3153240" cy="940320"/>
            <a:chOff x="6381360" y="3529080"/>
            <a:chExt cx="3153240" cy="940320"/>
          </a:xfrm>
        </p:grpSpPr>
        <p:sp>
          <p:nvSpPr>
            <p:cNvPr id="207" name="Google Shape;207;p21"/>
            <p:cNvSpPr/>
            <p:nvPr/>
          </p:nvSpPr>
          <p:spPr>
            <a:xfrm rot="10800000">
              <a:off x="6381360" y="3532320"/>
              <a:ext cx="3153240" cy="937080"/>
            </a:xfrm>
            <a:custGeom>
              <a:rect b="b" l="l" r="r" t="t"/>
              <a:pathLst>
                <a:path extrusionOk="0" h="315" w="1064">
                  <a:moveTo>
                    <a:pt x="1051" y="0"/>
                  </a:moveTo>
                  <a:cubicBezTo>
                    <a:pt x="1044" y="0"/>
                    <a:pt x="1038" y="5"/>
                    <a:pt x="1038" y="12"/>
                  </a:cubicBezTo>
                  <a:cubicBezTo>
                    <a:pt x="458" y="12"/>
                    <a:pt x="458" y="12"/>
                    <a:pt x="458" y="12"/>
                  </a:cubicBezTo>
                  <a:cubicBezTo>
                    <a:pt x="435" y="12"/>
                    <a:pt x="414" y="21"/>
                    <a:pt x="397" y="37"/>
                  </a:cubicBezTo>
                  <a:cubicBezTo>
                    <a:pt x="360" y="74"/>
                    <a:pt x="360" y="74"/>
                    <a:pt x="360" y="74"/>
                  </a:cubicBezTo>
                  <a:cubicBezTo>
                    <a:pt x="307" y="74"/>
                    <a:pt x="307" y="74"/>
                    <a:pt x="307" y="74"/>
                  </a:cubicBezTo>
                  <a:cubicBezTo>
                    <a:pt x="284" y="74"/>
                    <a:pt x="263" y="83"/>
                    <a:pt x="246" y="99"/>
                  </a:cubicBezTo>
                  <a:cubicBezTo>
                    <a:pt x="58" y="288"/>
                    <a:pt x="58" y="288"/>
                    <a:pt x="58" y="288"/>
                  </a:cubicBezTo>
                  <a:cubicBezTo>
                    <a:pt x="43" y="303"/>
                    <a:pt x="22" y="312"/>
                    <a:pt x="0" y="312"/>
                  </a:cubicBezTo>
                  <a:cubicBezTo>
                    <a:pt x="0" y="315"/>
                    <a:pt x="0" y="315"/>
                    <a:pt x="0" y="315"/>
                  </a:cubicBezTo>
                  <a:cubicBezTo>
                    <a:pt x="116" y="315"/>
                    <a:pt x="116" y="315"/>
                    <a:pt x="116" y="315"/>
                  </a:cubicBezTo>
                  <a:cubicBezTo>
                    <a:pt x="116" y="312"/>
                    <a:pt x="116" y="312"/>
                    <a:pt x="116" y="312"/>
                  </a:cubicBezTo>
                  <a:cubicBezTo>
                    <a:pt x="23" y="312"/>
                    <a:pt x="23" y="312"/>
                    <a:pt x="23" y="312"/>
                  </a:cubicBezTo>
                  <a:cubicBezTo>
                    <a:pt x="37" y="308"/>
                    <a:pt x="50" y="300"/>
                    <a:pt x="61" y="290"/>
                  </a:cubicBezTo>
                  <a:cubicBezTo>
                    <a:pt x="249" y="102"/>
                    <a:pt x="249" y="102"/>
                    <a:pt x="249" y="102"/>
                  </a:cubicBezTo>
                  <a:cubicBezTo>
                    <a:pt x="264" y="86"/>
                    <a:pt x="285" y="77"/>
                    <a:pt x="307" y="77"/>
                  </a:cubicBezTo>
                  <a:cubicBezTo>
                    <a:pt x="357" y="77"/>
                    <a:pt x="357" y="77"/>
                    <a:pt x="357" y="77"/>
                  </a:cubicBezTo>
                  <a:cubicBezTo>
                    <a:pt x="209" y="225"/>
                    <a:pt x="209" y="225"/>
                    <a:pt x="209" y="225"/>
                  </a:cubicBezTo>
                  <a:cubicBezTo>
                    <a:pt x="194" y="241"/>
                    <a:pt x="173" y="249"/>
                    <a:pt x="151" y="249"/>
                  </a:cubicBezTo>
                  <a:cubicBezTo>
                    <a:pt x="116" y="249"/>
                    <a:pt x="116" y="249"/>
                    <a:pt x="116" y="249"/>
                  </a:cubicBezTo>
                  <a:cubicBezTo>
                    <a:pt x="116" y="252"/>
                    <a:pt x="116" y="252"/>
                    <a:pt x="116" y="252"/>
                  </a:cubicBezTo>
                  <a:cubicBezTo>
                    <a:pt x="151" y="252"/>
                    <a:pt x="151" y="252"/>
                    <a:pt x="151" y="252"/>
                  </a:cubicBezTo>
                  <a:cubicBezTo>
                    <a:pt x="174" y="252"/>
                    <a:pt x="195" y="243"/>
                    <a:pt x="212" y="227"/>
                  </a:cubicBezTo>
                  <a:cubicBezTo>
                    <a:pt x="361" y="77"/>
                    <a:pt x="361" y="77"/>
                    <a:pt x="361" y="77"/>
                  </a:cubicBezTo>
                  <a:cubicBezTo>
                    <a:pt x="887" y="77"/>
                    <a:pt x="887" y="77"/>
                    <a:pt x="887" y="77"/>
                  </a:cubicBezTo>
                  <a:cubicBezTo>
                    <a:pt x="888" y="84"/>
                    <a:pt x="893" y="89"/>
                    <a:pt x="900" y="89"/>
                  </a:cubicBezTo>
                  <a:cubicBezTo>
                    <a:pt x="907" y="89"/>
                    <a:pt x="913" y="83"/>
                    <a:pt x="913" y="76"/>
                  </a:cubicBezTo>
                  <a:cubicBezTo>
                    <a:pt x="913" y="68"/>
                    <a:pt x="907" y="62"/>
                    <a:pt x="900" y="62"/>
                  </a:cubicBezTo>
                  <a:cubicBezTo>
                    <a:pt x="893" y="62"/>
                    <a:pt x="888" y="68"/>
                    <a:pt x="887" y="74"/>
                  </a:cubicBezTo>
                  <a:cubicBezTo>
                    <a:pt x="365" y="74"/>
                    <a:pt x="365" y="74"/>
                    <a:pt x="365" y="74"/>
                  </a:cubicBezTo>
                  <a:cubicBezTo>
                    <a:pt x="400" y="39"/>
                    <a:pt x="400" y="39"/>
                    <a:pt x="400" y="39"/>
                  </a:cubicBezTo>
                  <a:cubicBezTo>
                    <a:pt x="415" y="23"/>
                    <a:pt x="436" y="15"/>
                    <a:pt x="458" y="15"/>
                  </a:cubicBezTo>
                  <a:cubicBezTo>
                    <a:pt x="1038" y="15"/>
                    <a:pt x="1038" y="15"/>
                    <a:pt x="1038" y="15"/>
                  </a:cubicBezTo>
                  <a:cubicBezTo>
                    <a:pt x="1038" y="21"/>
                    <a:pt x="1044" y="27"/>
                    <a:pt x="1051" y="27"/>
                  </a:cubicBezTo>
                  <a:cubicBezTo>
                    <a:pt x="1058" y="27"/>
                    <a:pt x="1064" y="21"/>
                    <a:pt x="1064" y="13"/>
                  </a:cubicBezTo>
                  <a:cubicBezTo>
                    <a:pt x="1064" y="6"/>
                    <a:pt x="1058" y="0"/>
                    <a:pt x="1051" y="0"/>
                  </a:cubicBezTo>
                  <a:close/>
                  <a:moveTo>
                    <a:pt x="900" y="66"/>
                  </a:moveTo>
                  <a:cubicBezTo>
                    <a:pt x="905" y="66"/>
                    <a:pt x="909" y="71"/>
                    <a:pt x="909" y="76"/>
                  </a:cubicBezTo>
                  <a:cubicBezTo>
                    <a:pt x="909" y="81"/>
                    <a:pt x="905" y="85"/>
                    <a:pt x="900" y="85"/>
                  </a:cubicBezTo>
                  <a:cubicBezTo>
                    <a:pt x="895" y="85"/>
                    <a:pt x="892" y="82"/>
                    <a:pt x="891" y="77"/>
                  </a:cubicBezTo>
                  <a:cubicBezTo>
                    <a:pt x="900" y="77"/>
                    <a:pt x="900" y="77"/>
                    <a:pt x="900" y="77"/>
                  </a:cubicBezTo>
                  <a:cubicBezTo>
                    <a:pt x="900" y="74"/>
                    <a:pt x="900" y="74"/>
                    <a:pt x="900" y="74"/>
                  </a:cubicBezTo>
                  <a:cubicBezTo>
                    <a:pt x="891" y="74"/>
                    <a:pt x="891" y="74"/>
                    <a:pt x="891" y="74"/>
                  </a:cubicBezTo>
                  <a:cubicBezTo>
                    <a:pt x="892" y="70"/>
                    <a:pt x="895" y="66"/>
                    <a:pt x="900" y="66"/>
                  </a:cubicBezTo>
                  <a:close/>
                  <a:moveTo>
                    <a:pt x="1051" y="23"/>
                  </a:moveTo>
                  <a:cubicBezTo>
                    <a:pt x="1046" y="23"/>
                    <a:pt x="1042" y="19"/>
                    <a:pt x="1042" y="15"/>
                  </a:cubicBezTo>
                  <a:cubicBezTo>
                    <a:pt x="1051" y="15"/>
                    <a:pt x="1051" y="15"/>
                    <a:pt x="1051" y="15"/>
                  </a:cubicBezTo>
                  <a:cubicBezTo>
                    <a:pt x="1051" y="12"/>
                    <a:pt x="1051" y="12"/>
                    <a:pt x="1051" y="12"/>
                  </a:cubicBezTo>
                  <a:cubicBezTo>
                    <a:pt x="1042" y="12"/>
                    <a:pt x="1042" y="12"/>
                    <a:pt x="1042" y="12"/>
                  </a:cubicBezTo>
                  <a:cubicBezTo>
                    <a:pt x="1042" y="7"/>
                    <a:pt x="1046" y="4"/>
                    <a:pt x="1051" y="4"/>
                  </a:cubicBezTo>
                  <a:cubicBezTo>
                    <a:pt x="1056" y="4"/>
                    <a:pt x="1060" y="8"/>
                    <a:pt x="1060" y="13"/>
                  </a:cubicBezTo>
                  <a:cubicBezTo>
                    <a:pt x="1060" y="18"/>
                    <a:pt x="1056" y="23"/>
                    <a:pt x="1051" y="2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08" name="Google Shape;208;p21"/>
            <p:cNvSpPr/>
            <p:nvPr/>
          </p:nvSpPr>
          <p:spPr>
            <a:xfrm rot="10800000">
              <a:off x="7370640" y="3529080"/>
              <a:ext cx="1821600" cy="398880"/>
            </a:xfrm>
            <a:custGeom>
              <a:rect b="b" l="l" r="r" t="t"/>
              <a:pathLst>
                <a:path extrusionOk="0" h="135" w="622">
                  <a:moveTo>
                    <a:pt x="175" y="100"/>
                  </a:moveTo>
                  <a:cubicBezTo>
                    <a:pt x="172" y="100"/>
                    <a:pt x="172" y="100"/>
                    <a:pt x="172" y="100"/>
                  </a:cubicBezTo>
                  <a:cubicBezTo>
                    <a:pt x="153" y="119"/>
                    <a:pt x="153" y="119"/>
                    <a:pt x="153" y="119"/>
                  </a:cubicBezTo>
                  <a:cubicBezTo>
                    <a:pt x="144" y="128"/>
                    <a:pt x="132" y="133"/>
                    <a:pt x="120" y="133"/>
                  </a:cubicBezTo>
                  <a:cubicBezTo>
                    <a:pt x="0" y="133"/>
                    <a:pt x="0" y="133"/>
                    <a:pt x="0" y="133"/>
                  </a:cubicBezTo>
                  <a:cubicBezTo>
                    <a:pt x="0" y="135"/>
                    <a:pt x="0" y="135"/>
                    <a:pt x="0" y="135"/>
                  </a:cubicBezTo>
                  <a:cubicBezTo>
                    <a:pt x="120" y="135"/>
                    <a:pt x="120" y="135"/>
                    <a:pt x="120" y="135"/>
                  </a:cubicBezTo>
                  <a:cubicBezTo>
                    <a:pt x="133" y="135"/>
                    <a:pt x="145" y="130"/>
                    <a:pt x="154" y="120"/>
                  </a:cubicBezTo>
                  <a:cubicBezTo>
                    <a:pt x="175" y="100"/>
                    <a:pt x="175" y="100"/>
                    <a:pt x="175" y="100"/>
                  </a:cubicBezTo>
                  <a:moveTo>
                    <a:pt x="321" y="0"/>
                  </a:moveTo>
                  <a:cubicBezTo>
                    <a:pt x="292" y="0"/>
                    <a:pt x="292" y="0"/>
                    <a:pt x="292" y="0"/>
                  </a:cubicBezTo>
                  <a:cubicBezTo>
                    <a:pt x="279" y="0"/>
                    <a:pt x="267" y="5"/>
                    <a:pt x="258" y="14"/>
                  </a:cubicBezTo>
                  <a:cubicBezTo>
                    <a:pt x="174" y="98"/>
                    <a:pt x="174" y="98"/>
                    <a:pt x="174" y="98"/>
                  </a:cubicBezTo>
                  <a:cubicBezTo>
                    <a:pt x="176" y="98"/>
                    <a:pt x="176" y="98"/>
                    <a:pt x="176" y="98"/>
                  </a:cubicBezTo>
                  <a:cubicBezTo>
                    <a:pt x="259" y="16"/>
                    <a:pt x="259" y="16"/>
                    <a:pt x="259" y="16"/>
                  </a:cubicBezTo>
                  <a:cubicBezTo>
                    <a:pt x="268" y="7"/>
                    <a:pt x="279" y="2"/>
                    <a:pt x="292" y="2"/>
                  </a:cubicBezTo>
                  <a:cubicBezTo>
                    <a:pt x="319" y="2"/>
                    <a:pt x="319" y="2"/>
                    <a:pt x="319" y="2"/>
                  </a:cubicBezTo>
                  <a:cubicBezTo>
                    <a:pt x="321" y="0"/>
                    <a:pt x="321" y="0"/>
                    <a:pt x="321" y="0"/>
                  </a:cubicBezTo>
                  <a:moveTo>
                    <a:pt x="622" y="0"/>
                  </a:moveTo>
                  <a:cubicBezTo>
                    <a:pt x="323" y="0"/>
                    <a:pt x="323" y="0"/>
                    <a:pt x="323" y="0"/>
                  </a:cubicBezTo>
                  <a:cubicBezTo>
                    <a:pt x="322" y="2"/>
                    <a:pt x="322" y="2"/>
                    <a:pt x="322" y="2"/>
                  </a:cubicBezTo>
                  <a:cubicBezTo>
                    <a:pt x="622" y="2"/>
                    <a:pt x="622" y="2"/>
                    <a:pt x="622" y="2"/>
                  </a:cubicBezTo>
                  <a:cubicBezTo>
                    <a:pt x="622" y="0"/>
                    <a:pt x="622" y="0"/>
                    <a:pt x="622"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09" name="Google Shape;209;p21"/>
            <p:cNvSpPr/>
            <p:nvPr/>
          </p:nvSpPr>
          <p:spPr>
            <a:xfrm rot="10800000">
              <a:off x="7124760" y="3632400"/>
              <a:ext cx="2067480" cy="399600"/>
            </a:xfrm>
            <a:custGeom>
              <a:rect b="b" l="l" r="r" t="t"/>
              <a:pathLst>
                <a:path extrusionOk="0" h="135" w="706">
                  <a:moveTo>
                    <a:pt x="174" y="133"/>
                  </a:moveTo>
                  <a:cubicBezTo>
                    <a:pt x="0" y="133"/>
                    <a:pt x="0" y="133"/>
                    <a:pt x="0" y="133"/>
                  </a:cubicBezTo>
                  <a:cubicBezTo>
                    <a:pt x="0" y="135"/>
                    <a:pt x="0" y="135"/>
                    <a:pt x="0" y="135"/>
                  </a:cubicBezTo>
                  <a:cubicBezTo>
                    <a:pt x="172" y="135"/>
                    <a:pt x="172" y="135"/>
                    <a:pt x="172" y="135"/>
                  </a:cubicBezTo>
                  <a:cubicBezTo>
                    <a:pt x="174" y="133"/>
                    <a:pt x="174" y="133"/>
                    <a:pt x="174" y="133"/>
                  </a:cubicBezTo>
                  <a:moveTo>
                    <a:pt x="322" y="37"/>
                  </a:moveTo>
                  <a:cubicBezTo>
                    <a:pt x="319" y="37"/>
                    <a:pt x="319" y="37"/>
                    <a:pt x="319" y="37"/>
                  </a:cubicBezTo>
                  <a:cubicBezTo>
                    <a:pt x="237" y="119"/>
                    <a:pt x="237" y="119"/>
                    <a:pt x="237" y="119"/>
                  </a:cubicBezTo>
                  <a:cubicBezTo>
                    <a:pt x="228" y="128"/>
                    <a:pt x="216" y="133"/>
                    <a:pt x="204" y="133"/>
                  </a:cubicBezTo>
                  <a:cubicBezTo>
                    <a:pt x="176" y="133"/>
                    <a:pt x="176" y="133"/>
                    <a:pt x="176" y="133"/>
                  </a:cubicBezTo>
                  <a:cubicBezTo>
                    <a:pt x="175" y="135"/>
                    <a:pt x="175" y="135"/>
                    <a:pt x="175" y="135"/>
                  </a:cubicBezTo>
                  <a:cubicBezTo>
                    <a:pt x="204" y="135"/>
                    <a:pt x="204" y="135"/>
                    <a:pt x="204" y="135"/>
                  </a:cubicBezTo>
                  <a:cubicBezTo>
                    <a:pt x="217" y="135"/>
                    <a:pt x="229" y="130"/>
                    <a:pt x="238" y="121"/>
                  </a:cubicBezTo>
                  <a:cubicBezTo>
                    <a:pt x="322" y="37"/>
                    <a:pt x="322" y="37"/>
                    <a:pt x="322" y="37"/>
                  </a:cubicBezTo>
                  <a:moveTo>
                    <a:pt x="706" y="0"/>
                  </a:moveTo>
                  <a:cubicBezTo>
                    <a:pt x="376" y="0"/>
                    <a:pt x="376" y="0"/>
                    <a:pt x="376" y="0"/>
                  </a:cubicBezTo>
                  <a:cubicBezTo>
                    <a:pt x="363" y="0"/>
                    <a:pt x="351" y="5"/>
                    <a:pt x="342" y="14"/>
                  </a:cubicBezTo>
                  <a:cubicBezTo>
                    <a:pt x="321" y="35"/>
                    <a:pt x="321" y="35"/>
                    <a:pt x="321" y="35"/>
                  </a:cubicBezTo>
                  <a:cubicBezTo>
                    <a:pt x="323" y="35"/>
                    <a:pt x="323" y="35"/>
                    <a:pt x="323" y="35"/>
                  </a:cubicBezTo>
                  <a:cubicBezTo>
                    <a:pt x="343" y="16"/>
                    <a:pt x="343" y="16"/>
                    <a:pt x="343" y="16"/>
                  </a:cubicBezTo>
                  <a:cubicBezTo>
                    <a:pt x="352" y="7"/>
                    <a:pt x="363" y="2"/>
                    <a:pt x="376" y="2"/>
                  </a:cubicBezTo>
                  <a:cubicBezTo>
                    <a:pt x="706" y="2"/>
                    <a:pt x="706" y="2"/>
                    <a:pt x="706" y="2"/>
                  </a:cubicBezTo>
                  <a:cubicBezTo>
                    <a:pt x="706" y="0"/>
                    <a:pt x="706" y="0"/>
                    <a:pt x="706"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10" name="Google Shape;210;p21"/>
            <p:cNvSpPr/>
            <p:nvPr/>
          </p:nvSpPr>
          <p:spPr>
            <a:xfrm rot="10800000">
              <a:off x="7347600" y="3902040"/>
              <a:ext cx="46800" cy="46800"/>
            </a:xfrm>
            <a:custGeom>
              <a:rect b="b" l="l" r="r" t="t"/>
              <a:pathLst>
                <a:path extrusionOk="0" h="16" w="16">
                  <a:moveTo>
                    <a:pt x="8" y="16"/>
                  </a:moveTo>
                  <a:cubicBezTo>
                    <a:pt x="3" y="16"/>
                    <a:pt x="0" y="13"/>
                    <a:pt x="0" y="8"/>
                  </a:cubicBezTo>
                  <a:cubicBezTo>
                    <a:pt x="0" y="3"/>
                    <a:pt x="3" y="0"/>
                    <a:pt x="8" y="0"/>
                  </a:cubicBezTo>
                  <a:cubicBezTo>
                    <a:pt x="13" y="0"/>
                    <a:pt x="16" y="3"/>
                    <a:pt x="16" y="8"/>
                  </a:cubicBezTo>
                  <a:cubicBezTo>
                    <a:pt x="16" y="13"/>
                    <a:pt x="13" y="16"/>
                    <a:pt x="8" y="16"/>
                  </a:cubicBezTo>
                  <a:close/>
                  <a:moveTo>
                    <a:pt x="8" y="4"/>
                  </a:moveTo>
                  <a:cubicBezTo>
                    <a:pt x="6" y="4"/>
                    <a:pt x="4" y="6"/>
                    <a:pt x="4" y="8"/>
                  </a:cubicBezTo>
                  <a:cubicBezTo>
                    <a:pt x="4" y="11"/>
                    <a:pt x="6" y="12"/>
                    <a:pt x="8" y="12"/>
                  </a:cubicBezTo>
                  <a:cubicBezTo>
                    <a:pt x="10" y="12"/>
                    <a:pt x="12" y="11"/>
                    <a:pt x="12" y="8"/>
                  </a:cubicBezTo>
                  <a:cubicBezTo>
                    <a:pt x="12" y="6"/>
                    <a:pt x="10" y="4"/>
                    <a:pt x="8" y="4"/>
                  </a:cubicBezTo>
                  <a:close/>
                </a:path>
              </a:pathLst>
            </a:custGeom>
            <a:solidFill>
              <a:schemeClr val="dk1"/>
            </a:solidFill>
            <a:ln>
              <a:noFill/>
            </a:ln>
          </p:spPr>
          <p:txBody>
            <a:bodyPr anchorCtr="0" anchor="t" bIns="23400" lIns="91425" spcFirstLastPara="1" rIns="91425" wrap="square" tIns="234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11" name="Google Shape;211;p21"/>
            <p:cNvSpPr/>
            <p:nvPr/>
          </p:nvSpPr>
          <p:spPr>
            <a:xfrm rot="10800000">
              <a:off x="7098480" y="4002840"/>
              <a:ext cx="49680" cy="49680"/>
            </a:xfrm>
            <a:custGeom>
              <a:rect b="b" l="l" r="r" t="t"/>
              <a:pathLst>
                <a:path extrusionOk="0" h="17" w="17">
                  <a:moveTo>
                    <a:pt x="8" y="17"/>
                  </a:moveTo>
                  <a:cubicBezTo>
                    <a:pt x="4" y="17"/>
                    <a:pt x="0" y="13"/>
                    <a:pt x="0" y="8"/>
                  </a:cubicBezTo>
                  <a:cubicBezTo>
                    <a:pt x="0" y="4"/>
                    <a:pt x="4" y="0"/>
                    <a:pt x="8" y="0"/>
                  </a:cubicBezTo>
                  <a:cubicBezTo>
                    <a:pt x="13" y="0"/>
                    <a:pt x="17" y="4"/>
                    <a:pt x="17" y="8"/>
                  </a:cubicBezTo>
                  <a:cubicBezTo>
                    <a:pt x="17" y="13"/>
                    <a:pt x="13" y="17"/>
                    <a:pt x="8" y="17"/>
                  </a:cubicBezTo>
                  <a:close/>
                  <a:moveTo>
                    <a:pt x="8" y="4"/>
                  </a:moveTo>
                  <a:cubicBezTo>
                    <a:pt x="6" y="4"/>
                    <a:pt x="4" y="6"/>
                    <a:pt x="4" y="8"/>
                  </a:cubicBezTo>
                  <a:cubicBezTo>
                    <a:pt x="4" y="11"/>
                    <a:pt x="6" y="13"/>
                    <a:pt x="8" y="13"/>
                  </a:cubicBezTo>
                  <a:cubicBezTo>
                    <a:pt x="11" y="13"/>
                    <a:pt x="13" y="11"/>
                    <a:pt x="13" y="8"/>
                  </a:cubicBezTo>
                  <a:cubicBezTo>
                    <a:pt x="13" y="6"/>
                    <a:pt x="11" y="4"/>
                    <a:pt x="8" y="4"/>
                  </a:cubicBezTo>
                  <a:close/>
                </a:path>
              </a:pathLst>
            </a:custGeom>
            <a:solidFill>
              <a:schemeClr val="dk1"/>
            </a:solidFill>
            <a:ln>
              <a:noFill/>
            </a:ln>
          </p:spPr>
          <p:txBody>
            <a:bodyPr anchorCtr="0" anchor="t" bIns="24825" lIns="91425" spcFirstLastPara="1" rIns="91425" wrap="square" tIns="24825">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sp>
        <p:nvSpPr>
          <p:cNvPr id="212" name="Google Shape;212;p21"/>
          <p:cNvSpPr/>
          <p:nvPr/>
        </p:nvSpPr>
        <p:spPr>
          <a:xfrm>
            <a:off x="-76320" y="-76320"/>
            <a:ext cx="3077640" cy="2985120"/>
          </a:xfrm>
          <a:prstGeom prst="diagStripe">
            <a:avLst>
              <a:gd fmla="val 50000" name="adj"/>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nvGrpSpPr>
          <p:cNvPr id="213" name="Google Shape;213;p21"/>
          <p:cNvGrpSpPr/>
          <p:nvPr/>
        </p:nvGrpSpPr>
        <p:grpSpPr>
          <a:xfrm>
            <a:off x="394920" y="281160"/>
            <a:ext cx="8294040" cy="4613040"/>
            <a:chOff x="394920" y="281160"/>
            <a:chExt cx="8294040" cy="4613040"/>
          </a:xfrm>
        </p:grpSpPr>
        <p:sp>
          <p:nvSpPr>
            <p:cNvPr id="214" name="Google Shape;214;p21"/>
            <p:cNvSpPr/>
            <p:nvPr/>
          </p:nvSpPr>
          <p:spPr>
            <a:xfrm>
              <a:off x="394920" y="323964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15" name="Google Shape;215;p21"/>
            <p:cNvSpPr/>
            <p:nvPr/>
          </p:nvSpPr>
          <p:spPr>
            <a:xfrm>
              <a:off x="2140560" y="28116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216" name="Google Shape;216;p21"/>
            <p:cNvSpPr/>
            <p:nvPr/>
          </p:nvSpPr>
          <p:spPr>
            <a:xfrm>
              <a:off x="3991680" y="481680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17" name="Google Shape;217;p21"/>
            <p:cNvSpPr/>
            <p:nvPr/>
          </p:nvSpPr>
          <p:spPr>
            <a:xfrm rot="10800000">
              <a:off x="8611560" y="90396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spTree>
  </p:cSld>
  <p:clrMap accent1="accent1" accent2="accent2" accent3="accent3" accent4="accent4" accent5="accent5" accent6="accent6" bg1="lt1" bg2="dk2" tx1="dk1" tx2="lt2" folHlink="folHlink" hlink="hlink"/>
  <p:sldLayoutIdLst>
    <p:sldLayoutId id="2147483657" r:id="rId2"/>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9" name="Shape 219"/>
        <p:cNvGrpSpPr/>
        <p:nvPr/>
      </p:nvGrpSpPr>
      <p:grpSpPr>
        <a:xfrm>
          <a:off x="0" y="0"/>
          <a:ext cx="0" cy="0"/>
          <a:chOff x="0" y="0"/>
          <a:chExt cx="0" cy="0"/>
        </a:xfrm>
      </p:grpSpPr>
      <p:pic>
        <p:nvPicPr>
          <p:cNvPr id="220" name="Google Shape;220;p23"/>
          <p:cNvPicPr preferRelativeResize="0"/>
          <p:nvPr/>
        </p:nvPicPr>
        <p:blipFill rotWithShape="1">
          <a:blip r:embed="rId1">
            <a:alphaModFix/>
          </a:blip>
          <a:srcRect b="0" l="0" r="0" t="0"/>
          <a:stretch/>
        </p:blipFill>
        <p:spPr>
          <a:xfrm>
            <a:off x="0" y="0"/>
            <a:ext cx="9143640" cy="5143320"/>
          </a:xfrm>
          <a:prstGeom prst="rect">
            <a:avLst/>
          </a:prstGeom>
          <a:noFill/>
          <a:ln>
            <a:noFill/>
          </a:ln>
        </p:spPr>
      </p:pic>
      <p:sp>
        <p:nvSpPr>
          <p:cNvPr id="221" name="Google Shape;221;p23"/>
          <p:cNvSpPr txBox="1"/>
          <p:nvPr>
            <p:ph type="title"/>
          </p:nvPr>
        </p:nvSpPr>
        <p:spPr>
          <a:xfrm>
            <a:off x="2038320" y="2396880"/>
            <a:ext cx="5067360" cy="139212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22" name="Google Shape;222;p23"/>
          <p:cNvSpPr txBox="1"/>
          <p:nvPr>
            <p:ph idx="2" type="title"/>
          </p:nvPr>
        </p:nvSpPr>
        <p:spPr>
          <a:xfrm>
            <a:off x="3916080" y="1068120"/>
            <a:ext cx="1311840" cy="12258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grpSp>
        <p:nvGrpSpPr>
          <p:cNvPr id="223" name="Google Shape;223;p23"/>
          <p:cNvGrpSpPr/>
          <p:nvPr/>
        </p:nvGrpSpPr>
        <p:grpSpPr>
          <a:xfrm>
            <a:off x="421920" y="272880"/>
            <a:ext cx="8357760" cy="4649400"/>
            <a:chOff x="421920" y="272880"/>
            <a:chExt cx="8357760" cy="4649400"/>
          </a:xfrm>
        </p:grpSpPr>
        <p:pic>
          <p:nvPicPr>
            <p:cNvPr id="224" name="Google Shape;224;p23"/>
            <p:cNvPicPr preferRelativeResize="0"/>
            <p:nvPr/>
          </p:nvPicPr>
          <p:blipFill rotWithShape="1">
            <a:blip r:embed="rId2">
              <a:alphaModFix/>
            </a:blip>
            <a:srcRect b="0" l="0" r="0" t="0"/>
            <a:stretch/>
          </p:blipFill>
          <p:spPr>
            <a:xfrm>
              <a:off x="6772680" y="272880"/>
              <a:ext cx="2007000" cy="318240"/>
            </a:xfrm>
            <a:prstGeom prst="rect">
              <a:avLst/>
            </a:prstGeom>
            <a:noFill/>
            <a:ln>
              <a:noFill/>
            </a:ln>
          </p:spPr>
        </p:pic>
        <p:pic>
          <p:nvPicPr>
            <p:cNvPr id="225" name="Google Shape;225;p23"/>
            <p:cNvPicPr preferRelativeResize="0"/>
            <p:nvPr/>
          </p:nvPicPr>
          <p:blipFill rotWithShape="1">
            <a:blip r:embed="rId2">
              <a:alphaModFix/>
            </a:blip>
            <a:srcRect b="0" l="0" r="0" t="0"/>
            <a:stretch/>
          </p:blipFill>
          <p:spPr>
            <a:xfrm>
              <a:off x="421920" y="4604040"/>
              <a:ext cx="2007000" cy="318240"/>
            </a:xfrm>
            <a:prstGeom prst="rect">
              <a:avLst/>
            </a:prstGeom>
            <a:noFill/>
            <a:ln>
              <a:noFill/>
            </a:ln>
          </p:spPr>
        </p:pic>
      </p:grpSp>
      <p:grpSp>
        <p:nvGrpSpPr>
          <p:cNvPr id="226" name="Google Shape;226;p23"/>
          <p:cNvGrpSpPr/>
          <p:nvPr/>
        </p:nvGrpSpPr>
        <p:grpSpPr>
          <a:xfrm>
            <a:off x="344520" y="438480"/>
            <a:ext cx="8345880" cy="4379400"/>
            <a:chOff x="344520" y="438480"/>
            <a:chExt cx="8345880" cy="4379400"/>
          </a:xfrm>
        </p:grpSpPr>
        <p:sp>
          <p:nvSpPr>
            <p:cNvPr id="227" name="Google Shape;227;p23"/>
            <p:cNvSpPr/>
            <p:nvPr/>
          </p:nvSpPr>
          <p:spPr>
            <a:xfrm>
              <a:off x="8613000" y="161460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228" name="Google Shape;228;p23"/>
            <p:cNvSpPr/>
            <p:nvPr/>
          </p:nvSpPr>
          <p:spPr>
            <a:xfrm>
              <a:off x="4758480" y="4740480"/>
              <a:ext cx="77400" cy="77400"/>
            </a:xfrm>
            <a:prstGeom prst="rect">
              <a:avLst/>
            </a:prstGeom>
            <a:solidFill>
              <a:schemeClr val="lt2"/>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29" name="Google Shape;229;p23"/>
            <p:cNvSpPr/>
            <p:nvPr/>
          </p:nvSpPr>
          <p:spPr>
            <a:xfrm>
              <a:off x="4929840" y="43848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230" name="Google Shape;230;p23"/>
            <p:cNvSpPr/>
            <p:nvPr/>
          </p:nvSpPr>
          <p:spPr>
            <a:xfrm>
              <a:off x="344520" y="3180960"/>
              <a:ext cx="77400" cy="77400"/>
            </a:xfrm>
            <a:prstGeom prst="rect">
              <a:avLst/>
            </a:prstGeom>
            <a:solidFill>
              <a:schemeClr val="accent1"/>
            </a:solidFill>
            <a:ln>
              <a:noFill/>
            </a:ln>
          </p:spPr>
          <p:txBody>
            <a:bodyPr anchorCtr="0" anchor="ctr" bIns="38875" lIns="91425" spcFirstLastPara="1" rIns="91425" wrap="square" tIns="38875">
              <a:noAutofit/>
            </a:bodyPr>
            <a:lstStyle/>
            <a:p>
              <a:pPr indent="0" lvl="0" marL="0" marR="0" rtl="0" algn="ctr">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grpSp>
      <p:grpSp>
        <p:nvGrpSpPr>
          <p:cNvPr id="231" name="Google Shape;231;p23"/>
          <p:cNvGrpSpPr/>
          <p:nvPr/>
        </p:nvGrpSpPr>
        <p:grpSpPr>
          <a:xfrm>
            <a:off x="-347400" y="0"/>
            <a:ext cx="3429720" cy="2460600"/>
            <a:chOff x="-347400" y="0"/>
            <a:chExt cx="3429720" cy="2460600"/>
          </a:xfrm>
        </p:grpSpPr>
        <p:sp>
          <p:nvSpPr>
            <p:cNvPr id="232" name="Google Shape;232;p23"/>
            <p:cNvSpPr/>
            <p:nvPr/>
          </p:nvSpPr>
          <p:spPr>
            <a:xfrm>
              <a:off x="-15840" y="0"/>
              <a:ext cx="3098160" cy="246060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dk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233" name="Google Shape;233;p23"/>
            <p:cNvSpPr/>
            <p:nvPr/>
          </p:nvSpPr>
          <p:spPr>
            <a:xfrm>
              <a:off x="-15840" y="0"/>
              <a:ext cx="2250720" cy="590760"/>
            </a:xfrm>
            <a:custGeom>
              <a:rect b="b" l="l" r="r" t="t"/>
              <a:pathLst>
                <a:path extrusionOk="0" h="369" w="1409">
                  <a:moveTo>
                    <a:pt x="0" y="0"/>
                  </a:moveTo>
                  <a:cubicBezTo>
                    <a:pt x="0" y="369"/>
                    <a:pt x="0" y="369"/>
                    <a:pt x="0" y="369"/>
                  </a:cubicBezTo>
                  <a:cubicBezTo>
                    <a:pt x="849" y="369"/>
                    <a:pt x="849" y="369"/>
                    <a:pt x="849" y="369"/>
                  </a:cubicBezTo>
                  <a:cubicBezTo>
                    <a:pt x="874" y="369"/>
                    <a:pt x="899" y="359"/>
                    <a:pt x="917" y="341"/>
                  </a:cubicBezTo>
                  <a:cubicBezTo>
                    <a:pt x="1071" y="187"/>
                    <a:pt x="1071" y="187"/>
                    <a:pt x="1071" y="187"/>
                  </a:cubicBezTo>
                  <a:cubicBezTo>
                    <a:pt x="1089" y="169"/>
                    <a:pt x="1113" y="159"/>
                    <a:pt x="1139" y="159"/>
                  </a:cubicBezTo>
                  <a:cubicBezTo>
                    <a:pt x="1306" y="159"/>
                    <a:pt x="1306" y="159"/>
                    <a:pt x="1306" y="159"/>
                  </a:cubicBezTo>
                  <a:cubicBezTo>
                    <a:pt x="1355" y="159"/>
                    <a:pt x="1396" y="122"/>
                    <a:pt x="1401" y="74"/>
                  </a:cubicBezTo>
                  <a:cubicBezTo>
                    <a:pt x="1409" y="8"/>
                    <a:pt x="1409" y="8"/>
                    <a:pt x="1409" y="8"/>
                  </a:cubicBezTo>
                  <a:cubicBezTo>
                    <a:pt x="1409" y="5"/>
                    <a:pt x="1409" y="3"/>
                    <a:pt x="1409" y="0"/>
                  </a:cubicBezTo>
                  <a:lnTo>
                    <a:pt x="0" y="0"/>
                  </a:lnTo>
                  <a:close/>
                </a:path>
              </a:pathLst>
            </a:custGeom>
            <a:solidFill>
              <a:schemeClr val="l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nvGrpSpPr>
            <p:cNvPr id="234" name="Google Shape;234;p23"/>
            <p:cNvGrpSpPr/>
            <p:nvPr/>
          </p:nvGrpSpPr>
          <p:grpSpPr>
            <a:xfrm>
              <a:off x="-347400" y="673920"/>
              <a:ext cx="3153240" cy="940320"/>
              <a:chOff x="-347400" y="673920"/>
              <a:chExt cx="3153240" cy="940320"/>
            </a:xfrm>
          </p:grpSpPr>
          <p:sp>
            <p:nvSpPr>
              <p:cNvPr id="235" name="Google Shape;235;p23"/>
              <p:cNvSpPr/>
              <p:nvPr/>
            </p:nvSpPr>
            <p:spPr>
              <a:xfrm>
                <a:off x="-347400" y="673920"/>
                <a:ext cx="3153240" cy="937080"/>
              </a:xfrm>
              <a:custGeom>
                <a:rect b="b" l="l" r="r" t="t"/>
                <a:pathLst>
                  <a:path extrusionOk="0" h="315" w="1064">
                    <a:moveTo>
                      <a:pt x="1051" y="0"/>
                    </a:moveTo>
                    <a:cubicBezTo>
                      <a:pt x="1044" y="0"/>
                      <a:pt x="1038" y="5"/>
                      <a:pt x="1038" y="12"/>
                    </a:cubicBezTo>
                    <a:cubicBezTo>
                      <a:pt x="458" y="12"/>
                      <a:pt x="458" y="12"/>
                      <a:pt x="458" y="12"/>
                    </a:cubicBezTo>
                    <a:cubicBezTo>
                      <a:pt x="435" y="12"/>
                      <a:pt x="414" y="21"/>
                      <a:pt x="397" y="37"/>
                    </a:cubicBezTo>
                    <a:cubicBezTo>
                      <a:pt x="360" y="74"/>
                      <a:pt x="360" y="74"/>
                      <a:pt x="360" y="74"/>
                    </a:cubicBezTo>
                    <a:cubicBezTo>
                      <a:pt x="307" y="74"/>
                      <a:pt x="307" y="74"/>
                      <a:pt x="307" y="74"/>
                    </a:cubicBezTo>
                    <a:cubicBezTo>
                      <a:pt x="284" y="74"/>
                      <a:pt x="263" y="83"/>
                      <a:pt x="246" y="99"/>
                    </a:cubicBezTo>
                    <a:cubicBezTo>
                      <a:pt x="58" y="288"/>
                      <a:pt x="58" y="288"/>
                      <a:pt x="58" y="288"/>
                    </a:cubicBezTo>
                    <a:cubicBezTo>
                      <a:pt x="43" y="303"/>
                      <a:pt x="22" y="312"/>
                      <a:pt x="0" y="312"/>
                    </a:cubicBezTo>
                    <a:cubicBezTo>
                      <a:pt x="0" y="315"/>
                      <a:pt x="0" y="315"/>
                      <a:pt x="0" y="315"/>
                    </a:cubicBezTo>
                    <a:cubicBezTo>
                      <a:pt x="116" y="315"/>
                      <a:pt x="116" y="315"/>
                      <a:pt x="116" y="315"/>
                    </a:cubicBezTo>
                    <a:cubicBezTo>
                      <a:pt x="116" y="312"/>
                      <a:pt x="116" y="312"/>
                      <a:pt x="116" y="312"/>
                    </a:cubicBezTo>
                    <a:cubicBezTo>
                      <a:pt x="23" y="312"/>
                      <a:pt x="23" y="312"/>
                      <a:pt x="23" y="312"/>
                    </a:cubicBezTo>
                    <a:cubicBezTo>
                      <a:pt x="37" y="308"/>
                      <a:pt x="50" y="300"/>
                      <a:pt x="61" y="290"/>
                    </a:cubicBezTo>
                    <a:cubicBezTo>
                      <a:pt x="249" y="102"/>
                      <a:pt x="249" y="102"/>
                      <a:pt x="249" y="102"/>
                    </a:cubicBezTo>
                    <a:cubicBezTo>
                      <a:pt x="264" y="86"/>
                      <a:pt x="285" y="77"/>
                      <a:pt x="307" y="77"/>
                    </a:cubicBezTo>
                    <a:cubicBezTo>
                      <a:pt x="357" y="77"/>
                      <a:pt x="357" y="77"/>
                      <a:pt x="357" y="77"/>
                    </a:cubicBezTo>
                    <a:cubicBezTo>
                      <a:pt x="209" y="225"/>
                      <a:pt x="209" y="225"/>
                      <a:pt x="209" y="225"/>
                    </a:cubicBezTo>
                    <a:cubicBezTo>
                      <a:pt x="194" y="241"/>
                      <a:pt x="173" y="249"/>
                      <a:pt x="151" y="249"/>
                    </a:cubicBezTo>
                    <a:cubicBezTo>
                      <a:pt x="116" y="249"/>
                      <a:pt x="116" y="249"/>
                      <a:pt x="116" y="249"/>
                    </a:cubicBezTo>
                    <a:cubicBezTo>
                      <a:pt x="116" y="252"/>
                      <a:pt x="116" y="252"/>
                      <a:pt x="116" y="252"/>
                    </a:cubicBezTo>
                    <a:cubicBezTo>
                      <a:pt x="151" y="252"/>
                      <a:pt x="151" y="252"/>
                      <a:pt x="151" y="252"/>
                    </a:cubicBezTo>
                    <a:cubicBezTo>
                      <a:pt x="174" y="252"/>
                      <a:pt x="195" y="243"/>
                      <a:pt x="212" y="227"/>
                    </a:cubicBezTo>
                    <a:cubicBezTo>
                      <a:pt x="361" y="77"/>
                      <a:pt x="361" y="77"/>
                      <a:pt x="361" y="77"/>
                    </a:cubicBezTo>
                    <a:cubicBezTo>
                      <a:pt x="887" y="77"/>
                      <a:pt x="887" y="77"/>
                      <a:pt x="887" y="77"/>
                    </a:cubicBezTo>
                    <a:cubicBezTo>
                      <a:pt x="888" y="84"/>
                      <a:pt x="893" y="89"/>
                      <a:pt x="900" y="89"/>
                    </a:cubicBezTo>
                    <a:cubicBezTo>
                      <a:pt x="907" y="89"/>
                      <a:pt x="913" y="83"/>
                      <a:pt x="913" y="76"/>
                    </a:cubicBezTo>
                    <a:cubicBezTo>
                      <a:pt x="913" y="68"/>
                      <a:pt x="907" y="62"/>
                      <a:pt x="900" y="62"/>
                    </a:cubicBezTo>
                    <a:cubicBezTo>
                      <a:pt x="893" y="62"/>
                      <a:pt x="888" y="68"/>
                      <a:pt x="887" y="74"/>
                    </a:cubicBezTo>
                    <a:cubicBezTo>
                      <a:pt x="365" y="74"/>
                      <a:pt x="365" y="74"/>
                      <a:pt x="365" y="74"/>
                    </a:cubicBezTo>
                    <a:cubicBezTo>
                      <a:pt x="400" y="39"/>
                      <a:pt x="400" y="39"/>
                      <a:pt x="400" y="39"/>
                    </a:cubicBezTo>
                    <a:cubicBezTo>
                      <a:pt x="415" y="23"/>
                      <a:pt x="436" y="15"/>
                      <a:pt x="458" y="15"/>
                    </a:cubicBezTo>
                    <a:cubicBezTo>
                      <a:pt x="1038" y="15"/>
                      <a:pt x="1038" y="15"/>
                      <a:pt x="1038" y="15"/>
                    </a:cubicBezTo>
                    <a:cubicBezTo>
                      <a:pt x="1038" y="21"/>
                      <a:pt x="1044" y="27"/>
                      <a:pt x="1051" y="27"/>
                    </a:cubicBezTo>
                    <a:cubicBezTo>
                      <a:pt x="1058" y="27"/>
                      <a:pt x="1064" y="21"/>
                      <a:pt x="1064" y="13"/>
                    </a:cubicBezTo>
                    <a:cubicBezTo>
                      <a:pt x="1064" y="6"/>
                      <a:pt x="1058" y="0"/>
                      <a:pt x="1051" y="0"/>
                    </a:cubicBezTo>
                    <a:close/>
                    <a:moveTo>
                      <a:pt x="900" y="66"/>
                    </a:moveTo>
                    <a:cubicBezTo>
                      <a:pt x="905" y="66"/>
                      <a:pt x="909" y="71"/>
                      <a:pt x="909" y="76"/>
                    </a:cubicBezTo>
                    <a:cubicBezTo>
                      <a:pt x="909" y="81"/>
                      <a:pt x="905" y="85"/>
                      <a:pt x="900" y="85"/>
                    </a:cubicBezTo>
                    <a:cubicBezTo>
                      <a:pt x="895" y="85"/>
                      <a:pt x="892" y="82"/>
                      <a:pt x="891" y="77"/>
                    </a:cubicBezTo>
                    <a:cubicBezTo>
                      <a:pt x="900" y="77"/>
                      <a:pt x="900" y="77"/>
                      <a:pt x="900" y="77"/>
                    </a:cubicBezTo>
                    <a:cubicBezTo>
                      <a:pt x="900" y="74"/>
                      <a:pt x="900" y="74"/>
                      <a:pt x="900" y="74"/>
                    </a:cubicBezTo>
                    <a:cubicBezTo>
                      <a:pt x="891" y="74"/>
                      <a:pt x="891" y="74"/>
                      <a:pt x="891" y="74"/>
                    </a:cubicBezTo>
                    <a:cubicBezTo>
                      <a:pt x="892" y="70"/>
                      <a:pt x="895" y="66"/>
                      <a:pt x="900" y="66"/>
                    </a:cubicBezTo>
                    <a:close/>
                    <a:moveTo>
                      <a:pt x="1051" y="23"/>
                    </a:moveTo>
                    <a:cubicBezTo>
                      <a:pt x="1046" y="23"/>
                      <a:pt x="1042" y="19"/>
                      <a:pt x="1042" y="15"/>
                    </a:cubicBezTo>
                    <a:cubicBezTo>
                      <a:pt x="1051" y="15"/>
                      <a:pt x="1051" y="15"/>
                      <a:pt x="1051" y="15"/>
                    </a:cubicBezTo>
                    <a:cubicBezTo>
                      <a:pt x="1051" y="12"/>
                      <a:pt x="1051" y="12"/>
                      <a:pt x="1051" y="12"/>
                    </a:cubicBezTo>
                    <a:cubicBezTo>
                      <a:pt x="1042" y="12"/>
                      <a:pt x="1042" y="12"/>
                      <a:pt x="1042" y="12"/>
                    </a:cubicBezTo>
                    <a:cubicBezTo>
                      <a:pt x="1042" y="7"/>
                      <a:pt x="1046" y="4"/>
                      <a:pt x="1051" y="4"/>
                    </a:cubicBezTo>
                    <a:cubicBezTo>
                      <a:pt x="1056" y="4"/>
                      <a:pt x="1060" y="8"/>
                      <a:pt x="1060" y="13"/>
                    </a:cubicBezTo>
                    <a:cubicBezTo>
                      <a:pt x="1060" y="18"/>
                      <a:pt x="1056" y="23"/>
                      <a:pt x="1051" y="2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36" name="Google Shape;236;p23"/>
              <p:cNvSpPr/>
              <p:nvPr/>
            </p:nvSpPr>
            <p:spPr>
              <a:xfrm>
                <a:off x="-5040" y="1215360"/>
                <a:ext cx="1821600" cy="398880"/>
              </a:xfrm>
              <a:custGeom>
                <a:rect b="b" l="l" r="r" t="t"/>
                <a:pathLst>
                  <a:path extrusionOk="0" h="135" w="622">
                    <a:moveTo>
                      <a:pt x="175" y="100"/>
                    </a:moveTo>
                    <a:cubicBezTo>
                      <a:pt x="172" y="100"/>
                      <a:pt x="172" y="100"/>
                      <a:pt x="172" y="100"/>
                    </a:cubicBezTo>
                    <a:cubicBezTo>
                      <a:pt x="153" y="119"/>
                      <a:pt x="153" y="119"/>
                      <a:pt x="153" y="119"/>
                    </a:cubicBezTo>
                    <a:cubicBezTo>
                      <a:pt x="144" y="128"/>
                      <a:pt x="132" y="133"/>
                      <a:pt x="120" y="133"/>
                    </a:cubicBezTo>
                    <a:cubicBezTo>
                      <a:pt x="0" y="133"/>
                      <a:pt x="0" y="133"/>
                      <a:pt x="0" y="133"/>
                    </a:cubicBezTo>
                    <a:cubicBezTo>
                      <a:pt x="0" y="135"/>
                      <a:pt x="0" y="135"/>
                      <a:pt x="0" y="135"/>
                    </a:cubicBezTo>
                    <a:cubicBezTo>
                      <a:pt x="120" y="135"/>
                      <a:pt x="120" y="135"/>
                      <a:pt x="120" y="135"/>
                    </a:cubicBezTo>
                    <a:cubicBezTo>
                      <a:pt x="133" y="135"/>
                      <a:pt x="145" y="130"/>
                      <a:pt x="154" y="120"/>
                    </a:cubicBezTo>
                    <a:cubicBezTo>
                      <a:pt x="175" y="100"/>
                      <a:pt x="175" y="100"/>
                      <a:pt x="175" y="100"/>
                    </a:cubicBezTo>
                    <a:moveTo>
                      <a:pt x="321" y="0"/>
                    </a:moveTo>
                    <a:cubicBezTo>
                      <a:pt x="292" y="0"/>
                      <a:pt x="292" y="0"/>
                      <a:pt x="292" y="0"/>
                    </a:cubicBezTo>
                    <a:cubicBezTo>
                      <a:pt x="279" y="0"/>
                      <a:pt x="267" y="5"/>
                      <a:pt x="258" y="14"/>
                    </a:cubicBezTo>
                    <a:cubicBezTo>
                      <a:pt x="174" y="98"/>
                      <a:pt x="174" y="98"/>
                      <a:pt x="174" y="98"/>
                    </a:cubicBezTo>
                    <a:cubicBezTo>
                      <a:pt x="176" y="98"/>
                      <a:pt x="176" y="98"/>
                      <a:pt x="176" y="98"/>
                    </a:cubicBezTo>
                    <a:cubicBezTo>
                      <a:pt x="259" y="16"/>
                      <a:pt x="259" y="16"/>
                      <a:pt x="259" y="16"/>
                    </a:cubicBezTo>
                    <a:cubicBezTo>
                      <a:pt x="268" y="7"/>
                      <a:pt x="279" y="2"/>
                      <a:pt x="292" y="2"/>
                    </a:cubicBezTo>
                    <a:cubicBezTo>
                      <a:pt x="319" y="2"/>
                      <a:pt x="319" y="2"/>
                      <a:pt x="319" y="2"/>
                    </a:cubicBezTo>
                    <a:cubicBezTo>
                      <a:pt x="321" y="0"/>
                      <a:pt x="321" y="0"/>
                      <a:pt x="321" y="0"/>
                    </a:cubicBezTo>
                    <a:moveTo>
                      <a:pt x="622" y="0"/>
                    </a:moveTo>
                    <a:cubicBezTo>
                      <a:pt x="323" y="0"/>
                      <a:pt x="323" y="0"/>
                      <a:pt x="323" y="0"/>
                    </a:cubicBezTo>
                    <a:cubicBezTo>
                      <a:pt x="322" y="2"/>
                      <a:pt x="322" y="2"/>
                      <a:pt x="322" y="2"/>
                    </a:cubicBezTo>
                    <a:cubicBezTo>
                      <a:pt x="622" y="2"/>
                      <a:pt x="622" y="2"/>
                      <a:pt x="622" y="2"/>
                    </a:cubicBezTo>
                    <a:cubicBezTo>
                      <a:pt x="622" y="0"/>
                      <a:pt x="622" y="0"/>
                      <a:pt x="622"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37" name="Google Shape;237;p23"/>
              <p:cNvSpPr/>
              <p:nvPr/>
            </p:nvSpPr>
            <p:spPr>
              <a:xfrm>
                <a:off x="-5040" y="1111680"/>
                <a:ext cx="2067480" cy="399600"/>
              </a:xfrm>
              <a:custGeom>
                <a:rect b="b" l="l" r="r" t="t"/>
                <a:pathLst>
                  <a:path extrusionOk="0" h="135" w="706">
                    <a:moveTo>
                      <a:pt x="174" y="133"/>
                    </a:moveTo>
                    <a:cubicBezTo>
                      <a:pt x="0" y="133"/>
                      <a:pt x="0" y="133"/>
                      <a:pt x="0" y="133"/>
                    </a:cubicBezTo>
                    <a:cubicBezTo>
                      <a:pt x="0" y="135"/>
                      <a:pt x="0" y="135"/>
                      <a:pt x="0" y="135"/>
                    </a:cubicBezTo>
                    <a:cubicBezTo>
                      <a:pt x="172" y="135"/>
                      <a:pt x="172" y="135"/>
                      <a:pt x="172" y="135"/>
                    </a:cubicBezTo>
                    <a:cubicBezTo>
                      <a:pt x="174" y="133"/>
                      <a:pt x="174" y="133"/>
                      <a:pt x="174" y="133"/>
                    </a:cubicBezTo>
                    <a:moveTo>
                      <a:pt x="322" y="37"/>
                    </a:moveTo>
                    <a:cubicBezTo>
                      <a:pt x="319" y="37"/>
                      <a:pt x="319" y="37"/>
                      <a:pt x="319" y="37"/>
                    </a:cubicBezTo>
                    <a:cubicBezTo>
                      <a:pt x="237" y="119"/>
                      <a:pt x="237" y="119"/>
                      <a:pt x="237" y="119"/>
                    </a:cubicBezTo>
                    <a:cubicBezTo>
                      <a:pt x="228" y="128"/>
                      <a:pt x="216" y="133"/>
                      <a:pt x="204" y="133"/>
                    </a:cubicBezTo>
                    <a:cubicBezTo>
                      <a:pt x="176" y="133"/>
                      <a:pt x="176" y="133"/>
                      <a:pt x="176" y="133"/>
                    </a:cubicBezTo>
                    <a:cubicBezTo>
                      <a:pt x="175" y="135"/>
                      <a:pt x="175" y="135"/>
                      <a:pt x="175" y="135"/>
                    </a:cubicBezTo>
                    <a:cubicBezTo>
                      <a:pt x="204" y="135"/>
                      <a:pt x="204" y="135"/>
                      <a:pt x="204" y="135"/>
                    </a:cubicBezTo>
                    <a:cubicBezTo>
                      <a:pt x="217" y="135"/>
                      <a:pt x="229" y="130"/>
                      <a:pt x="238" y="121"/>
                    </a:cubicBezTo>
                    <a:cubicBezTo>
                      <a:pt x="322" y="37"/>
                      <a:pt x="322" y="37"/>
                      <a:pt x="322" y="37"/>
                    </a:cubicBezTo>
                    <a:moveTo>
                      <a:pt x="706" y="0"/>
                    </a:moveTo>
                    <a:cubicBezTo>
                      <a:pt x="376" y="0"/>
                      <a:pt x="376" y="0"/>
                      <a:pt x="376" y="0"/>
                    </a:cubicBezTo>
                    <a:cubicBezTo>
                      <a:pt x="363" y="0"/>
                      <a:pt x="351" y="5"/>
                      <a:pt x="342" y="14"/>
                    </a:cubicBezTo>
                    <a:cubicBezTo>
                      <a:pt x="321" y="35"/>
                      <a:pt x="321" y="35"/>
                      <a:pt x="321" y="35"/>
                    </a:cubicBezTo>
                    <a:cubicBezTo>
                      <a:pt x="323" y="35"/>
                      <a:pt x="323" y="35"/>
                      <a:pt x="323" y="35"/>
                    </a:cubicBezTo>
                    <a:cubicBezTo>
                      <a:pt x="343" y="16"/>
                      <a:pt x="343" y="16"/>
                      <a:pt x="343" y="16"/>
                    </a:cubicBezTo>
                    <a:cubicBezTo>
                      <a:pt x="352" y="7"/>
                      <a:pt x="363" y="2"/>
                      <a:pt x="376" y="2"/>
                    </a:cubicBezTo>
                    <a:cubicBezTo>
                      <a:pt x="706" y="2"/>
                      <a:pt x="706" y="2"/>
                      <a:pt x="706" y="2"/>
                    </a:cubicBezTo>
                    <a:cubicBezTo>
                      <a:pt x="706" y="0"/>
                      <a:pt x="706" y="0"/>
                      <a:pt x="706"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38" name="Google Shape;238;p23"/>
              <p:cNvSpPr/>
              <p:nvPr/>
            </p:nvSpPr>
            <p:spPr>
              <a:xfrm>
                <a:off x="1793160" y="1194480"/>
                <a:ext cx="46800" cy="46800"/>
              </a:xfrm>
              <a:custGeom>
                <a:rect b="b" l="l" r="r" t="t"/>
                <a:pathLst>
                  <a:path extrusionOk="0" h="16" w="16">
                    <a:moveTo>
                      <a:pt x="8" y="16"/>
                    </a:moveTo>
                    <a:cubicBezTo>
                      <a:pt x="3" y="16"/>
                      <a:pt x="0" y="13"/>
                      <a:pt x="0" y="8"/>
                    </a:cubicBezTo>
                    <a:cubicBezTo>
                      <a:pt x="0" y="3"/>
                      <a:pt x="3" y="0"/>
                      <a:pt x="8" y="0"/>
                    </a:cubicBezTo>
                    <a:cubicBezTo>
                      <a:pt x="13" y="0"/>
                      <a:pt x="16" y="3"/>
                      <a:pt x="16" y="8"/>
                    </a:cubicBezTo>
                    <a:cubicBezTo>
                      <a:pt x="16" y="13"/>
                      <a:pt x="13" y="16"/>
                      <a:pt x="8" y="16"/>
                    </a:cubicBezTo>
                    <a:close/>
                    <a:moveTo>
                      <a:pt x="8" y="4"/>
                    </a:moveTo>
                    <a:cubicBezTo>
                      <a:pt x="6" y="4"/>
                      <a:pt x="4" y="6"/>
                      <a:pt x="4" y="8"/>
                    </a:cubicBezTo>
                    <a:cubicBezTo>
                      <a:pt x="4" y="11"/>
                      <a:pt x="6" y="12"/>
                      <a:pt x="8" y="12"/>
                    </a:cubicBezTo>
                    <a:cubicBezTo>
                      <a:pt x="10" y="12"/>
                      <a:pt x="12" y="11"/>
                      <a:pt x="12" y="8"/>
                    </a:cubicBezTo>
                    <a:cubicBezTo>
                      <a:pt x="12" y="6"/>
                      <a:pt x="10" y="4"/>
                      <a:pt x="8" y="4"/>
                    </a:cubicBezTo>
                    <a:close/>
                  </a:path>
                </a:pathLst>
              </a:custGeom>
              <a:solidFill>
                <a:schemeClr val="dk1"/>
              </a:solidFill>
              <a:ln>
                <a:noFill/>
              </a:ln>
            </p:spPr>
            <p:txBody>
              <a:bodyPr anchorCtr="0" anchor="t" bIns="23400" lIns="91425" spcFirstLastPara="1" rIns="91425" wrap="square" tIns="234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39" name="Google Shape;239;p23"/>
              <p:cNvSpPr/>
              <p:nvPr/>
            </p:nvSpPr>
            <p:spPr>
              <a:xfrm>
                <a:off x="2039040" y="1090800"/>
                <a:ext cx="49680" cy="49680"/>
              </a:xfrm>
              <a:custGeom>
                <a:rect b="b" l="l" r="r" t="t"/>
                <a:pathLst>
                  <a:path extrusionOk="0" h="17" w="17">
                    <a:moveTo>
                      <a:pt x="8" y="17"/>
                    </a:moveTo>
                    <a:cubicBezTo>
                      <a:pt x="4" y="17"/>
                      <a:pt x="0" y="13"/>
                      <a:pt x="0" y="8"/>
                    </a:cubicBezTo>
                    <a:cubicBezTo>
                      <a:pt x="0" y="4"/>
                      <a:pt x="4" y="0"/>
                      <a:pt x="8" y="0"/>
                    </a:cubicBezTo>
                    <a:cubicBezTo>
                      <a:pt x="13" y="0"/>
                      <a:pt x="17" y="4"/>
                      <a:pt x="17" y="8"/>
                    </a:cubicBezTo>
                    <a:cubicBezTo>
                      <a:pt x="17" y="13"/>
                      <a:pt x="13" y="17"/>
                      <a:pt x="8" y="17"/>
                    </a:cubicBezTo>
                    <a:close/>
                    <a:moveTo>
                      <a:pt x="8" y="4"/>
                    </a:moveTo>
                    <a:cubicBezTo>
                      <a:pt x="6" y="4"/>
                      <a:pt x="4" y="6"/>
                      <a:pt x="4" y="8"/>
                    </a:cubicBezTo>
                    <a:cubicBezTo>
                      <a:pt x="4" y="11"/>
                      <a:pt x="6" y="13"/>
                      <a:pt x="8" y="13"/>
                    </a:cubicBezTo>
                    <a:cubicBezTo>
                      <a:pt x="11" y="13"/>
                      <a:pt x="13" y="11"/>
                      <a:pt x="13" y="8"/>
                    </a:cubicBezTo>
                    <a:cubicBezTo>
                      <a:pt x="13" y="6"/>
                      <a:pt x="11" y="4"/>
                      <a:pt x="8" y="4"/>
                    </a:cubicBezTo>
                    <a:close/>
                  </a:path>
                </a:pathLst>
              </a:custGeom>
              <a:solidFill>
                <a:schemeClr val="dk1"/>
              </a:solidFill>
              <a:ln>
                <a:noFill/>
              </a:ln>
            </p:spPr>
            <p:txBody>
              <a:bodyPr anchorCtr="0" anchor="t" bIns="24825" lIns="91425" spcFirstLastPara="1" rIns="91425" wrap="square" tIns="24825">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grpSp>
        <p:nvGrpSpPr>
          <p:cNvPr id="240" name="Google Shape;240;p23"/>
          <p:cNvGrpSpPr/>
          <p:nvPr/>
        </p:nvGrpSpPr>
        <p:grpSpPr>
          <a:xfrm>
            <a:off x="6072120" y="2682720"/>
            <a:ext cx="3429360" cy="2460960"/>
            <a:chOff x="6072120" y="2682720"/>
            <a:chExt cx="3429360" cy="2460960"/>
          </a:xfrm>
        </p:grpSpPr>
        <p:sp>
          <p:nvSpPr>
            <p:cNvPr id="241" name="Google Shape;241;p23"/>
            <p:cNvSpPr/>
            <p:nvPr/>
          </p:nvSpPr>
          <p:spPr>
            <a:xfrm rot="10800000">
              <a:off x="6072120" y="2682720"/>
              <a:ext cx="3098160" cy="2460600"/>
            </a:xfrm>
            <a:custGeom>
              <a:rect b="b" l="l" r="r" t="t"/>
              <a:pathLst>
                <a:path extrusionOk="0" h="1536" w="1930">
                  <a:moveTo>
                    <a:pt x="0" y="1522"/>
                  </a:moveTo>
                  <a:cubicBezTo>
                    <a:pt x="165" y="1522"/>
                    <a:pt x="165" y="1522"/>
                    <a:pt x="165" y="1522"/>
                  </a:cubicBezTo>
                  <a:cubicBezTo>
                    <a:pt x="190" y="1522"/>
                    <a:pt x="214" y="1512"/>
                    <a:pt x="231" y="1495"/>
                  </a:cubicBezTo>
                  <a:cubicBezTo>
                    <a:pt x="1192" y="534"/>
                    <a:pt x="1192" y="534"/>
                    <a:pt x="1192" y="534"/>
                  </a:cubicBezTo>
                  <a:cubicBezTo>
                    <a:pt x="1210" y="516"/>
                    <a:pt x="1233" y="506"/>
                    <a:pt x="1258" y="506"/>
                  </a:cubicBezTo>
                  <a:cubicBezTo>
                    <a:pt x="1486" y="506"/>
                    <a:pt x="1486" y="506"/>
                    <a:pt x="1486" y="506"/>
                  </a:cubicBezTo>
                  <a:cubicBezTo>
                    <a:pt x="1511" y="506"/>
                    <a:pt x="1535" y="497"/>
                    <a:pt x="1552" y="479"/>
                  </a:cubicBezTo>
                  <a:cubicBezTo>
                    <a:pt x="1871" y="161"/>
                    <a:pt x="1871" y="161"/>
                    <a:pt x="1871" y="161"/>
                  </a:cubicBezTo>
                  <a:cubicBezTo>
                    <a:pt x="1930" y="101"/>
                    <a:pt x="1888" y="0"/>
                    <a:pt x="1804" y="0"/>
                  </a:cubicBezTo>
                  <a:cubicBezTo>
                    <a:pt x="105" y="0"/>
                    <a:pt x="105" y="0"/>
                    <a:pt x="105" y="0"/>
                  </a:cubicBezTo>
                  <a:cubicBezTo>
                    <a:pt x="53" y="0"/>
                    <a:pt x="11" y="42"/>
                    <a:pt x="11" y="94"/>
                  </a:cubicBezTo>
                  <a:cubicBezTo>
                    <a:pt x="7" y="1536"/>
                    <a:pt x="7" y="1536"/>
                    <a:pt x="7" y="1536"/>
                  </a:cubicBezTo>
                </a:path>
              </a:pathLst>
            </a:custGeom>
            <a:solidFill>
              <a:schemeClr val="dk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FFFFFF"/>
                </a:solidFill>
                <a:latin typeface="Noto Sans Symbols"/>
                <a:ea typeface="Noto Sans Symbols"/>
                <a:cs typeface="Noto Sans Symbols"/>
                <a:sym typeface="Noto Sans Symbols"/>
              </a:endParaRPr>
            </a:p>
          </p:txBody>
        </p:sp>
        <p:sp>
          <p:nvSpPr>
            <p:cNvPr id="242" name="Google Shape;242;p23"/>
            <p:cNvSpPr/>
            <p:nvPr/>
          </p:nvSpPr>
          <p:spPr>
            <a:xfrm rot="10800000">
              <a:off x="6887880" y="4552920"/>
              <a:ext cx="2250720" cy="590760"/>
            </a:xfrm>
            <a:custGeom>
              <a:rect b="b" l="l" r="r" t="t"/>
              <a:pathLst>
                <a:path extrusionOk="0" h="369" w="1409">
                  <a:moveTo>
                    <a:pt x="0" y="0"/>
                  </a:moveTo>
                  <a:cubicBezTo>
                    <a:pt x="0" y="369"/>
                    <a:pt x="0" y="369"/>
                    <a:pt x="0" y="369"/>
                  </a:cubicBezTo>
                  <a:cubicBezTo>
                    <a:pt x="849" y="369"/>
                    <a:pt x="849" y="369"/>
                    <a:pt x="849" y="369"/>
                  </a:cubicBezTo>
                  <a:cubicBezTo>
                    <a:pt x="874" y="369"/>
                    <a:pt x="899" y="359"/>
                    <a:pt x="917" y="341"/>
                  </a:cubicBezTo>
                  <a:cubicBezTo>
                    <a:pt x="1071" y="187"/>
                    <a:pt x="1071" y="187"/>
                    <a:pt x="1071" y="187"/>
                  </a:cubicBezTo>
                  <a:cubicBezTo>
                    <a:pt x="1089" y="169"/>
                    <a:pt x="1113" y="159"/>
                    <a:pt x="1139" y="159"/>
                  </a:cubicBezTo>
                  <a:cubicBezTo>
                    <a:pt x="1306" y="159"/>
                    <a:pt x="1306" y="159"/>
                    <a:pt x="1306" y="159"/>
                  </a:cubicBezTo>
                  <a:cubicBezTo>
                    <a:pt x="1355" y="159"/>
                    <a:pt x="1396" y="122"/>
                    <a:pt x="1401" y="74"/>
                  </a:cubicBezTo>
                  <a:cubicBezTo>
                    <a:pt x="1409" y="8"/>
                    <a:pt x="1409" y="8"/>
                    <a:pt x="1409" y="8"/>
                  </a:cubicBezTo>
                  <a:cubicBezTo>
                    <a:pt x="1409" y="5"/>
                    <a:pt x="1409" y="3"/>
                    <a:pt x="1409" y="0"/>
                  </a:cubicBezTo>
                  <a:lnTo>
                    <a:pt x="0" y="0"/>
                  </a:lnTo>
                  <a:close/>
                </a:path>
              </a:pathLst>
            </a:custGeom>
            <a:solidFill>
              <a:schemeClr val="l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nvGrpSpPr>
            <p:cNvPr id="243" name="Google Shape;243;p23"/>
            <p:cNvGrpSpPr/>
            <p:nvPr/>
          </p:nvGrpSpPr>
          <p:grpSpPr>
            <a:xfrm>
              <a:off x="6348240" y="3529080"/>
              <a:ext cx="3153240" cy="940320"/>
              <a:chOff x="6348240" y="3529080"/>
              <a:chExt cx="3153240" cy="940320"/>
            </a:xfrm>
          </p:grpSpPr>
          <p:sp>
            <p:nvSpPr>
              <p:cNvPr id="244" name="Google Shape;244;p23"/>
              <p:cNvSpPr/>
              <p:nvPr/>
            </p:nvSpPr>
            <p:spPr>
              <a:xfrm rot="10800000">
                <a:off x="6348240" y="3532320"/>
                <a:ext cx="3153240" cy="937080"/>
              </a:xfrm>
              <a:custGeom>
                <a:rect b="b" l="l" r="r" t="t"/>
                <a:pathLst>
                  <a:path extrusionOk="0" h="315" w="1064">
                    <a:moveTo>
                      <a:pt x="1051" y="0"/>
                    </a:moveTo>
                    <a:cubicBezTo>
                      <a:pt x="1044" y="0"/>
                      <a:pt x="1038" y="5"/>
                      <a:pt x="1038" y="12"/>
                    </a:cubicBezTo>
                    <a:cubicBezTo>
                      <a:pt x="458" y="12"/>
                      <a:pt x="458" y="12"/>
                      <a:pt x="458" y="12"/>
                    </a:cubicBezTo>
                    <a:cubicBezTo>
                      <a:pt x="435" y="12"/>
                      <a:pt x="414" y="21"/>
                      <a:pt x="397" y="37"/>
                    </a:cubicBezTo>
                    <a:cubicBezTo>
                      <a:pt x="360" y="74"/>
                      <a:pt x="360" y="74"/>
                      <a:pt x="360" y="74"/>
                    </a:cubicBezTo>
                    <a:cubicBezTo>
                      <a:pt x="307" y="74"/>
                      <a:pt x="307" y="74"/>
                      <a:pt x="307" y="74"/>
                    </a:cubicBezTo>
                    <a:cubicBezTo>
                      <a:pt x="284" y="74"/>
                      <a:pt x="263" y="83"/>
                      <a:pt x="246" y="99"/>
                    </a:cubicBezTo>
                    <a:cubicBezTo>
                      <a:pt x="58" y="288"/>
                      <a:pt x="58" y="288"/>
                      <a:pt x="58" y="288"/>
                    </a:cubicBezTo>
                    <a:cubicBezTo>
                      <a:pt x="43" y="303"/>
                      <a:pt x="22" y="312"/>
                      <a:pt x="0" y="312"/>
                    </a:cubicBezTo>
                    <a:cubicBezTo>
                      <a:pt x="0" y="315"/>
                      <a:pt x="0" y="315"/>
                      <a:pt x="0" y="315"/>
                    </a:cubicBezTo>
                    <a:cubicBezTo>
                      <a:pt x="116" y="315"/>
                      <a:pt x="116" y="315"/>
                      <a:pt x="116" y="315"/>
                    </a:cubicBezTo>
                    <a:cubicBezTo>
                      <a:pt x="116" y="312"/>
                      <a:pt x="116" y="312"/>
                      <a:pt x="116" y="312"/>
                    </a:cubicBezTo>
                    <a:cubicBezTo>
                      <a:pt x="23" y="312"/>
                      <a:pt x="23" y="312"/>
                      <a:pt x="23" y="312"/>
                    </a:cubicBezTo>
                    <a:cubicBezTo>
                      <a:pt x="37" y="308"/>
                      <a:pt x="50" y="300"/>
                      <a:pt x="61" y="290"/>
                    </a:cubicBezTo>
                    <a:cubicBezTo>
                      <a:pt x="249" y="102"/>
                      <a:pt x="249" y="102"/>
                      <a:pt x="249" y="102"/>
                    </a:cubicBezTo>
                    <a:cubicBezTo>
                      <a:pt x="264" y="86"/>
                      <a:pt x="285" y="77"/>
                      <a:pt x="307" y="77"/>
                    </a:cubicBezTo>
                    <a:cubicBezTo>
                      <a:pt x="357" y="77"/>
                      <a:pt x="357" y="77"/>
                      <a:pt x="357" y="77"/>
                    </a:cubicBezTo>
                    <a:cubicBezTo>
                      <a:pt x="209" y="225"/>
                      <a:pt x="209" y="225"/>
                      <a:pt x="209" y="225"/>
                    </a:cubicBezTo>
                    <a:cubicBezTo>
                      <a:pt x="194" y="241"/>
                      <a:pt x="173" y="249"/>
                      <a:pt x="151" y="249"/>
                    </a:cubicBezTo>
                    <a:cubicBezTo>
                      <a:pt x="116" y="249"/>
                      <a:pt x="116" y="249"/>
                      <a:pt x="116" y="249"/>
                    </a:cubicBezTo>
                    <a:cubicBezTo>
                      <a:pt x="116" y="252"/>
                      <a:pt x="116" y="252"/>
                      <a:pt x="116" y="252"/>
                    </a:cubicBezTo>
                    <a:cubicBezTo>
                      <a:pt x="151" y="252"/>
                      <a:pt x="151" y="252"/>
                      <a:pt x="151" y="252"/>
                    </a:cubicBezTo>
                    <a:cubicBezTo>
                      <a:pt x="174" y="252"/>
                      <a:pt x="195" y="243"/>
                      <a:pt x="212" y="227"/>
                    </a:cubicBezTo>
                    <a:cubicBezTo>
                      <a:pt x="361" y="77"/>
                      <a:pt x="361" y="77"/>
                      <a:pt x="361" y="77"/>
                    </a:cubicBezTo>
                    <a:cubicBezTo>
                      <a:pt x="887" y="77"/>
                      <a:pt x="887" y="77"/>
                      <a:pt x="887" y="77"/>
                    </a:cubicBezTo>
                    <a:cubicBezTo>
                      <a:pt x="888" y="84"/>
                      <a:pt x="893" y="89"/>
                      <a:pt x="900" y="89"/>
                    </a:cubicBezTo>
                    <a:cubicBezTo>
                      <a:pt x="907" y="89"/>
                      <a:pt x="913" y="83"/>
                      <a:pt x="913" y="76"/>
                    </a:cubicBezTo>
                    <a:cubicBezTo>
                      <a:pt x="913" y="68"/>
                      <a:pt x="907" y="62"/>
                      <a:pt x="900" y="62"/>
                    </a:cubicBezTo>
                    <a:cubicBezTo>
                      <a:pt x="893" y="62"/>
                      <a:pt x="888" y="68"/>
                      <a:pt x="887" y="74"/>
                    </a:cubicBezTo>
                    <a:cubicBezTo>
                      <a:pt x="365" y="74"/>
                      <a:pt x="365" y="74"/>
                      <a:pt x="365" y="74"/>
                    </a:cubicBezTo>
                    <a:cubicBezTo>
                      <a:pt x="400" y="39"/>
                      <a:pt x="400" y="39"/>
                      <a:pt x="400" y="39"/>
                    </a:cubicBezTo>
                    <a:cubicBezTo>
                      <a:pt x="415" y="23"/>
                      <a:pt x="436" y="15"/>
                      <a:pt x="458" y="15"/>
                    </a:cubicBezTo>
                    <a:cubicBezTo>
                      <a:pt x="1038" y="15"/>
                      <a:pt x="1038" y="15"/>
                      <a:pt x="1038" y="15"/>
                    </a:cubicBezTo>
                    <a:cubicBezTo>
                      <a:pt x="1038" y="21"/>
                      <a:pt x="1044" y="27"/>
                      <a:pt x="1051" y="27"/>
                    </a:cubicBezTo>
                    <a:cubicBezTo>
                      <a:pt x="1058" y="27"/>
                      <a:pt x="1064" y="21"/>
                      <a:pt x="1064" y="13"/>
                    </a:cubicBezTo>
                    <a:cubicBezTo>
                      <a:pt x="1064" y="6"/>
                      <a:pt x="1058" y="0"/>
                      <a:pt x="1051" y="0"/>
                    </a:cubicBezTo>
                    <a:close/>
                    <a:moveTo>
                      <a:pt x="900" y="66"/>
                    </a:moveTo>
                    <a:cubicBezTo>
                      <a:pt x="905" y="66"/>
                      <a:pt x="909" y="71"/>
                      <a:pt x="909" y="76"/>
                    </a:cubicBezTo>
                    <a:cubicBezTo>
                      <a:pt x="909" y="81"/>
                      <a:pt x="905" y="85"/>
                      <a:pt x="900" y="85"/>
                    </a:cubicBezTo>
                    <a:cubicBezTo>
                      <a:pt x="895" y="85"/>
                      <a:pt x="892" y="82"/>
                      <a:pt x="891" y="77"/>
                    </a:cubicBezTo>
                    <a:cubicBezTo>
                      <a:pt x="900" y="77"/>
                      <a:pt x="900" y="77"/>
                      <a:pt x="900" y="77"/>
                    </a:cubicBezTo>
                    <a:cubicBezTo>
                      <a:pt x="900" y="74"/>
                      <a:pt x="900" y="74"/>
                      <a:pt x="900" y="74"/>
                    </a:cubicBezTo>
                    <a:cubicBezTo>
                      <a:pt x="891" y="74"/>
                      <a:pt x="891" y="74"/>
                      <a:pt x="891" y="74"/>
                    </a:cubicBezTo>
                    <a:cubicBezTo>
                      <a:pt x="892" y="70"/>
                      <a:pt x="895" y="66"/>
                      <a:pt x="900" y="66"/>
                    </a:cubicBezTo>
                    <a:close/>
                    <a:moveTo>
                      <a:pt x="1051" y="23"/>
                    </a:moveTo>
                    <a:cubicBezTo>
                      <a:pt x="1046" y="23"/>
                      <a:pt x="1042" y="19"/>
                      <a:pt x="1042" y="15"/>
                    </a:cubicBezTo>
                    <a:cubicBezTo>
                      <a:pt x="1051" y="15"/>
                      <a:pt x="1051" y="15"/>
                      <a:pt x="1051" y="15"/>
                    </a:cubicBezTo>
                    <a:cubicBezTo>
                      <a:pt x="1051" y="12"/>
                      <a:pt x="1051" y="12"/>
                      <a:pt x="1051" y="12"/>
                    </a:cubicBezTo>
                    <a:cubicBezTo>
                      <a:pt x="1042" y="12"/>
                      <a:pt x="1042" y="12"/>
                      <a:pt x="1042" y="12"/>
                    </a:cubicBezTo>
                    <a:cubicBezTo>
                      <a:pt x="1042" y="7"/>
                      <a:pt x="1046" y="4"/>
                      <a:pt x="1051" y="4"/>
                    </a:cubicBezTo>
                    <a:cubicBezTo>
                      <a:pt x="1056" y="4"/>
                      <a:pt x="1060" y="8"/>
                      <a:pt x="1060" y="13"/>
                    </a:cubicBezTo>
                    <a:cubicBezTo>
                      <a:pt x="1060" y="18"/>
                      <a:pt x="1056" y="23"/>
                      <a:pt x="1051" y="2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45" name="Google Shape;245;p23"/>
              <p:cNvSpPr/>
              <p:nvPr/>
            </p:nvSpPr>
            <p:spPr>
              <a:xfrm rot="10800000">
                <a:off x="7337880" y="3529080"/>
                <a:ext cx="1821600" cy="398880"/>
              </a:xfrm>
              <a:custGeom>
                <a:rect b="b" l="l" r="r" t="t"/>
                <a:pathLst>
                  <a:path extrusionOk="0" h="135" w="622">
                    <a:moveTo>
                      <a:pt x="175" y="100"/>
                    </a:moveTo>
                    <a:cubicBezTo>
                      <a:pt x="172" y="100"/>
                      <a:pt x="172" y="100"/>
                      <a:pt x="172" y="100"/>
                    </a:cubicBezTo>
                    <a:cubicBezTo>
                      <a:pt x="153" y="119"/>
                      <a:pt x="153" y="119"/>
                      <a:pt x="153" y="119"/>
                    </a:cubicBezTo>
                    <a:cubicBezTo>
                      <a:pt x="144" y="128"/>
                      <a:pt x="132" y="133"/>
                      <a:pt x="120" y="133"/>
                    </a:cubicBezTo>
                    <a:cubicBezTo>
                      <a:pt x="0" y="133"/>
                      <a:pt x="0" y="133"/>
                      <a:pt x="0" y="133"/>
                    </a:cubicBezTo>
                    <a:cubicBezTo>
                      <a:pt x="0" y="135"/>
                      <a:pt x="0" y="135"/>
                      <a:pt x="0" y="135"/>
                    </a:cubicBezTo>
                    <a:cubicBezTo>
                      <a:pt x="120" y="135"/>
                      <a:pt x="120" y="135"/>
                      <a:pt x="120" y="135"/>
                    </a:cubicBezTo>
                    <a:cubicBezTo>
                      <a:pt x="133" y="135"/>
                      <a:pt x="145" y="130"/>
                      <a:pt x="154" y="120"/>
                    </a:cubicBezTo>
                    <a:cubicBezTo>
                      <a:pt x="175" y="100"/>
                      <a:pt x="175" y="100"/>
                      <a:pt x="175" y="100"/>
                    </a:cubicBezTo>
                    <a:moveTo>
                      <a:pt x="321" y="0"/>
                    </a:moveTo>
                    <a:cubicBezTo>
                      <a:pt x="292" y="0"/>
                      <a:pt x="292" y="0"/>
                      <a:pt x="292" y="0"/>
                    </a:cubicBezTo>
                    <a:cubicBezTo>
                      <a:pt x="279" y="0"/>
                      <a:pt x="267" y="5"/>
                      <a:pt x="258" y="14"/>
                    </a:cubicBezTo>
                    <a:cubicBezTo>
                      <a:pt x="174" y="98"/>
                      <a:pt x="174" y="98"/>
                      <a:pt x="174" y="98"/>
                    </a:cubicBezTo>
                    <a:cubicBezTo>
                      <a:pt x="176" y="98"/>
                      <a:pt x="176" y="98"/>
                      <a:pt x="176" y="98"/>
                    </a:cubicBezTo>
                    <a:cubicBezTo>
                      <a:pt x="259" y="16"/>
                      <a:pt x="259" y="16"/>
                      <a:pt x="259" y="16"/>
                    </a:cubicBezTo>
                    <a:cubicBezTo>
                      <a:pt x="268" y="7"/>
                      <a:pt x="279" y="2"/>
                      <a:pt x="292" y="2"/>
                    </a:cubicBezTo>
                    <a:cubicBezTo>
                      <a:pt x="319" y="2"/>
                      <a:pt x="319" y="2"/>
                      <a:pt x="319" y="2"/>
                    </a:cubicBezTo>
                    <a:cubicBezTo>
                      <a:pt x="321" y="0"/>
                      <a:pt x="321" y="0"/>
                      <a:pt x="321" y="0"/>
                    </a:cubicBezTo>
                    <a:moveTo>
                      <a:pt x="622" y="0"/>
                    </a:moveTo>
                    <a:cubicBezTo>
                      <a:pt x="323" y="0"/>
                      <a:pt x="323" y="0"/>
                      <a:pt x="323" y="0"/>
                    </a:cubicBezTo>
                    <a:cubicBezTo>
                      <a:pt x="322" y="2"/>
                      <a:pt x="322" y="2"/>
                      <a:pt x="322" y="2"/>
                    </a:cubicBezTo>
                    <a:cubicBezTo>
                      <a:pt x="622" y="2"/>
                      <a:pt x="622" y="2"/>
                      <a:pt x="622" y="2"/>
                    </a:cubicBezTo>
                    <a:cubicBezTo>
                      <a:pt x="622" y="0"/>
                      <a:pt x="622" y="0"/>
                      <a:pt x="622"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46" name="Google Shape;246;p23"/>
              <p:cNvSpPr/>
              <p:nvPr/>
            </p:nvSpPr>
            <p:spPr>
              <a:xfrm rot="10800000">
                <a:off x="7092000" y="3632400"/>
                <a:ext cx="2067480" cy="399600"/>
              </a:xfrm>
              <a:custGeom>
                <a:rect b="b" l="l" r="r" t="t"/>
                <a:pathLst>
                  <a:path extrusionOk="0" h="135" w="706">
                    <a:moveTo>
                      <a:pt x="174" y="133"/>
                    </a:moveTo>
                    <a:cubicBezTo>
                      <a:pt x="0" y="133"/>
                      <a:pt x="0" y="133"/>
                      <a:pt x="0" y="133"/>
                    </a:cubicBezTo>
                    <a:cubicBezTo>
                      <a:pt x="0" y="135"/>
                      <a:pt x="0" y="135"/>
                      <a:pt x="0" y="135"/>
                    </a:cubicBezTo>
                    <a:cubicBezTo>
                      <a:pt x="172" y="135"/>
                      <a:pt x="172" y="135"/>
                      <a:pt x="172" y="135"/>
                    </a:cubicBezTo>
                    <a:cubicBezTo>
                      <a:pt x="174" y="133"/>
                      <a:pt x="174" y="133"/>
                      <a:pt x="174" y="133"/>
                    </a:cubicBezTo>
                    <a:moveTo>
                      <a:pt x="322" y="37"/>
                    </a:moveTo>
                    <a:cubicBezTo>
                      <a:pt x="319" y="37"/>
                      <a:pt x="319" y="37"/>
                      <a:pt x="319" y="37"/>
                    </a:cubicBezTo>
                    <a:cubicBezTo>
                      <a:pt x="237" y="119"/>
                      <a:pt x="237" y="119"/>
                      <a:pt x="237" y="119"/>
                    </a:cubicBezTo>
                    <a:cubicBezTo>
                      <a:pt x="228" y="128"/>
                      <a:pt x="216" y="133"/>
                      <a:pt x="204" y="133"/>
                    </a:cubicBezTo>
                    <a:cubicBezTo>
                      <a:pt x="176" y="133"/>
                      <a:pt x="176" y="133"/>
                      <a:pt x="176" y="133"/>
                    </a:cubicBezTo>
                    <a:cubicBezTo>
                      <a:pt x="175" y="135"/>
                      <a:pt x="175" y="135"/>
                      <a:pt x="175" y="135"/>
                    </a:cubicBezTo>
                    <a:cubicBezTo>
                      <a:pt x="204" y="135"/>
                      <a:pt x="204" y="135"/>
                      <a:pt x="204" y="135"/>
                    </a:cubicBezTo>
                    <a:cubicBezTo>
                      <a:pt x="217" y="135"/>
                      <a:pt x="229" y="130"/>
                      <a:pt x="238" y="121"/>
                    </a:cubicBezTo>
                    <a:cubicBezTo>
                      <a:pt x="322" y="37"/>
                      <a:pt x="322" y="37"/>
                      <a:pt x="322" y="37"/>
                    </a:cubicBezTo>
                    <a:moveTo>
                      <a:pt x="706" y="0"/>
                    </a:moveTo>
                    <a:cubicBezTo>
                      <a:pt x="376" y="0"/>
                      <a:pt x="376" y="0"/>
                      <a:pt x="376" y="0"/>
                    </a:cubicBezTo>
                    <a:cubicBezTo>
                      <a:pt x="363" y="0"/>
                      <a:pt x="351" y="5"/>
                      <a:pt x="342" y="14"/>
                    </a:cubicBezTo>
                    <a:cubicBezTo>
                      <a:pt x="321" y="35"/>
                      <a:pt x="321" y="35"/>
                      <a:pt x="321" y="35"/>
                    </a:cubicBezTo>
                    <a:cubicBezTo>
                      <a:pt x="323" y="35"/>
                      <a:pt x="323" y="35"/>
                      <a:pt x="323" y="35"/>
                    </a:cubicBezTo>
                    <a:cubicBezTo>
                      <a:pt x="343" y="16"/>
                      <a:pt x="343" y="16"/>
                      <a:pt x="343" y="16"/>
                    </a:cubicBezTo>
                    <a:cubicBezTo>
                      <a:pt x="352" y="7"/>
                      <a:pt x="363" y="2"/>
                      <a:pt x="376" y="2"/>
                    </a:cubicBezTo>
                    <a:cubicBezTo>
                      <a:pt x="706" y="2"/>
                      <a:pt x="706" y="2"/>
                      <a:pt x="706" y="2"/>
                    </a:cubicBezTo>
                    <a:cubicBezTo>
                      <a:pt x="706" y="0"/>
                      <a:pt x="706" y="0"/>
                      <a:pt x="706" y="0"/>
                    </a:cubicBezTo>
                  </a:path>
                </a:pathLst>
              </a:custGeom>
              <a:solidFill>
                <a:schemeClr val="dk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47" name="Google Shape;247;p23"/>
              <p:cNvSpPr/>
              <p:nvPr/>
            </p:nvSpPr>
            <p:spPr>
              <a:xfrm rot="10800000">
                <a:off x="7314480" y="3902040"/>
                <a:ext cx="46800" cy="46800"/>
              </a:xfrm>
              <a:custGeom>
                <a:rect b="b" l="l" r="r" t="t"/>
                <a:pathLst>
                  <a:path extrusionOk="0" h="16" w="16">
                    <a:moveTo>
                      <a:pt x="8" y="16"/>
                    </a:moveTo>
                    <a:cubicBezTo>
                      <a:pt x="3" y="16"/>
                      <a:pt x="0" y="13"/>
                      <a:pt x="0" y="8"/>
                    </a:cubicBezTo>
                    <a:cubicBezTo>
                      <a:pt x="0" y="3"/>
                      <a:pt x="3" y="0"/>
                      <a:pt x="8" y="0"/>
                    </a:cubicBezTo>
                    <a:cubicBezTo>
                      <a:pt x="13" y="0"/>
                      <a:pt x="16" y="3"/>
                      <a:pt x="16" y="8"/>
                    </a:cubicBezTo>
                    <a:cubicBezTo>
                      <a:pt x="16" y="13"/>
                      <a:pt x="13" y="16"/>
                      <a:pt x="8" y="16"/>
                    </a:cubicBezTo>
                    <a:close/>
                    <a:moveTo>
                      <a:pt x="8" y="4"/>
                    </a:moveTo>
                    <a:cubicBezTo>
                      <a:pt x="6" y="4"/>
                      <a:pt x="4" y="6"/>
                      <a:pt x="4" y="8"/>
                    </a:cubicBezTo>
                    <a:cubicBezTo>
                      <a:pt x="4" y="11"/>
                      <a:pt x="6" y="12"/>
                      <a:pt x="8" y="12"/>
                    </a:cubicBezTo>
                    <a:cubicBezTo>
                      <a:pt x="10" y="12"/>
                      <a:pt x="12" y="11"/>
                      <a:pt x="12" y="8"/>
                    </a:cubicBezTo>
                    <a:cubicBezTo>
                      <a:pt x="12" y="6"/>
                      <a:pt x="10" y="4"/>
                      <a:pt x="8" y="4"/>
                    </a:cubicBezTo>
                    <a:close/>
                  </a:path>
                </a:pathLst>
              </a:custGeom>
              <a:solidFill>
                <a:schemeClr val="dk1"/>
              </a:solidFill>
              <a:ln>
                <a:noFill/>
              </a:ln>
            </p:spPr>
            <p:txBody>
              <a:bodyPr anchorCtr="0" anchor="t" bIns="23400" lIns="91425" spcFirstLastPara="1" rIns="91425" wrap="square" tIns="23400">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sp>
            <p:nvSpPr>
              <p:cNvPr id="248" name="Google Shape;248;p23"/>
              <p:cNvSpPr/>
              <p:nvPr/>
            </p:nvSpPr>
            <p:spPr>
              <a:xfrm rot="10800000">
                <a:off x="7065360" y="4002840"/>
                <a:ext cx="49680" cy="49680"/>
              </a:xfrm>
              <a:custGeom>
                <a:rect b="b" l="l" r="r" t="t"/>
                <a:pathLst>
                  <a:path extrusionOk="0" h="17" w="17">
                    <a:moveTo>
                      <a:pt x="8" y="17"/>
                    </a:moveTo>
                    <a:cubicBezTo>
                      <a:pt x="4" y="17"/>
                      <a:pt x="0" y="13"/>
                      <a:pt x="0" y="8"/>
                    </a:cubicBezTo>
                    <a:cubicBezTo>
                      <a:pt x="0" y="4"/>
                      <a:pt x="4" y="0"/>
                      <a:pt x="8" y="0"/>
                    </a:cubicBezTo>
                    <a:cubicBezTo>
                      <a:pt x="13" y="0"/>
                      <a:pt x="17" y="4"/>
                      <a:pt x="17" y="8"/>
                    </a:cubicBezTo>
                    <a:cubicBezTo>
                      <a:pt x="17" y="13"/>
                      <a:pt x="13" y="17"/>
                      <a:pt x="8" y="17"/>
                    </a:cubicBezTo>
                    <a:close/>
                    <a:moveTo>
                      <a:pt x="8" y="4"/>
                    </a:moveTo>
                    <a:cubicBezTo>
                      <a:pt x="6" y="4"/>
                      <a:pt x="4" y="6"/>
                      <a:pt x="4" y="8"/>
                    </a:cubicBezTo>
                    <a:cubicBezTo>
                      <a:pt x="4" y="11"/>
                      <a:pt x="6" y="13"/>
                      <a:pt x="8" y="13"/>
                    </a:cubicBezTo>
                    <a:cubicBezTo>
                      <a:pt x="11" y="13"/>
                      <a:pt x="13" y="11"/>
                      <a:pt x="13" y="8"/>
                    </a:cubicBezTo>
                    <a:cubicBezTo>
                      <a:pt x="13" y="6"/>
                      <a:pt x="11" y="4"/>
                      <a:pt x="8" y="4"/>
                    </a:cubicBezTo>
                    <a:close/>
                  </a:path>
                </a:pathLst>
              </a:custGeom>
              <a:solidFill>
                <a:schemeClr val="dk1"/>
              </a:solidFill>
              <a:ln>
                <a:noFill/>
              </a:ln>
            </p:spPr>
            <p:txBody>
              <a:bodyPr anchorCtr="0" anchor="t" bIns="24825" lIns="91425" spcFirstLastPara="1" rIns="91425" wrap="square" tIns="24825">
                <a:noAutofit/>
              </a:bodyPr>
              <a:lstStyle/>
              <a:p>
                <a:pPr indent="0" lvl="0" marL="0" marR="0" rtl="0" algn="l">
                  <a:lnSpc>
                    <a:spcPct val="100000"/>
                  </a:lnSpc>
                  <a:spcBef>
                    <a:spcPts val="0"/>
                  </a:spcBef>
                  <a:spcAft>
                    <a:spcPts val="0"/>
                  </a:spcAft>
                  <a:buNone/>
                </a:pPr>
                <a:r>
                  <a:t/>
                </a:r>
                <a:endParaRPr b="0" sz="1800" strike="noStrike">
                  <a:solidFill>
                    <a:srgbClr val="000000"/>
                  </a:solidFill>
                  <a:latin typeface="Noto Sans Symbols"/>
                  <a:ea typeface="Noto Sans Symbols"/>
                  <a:cs typeface="Noto Sans Symbols"/>
                  <a:sym typeface="Noto Sans Symbols"/>
                </a:endParaRPr>
              </a:p>
            </p:txBody>
          </p:sp>
        </p:grpSp>
      </p:grpSp>
      <p:sp>
        <p:nvSpPr>
          <p:cNvPr id="249" name="Google Shape;249;p23"/>
          <p:cNvSpPr txBox="1"/>
          <p:nvPr>
            <p:ph idx="1" type="body"/>
          </p:nvPr>
        </p:nvSpPr>
        <p:spPr>
          <a:xfrm>
            <a:off x="457200" y="1203480"/>
            <a:ext cx="8229240" cy="2982960"/>
          </a:xfrm>
          <a:prstGeom prst="rect">
            <a:avLst/>
          </a:prstGeom>
          <a:noFill/>
          <a:ln>
            <a:noFill/>
          </a:ln>
        </p:spPr>
        <p:txBody>
          <a:bodyPr anchorCtr="0" anchor="t" bIns="0" lIns="0" spcFirstLastPara="1" rIns="0" wrap="square" tIns="0">
            <a:normAutofit/>
          </a:bodyPr>
          <a:lstStyle>
            <a:lvl1pPr indent="-228600" lvl="0" marL="457200">
              <a:spcBef>
                <a:spcPts val="0"/>
              </a:spcBef>
              <a:spcAft>
                <a:spcPts val="0"/>
              </a:spcAft>
              <a:buSzPts val="1400"/>
              <a:buNone/>
              <a:defRPr sz="1800"/>
            </a:lvl1pPr>
            <a:lvl2pPr indent="-228600" lvl="1" marL="914400">
              <a:spcBef>
                <a:spcPts val="0"/>
              </a:spcBef>
              <a:spcAft>
                <a:spcPts val="0"/>
              </a:spcAft>
              <a:buSzPts val="1400"/>
              <a:buNone/>
              <a:defRPr sz="1800"/>
            </a:lvl2pPr>
            <a:lvl3pPr indent="-228600" lvl="2" marL="1371600">
              <a:spcBef>
                <a:spcPts val="0"/>
              </a:spcBef>
              <a:spcAft>
                <a:spcPts val="0"/>
              </a:spcAft>
              <a:buSzPts val="1400"/>
              <a:buNone/>
              <a:defRPr sz="1800"/>
            </a:lvl3pPr>
            <a:lvl4pPr indent="-228600" lvl="3" marL="1828800">
              <a:spcBef>
                <a:spcPts val="0"/>
              </a:spcBef>
              <a:spcAft>
                <a:spcPts val="0"/>
              </a:spcAft>
              <a:buSzPts val="1400"/>
              <a:buNone/>
              <a:defRPr sz="1800"/>
            </a:lvl4pPr>
            <a:lvl5pPr indent="-228600" lvl="4" marL="2286000">
              <a:spcBef>
                <a:spcPts val="0"/>
              </a:spcBef>
              <a:spcAft>
                <a:spcPts val="0"/>
              </a:spcAft>
              <a:buSzPts val="1400"/>
              <a:buNone/>
              <a:defRPr sz="1800"/>
            </a:lvl5pPr>
            <a:lvl6pPr indent="-228600" lvl="5" marL="2743200">
              <a:spcBef>
                <a:spcPts val="0"/>
              </a:spcBef>
              <a:spcAft>
                <a:spcPts val="0"/>
              </a:spcAft>
              <a:buSzPts val="1400"/>
              <a:buNone/>
              <a:defRPr sz="1800"/>
            </a:lvl6pPr>
            <a:lvl7pPr indent="-228600" lvl="6" marL="3200400">
              <a:spcBef>
                <a:spcPts val="0"/>
              </a:spcBef>
              <a:spcAft>
                <a:spcPts val="0"/>
              </a:spcAft>
              <a:buSzPts val="1400"/>
              <a:buNone/>
              <a:defRPr sz="1800"/>
            </a:lvl7pPr>
            <a:lvl8pPr indent="-228600" lvl="7" marL="3657600">
              <a:spcBef>
                <a:spcPts val="0"/>
              </a:spcBef>
              <a:spcAft>
                <a:spcPts val="0"/>
              </a:spcAft>
              <a:buSzPts val="1400"/>
              <a:buNone/>
              <a:defRPr sz="1800"/>
            </a:lvl8pPr>
            <a:lvl9pPr indent="-228600" lvl="8" marL="4114800">
              <a:spcBef>
                <a:spcPts val="0"/>
              </a:spcBef>
              <a:spcAft>
                <a:spcPts val="0"/>
              </a:spcAft>
              <a:buSzPts val="1400"/>
              <a:buNone/>
              <a:defRPr sz="1800"/>
            </a:lvl9pPr>
          </a:lstStyle>
          <a:p/>
        </p:txBody>
      </p:sp>
    </p:spTree>
  </p:cSld>
  <p:clrMap accent1="accent1" accent2="accent2" accent3="accent3" accent4="accent4" accent5="accent5" accent6="accent6" bg1="lt1" bg2="dk2" tx1="dk1" tx2="lt2" folHlink="folHlink" hlink="hlink"/>
  <p:sldLayoutIdLst>
    <p:sldLayoutId id="2147483659" r:id="rId3"/>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
          <p:cNvSpPr txBox="1"/>
          <p:nvPr>
            <p:ph type="title"/>
          </p:nvPr>
        </p:nvSpPr>
        <p:spPr>
          <a:xfrm>
            <a:off x="1547495" y="843915"/>
            <a:ext cx="5124450" cy="1374140"/>
          </a:xfrm>
          <a:prstGeom prst="rect">
            <a:avLst/>
          </a:prstGeom>
          <a:noFill/>
          <a:ln>
            <a:noFill/>
          </a:ln>
        </p:spPr>
        <p:txBody>
          <a:bodyPr anchorCtr="0" anchor="b" bIns="91425" lIns="91425" spcFirstLastPara="1" rIns="91425" wrap="square" tIns="91425">
            <a:normAutofit fontScale="88900"/>
          </a:bodyPr>
          <a:lstStyle/>
          <a:p>
            <a:pPr indent="0" lvl="0" marL="0" rtl="0" algn="ctr">
              <a:lnSpc>
                <a:spcPct val="100000"/>
              </a:lnSpc>
              <a:spcBef>
                <a:spcPts val="0"/>
              </a:spcBef>
              <a:spcAft>
                <a:spcPts val="0"/>
              </a:spcAft>
              <a:buClr>
                <a:schemeClr val="dk1"/>
              </a:buClr>
              <a:buSzPct val="100000"/>
              <a:buFont typeface="Arial"/>
              <a:buNone/>
            </a:pPr>
            <a:r>
              <a:rPr b="1" lang="en-GB" sz="4600" strike="noStrike">
                <a:solidFill>
                  <a:schemeClr val="dk1"/>
                </a:solidFill>
                <a:latin typeface="Arial"/>
                <a:ea typeface="Arial"/>
                <a:cs typeface="Arial"/>
                <a:sym typeface="Arial"/>
              </a:rPr>
              <a:t>Mzad Palestine </a:t>
            </a:r>
            <a:br>
              <a:rPr b="1" lang="en-GB" sz="4600" strike="noStrike">
                <a:solidFill>
                  <a:schemeClr val="dk1"/>
                </a:solidFill>
                <a:latin typeface="Arial"/>
                <a:ea typeface="Arial"/>
                <a:cs typeface="Arial"/>
                <a:sym typeface="Arial"/>
              </a:rPr>
            </a:br>
            <a:endParaRPr b="1" sz="4600" strike="noStrike">
              <a:solidFill>
                <a:schemeClr val="dk1"/>
              </a:solidFill>
              <a:latin typeface="Arial"/>
              <a:ea typeface="Arial"/>
              <a:cs typeface="Arial"/>
              <a:sym typeface="Arial"/>
            </a:endParaRPr>
          </a:p>
        </p:txBody>
      </p:sp>
      <p:sp>
        <p:nvSpPr>
          <p:cNvPr id="256" name="Google Shape;256;p1"/>
          <p:cNvSpPr txBox="1"/>
          <p:nvPr>
            <p:ph idx="1" type="subTitle"/>
          </p:nvPr>
        </p:nvSpPr>
        <p:spPr>
          <a:xfrm>
            <a:off x="1187450" y="1455420"/>
            <a:ext cx="5672455" cy="3408045"/>
          </a:xfrm>
          <a:prstGeom prst="rect">
            <a:avLst/>
          </a:prstGeom>
          <a:noFill/>
          <a:ln>
            <a:noFill/>
          </a:ln>
        </p:spPr>
        <p:txBody>
          <a:bodyPr anchorCtr="0" anchor="t" bIns="91425" lIns="91425" spcFirstLastPara="1" rIns="91425" wrap="square" tIns="91425">
            <a:normAutofit fontScale="25000"/>
          </a:bodyPr>
          <a:lstStyle/>
          <a:p>
            <a:pPr indent="0" lvl="0" marL="0" rtl="0" algn="ctr">
              <a:lnSpc>
                <a:spcPct val="100000"/>
              </a:lnSpc>
              <a:spcBef>
                <a:spcPts val="0"/>
              </a:spcBef>
              <a:spcAft>
                <a:spcPts val="0"/>
              </a:spcAft>
              <a:buSzPct val="100000"/>
              <a:buFont typeface="Arial"/>
              <a:buNone/>
            </a:pPr>
            <a:r>
              <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Clr>
                <a:srgbClr val="FFFFFF"/>
              </a:buClr>
              <a:buSzPct val="100000"/>
              <a:buFont typeface="Arial"/>
              <a:buNone/>
            </a:pPr>
            <a:r>
              <a:rPr b="0" lang="en-GB" sz="5600" strike="noStrike">
                <a:solidFill>
                  <a:srgbClr val="FFFFFF"/>
                </a:solidFill>
                <a:latin typeface="Arial"/>
                <a:ea typeface="Arial"/>
                <a:cs typeface="Arial"/>
                <a:sym typeface="Arial"/>
              </a:rPr>
              <a:t>Waleed Bilal Jameel Dweikat | 12112594</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SzPct val="100000"/>
              <a:buFont typeface="Arial"/>
              <a:buNone/>
            </a:pPr>
            <a:r>
              <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Clr>
                <a:srgbClr val="FFFFFF"/>
              </a:buClr>
              <a:buSzPct val="100000"/>
              <a:buFont typeface="Arial"/>
              <a:buNone/>
            </a:pPr>
            <a:r>
              <a:rPr b="0" lang="en-GB" sz="5600" strike="noStrike">
                <a:solidFill>
                  <a:srgbClr val="FFFFFF"/>
                </a:solidFill>
                <a:latin typeface="Arial"/>
                <a:ea typeface="Arial"/>
                <a:cs typeface="Arial"/>
                <a:sym typeface="Arial"/>
              </a:rPr>
              <a:t>Saad Eldin Ziad Odeh | 12011579</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SzPct val="100000"/>
              <a:buFont typeface="Arial"/>
              <a:buNone/>
            </a:pPr>
            <a:r>
              <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Clr>
                <a:srgbClr val="FFFFFF"/>
              </a:buClr>
              <a:buSzPct val="100000"/>
              <a:buFont typeface="Arial"/>
              <a:buNone/>
            </a:pPr>
            <a:r>
              <a:rPr b="0" lang="en-GB" sz="5600" strike="noStrike">
                <a:solidFill>
                  <a:srgbClr val="FFFFFF"/>
                </a:solidFill>
                <a:latin typeface="Arial"/>
                <a:ea typeface="Arial"/>
                <a:cs typeface="Arial"/>
                <a:sym typeface="Arial"/>
              </a:rPr>
              <a:t>Kar</a:t>
            </a:r>
            <a:r>
              <a:rPr lang="en-GB" sz="5600">
                <a:solidFill>
                  <a:srgbClr val="FFFFFF"/>
                </a:solidFill>
              </a:rPr>
              <a:t>i</a:t>
            </a:r>
            <a:r>
              <a:rPr b="0" lang="en-GB" sz="5600" strike="noStrike">
                <a:solidFill>
                  <a:srgbClr val="FFFFFF"/>
                </a:solidFill>
                <a:latin typeface="Arial"/>
                <a:ea typeface="Arial"/>
                <a:cs typeface="Arial"/>
                <a:sym typeface="Arial"/>
              </a:rPr>
              <a:t>m Samer Qasem M</a:t>
            </a:r>
            <a:r>
              <a:rPr lang="en-GB" sz="5600">
                <a:solidFill>
                  <a:srgbClr val="FFFFFF"/>
                </a:solidFill>
              </a:rPr>
              <a:t>i</a:t>
            </a:r>
            <a:r>
              <a:rPr b="0" lang="en-GB" sz="5600" strike="noStrike">
                <a:solidFill>
                  <a:srgbClr val="FFFFFF"/>
                </a:solidFill>
                <a:latin typeface="Arial"/>
                <a:ea typeface="Arial"/>
                <a:cs typeface="Arial"/>
                <a:sym typeface="Arial"/>
              </a:rPr>
              <a:t>thqal | 12116015</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SzPct val="100000"/>
              <a:buFont typeface="Arial"/>
              <a:buNone/>
            </a:pPr>
            <a:r>
              <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Clr>
                <a:srgbClr val="FFFFFF"/>
              </a:buClr>
              <a:buSzPct val="100000"/>
              <a:buFont typeface="Arial"/>
              <a:buNone/>
            </a:pPr>
            <a:r>
              <a:rPr b="0" lang="en-GB" sz="5600" strike="noStrike">
                <a:solidFill>
                  <a:srgbClr val="FFFFFF"/>
                </a:solidFill>
                <a:latin typeface="Arial"/>
                <a:ea typeface="Arial"/>
                <a:cs typeface="Arial"/>
                <a:sym typeface="Arial"/>
              </a:rPr>
              <a:t>Supervisor:</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Clr>
                <a:srgbClr val="FFFFFF"/>
              </a:buClr>
              <a:buSzPct val="100000"/>
              <a:buFont typeface="Arial"/>
              <a:buNone/>
            </a:pPr>
            <a:r>
              <a:rPr b="0" lang="en-GB" sz="5600" strike="noStrike">
                <a:solidFill>
                  <a:srgbClr val="FFFFFF"/>
                </a:solidFill>
                <a:latin typeface="Arial"/>
                <a:ea typeface="Arial"/>
                <a:cs typeface="Arial"/>
                <a:sym typeface="Arial"/>
              </a:rPr>
              <a:t>Dr. Emad Saadeh</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SzPct val="100000"/>
              <a:buFont typeface="Arial"/>
              <a:buNone/>
            </a:pPr>
            <a:r>
              <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Clr>
                <a:srgbClr val="FFFFFF"/>
              </a:buClr>
              <a:buSzPct val="100000"/>
              <a:buFont typeface="Arial"/>
              <a:buNone/>
            </a:pPr>
            <a:r>
              <a:rPr b="0" lang="en-GB" sz="5600" strike="noStrike">
                <a:solidFill>
                  <a:srgbClr val="FFFFFF"/>
                </a:solidFill>
                <a:latin typeface="Arial"/>
                <a:ea typeface="Arial"/>
                <a:cs typeface="Arial"/>
                <a:sym typeface="Arial"/>
              </a:rPr>
              <a:t>An-Najah National University – Faculty of Information Technology </a:t>
            </a:r>
            <a:br>
              <a:rPr b="0" lang="en-GB" sz="5600" strike="noStrike">
                <a:solidFill>
                  <a:srgbClr val="FFFFFF"/>
                </a:solidFill>
                <a:latin typeface="Arial"/>
                <a:ea typeface="Arial"/>
                <a:cs typeface="Arial"/>
                <a:sym typeface="Arial"/>
              </a:rPr>
            </a:br>
            <a:r>
              <a:rPr b="0" lang="en-GB" sz="5600" strike="noStrike">
                <a:solidFill>
                  <a:srgbClr val="FFFFFF"/>
                </a:solidFill>
                <a:latin typeface="Arial"/>
                <a:ea typeface="Arial"/>
                <a:cs typeface="Arial"/>
                <a:sym typeface="Arial"/>
              </a:rPr>
              <a:t>And AI</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Clr>
                <a:srgbClr val="FFFFFF"/>
              </a:buClr>
              <a:buSzPct val="100000"/>
              <a:buFont typeface="Arial"/>
              <a:buNone/>
            </a:pPr>
            <a:r>
              <a:rPr b="0" lang="en-GB" sz="5600" strike="noStrike">
                <a:solidFill>
                  <a:srgbClr val="FFFFFF"/>
                </a:solidFill>
                <a:latin typeface="Arial"/>
                <a:ea typeface="Arial"/>
                <a:cs typeface="Arial"/>
                <a:sym typeface="Arial"/>
              </a:rPr>
              <a:t>Department of : Computer Science</a:t>
            </a:r>
            <a:endParaRPr b="0" sz="5600" strike="noStrike">
              <a:solidFill>
                <a:srgbClr val="FFFFFF"/>
              </a:solidFill>
              <a:latin typeface="Arial"/>
              <a:ea typeface="Arial"/>
              <a:cs typeface="Arial"/>
              <a:sym typeface="Arial"/>
            </a:endParaRPr>
          </a:p>
          <a:p>
            <a:pPr indent="0" lvl="0" marL="0" rtl="0" algn="ctr">
              <a:lnSpc>
                <a:spcPct val="100000"/>
              </a:lnSpc>
              <a:spcBef>
                <a:spcPts val="0"/>
              </a:spcBef>
              <a:spcAft>
                <a:spcPts val="0"/>
              </a:spcAft>
              <a:buClr>
                <a:srgbClr val="FFFFFF"/>
              </a:buClr>
              <a:buSzPct val="100000"/>
              <a:buFont typeface="Arial"/>
              <a:buNone/>
            </a:pPr>
            <a:r>
              <a:rPr b="0" lang="en-GB" sz="5600" strike="noStrike">
                <a:solidFill>
                  <a:srgbClr val="FFFFFF"/>
                </a:solidFill>
                <a:latin typeface="Arial"/>
                <a:ea typeface="Arial"/>
                <a:cs typeface="Arial"/>
                <a:sym typeface="Arial"/>
              </a:rPr>
              <a:t>Date: [Add Presentation Date Here]</a:t>
            </a:r>
            <a:endParaRPr b="0" sz="5600" strike="noStrike">
              <a:solidFill>
                <a:srgbClr val="FFFFFF"/>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pic>
        <p:nvPicPr>
          <p:cNvPr id="316" name="Google Shape;316;g367d8203cd0_2_3"/>
          <p:cNvPicPr preferRelativeResize="0"/>
          <p:nvPr/>
        </p:nvPicPr>
        <p:blipFill>
          <a:blip r:embed="rId3">
            <a:alphaModFix/>
          </a:blip>
          <a:stretch>
            <a:fillRect/>
          </a:stretch>
        </p:blipFill>
        <p:spPr>
          <a:xfrm>
            <a:off x="1477350" y="823400"/>
            <a:ext cx="5992625" cy="3370850"/>
          </a:xfrm>
          <a:prstGeom prst="rect">
            <a:avLst/>
          </a:prstGeom>
          <a:noFill/>
          <a:ln>
            <a:noFill/>
          </a:ln>
        </p:spPr>
      </p:pic>
      <p:pic>
        <p:nvPicPr>
          <p:cNvPr id="317" name="Google Shape;317;g367d8203cd0_2_3" title="12.PNG"/>
          <p:cNvPicPr preferRelativeResize="0"/>
          <p:nvPr/>
        </p:nvPicPr>
        <p:blipFill>
          <a:blip r:embed="rId4">
            <a:alphaModFix/>
          </a:blip>
          <a:stretch>
            <a:fillRect/>
          </a:stretch>
        </p:blipFill>
        <p:spPr>
          <a:xfrm>
            <a:off x="3266175" y="3850750"/>
            <a:ext cx="2601575" cy="228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pic>
        <p:nvPicPr>
          <p:cNvPr id="322" name="Google Shape;322;p10"/>
          <p:cNvPicPr preferRelativeResize="0"/>
          <p:nvPr/>
        </p:nvPicPr>
        <p:blipFill rotWithShape="1">
          <a:blip r:embed="rId3">
            <a:alphaModFix/>
          </a:blip>
          <a:srcRect b="15299" l="0" r="0" t="15299"/>
          <a:stretch/>
        </p:blipFill>
        <p:spPr>
          <a:xfrm>
            <a:off x="4985775" y="485435"/>
            <a:ext cx="3274200" cy="3180600"/>
          </a:xfrm>
          <a:prstGeom prst="rect">
            <a:avLst/>
          </a:prstGeom>
          <a:noFill/>
          <a:ln cap="flat" cmpd="sng" w="9525">
            <a:solidFill>
              <a:srgbClr val="FFFFFF"/>
            </a:solidFill>
            <a:prstDash val="solid"/>
            <a:round/>
            <a:headEnd len="sm" w="sm" type="none"/>
            <a:tailEnd len="sm" w="sm" type="none"/>
          </a:ln>
        </p:spPr>
      </p:pic>
      <p:sp>
        <p:nvSpPr>
          <p:cNvPr id="323" name="Google Shape;323;p10"/>
          <p:cNvSpPr txBox="1"/>
          <p:nvPr>
            <p:ph idx="4294967295" type="title"/>
          </p:nvPr>
        </p:nvSpPr>
        <p:spPr>
          <a:xfrm>
            <a:off x="167100" y="431300"/>
            <a:ext cx="4290000" cy="582300"/>
          </a:xfrm>
          <a:prstGeom prst="rect">
            <a:avLst/>
          </a:prstGeom>
          <a:noFill/>
          <a:ln>
            <a:noFill/>
          </a:ln>
        </p:spPr>
        <p:txBody>
          <a:bodyPr anchorCtr="0" anchor="b" bIns="91425" lIns="91425" spcFirstLastPara="1" rIns="91425" wrap="square" tIns="91425">
            <a:noAutofit/>
          </a:bodyPr>
          <a:lstStyle/>
          <a:p>
            <a:pPr indent="0" lvl="0" marL="0" rtl="0" algn="r">
              <a:lnSpc>
                <a:spcPct val="100000"/>
              </a:lnSpc>
              <a:spcBef>
                <a:spcPts val="0"/>
              </a:spcBef>
              <a:spcAft>
                <a:spcPts val="0"/>
              </a:spcAft>
              <a:buClr>
                <a:schemeClr val="dk1"/>
              </a:buClr>
              <a:buSzPts val="2520"/>
              <a:buFont typeface="Arial"/>
              <a:buNone/>
            </a:pPr>
            <a:r>
              <a:rPr b="0" lang="en-GB" sz="3620" strike="noStrike">
                <a:solidFill>
                  <a:schemeClr val="dk1"/>
                </a:solidFill>
                <a:latin typeface="Arial"/>
                <a:ea typeface="Arial"/>
                <a:cs typeface="Arial"/>
                <a:sym typeface="Arial"/>
              </a:rPr>
              <a:t>Challenges faced</a:t>
            </a:r>
            <a:endParaRPr b="0" sz="3620" strike="noStrike">
              <a:solidFill>
                <a:schemeClr val="dk1"/>
              </a:solidFill>
              <a:latin typeface="Arial"/>
              <a:ea typeface="Arial"/>
              <a:cs typeface="Arial"/>
              <a:sym typeface="Arial"/>
            </a:endParaRPr>
          </a:p>
        </p:txBody>
      </p:sp>
      <p:sp>
        <p:nvSpPr>
          <p:cNvPr id="324" name="Google Shape;324;p10"/>
          <p:cNvSpPr txBox="1"/>
          <p:nvPr>
            <p:ph idx="4294967295" type="subTitle"/>
          </p:nvPr>
        </p:nvSpPr>
        <p:spPr>
          <a:xfrm>
            <a:off x="585851" y="1261650"/>
            <a:ext cx="3998100" cy="2182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400"/>
              <a:buFont typeface="Arial"/>
              <a:buNone/>
            </a:pPr>
            <a:r>
              <a:rPr b="0" lang="en-GB" sz="2000" strike="noStrike">
                <a:solidFill>
                  <a:schemeClr val="dk1"/>
                </a:solidFill>
                <a:latin typeface="Arial"/>
                <a:ea typeface="Arial"/>
                <a:cs typeface="Arial"/>
                <a:sym typeface="Arial"/>
              </a:rPr>
              <a:t>Throughout development, various challenges emerged, including internet limitations impacting service integration, handling bid conflicts, and ensuring database consistency. Significant lessons were learned, particularly emphasizing the importance of teamwork, debugging under pressure, and thorough planning and testing processes.</a:t>
            </a:r>
            <a:endParaRPr b="0" sz="2000" strike="noStrike">
              <a:solidFill>
                <a:srgbClr val="FFFFFF"/>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11"/>
          <p:cNvSpPr txBox="1"/>
          <p:nvPr>
            <p:ph idx="4294967295" type="title"/>
          </p:nvPr>
        </p:nvSpPr>
        <p:spPr>
          <a:xfrm>
            <a:off x="2555865" y="736925"/>
            <a:ext cx="4319400" cy="664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Clr>
                <a:schemeClr val="dk1"/>
              </a:buClr>
              <a:buSzPts val="3600"/>
              <a:buFont typeface="Arial"/>
              <a:buNone/>
            </a:pPr>
            <a:r>
              <a:rPr b="0" lang="en-GB" sz="5800" strike="noStrike">
                <a:solidFill>
                  <a:schemeClr val="dk1"/>
                </a:solidFill>
                <a:latin typeface="Arial"/>
                <a:ea typeface="Arial"/>
                <a:cs typeface="Arial"/>
                <a:sym typeface="Arial"/>
              </a:rPr>
              <a:t>Conclusions</a:t>
            </a:r>
            <a:endParaRPr b="0" sz="5800" strike="noStrike">
              <a:solidFill>
                <a:schemeClr val="dk1"/>
              </a:solidFill>
              <a:latin typeface="Arial"/>
              <a:ea typeface="Arial"/>
              <a:cs typeface="Arial"/>
              <a:sym typeface="Arial"/>
            </a:endParaRPr>
          </a:p>
        </p:txBody>
      </p:sp>
      <p:sp>
        <p:nvSpPr>
          <p:cNvPr id="330" name="Google Shape;330;p11"/>
          <p:cNvSpPr txBox="1"/>
          <p:nvPr>
            <p:ph idx="4294967295" type="subTitle"/>
          </p:nvPr>
        </p:nvSpPr>
        <p:spPr>
          <a:xfrm>
            <a:off x="1844188" y="1347640"/>
            <a:ext cx="5847600" cy="22536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600"/>
              <a:buFont typeface="Arial"/>
              <a:buNone/>
            </a:pPr>
            <a:r>
              <a:rPr lang="en-GB" sz="2300">
                <a:solidFill>
                  <a:schemeClr val="dk1"/>
                </a:solidFill>
              </a:rPr>
              <a:t>Mzad Palestine</a:t>
            </a:r>
            <a:r>
              <a:rPr b="0" lang="en-GB" sz="2300" strike="noStrike">
                <a:solidFill>
                  <a:schemeClr val="dk1"/>
                </a:solidFill>
                <a:latin typeface="Arial"/>
                <a:ea typeface="Arial"/>
                <a:cs typeface="Arial"/>
                <a:sym typeface="Arial"/>
              </a:rPr>
              <a:t> stands as a pioneering effort to fulfill the digital marketplace needs of Palestinians, creating opportunities for growth and innovation through technology. Its successful implementation can significantly enhance e-commerce adoption in the region, empowering users and fostering economic development.</a:t>
            </a:r>
            <a:endParaRPr b="0" sz="2300" strike="noStrike">
              <a:solidFill>
                <a:srgbClr val="FFFFFF"/>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12"/>
          <p:cNvSpPr txBox="1"/>
          <p:nvPr/>
        </p:nvSpPr>
        <p:spPr>
          <a:xfrm>
            <a:off x="2286000" y="1348105"/>
            <a:ext cx="4572000" cy="10147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6000"/>
              <a:buFont typeface="Syncopate"/>
              <a:buNone/>
            </a:pPr>
            <a:r>
              <a:rPr lang="en-GB" sz="6000">
                <a:solidFill>
                  <a:schemeClr val="dk1"/>
                </a:solidFill>
                <a:latin typeface="Syncopate"/>
                <a:ea typeface="Syncopate"/>
                <a:cs typeface="Syncopate"/>
                <a:sym typeface="Syncopate"/>
              </a:rPr>
              <a:t>Thank you!</a:t>
            </a:r>
            <a:endParaRPr sz="6000">
              <a:solidFill>
                <a:schemeClr val="dk1"/>
              </a:solidFill>
              <a:latin typeface="Syncopate"/>
              <a:ea typeface="Syncopate"/>
              <a:cs typeface="Syncopate"/>
              <a:sym typeface="Syncopate"/>
            </a:endParaRPr>
          </a:p>
        </p:txBody>
      </p:sp>
      <p:sp>
        <p:nvSpPr>
          <p:cNvPr id="336" name="Google Shape;336;p12"/>
          <p:cNvSpPr txBox="1"/>
          <p:nvPr/>
        </p:nvSpPr>
        <p:spPr>
          <a:xfrm>
            <a:off x="2642240" y="3589145"/>
            <a:ext cx="42159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Archivo"/>
              <a:buNone/>
            </a:pPr>
            <a:r>
              <a:rPr lang="en-GB" sz="1800">
                <a:solidFill>
                  <a:schemeClr val="dk1"/>
                </a:solidFill>
                <a:latin typeface="Archivo"/>
                <a:ea typeface="Archivo"/>
                <a:cs typeface="Archivo"/>
                <a:sym typeface="Archivo"/>
              </a:rPr>
              <a:t>Do you have any questions?</a:t>
            </a:r>
            <a:endParaRPr sz="180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
          <p:cNvSpPr txBox="1"/>
          <p:nvPr>
            <p:ph idx="4294967295" type="title"/>
          </p:nvPr>
        </p:nvSpPr>
        <p:spPr>
          <a:xfrm>
            <a:off x="2200495" y="92800"/>
            <a:ext cx="4743000" cy="571200"/>
          </a:xfrm>
          <a:prstGeom prst="rect">
            <a:avLst/>
          </a:prstGeom>
          <a:noFill/>
          <a:ln>
            <a:noFill/>
          </a:ln>
        </p:spPr>
        <p:txBody>
          <a:bodyPr anchorCtr="0" anchor="b" bIns="91425" lIns="91425" spcFirstLastPara="1" rIns="91425" wrap="square" tIns="91425">
            <a:normAutofit fontScale="87675"/>
          </a:bodyPr>
          <a:lstStyle/>
          <a:p>
            <a:pPr indent="0" lvl="0" marL="0" rtl="0" algn="ctr">
              <a:lnSpc>
                <a:spcPct val="100000"/>
              </a:lnSpc>
              <a:spcBef>
                <a:spcPts val="0"/>
              </a:spcBef>
              <a:spcAft>
                <a:spcPts val="0"/>
              </a:spcAft>
              <a:buClr>
                <a:schemeClr val="dk1"/>
              </a:buClr>
              <a:buSzPct val="100000"/>
              <a:buFont typeface="Arial"/>
              <a:buNone/>
            </a:pPr>
            <a:r>
              <a:rPr b="0" lang="en-GB" sz="3400" strike="noStrike">
                <a:solidFill>
                  <a:schemeClr val="dk1"/>
                </a:solidFill>
                <a:latin typeface="Arial"/>
                <a:ea typeface="Arial"/>
                <a:cs typeface="Arial"/>
                <a:sym typeface="Arial"/>
              </a:rPr>
              <a:t>Introduction</a:t>
            </a:r>
            <a:endParaRPr b="0" sz="3400" strike="noStrike">
              <a:solidFill>
                <a:schemeClr val="dk1"/>
              </a:solidFill>
              <a:latin typeface="Arial"/>
              <a:ea typeface="Arial"/>
              <a:cs typeface="Arial"/>
              <a:sym typeface="Arial"/>
            </a:endParaRPr>
          </a:p>
        </p:txBody>
      </p:sp>
      <p:pic>
        <p:nvPicPr>
          <p:cNvPr id="262" name="Google Shape;262;p2" title="runcomfy-0e8cc2ca-f7ac--Create-a-transparen-1749735426801.png"/>
          <p:cNvPicPr preferRelativeResize="0"/>
          <p:nvPr/>
        </p:nvPicPr>
        <p:blipFill rotWithShape="1">
          <a:blip r:embed="rId3">
            <a:alphaModFix/>
          </a:blip>
          <a:srcRect b="5350" l="3620" r="-3619" t="-5350"/>
          <a:stretch/>
        </p:blipFill>
        <p:spPr>
          <a:xfrm>
            <a:off x="1900650" y="196050"/>
            <a:ext cx="6371425" cy="4646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
          <p:cNvSpPr txBox="1"/>
          <p:nvPr>
            <p:ph idx="4294967295" type="title"/>
          </p:nvPr>
        </p:nvSpPr>
        <p:spPr>
          <a:xfrm>
            <a:off x="2952720" y="1733400"/>
            <a:ext cx="4838400" cy="139032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Clr>
                <a:schemeClr val="dk1"/>
              </a:buClr>
              <a:buSzPts val="4000"/>
              <a:buFont typeface="Arial"/>
              <a:buNone/>
            </a:pPr>
            <a:r>
              <a:rPr b="0" lang="en-GB" sz="4000" strike="noStrike">
                <a:solidFill>
                  <a:schemeClr val="dk1"/>
                </a:solidFill>
                <a:latin typeface="Arial"/>
                <a:ea typeface="Arial"/>
                <a:cs typeface="Arial"/>
                <a:sym typeface="Arial"/>
              </a:rPr>
              <a:t>Project Overview</a:t>
            </a:r>
            <a:endParaRPr b="0" sz="4000" strike="noStrike">
              <a:solidFill>
                <a:schemeClr val="dk1"/>
              </a:solidFill>
              <a:latin typeface="Arial"/>
              <a:ea typeface="Arial"/>
              <a:cs typeface="Arial"/>
              <a:sym typeface="Arial"/>
            </a:endParaRPr>
          </a:p>
        </p:txBody>
      </p:sp>
      <p:sp>
        <p:nvSpPr>
          <p:cNvPr id="268" name="Google Shape;268;p3"/>
          <p:cNvSpPr txBox="1"/>
          <p:nvPr>
            <p:ph idx="4294967295" type="title"/>
          </p:nvPr>
        </p:nvSpPr>
        <p:spPr>
          <a:xfrm>
            <a:off x="1343160" y="2019240"/>
            <a:ext cx="1447560" cy="128556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a:bodyPr>
          <a:lstStyle/>
          <a:p>
            <a:pPr indent="0" lvl="0" marL="0" rtl="0" algn="ctr">
              <a:lnSpc>
                <a:spcPct val="100000"/>
              </a:lnSpc>
              <a:spcBef>
                <a:spcPts val="0"/>
              </a:spcBef>
              <a:spcAft>
                <a:spcPts val="0"/>
              </a:spcAft>
              <a:buClr>
                <a:schemeClr val="dk1"/>
              </a:buClr>
              <a:buSzPts val="5800"/>
              <a:buFont typeface="Arial"/>
              <a:buNone/>
            </a:pPr>
            <a:r>
              <a:rPr b="0" lang="en-GB" sz="5800" strike="noStrike">
                <a:solidFill>
                  <a:schemeClr val="dk1"/>
                </a:solidFill>
                <a:latin typeface="Arial"/>
                <a:ea typeface="Arial"/>
                <a:cs typeface="Arial"/>
                <a:sym typeface="Arial"/>
              </a:rPr>
              <a:t>01</a:t>
            </a:r>
            <a:endParaRPr b="0" sz="5800" strike="noStrike">
              <a:solidFill>
                <a:schemeClr val="dk1"/>
              </a:solidFill>
              <a:latin typeface="Arial"/>
              <a:ea typeface="Arial"/>
              <a:cs typeface="Arial"/>
              <a:sym typeface="Arial"/>
            </a:endParaRPr>
          </a:p>
        </p:txBody>
      </p:sp>
      <p:sp>
        <p:nvSpPr>
          <p:cNvPr id="269" name="Google Shape;269;p3"/>
          <p:cNvSpPr txBox="1"/>
          <p:nvPr>
            <p:ph idx="4294967295" type="subTitle"/>
          </p:nvPr>
        </p:nvSpPr>
        <p:spPr>
          <a:xfrm>
            <a:off x="2952720" y="3038400"/>
            <a:ext cx="4838400" cy="371160"/>
          </a:xfrm>
          <a:prstGeom prst="rect">
            <a:avLst/>
          </a:prstGeom>
          <a:noFill/>
          <a:ln>
            <a:noFill/>
          </a:ln>
        </p:spPr>
        <p:txBody>
          <a:bodyPr anchorCtr="0" anchor="t" bIns="91425" lIns="91425" spcFirstLastPara="1" rIns="91425" wrap="square" tIns="91425">
            <a:normAutofit fontScale="80688"/>
          </a:bodyPr>
          <a:lstStyle/>
          <a:p>
            <a:pPr indent="0" lvl="0" marL="0" rtl="0" algn="ctr">
              <a:spcBef>
                <a:spcPts val="0"/>
              </a:spcBef>
              <a:spcAft>
                <a:spcPts val="0"/>
              </a:spcAft>
              <a:buSzPct val="100000"/>
              <a:buFont typeface="Arial"/>
              <a:buNone/>
            </a:pPr>
            <a:r>
              <a:t/>
            </a:r>
            <a:endParaRPr b="0" sz="1600" strike="noStrike">
              <a:solidFill>
                <a:schemeClr val="dk1"/>
              </a:solidFill>
              <a:latin typeface="Archivo"/>
              <a:ea typeface="Archivo"/>
              <a:cs typeface="Archivo"/>
              <a:sym typeface="Archivo"/>
            </a:endParaRPr>
          </a:p>
        </p:txBody>
      </p:sp>
      <p:sp>
        <p:nvSpPr>
          <p:cNvPr id="270" name="Google Shape;270;p3"/>
          <p:cNvSpPr/>
          <p:nvPr/>
        </p:nvSpPr>
        <p:spPr>
          <a:xfrm>
            <a:off x="8610480" y="1619280"/>
            <a:ext cx="75960" cy="75960"/>
          </a:xfrm>
          <a:prstGeom prst="rect">
            <a:avLst/>
          </a:prstGeom>
          <a:solidFill>
            <a:srgbClr val="000000"/>
          </a:solidFill>
          <a:ln>
            <a:noFill/>
          </a:ln>
        </p:spPr>
        <p:txBody>
          <a:bodyPr anchorCtr="0" anchor="t" bIns="38150" lIns="870823075" spcFirstLastPara="1" rIns="870823075" wrap="square" tIns="38150">
            <a:normAutofit/>
          </a:bodyPr>
          <a:lstStyle/>
          <a:p>
            <a:pPr indent="0" lvl="0" marL="0" marR="0" rtl="0" algn="ctr">
              <a:lnSpc>
                <a:spcPct val="100000"/>
              </a:lnSpc>
              <a:spcBef>
                <a:spcPts val="0"/>
              </a:spcBef>
              <a:spcAft>
                <a:spcPts val="0"/>
              </a:spcAft>
              <a:buNone/>
            </a:pPr>
            <a:r>
              <a:t/>
            </a:r>
            <a:endParaRPr b="0" sz="1800"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
          <p:cNvSpPr txBox="1"/>
          <p:nvPr>
            <p:ph idx="4294967295" type="title"/>
          </p:nvPr>
        </p:nvSpPr>
        <p:spPr>
          <a:xfrm>
            <a:off x="2267630" y="483355"/>
            <a:ext cx="4743000" cy="5712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Clr>
                <a:schemeClr val="dk1"/>
              </a:buClr>
              <a:buSzPct val="100000"/>
              <a:buFont typeface="Arial"/>
              <a:buNone/>
            </a:pPr>
            <a:r>
              <a:rPr b="0" lang="en-GB" sz="3220" strike="noStrike">
                <a:solidFill>
                  <a:schemeClr val="dk1"/>
                </a:solidFill>
                <a:latin typeface="Arial"/>
                <a:ea typeface="Arial"/>
                <a:cs typeface="Arial"/>
                <a:sym typeface="Arial"/>
              </a:rPr>
              <a:t>Definition of the </a:t>
            </a:r>
            <a:br>
              <a:rPr b="0" lang="en-GB" sz="3220" strike="noStrike">
                <a:solidFill>
                  <a:schemeClr val="dk1"/>
                </a:solidFill>
                <a:latin typeface="Arial"/>
                <a:ea typeface="Arial"/>
                <a:cs typeface="Arial"/>
                <a:sym typeface="Arial"/>
              </a:rPr>
            </a:br>
            <a:r>
              <a:rPr b="0" lang="en-GB" sz="3220" strike="noStrike">
                <a:solidFill>
                  <a:schemeClr val="dk1"/>
                </a:solidFill>
                <a:latin typeface="Arial"/>
                <a:ea typeface="Arial"/>
                <a:cs typeface="Arial"/>
                <a:sym typeface="Arial"/>
              </a:rPr>
              <a:t>Mzad Palestine </a:t>
            </a:r>
            <a:endParaRPr b="0" sz="3220" strike="noStrike">
              <a:solidFill>
                <a:schemeClr val="dk1"/>
              </a:solidFill>
              <a:latin typeface="Arial"/>
              <a:ea typeface="Arial"/>
              <a:cs typeface="Arial"/>
              <a:sym typeface="Arial"/>
            </a:endParaRPr>
          </a:p>
        </p:txBody>
      </p:sp>
      <p:pic>
        <p:nvPicPr>
          <p:cNvPr id="276" name="Google Shape;276;p4" title="runcomfy-eaa7019a-3ada-Design-a-transparent-1749736214848.png"/>
          <p:cNvPicPr preferRelativeResize="0"/>
          <p:nvPr/>
        </p:nvPicPr>
        <p:blipFill>
          <a:blip r:embed="rId3">
            <a:alphaModFix/>
          </a:blip>
          <a:stretch>
            <a:fillRect/>
          </a:stretch>
        </p:blipFill>
        <p:spPr>
          <a:xfrm>
            <a:off x="2627100" y="836025"/>
            <a:ext cx="4125225" cy="4125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5"/>
          <p:cNvSpPr txBox="1"/>
          <p:nvPr>
            <p:ph idx="4294967295" type="title"/>
          </p:nvPr>
        </p:nvSpPr>
        <p:spPr>
          <a:xfrm>
            <a:off x="1381600" y="73800"/>
            <a:ext cx="4858800" cy="1932900"/>
          </a:xfrm>
          <a:prstGeom prst="rect">
            <a:avLst/>
          </a:prstGeom>
          <a:noFill/>
          <a:ln>
            <a:noFill/>
          </a:ln>
        </p:spPr>
        <p:txBody>
          <a:bodyPr anchorCtr="0" anchor="b" bIns="91425" lIns="91425" spcFirstLastPara="1" rIns="91425" wrap="square" tIns="91425">
            <a:normAutofit fontScale="67780"/>
          </a:bodyPr>
          <a:lstStyle/>
          <a:p>
            <a:pPr indent="0" lvl="0" marL="0" rtl="0" algn="ctr">
              <a:lnSpc>
                <a:spcPct val="100000"/>
              </a:lnSpc>
              <a:spcBef>
                <a:spcPts val="0"/>
              </a:spcBef>
              <a:spcAft>
                <a:spcPts val="0"/>
              </a:spcAft>
              <a:buClr>
                <a:schemeClr val="dk1"/>
              </a:buClr>
              <a:buSzPct val="100000"/>
              <a:buFont typeface="Arial"/>
              <a:buNone/>
            </a:pPr>
            <a:r>
              <a:rPr b="0" lang="en-GB" sz="7200" strike="noStrike">
                <a:solidFill>
                  <a:schemeClr val="dk1"/>
                </a:solidFill>
                <a:latin typeface="Arial"/>
                <a:ea typeface="Arial"/>
                <a:cs typeface="Arial"/>
                <a:sym typeface="Arial"/>
              </a:rPr>
              <a:t>Features of Mzad Palestine</a:t>
            </a:r>
            <a:endParaRPr b="0" sz="7200" strike="noStrike">
              <a:solidFill>
                <a:schemeClr val="dk1"/>
              </a:solidFill>
              <a:latin typeface="Arial"/>
              <a:ea typeface="Arial"/>
              <a:cs typeface="Arial"/>
              <a:sym typeface="Arial"/>
            </a:endParaRPr>
          </a:p>
        </p:txBody>
      </p:sp>
      <p:pic>
        <p:nvPicPr>
          <p:cNvPr id="282" name="Google Shape;282;p5" title="runcomfy-dff08e2f-81bb-Topic-Features-of-Mz-1749737757351.png"/>
          <p:cNvPicPr preferRelativeResize="0"/>
          <p:nvPr/>
        </p:nvPicPr>
        <p:blipFill>
          <a:blip r:embed="rId3">
            <a:alphaModFix/>
          </a:blip>
          <a:stretch>
            <a:fillRect/>
          </a:stretch>
        </p:blipFill>
        <p:spPr>
          <a:xfrm>
            <a:off x="3146025" y="2006650"/>
            <a:ext cx="5051274" cy="3037676"/>
          </a:xfrm>
          <a:prstGeom prst="rect">
            <a:avLst/>
          </a:prstGeom>
          <a:noFill/>
          <a:ln>
            <a:noFill/>
          </a:ln>
        </p:spPr>
      </p:pic>
      <p:sp>
        <p:nvSpPr>
          <p:cNvPr id="283" name="Google Shape;283;p5"/>
          <p:cNvSpPr txBox="1"/>
          <p:nvPr/>
        </p:nvSpPr>
        <p:spPr>
          <a:xfrm>
            <a:off x="8105750" y="2760000"/>
            <a:ext cx="581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rgbClr val="B8B8BA"/>
                </a:solidFill>
              </a:rPr>
              <a:t>g</a:t>
            </a:r>
            <a:endParaRPr>
              <a:solidFill>
                <a:srgbClr val="B8B8BA"/>
              </a:solidFill>
            </a:endParaRPr>
          </a:p>
        </p:txBody>
      </p:sp>
      <p:sp>
        <p:nvSpPr>
          <p:cNvPr id="284" name="Google Shape;284;p5"/>
          <p:cNvSpPr txBox="1"/>
          <p:nvPr/>
        </p:nvSpPr>
        <p:spPr>
          <a:xfrm>
            <a:off x="2933475" y="4284000"/>
            <a:ext cx="4389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rgbClr val="B8B8BA"/>
                </a:solidFill>
              </a:rPr>
              <a:t>S</a:t>
            </a:r>
            <a:endParaRPr>
              <a:solidFill>
                <a:srgbClr val="B8B8BA"/>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6"/>
          <p:cNvSpPr txBox="1"/>
          <p:nvPr>
            <p:ph idx="4294967295" type="title"/>
          </p:nvPr>
        </p:nvSpPr>
        <p:spPr>
          <a:xfrm>
            <a:off x="1043305" y="483235"/>
            <a:ext cx="2787015" cy="508000"/>
          </a:xfrm>
          <a:prstGeom prst="rect">
            <a:avLst/>
          </a:prstGeom>
          <a:noFill/>
          <a:ln>
            <a:noFill/>
          </a:ln>
        </p:spPr>
        <p:txBody>
          <a:bodyPr anchorCtr="0" anchor="b" bIns="91425" lIns="91425" spcFirstLastPara="1" rIns="91425" wrap="square" tIns="91425">
            <a:normAutofit fontScale="90000"/>
          </a:bodyPr>
          <a:lstStyle/>
          <a:p>
            <a:pPr indent="0" lvl="0" marL="0" rtl="0" algn="r">
              <a:lnSpc>
                <a:spcPct val="100000"/>
              </a:lnSpc>
              <a:spcBef>
                <a:spcPts val="0"/>
              </a:spcBef>
              <a:spcAft>
                <a:spcPts val="0"/>
              </a:spcAft>
              <a:buClr>
                <a:schemeClr val="dk1"/>
              </a:buClr>
              <a:buSzPct val="100000"/>
              <a:buFont typeface="Arial"/>
              <a:buNone/>
            </a:pPr>
            <a:r>
              <a:rPr b="0" lang="en-GB" sz="2665" strike="noStrike">
                <a:solidFill>
                  <a:schemeClr val="dk1"/>
                </a:solidFill>
                <a:latin typeface="Arial"/>
                <a:ea typeface="Arial"/>
                <a:cs typeface="Arial"/>
                <a:sym typeface="Arial"/>
              </a:rPr>
              <a:t>Market necessity</a:t>
            </a:r>
            <a:endParaRPr b="0" sz="2665" strike="noStrike">
              <a:solidFill>
                <a:schemeClr val="dk1"/>
              </a:solidFill>
              <a:latin typeface="Arial"/>
              <a:ea typeface="Arial"/>
              <a:cs typeface="Arial"/>
              <a:sym typeface="Arial"/>
            </a:endParaRPr>
          </a:p>
        </p:txBody>
      </p:sp>
      <p:sp>
        <p:nvSpPr>
          <p:cNvPr id="290" name="Google Shape;290;p6"/>
          <p:cNvSpPr txBox="1"/>
          <p:nvPr>
            <p:ph idx="4294967295" type="subTitle"/>
          </p:nvPr>
        </p:nvSpPr>
        <p:spPr>
          <a:xfrm>
            <a:off x="525780" y="1704975"/>
            <a:ext cx="3931285" cy="286956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600"/>
              <a:buFont typeface="Arial"/>
              <a:buNone/>
            </a:pPr>
            <a:r>
              <a:rPr b="0" lang="en-GB" sz="1600" strike="noStrike">
                <a:solidFill>
                  <a:schemeClr val="dk1"/>
                </a:solidFill>
                <a:latin typeface="Arial"/>
                <a:ea typeface="Arial"/>
                <a:cs typeface="Arial"/>
                <a:sym typeface="Arial"/>
              </a:rPr>
              <a:t>There is a significant lack of comprehensive digital marketplaces in Palestine, hindering the promotion of local services and products. The existing fragmented online solutions are often unsafe and do not cater specifically to the needs of the Palestinian community. This platform addresses these challenges by providing a robust and secure environment for users to engage in commerce.</a:t>
            </a:r>
            <a:endParaRPr b="0" sz="1600" strike="noStrike">
              <a:solidFill>
                <a:schemeClr val="dk1"/>
              </a:solidFill>
              <a:latin typeface="Arial"/>
              <a:ea typeface="Arial"/>
              <a:cs typeface="Arial"/>
              <a:sym typeface="Arial"/>
            </a:endParaRPr>
          </a:p>
        </p:txBody>
      </p:sp>
      <p:pic>
        <p:nvPicPr>
          <p:cNvPr id="291" name="Google Shape;291;p6"/>
          <p:cNvPicPr preferRelativeResize="0"/>
          <p:nvPr/>
        </p:nvPicPr>
        <p:blipFill>
          <a:blip r:embed="rId3">
            <a:alphaModFix/>
          </a:blip>
          <a:stretch>
            <a:fillRect/>
          </a:stretch>
        </p:blipFill>
        <p:spPr>
          <a:xfrm>
            <a:off x="4457065" y="394575"/>
            <a:ext cx="4382136" cy="262928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7"/>
          <p:cNvSpPr/>
          <p:nvPr/>
        </p:nvSpPr>
        <p:spPr>
          <a:xfrm rot="10800000">
            <a:off x="8658360" y="2991240"/>
            <a:ext cx="75960" cy="75960"/>
          </a:xfrm>
          <a:prstGeom prst="rect">
            <a:avLst/>
          </a:prstGeom>
          <a:solidFill>
            <a:srgbClr val="000000"/>
          </a:solidFill>
          <a:ln>
            <a:noFill/>
          </a:ln>
        </p:spPr>
        <p:txBody>
          <a:bodyPr anchorCtr="0" anchor="t" bIns="38150" lIns="870823075" spcFirstLastPara="1" rIns="870823075" wrap="square" tIns="38150">
            <a:normAutofit/>
          </a:bodyPr>
          <a:lstStyle/>
          <a:p>
            <a:pPr indent="0" lvl="0" marL="0" marR="0" rtl="0" algn="ctr">
              <a:lnSpc>
                <a:spcPct val="100000"/>
              </a:lnSpc>
              <a:spcBef>
                <a:spcPts val="0"/>
              </a:spcBef>
              <a:spcAft>
                <a:spcPts val="0"/>
              </a:spcAft>
              <a:buNone/>
            </a:pPr>
            <a:r>
              <a:t/>
            </a:r>
            <a:endParaRPr b="0" sz="1800" strike="noStrike">
              <a:solidFill>
                <a:schemeClr val="dk1"/>
              </a:solidFill>
              <a:latin typeface="Arial"/>
              <a:ea typeface="Arial"/>
              <a:cs typeface="Arial"/>
              <a:sym typeface="Arial"/>
            </a:endParaRPr>
          </a:p>
        </p:txBody>
      </p:sp>
      <p:sp>
        <p:nvSpPr>
          <p:cNvPr id="297" name="Google Shape;297;p7"/>
          <p:cNvSpPr txBox="1"/>
          <p:nvPr>
            <p:ph idx="4294967295" type="title"/>
          </p:nvPr>
        </p:nvSpPr>
        <p:spPr>
          <a:xfrm>
            <a:off x="2038320" y="2400480"/>
            <a:ext cx="5067000" cy="139032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Clr>
                <a:schemeClr val="dk1"/>
              </a:buClr>
              <a:buSzPts val="4000"/>
              <a:buFont typeface="Arial"/>
              <a:buNone/>
            </a:pPr>
            <a:r>
              <a:rPr b="0" lang="en-GB" sz="4000" strike="noStrike">
                <a:solidFill>
                  <a:schemeClr val="dk1"/>
                </a:solidFill>
                <a:latin typeface="Arial"/>
                <a:ea typeface="Arial"/>
                <a:cs typeface="Arial"/>
                <a:sym typeface="Arial"/>
              </a:rPr>
              <a:t>Technical Aspects</a:t>
            </a:r>
            <a:endParaRPr b="0" sz="4000" strike="noStrike">
              <a:solidFill>
                <a:schemeClr val="dk1"/>
              </a:solidFill>
              <a:latin typeface="Arial"/>
              <a:ea typeface="Arial"/>
              <a:cs typeface="Arial"/>
              <a:sym typeface="Arial"/>
            </a:endParaRPr>
          </a:p>
        </p:txBody>
      </p:sp>
      <p:sp>
        <p:nvSpPr>
          <p:cNvPr id="298" name="Google Shape;298;p7"/>
          <p:cNvSpPr txBox="1"/>
          <p:nvPr>
            <p:ph idx="4294967295" type="title"/>
          </p:nvPr>
        </p:nvSpPr>
        <p:spPr>
          <a:xfrm>
            <a:off x="3914640" y="1066680"/>
            <a:ext cx="1314000" cy="122832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a:bodyPr>
          <a:lstStyle/>
          <a:p>
            <a:pPr indent="0" lvl="0" marL="0" rtl="0" algn="ctr">
              <a:lnSpc>
                <a:spcPct val="100000"/>
              </a:lnSpc>
              <a:spcBef>
                <a:spcPts val="0"/>
              </a:spcBef>
              <a:spcAft>
                <a:spcPts val="0"/>
              </a:spcAft>
              <a:buClr>
                <a:schemeClr val="dk1"/>
              </a:buClr>
              <a:buSzPts val="6200"/>
              <a:buFont typeface="Arial"/>
              <a:buNone/>
            </a:pPr>
            <a:r>
              <a:rPr b="0" lang="en-GB" sz="6200" strike="noStrike">
                <a:solidFill>
                  <a:schemeClr val="dk1"/>
                </a:solidFill>
                <a:latin typeface="Arial"/>
                <a:ea typeface="Arial"/>
                <a:cs typeface="Arial"/>
                <a:sym typeface="Arial"/>
              </a:rPr>
              <a:t>02</a:t>
            </a:r>
            <a:endParaRPr b="0" sz="6200" strike="noStrike">
              <a:solidFill>
                <a:schemeClr val="dk1"/>
              </a:solidFill>
              <a:latin typeface="Arial"/>
              <a:ea typeface="Arial"/>
              <a:cs typeface="Arial"/>
              <a:sym typeface="Arial"/>
            </a:endParaRPr>
          </a:p>
        </p:txBody>
      </p:sp>
      <p:sp>
        <p:nvSpPr>
          <p:cNvPr id="299" name="Google Shape;299;p7"/>
          <p:cNvSpPr txBox="1"/>
          <p:nvPr>
            <p:ph idx="4294967295" type="subTitle"/>
          </p:nvPr>
        </p:nvSpPr>
        <p:spPr>
          <a:xfrm>
            <a:off x="2038320" y="3695760"/>
            <a:ext cx="5067000" cy="371160"/>
          </a:xfrm>
          <a:prstGeom prst="rect">
            <a:avLst/>
          </a:prstGeom>
          <a:noFill/>
          <a:ln>
            <a:noFill/>
          </a:ln>
        </p:spPr>
        <p:txBody>
          <a:bodyPr anchorCtr="0" anchor="t" bIns="91425" lIns="91425" spcFirstLastPara="1" rIns="91425" wrap="square" tIns="91425">
            <a:normAutofit fontScale="80688"/>
          </a:bodyPr>
          <a:lstStyle/>
          <a:p>
            <a:pPr indent="0" lvl="0" marL="0" rtl="0" algn="ctr">
              <a:spcBef>
                <a:spcPts val="0"/>
              </a:spcBef>
              <a:spcAft>
                <a:spcPts val="0"/>
              </a:spcAft>
              <a:buSzPct val="100000"/>
              <a:buFont typeface="Arial"/>
              <a:buNone/>
            </a:pPr>
            <a:r>
              <a:t/>
            </a:r>
            <a:endParaRPr b="0" sz="1600" strike="noStrike">
              <a:solidFill>
                <a:schemeClr val="dk1"/>
              </a:solidFill>
              <a:latin typeface="Archivo"/>
              <a:ea typeface="Archivo"/>
              <a:cs typeface="Archivo"/>
              <a:sym typeface="Archiv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8"/>
          <p:cNvSpPr txBox="1"/>
          <p:nvPr>
            <p:ph idx="4294967295" type="title"/>
          </p:nvPr>
        </p:nvSpPr>
        <p:spPr>
          <a:xfrm>
            <a:off x="2200495" y="669605"/>
            <a:ext cx="4743000" cy="571200"/>
          </a:xfrm>
          <a:prstGeom prst="rect">
            <a:avLst/>
          </a:prstGeom>
          <a:noFill/>
          <a:ln>
            <a:noFill/>
          </a:ln>
        </p:spPr>
        <p:txBody>
          <a:bodyPr anchorCtr="0" anchor="b" bIns="91425" lIns="91425" spcFirstLastPara="1" rIns="91425" wrap="square" tIns="91425">
            <a:normAutofit fontScale="87675"/>
          </a:bodyPr>
          <a:lstStyle/>
          <a:p>
            <a:pPr indent="0" lvl="0" marL="0" rtl="0" algn="ctr">
              <a:lnSpc>
                <a:spcPct val="100000"/>
              </a:lnSpc>
              <a:spcBef>
                <a:spcPts val="0"/>
              </a:spcBef>
              <a:spcAft>
                <a:spcPts val="0"/>
              </a:spcAft>
              <a:buClr>
                <a:schemeClr val="dk1"/>
              </a:buClr>
              <a:buSzPct val="100000"/>
              <a:buFont typeface="Arial"/>
              <a:buNone/>
            </a:pPr>
            <a:r>
              <a:rPr b="0" lang="en-GB" sz="3400" strike="noStrike">
                <a:solidFill>
                  <a:schemeClr val="dk1"/>
                </a:solidFill>
                <a:latin typeface="Arial"/>
                <a:ea typeface="Arial"/>
                <a:cs typeface="Arial"/>
                <a:sym typeface="Arial"/>
              </a:rPr>
              <a:t>Technologies utilized</a:t>
            </a:r>
            <a:endParaRPr b="0" sz="3400" strike="noStrike">
              <a:solidFill>
                <a:schemeClr val="dk1"/>
              </a:solidFill>
              <a:latin typeface="Arial"/>
              <a:ea typeface="Arial"/>
              <a:cs typeface="Arial"/>
              <a:sym typeface="Arial"/>
            </a:endParaRPr>
          </a:p>
        </p:txBody>
      </p:sp>
      <p:pic>
        <p:nvPicPr>
          <p:cNvPr id="305" name="Google Shape;305;p8"/>
          <p:cNvPicPr preferRelativeResize="0"/>
          <p:nvPr/>
        </p:nvPicPr>
        <p:blipFill>
          <a:blip r:embed="rId3">
            <a:alphaModFix/>
          </a:blip>
          <a:stretch>
            <a:fillRect/>
          </a:stretch>
        </p:blipFill>
        <p:spPr>
          <a:xfrm>
            <a:off x="1691625" y="1669400"/>
            <a:ext cx="5437711" cy="3207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pic>
        <p:nvPicPr>
          <p:cNvPr id="310" name="Google Shape;310;g361df7caec4_8_8"/>
          <p:cNvPicPr preferRelativeResize="0"/>
          <p:nvPr/>
        </p:nvPicPr>
        <p:blipFill>
          <a:blip r:embed="rId3">
            <a:alphaModFix/>
          </a:blip>
          <a:stretch>
            <a:fillRect/>
          </a:stretch>
        </p:blipFill>
        <p:spPr>
          <a:xfrm>
            <a:off x="113375" y="1403850"/>
            <a:ext cx="8839204" cy="2952156"/>
          </a:xfrm>
          <a:prstGeom prst="rect">
            <a:avLst/>
          </a:prstGeom>
          <a:noFill/>
          <a:ln>
            <a:noFill/>
          </a:ln>
        </p:spPr>
      </p:pic>
      <p:sp>
        <p:nvSpPr>
          <p:cNvPr id="311" name="Google Shape;311;g361df7caec4_8_8"/>
          <p:cNvSpPr txBox="1"/>
          <p:nvPr>
            <p:ph idx="4294967295" type="title"/>
          </p:nvPr>
        </p:nvSpPr>
        <p:spPr>
          <a:xfrm>
            <a:off x="2156475" y="525750"/>
            <a:ext cx="4404300" cy="7101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Clr>
                <a:schemeClr val="dk1"/>
              </a:buClr>
              <a:buSzPts val="7200"/>
              <a:buFont typeface="Arial"/>
              <a:buNone/>
            </a:pPr>
            <a:r>
              <a:rPr b="0" lang="en-GB" sz="2950" strike="noStrike">
                <a:solidFill>
                  <a:schemeClr val="dk1"/>
                </a:solidFill>
                <a:latin typeface="Arial"/>
                <a:ea typeface="Arial"/>
                <a:cs typeface="Arial"/>
                <a:sym typeface="Arial"/>
              </a:rPr>
              <a:t>System workflow</a:t>
            </a:r>
            <a:endParaRPr b="0" sz="2950" strike="noStrik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Aesthetic Tech Theme by Slidesgo">
  <a:themeElements>
    <a:clrScheme name="Simple Light">
      <a:dk1>
        <a:srgbClr val="FFFFFF"/>
      </a:dk1>
      <a:lt1>
        <a:srgbClr val="00001C"/>
      </a:lt1>
      <a:dk2>
        <a:srgbClr val="061041"/>
      </a:dk2>
      <a:lt2>
        <a:srgbClr val="006EFF"/>
      </a:lt2>
      <a:accent1>
        <a:srgbClr val="2C2CC5"/>
      </a:accent1>
      <a:accent2>
        <a:srgbClr val="1212A5"/>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Aesthetic Tech Theme by Slidesgo">
  <a:themeElements>
    <a:clrScheme name="Simple Light">
      <a:dk1>
        <a:srgbClr val="FFFFFF"/>
      </a:dk1>
      <a:lt1>
        <a:srgbClr val="00001C"/>
      </a:lt1>
      <a:dk2>
        <a:srgbClr val="061041"/>
      </a:dk2>
      <a:lt2>
        <a:srgbClr val="006EFF"/>
      </a:lt2>
      <a:accent1>
        <a:srgbClr val="2C2CC5"/>
      </a:accent1>
      <a:accent2>
        <a:srgbClr val="1212A5"/>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Aesthetic Tech Theme by Slidesgo">
  <a:themeElements>
    <a:clrScheme name="Simple Light">
      <a:dk1>
        <a:srgbClr val="FFFFFF"/>
      </a:dk1>
      <a:lt1>
        <a:srgbClr val="00001C"/>
      </a:lt1>
      <a:dk2>
        <a:srgbClr val="061041"/>
      </a:dk2>
      <a:lt2>
        <a:srgbClr val="006EFF"/>
      </a:lt2>
      <a:accent1>
        <a:srgbClr val="2C2CC5"/>
      </a:accent1>
      <a:accent2>
        <a:srgbClr val="1212A5"/>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Aesthetic Tech Theme by Slidesgo">
  <a:themeElements>
    <a:clrScheme name="Simple Light">
      <a:dk1>
        <a:srgbClr val="FFFFFF"/>
      </a:dk1>
      <a:lt1>
        <a:srgbClr val="00001C"/>
      </a:lt1>
      <a:dk2>
        <a:srgbClr val="061041"/>
      </a:dk2>
      <a:lt2>
        <a:srgbClr val="006EFF"/>
      </a:lt2>
      <a:accent1>
        <a:srgbClr val="2C2CC5"/>
      </a:accent1>
      <a:accent2>
        <a:srgbClr val="1212A5"/>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Aesthetic Tech Theme by Slidesgo">
  <a:themeElements>
    <a:clrScheme name="Simple Light">
      <a:dk1>
        <a:srgbClr val="FFFFFF"/>
      </a:dk1>
      <a:lt1>
        <a:srgbClr val="00001C"/>
      </a:lt1>
      <a:dk2>
        <a:srgbClr val="061041"/>
      </a:dk2>
      <a:lt2>
        <a:srgbClr val="006EFF"/>
      </a:lt2>
      <a:accent1>
        <a:srgbClr val="2C2CC5"/>
      </a:accent1>
      <a:accent2>
        <a:srgbClr val="1212A5"/>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Aesthetic Tech Theme by Slidesgo">
  <a:themeElements>
    <a:clrScheme name="Simple Light">
      <a:dk1>
        <a:srgbClr val="FFFFFF"/>
      </a:dk1>
      <a:lt1>
        <a:srgbClr val="00001C"/>
      </a:lt1>
      <a:dk2>
        <a:srgbClr val="061041"/>
      </a:dk2>
      <a:lt2>
        <a:srgbClr val="006EFF"/>
      </a:lt2>
      <a:accent1>
        <a:srgbClr val="2C2CC5"/>
      </a:accent1>
      <a:accent2>
        <a:srgbClr val="1212A5"/>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2025-06-07T12:40:29Z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lides">
    <vt:r8>12.0</vt:r8>
  </property>
  <property fmtid="{D5CDD505-2E9C-101B-9397-08002B2CF9AE}" pid="3" name="ICV">
    <vt:lpwstr>2EFFB48D18754A5E8BB9DFA70304BE48_12</vt:lpwstr>
  </property>
  <property fmtid="{D5CDD505-2E9C-101B-9397-08002B2CF9AE}" pid="4" name="KSOProductBuildVer">
    <vt:lpwstr>1033-12.2.0.21179</vt:lpwstr>
  </property>
</Properties>
</file>